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6" r:id="rId1"/>
  </p:sldMasterIdLst>
  <p:sldIdLst>
    <p:sldId id="256" r:id="rId2"/>
    <p:sldId id="257" r:id="rId3"/>
    <p:sldId id="273" r:id="rId4"/>
    <p:sldId id="262" r:id="rId5"/>
    <p:sldId id="263" r:id="rId6"/>
    <p:sldId id="264" r:id="rId7"/>
    <p:sldId id="271" r:id="rId8"/>
    <p:sldId id="281" r:id="rId9"/>
    <p:sldId id="282" r:id="rId10"/>
    <p:sldId id="272" r:id="rId11"/>
    <p:sldId id="280" r:id="rId12"/>
    <p:sldId id="274" r:id="rId13"/>
    <p:sldId id="275" r:id="rId14"/>
    <p:sldId id="267" r:id="rId15"/>
    <p:sldId id="268" r:id="rId16"/>
    <p:sldId id="276" r:id="rId17"/>
    <p:sldId id="278" r:id="rId18"/>
    <p:sldId id="279" r:id="rId19"/>
    <p:sldId id="283" r:id="rId20"/>
    <p:sldId id="284" r:id="rId21"/>
    <p:sldId id="285" r:id="rId22"/>
    <p:sldId id="286" r:id="rId23"/>
    <p:sldId id="287" r:id="rId24"/>
    <p:sldId id="288" r:id="rId25"/>
    <p:sldId id="289" r:id="rId26"/>
    <p:sldId id="290" r:id="rId27"/>
    <p:sldId id="291" r:id="rId28"/>
    <p:sldId id="292" r:id="rId29"/>
    <p:sldId id="293" r:id="rId30"/>
    <p:sldId id="295" r:id="rId31"/>
    <p:sldId id="294" r:id="rId32"/>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5BAA09-8AE4-DE02-D4A6-6FDB32C03F4B}" v="693" dt="2026-06-11T14:43:20.089"/>
    <p1510:client id="{877BBEB2-703E-C97F-F19A-335BA359BF6E}" v="20" dt="2026-06-11T13:22:49.268"/>
    <p1510:client id="{95D7554A-98E0-5BF9-77F4-D5DABCBE332F}" v="200" dt="2026-06-11T14:05:38.141"/>
    <p1510:client id="{9DFB02A4-FA9F-E000-957F-35D927CA39F8}" v="1373" dt="2026-06-09T20:18:07.086"/>
    <p1510:client id="{AC6A44B3-F41B-DE0B-633F-569AF20E3033}" v="91" dt="2026-06-11T14:09:42.460"/>
    <p1510:client id="{B8879F7D-EA80-ADE1-D331-EE66835B7338}" v="1519" dt="2026-06-11T13:41:34.8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ana Elena Delgado (2541266)" userId="S::2541266@student.uwtsd.ac.uk::69bf5315-62d6-4e87-bd7e-b86c26ac1df2" providerId="AD" clId="Web-{877BBEB2-703E-C97F-F19A-335BA359BF6E}"/>
    <pc:docChg chg="addSld delSld modSld">
      <pc:chgData name="Juana Elena Delgado (2541266)" userId="S::2541266@student.uwtsd.ac.uk::69bf5315-62d6-4e87-bd7e-b86c26ac1df2" providerId="AD" clId="Web-{877BBEB2-703E-C97F-F19A-335BA359BF6E}" dt="2026-06-11T13:22:49.268" v="18"/>
      <pc:docMkLst>
        <pc:docMk/>
      </pc:docMkLst>
      <pc:sldChg chg="addSp delSp modSp new">
        <pc:chgData name="Juana Elena Delgado (2541266)" userId="S::2541266@student.uwtsd.ac.uk::69bf5315-62d6-4e87-bd7e-b86c26ac1df2" providerId="AD" clId="Web-{877BBEB2-703E-C97F-F19A-335BA359BF6E}" dt="2026-06-11T13:22:49.268" v="18"/>
        <pc:sldMkLst>
          <pc:docMk/>
          <pc:sldMk cId="765179957" sldId="283"/>
        </pc:sldMkLst>
        <pc:spChg chg="mod">
          <ac:chgData name="Juana Elena Delgado (2541266)" userId="S::2541266@student.uwtsd.ac.uk::69bf5315-62d6-4e87-bd7e-b86c26ac1df2" providerId="AD" clId="Web-{877BBEB2-703E-C97F-F19A-335BA359BF6E}" dt="2026-06-11T13:19:33.606" v="3" actId="20577"/>
          <ac:spMkLst>
            <pc:docMk/>
            <pc:sldMk cId="765179957" sldId="283"/>
            <ac:spMk id="2" creationId="{59EEF3FF-4FC7-D756-AE88-B2D4B2E964FE}"/>
          </ac:spMkLst>
        </pc:spChg>
        <pc:spChg chg="del">
          <ac:chgData name="Juana Elena Delgado (2541266)" userId="S::2541266@student.uwtsd.ac.uk::69bf5315-62d6-4e87-bd7e-b86c26ac1df2" providerId="AD" clId="Web-{877BBEB2-703E-C97F-F19A-335BA359BF6E}" dt="2026-06-11T13:20:31.577" v="4"/>
          <ac:spMkLst>
            <pc:docMk/>
            <pc:sldMk cId="765179957" sldId="283"/>
            <ac:spMk id="3" creationId="{F00BBF32-8F56-68B4-4648-B95422573BE2}"/>
          </ac:spMkLst>
        </pc:spChg>
        <pc:spChg chg="add mod">
          <ac:chgData name="Juana Elena Delgado (2541266)" userId="S::2541266@student.uwtsd.ac.uk::69bf5315-62d6-4e87-bd7e-b86c26ac1df2" providerId="AD" clId="Web-{877BBEB2-703E-C97F-F19A-335BA359BF6E}" dt="2026-06-11T13:20:31.608" v="7"/>
          <ac:spMkLst>
            <pc:docMk/>
            <pc:sldMk cId="765179957" sldId="283"/>
            <ac:spMk id="8" creationId="{C8CEA554-91C4-186F-16B6-3B1D7891B22A}"/>
          </ac:spMkLst>
        </pc:spChg>
        <pc:spChg chg="add mod">
          <ac:chgData name="Juana Elena Delgado (2541266)" userId="S::2541266@student.uwtsd.ac.uk::69bf5315-62d6-4e87-bd7e-b86c26ac1df2" providerId="AD" clId="Web-{877BBEB2-703E-C97F-F19A-335BA359BF6E}" dt="2026-06-11T13:22:49.268" v="18"/>
          <ac:spMkLst>
            <pc:docMk/>
            <pc:sldMk cId="765179957" sldId="283"/>
            <ac:spMk id="11" creationId="{D24139EA-111E-4061-E2C2-9DA53D713D05}"/>
          </ac:spMkLst>
        </pc:spChg>
        <pc:picChg chg="add mod ord">
          <ac:chgData name="Juana Elena Delgado (2541266)" userId="S::2541266@student.uwtsd.ac.uk::69bf5315-62d6-4e87-bd7e-b86c26ac1df2" providerId="AD" clId="Web-{877BBEB2-703E-C97F-F19A-335BA359BF6E}" dt="2026-06-11T13:21:00.046" v="11" actId="14100"/>
          <ac:picMkLst>
            <pc:docMk/>
            <pc:sldMk cId="765179957" sldId="283"/>
            <ac:picMk id="7" creationId="{649EF9D8-A89D-7200-009D-6522D5D1EA18}"/>
          </ac:picMkLst>
        </pc:picChg>
        <pc:picChg chg="add mod">
          <ac:chgData name="Juana Elena Delgado (2541266)" userId="S::2541266@student.uwtsd.ac.uk::69bf5315-62d6-4e87-bd7e-b86c26ac1df2" providerId="AD" clId="Web-{877BBEB2-703E-C97F-F19A-335BA359BF6E}" dt="2026-06-11T13:22:19.627" v="16" actId="14100"/>
          <ac:picMkLst>
            <pc:docMk/>
            <pc:sldMk cId="765179957" sldId="283"/>
            <ac:picMk id="10" creationId="{1650E9B8-B867-7A57-56FE-38FCFBFD006D}"/>
          </ac:picMkLst>
        </pc:picChg>
      </pc:sldChg>
      <pc:sldChg chg="new del">
        <pc:chgData name="Juana Elena Delgado (2541266)" userId="S::2541266@student.uwtsd.ac.uk::69bf5315-62d6-4e87-bd7e-b86c26ac1df2" providerId="AD" clId="Web-{877BBEB2-703E-C97F-F19A-335BA359BF6E}" dt="2026-06-11T13:18:03.917" v="1"/>
        <pc:sldMkLst>
          <pc:docMk/>
          <pc:sldMk cId="1567869456" sldId="283"/>
        </pc:sldMkLst>
      </pc:sldChg>
    </pc:docChg>
  </pc:docChgLst>
  <pc:docChgLst>
    <pc:chgData name="Agatha Boakye (2529018)" userId="S::2529018@student.uwtsd.ac.uk::fa916128-1536-496d-b078-15a285606e61" providerId="AD" clId="Web-{8B864273-D8F4-459B-4421-5A815A447046}"/>
    <pc:docChg chg="delSld modSld">
      <pc:chgData name="Agatha Boakye (2529018)" userId="S::2529018@student.uwtsd.ac.uk::fa916128-1536-496d-b078-15a285606e61" providerId="AD" clId="Web-{8B864273-D8F4-459B-4421-5A815A447046}" dt="2026-05-28T16:38:30.808" v="68" actId="20577"/>
      <pc:docMkLst>
        <pc:docMk/>
      </pc:docMkLst>
      <pc:sldChg chg="modSp">
        <pc:chgData name="Agatha Boakye (2529018)" userId="S::2529018@student.uwtsd.ac.uk::fa916128-1536-496d-b078-15a285606e61" providerId="AD" clId="Web-{8B864273-D8F4-459B-4421-5A815A447046}" dt="2026-05-28T16:38:30.808" v="68" actId="20577"/>
        <pc:sldMkLst>
          <pc:docMk/>
          <pc:sldMk cId="109857222" sldId="256"/>
        </pc:sldMkLst>
        <pc:spChg chg="mod">
          <ac:chgData name="Agatha Boakye (2529018)" userId="S::2529018@student.uwtsd.ac.uk::fa916128-1536-496d-b078-15a285606e61" providerId="AD" clId="Web-{8B864273-D8F4-459B-4421-5A815A447046}" dt="2026-05-28T16:26:48.759" v="10" actId="20577"/>
          <ac:spMkLst>
            <pc:docMk/>
            <pc:sldMk cId="109857222" sldId="256"/>
            <ac:spMk id="2" creationId="{00000000-0000-0000-0000-000000000000}"/>
          </ac:spMkLst>
        </pc:spChg>
        <pc:spChg chg="mod">
          <ac:chgData name="Agatha Boakye (2529018)" userId="S::2529018@student.uwtsd.ac.uk::fa916128-1536-496d-b078-15a285606e61" providerId="AD" clId="Web-{8B864273-D8F4-459B-4421-5A815A447046}" dt="2026-05-28T16:38:30.808" v="68" actId="20577"/>
          <ac:spMkLst>
            <pc:docMk/>
            <pc:sldMk cId="109857222" sldId="256"/>
            <ac:spMk id="3" creationId="{00000000-0000-0000-0000-000000000000}"/>
          </ac:spMkLst>
        </pc:spChg>
      </pc:sldChg>
      <pc:sldChg chg="modSp addAnim delAnim">
        <pc:chgData name="Agatha Boakye (2529018)" userId="S::2529018@student.uwtsd.ac.uk::fa916128-1536-496d-b078-15a285606e61" providerId="AD" clId="Web-{8B864273-D8F4-459B-4421-5A815A447046}" dt="2026-05-28T16:35:58.679" v="41" actId="20577"/>
        <pc:sldMkLst>
          <pc:docMk/>
          <pc:sldMk cId="2465089568" sldId="257"/>
        </pc:sldMkLst>
      </pc:sldChg>
    </pc:docChg>
  </pc:docChgLst>
  <pc:docChgLst>
    <pc:chgData name="Agatha Boakye (2529018)" userId="S::2529018@student.uwtsd.ac.uk::fa916128-1536-496d-b078-15a285606e61" providerId="AD" clId="Web-{EE61D153-18A6-4FBF-27D5-55573C977FEC}"/>
    <pc:docChg chg="addSld delSld modSld">
      <pc:chgData name="Agatha Boakye (2529018)" userId="S::2529018@student.uwtsd.ac.uk::fa916128-1536-496d-b078-15a285606e61" providerId="AD" clId="Web-{EE61D153-18A6-4FBF-27D5-55573C977FEC}" dt="2026-06-04T16:38:07.829" v="436"/>
      <pc:docMkLst>
        <pc:docMk/>
      </pc:docMkLst>
    </pc:docChg>
  </pc:docChgLst>
  <pc:docChgLst>
    <pc:chgData clId="Web-{2243477D-E054-E39E-AE23-529062BA855E}"/>
    <pc:docChg chg="modSld">
      <pc:chgData name="" userId="" providerId="" clId="Web-{2243477D-E054-E39E-AE23-529062BA855E}" dt="2026-06-03T22:23:08.717" v="1" actId="20577"/>
      <pc:docMkLst>
        <pc:docMk/>
      </pc:docMkLst>
      <pc:sldChg chg="modSp">
        <pc:chgData name="" userId="" providerId="" clId="Web-{2243477D-E054-E39E-AE23-529062BA855E}" dt="2026-06-03T22:23:08.717" v="1" actId="20577"/>
        <pc:sldMkLst>
          <pc:docMk/>
          <pc:sldMk cId="109857222" sldId="256"/>
        </pc:sldMkLst>
        <pc:spChg chg="mod">
          <ac:chgData name="" userId="" providerId="" clId="Web-{2243477D-E054-E39E-AE23-529062BA855E}" dt="2026-06-03T22:23:08.717" v="1" actId="20577"/>
          <ac:spMkLst>
            <pc:docMk/>
            <pc:sldMk cId="109857222" sldId="256"/>
            <ac:spMk id="3" creationId="{00000000-0000-0000-0000-000000000000}"/>
          </ac:spMkLst>
        </pc:spChg>
      </pc:sldChg>
    </pc:docChg>
  </pc:docChgLst>
  <pc:docChgLst>
    <pc:chgData name="Agatha Boakye (2529018)" userId="S::2529018@student.uwtsd.ac.uk::fa916128-1536-496d-b078-15a285606e61" providerId="AD" clId="Web-{62AF6821-5805-9A08-C7E5-CB789C21D461}"/>
    <pc:docChg chg="addSld delSld modSld">
      <pc:chgData name="Agatha Boakye (2529018)" userId="S::2529018@student.uwtsd.ac.uk::fa916128-1536-496d-b078-15a285606e61" providerId="AD" clId="Web-{62AF6821-5805-9A08-C7E5-CB789C21D461}" dt="2026-05-21T16:30:24.205" v="332"/>
      <pc:docMkLst>
        <pc:docMk/>
      </pc:docMkLst>
      <pc:sldChg chg="modSp">
        <pc:chgData name="Agatha Boakye (2529018)" userId="S::2529018@student.uwtsd.ac.uk::fa916128-1536-496d-b078-15a285606e61" providerId="AD" clId="Web-{62AF6821-5805-9A08-C7E5-CB789C21D461}" dt="2026-05-21T16:17:10.720" v="168" actId="20577"/>
        <pc:sldMkLst>
          <pc:docMk/>
          <pc:sldMk cId="109857222" sldId="256"/>
        </pc:sldMkLst>
        <pc:spChg chg="mod">
          <ac:chgData name="Agatha Boakye (2529018)" userId="S::2529018@student.uwtsd.ac.uk::fa916128-1536-496d-b078-15a285606e61" providerId="AD" clId="Web-{62AF6821-5805-9A08-C7E5-CB789C21D461}" dt="2026-05-21T16:08:36.041" v="60" actId="20577"/>
          <ac:spMkLst>
            <pc:docMk/>
            <pc:sldMk cId="109857222" sldId="256"/>
            <ac:spMk id="2" creationId="{00000000-0000-0000-0000-000000000000}"/>
          </ac:spMkLst>
        </pc:spChg>
        <pc:spChg chg="mod">
          <ac:chgData name="Agatha Boakye (2529018)" userId="S::2529018@student.uwtsd.ac.uk::fa916128-1536-496d-b078-15a285606e61" providerId="AD" clId="Web-{62AF6821-5805-9A08-C7E5-CB789C21D461}" dt="2026-05-21T16:17:10.720" v="168" actId="20577"/>
          <ac:spMkLst>
            <pc:docMk/>
            <pc:sldMk cId="109857222" sldId="256"/>
            <ac:spMk id="3" creationId="{00000000-0000-0000-0000-000000000000}"/>
          </ac:spMkLst>
        </pc:spChg>
      </pc:sldChg>
      <pc:sldChg chg="delSp modSp new">
        <pc:chgData name="Agatha Boakye (2529018)" userId="S::2529018@student.uwtsd.ac.uk::fa916128-1536-496d-b078-15a285606e61" providerId="AD" clId="Web-{62AF6821-5805-9A08-C7E5-CB789C21D461}" dt="2026-05-21T16:27:09.884" v="331" actId="20577"/>
        <pc:sldMkLst>
          <pc:docMk/>
          <pc:sldMk cId="2465089568" sldId="257"/>
        </pc:sldMkLst>
      </pc:sldChg>
    </pc:docChg>
  </pc:docChgLst>
  <pc:docChgLst>
    <pc:chgData name="Akeel Hussain (2533705)" userId="S::2533705@student.uwtsd.ac.uk::f36fb529-92ed-4a76-917e-25f0d4e864f1" providerId="AD" clId="Web-{9DFB02A4-FA9F-E000-957F-35D927CA39F8}"/>
    <pc:docChg chg="addSld delSld modSld">
      <pc:chgData name="Akeel Hussain (2533705)" userId="S::2533705@student.uwtsd.ac.uk::f36fb529-92ed-4a76-917e-25f0d4e864f1" providerId="AD" clId="Web-{9DFB02A4-FA9F-E000-957F-35D927CA39F8}" dt="2026-06-09T20:18:03.758" v="1382" actId="20577"/>
      <pc:docMkLst>
        <pc:docMk/>
      </pc:docMkLst>
      <pc:sldChg chg="modSp">
        <pc:chgData name="Akeel Hussain (2533705)" userId="S::2533705@student.uwtsd.ac.uk::f36fb529-92ed-4a76-917e-25f0d4e864f1" providerId="AD" clId="Web-{9DFB02A4-FA9F-E000-957F-35D927CA39F8}" dt="2026-06-09T18:03:05.330" v="108" actId="20577"/>
        <pc:sldMkLst>
          <pc:docMk/>
          <pc:sldMk cId="425500855" sldId="267"/>
        </pc:sldMkLst>
        <pc:spChg chg="mod">
          <ac:chgData name="Akeel Hussain (2533705)" userId="S::2533705@student.uwtsd.ac.uk::f36fb529-92ed-4a76-917e-25f0d4e864f1" providerId="AD" clId="Web-{9DFB02A4-FA9F-E000-957F-35D927CA39F8}" dt="2026-06-09T18:03:05.330" v="108" actId="20577"/>
          <ac:spMkLst>
            <pc:docMk/>
            <pc:sldMk cId="425500855" sldId="267"/>
            <ac:spMk id="18" creationId="{397C7E45-2E9D-69A7-DA71-E90DF44D03FA}"/>
          </ac:spMkLst>
        </pc:spChg>
      </pc:sldChg>
      <pc:sldChg chg="addSp delSp modSp">
        <pc:chgData name="Akeel Hussain (2533705)" userId="S::2533705@student.uwtsd.ac.uk::f36fb529-92ed-4a76-917e-25f0d4e864f1" providerId="AD" clId="Web-{9DFB02A4-FA9F-E000-957F-35D927CA39F8}" dt="2026-06-09T19:16:14.446" v="851" actId="20577"/>
        <pc:sldMkLst>
          <pc:docMk/>
          <pc:sldMk cId="3508554289" sldId="268"/>
        </pc:sldMkLst>
        <pc:spChg chg="add mod">
          <ac:chgData name="Akeel Hussain (2533705)" userId="S::2533705@student.uwtsd.ac.uk::f36fb529-92ed-4a76-917e-25f0d4e864f1" providerId="AD" clId="Web-{9DFB02A4-FA9F-E000-957F-35D927CA39F8}" dt="2026-06-09T19:16:14.446" v="851" actId="20577"/>
          <ac:spMkLst>
            <pc:docMk/>
            <pc:sldMk cId="3508554289" sldId="268"/>
            <ac:spMk id="112" creationId="{9875FD82-510A-9A58-697E-B75F8C4FF3C8}"/>
          </ac:spMkLst>
        </pc:spChg>
      </pc:sldChg>
      <pc:sldChg chg="modSp new">
        <pc:chgData name="Akeel Hussain (2533705)" userId="S::2533705@student.uwtsd.ac.uk::f36fb529-92ed-4a76-917e-25f0d4e864f1" providerId="AD" clId="Web-{9DFB02A4-FA9F-E000-957F-35D927CA39F8}" dt="2026-06-09T18:24:17.369" v="442" actId="20577"/>
        <pc:sldMkLst>
          <pc:docMk/>
          <pc:sldMk cId="1190465370" sldId="274"/>
        </pc:sldMkLst>
        <pc:spChg chg="mod">
          <ac:chgData name="Akeel Hussain (2533705)" userId="S::2533705@student.uwtsd.ac.uk::f36fb529-92ed-4a76-917e-25f0d4e864f1" providerId="AD" clId="Web-{9DFB02A4-FA9F-E000-957F-35D927CA39F8}" dt="2026-06-09T18:01:03.227" v="106" actId="20577"/>
          <ac:spMkLst>
            <pc:docMk/>
            <pc:sldMk cId="1190465370" sldId="274"/>
            <ac:spMk id="2" creationId="{63B3DB80-13A0-3CE1-40EE-40D8B0B0FE2B}"/>
          </ac:spMkLst>
        </pc:spChg>
        <pc:spChg chg="mod">
          <ac:chgData name="Akeel Hussain (2533705)" userId="S::2533705@student.uwtsd.ac.uk::f36fb529-92ed-4a76-917e-25f0d4e864f1" providerId="AD" clId="Web-{9DFB02A4-FA9F-E000-957F-35D927CA39F8}" dt="2026-06-09T18:24:17.369" v="442" actId="20577"/>
          <ac:spMkLst>
            <pc:docMk/>
            <pc:sldMk cId="1190465370" sldId="274"/>
            <ac:spMk id="3" creationId="{02660C5B-2F39-09A0-3409-B476D2A0A4FE}"/>
          </ac:spMkLst>
        </pc:spChg>
      </pc:sldChg>
      <pc:sldChg chg="modSp new">
        <pc:chgData name="Akeel Hussain (2533705)" userId="S::2533705@student.uwtsd.ac.uk::f36fb529-92ed-4a76-917e-25f0d4e864f1" providerId="AD" clId="Web-{9DFB02A4-FA9F-E000-957F-35D927CA39F8}" dt="2026-06-09T19:07:34.280" v="799" actId="20577"/>
        <pc:sldMkLst>
          <pc:docMk/>
          <pc:sldMk cId="3323920397" sldId="275"/>
        </pc:sldMkLst>
        <pc:spChg chg="mod">
          <ac:chgData name="Akeel Hussain (2533705)" userId="S::2533705@student.uwtsd.ac.uk::f36fb529-92ed-4a76-917e-25f0d4e864f1" providerId="AD" clId="Web-{9DFB02A4-FA9F-E000-957F-35D927CA39F8}" dt="2026-06-09T18:32:28.924" v="485" actId="20577"/>
          <ac:spMkLst>
            <pc:docMk/>
            <pc:sldMk cId="3323920397" sldId="275"/>
            <ac:spMk id="2" creationId="{7C8B64DA-5A36-0B43-9960-8CC576558807}"/>
          </ac:spMkLst>
        </pc:spChg>
        <pc:spChg chg="mod">
          <ac:chgData name="Akeel Hussain (2533705)" userId="S::2533705@student.uwtsd.ac.uk::f36fb529-92ed-4a76-917e-25f0d4e864f1" providerId="AD" clId="Web-{9DFB02A4-FA9F-E000-957F-35D927CA39F8}" dt="2026-06-09T19:07:34.280" v="799" actId="20577"/>
          <ac:spMkLst>
            <pc:docMk/>
            <pc:sldMk cId="3323920397" sldId="275"/>
            <ac:spMk id="3" creationId="{4ED075E0-D107-1DE9-1558-9D5968DC6404}"/>
          </ac:spMkLst>
        </pc:spChg>
      </pc:sldChg>
      <pc:sldChg chg="modSp new">
        <pc:chgData name="Akeel Hussain (2533705)" userId="S::2533705@student.uwtsd.ac.uk::f36fb529-92ed-4a76-917e-25f0d4e864f1" providerId="AD" clId="Web-{9DFB02A4-FA9F-E000-957F-35D927CA39F8}" dt="2026-06-09T19:34:34.956" v="929" actId="20577"/>
        <pc:sldMkLst>
          <pc:docMk/>
          <pc:sldMk cId="3946354530" sldId="276"/>
        </pc:sldMkLst>
        <pc:spChg chg="mod">
          <ac:chgData name="Akeel Hussain (2533705)" userId="S::2533705@student.uwtsd.ac.uk::f36fb529-92ed-4a76-917e-25f0d4e864f1" providerId="AD" clId="Web-{9DFB02A4-FA9F-E000-957F-35D927CA39F8}" dt="2026-06-09T19:09:34.368" v="820" actId="20577"/>
          <ac:spMkLst>
            <pc:docMk/>
            <pc:sldMk cId="3946354530" sldId="276"/>
            <ac:spMk id="2" creationId="{EB17E3BA-03CB-787D-C36E-084AF3E5BDB6}"/>
          </ac:spMkLst>
        </pc:spChg>
        <pc:spChg chg="mod">
          <ac:chgData name="Akeel Hussain (2533705)" userId="S::2533705@student.uwtsd.ac.uk::f36fb529-92ed-4a76-917e-25f0d4e864f1" providerId="AD" clId="Web-{9DFB02A4-FA9F-E000-957F-35D927CA39F8}" dt="2026-06-09T19:34:34.956" v="929" actId="20577"/>
          <ac:spMkLst>
            <pc:docMk/>
            <pc:sldMk cId="3946354530" sldId="276"/>
            <ac:spMk id="3" creationId="{FF0DE084-687F-D0D4-3D1D-A88AC98EE4C5}"/>
          </ac:spMkLst>
        </pc:spChg>
      </pc:sldChg>
      <pc:sldChg chg="modSp new">
        <pc:chgData name="Akeel Hussain (2533705)" userId="S::2533705@student.uwtsd.ac.uk::f36fb529-92ed-4a76-917e-25f0d4e864f1" providerId="AD" clId="Web-{9DFB02A4-FA9F-E000-957F-35D927CA39F8}" dt="2026-06-09T19:36:01.479" v="951" actId="20577"/>
        <pc:sldMkLst>
          <pc:docMk/>
          <pc:sldMk cId="3365467127" sldId="277"/>
        </pc:sldMkLst>
        <pc:spChg chg="mod">
          <ac:chgData name="Akeel Hussain (2533705)" userId="S::2533705@student.uwtsd.ac.uk::f36fb529-92ed-4a76-917e-25f0d4e864f1" providerId="AD" clId="Web-{9DFB02A4-FA9F-E000-957F-35D927CA39F8}" dt="2026-06-09T19:16:37.901" v="862" actId="20577"/>
          <ac:spMkLst>
            <pc:docMk/>
            <pc:sldMk cId="3365467127" sldId="277"/>
            <ac:spMk id="2" creationId="{58156450-169C-6EB6-64E1-C655B9D6C707}"/>
          </ac:spMkLst>
        </pc:spChg>
        <pc:spChg chg="mod">
          <ac:chgData name="Akeel Hussain (2533705)" userId="S::2533705@student.uwtsd.ac.uk::f36fb529-92ed-4a76-917e-25f0d4e864f1" providerId="AD" clId="Web-{9DFB02A4-FA9F-E000-957F-35D927CA39F8}" dt="2026-06-09T19:36:01.479" v="951" actId="20577"/>
          <ac:spMkLst>
            <pc:docMk/>
            <pc:sldMk cId="3365467127" sldId="277"/>
            <ac:spMk id="3" creationId="{A5B92A0B-2D02-0E10-0EF5-12E9E76C73C6}"/>
          </ac:spMkLst>
        </pc:spChg>
      </pc:sldChg>
      <pc:sldChg chg="modSp new">
        <pc:chgData name="Akeel Hussain (2533705)" userId="S::2533705@student.uwtsd.ac.uk::f36fb529-92ed-4a76-917e-25f0d4e864f1" providerId="AD" clId="Web-{9DFB02A4-FA9F-E000-957F-35D927CA39F8}" dt="2026-06-09T19:48:01.427" v="1180" actId="20577"/>
        <pc:sldMkLst>
          <pc:docMk/>
          <pc:sldMk cId="3778002560" sldId="278"/>
        </pc:sldMkLst>
        <pc:spChg chg="mod">
          <ac:chgData name="Akeel Hussain (2533705)" userId="S::2533705@student.uwtsd.ac.uk::f36fb529-92ed-4a76-917e-25f0d4e864f1" providerId="AD" clId="Web-{9DFB02A4-FA9F-E000-957F-35D927CA39F8}" dt="2026-06-09T19:40:58.455" v="976" actId="20577"/>
          <ac:spMkLst>
            <pc:docMk/>
            <pc:sldMk cId="3778002560" sldId="278"/>
            <ac:spMk id="2" creationId="{85812DE3-E8B4-C433-4EAC-0AD37633205C}"/>
          </ac:spMkLst>
        </pc:spChg>
        <pc:spChg chg="mod">
          <ac:chgData name="Akeel Hussain (2533705)" userId="S::2533705@student.uwtsd.ac.uk::f36fb529-92ed-4a76-917e-25f0d4e864f1" providerId="AD" clId="Web-{9DFB02A4-FA9F-E000-957F-35D927CA39F8}" dt="2026-06-09T19:48:01.427" v="1180" actId="20577"/>
          <ac:spMkLst>
            <pc:docMk/>
            <pc:sldMk cId="3778002560" sldId="278"/>
            <ac:spMk id="3" creationId="{DD4E6658-7A6A-489D-1B4D-A5FE605817CC}"/>
          </ac:spMkLst>
        </pc:spChg>
      </pc:sldChg>
      <pc:sldChg chg="modSp new">
        <pc:chgData name="Akeel Hussain (2533705)" userId="S::2533705@student.uwtsd.ac.uk::f36fb529-92ed-4a76-917e-25f0d4e864f1" providerId="AD" clId="Web-{9DFB02A4-FA9F-E000-957F-35D927CA39F8}" dt="2026-06-09T20:18:03.758" v="1382" actId="20577"/>
        <pc:sldMkLst>
          <pc:docMk/>
          <pc:sldMk cId="407683705" sldId="279"/>
        </pc:sldMkLst>
        <pc:spChg chg="mod">
          <ac:chgData name="Akeel Hussain (2533705)" userId="S::2533705@student.uwtsd.ac.uk::f36fb529-92ed-4a76-917e-25f0d4e864f1" providerId="AD" clId="Web-{9DFB02A4-FA9F-E000-957F-35D927CA39F8}" dt="2026-06-09T19:48:21.678" v="1188" actId="20577"/>
          <ac:spMkLst>
            <pc:docMk/>
            <pc:sldMk cId="407683705" sldId="279"/>
            <ac:spMk id="2" creationId="{B5D3025D-EF1D-C97F-4DF8-AC994B1E11FB}"/>
          </ac:spMkLst>
        </pc:spChg>
        <pc:spChg chg="mod">
          <ac:chgData name="Akeel Hussain (2533705)" userId="S::2533705@student.uwtsd.ac.uk::f36fb529-92ed-4a76-917e-25f0d4e864f1" providerId="AD" clId="Web-{9DFB02A4-FA9F-E000-957F-35D927CA39F8}" dt="2026-06-09T20:18:03.758" v="1382" actId="20577"/>
          <ac:spMkLst>
            <pc:docMk/>
            <pc:sldMk cId="407683705" sldId="279"/>
            <ac:spMk id="3" creationId="{6CFE9431-6748-2B4F-1973-7C44F51B4C23}"/>
          </ac:spMkLst>
        </pc:spChg>
      </pc:sldChg>
      <pc:sldChg chg="new">
        <pc:chgData name="Akeel Hussain (2533705)" userId="S::2533705@student.uwtsd.ac.uk::f36fb529-92ed-4a76-917e-25f0d4e864f1" providerId="AD" clId="Web-{9DFB02A4-FA9F-E000-957F-35D927CA39F8}" dt="2026-06-09T20:11:06.459" v="1219"/>
        <pc:sldMkLst>
          <pc:docMk/>
          <pc:sldMk cId="4017714238" sldId="280"/>
        </pc:sldMkLst>
      </pc:sldChg>
    </pc:docChg>
  </pc:docChgLst>
  <pc:docChgLst>
    <pc:chgData clId="Web-{B0FF3037-8F23-2B8B-9DD7-020717874718}"/>
    <pc:docChg chg="modSld">
      <pc:chgData name="" userId="" providerId="" clId="Web-{B0FF3037-8F23-2B8B-9DD7-020717874718}" dt="2026-06-07T01:20:21.740" v="0" actId="20577"/>
      <pc:docMkLst>
        <pc:docMk/>
      </pc:docMkLst>
      <pc:sldChg chg="modSp">
        <pc:chgData name="" userId="" providerId="" clId="Web-{B0FF3037-8F23-2B8B-9DD7-020717874718}" dt="2026-06-07T01:20:21.740" v="0" actId="20577"/>
        <pc:sldMkLst>
          <pc:docMk/>
          <pc:sldMk cId="2320028876" sldId="273"/>
        </pc:sldMkLst>
      </pc:sldChg>
    </pc:docChg>
  </pc:docChgLst>
  <pc:docChgLst>
    <pc:chgData name="Agatha Boakye (2529018)" userId="S::2529018@student.uwtsd.ac.uk::fa916128-1536-496d-b078-15a285606e61" providerId="AD" clId="Web-{FDEA6698-4485-B269-83EC-DB7C98077DCB}"/>
    <pc:docChg chg="addSld modSld">
      <pc:chgData name="Agatha Boakye (2529018)" userId="S::2529018@student.uwtsd.ac.uk::fa916128-1536-496d-b078-15a285606e61" providerId="AD" clId="Web-{FDEA6698-4485-B269-83EC-DB7C98077DCB}" dt="2026-05-28T16:14:12.547" v="11" actId="20577"/>
      <pc:docMkLst>
        <pc:docMk/>
      </pc:docMkLst>
    </pc:docChg>
  </pc:docChgLst>
  <pc:docChgLst>
    <pc:chgData name="Akeel Hussain (2533705)" userId="S::2533705@student.uwtsd.ac.uk::f36fb529-92ed-4a76-917e-25f0d4e864f1" providerId="AD" clId="Web-{E94A440A-F1B6-CCCB-4051-17AAE919509B}"/>
    <pc:docChg chg="addSld modSld">
      <pc:chgData name="Akeel Hussain (2533705)" userId="S::2533705@student.uwtsd.ac.uk::f36fb529-92ed-4a76-917e-25f0d4e864f1" providerId="AD" clId="Web-{E94A440A-F1B6-CCCB-4051-17AAE919509B}" dt="2026-06-04T16:30:24.505" v="1269" actId="20577"/>
      <pc:docMkLst>
        <pc:docMk/>
      </pc:docMkLst>
      <pc:sldChg chg="modSp new">
        <pc:chgData name="Akeel Hussain (2533705)" userId="S::2533705@student.uwtsd.ac.uk::f36fb529-92ed-4a76-917e-25f0d4e864f1" providerId="AD" clId="Web-{E94A440A-F1B6-CCCB-4051-17AAE919509B}" dt="2026-06-04T16:21:43.950" v="1200" actId="20577"/>
        <pc:sldMkLst>
          <pc:docMk/>
          <pc:sldMk cId="425500855" sldId="267"/>
        </pc:sldMkLst>
      </pc:sldChg>
      <pc:sldChg chg="modSp new">
        <pc:chgData name="Akeel Hussain (2533705)" userId="S::2533705@student.uwtsd.ac.uk::f36fb529-92ed-4a76-917e-25f0d4e864f1" providerId="AD" clId="Web-{E94A440A-F1B6-CCCB-4051-17AAE919509B}" dt="2026-06-04T16:30:24.505" v="1269" actId="20577"/>
        <pc:sldMkLst>
          <pc:docMk/>
          <pc:sldMk cId="3508554289" sldId="268"/>
        </pc:sldMkLst>
        <pc:spChg chg="mod">
          <ac:chgData name="Akeel Hussain (2533705)" userId="S::2533705@student.uwtsd.ac.uk::f36fb529-92ed-4a76-917e-25f0d4e864f1" providerId="AD" clId="Web-{E94A440A-F1B6-CCCB-4051-17AAE919509B}" dt="2026-06-04T16:24:46.349" v="1242" actId="20577"/>
          <ac:spMkLst>
            <pc:docMk/>
            <pc:sldMk cId="3508554289" sldId="268"/>
            <ac:spMk id="2" creationId="{6EFA1154-E7EC-7D3F-6B65-6127C38A7680}"/>
          </ac:spMkLst>
        </pc:spChg>
      </pc:sldChg>
    </pc:docChg>
  </pc:docChgLst>
  <pc:docChgLst>
    <pc:chgData name="Agatha Boakye (2529018)" userId="S::2529018@student.uwtsd.ac.uk::fa916128-1536-496d-b078-15a285606e61" providerId="AD" clId="Web-{54C45C93-D2F2-FA40-E71B-180F424D63B1}"/>
    <pc:docChg chg="addSld modSld">
      <pc:chgData name="Agatha Boakye (2529018)" userId="S::2529018@student.uwtsd.ac.uk::fa916128-1536-496d-b078-15a285606e61" providerId="AD" clId="Web-{54C45C93-D2F2-FA40-E71B-180F424D63B1}" dt="2026-06-06T22:02:31.306" v="108" actId="20577"/>
      <pc:docMkLst>
        <pc:docMk/>
      </pc:docMkLst>
      <pc:sldChg chg="addSp delSp modSp">
        <pc:chgData name="Agatha Boakye (2529018)" userId="S::2529018@student.uwtsd.ac.uk::fa916128-1536-496d-b078-15a285606e61" providerId="AD" clId="Web-{54C45C93-D2F2-FA40-E71B-180F424D63B1}" dt="2026-06-06T22:00:09.771" v="93" actId="20577"/>
        <pc:sldMkLst>
          <pc:docMk/>
          <pc:sldMk cId="2621153455" sldId="264"/>
        </pc:sldMkLst>
        <pc:spChg chg="add mod">
          <ac:chgData name="Agatha Boakye (2529018)" userId="S::2529018@student.uwtsd.ac.uk::fa916128-1536-496d-b078-15a285606e61" providerId="AD" clId="Web-{54C45C93-D2F2-FA40-E71B-180F424D63B1}" dt="2026-06-06T22:00:09.771" v="93" actId="20577"/>
          <ac:spMkLst>
            <pc:docMk/>
            <pc:sldMk cId="2621153455" sldId="264"/>
            <ac:spMk id="11" creationId="{45BDC3F1-C915-7141-6F47-4D537FE5D544}"/>
          </ac:spMkLst>
        </pc:spChg>
      </pc:sldChg>
    </pc:docChg>
  </pc:docChgLst>
  <pc:docChgLst>
    <pc:chgData name="Agatha Boakye (2529018)" userId="S::2529018@student.uwtsd.ac.uk::fa916128-1536-496d-b078-15a285606e61" providerId="AD" clId="Web-{B0FF3037-8F23-2B8B-9DD7-020717874718}"/>
    <pc:docChg chg="delSld modSld">
      <pc:chgData name="Agatha Boakye (2529018)" userId="S::2529018@student.uwtsd.ac.uk::fa916128-1536-496d-b078-15a285606e61" providerId="AD" clId="Web-{B0FF3037-8F23-2B8B-9DD7-020717874718}" dt="2026-06-07T01:39:38.983" v="265"/>
      <pc:docMkLst>
        <pc:docMk/>
      </pc:docMkLst>
      <pc:sldChg chg="modSp">
        <pc:chgData name="Agatha Boakye (2529018)" userId="S::2529018@student.uwtsd.ac.uk::fa916128-1536-496d-b078-15a285606e61" providerId="AD" clId="Web-{B0FF3037-8F23-2B8B-9DD7-020717874718}" dt="2026-06-07T01:35:16.912" v="256" actId="1076"/>
        <pc:sldMkLst>
          <pc:docMk/>
          <pc:sldMk cId="1766700528" sldId="272"/>
        </pc:sldMkLst>
        <pc:spChg chg="mod">
          <ac:chgData name="Agatha Boakye (2529018)" userId="S::2529018@student.uwtsd.ac.uk::fa916128-1536-496d-b078-15a285606e61" providerId="AD" clId="Web-{B0FF3037-8F23-2B8B-9DD7-020717874718}" dt="2026-06-07T01:35:08.349" v="255" actId="14100"/>
          <ac:spMkLst>
            <pc:docMk/>
            <pc:sldMk cId="1766700528" sldId="272"/>
            <ac:spMk id="6" creationId="{6673E6B0-BAA7-1EEF-5D0E-04E415127D8E}"/>
          </ac:spMkLst>
        </pc:spChg>
      </pc:sldChg>
      <pc:sldChg chg="modSp">
        <pc:chgData name="Agatha Boakye (2529018)" userId="S::2529018@student.uwtsd.ac.uk::fa916128-1536-496d-b078-15a285606e61" providerId="AD" clId="Web-{B0FF3037-8F23-2B8B-9DD7-020717874718}" dt="2026-06-07T01:34:00.300" v="253" actId="20577"/>
        <pc:sldMkLst>
          <pc:docMk/>
          <pc:sldMk cId="2320028876" sldId="273"/>
        </pc:sldMkLst>
      </pc:sldChg>
    </pc:docChg>
  </pc:docChgLst>
  <pc:docChgLst>
    <pc:chgData name="Agatha Boakye (2529018)" userId="S::2529018@student.uwtsd.ac.uk::fa916128-1536-496d-b078-15a285606e61" providerId="AD" clId="Web-{B8879F7D-EA80-ADE1-D331-EE66835B7338}"/>
    <pc:docChg chg="mod addSld delSld modSld sldOrd addMainMaster delMainMaster modMainMaster setSldSz">
      <pc:chgData name="Agatha Boakye (2529018)" userId="S::2529018@student.uwtsd.ac.uk::fa916128-1536-496d-b078-15a285606e61" providerId="AD" clId="Web-{B8879F7D-EA80-ADE1-D331-EE66835B7338}" dt="2026-06-11T13:41:34.812" v="1775" actId="20577"/>
      <pc:docMkLst>
        <pc:docMk/>
      </pc:docMkLst>
      <pc:sldChg chg="modSp mod modClrScheme chgLayout">
        <pc:chgData name="Agatha Boakye (2529018)" userId="S::2529018@student.uwtsd.ac.uk::fa916128-1536-496d-b078-15a285606e61" providerId="AD" clId="Web-{B8879F7D-EA80-ADE1-D331-EE66835B7338}" dt="2026-06-11T02:51:32.346" v="1549" actId="20577"/>
        <pc:sldMkLst>
          <pc:docMk/>
          <pc:sldMk cId="109857222" sldId="256"/>
        </pc:sldMkLst>
        <pc:spChg chg="mod ord">
          <ac:chgData name="Agatha Boakye (2529018)" userId="S::2529018@student.uwtsd.ac.uk::fa916128-1536-496d-b078-15a285606e61" providerId="AD" clId="Web-{B8879F7D-EA80-ADE1-D331-EE66835B7338}" dt="2026-06-11T02:26:06.871" v="1280"/>
          <ac:spMkLst>
            <pc:docMk/>
            <pc:sldMk cId="109857222" sldId="256"/>
            <ac:spMk id="2" creationId="{00000000-0000-0000-0000-000000000000}"/>
          </ac:spMkLst>
        </pc:spChg>
        <pc:spChg chg="mod ord">
          <ac:chgData name="Agatha Boakye (2529018)" userId="S::2529018@student.uwtsd.ac.uk::fa916128-1536-496d-b078-15a285606e61" providerId="AD" clId="Web-{B8879F7D-EA80-ADE1-D331-EE66835B7338}" dt="2026-06-11T02:51:32.346" v="1549" actId="20577"/>
          <ac:spMkLst>
            <pc:docMk/>
            <pc:sldMk cId="109857222" sldId="256"/>
            <ac:spMk id="3" creationId="{00000000-0000-0000-0000-000000000000}"/>
          </ac:spMkLst>
        </pc:spChg>
        <pc:spChg chg="mod ord">
          <ac:chgData name="Agatha Boakye (2529018)" userId="S::2529018@student.uwtsd.ac.uk::fa916128-1536-496d-b078-15a285606e61" providerId="AD" clId="Web-{B8879F7D-EA80-ADE1-D331-EE66835B7338}" dt="2026-06-11T02:26:06.871" v="1280"/>
          <ac:spMkLst>
            <pc:docMk/>
            <pc:sldMk cId="109857222" sldId="256"/>
            <ac:spMk id="9" creationId="{2DF6A78E-4505-4C47-2694-F50B20A24703}"/>
          </ac:spMkLst>
        </pc:spChg>
        <pc:spChg chg="mod ord">
          <ac:chgData name="Agatha Boakye (2529018)" userId="S::2529018@student.uwtsd.ac.uk::fa916128-1536-496d-b078-15a285606e61" providerId="AD" clId="Web-{B8879F7D-EA80-ADE1-D331-EE66835B7338}" dt="2026-06-11T02:26:06.871" v="1280"/>
          <ac:spMkLst>
            <pc:docMk/>
            <pc:sldMk cId="109857222" sldId="256"/>
            <ac:spMk id="14" creationId="{E91E406F-1710-CD72-199A-6B9EA67281BC}"/>
          </ac:spMkLst>
        </pc:spChg>
        <pc:spChg chg="mod ord">
          <ac:chgData name="Agatha Boakye (2529018)" userId="S::2529018@student.uwtsd.ac.uk::fa916128-1536-496d-b078-15a285606e61" providerId="AD" clId="Web-{B8879F7D-EA80-ADE1-D331-EE66835B7338}" dt="2026-06-11T02:26:06.871" v="1280"/>
          <ac:spMkLst>
            <pc:docMk/>
            <pc:sldMk cId="109857222" sldId="256"/>
            <ac:spMk id="16" creationId="{CB9E9EA1-64FF-FCDB-274A-C197B966EA49}"/>
          </ac:spMkLst>
        </pc:spChg>
        <pc:picChg chg="mod">
          <ac:chgData name="Agatha Boakye (2529018)" userId="S::2529018@student.uwtsd.ac.uk::fa916128-1536-496d-b078-15a285606e61" providerId="AD" clId="Web-{B8879F7D-EA80-ADE1-D331-EE66835B7338}" dt="2026-06-11T02:50:54.359" v="1548" actId="1076"/>
          <ac:picMkLst>
            <pc:docMk/>
            <pc:sldMk cId="109857222" sldId="256"/>
            <ac:picMk id="7" creationId="{3849D398-8A16-9EA6-810A-9E4ACC7AE5DA}"/>
          </ac:picMkLst>
        </pc:picChg>
      </pc:sldChg>
      <pc:sldChg chg="modSp mod modClrScheme chgLayout">
        <pc:chgData name="Agatha Boakye (2529018)" userId="S::2529018@student.uwtsd.ac.uk::fa916128-1536-496d-b078-15a285606e61" providerId="AD" clId="Web-{B8879F7D-EA80-ADE1-D331-EE66835B7338}" dt="2026-06-11T02:53:17.400" v="1555" actId="20577"/>
        <pc:sldMkLst>
          <pc:docMk/>
          <pc:sldMk cId="2465089568" sldId="257"/>
        </pc:sldMkLst>
        <pc:spChg chg="mod ord">
          <ac:chgData name="Agatha Boakye (2529018)" userId="S::2529018@student.uwtsd.ac.uk::fa916128-1536-496d-b078-15a285606e61" providerId="AD" clId="Web-{B8879F7D-EA80-ADE1-D331-EE66835B7338}" dt="2026-06-11T02:53:17.400" v="1555" actId="20577"/>
          <ac:spMkLst>
            <pc:docMk/>
            <pc:sldMk cId="2465089568" sldId="257"/>
            <ac:spMk id="54" creationId="{FE1B9315-CB6A-122D-9A97-7B6124FA8448}"/>
          </ac:spMkLst>
        </pc:spChg>
        <pc:picChg chg="mod">
          <ac:chgData name="Agatha Boakye (2529018)" userId="S::2529018@student.uwtsd.ac.uk::fa916128-1536-496d-b078-15a285606e61" providerId="AD" clId="Web-{B8879F7D-EA80-ADE1-D331-EE66835B7338}" dt="2026-06-11T02:26:04.886" v="1279"/>
          <ac:picMkLst>
            <pc:docMk/>
            <pc:sldMk cId="2465089568" sldId="257"/>
            <ac:picMk id="52" creationId="{AA90B3EF-667D-97F9-3BB5-CB7E118B00EF}"/>
          </ac:picMkLst>
        </pc:picChg>
      </pc:sldChg>
      <pc:sldChg chg="addSp delSp modSp mod setBg modClrScheme chgLayout">
        <pc:chgData name="Agatha Boakye (2529018)" userId="S::2529018@student.uwtsd.ac.uk::fa916128-1536-496d-b078-15a285606e61" providerId="AD" clId="Web-{B8879F7D-EA80-ADE1-D331-EE66835B7338}" dt="2026-06-11T02:54:20.029" v="1559" actId="14100"/>
        <pc:sldMkLst>
          <pc:docMk/>
          <pc:sldMk cId="3895513908" sldId="262"/>
        </pc:sldMkLst>
        <pc:spChg chg="mod ord">
          <ac:chgData name="Agatha Boakye (2529018)" userId="S::2529018@student.uwtsd.ac.uk::fa916128-1536-496d-b078-15a285606e61" providerId="AD" clId="Web-{B8879F7D-EA80-ADE1-D331-EE66835B7338}" dt="2026-06-11T02:26:06.871" v="1280"/>
          <ac:spMkLst>
            <pc:docMk/>
            <pc:sldMk cId="3895513908" sldId="262"/>
            <ac:spMk id="4" creationId="{41835C17-720D-07E5-877A-A002C4D212FC}"/>
          </ac:spMkLst>
        </pc:spChg>
        <pc:spChg chg="mod ord">
          <ac:chgData name="Agatha Boakye (2529018)" userId="S::2529018@student.uwtsd.ac.uk::fa916128-1536-496d-b078-15a285606e61" providerId="AD" clId="Web-{B8879F7D-EA80-ADE1-D331-EE66835B7338}" dt="2026-06-11T02:26:06.871" v="1280"/>
          <ac:spMkLst>
            <pc:docMk/>
            <pc:sldMk cId="3895513908" sldId="262"/>
            <ac:spMk id="5" creationId="{ED5A7DDF-753E-3B2B-C1F5-D963EA089D2F}"/>
          </ac:spMkLst>
        </pc:spChg>
        <pc:spChg chg="mod ord">
          <ac:chgData name="Agatha Boakye (2529018)" userId="S::2529018@student.uwtsd.ac.uk::fa916128-1536-496d-b078-15a285606e61" providerId="AD" clId="Web-{B8879F7D-EA80-ADE1-D331-EE66835B7338}" dt="2026-06-11T02:26:06.871" v="1280"/>
          <ac:spMkLst>
            <pc:docMk/>
            <pc:sldMk cId="3895513908" sldId="262"/>
            <ac:spMk id="6" creationId="{221BF633-0072-1A41-0612-0D493CB7957F}"/>
          </ac:spMkLst>
        </pc:spChg>
        <pc:spChg chg="add del">
          <ac:chgData name="Agatha Boakye (2529018)" userId="S::2529018@student.uwtsd.ac.uk::fa916128-1536-496d-b078-15a285606e61" providerId="AD" clId="Web-{B8879F7D-EA80-ADE1-D331-EE66835B7338}" dt="2026-06-11T02:24:51.850" v="1272"/>
          <ac:spMkLst>
            <pc:docMk/>
            <pc:sldMk cId="3895513908" sldId="262"/>
            <ac:spMk id="20" creationId="{45A56DA3-0313-CF4A-81CB-605EEF3E4BFB}"/>
          </ac:spMkLst>
        </pc:spChg>
        <pc:spChg chg="add del mod">
          <ac:chgData name="Agatha Boakye (2529018)" userId="S::2529018@student.uwtsd.ac.uk::fa916128-1536-496d-b078-15a285606e61" providerId="AD" clId="Web-{B8879F7D-EA80-ADE1-D331-EE66835B7338}" dt="2026-06-11T02:25:02.304" v="1274"/>
          <ac:spMkLst>
            <pc:docMk/>
            <pc:sldMk cId="3895513908" sldId="262"/>
            <ac:spMk id="22" creationId="{878A3363-1F2B-4D1D-B2C3-AD75185F6C93}"/>
          </ac:spMkLst>
        </pc:spChg>
        <pc:spChg chg="add del mod">
          <ac:chgData name="Agatha Boakye (2529018)" userId="S::2529018@student.uwtsd.ac.uk::fa916128-1536-496d-b078-15a285606e61" providerId="AD" clId="Web-{B8879F7D-EA80-ADE1-D331-EE66835B7338}" dt="2026-06-11T02:25:02.304" v="1274"/>
          <ac:spMkLst>
            <pc:docMk/>
            <pc:sldMk cId="3895513908" sldId="262"/>
            <ac:spMk id="23" creationId="{F6DD22E1-D8C4-E980-98E4-9CA743F9AACA}"/>
          </ac:spMkLst>
        </pc:spChg>
        <pc:spChg chg="add del mod">
          <ac:chgData name="Agatha Boakye (2529018)" userId="S::2529018@student.uwtsd.ac.uk::fa916128-1536-496d-b078-15a285606e61" providerId="AD" clId="Web-{B8879F7D-EA80-ADE1-D331-EE66835B7338}" dt="2026-06-11T02:25:15.555" v="1276"/>
          <ac:spMkLst>
            <pc:docMk/>
            <pc:sldMk cId="3895513908" sldId="262"/>
            <ac:spMk id="25" creationId="{142626CE-830B-9A22-44C9-AA1BE176198E}"/>
          </ac:spMkLst>
        </pc:spChg>
        <pc:spChg chg="add del mod">
          <ac:chgData name="Agatha Boakye (2529018)" userId="S::2529018@student.uwtsd.ac.uk::fa916128-1536-496d-b078-15a285606e61" providerId="AD" clId="Web-{B8879F7D-EA80-ADE1-D331-EE66835B7338}" dt="2026-06-11T02:25:15.555" v="1276"/>
          <ac:spMkLst>
            <pc:docMk/>
            <pc:sldMk cId="3895513908" sldId="262"/>
            <ac:spMk id="26" creationId="{7E6635E1-EB0D-0C6F-0147-8A2E70337EE4}"/>
          </ac:spMkLst>
        </pc:spChg>
        <pc:spChg chg="add mod ord">
          <ac:chgData name="Agatha Boakye (2529018)" userId="S::2529018@student.uwtsd.ac.uk::fa916128-1536-496d-b078-15a285606e61" providerId="AD" clId="Web-{B8879F7D-EA80-ADE1-D331-EE66835B7338}" dt="2026-06-11T02:39:48.706" v="1441" actId="14100"/>
          <ac:spMkLst>
            <pc:docMk/>
            <pc:sldMk cId="3895513908" sldId="262"/>
            <ac:spMk id="28" creationId="{45A56DA3-0313-CF4A-81CB-605EEF3E4BFB}"/>
          </ac:spMkLst>
        </pc:spChg>
        <pc:graphicFrameChg chg="mod ord modGraphic">
          <ac:chgData name="Agatha Boakye (2529018)" userId="S::2529018@student.uwtsd.ac.uk::fa916128-1536-496d-b078-15a285606e61" providerId="AD" clId="Web-{B8879F7D-EA80-ADE1-D331-EE66835B7338}" dt="2026-06-11T02:54:20.029" v="1559" actId="14100"/>
          <ac:graphicFrameMkLst>
            <pc:docMk/>
            <pc:sldMk cId="3895513908" sldId="262"/>
            <ac:graphicFrameMk id="15" creationId="{F2285EC2-E091-6AD1-E81D-A832AE075982}"/>
          </ac:graphicFrameMkLst>
        </pc:graphicFrameChg>
      </pc:sldChg>
      <pc:sldChg chg="modSp mod modClrScheme chgLayout">
        <pc:chgData name="Agatha Boakye (2529018)" userId="S::2529018@student.uwtsd.ac.uk::fa916128-1536-496d-b078-15a285606e61" providerId="AD" clId="Web-{B8879F7D-EA80-ADE1-D331-EE66835B7338}" dt="2026-06-11T02:59:00.672" v="1598" actId="20577"/>
        <pc:sldMkLst>
          <pc:docMk/>
          <pc:sldMk cId="3494093436" sldId="263"/>
        </pc:sldMkLst>
        <pc:spChg chg="mod ord">
          <ac:chgData name="Agatha Boakye (2529018)" userId="S::2529018@student.uwtsd.ac.uk::fa916128-1536-496d-b078-15a285606e61" providerId="AD" clId="Web-{B8879F7D-EA80-ADE1-D331-EE66835B7338}" dt="2026-06-11T02:26:06.871" v="1280"/>
          <ac:spMkLst>
            <pc:docMk/>
            <pc:sldMk cId="3494093436" sldId="263"/>
            <ac:spMk id="2" creationId="{38751AB6-42E4-3B6D-99E8-C92D2B45FECC}"/>
          </ac:spMkLst>
        </pc:spChg>
        <pc:spChg chg="mod ord">
          <ac:chgData name="Agatha Boakye (2529018)" userId="S::2529018@student.uwtsd.ac.uk::fa916128-1536-496d-b078-15a285606e61" providerId="AD" clId="Web-{B8879F7D-EA80-ADE1-D331-EE66835B7338}" dt="2026-06-11T02:59:00.672" v="1598" actId="20577"/>
          <ac:spMkLst>
            <pc:docMk/>
            <pc:sldMk cId="3494093436" sldId="263"/>
            <ac:spMk id="3" creationId="{55075ACC-EE31-BFB3-6496-E86ED70213A7}"/>
          </ac:spMkLst>
        </pc:spChg>
        <pc:spChg chg="mod ord">
          <ac:chgData name="Agatha Boakye (2529018)" userId="S::2529018@student.uwtsd.ac.uk::fa916128-1536-496d-b078-15a285606e61" providerId="AD" clId="Web-{B8879F7D-EA80-ADE1-D331-EE66835B7338}" dt="2026-06-11T02:26:06.871" v="1280"/>
          <ac:spMkLst>
            <pc:docMk/>
            <pc:sldMk cId="3494093436" sldId="263"/>
            <ac:spMk id="4" creationId="{6C13EEDF-AB9F-A6FF-CA1A-522D337F990E}"/>
          </ac:spMkLst>
        </pc:spChg>
        <pc:spChg chg="mod ord">
          <ac:chgData name="Agatha Boakye (2529018)" userId="S::2529018@student.uwtsd.ac.uk::fa916128-1536-496d-b078-15a285606e61" providerId="AD" clId="Web-{B8879F7D-EA80-ADE1-D331-EE66835B7338}" dt="2026-06-11T02:26:06.871" v="1280"/>
          <ac:spMkLst>
            <pc:docMk/>
            <pc:sldMk cId="3494093436" sldId="263"/>
            <ac:spMk id="5" creationId="{AB030C13-5072-D147-0EA1-07ED38EA78BF}"/>
          </ac:spMkLst>
        </pc:spChg>
        <pc:spChg chg="mod ord">
          <ac:chgData name="Agatha Boakye (2529018)" userId="S::2529018@student.uwtsd.ac.uk::fa916128-1536-496d-b078-15a285606e61" providerId="AD" clId="Web-{B8879F7D-EA80-ADE1-D331-EE66835B7338}" dt="2026-06-11T02:26:06.871" v="1280"/>
          <ac:spMkLst>
            <pc:docMk/>
            <pc:sldMk cId="3494093436" sldId="263"/>
            <ac:spMk id="6" creationId="{E2C0AF8B-C102-C43C-8D9B-90C4E8DC4B87}"/>
          </ac:spMkLst>
        </pc:spChg>
        <pc:picChg chg="mod">
          <ac:chgData name="Agatha Boakye (2529018)" userId="S::2529018@student.uwtsd.ac.uk::fa916128-1536-496d-b078-15a285606e61" providerId="AD" clId="Web-{B8879F7D-EA80-ADE1-D331-EE66835B7338}" dt="2026-06-11T02:56:53.336" v="1570" actId="1076"/>
          <ac:picMkLst>
            <pc:docMk/>
            <pc:sldMk cId="3494093436" sldId="263"/>
            <ac:picMk id="7" creationId="{5FE5AABD-4B1F-4EA0-D957-E87284C39FB0}"/>
          </ac:picMkLst>
        </pc:picChg>
      </pc:sldChg>
      <pc:sldChg chg="modSp mod ord modClrScheme chgLayout">
        <pc:chgData name="Agatha Boakye (2529018)" userId="S::2529018@student.uwtsd.ac.uk::fa916128-1536-496d-b078-15a285606e61" providerId="AD" clId="Web-{B8879F7D-EA80-ADE1-D331-EE66835B7338}" dt="2026-06-11T02:31:03.484" v="1311" actId="20577"/>
        <pc:sldMkLst>
          <pc:docMk/>
          <pc:sldMk cId="2621153455" sldId="264"/>
        </pc:sldMkLst>
        <pc:spChg chg="mod ord">
          <ac:chgData name="Agatha Boakye (2529018)" userId="S::2529018@student.uwtsd.ac.uk::fa916128-1536-496d-b078-15a285606e61" providerId="AD" clId="Web-{B8879F7D-EA80-ADE1-D331-EE66835B7338}" dt="2026-06-11T02:26:06.871" v="1280"/>
          <ac:spMkLst>
            <pc:docMk/>
            <pc:sldMk cId="2621153455" sldId="264"/>
            <ac:spMk id="2" creationId="{682E2A36-0EDF-0A76-C03F-1A5C27C186ED}"/>
          </ac:spMkLst>
        </pc:spChg>
        <pc:spChg chg="mod ord">
          <ac:chgData name="Agatha Boakye (2529018)" userId="S::2529018@student.uwtsd.ac.uk::fa916128-1536-496d-b078-15a285606e61" providerId="AD" clId="Web-{B8879F7D-EA80-ADE1-D331-EE66835B7338}" dt="2026-06-11T02:30:57.499" v="1309" actId="1076"/>
          <ac:spMkLst>
            <pc:docMk/>
            <pc:sldMk cId="2621153455" sldId="264"/>
            <ac:spMk id="3" creationId="{9B5E02DD-3DD9-894E-16F8-743979DFDA33}"/>
          </ac:spMkLst>
        </pc:spChg>
        <pc:spChg chg="mod ord">
          <ac:chgData name="Agatha Boakye (2529018)" userId="S::2529018@student.uwtsd.ac.uk::fa916128-1536-496d-b078-15a285606e61" providerId="AD" clId="Web-{B8879F7D-EA80-ADE1-D331-EE66835B7338}" dt="2026-06-11T02:26:06.871" v="1280"/>
          <ac:spMkLst>
            <pc:docMk/>
            <pc:sldMk cId="2621153455" sldId="264"/>
            <ac:spMk id="4" creationId="{6D166B87-BAD7-6FEE-FBC6-1467D1228EEB}"/>
          </ac:spMkLst>
        </pc:spChg>
        <pc:spChg chg="mod ord">
          <ac:chgData name="Agatha Boakye (2529018)" userId="S::2529018@student.uwtsd.ac.uk::fa916128-1536-496d-b078-15a285606e61" providerId="AD" clId="Web-{B8879F7D-EA80-ADE1-D331-EE66835B7338}" dt="2026-06-11T02:26:06.871" v="1280"/>
          <ac:spMkLst>
            <pc:docMk/>
            <pc:sldMk cId="2621153455" sldId="264"/>
            <ac:spMk id="5" creationId="{F01B8A81-C2ED-1757-544C-9784ECAB21D9}"/>
          </ac:spMkLst>
        </pc:spChg>
        <pc:spChg chg="mod ord">
          <ac:chgData name="Agatha Boakye (2529018)" userId="S::2529018@student.uwtsd.ac.uk::fa916128-1536-496d-b078-15a285606e61" providerId="AD" clId="Web-{B8879F7D-EA80-ADE1-D331-EE66835B7338}" dt="2026-06-11T02:26:06.871" v="1280"/>
          <ac:spMkLst>
            <pc:docMk/>
            <pc:sldMk cId="2621153455" sldId="264"/>
            <ac:spMk id="6" creationId="{47AE7BE2-B61C-F25F-0010-56601466FCFC}"/>
          </ac:spMkLst>
        </pc:spChg>
        <pc:spChg chg="mod">
          <ac:chgData name="Agatha Boakye (2529018)" userId="S::2529018@student.uwtsd.ac.uk::fa916128-1536-496d-b078-15a285606e61" providerId="AD" clId="Web-{B8879F7D-EA80-ADE1-D331-EE66835B7338}" dt="2026-06-11T02:31:03.484" v="1311" actId="20577"/>
          <ac:spMkLst>
            <pc:docMk/>
            <pc:sldMk cId="2621153455" sldId="264"/>
            <ac:spMk id="11" creationId="{45BDC3F1-C915-7141-6F47-4D537FE5D544}"/>
          </ac:spMkLst>
        </pc:spChg>
      </pc:sldChg>
      <pc:sldChg chg="modSp mod modClrScheme chgLayout">
        <pc:chgData name="Agatha Boakye (2529018)" userId="S::2529018@student.uwtsd.ac.uk::fa916128-1536-496d-b078-15a285606e61" providerId="AD" clId="Web-{B8879F7D-EA80-ADE1-D331-EE66835B7338}" dt="2026-06-11T02:26:06.871" v="1280"/>
        <pc:sldMkLst>
          <pc:docMk/>
          <pc:sldMk cId="425500855" sldId="267"/>
        </pc:sldMkLst>
        <pc:spChg chg="mod ord">
          <ac:chgData name="Agatha Boakye (2529018)" userId="S::2529018@student.uwtsd.ac.uk::fa916128-1536-496d-b078-15a285606e61" providerId="AD" clId="Web-{B8879F7D-EA80-ADE1-D331-EE66835B7338}" dt="2026-06-11T02:26:06.871" v="1280"/>
          <ac:spMkLst>
            <pc:docMk/>
            <pc:sldMk cId="425500855" sldId="267"/>
            <ac:spMk id="4" creationId="{8E035233-AB66-ED00-24AA-0FCC11FD522C}"/>
          </ac:spMkLst>
        </pc:spChg>
        <pc:spChg chg="mod ord">
          <ac:chgData name="Agatha Boakye (2529018)" userId="S::2529018@student.uwtsd.ac.uk::fa916128-1536-496d-b078-15a285606e61" providerId="AD" clId="Web-{B8879F7D-EA80-ADE1-D331-EE66835B7338}" dt="2026-06-11T02:26:06.871" v="1280"/>
          <ac:spMkLst>
            <pc:docMk/>
            <pc:sldMk cId="425500855" sldId="267"/>
            <ac:spMk id="5" creationId="{875E8FDE-36F5-7433-40DD-3FB88E2327B3}"/>
          </ac:spMkLst>
        </pc:spChg>
        <pc:spChg chg="mod ord">
          <ac:chgData name="Agatha Boakye (2529018)" userId="S::2529018@student.uwtsd.ac.uk::fa916128-1536-496d-b078-15a285606e61" providerId="AD" clId="Web-{B8879F7D-EA80-ADE1-D331-EE66835B7338}" dt="2026-06-11T02:26:06.871" v="1280"/>
          <ac:spMkLst>
            <pc:docMk/>
            <pc:sldMk cId="425500855" sldId="267"/>
            <ac:spMk id="6" creationId="{00F56112-91FC-FF93-2FF5-CAFF62565279}"/>
          </ac:spMkLst>
        </pc:spChg>
        <pc:spChg chg="mod ord">
          <ac:chgData name="Agatha Boakye (2529018)" userId="S::2529018@student.uwtsd.ac.uk::fa916128-1536-496d-b078-15a285606e61" providerId="AD" clId="Web-{B8879F7D-EA80-ADE1-D331-EE66835B7338}" dt="2026-06-11T02:26:06.871" v="1280"/>
          <ac:spMkLst>
            <pc:docMk/>
            <pc:sldMk cId="425500855" sldId="267"/>
            <ac:spMk id="18" creationId="{397C7E45-2E9D-69A7-DA71-E90DF44D03FA}"/>
          </ac:spMkLst>
        </pc:spChg>
        <pc:graphicFrameChg chg="mod ord">
          <ac:chgData name="Agatha Boakye (2529018)" userId="S::2529018@student.uwtsd.ac.uk::fa916128-1536-496d-b078-15a285606e61" providerId="AD" clId="Web-{B8879F7D-EA80-ADE1-D331-EE66835B7338}" dt="2026-06-11T02:26:06.871" v="1280"/>
          <ac:graphicFrameMkLst>
            <pc:docMk/>
            <pc:sldMk cId="425500855" sldId="267"/>
            <ac:graphicFrameMk id="19" creationId="{3E59AF17-C1C8-A6DF-A9C2-1011671A5B68}"/>
          </ac:graphicFrameMkLst>
        </pc:graphicFrameChg>
      </pc:sldChg>
      <pc:sldChg chg="modSp mod modClrScheme chgLayout">
        <pc:chgData name="Agatha Boakye (2529018)" userId="S::2529018@student.uwtsd.ac.uk::fa916128-1536-496d-b078-15a285606e61" providerId="AD" clId="Web-{B8879F7D-EA80-ADE1-D331-EE66835B7338}" dt="2026-06-11T02:26:06.871" v="1280"/>
        <pc:sldMkLst>
          <pc:docMk/>
          <pc:sldMk cId="3508554289" sldId="268"/>
        </pc:sldMkLst>
        <pc:spChg chg="mod ord">
          <ac:chgData name="Agatha Boakye (2529018)" userId="S::2529018@student.uwtsd.ac.uk::fa916128-1536-496d-b078-15a285606e61" providerId="AD" clId="Web-{B8879F7D-EA80-ADE1-D331-EE66835B7338}" dt="2026-06-11T02:26:06.871" v="1280"/>
          <ac:spMkLst>
            <pc:docMk/>
            <pc:sldMk cId="3508554289" sldId="268"/>
            <ac:spMk id="2" creationId="{6EFA1154-E7EC-7D3F-6B65-6127C38A7680}"/>
          </ac:spMkLst>
        </pc:spChg>
        <pc:spChg chg="mod ord">
          <ac:chgData name="Agatha Boakye (2529018)" userId="S::2529018@student.uwtsd.ac.uk::fa916128-1536-496d-b078-15a285606e61" providerId="AD" clId="Web-{B8879F7D-EA80-ADE1-D331-EE66835B7338}" dt="2026-06-11T02:26:06.871" v="1280"/>
          <ac:spMkLst>
            <pc:docMk/>
            <pc:sldMk cId="3508554289" sldId="268"/>
            <ac:spMk id="4" creationId="{02E44415-4B56-AA5A-FA57-9D6D567A2666}"/>
          </ac:spMkLst>
        </pc:spChg>
        <pc:spChg chg="mod ord">
          <ac:chgData name="Agatha Boakye (2529018)" userId="S::2529018@student.uwtsd.ac.uk::fa916128-1536-496d-b078-15a285606e61" providerId="AD" clId="Web-{B8879F7D-EA80-ADE1-D331-EE66835B7338}" dt="2026-06-11T02:26:06.871" v="1280"/>
          <ac:spMkLst>
            <pc:docMk/>
            <pc:sldMk cId="3508554289" sldId="268"/>
            <ac:spMk id="5" creationId="{57C0FC3C-DAD7-AF39-7AA0-A853C69CEE94}"/>
          </ac:spMkLst>
        </pc:spChg>
        <pc:spChg chg="mod ord">
          <ac:chgData name="Agatha Boakye (2529018)" userId="S::2529018@student.uwtsd.ac.uk::fa916128-1536-496d-b078-15a285606e61" providerId="AD" clId="Web-{B8879F7D-EA80-ADE1-D331-EE66835B7338}" dt="2026-06-11T02:26:06.871" v="1280"/>
          <ac:spMkLst>
            <pc:docMk/>
            <pc:sldMk cId="3508554289" sldId="268"/>
            <ac:spMk id="6" creationId="{39E25FDF-1FA1-EFA5-419B-D3F9939BFBA4}"/>
          </ac:spMkLst>
        </pc:spChg>
        <pc:spChg chg="mod ord">
          <ac:chgData name="Agatha Boakye (2529018)" userId="S::2529018@student.uwtsd.ac.uk::fa916128-1536-496d-b078-15a285606e61" providerId="AD" clId="Web-{B8879F7D-EA80-ADE1-D331-EE66835B7338}" dt="2026-06-11T02:26:06.871" v="1280"/>
          <ac:spMkLst>
            <pc:docMk/>
            <pc:sldMk cId="3508554289" sldId="268"/>
            <ac:spMk id="112" creationId="{9875FD82-510A-9A58-697E-B75F8C4FF3C8}"/>
          </ac:spMkLst>
        </pc:spChg>
      </pc:sldChg>
      <pc:sldChg chg="del">
        <pc:chgData name="Agatha Boakye (2529018)" userId="S::2529018@student.uwtsd.ac.uk::fa916128-1536-496d-b078-15a285606e61" providerId="AD" clId="Web-{B8879F7D-EA80-ADE1-D331-EE66835B7338}" dt="2026-06-11T01:08:01.726" v="892"/>
        <pc:sldMkLst>
          <pc:docMk/>
          <pc:sldMk cId="1166242198" sldId="269"/>
        </pc:sldMkLst>
      </pc:sldChg>
      <pc:sldChg chg="del">
        <pc:chgData name="Agatha Boakye (2529018)" userId="S::2529018@student.uwtsd.ac.uk::fa916128-1536-496d-b078-15a285606e61" providerId="AD" clId="Web-{B8879F7D-EA80-ADE1-D331-EE66835B7338}" dt="2026-06-11T01:19:02.242" v="1103"/>
        <pc:sldMkLst>
          <pc:docMk/>
          <pc:sldMk cId="78973780" sldId="270"/>
        </pc:sldMkLst>
      </pc:sldChg>
      <pc:sldChg chg="addSp delSp modSp mod modClrScheme chgLayout">
        <pc:chgData name="Agatha Boakye (2529018)" userId="S::2529018@student.uwtsd.ac.uk::fa916128-1536-496d-b078-15a285606e61" providerId="AD" clId="Web-{B8879F7D-EA80-ADE1-D331-EE66835B7338}" dt="2026-06-11T02:45:54.183" v="1534" actId="14100"/>
        <pc:sldMkLst>
          <pc:docMk/>
          <pc:sldMk cId="1546085992" sldId="271"/>
        </pc:sldMkLst>
        <pc:spChg chg="mod ord">
          <ac:chgData name="Agatha Boakye (2529018)" userId="S::2529018@student.uwtsd.ac.uk::fa916128-1536-496d-b078-15a285606e61" providerId="AD" clId="Web-{B8879F7D-EA80-ADE1-D331-EE66835B7338}" dt="2026-06-11T02:28:17.239" v="1287"/>
          <ac:spMkLst>
            <pc:docMk/>
            <pc:sldMk cId="1546085992" sldId="271"/>
            <ac:spMk id="2" creationId="{73D8CD43-8818-6A7B-A73A-CA86C2C57936}"/>
          </ac:spMkLst>
        </pc:spChg>
        <pc:spChg chg="add del mod ord">
          <ac:chgData name="Agatha Boakye (2529018)" userId="S::2529018@student.uwtsd.ac.uk::fa916128-1536-496d-b078-15a285606e61" providerId="AD" clId="Web-{B8879F7D-EA80-ADE1-D331-EE66835B7338}" dt="2026-06-11T02:28:17.239" v="1287"/>
          <ac:spMkLst>
            <pc:docMk/>
            <pc:sldMk cId="1546085992" sldId="271"/>
            <ac:spMk id="3" creationId="{8E88EE54-879F-D4D7-D11B-29779DE3AEEC}"/>
          </ac:spMkLst>
        </pc:spChg>
        <pc:spChg chg="mod ord">
          <ac:chgData name="Agatha Boakye (2529018)" userId="S::2529018@student.uwtsd.ac.uk::fa916128-1536-496d-b078-15a285606e61" providerId="AD" clId="Web-{B8879F7D-EA80-ADE1-D331-EE66835B7338}" dt="2026-06-11T02:28:17.239" v="1287"/>
          <ac:spMkLst>
            <pc:docMk/>
            <pc:sldMk cId="1546085992" sldId="271"/>
            <ac:spMk id="4" creationId="{93CAE50D-AB79-A6CE-B114-8AE25D534143}"/>
          </ac:spMkLst>
        </pc:spChg>
        <pc:spChg chg="mod ord">
          <ac:chgData name="Agatha Boakye (2529018)" userId="S::2529018@student.uwtsd.ac.uk::fa916128-1536-496d-b078-15a285606e61" providerId="AD" clId="Web-{B8879F7D-EA80-ADE1-D331-EE66835B7338}" dt="2026-06-11T02:28:17.239" v="1287"/>
          <ac:spMkLst>
            <pc:docMk/>
            <pc:sldMk cId="1546085992" sldId="271"/>
            <ac:spMk id="5" creationId="{4B224186-9FBB-69AD-E2F9-89EA1FE278E3}"/>
          </ac:spMkLst>
        </pc:spChg>
        <pc:spChg chg="mod ord">
          <ac:chgData name="Agatha Boakye (2529018)" userId="S::2529018@student.uwtsd.ac.uk::fa916128-1536-496d-b078-15a285606e61" providerId="AD" clId="Web-{B8879F7D-EA80-ADE1-D331-EE66835B7338}" dt="2026-06-11T02:28:17.239" v="1287"/>
          <ac:spMkLst>
            <pc:docMk/>
            <pc:sldMk cId="1546085992" sldId="271"/>
            <ac:spMk id="6" creationId="{DD7422B0-8015-DF5F-25C9-811760696109}"/>
          </ac:spMkLst>
        </pc:spChg>
        <pc:spChg chg="add del mod">
          <ac:chgData name="Agatha Boakye (2529018)" userId="S::2529018@student.uwtsd.ac.uk::fa916128-1536-496d-b078-15a285606e61" providerId="AD" clId="Web-{B8879F7D-EA80-ADE1-D331-EE66835B7338}" dt="2026-06-11T02:28:12.520" v="1284"/>
          <ac:spMkLst>
            <pc:docMk/>
            <pc:sldMk cId="1546085992" sldId="271"/>
            <ac:spMk id="12" creationId="{2468793D-B6D1-F552-3794-522BC0C4876B}"/>
          </ac:spMkLst>
        </pc:spChg>
        <pc:spChg chg="add mod">
          <ac:chgData name="Agatha Boakye (2529018)" userId="S::2529018@student.uwtsd.ac.uk::fa916128-1536-496d-b078-15a285606e61" providerId="AD" clId="Web-{B8879F7D-EA80-ADE1-D331-EE66835B7338}" dt="2026-06-11T02:28:17.239" v="1287"/>
          <ac:spMkLst>
            <pc:docMk/>
            <pc:sldMk cId="1546085992" sldId="271"/>
            <ac:spMk id="16" creationId="{952645CD-0139-D797-2CD1-80CF4262B664}"/>
          </ac:spMkLst>
        </pc:spChg>
        <pc:graphicFrameChg chg="add del mod">
          <ac:chgData name="Agatha Boakye (2529018)" userId="S::2529018@student.uwtsd.ac.uk::fa916128-1536-496d-b078-15a285606e61" providerId="AD" clId="Web-{B8879F7D-EA80-ADE1-D331-EE66835B7338}" dt="2026-06-11T02:28:12.520" v="1284"/>
          <ac:graphicFrameMkLst>
            <pc:docMk/>
            <pc:sldMk cId="1546085992" sldId="271"/>
            <ac:graphicFrameMk id="8" creationId="{6C1E86BA-7354-2433-0457-CBC54E104F9E}"/>
          </ac:graphicFrameMkLst>
        </pc:graphicFrameChg>
        <pc:graphicFrameChg chg="add del">
          <ac:chgData name="Agatha Boakye (2529018)" userId="S::2529018@student.uwtsd.ac.uk::fa916128-1536-496d-b078-15a285606e61" providerId="AD" clId="Web-{B8879F7D-EA80-ADE1-D331-EE66835B7338}" dt="2026-06-11T02:28:17.207" v="1286"/>
          <ac:graphicFrameMkLst>
            <pc:docMk/>
            <pc:sldMk cId="1546085992" sldId="271"/>
            <ac:graphicFrameMk id="14" creationId="{D22038BB-6BB7-917A-5DA9-315E5B9C4C75}"/>
          </ac:graphicFrameMkLst>
        </pc:graphicFrameChg>
        <pc:graphicFrameChg chg="add mod">
          <ac:chgData name="Agatha Boakye (2529018)" userId="S::2529018@student.uwtsd.ac.uk::fa916128-1536-496d-b078-15a285606e61" providerId="AD" clId="Web-{B8879F7D-EA80-ADE1-D331-EE66835B7338}" dt="2026-06-11T02:45:54.183" v="1534" actId="14100"/>
          <ac:graphicFrameMkLst>
            <pc:docMk/>
            <pc:sldMk cId="1546085992" sldId="271"/>
            <ac:graphicFrameMk id="17" creationId="{94E7C1DE-7A3A-C6E0-6805-A2FFDA51BD4A}"/>
          </ac:graphicFrameMkLst>
        </pc:graphicFrameChg>
      </pc:sldChg>
      <pc:sldChg chg="addSp delSp modSp mod modClrScheme chgLayout">
        <pc:chgData name="Agatha Boakye (2529018)" userId="S::2529018@student.uwtsd.ac.uk::fa916128-1536-496d-b078-15a285606e61" providerId="AD" clId="Web-{B8879F7D-EA80-ADE1-D331-EE66835B7338}" dt="2026-06-11T02:26:06.871" v="1280"/>
        <pc:sldMkLst>
          <pc:docMk/>
          <pc:sldMk cId="1766700528" sldId="272"/>
        </pc:sldMkLst>
        <pc:spChg chg="mod ord">
          <ac:chgData name="Agatha Boakye (2529018)" userId="S::2529018@student.uwtsd.ac.uk::fa916128-1536-496d-b078-15a285606e61" providerId="AD" clId="Web-{B8879F7D-EA80-ADE1-D331-EE66835B7338}" dt="2026-06-11T02:26:06.871" v="1280"/>
          <ac:spMkLst>
            <pc:docMk/>
            <pc:sldMk cId="1766700528" sldId="272"/>
            <ac:spMk id="2" creationId="{654DBC62-BCD6-A77D-08E2-B2A12F2B53D6}"/>
          </ac:spMkLst>
        </pc:spChg>
        <pc:spChg chg="del mod">
          <ac:chgData name="Agatha Boakye (2529018)" userId="S::2529018@student.uwtsd.ac.uk::fa916128-1536-496d-b078-15a285606e61" providerId="AD" clId="Web-{B8879F7D-EA80-ADE1-D331-EE66835B7338}" dt="2026-06-11T01:28:41.647" v="1214"/>
          <ac:spMkLst>
            <pc:docMk/>
            <pc:sldMk cId="1766700528" sldId="272"/>
            <ac:spMk id="3" creationId="{801C7589-ACA1-C99E-DFDA-733050EB0178}"/>
          </ac:spMkLst>
        </pc:spChg>
        <pc:spChg chg="mod ord">
          <ac:chgData name="Agatha Boakye (2529018)" userId="S::2529018@student.uwtsd.ac.uk::fa916128-1536-496d-b078-15a285606e61" providerId="AD" clId="Web-{B8879F7D-EA80-ADE1-D331-EE66835B7338}" dt="2026-06-11T02:26:06.871" v="1280"/>
          <ac:spMkLst>
            <pc:docMk/>
            <pc:sldMk cId="1766700528" sldId="272"/>
            <ac:spMk id="4" creationId="{43B3992C-BCE0-33D4-432B-078229707BA8}"/>
          </ac:spMkLst>
        </pc:spChg>
        <pc:spChg chg="mod ord">
          <ac:chgData name="Agatha Boakye (2529018)" userId="S::2529018@student.uwtsd.ac.uk::fa916128-1536-496d-b078-15a285606e61" providerId="AD" clId="Web-{B8879F7D-EA80-ADE1-D331-EE66835B7338}" dt="2026-06-11T02:26:06.871" v="1280"/>
          <ac:spMkLst>
            <pc:docMk/>
            <pc:sldMk cId="1766700528" sldId="272"/>
            <ac:spMk id="5" creationId="{8DCBDBDC-8575-4BF0-ABF6-6BE4989FA27E}"/>
          </ac:spMkLst>
        </pc:spChg>
        <pc:spChg chg="mod ord">
          <ac:chgData name="Agatha Boakye (2529018)" userId="S::2529018@student.uwtsd.ac.uk::fa916128-1536-496d-b078-15a285606e61" providerId="AD" clId="Web-{B8879F7D-EA80-ADE1-D331-EE66835B7338}" dt="2026-06-11T02:26:06.871" v="1280"/>
          <ac:spMkLst>
            <pc:docMk/>
            <pc:sldMk cId="1766700528" sldId="272"/>
            <ac:spMk id="6" creationId="{6673E6B0-BAA7-1EEF-5D0E-04E415127D8E}"/>
          </ac:spMkLst>
        </pc:spChg>
        <pc:graphicFrameChg chg="add mod ord">
          <ac:chgData name="Agatha Boakye (2529018)" userId="S::2529018@student.uwtsd.ac.uk::fa916128-1536-496d-b078-15a285606e61" providerId="AD" clId="Web-{B8879F7D-EA80-ADE1-D331-EE66835B7338}" dt="2026-06-11T02:26:06.871" v="1280"/>
          <ac:graphicFrameMkLst>
            <pc:docMk/>
            <pc:sldMk cId="1766700528" sldId="272"/>
            <ac:graphicFrameMk id="8" creationId="{0AFF1A7E-A99A-6DD6-3047-4E84050643F2}"/>
          </ac:graphicFrameMkLst>
        </pc:graphicFrameChg>
      </pc:sldChg>
      <pc:sldChg chg="addSp delSp modSp mod modClrScheme chgLayout">
        <pc:chgData name="Agatha Boakye (2529018)" userId="S::2529018@student.uwtsd.ac.uk::fa916128-1536-496d-b078-15a285606e61" providerId="AD" clId="Web-{B8879F7D-EA80-ADE1-D331-EE66835B7338}" dt="2026-06-11T02:49:09.055" v="1539" actId="1076"/>
        <pc:sldMkLst>
          <pc:docMk/>
          <pc:sldMk cId="2320028876" sldId="273"/>
        </pc:sldMkLst>
        <pc:spChg chg="del mod ord">
          <ac:chgData name="Agatha Boakye (2529018)" userId="S::2529018@student.uwtsd.ac.uk::fa916128-1536-496d-b078-15a285606e61" providerId="AD" clId="Web-{B8879F7D-EA80-ADE1-D331-EE66835B7338}" dt="2026-06-11T02:26:28.841" v="1281"/>
          <ac:spMkLst>
            <pc:docMk/>
            <pc:sldMk cId="2320028876" sldId="273"/>
            <ac:spMk id="2" creationId="{F25682BB-6BFA-7E16-5C78-17A645D13618}"/>
          </ac:spMkLst>
        </pc:spChg>
        <pc:spChg chg="del mod ord">
          <ac:chgData name="Agatha Boakye (2529018)" userId="S::2529018@student.uwtsd.ac.uk::fa916128-1536-496d-b078-15a285606e61" providerId="AD" clId="Web-{B8879F7D-EA80-ADE1-D331-EE66835B7338}" dt="2026-06-11T02:26:28.841" v="1281"/>
          <ac:spMkLst>
            <pc:docMk/>
            <pc:sldMk cId="2320028876" sldId="273"/>
            <ac:spMk id="3" creationId="{B3058E8F-232C-0C9B-484D-E15E64CECDB6}"/>
          </ac:spMkLst>
        </pc:spChg>
        <pc:spChg chg="mod ord">
          <ac:chgData name="Agatha Boakye (2529018)" userId="S::2529018@student.uwtsd.ac.uk::fa916128-1536-496d-b078-15a285606e61" providerId="AD" clId="Web-{B8879F7D-EA80-ADE1-D331-EE66835B7338}" dt="2026-06-11T02:26:28.841" v="1281"/>
          <ac:spMkLst>
            <pc:docMk/>
            <pc:sldMk cId="2320028876" sldId="273"/>
            <ac:spMk id="4" creationId="{C4200DA1-7062-CA82-27AC-5C5188DF5663}"/>
          </ac:spMkLst>
        </pc:spChg>
        <pc:spChg chg="del mod ord">
          <ac:chgData name="Agatha Boakye (2529018)" userId="S::2529018@student.uwtsd.ac.uk::fa916128-1536-496d-b078-15a285606e61" providerId="AD" clId="Web-{B8879F7D-EA80-ADE1-D331-EE66835B7338}" dt="2026-06-11T02:26:28.841" v="1281"/>
          <ac:spMkLst>
            <pc:docMk/>
            <pc:sldMk cId="2320028876" sldId="273"/>
            <ac:spMk id="5" creationId="{0A58DEFF-5764-F704-3ED9-3475E6F0260D}"/>
          </ac:spMkLst>
        </pc:spChg>
        <pc:spChg chg="mod ord">
          <ac:chgData name="Agatha Boakye (2529018)" userId="S::2529018@student.uwtsd.ac.uk::fa916128-1536-496d-b078-15a285606e61" providerId="AD" clId="Web-{B8879F7D-EA80-ADE1-D331-EE66835B7338}" dt="2026-06-11T02:26:28.841" v="1281"/>
          <ac:spMkLst>
            <pc:docMk/>
            <pc:sldMk cId="2320028876" sldId="273"/>
            <ac:spMk id="6" creationId="{4B4E94DC-B179-D39C-207E-4B13E7473246}"/>
          </ac:spMkLst>
        </pc:spChg>
        <pc:spChg chg="add mod">
          <ac:chgData name="Agatha Boakye (2529018)" userId="S::2529018@student.uwtsd.ac.uk::fa916128-1536-496d-b078-15a285606e61" providerId="AD" clId="Web-{B8879F7D-EA80-ADE1-D331-EE66835B7338}" dt="2026-06-11T02:45:21.306" v="1529" actId="1076"/>
          <ac:spMkLst>
            <pc:docMk/>
            <pc:sldMk cId="2320028876" sldId="273"/>
            <ac:spMk id="12" creationId="{0E3454C9-9447-14A8-9B2D-202E46026201}"/>
          </ac:spMkLst>
        </pc:spChg>
        <pc:spChg chg="add mod">
          <ac:chgData name="Agatha Boakye (2529018)" userId="S::2529018@student.uwtsd.ac.uk::fa916128-1536-496d-b078-15a285606e61" providerId="AD" clId="Web-{B8879F7D-EA80-ADE1-D331-EE66835B7338}" dt="2026-06-11T02:49:02.133" v="1538" actId="14100"/>
          <ac:spMkLst>
            <pc:docMk/>
            <pc:sldMk cId="2320028876" sldId="273"/>
            <ac:spMk id="14" creationId="{A17030E9-F09E-D5B6-7F90-CDF9211D14EA}"/>
          </ac:spMkLst>
        </pc:spChg>
        <pc:spChg chg="add mod">
          <ac:chgData name="Agatha Boakye (2529018)" userId="S::2529018@student.uwtsd.ac.uk::fa916128-1536-496d-b078-15a285606e61" providerId="AD" clId="Web-{B8879F7D-EA80-ADE1-D331-EE66835B7338}" dt="2026-06-11T02:26:28.841" v="1281"/>
          <ac:spMkLst>
            <pc:docMk/>
            <pc:sldMk cId="2320028876" sldId="273"/>
            <ac:spMk id="16" creationId="{215B07A1-40C4-719A-22A2-66ABE1119C5B}"/>
          </ac:spMkLst>
        </pc:spChg>
        <pc:graphicFrameChg chg="add mod modGraphic">
          <ac:chgData name="Agatha Boakye (2529018)" userId="S::2529018@student.uwtsd.ac.uk::fa916128-1536-496d-b078-15a285606e61" providerId="AD" clId="Web-{B8879F7D-EA80-ADE1-D331-EE66835B7338}" dt="2026-06-11T02:49:09.055" v="1539" actId="1076"/>
          <ac:graphicFrameMkLst>
            <pc:docMk/>
            <pc:sldMk cId="2320028876" sldId="273"/>
            <ac:graphicFrameMk id="8" creationId="{DBA4A64B-BD80-40B1-4087-11EDBE932F50}"/>
          </ac:graphicFrameMkLst>
        </pc:graphicFrameChg>
      </pc:sldChg>
      <pc:sldChg chg="modSp mod modClrScheme chgLayout">
        <pc:chgData name="Agatha Boakye (2529018)" userId="S::2529018@student.uwtsd.ac.uk::fa916128-1536-496d-b078-15a285606e61" providerId="AD" clId="Web-{B8879F7D-EA80-ADE1-D331-EE66835B7338}" dt="2026-06-11T13:29:44.384" v="1772" actId="20577"/>
        <pc:sldMkLst>
          <pc:docMk/>
          <pc:sldMk cId="1190465370" sldId="274"/>
        </pc:sldMkLst>
        <pc:spChg chg="mod ord">
          <ac:chgData name="Agatha Boakye (2529018)" userId="S::2529018@student.uwtsd.ac.uk::fa916128-1536-496d-b078-15a285606e61" providerId="AD" clId="Web-{B8879F7D-EA80-ADE1-D331-EE66835B7338}" dt="2026-06-11T13:29:44.384" v="1772" actId="20577"/>
          <ac:spMkLst>
            <pc:docMk/>
            <pc:sldMk cId="1190465370" sldId="274"/>
            <ac:spMk id="2" creationId="{63B3DB80-13A0-3CE1-40EE-40D8B0B0FE2B}"/>
          </ac:spMkLst>
        </pc:spChg>
        <pc:spChg chg="mod ord">
          <ac:chgData name="Agatha Boakye (2529018)" userId="S::2529018@student.uwtsd.ac.uk::fa916128-1536-496d-b078-15a285606e61" providerId="AD" clId="Web-{B8879F7D-EA80-ADE1-D331-EE66835B7338}" dt="2026-06-11T02:26:06.871" v="1280"/>
          <ac:spMkLst>
            <pc:docMk/>
            <pc:sldMk cId="1190465370" sldId="274"/>
            <ac:spMk id="3" creationId="{02660C5B-2F39-09A0-3409-B476D2A0A4FE}"/>
          </ac:spMkLst>
        </pc:spChg>
        <pc:spChg chg="mod ord">
          <ac:chgData name="Agatha Boakye (2529018)" userId="S::2529018@student.uwtsd.ac.uk::fa916128-1536-496d-b078-15a285606e61" providerId="AD" clId="Web-{B8879F7D-EA80-ADE1-D331-EE66835B7338}" dt="2026-06-11T02:26:06.871" v="1280"/>
          <ac:spMkLst>
            <pc:docMk/>
            <pc:sldMk cId="1190465370" sldId="274"/>
            <ac:spMk id="4" creationId="{91625EFE-0185-85B0-A0DB-A2A8C1D64EE2}"/>
          </ac:spMkLst>
        </pc:spChg>
        <pc:spChg chg="mod ord">
          <ac:chgData name="Agatha Boakye (2529018)" userId="S::2529018@student.uwtsd.ac.uk::fa916128-1536-496d-b078-15a285606e61" providerId="AD" clId="Web-{B8879F7D-EA80-ADE1-D331-EE66835B7338}" dt="2026-06-11T02:26:06.871" v="1280"/>
          <ac:spMkLst>
            <pc:docMk/>
            <pc:sldMk cId="1190465370" sldId="274"/>
            <ac:spMk id="5" creationId="{CCF70A02-3486-2B2D-84E4-3F960CF4E077}"/>
          </ac:spMkLst>
        </pc:spChg>
        <pc:spChg chg="mod ord">
          <ac:chgData name="Agatha Boakye (2529018)" userId="S::2529018@student.uwtsd.ac.uk::fa916128-1536-496d-b078-15a285606e61" providerId="AD" clId="Web-{B8879F7D-EA80-ADE1-D331-EE66835B7338}" dt="2026-06-11T02:26:06.871" v="1280"/>
          <ac:spMkLst>
            <pc:docMk/>
            <pc:sldMk cId="1190465370" sldId="274"/>
            <ac:spMk id="6" creationId="{637E3822-FED3-8B5D-1E82-FD2A5222D263}"/>
          </ac:spMkLst>
        </pc:spChg>
      </pc:sldChg>
      <pc:sldChg chg="modSp mod ord modClrScheme chgLayout">
        <pc:chgData name="Agatha Boakye (2529018)" userId="S::2529018@student.uwtsd.ac.uk::fa916128-1536-496d-b078-15a285606e61" providerId="AD" clId="Web-{B8879F7D-EA80-ADE1-D331-EE66835B7338}" dt="2026-06-11T13:30:10.276" v="1774" actId="20577"/>
        <pc:sldMkLst>
          <pc:docMk/>
          <pc:sldMk cId="3323920397" sldId="275"/>
        </pc:sldMkLst>
        <pc:spChg chg="mod ord">
          <ac:chgData name="Agatha Boakye (2529018)" userId="S::2529018@student.uwtsd.ac.uk::fa916128-1536-496d-b078-15a285606e61" providerId="AD" clId="Web-{B8879F7D-EA80-ADE1-D331-EE66835B7338}" dt="2026-06-11T13:30:10.276" v="1774" actId="20577"/>
          <ac:spMkLst>
            <pc:docMk/>
            <pc:sldMk cId="3323920397" sldId="275"/>
            <ac:spMk id="2" creationId="{7C8B64DA-5A36-0B43-9960-8CC576558807}"/>
          </ac:spMkLst>
        </pc:spChg>
        <pc:spChg chg="mod ord">
          <ac:chgData name="Agatha Boakye (2529018)" userId="S::2529018@student.uwtsd.ac.uk::fa916128-1536-496d-b078-15a285606e61" providerId="AD" clId="Web-{B8879F7D-EA80-ADE1-D331-EE66835B7338}" dt="2026-06-11T02:26:06.871" v="1280"/>
          <ac:spMkLst>
            <pc:docMk/>
            <pc:sldMk cId="3323920397" sldId="275"/>
            <ac:spMk id="3" creationId="{4ED075E0-D107-1DE9-1558-9D5968DC6404}"/>
          </ac:spMkLst>
        </pc:spChg>
        <pc:spChg chg="mod ord">
          <ac:chgData name="Agatha Boakye (2529018)" userId="S::2529018@student.uwtsd.ac.uk::fa916128-1536-496d-b078-15a285606e61" providerId="AD" clId="Web-{B8879F7D-EA80-ADE1-D331-EE66835B7338}" dt="2026-06-11T02:26:06.871" v="1280"/>
          <ac:spMkLst>
            <pc:docMk/>
            <pc:sldMk cId="3323920397" sldId="275"/>
            <ac:spMk id="4" creationId="{0A19DFE6-580D-FD5A-9A7C-463A1F0C7966}"/>
          </ac:spMkLst>
        </pc:spChg>
        <pc:spChg chg="mod ord">
          <ac:chgData name="Agatha Boakye (2529018)" userId="S::2529018@student.uwtsd.ac.uk::fa916128-1536-496d-b078-15a285606e61" providerId="AD" clId="Web-{B8879F7D-EA80-ADE1-D331-EE66835B7338}" dt="2026-06-11T02:26:06.871" v="1280"/>
          <ac:spMkLst>
            <pc:docMk/>
            <pc:sldMk cId="3323920397" sldId="275"/>
            <ac:spMk id="5" creationId="{90BBE8D5-30CC-81A6-2849-5930C00FC4B6}"/>
          </ac:spMkLst>
        </pc:spChg>
        <pc:spChg chg="mod ord">
          <ac:chgData name="Agatha Boakye (2529018)" userId="S::2529018@student.uwtsd.ac.uk::fa916128-1536-496d-b078-15a285606e61" providerId="AD" clId="Web-{B8879F7D-EA80-ADE1-D331-EE66835B7338}" dt="2026-06-11T02:26:06.871" v="1280"/>
          <ac:spMkLst>
            <pc:docMk/>
            <pc:sldMk cId="3323920397" sldId="275"/>
            <ac:spMk id="6" creationId="{0BFECE50-37D7-8D97-414C-A73993C329BB}"/>
          </ac:spMkLst>
        </pc:spChg>
      </pc:sldChg>
      <pc:sldChg chg="modSp mod modClrScheme chgLayout">
        <pc:chgData name="Agatha Boakye (2529018)" userId="S::2529018@student.uwtsd.ac.uk::fa916128-1536-496d-b078-15a285606e61" providerId="AD" clId="Web-{B8879F7D-EA80-ADE1-D331-EE66835B7338}" dt="2026-06-11T13:41:34.812" v="1775" actId="20577"/>
        <pc:sldMkLst>
          <pc:docMk/>
          <pc:sldMk cId="3946354530" sldId="276"/>
        </pc:sldMkLst>
        <pc:spChg chg="mod ord">
          <ac:chgData name="Agatha Boakye (2529018)" userId="S::2529018@student.uwtsd.ac.uk::fa916128-1536-496d-b078-15a285606e61" providerId="AD" clId="Web-{B8879F7D-EA80-ADE1-D331-EE66835B7338}" dt="2026-06-11T13:41:34.812" v="1775" actId="20577"/>
          <ac:spMkLst>
            <pc:docMk/>
            <pc:sldMk cId="3946354530" sldId="276"/>
            <ac:spMk id="2" creationId="{EB17E3BA-03CB-787D-C36E-084AF3E5BDB6}"/>
          </ac:spMkLst>
        </pc:spChg>
        <pc:spChg chg="mod ord">
          <ac:chgData name="Agatha Boakye (2529018)" userId="S::2529018@student.uwtsd.ac.uk::fa916128-1536-496d-b078-15a285606e61" providerId="AD" clId="Web-{B8879F7D-EA80-ADE1-D331-EE66835B7338}" dt="2026-06-11T02:26:06.871" v="1280"/>
          <ac:spMkLst>
            <pc:docMk/>
            <pc:sldMk cId="3946354530" sldId="276"/>
            <ac:spMk id="3" creationId="{FF0DE084-687F-D0D4-3D1D-A88AC98EE4C5}"/>
          </ac:spMkLst>
        </pc:spChg>
        <pc:spChg chg="mod ord">
          <ac:chgData name="Agatha Boakye (2529018)" userId="S::2529018@student.uwtsd.ac.uk::fa916128-1536-496d-b078-15a285606e61" providerId="AD" clId="Web-{B8879F7D-EA80-ADE1-D331-EE66835B7338}" dt="2026-06-11T02:26:06.871" v="1280"/>
          <ac:spMkLst>
            <pc:docMk/>
            <pc:sldMk cId="3946354530" sldId="276"/>
            <ac:spMk id="4" creationId="{1ABE56E5-A49D-A2E1-1C96-E48B74909ED4}"/>
          </ac:spMkLst>
        </pc:spChg>
        <pc:spChg chg="mod ord">
          <ac:chgData name="Agatha Boakye (2529018)" userId="S::2529018@student.uwtsd.ac.uk::fa916128-1536-496d-b078-15a285606e61" providerId="AD" clId="Web-{B8879F7D-EA80-ADE1-D331-EE66835B7338}" dt="2026-06-11T02:26:06.871" v="1280"/>
          <ac:spMkLst>
            <pc:docMk/>
            <pc:sldMk cId="3946354530" sldId="276"/>
            <ac:spMk id="5" creationId="{0417DF7D-674B-DC5D-0F3E-722575AA4263}"/>
          </ac:spMkLst>
        </pc:spChg>
        <pc:spChg chg="mod ord">
          <ac:chgData name="Agatha Boakye (2529018)" userId="S::2529018@student.uwtsd.ac.uk::fa916128-1536-496d-b078-15a285606e61" providerId="AD" clId="Web-{B8879F7D-EA80-ADE1-D331-EE66835B7338}" dt="2026-06-11T02:26:06.871" v="1280"/>
          <ac:spMkLst>
            <pc:docMk/>
            <pc:sldMk cId="3946354530" sldId="276"/>
            <ac:spMk id="6" creationId="{4B47A260-099C-386A-3A32-E76C6A81DC6C}"/>
          </ac:spMkLst>
        </pc:spChg>
      </pc:sldChg>
      <pc:sldChg chg="modSp mod ord modClrScheme chgLayout">
        <pc:chgData name="Agatha Boakye (2529018)" userId="S::2529018@student.uwtsd.ac.uk::fa916128-1536-496d-b078-15a285606e61" providerId="AD" clId="Web-{B8879F7D-EA80-ADE1-D331-EE66835B7338}" dt="2026-06-11T02:26:06.871" v="1280"/>
        <pc:sldMkLst>
          <pc:docMk/>
          <pc:sldMk cId="3365467127" sldId="277"/>
        </pc:sldMkLst>
        <pc:spChg chg="mod ord">
          <ac:chgData name="Agatha Boakye (2529018)" userId="S::2529018@student.uwtsd.ac.uk::fa916128-1536-496d-b078-15a285606e61" providerId="AD" clId="Web-{B8879F7D-EA80-ADE1-D331-EE66835B7338}" dt="2026-06-11T02:26:06.871" v="1280"/>
          <ac:spMkLst>
            <pc:docMk/>
            <pc:sldMk cId="3365467127" sldId="277"/>
            <ac:spMk id="2" creationId="{58156450-169C-6EB6-64E1-C655B9D6C707}"/>
          </ac:spMkLst>
        </pc:spChg>
        <pc:spChg chg="mod ord">
          <ac:chgData name="Agatha Boakye (2529018)" userId="S::2529018@student.uwtsd.ac.uk::fa916128-1536-496d-b078-15a285606e61" providerId="AD" clId="Web-{B8879F7D-EA80-ADE1-D331-EE66835B7338}" dt="2026-06-11T02:26:06.871" v="1280"/>
          <ac:spMkLst>
            <pc:docMk/>
            <pc:sldMk cId="3365467127" sldId="277"/>
            <ac:spMk id="3" creationId="{A5B92A0B-2D02-0E10-0EF5-12E9E76C73C6}"/>
          </ac:spMkLst>
        </pc:spChg>
        <pc:spChg chg="mod ord">
          <ac:chgData name="Agatha Boakye (2529018)" userId="S::2529018@student.uwtsd.ac.uk::fa916128-1536-496d-b078-15a285606e61" providerId="AD" clId="Web-{B8879F7D-EA80-ADE1-D331-EE66835B7338}" dt="2026-06-11T02:26:06.871" v="1280"/>
          <ac:spMkLst>
            <pc:docMk/>
            <pc:sldMk cId="3365467127" sldId="277"/>
            <ac:spMk id="4" creationId="{BCA58594-DFCC-FB62-8A59-D0F2C495F059}"/>
          </ac:spMkLst>
        </pc:spChg>
        <pc:spChg chg="mod ord">
          <ac:chgData name="Agatha Boakye (2529018)" userId="S::2529018@student.uwtsd.ac.uk::fa916128-1536-496d-b078-15a285606e61" providerId="AD" clId="Web-{B8879F7D-EA80-ADE1-D331-EE66835B7338}" dt="2026-06-11T02:26:06.871" v="1280"/>
          <ac:spMkLst>
            <pc:docMk/>
            <pc:sldMk cId="3365467127" sldId="277"/>
            <ac:spMk id="5" creationId="{24D315DE-057D-5203-9CA1-DB4DFB1BD568}"/>
          </ac:spMkLst>
        </pc:spChg>
        <pc:spChg chg="mod ord">
          <ac:chgData name="Agatha Boakye (2529018)" userId="S::2529018@student.uwtsd.ac.uk::fa916128-1536-496d-b078-15a285606e61" providerId="AD" clId="Web-{B8879F7D-EA80-ADE1-D331-EE66835B7338}" dt="2026-06-11T02:26:06.871" v="1280"/>
          <ac:spMkLst>
            <pc:docMk/>
            <pc:sldMk cId="3365467127" sldId="277"/>
            <ac:spMk id="6" creationId="{4FAE4654-1446-F8F8-F2B4-683D0DEB561F}"/>
          </ac:spMkLst>
        </pc:spChg>
      </pc:sldChg>
      <pc:sldChg chg="modSp mod ord modClrScheme chgLayout">
        <pc:chgData name="Agatha Boakye (2529018)" userId="S::2529018@student.uwtsd.ac.uk::fa916128-1536-496d-b078-15a285606e61" providerId="AD" clId="Web-{B8879F7D-EA80-ADE1-D331-EE66835B7338}" dt="2026-06-11T13:12:37.166" v="1599" actId="14100"/>
        <pc:sldMkLst>
          <pc:docMk/>
          <pc:sldMk cId="3778002560" sldId="278"/>
        </pc:sldMkLst>
        <pc:spChg chg="mod ord">
          <ac:chgData name="Agatha Boakye (2529018)" userId="S::2529018@student.uwtsd.ac.uk::fa916128-1536-496d-b078-15a285606e61" providerId="AD" clId="Web-{B8879F7D-EA80-ADE1-D331-EE66835B7338}" dt="2026-06-11T02:26:06.871" v="1280"/>
          <ac:spMkLst>
            <pc:docMk/>
            <pc:sldMk cId="3778002560" sldId="278"/>
            <ac:spMk id="2" creationId="{85812DE3-E8B4-C433-4EAC-0AD37633205C}"/>
          </ac:spMkLst>
        </pc:spChg>
        <pc:spChg chg="mod ord">
          <ac:chgData name="Agatha Boakye (2529018)" userId="S::2529018@student.uwtsd.ac.uk::fa916128-1536-496d-b078-15a285606e61" providerId="AD" clId="Web-{B8879F7D-EA80-ADE1-D331-EE66835B7338}" dt="2026-06-11T13:12:37.166" v="1599" actId="14100"/>
          <ac:spMkLst>
            <pc:docMk/>
            <pc:sldMk cId="3778002560" sldId="278"/>
            <ac:spMk id="3" creationId="{DD4E6658-7A6A-489D-1B4D-A5FE605817CC}"/>
          </ac:spMkLst>
        </pc:spChg>
        <pc:spChg chg="mod ord">
          <ac:chgData name="Agatha Boakye (2529018)" userId="S::2529018@student.uwtsd.ac.uk::fa916128-1536-496d-b078-15a285606e61" providerId="AD" clId="Web-{B8879F7D-EA80-ADE1-D331-EE66835B7338}" dt="2026-06-11T02:26:06.871" v="1280"/>
          <ac:spMkLst>
            <pc:docMk/>
            <pc:sldMk cId="3778002560" sldId="278"/>
            <ac:spMk id="4" creationId="{4EFDC869-51C5-EDD2-A372-3022D5D377AC}"/>
          </ac:spMkLst>
        </pc:spChg>
        <pc:spChg chg="mod ord">
          <ac:chgData name="Agatha Boakye (2529018)" userId="S::2529018@student.uwtsd.ac.uk::fa916128-1536-496d-b078-15a285606e61" providerId="AD" clId="Web-{B8879F7D-EA80-ADE1-D331-EE66835B7338}" dt="2026-06-11T02:26:06.871" v="1280"/>
          <ac:spMkLst>
            <pc:docMk/>
            <pc:sldMk cId="3778002560" sldId="278"/>
            <ac:spMk id="5" creationId="{F415C639-1CC8-3755-7F17-C1513F49E5CE}"/>
          </ac:spMkLst>
        </pc:spChg>
        <pc:spChg chg="mod ord">
          <ac:chgData name="Agatha Boakye (2529018)" userId="S::2529018@student.uwtsd.ac.uk::fa916128-1536-496d-b078-15a285606e61" providerId="AD" clId="Web-{B8879F7D-EA80-ADE1-D331-EE66835B7338}" dt="2026-06-11T02:26:06.871" v="1280"/>
          <ac:spMkLst>
            <pc:docMk/>
            <pc:sldMk cId="3778002560" sldId="278"/>
            <ac:spMk id="6" creationId="{7ACFDB2A-565E-2A64-B4C4-40EFC8DC5956}"/>
          </ac:spMkLst>
        </pc:spChg>
      </pc:sldChg>
      <pc:sldChg chg="modSp mod modClrScheme chgLayout">
        <pc:chgData name="Agatha Boakye (2529018)" userId="S::2529018@student.uwtsd.ac.uk::fa916128-1536-496d-b078-15a285606e61" providerId="AD" clId="Web-{B8879F7D-EA80-ADE1-D331-EE66835B7338}" dt="2026-06-11T02:26:06.871" v="1280"/>
        <pc:sldMkLst>
          <pc:docMk/>
          <pc:sldMk cId="407683705" sldId="279"/>
        </pc:sldMkLst>
        <pc:spChg chg="mod ord">
          <ac:chgData name="Agatha Boakye (2529018)" userId="S::2529018@student.uwtsd.ac.uk::fa916128-1536-496d-b078-15a285606e61" providerId="AD" clId="Web-{B8879F7D-EA80-ADE1-D331-EE66835B7338}" dt="2026-06-11T02:26:06.871" v="1280"/>
          <ac:spMkLst>
            <pc:docMk/>
            <pc:sldMk cId="407683705" sldId="279"/>
            <ac:spMk id="2" creationId="{B5D3025D-EF1D-C97F-4DF8-AC994B1E11FB}"/>
          </ac:spMkLst>
        </pc:spChg>
        <pc:spChg chg="mod ord">
          <ac:chgData name="Agatha Boakye (2529018)" userId="S::2529018@student.uwtsd.ac.uk::fa916128-1536-496d-b078-15a285606e61" providerId="AD" clId="Web-{B8879F7D-EA80-ADE1-D331-EE66835B7338}" dt="2026-06-11T02:26:06.871" v="1280"/>
          <ac:spMkLst>
            <pc:docMk/>
            <pc:sldMk cId="407683705" sldId="279"/>
            <ac:spMk id="3" creationId="{6CFE9431-6748-2B4F-1973-7C44F51B4C23}"/>
          </ac:spMkLst>
        </pc:spChg>
        <pc:spChg chg="mod ord">
          <ac:chgData name="Agatha Boakye (2529018)" userId="S::2529018@student.uwtsd.ac.uk::fa916128-1536-496d-b078-15a285606e61" providerId="AD" clId="Web-{B8879F7D-EA80-ADE1-D331-EE66835B7338}" dt="2026-06-11T02:26:06.871" v="1280"/>
          <ac:spMkLst>
            <pc:docMk/>
            <pc:sldMk cId="407683705" sldId="279"/>
            <ac:spMk id="4" creationId="{24AACBA4-0FF5-9D1E-0C35-5D31C53A588B}"/>
          </ac:spMkLst>
        </pc:spChg>
        <pc:spChg chg="mod ord">
          <ac:chgData name="Agatha Boakye (2529018)" userId="S::2529018@student.uwtsd.ac.uk::fa916128-1536-496d-b078-15a285606e61" providerId="AD" clId="Web-{B8879F7D-EA80-ADE1-D331-EE66835B7338}" dt="2026-06-11T02:26:06.871" v="1280"/>
          <ac:spMkLst>
            <pc:docMk/>
            <pc:sldMk cId="407683705" sldId="279"/>
            <ac:spMk id="5" creationId="{22A46BE0-FE25-2B73-2EAB-0D5EC52BE6B3}"/>
          </ac:spMkLst>
        </pc:spChg>
        <pc:spChg chg="mod ord">
          <ac:chgData name="Agatha Boakye (2529018)" userId="S::2529018@student.uwtsd.ac.uk::fa916128-1536-496d-b078-15a285606e61" providerId="AD" clId="Web-{B8879F7D-EA80-ADE1-D331-EE66835B7338}" dt="2026-06-11T02:26:06.871" v="1280"/>
          <ac:spMkLst>
            <pc:docMk/>
            <pc:sldMk cId="407683705" sldId="279"/>
            <ac:spMk id="6" creationId="{E3AC8708-859A-3A30-E0C8-416C93D94AFE}"/>
          </ac:spMkLst>
        </pc:spChg>
      </pc:sldChg>
      <pc:sldChg chg="modSp mod ord modClrScheme chgLayout">
        <pc:chgData name="Agatha Boakye (2529018)" userId="S::2529018@student.uwtsd.ac.uk::fa916128-1536-496d-b078-15a285606e61" providerId="AD" clId="Web-{B8879F7D-EA80-ADE1-D331-EE66835B7338}" dt="2026-06-11T13:28:58.161" v="1745" actId="20577"/>
        <pc:sldMkLst>
          <pc:docMk/>
          <pc:sldMk cId="4017714238" sldId="280"/>
        </pc:sldMkLst>
        <pc:spChg chg="mod ord">
          <ac:chgData name="Agatha Boakye (2529018)" userId="S::2529018@student.uwtsd.ac.uk::fa916128-1536-496d-b078-15a285606e61" providerId="AD" clId="Web-{B8879F7D-EA80-ADE1-D331-EE66835B7338}" dt="2026-06-11T13:28:58.161" v="1745" actId="20577"/>
          <ac:spMkLst>
            <pc:docMk/>
            <pc:sldMk cId="4017714238" sldId="280"/>
            <ac:spMk id="2" creationId="{B530EBBD-B204-5126-B503-1842EF62E561}"/>
          </ac:spMkLst>
        </pc:spChg>
        <pc:spChg chg="mod ord">
          <ac:chgData name="Agatha Boakye (2529018)" userId="S::2529018@student.uwtsd.ac.uk::fa916128-1536-496d-b078-15a285606e61" providerId="AD" clId="Web-{B8879F7D-EA80-ADE1-D331-EE66835B7338}" dt="2026-06-11T13:26:20.931" v="1666" actId="1076"/>
          <ac:spMkLst>
            <pc:docMk/>
            <pc:sldMk cId="4017714238" sldId="280"/>
            <ac:spMk id="3" creationId="{1B9DA53E-F75C-322B-411F-0C451D4019DF}"/>
          </ac:spMkLst>
        </pc:spChg>
        <pc:spChg chg="mod ord">
          <ac:chgData name="Agatha Boakye (2529018)" userId="S::2529018@student.uwtsd.ac.uk::fa916128-1536-496d-b078-15a285606e61" providerId="AD" clId="Web-{B8879F7D-EA80-ADE1-D331-EE66835B7338}" dt="2026-06-11T02:26:06.871" v="1280"/>
          <ac:spMkLst>
            <pc:docMk/>
            <pc:sldMk cId="4017714238" sldId="280"/>
            <ac:spMk id="4" creationId="{A12E6AB8-7C2C-86E4-8276-5B08796922B2}"/>
          </ac:spMkLst>
        </pc:spChg>
        <pc:spChg chg="mod ord">
          <ac:chgData name="Agatha Boakye (2529018)" userId="S::2529018@student.uwtsd.ac.uk::fa916128-1536-496d-b078-15a285606e61" providerId="AD" clId="Web-{B8879F7D-EA80-ADE1-D331-EE66835B7338}" dt="2026-06-11T02:26:06.871" v="1280"/>
          <ac:spMkLst>
            <pc:docMk/>
            <pc:sldMk cId="4017714238" sldId="280"/>
            <ac:spMk id="5" creationId="{357F373D-408B-1F8A-A55B-3936E5C14846}"/>
          </ac:spMkLst>
        </pc:spChg>
        <pc:spChg chg="mod ord">
          <ac:chgData name="Agatha Boakye (2529018)" userId="S::2529018@student.uwtsd.ac.uk::fa916128-1536-496d-b078-15a285606e61" providerId="AD" clId="Web-{B8879F7D-EA80-ADE1-D331-EE66835B7338}" dt="2026-06-11T02:26:06.871" v="1280"/>
          <ac:spMkLst>
            <pc:docMk/>
            <pc:sldMk cId="4017714238" sldId="280"/>
            <ac:spMk id="6" creationId="{A3C1016A-32B1-BEE7-74DA-007D31AA44F7}"/>
          </ac:spMkLst>
        </pc:spChg>
      </pc:sldChg>
      <pc:sldChg chg="addSp delSp modSp new mod modClrScheme chgLayout">
        <pc:chgData name="Agatha Boakye (2529018)" userId="S::2529018@student.uwtsd.ac.uk::fa916128-1536-496d-b078-15a285606e61" providerId="AD" clId="Web-{B8879F7D-EA80-ADE1-D331-EE66835B7338}" dt="2026-06-11T02:27:24.329" v="1282"/>
        <pc:sldMkLst>
          <pc:docMk/>
          <pc:sldMk cId="1521271184" sldId="281"/>
        </pc:sldMkLst>
        <pc:spChg chg="mod ord">
          <ac:chgData name="Agatha Boakye (2529018)" userId="S::2529018@student.uwtsd.ac.uk::fa916128-1536-496d-b078-15a285606e61" providerId="AD" clId="Web-{B8879F7D-EA80-ADE1-D331-EE66835B7338}" dt="2026-06-11T02:27:24.329" v="1282"/>
          <ac:spMkLst>
            <pc:docMk/>
            <pc:sldMk cId="1521271184" sldId="281"/>
            <ac:spMk id="2" creationId="{A1435408-C6CC-A8C1-7195-08B948E3C2CD}"/>
          </ac:spMkLst>
        </pc:spChg>
        <pc:spChg chg="add del mod">
          <ac:chgData name="Agatha Boakye (2529018)" userId="S::2529018@student.uwtsd.ac.uk::fa916128-1536-496d-b078-15a285606e61" providerId="AD" clId="Web-{B8879F7D-EA80-ADE1-D331-EE66835B7338}" dt="2026-06-11T01:26:00.924" v="1209"/>
          <ac:spMkLst>
            <pc:docMk/>
            <pc:sldMk cId="1521271184" sldId="281"/>
            <ac:spMk id="3" creationId="{5BC8CE47-71FC-D022-F14B-077184ADAD7B}"/>
          </ac:spMkLst>
        </pc:spChg>
        <pc:spChg chg="mod ord">
          <ac:chgData name="Agatha Boakye (2529018)" userId="S::2529018@student.uwtsd.ac.uk::fa916128-1536-496d-b078-15a285606e61" providerId="AD" clId="Web-{B8879F7D-EA80-ADE1-D331-EE66835B7338}" dt="2026-06-11T02:27:24.329" v="1282"/>
          <ac:spMkLst>
            <pc:docMk/>
            <pc:sldMk cId="1521271184" sldId="281"/>
            <ac:spMk id="4" creationId="{B02DBC2B-9416-30A0-1BDA-2DB8840927D4}"/>
          </ac:spMkLst>
        </pc:spChg>
        <pc:spChg chg="add del">
          <ac:chgData name="Agatha Boakye (2529018)" userId="S::2529018@student.uwtsd.ac.uk::fa916128-1536-496d-b078-15a285606e61" providerId="AD" clId="Web-{B8879F7D-EA80-ADE1-D331-EE66835B7338}" dt="2026-06-11T01:26:00.924" v="1209"/>
          <ac:spMkLst>
            <pc:docMk/>
            <pc:sldMk cId="1521271184" sldId="281"/>
            <ac:spMk id="5" creationId="{40EAA551-794E-A9A3-CC06-0B6A8497DB7A}"/>
          </ac:spMkLst>
        </pc:spChg>
        <pc:spChg chg="mod ord">
          <ac:chgData name="Agatha Boakye (2529018)" userId="S::2529018@student.uwtsd.ac.uk::fa916128-1536-496d-b078-15a285606e61" providerId="AD" clId="Web-{B8879F7D-EA80-ADE1-D331-EE66835B7338}" dt="2026-06-11T02:27:24.329" v="1282"/>
          <ac:spMkLst>
            <pc:docMk/>
            <pc:sldMk cId="1521271184" sldId="281"/>
            <ac:spMk id="6" creationId="{18859142-2C28-1DC4-182B-C501E43B325F}"/>
          </ac:spMkLst>
        </pc:spChg>
        <pc:spChg chg="add del">
          <ac:chgData name="Agatha Boakye (2529018)" userId="S::2529018@student.uwtsd.ac.uk::fa916128-1536-496d-b078-15a285606e61" providerId="AD" clId="Web-{B8879F7D-EA80-ADE1-D331-EE66835B7338}" dt="2026-06-11T01:25:50.892" v="1204"/>
          <ac:spMkLst>
            <pc:docMk/>
            <pc:sldMk cId="1521271184" sldId="281"/>
            <ac:spMk id="12" creationId="{F9B086C5-8FED-4DDE-07E7-AF27F4666C02}"/>
          </ac:spMkLst>
        </pc:spChg>
        <pc:spChg chg="add del mod">
          <ac:chgData name="Agatha Boakye (2529018)" userId="S::2529018@student.uwtsd.ac.uk::fa916128-1536-496d-b078-15a285606e61" providerId="AD" clId="Web-{B8879F7D-EA80-ADE1-D331-EE66835B7338}" dt="2026-06-11T01:25:56.486" v="1206"/>
          <ac:spMkLst>
            <pc:docMk/>
            <pc:sldMk cId="1521271184" sldId="281"/>
            <ac:spMk id="14" creationId="{92044D06-C38C-0AD5-B6B2-20E97EE7F781}"/>
          </ac:spMkLst>
        </pc:spChg>
        <pc:spChg chg="add del mod">
          <ac:chgData name="Agatha Boakye (2529018)" userId="S::2529018@student.uwtsd.ac.uk::fa916128-1536-496d-b078-15a285606e61" providerId="AD" clId="Web-{B8879F7D-EA80-ADE1-D331-EE66835B7338}" dt="2026-06-11T01:25:56.486" v="1206"/>
          <ac:spMkLst>
            <pc:docMk/>
            <pc:sldMk cId="1521271184" sldId="281"/>
            <ac:spMk id="15" creationId="{4AE5F52B-7969-4D50-A618-02675E51F703}"/>
          </ac:spMkLst>
        </pc:spChg>
        <pc:spChg chg="add del">
          <ac:chgData name="Agatha Boakye (2529018)" userId="S::2529018@student.uwtsd.ac.uk::fa916128-1536-496d-b078-15a285606e61" providerId="AD" clId="Web-{B8879F7D-EA80-ADE1-D331-EE66835B7338}" dt="2026-06-11T01:26:00.893" v="1208"/>
          <ac:spMkLst>
            <pc:docMk/>
            <pc:sldMk cId="1521271184" sldId="281"/>
            <ac:spMk id="18" creationId="{DAAE0038-BB1A-6A85-A91C-6CEEDE809ABB}"/>
          </ac:spMkLst>
        </pc:spChg>
        <pc:spChg chg="add del mod ord">
          <ac:chgData name="Agatha Boakye (2529018)" userId="S::2529018@student.uwtsd.ac.uk::fa916128-1536-496d-b078-15a285606e61" providerId="AD" clId="Web-{B8879F7D-EA80-ADE1-D331-EE66835B7338}" dt="2026-06-11T02:27:24.329" v="1282"/>
          <ac:spMkLst>
            <pc:docMk/>
            <pc:sldMk cId="1521271184" sldId="281"/>
            <ac:spMk id="21" creationId="{F9B086C5-8FED-4DDE-07E7-AF27F4666C02}"/>
          </ac:spMkLst>
        </pc:spChg>
        <pc:spChg chg="add">
          <ac:chgData name="Agatha Boakye (2529018)" userId="S::2529018@student.uwtsd.ac.uk::fa916128-1536-496d-b078-15a285606e61" providerId="AD" clId="Web-{B8879F7D-EA80-ADE1-D331-EE66835B7338}" dt="2026-06-11T02:27:24.329" v="1282"/>
          <ac:spMkLst>
            <pc:docMk/>
            <pc:sldMk cId="1521271184" sldId="281"/>
            <ac:spMk id="27" creationId="{EFA6EBBA-5595-68C5-2255-D4C9008336AF}"/>
          </ac:spMkLst>
        </pc:spChg>
        <pc:graphicFrameChg chg="add del">
          <ac:chgData name="Agatha Boakye (2529018)" userId="S::2529018@student.uwtsd.ac.uk::fa916128-1536-496d-b078-15a285606e61" providerId="AD" clId="Web-{B8879F7D-EA80-ADE1-D331-EE66835B7338}" dt="2026-06-11T01:25:50.892" v="1204"/>
          <ac:graphicFrameMkLst>
            <pc:docMk/>
            <pc:sldMk cId="1521271184" sldId="281"/>
            <ac:graphicFrameMk id="8" creationId="{6B17ADB3-0A24-49AA-840A-A76D2DC19772}"/>
          </ac:graphicFrameMkLst>
        </pc:graphicFrameChg>
        <pc:graphicFrameChg chg="add del mod">
          <ac:chgData name="Agatha Boakye (2529018)" userId="S::2529018@student.uwtsd.ac.uk::fa916128-1536-496d-b078-15a285606e61" providerId="AD" clId="Web-{B8879F7D-EA80-ADE1-D331-EE66835B7338}" dt="2026-06-11T01:25:56.486" v="1206"/>
          <ac:graphicFrameMkLst>
            <pc:docMk/>
            <pc:sldMk cId="1521271184" sldId="281"/>
            <ac:graphicFrameMk id="16" creationId="{D6E1FC93-322E-0437-67CB-E36B78B25CE4}"/>
          </ac:graphicFrameMkLst>
        </pc:graphicFrameChg>
        <pc:graphicFrameChg chg="add del">
          <ac:chgData name="Agatha Boakye (2529018)" userId="S::2529018@student.uwtsd.ac.uk::fa916128-1536-496d-b078-15a285606e61" providerId="AD" clId="Web-{B8879F7D-EA80-ADE1-D331-EE66835B7338}" dt="2026-06-11T01:26:00.893" v="1208"/>
          <ac:graphicFrameMkLst>
            <pc:docMk/>
            <pc:sldMk cId="1521271184" sldId="281"/>
            <ac:graphicFrameMk id="19" creationId="{3EDEA72E-926C-ADFF-D4DB-40B46CF7594F}"/>
          </ac:graphicFrameMkLst>
        </pc:graphicFrameChg>
        <pc:graphicFrameChg chg="add mod ord modGraphic">
          <ac:chgData name="Agatha Boakye (2529018)" userId="S::2529018@student.uwtsd.ac.uk::fa916128-1536-496d-b078-15a285606e61" providerId="AD" clId="Web-{B8879F7D-EA80-ADE1-D331-EE66835B7338}" dt="2026-06-11T02:27:24.329" v="1282"/>
          <ac:graphicFrameMkLst>
            <pc:docMk/>
            <pc:sldMk cId="1521271184" sldId="281"/>
            <ac:graphicFrameMk id="22" creationId="{6B17ADB3-0A24-49AA-840A-A76D2DC19772}"/>
          </ac:graphicFrameMkLst>
        </pc:graphicFrameChg>
      </pc:sldChg>
      <pc:sldChg chg="addSp delSp modSp new mod modClrScheme chgLayout">
        <pc:chgData name="Agatha Boakye (2529018)" userId="S::2529018@student.uwtsd.ac.uk::fa916128-1536-496d-b078-15a285606e61" providerId="AD" clId="Web-{B8879F7D-EA80-ADE1-D331-EE66835B7338}" dt="2026-06-11T02:26:06.871" v="1280"/>
        <pc:sldMkLst>
          <pc:docMk/>
          <pc:sldMk cId="668203054" sldId="282"/>
        </pc:sldMkLst>
        <pc:spChg chg="mod ord">
          <ac:chgData name="Agatha Boakye (2529018)" userId="S::2529018@student.uwtsd.ac.uk::fa916128-1536-496d-b078-15a285606e61" providerId="AD" clId="Web-{B8879F7D-EA80-ADE1-D331-EE66835B7338}" dt="2026-06-11T02:26:06.871" v="1280"/>
          <ac:spMkLst>
            <pc:docMk/>
            <pc:sldMk cId="668203054" sldId="282"/>
            <ac:spMk id="2" creationId="{530965F5-7C97-3D9D-C656-90CBDF3E3B0B}"/>
          </ac:spMkLst>
        </pc:spChg>
        <pc:spChg chg="del mod">
          <ac:chgData name="Agatha Boakye (2529018)" userId="S::2529018@student.uwtsd.ac.uk::fa916128-1536-496d-b078-15a285606e61" providerId="AD" clId="Web-{B8879F7D-EA80-ADE1-D331-EE66835B7338}" dt="2026-06-11T01:26:59.925" v="1210"/>
          <ac:spMkLst>
            <pc:docMk/>
            <pc:sldMk cId="668203054" sldId="282"/>
            <ac:spMk id="3" creationId="{7F05A103-0C8B-CBB6-B9C2-2030445E2A9E}"/>
          </ac:spMkLst>
        </pc:spChg>
        <pc:spChg chg="mod ord">
          <ac:chgData name="Agatha Boakye (2529018)" userId="S::2529018@student.uwtsd.ac.uk::fa916128-1536-496d-b078-15a285606e61" providerId="AD" clId="Web-{B8879F7D-EA80-ADE1-D331-EE66835B7338}" dt="2026-06-11T02:26:06.871" v="1280"/>
          <ac:spMkLst>
            <pc:docMk/>
            <pc:sldMk cId="668203054" sldId="282"/>
            <ac:spMk id="4" creationId="{C8F3A034-9A53-1CF7-E2B1-2074960274FA}"/>
          </ac:spMkLst>
        </pc:spChg>
        <pc:spChg chg="del">
          <ac:chgData name="Agatha Boakye (2529018)" userId="S::2529018@student.uwtsd.ac.uk::fa916128-1536-496d-b078-15a285606e61" providerId="AD" clId="Web-{B8879F7D-EA80-ADE1-D331-EE66835B7338}" dt="2026-06-11T01:26:59.925" v="1210"/>
          <ac:spMkLst>
            <pc:docMk/>
            <pc:sldMk cId="668203054" sldId="282"/>
            <ac:spMk id="5" creationId="{38D92BFA-75CE-3F21-9991-24A205768355}"/>
          </ac:spMkLst>
        </pc:spChg>
        <pc:spChg chg="mod ord">
          <ac:chgData name="Agatha Boakye (2529018)" userId="S::2529018@student.uwtsd.ac.uk::fa916128-1536-496d-b078-15a285606e61" providerId="AD" clId="Web-{B8879F7D-EA80-ADE1-D331-EE66835B7338}" dt="2026-06-11T02:26:06.871" v="1280"/>
          <ac:spMkLst>
            <pc:docMk/>
            <pc:sldMk cId="668203054" sldId="282"/>
            <ac:spMk id="6" creationId="{6F837CC9-475D-3367-89AF-B2F1A73D28EA}"/>
          </ac:spMkLst>
        </pc:spChg>
        <pc:spChg chg="add mod ord">
          <ac:chgData name="Agatha Boakye (2529018)" userId="S::2529018@student.uwtsd.ac.uk::fa916128-1536-496d-b078-15a285606e61" providerId="AD" clId="Web-{B8879F7D-EA80-ADE1-D331-EE66835B7338}" dt="2026-06-11T02:26:06.871" v="1280"/>
          <ac:spMkLst>
            <pc:docMk/>
            <pc:sldMk cId="668203054" sldId="282"/>
            <ac:spMk id="12" creationId="{1AACB1A1-2105-84E0-0220-24558368D5BA}"/>
          </ac:spMkLst>
        </pc:spChg>
        <pc:graphicFrameChg chg="add mod ord">
          <ac:chgData name="Agatha Boakye (2529018)" userId="S::2529018@student.uwtsd.ac.uk::fa916128-1536-496d-b078-15a285606e61" providerId="AD" clId="Web-{B8879F7D-EA80-ADE1-D331-EE66835B7338}" dt="2026-06-11T02:26:06.871" v="1280"/>
          <ac:graphicFrameMkLst>
            <pc:docMk/>
            <pc:sldMk cId="668203054" sldId="282"/>
            <ac:graphicFrameMk id="8" creationId="{0E25C9E9-96A3-C17A-C250-EC8D3FB42AA5}"/>
          </ac:graphicFrameMkLst>
        </pc:graphicFrameChg>
      </pc:sldChg>
      <pc:sldChg chg="modSp new del">
        <pc:chgData name="Agatha Boakye (2529018)" userId="S::2529018@student.uwtsd.ac.uk::fa916128-1536-496d-b078-15a285606e61" providerId="AD" clId="Web-{B8879F7D-EA80-ADE1-D331-EE66835B7338}" dt="2026-06-11T02:23:44.033" v="1270"/>
        <pc:sldMkLst>
          <pc:docMk/>
          <pc:sldMk cId="2440224580" sldId="283"/>
        </pc:sldMkLst>
        <pc:spChg chg="mod">
          <ac:chgData name="Agatha Boakye (2529018)" userId="S::2529018@student.uwtsd.ac.uk::fa916128-1536-496d-b078-15a285606e61" providerId="AD" clId="Web-{B8879F7D-EA80-ADE1-D331-EE66835B7338}" dt="2026-06-11T02:22:57.905" v="1269" actId="20577"/>
          <ac:spMkLst>
            <pc:docMk/>
            <pc:sldMk cId="2440224580" sldId="283"/>
            <ac:spMk id="3" creationId="{85B80267-0C42-21C4-D969-338A38CF0470}"/>
          </ac:spMkLst>
        </pc:spChg>
      </pc:sldChg>
      <pc:sldMasterChg chg="modSp del delSldLayout modSldLayout">
        <pc:chgData name="Agatha Boakye (2529018)" userId="S::2529018@student.uwtsd.ac.uk::fa916128-1536-496d-b078-15a285606e61" providerId="AD" clId="Web-{B8879F7D-EA80-ADE1-D331-EE66835B7338}" dt="2026-06-11T02:26:06.871" v="1280"/>
        <pc:sldMasterMkLst>
          <pc:docMk/>
          <pc:sldMasterMk cId="451758520" sldId="2147483924"/>
        </pc:sldMasterMkLst>
        <pc:spChg chg="mod">
          <ac:chgData name="Agatha Boakye (2529018)" userId="S::2529018@student.uwtsd.ac.uk::fa916128-1536-496d-b078-15a285606e61" providerId="AD" clId="Web-{B8879F7D-EA80-ADE1-D331-EE66835B7338}" dt="2026-06-11T02:26:04.886" v="1279"/>
          <ac:spMkLst>
            <pc:docMk/>
            <pc:sldMasterMk cId="451758520" sldId="2147483924"/>
            <ac:spMk id="2" creationId="{BB325BDE-35A4-4AAD-960B-C1415864ADD9}"/>
          </ac:spMkLst>
        </pc:spChg>
        <pc:spChg chg="mod">
          <ac:chgData name="Agatha Boakye (2529018)" userId="S::2529018@student.uwtsd.ac.uk::fa916128-1536-496d-b078-15a285606e61" providerId="AD" clId="Web-{B8879F7D-EA80-ADE1-D331-EE66835B7338}" dt="2026-06-11T02:26:04.886" v="1279"/>
          <ac:spMkLst>
            <pc:docMk/>
            <pc:sldMasterMk cId="451758520" sldId="2147483924"/>
            <ac:spMk id="3" creationId="{BE459C78-0CC4-4552-93DD-49B4194D005D}"/>
          </ac:spMkLst>
        </pc:spChg>
        <pc:spChg chg="mod">
          <ac:chgData name="Agatha Boakye (2529018)" userId="S::2529018@student.uwtsd.ac.uk::fa916128-1536-496d-b078-15a285606e61" providerId="AD" clId="Web-{B8879F7D-EA80-ADE1-D331-EE66835B7338}" dt="2026-06-11T02:26:04.886" v="1279"/>
          <ac:spMkLst>
            <pc:docMk/>
            <pc:sldMasterMk cId="451758520" sldId="2147483924"/>
            <ac:spMk id="4" creationId="{06744A3C-9C54-46A6-B3EF-5B36362423EB}"/>
          </ac:spMkLst>
        </pc:spChg>
        <pc:spChg chg="mod">
          <ac:chgData name="Agatha Boakye (2529018)" userId="S::2529018@student.uwtsd.ac.uk::fa916128-1536-496d-b078-15a285606e61" providerId="AD" clId="Web-{B8879F7D-EA80-ADE1-D331-EE66835B7338}" dt="2026-06-11T02:26:04.886" v="1279"/>
          <ac:spMkLst>
            <pc:docMk/>
            <pc:sldMasterMk cId="451758520" sldId="2147483924"/>
            <ac:spMk id="5" creationId="{07D5A696-7B4B-4181-A961-7D66556D507F}"/>
          </ac:spMkLst>
        </pc:spChg>
        <pc:spChg chg="mod">
          <ac:chgData name="Agatha Boakye (2529018)" userId="S::2529018@student.uwtsd.ac.uk::fa916128-1536-496d-b078-15a285606e61" providerId="AD" clId="Web-{B8879F7D-EA80-ADE1-D331-EE66835B7338}" dt="2026-06-11T02:26:04.886" v="1279"/>
          <ac:spMkLst>
            <pc:docMk/>
            <pc:sldMasterMk cId="451758520" sldId="2147483924"/>
            <ac:spMk id="6" creationId="{23038CB5-8F4A-401D-A3A9-B27DC15B7A81}"/>
          </ac:spMkLst>
        </pc:spChg>
        <pc:sldLayoutChg chg="modSp del">
          <pc:chgData name="Agatha Boakye (2529018)" userId="S::2529018@student.uwtsd.ac.uk::fa916128-1536-496d-b078-15a285606e61" providerId="AD" clId="Web-{B8879F7D-EA80-ADE1-D331-EE66835B7338}" dt="2026-06-11T02:26:06.871" v="1280"/>
          <pc:sldLayoutMkLst>
            <pc:docMk/>
            <pc:sldMasterMk cId="451758520" sldId="2147483924"/>
            <pc:sldLayoutMk cId="4162179255" sldId="2147483925"/>
          </pc:sldLayoutMkLst>
          <pc:spChg chg="mod">
            <ac:chgData name="Agatha Boakye (2529018)" userId="S::2529018@student.uwtsd.ac.uk::fa916128-1536-496d-b078-15a285606e61" providerId="AD" clId="Web-{B8879F7D-EA80-ADE1-D331-EE66835B7338}" dt="2026-06-11T02:26:04.886" v="1279"/>
            <ac:spMkLst>
              <pc:docMk/>
              <pc:sldMasterMk cId="451758520" sldId="2147483924"/>
              <pc:sldLayoutMk cId="4162179255" sldId="2147483925"/>
              <ac:spMk id="2" creationId="{E0EB8136-4330-4480-80D9-0F6FD970617C}"/>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4162179255" sldId="2147483925"/>
              <ac:spMk id="3" creationId="{566E5739-DD96-45FB-B609-3E3447A52FED}"/>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4162179255" sldId="2147483925"/>
              <ac:spMk id="4" creationId="{1B9FF558-51F9-42A2-9944-DBE23DA8B224}"/>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4162179255" sldId="2147483925"/>
              <ac:spMk id="6" creationId="{C3D10ADE-E9DA-4E57-BF57-1CCB65219839}"/>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4162179255" sldId="2147483925"/>
              <ac:spMk id="8" creationId="{8D06CE56-3881-4ADA-8CEF-D18B02C242A3}"/>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4162179255" sldId="2147483925"/>
              <ac:spMk id="10" creationId="{79F3C543-62EC-4433-9C93-A2CD8764E9B4}"/>
            </ac:spMkLst>
          </pc:spChg>
        </pc:sldLayoutChg>
        <pc:sldLayoutChg chg="modSp del">
          <pc:chgData name="Agatha Boakye (2529018)" userId="S::2529018@student.uwtsd.ac.uk::fa916128-1536-496d-b078-15a285606e61" providerId="AD" clId="Web-{B8879F7D-EA80-ADE1-D331-EE66835B7338}" dt="2026-06-11T02:26:06.871" v="1280"/>
          <pc:sldLayoutMkLst>
            <pc:docMk/>
            <pc:sldMasterMk cId="451758520" sldId="2147483924"/>
            <pc:sldLayoutMk cId="1274680906" sldId="2147483926"/>
          </pc:sldLayoutMkLst>
          <pc:spChg chg="mod">
            <ac:chgData name="Agatha Boakye (2529018)" userId="S::2529018@student.uwtsd.ac.uk::fa916128-1536-496d-b078-15a285606e61" providerId="AD" clId="Web-{B8879F7D-EA80-ADE1-D331-EE66835B7338}" dt="2026-06-11T02:26:04.886" v="1279"/>
            <ac:spMkLst>
              <pc:docMk/>
              <pc:sldMasterMk cId="451758520" sldId="2147483924"/>
              <pc:sldLayoutMk cId="1274680906" sldId="2147483926"/>
              <ac:spMk id="2" creationId="{48D358CF-0758-490A-A084-C46443B9ABE8}"/>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274680906" sldId="2147483926"/>
              <ac:spMk id="3" creationId="{21671183-B3CE-4F45-92FB-98290CA0E2CA}"/>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274680906" sldId="2147483926"/>
              <ac:spMk id="4" creationId="{3D7DED67-27EC-4D43-A21C-093C1DB04813}"/>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274680906" sldId="2147483926"/>
              <ac:spMk id="6" creationId="{093C5AD3-D79A-4D46-B25B-822FE0252511}"/>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274680906" sldId="2147483926"/>
              <ac:spMk id="8" creationId="{2D6FBB9D-1CAA-4D05-AB33-BABDFE17B843}"/>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274680906" sldId="2147483926"/>
              <ac:spMk id="10" creationId="{04727B71-B4B6-4823-80A1-68C40B475118}"/>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274680906" sldId="2147483926"/>
              <ac:spMk id="12" creationId="{79A6DB05-9FB5-4B07-8675-74C23D4FD89D}"/>
            </ac:spMkLst>
          </pc:spChg>
        </pc:sldLayoutChg>
        <pc:sldLayoutChg chg="modSp del">
          <pc:chgData name="Agatha Boakye (2529018)" userId="S::2529018@student.uwtsd.ac.uk::fa916128-1536-496d-b078-15a285606e61" providerId="AD" clId="Web-{B8879F7D-EA80-ADE1-D331-EE66835B7338}" dt="2026-06-11T02:26:06.871" v="1280"/>
          <pc:sldLayoutMkLst>
            <pc:docMk/>
            <pc:sldMasterMk cId="451758520" sldId="2147483924"/>
            <pc:sldLayoutMk cId="944571699" sldId="2147483927"/>
          </pc:sldLayoutMkLst>
          <pc:spChg chg="mod">
            <ac:chgData name="Agatha Boakye (2529018)" userId="S::2529018@student.uwtsd.ac.uk::fa916128-1536-496d-b078-15a285606e61" providerId="AD" clId="Web-{B8879F7D-EA80-ADE1-D331-EE66835B7338}" dt="2026-06-11T02:26:04.886" v="1279"/>
            <ac:spMkLst>
              <pc:docMk/>
              <pc:sldMasterMk cId="451758520" sldId="2147483924"/>
              <pc:sldLayoutMk cId="944571699" sldId="2147483927"/>
              <ac:spMk id="2" creationId="{B8E44900-E8BF-4B12-8BCB-41076E2B68C7}"/>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944571699" sldId="2147483927"/>
              <ac:spMk id="3" creationId="{917741F9-B00F-4463-A257-6B66DABD9B4E}"/>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944571699" sldId="2147483927"/>
              <ac:spMk id="8" creationId="{85AEDC5C-2E87-49C6-AB07-A95E5F39ED8E}"/>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944571699" sldId="2147483927"/>
              <ac:spMk id="10" creationId="{A57D88DE-E462-4C8A-BF99-609390DFB781}"/>
            </ac:spMkLst>
          </pc:spChg>
        </pc:sldLayoutChg>
        <pc:sldLayoutChg chg="modSp del">
          <pc:chgData name="Agatha Boakye (2529018)" userId="S::2529018@student.uwtsd.ac.uk::fa916128-1536-496d-b078-15a285606e61" providerId="AD" clId="Web-{B8879F7D-EA80-ADE1-D331-EE66835B7338}" dt="2026-06-11T02:26:06.871" v="1280"/>
          <pc:sldLayoutMkLst>
            <pc:docMk/>
            <pc:sldMasterMk cId="451758520" sldId="2147483924"/>
            <pc:sldLayoutMk cId="920978615" sldId="2147483928"/>
          </pc:sldLayoutMkLst>
          <pc:spChg chg="mod">
            <ac:chgData name="Agatha Boakye (2529018)" userId="S::2529018@student.uwtsd.ac.uk::fa916128-1536-496d-b078-15a285606e61" providerId="AD" clId="Web-{B8879F7D-EA80-ADE1-D331-EE66835B7338}" dt="2026-06-11T02:26:04.886" v="1279"/>
            <ac:spMkLst>
              <pc:docMk/>
              <pc:sldMasterMk cId="451758520" sldId="2147483924"/>
              <pc:sldLayoutMk cId="920978615" sldId="2147483928"/>
              <ac:spMk id="2" creationId="{17A078AE-0BC3-48F9-87EC-2DB0CCE7E2AE}"/>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920978615" sldId="2147483928"/>
              <ac:spMk id="3" creationId="{292A20DF-0829-4336-B59F-FF9D7AA9D8B6}"/>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920978615" sldId="2147483928"/>
              <ac:spMk id="4" creationId="{7935D01C-CF67-4DF6-B96C-FFC9D5BF847B}"/>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920978615" sldId="2147483928"/>
              <ac:spMk id="5" creationId="{29BBD797-6031-4F82-8726-EAB757027FF5}"/>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920978615" sldId="2147483928"/>
              <ac:spMk id="7" creationId="{4F78BC14-5BB1-405F-A6F3-C07230F085C8}"/>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920978615" sldId="2147483928"/>
              <ac:spMk id="9" creationId="{2076262E-36A0-40C6-ADE6-90CD9FB9B9EA}"/>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920978615" sldId="2147483928"/>
              <ac:spMk id="11" creationId="{42677A9B-4D1D-4D80-912C-24570140A650}"/>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920978615" sldId="2147483928"/>
              <ac:spMk id="13" creationId="{03DC8C98-510F-48C9-82B2-9E4F760A68DF}"/>
            </ac:spMkLst>
          </pc:spChg>
        </pc:sldLayoutChg>
        <pc:sldLayoutChg chg="modSp del">
          <pc:chgData name="Agatha Boakye (2529018)" userId="S::2529018@student.uwtsd.ac.uk::fa916128-1536-496d-b078-15a285606e61" providerId="AD" clId="Web-{B8879F7D-EA80-ADE1-D331-EE66835B7338}" dt="2026-06-11T02:26:06.871" v="1280"/>
          <pc:sldLayoutMkLst>
            <pc:docMk/>
            <pc:sldMasterMk cId="451758520" sldId="2147483924"/>
            <pc:sldLayoutMk cId="1760673430" sldId="2147483929"/>
          </pc:sldLayoutMkLst>
          <pc:spChg chg="mod">
            <ac:chgData name="Agatha Boakye (2529018)" userId="S::2529018@student.uwtsd.ac.uk::fa916128-1536-496d-b078-15a285606e61" providerId="AD" clId="Web-{B8879F7D-EA80-ADE1-D331-EE66835B7338}" dt="2026-06-11T02:26:04.886" v="1279"/>
            <ac:spMkLst>
              <pc:docMk/>
              <pc:sldMasterMk cId="451758520" sldId="2147483924"/>
              <pc:sldLayoutMk cId="1760673430" sldId="2147483929"/>
              <ac:spMk id="2" creationId="{0F8F91F8-0767-40B5-A3AA-72931FC192EA}"/>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760673430" sldId="2147483929"/>
              <ac:spMk id="3" creationId="{AAAE0554-8BEE-4BF6-9519-51B8475D35E1}"/>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760673430" sldId="2147483929"/>
              <ac:spMk id="4" creationId="{FD4A358D-C930-48E0-B372-06A826B74C47}"/>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760673430" sldId="2147483929"/>
              <ac:spMk id="5" creationId="{83B6615E-4966-4150-83B6-C47591B36383}"/>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760673430" sldId="2147483929"/>
              <ac:spMk id="6" creationId="{BD409F6B-C17B-4B4F-9F35-5068BDC4E2FD}"/>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760673430" sldId="2147483929"/>
              <ac:spMk id="7" creationId="{C8BC356D-052B-4A9B-8B2F-6665FD325AB3}"/>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760673430" sldId="2147483929"/>
              <ac:spMk id="9" creationId="{D279E50C-1E40-4B48-871B-E392428D20A3}"/>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760673430" sldId="2147483929"/>
              <ac:spMk id="11" creationId="{6B671BDE-E45C-41A1-9B98-4A607D703855}"/>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760673430" sldId="2147483929"/>
              <ac:spMk id="13" creationId="{299500CE-917A-4D03-A7DF-71D8EBBC1537}"/>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1760673430" sldId="2147483929"/>
              <ac:spMk id="15" creationId="{C3D0D377-28B0-417D-886B-9483AF064975}"/>
            </ac:spMkLst>
          </pc:spChg>
        </pc:sldLayoutChg>
        <pc:sldLayoutChg chg="modSp del">
          <pc:chgData name="Agatha Boakye (2529018)" userId="S::2529018@student.uwtsd.ac.uk::fa916128-1536-496d-b078-15a285606e61" providerId="AD" clId="Web-{B8879F7D-EA80-ADE1-D331-EE66835B7338}" dt="2026-06-11T02:26:06.871" v="1280"/>
          <pc:sldLayoutMkLst>
            <pc:docMk/>
            <pc:sldMasterMk cId="451758520" sldId="2147483924"/>
            <pc:sldLayoutMk cId="3273318942" sldId="2147483930"/>
          </pc:sldLayoutMkLst>
          <pc:spChg chg="mod">
            <ac:chgData name="Agatha Boakye (2529018)" userId="S::2529018@student.uwtsd.ac.uk::fa916128-1536-496d-b078-15a285606e61" providerId="AD" clId="Web-{B8879F7D-EA80-ADE1-D331-EE66835B7338}" dt="2026-06-11T02:26:04.886" v="1279"/>
            <ac:spMkLst>
              <pc:docMk/>
              <pc:sldMasterMk cId="451758520" sldId="2147483924"/>
              <pc:sldLayoutMk cId="3273318942" sldId="2147483930"/>
              <ac:spMk id="2" creationId="{779454F2-0EE5-4888-AF4C-82F825E6226E}"/>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3273318942" sldId="2147483930"/>
              <ac:spMk id="7" creationId="{8C0689C4-0DB3-408B-A956-40326B4AE4C4}"/>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3273318942" sldId="2147483930"/>
              <ac:spMk id="9" creationId="{56E1D10E-1C30-41BF-8C3B-C460C9B5597B}"/>
            </ac:spMkLst>
          </pc:spChg>
        </pc:sldLayoutChg>
        <pc:sldLayoutChg chg="del">
          <pc:chgData name="Agatha Boakye (2529018)" userId="S::2529018@student.uwtsd.ac.uk::fa916128-1536-496d-b078-15a285606e61" providerId="AD" clId="Web-{B8879F7D-EA80-ADE1-D331-EE66835B7338}" dt="2026-06-11T02:26:06.871" v="1280"/>
          <pc:sldLayoutMkLst>
            <pc:docMk/>
            <pc:sldMasterMk cId="451758520" sldId="2147483924"/>
            <pc:sldLayoutMk cId="1462314295" sldId="2147483931"/>
          </pc:sldLayoutMkLst>
        </pc:sldLayoutChg>
        <pc:sldLayoutChg chg="modSp del">
          <pc:chgData name="Agatha Boakye (2529018)" userId="S::2529018@student.uwtsd.ac.uk::fa916128-1536-496d-b078-15a285606e61" providerId="AD" clId="Web-{B8879F7D-EA80-ADE1-D331-EE66835B7338}" dt="2026-06-11T02:26:06.871" v="1280"/>
          <pc:sldLayoutMkLst>
            <pc:docMk/>
            <pc:sldMasterMk cId="451758520" sldId="2147483924"/>
            <pc:sldLayoutMk cId="3945382096" sldId="2147483932"/>
          </pc:sldLayoutMkLst>
          <pc:spChg chg="mod">
            <ac:chgData name="Agatha Boakye (2529018)" userId="S::2529018@student.uwtsd.ac.uk::fa916128-1536-496d-b078-15a285606e61" providerId="AD" clId="Web-{B8879F7D-EA80-ADE1-D331-EE66835B7338}" dt="2026-06-11T02:26:04.886" v="1279"/>
            <ac:spMkLst>
              <pc:docMk/>
              <pc:sldMasterMk cId="451758520" sldId="2147483924"/>
              <pc:sldLayoutMk cId="3945382096" sldId="2147483932"/>
              <ac:spMk id="2" creationId="{47F7751B-CD8F-4F5B-A903-1DCE5D1E8306}"/>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3945382096" sldId="2147483932"/>
              <ac:spMk id="3" creationId="{EFA55C8A-A0BB-441D-976F-EB56D4382DB6}"/>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3945382096" sldId="2147483932"/>
              <ac:spMk id="4" creationId="{37DE6A51-A2E5-4BFA-B571-9FDFE1BBFB44}"/>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3945382096" sldId="2147483932"/>
              <ac:spMk id="5" creationId="{3D92778A-DD4C-4651-9C53-8B0C44CD8805}"/>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3945382096" sldId="2147483932"/>
              <ac:spMk id="9" creationId="{1FA417FE-CD1A-486F-A4AC-E4000A2FB18E}"/>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3945382096" sldId="2147483932"/>
              <ac:spMk id="11" creationId="{1318F0F5-812B-472C-9408-B80F2553F5E0}"/>
            </ac:spMkLst>
          </pc:spChg>
        </pc:sldLayoutChg>
        <pc:sldLayoutChg chg="modSp del">
          <pc:chgData name="Agatha Boakye (2529018)" userId="S::2529018@student.uwtsd.ac.uk::fa916128-1536-496d-b078-15a285606e61" providerId="AD" clId="Web-{B8879F7D-EA80-ADE1-D331-EE66835B7338}" dt="2026-06-11T02:26:06.871" v="1280"/>
          <pc:sldLayoutMkLst>
            <pc:docMk/>
            <pc:sldMasterMk cId="451758520" sldId="2147483924"/>
            <pc:sldLayoutMk cId="4185191091" sldId="2147483933"/>
          </pc:sldLayoutMkLst>
          <pc:spChg chg="mod">
            <ac:chgData name="Agatha Boakye (2529018)" userId="S::2529018@student.uwtsd.ac.uk::fa916128-1536-496d-b078-15a285606e61" providerId="AD" clId="Web-{B8879F7D-EA80-ADE1-D331-EE66835B7338}" dt="2026-06-11T02:26:04.886" v="1279"/>
            <ac:spMkLst>
              <pc:docMk/>
              <pc:sldMasterMk cId="451758520" sldId="2147483924"/>
              <pc:sldLayoutMk cId="4185191091" sldId="2147483933"/>
              <ac:spMk id="2" creationId="{A0C04DCC-0E3E-4F05-9FAC-9FA6CA4B2BAE}"/>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4185191091" sldId="2147483933"/>
              <ac:spMk id="3" creationId="{EBA29649-B19F-499E-8E9A-3577EAC8F031}"/>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4185191091" sldId="2147483933"/>
              <ac:spMk id="4" creationId="{1BC9EF2E-A8CD-41A1-B11A-0D8842797A98}"/>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4185191091" sldId="2147483933"/>
              <ac:spMk id="5" creationId="{B44257B5-0DE0-401F-9171-E8687A97DBA7}"/>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4185191091" sldId="2147483933"/>
              <ac:spMk id="9" creationId="{168B77B5-211C-456E-B79F-306CC3619347}"/>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4185191091" sldId="2147483933"/>
              <ac:spMk id="11" creationId="{3B63C338-194D-4F23-ABEC-60A7EA96F302}"/>
            </ac:spMkLst>
          </pc:spChg>
        </pc:sldLayoutChg>
        <pc:sldLayoutChg chg="del">
          <pc:chgData name="Agatha Boakye (2529018)" userId="S::2529018@student.uwtsd.ac.uk::fa916128-1536-496d-b078-15a285606e61" providerId="AD" clId="Web-{B8879F7D-EA80-ADE1-D331-EE66835B7338}" dt="2026-06-11T02:26:06.871" v="1280"/>
          <pc:sldLayoutMkLst>
            <pc:docMk/>
            <pc:sldMasterMk cId="451758520" sldId="2147483924"/>
            <pc:sldLayoutMk cId="2087885243" sldId="2147483934"/>
          </pc:sldLayoutMkLst>
        </pc:sldLayoutChg>
        <pc:sldLayoutChg chg="modSp del">
          <pc:chgData name="Agatha Boakye (2529018)" userId="S::2529018@student.uwtsd.ac.uk::fa916128-1536-496d-b078-15a285606e61" providerId="AD" clId="Web-{B8879F7D-EA80-ADE1-D331-EE66835B7338}" dt="2026-06-11T02:26:06.871" v="1280"/>
          <pc:sldLayoutMkLst>
            <pc:docMk/>
            <pc:sldMasterMk cId="451758520" sldId="2147483924"/>
            <pc:sldLayoutMk cId="4284860492" sldId="2147483935"/>
          </pc:sldLayoutMkLst>
          <pc:spChg chg="mod">
            <ac:chgData name="Agatha Boakye (2529018)" userId="S::2529018@student.uwtsd.ac.uk::fa916128-1536-496d-b078-15a285606e61" providerId="AD" clId="Web-{B8879F7D-EA80-ADE1-D331-EE66835B7338}" dt="2026-06-11T02:26:04.886" v="1279"/>
            <ac:spMkLst>
              <pc:docMk/>
              <pc:sldMasterMk cId="451758520" sldId="2147483924"/>
              <pc:sldLayoutMk cId="4284860492" sldId="2147483935"/>
              <ac:spMk id="2" creationId="{B543C89D-929E-4CD1-BCCC-72A14C0335D6}"/>
            </ac:spMkLst>
          </pc:spChg>
          <pc:spChg chg="mod">
            <ac:chgData name="Agatha Boakye (2529018)" userId="S::2529018@student.uwtsd.ac.uk::fa916128-1536-496d-b078-15a285606e61" providerId="AD" clId="Web-{B8879F7D-EA80-ADE1-D331-EE66835B7338}" dt="2026-06-11T02:26:04.886" v="1279"/>
            <ac:spMkLst>
              <pc:docMk/>
              <pc:sldMasterMk cId="451758520" sldId="2147483924"/>
              <pc:sldLayoutMk cId="4284860492" sldId="2147483935"/>
              <ac:spMk id="3" creationId="{FED450EA-A577-4B76-A12F-650BEB20FD8D}"/>
            </ac:spMkLst>
          </pc:spChg>
        </pc:sldLayoutChg>
      </pc:sldMasterChg>
      <pc:sldMasterChg chg="add addSldLayout modSldLayout">
        <pc:chgData name="Agatha Boakye (2529018)" userId="S::2529018@student.uwtsd.ac.uk::fa916128-1536-496d-b078-15a285606e61" providerId="AD" clId="Web-{B8879F7D-EA80-ADE1-D331-EE66835B7338}" dt="2026-06-11T02:26:06.871" v="1280"/>
        <pc:sldMasterMkLst>
          <pc:docMk/>
          <pc:sldMasterMk cId="2412550765" sldId="2147483936"/>
        </pc:sldMasterMkLst>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1185889176" sldId="2147483937"/>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3460493221" sldId="2147483938"/>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2338538125" sldId="2147483939"/>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4183402408" sldId="2147483940"/>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1083814769" sldId="2147483941"/>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973322994" sldId="2147483942"/>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2678548193" sldId="2147483943"/>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3384487138" sldId="2147483944"/>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3911211237" sldId="2147483945"/>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1066435440" sldId="2147483946"/>
          </pc:sldLayoutMkLst>
        </pc:sldLayoutChg>
        <pc:sldLayoutChg chg="add mod replId">
          <pc:chgData name="Agatha Boakye (2529018)" userId="S::2529018@student.uwtsd.ac.uk::fa916128-1536-496d-b078-15a285606e61" providerId="AD" clId="Web-{B8879F7D-EA80-ADE1-D331-EE66835B7338}" dt="2026-06-11T02:26:06.871" v="1280"/>
          <pc:sldLayoutMkLst>
            <pc:docMk/>
            <pc:sldMasterMk cId="2412550765" sldId="2147483936"/>
            <pc:sldLayoutMk cId="3973534330" sldId="2147483947"/>
          </pc:sldLayoutMkLst>
        </pc:sldLayoutChg>
      </pc:sldMasterChg>
    </pc:docChg>
  </pc:docChgLst>
  <pc:docChgLst>
    <pc:chgData clId="Web-{8B864273-D8F4-459B-4421-5A815A447046}"/>
    <pc:docChg chg="delSld">
      <pc:chgData name="" userId="" providerId="" clId="Web-{8B864273-D8F4-459B-4421-5A815A447046}" dt="2026-05-28T16:14:35.913" v="0"/>
      <pc:docMkLst>
        <pc:docMk/>
      </pc:docMkLst>
    </pc:docChg>
  </pc:docChgLst>
  <pc:docChgLst>
    <pc:chgData name="Akeel Hussain (2533705)" userId="S::2533705@student.uwtsd.ac.uk::f36fb529-92ed-4a76-917e-25f0d4e864f1" providerId="AD" clId="Web-{AC6A44B3-F41B-DE0B-633F-569AF20E3033}"/>
    <pc:docChg chg="addSld delSld modSld">
      <pc:chgData name="Akeel Hussain (2533705)" userId="S::2533705@student.uwtsd.ac.uk::f36fb529-92ed-4a76-917e-25f0d4e864f1" providerId="AD" clId="Web-{AC6A44B3-F41B-DE0B-633F-569AF20E3033}" dt="2026-06-11T14:09:42.460" v="96"/>
      <pc:docMkLst>
        <pc:docMk/>
      </pc:docMkLst>
      <pc:sldChg chg="modSp">
        <pc:chgData name="Akeel Hussain (2533705)" userId="S::2533705@student.uwtsd.ac.uk::f36fb529-92ed-4a76-917e-25f0d4e864f1" providerId="AD" clId="Web-{AC6A44B3-F41B-DE0B-633F-569AF20E3033}" dt="2026-06-11T13:44:17.209" v="58" actId="20577"/>
        <pc:sldMkLst>
          <pc:docMk/>
          <pc:sldMk cId="425500855" sldId="267"/>
        </pc:sldMkLst>
        <pc:spChg chg="mod">
          <ac:chgData name="Akeel Hussain (2533705)" userId="S::2533705@student.uwtsd.ac.uk::f36fb529-92ed-4a76-917e-25f0d4e864f1" providerId="AD" clId="Web-{AC6A44B3-F41B-DE0B-633F-569AF20E3033}" dt="2026-06-11T13:44:17.209" v="58" actId="20577"/>
          <ac:spMkLst>
            <pc:docMk/>
            <pc:sldMk cId="425500855" sldId="267"/>
            <ac:spMk id="18" creationId="{397C7E45-2E9D-69A7-DA71-E90DF44D03FA}"/>
          </ac:spMkLst>
        </pc:spChg>
        <pc:graphicFrameChg chg="mod">
          <ac:chgData name="Akeel Hussain (2533705)" userId="S::2533705@student.uwtsd.ac.uk::f36fb529-92ed-4a76-917e-25f0d4e864f1" providerId="AD" clId="Web-{AC6A44B3-F41B-DE0B-633F-569AF20E3033}" dt="2026-06-11T13:39:58.034" v="26" actId="14100"/>
          <ac:graphicFrameMkLst>
            <pc:docMk/>
            <pc:sldMk cId="425500855" sldId="267"/>
            <ac:graphicFrameMk id="19" creationId="{3E59AF17-C1C8-A6DF-A9C2-1011671A5B68}"/>
          </ac:graphicFrameMkLst>
        </pc:graphicFrameChg>
      </pc:sldChg>
      <pc:sldChg chg="modSp">
        <pc:chgData name="Akeel Hussain (2533705)" userId="S::2533705@student.uwtsd.ac.uk::f36fb529-92ed-4a76-917e-25f0d4e864f1" providerId="AD" clId="Web-{AC6A44B3-F41B-DE0B-633F-569AF20E3033}" dt="2026-06-11T13:44:09.224" v="55" actId="20577"/>
        <pc:sldMkLst>
          <pc:docMk/>
          <pc:sldMk cId="3508554289" sldId="268"/>
        </pc:sldMkLst>
        <pc:spChg chg="mod">
          <ac:chgData name="Akeel Hussain (2533705)" userId="S::2533705@student.uwtsd.ac.uk::f36fb529-92ed-4a76-917e-25f0d4e864f1" providerId="AD" clId="Web-{AC6A44B3-F41B-DE0B-633F-569AF20E3033}" dt="2026-06-11T13:44:09.224" v="55" actId="20577"/>
          <ac:spMkLst>
            <pc:docMk/>
            <pc:sldMk cId="3508554289" sldId="268"/>
            <ac:spMk id="2" creationId="{6EFA1154-E7EC-7D3F-6B65-6127C38A7680}"/>
          </ac:spMkLst>
        </pc:spChg>
        <pc:spChg chg="mod">
          <ac:chgData name="Akeel Hussain (2533705)" userId="S::2533705@student.uwtsd.ac.uk::f36fb529-92ed-4a76-917e-25f0d4e864f1" providerId="AD" clId="Web-{AC6A44B3-F41B-DE0B-633F-569AF20E3033}" dt="2026-06-11T13:31:30.825" v="22" actId="20577"/>
          <ac:spMkLst>
            <pc:docMk/>
            <pc:sldMk cId="3508554289" sldId="268"/>
            <ac:spMk id="112" creationId="{9875FD82-510A-9A58-697E-B75F8C4FF3C8}"/>
          </ac:spMkLst>
        </pc:spChg>
      </pc:sldChg>
      <pc:sldChg chg="addSp delSp modSp">
        <pc:chgData name="Akeel Hussain (2533705)" userId="S::2533705@student.uwtsd.ac.uk::f36fb529-92ed-4a76-917e-25f0d4e864f1" providerId="AD" clId="Web-{AC6A44B3-F41B-DE0B-633F-569AF20E3033}" dt="2026-06-11T13:57:53.424" v="83"/>
        <pc:sldMkLst>
          <pc:docMk/>
          <pc:sldMk cId="1190465370" sldId="274"/>
        </pc:sldMkLst>
        <pc:spChg chg="mod">
          <ac:chgData name="Akeel Hussain (2533705)" userId="S::2533705@student.uwtsd.ac.uk::f36fb529-92ed-4a76-917e-25f0d4e864f1" providerId="AD" clId="Web-{AC6A44B3-F41B-DE0B-633F-569AF20E3033}" dt="2026-06-11T13:21:22.438" v="15" actId="20577"/>
          <ac:spMkLst>
            <pc:docMk/>
            <pc:sldMk cId="1190465370" sldId="274"/>
            <ac:spMk id="2" creationId="{63B3DB80-13A0-3CE1-40EE-40D8B0B0FE2B}"/>
          </ac:spMkLst>
        </pc:spChg>
        <pc:spChg chg="mod">
          <ac:chgData name="Akeel Hussain (2533705)" userId="S::2533705@student.uwtsd.ac.uk::f36fb529-92ed-4a76-917e-25f0d4e864f1" providerId="AD" clId="Web-{AC6A44B3-F41B-DE0B-633F-569AF20E3033}" dt="2026-06-11T13:55:57.478" v="77" actId="20577"/>
          <ac:spMkLst>
            <pc:docMk/>
            <pc:sldMk cId="1190465370" sldId="274"/>
            <ac:spMk id="3" creationId="{02660C5B-2F39-09A0-3409-B476D2A0A4FE}"/>
          </ac:spMkLst>
        </pc:spChg>
        <pc:spChg chg="add del">
          <ac:chgData name="Akeel Hussain (2533705)" userId="S::2533705@student.uwtsd.ac.uk::f36fb529-92ed-4a76-917e-25f0d4e864f1" providerId="AD" clId="Web-{AC6A44B3-F41B-DE0B-633F-569AF20E3033}" dt="2026-06-11T13:57:17.843" v="79"/>
          <ac:spMkLst>
            <pc:docMk/>
            <pc:sldMk cId="1190465370" sldId="274"/>
            <ac:spMk id="7" creationId="{63485083-6CA0-B2AB-6E53-B57624BE994E}"/>
          </ac:spMkLst>
        </pc:spChg>
        <pc:spChg chg="add del">
          <ac:chgData name="Akeel Hussain (2533705)" userId="S::2533705@student.uwtsd.ac.uk::f36fb529-92ed-4a76-917e-25f0d4e864f1" providerId="AD" clId="Web-{AC6A44B3-F41B-DE0B-633F-569AF20E3033}" dt="2026-06-11T13:57:28.563" v="81"/>
          <ac:spMkLst>
            <pc:docMk/>
            <pc:sldMk cId="1190465370" sldId="274"/>
            <ac:spMk id="8" creationId="{6045CD7D-760D-EA91-5999-C680475A8B74}"/>
          </ac:spMkLst>
        </pc:spChg>
        <pc:spChg chg="add del">
          <ac:chgData name="Akeel Hussain (2533705)" userId="S::2533705@student.uwtsd.ac.uk::f36fb529-92ed-4a76-917e-25f0d4e864f1" providerId="AD" clId="Web-{AC6A44B3-F41B-DE0B-633F-569AF20E3033}" dt="2026-06-11T13:57:53.424" v="83"/>
          <ac:spMkLst>
            <pc:docMk/>
            <pc:sldMk cId="1190465370" sldId="274"/>
            <ac:spMk id="9" creationId="{229A4D1E-B07D-1052-128B-05D550D6B5AE}"/>
          </ac:spMkLst>
        </pc:spChg>
      </pc:sldChg>
      <pc:sldChg chg="modSp">
        <pc:chgData name="Akeel Hussain (2533705)" userId="S::2533705@student.uwtsd.ac.uk::f36fb529-92ed-4a76-917e-25f0d4e864f1" providerId="AD" clId="Web-{AC6A44B3-F41B-DE0B-633F-569AF20E3033}" dt="2026-06-11T13:44:41.820" v="65" actId="20577"/>
        <pc:sldMkLst>
          <pc:docMk/>
          <pc:sldMk cId="3323920397" sldId="275"/>
        </pc:sldMkLst>
        <pc:spChg chg="mod">
          <ac:chgData name="Akeel Hussain (2533705)" userId="S::2533705@student.uwtsd.ac.uk::f36fb529-92ed-4a76-917e-25f0d4e864f1" providerId="AD" clId="Web-{AC6A44B3-F41B-DE0B-633F-569AF20E3033}" dt="2026-06-11T13:44:31.319" v="62" actId="20577"/>
          <ac:spMkLst>
            <pc:docMk/>
            <pc:sldMk cId="3323920397" sldId="275"/>
            <ac:spMk id="2" creationId="{7C8B64DA-5A36-0B43-9960-8CC576558807}"/>
          </ac:spMkLst>
        </pc:spChg>
        <pc:spChg chg="mod">
          <ac:chgData name="Akeel Hussain (2533705)" userId="S::2533705@student.uwtsd.ac.uk::f36fb529-92ed-4a76-917e-25f0d4e864f1" providerId="AD" clId="Web-{AC6A44B3-F41B-DE0B-633F-569AF20E3033}" dt="2026-06-11T13:44:41.820" v="65" actId="20577"/>
          <ac:spMkLst>
            <pc:docMk/>
            <pc:sldMk cId="3323920397" sldId="275"/>
            <ac:spMk id="3" creationId="{4ED075E0-D107-1DE9-1558-9D5968DC6404}"/>
          </ac:spMkLst>
        </pc:spChg>
      </pc:sldChg>
      <pc:sldChg chg="modSp">
        <pc:chgData name="Akeel Hussain (2533705)" userId="S::2533705@student.uwtsd.ac.uk::f36fb529-92ed-4a76-917e-25f0d4e864f1" providerId="AD" clId="Web-{AC6A44B3-F41B-DE0B-633F-569AF20E3033}" dt="2026-06-11T13:43:59.958" v="51" actId="20577"/>
        <pc:sldMkLst>
          <pc:docMk/>
          <pc:sldMk cId="3946354530" sldId="276"/>
        </pc:sldMkLst>
        <pc:spChg chg="mod">
          <ac:chgData name="Akeel Hussain (2533705)" userId="S::2533705@student.uwtsd.ac.uk::f36fb529-92ed-4a76-917e-25f0d4e864f1" providerId="AD" clId="Web-{AC6A44B3-F41B-DE0B-633F-569AF20E3033}" dt="2026-06-11T13:43:59.958" v="51" actId="20577"/>
          <ac:spMkLst>
            <pc:docMk/>
            <pc:sldMk cId="3946354530" sldId="276"/>
            <ac:spMk id="2" creationId="{EB17E3BA-03CB-787D-C36E-084AF3E5BDB6}"/>
          </ac:spMkLst>
        </pc:spChg>
        <pc:spChg chg="mod">
          <ac:chgData name="Akeel Hussain (2533705)" userId="S::2533705@student.uwtsd.ac.uk::f36fb529-92ed-4a76-917e-25f0d4e864f1" providerId="AD" clId="Web-{AC6A44B3-F41B-DE0B-633F-569AF20E3033}" dt="2026-06-11T13:41:10.430" v="30" actId="20577"/>
          <ac:spMkLst>
            <pc:docMk/>
            <pc:sldMk cId="3946354530" sldId="276"/>
            <ac:spMk id="3" creationId="{FF0DE084-687F-D0D4-3D1D-A88AC98EE4C5}"/>
          </ac:spMkLst>
        </pc:spChg>
      </pc:sldChg>
      <pc:sldChg chg="modSp">
        <pc:chgData name="Akeel Hussain (2533705)" userId="S::2533705@student.uwtsd.ac.uk::f36fb529-92ed-4a76-917e-25f0d4e864f1" providerId="AD" clId="Web-{AC6A44B3-F41B-DE0B-633F-569AF20E3033}" dt="2026-06-11T13:59:45.589" v="95" actId="20577"/>
        <pc:sldMkLst>
          <pc:docMk/>
          <pc:sldMk cId="3778002560" sldId="278"/>
        </pc:sldMkLst>
        <pc:spChg chg="mod">
          <ac:chgData name="Akeel Hussain (2533705)" userId="S::2533705@student.uwtsd.ac.uk::f36fb529-92ed-4a76-917e-25f0d4e864f1" providerId="AD" clId="Web-{AC6A44B3-F41B-DE0B-633F-569AF20E3033}" dt="2026-06-11T13:43:53.692" v="49" actId="20577"/>
          <ac:spMkLst>
            <pc:docMk/>
            <pc:sldMk cId="3778002560" sldId="278"/>
            <ac:spMk id="2" creationId="{85812DE3-E8B4-C433-4EAC-0AD37633205C}"/>
          </ac:spMkLst>
        </pc:spChg>
        <pc:spChg chg="mod">
          <ac:chgData name="Akeel Hussain (2533705)" userId="S::2533705@student.uwtsd.ac.uk::f36fb529-92ed-4a76-917e-25f0d4e864f1" providerId="AD" clId="Web-{AC6A44B3-F41B-DE0B-633F-569AF20E3033}" dt="2026-06-11T13:59:45.589" v="95" actId="20577"/>
          <ac:spMkLst>
            <pc:docMk/>
            <pc:sldMk cId="3778002560" sldId="278"/>
            <ac:spMk id="3" creationId="{DD4E6658-7A6A-489D-1B4D-A5FE605817CC}"/>
          </ac:spMkLst>
        </pc:spChg>
      </pc:sldChg>
      <pc:sldChg chg="modSp">
        <pc:chgData name="Akeel Hussain (2533705)" userId="S::2533705@student.uwtsd.ac.uk::f36fb529-92ed-4a76-917e-25f0d4e864f1" providerId="AD" clId="Web-{AC6A44B3-F41B-DE0B-633F-569AF20E3033}" dt="2026-06-11T13:43:45.582" v="47" actId="20577"/>
        <pc:sldMkLst>
          <pc:docMk/>
          <pc:sldMk cId="407683705" sldId="279"/>
        </pc:sldMkLst>
        <pc:spChg chg="mod">
          <ac:chgData name="Akeel Hussain (2533705)" userId="S::2533705@student.uwtsd.ac.uk::f36fb529-92ed-4a76-917e-25f0d4e864f1" providerId="AD" clId="Web-{AC6A44B3-F41B-DE0B-633F-569AF20E3033}" dt="2026-06-11T13:43:45.582" v="47" actId="20577"/>
          <ac:spMkLst>
            <pc:docMk/>
            <pc:sldMk cId="407683705" sldId="279"/>
            <ac:spMk id="2" creationId="{B5D3025D-EF1D-C97F-4DF8-AC994B1E11FB}"/>
          </ac:spMkLst>
        </pc:spChg>
      </pc:sldChg>
      <pc:sldChg chg="modSp">
        <pc:chgData name="Akeel Hussain (2533705)" userId="S::2533705@student.uwtsd.ac.uk::f36fb529-92ed-4a76-917e-25f0d4e864f1" providerId="AD" clId="Web-{AC6A44B3-F41B-DE0B-633F-569AF20E3033}" dt="2026-06-11T13:58:26.239" v="84" actId="20577"/>
        <pc:sldMkLst>
          <pc:docMk/>
          <pc:sldMk cId="4017714238" sldId="280"/>
        </pc:sldMkLst>
        <pc:spChg chg="mod">
          <ac:chgData name="Akeel Hussain (2533705)" userId="S::2533705@student.uwtsd.ac.uk::f36fb529-92ed-4a76-917e-25f0d4e864f1" providerId="AD" clId="Web-{AC6A44B3-F41B-DE0B-633F-569AF20E3033}" dt="2026-06-11T13:45:14.604" v="68" actId="20577"/>
          <ac:spMkLst>
            <pc:docMk/>
            <pc:sldMk cId="4017714238" sldId="280"/>
            <ac:spMk id="2" creationId="{B530EBBD-B204-5126-B503-1842EF62E561}"/>
          </ac:spMkLst>
        </pc:spChg>
        <pc:spChg chg="mod">
          <ac:chgData name="Akeel Hussain (2533705)" userId="S::2533705@student.uwtsd.ac.uk::f36fb529-92ed-4a76-917e-25f0d4e864f1" providerId="AD" clId="Web-{AC6A44B3-F41B-DE0B-633F-569AF20E3033}" dt="2026-06-11T13:58:26.239" v="84" actId="20577"/>
          <ac:spMkLst>
            <pc:docMk/>
            <pc:sldMk cId="4017714238" sldId="280"/>
            <ac:spMk id="3" creationId="{1B9DA53E-F75C-322B-411F-0C451D4019DF}"/>
          </ac:spMkLst>
        </pc:spChg>
      </pc:sldChg>
      <pc:sldChg chg="new del">
        <pc:chgData name="Akeel Hussain (2533705)" userId="S::2533705@student.uwtsd.ac.uk::f36fb529-92ed-4a76-917e-25f0d4e864f1" providerId="AD" clId="Web-{AC6A44B3-F41B-DE0B-633F-569AF20E3033}" dt="2026-06-11T13:55:20.819" v="72"/>
        <pc:sldMkLst>
          <pc:docMk/>
          <pc:sldMk cId="3773345607" sldId="290"/>
        </pc:sldMkLst>
      </pc:sldChg>
      <pc:sldChg chg="new">
        <pc:chgData name="Akeel Hussain (2533705)" userId="S::2533705@student.uwtsd.ac.uk::f36fb529-92ed-4a76-917e-25f0d4e864f1" providerId="AD" clId="Web-{AC6A44B3-F41B-DE0B-633F-569AF20E3033}" dt="2026-06-11T14:09:42.460" v="96"/>
        <pc:sldMkLst>
          <pc:docMk/>
          <pc:sldMk cId="773184097" sldId="295"/>
        </pc:sldMkLst>
      </pc:sldChg>
    </pc:docChg>
  </pc:docChgLst>
  <pc:docChgLst>
    <pc:chgData name="Agatha Boakye (2529018)" userId="S::2529018@student.uwtsd.ac.uk::fa916128-1536-496d-b078-15a285606e61" providerId="AD" clId="Web-{32074D5F-5927-C241-D2B5-234144BB7279}"/>
    <pc:docChg chg="modSld">
      <pc:chgData name="Agatha Boakye (2529018)" userId="S::2529018@student.uwtsd.ac.uk::fa916128-1536-496d-b078-15a285606e61" providerId="AD" clId="Web-{32074D5F-5927-C241-D2B5-234144BB7279}" dt="2026-06-04T14:33:18.423" v="49" actId="20577"/>
      <pc:docMkLst>
        <pc:docMk/>
      </pc:docMkLst>
      <pc:sldChg chg="addSp delSp modSp mod setBg">
        <pc:chgData name="Agatha Boakye (2529018)" userId="S::2529018@student.uwtsd.ac.uk::fa916128-1536-496d-b078-15a285606e61" providerId="AD" clId="Web-{32074D5F-5927-C241-D2B5-234144BB7279}" dt="2026-06-04T14:19:39.422" v="12"/>
        <pc:sldMkLst>
          <pc:docMk/>
          <pc:sldMk cId="2465089568" sldId="257"/>
        </pc:sldMkLst>
        <pc:spChg chg="add">
          <ac:chgData name="Agatha Boakye (2529018)" userId="S::2529018@student.uwtsd.ac.uk::fa916128-1536-496d-b078-15a285606e61" providerId="AD" clId="Web-{32074D5F-5927-C241-D2B5-234144BB7279}" dt="2026-06-04T14:19:39.422" v="12"/>
          <ac:spMkLst>
            <pc:docMk/>
            <pc:sldMk cId="2465089568" sldId="257"/>
            <ac:spMk id="54" creationId="{FE1B9315-CB6A-122D-9A97-7B6124FA8448}"/>
          </ac:spMkLst>
        </pc:spChg>
        <pc:picChg chg="add">
          <ac:chgData name="Agatha Boakye (2529018)" userId="S::2529018@student.uwtsd.ac.uk::fa916128-1536-496d-b078-15a285606e61" providerId="AD" clId="Web-{32074D5F-5927-C241-D2B5-234144BB7279}" dt="2026-06-04T14:19:39.422" v="12"/>
          <ac:picMkLst>
            <pc:docMk/>
            <pc:sldMk cId="2465089568" sldId="257"/>
            <ac:picMk id="52" creationId="{AA90B3EF-667D-97F9-3BB5-CB7E118B00EF}"/>
          </ac:picMkLst>
        </pc:picChg>
      </pc:sldChg>
      <pc:sldChg chg="addSp delSp modSp mod setBg">
        <pc:chgData name="Agatha Boakye (2529018)" userId="S::2529018@student.uwtsd.ac.uk::fa916128-1536-496d-b078-15a285606e61" providerId="AD" clId="Web-{32074D5F-5927-C241-D2B5-234144BB7279}" dt="2026-06-04T14:21:28.211" v="19"/>
        <pc:sldMkLst>
          <pc:docMk/>
          <pc:sldMk cId="3895513908" sldId="262"/>
        </pc:sldMkLst>
        <pc:spChg chg="mod">
          <ac:chgData name="Agatha Boakye (2529018)" userId="S::2529018@student.uwtsd.ac.uk::fa916128-1536-496d-b078-15a285606e61" providerId="AD" clId="Web-{32074D5F-5927-C241-D2B5-234144BB7279}" dt="2026-06-04T14:21:28.211" v="19"/>
          <ac:spMkLst>
            <pc:docMk/>
            <pc:sldMk cId="3895513908" sldId="262"/>
            <ac:spMk id="4" creationId="{41835C17-720D-07E5-877A-A002C4D212FC}"/>
          </ac:spMkLst>
        </pc:spChg>
        <pc:spChg chg="mod">
          <ac:chgData name="Agatha Boakye (2529018)" userId="S::2529018@student.uwtsd.ac.uk::fa916128-1536-496d-b078-15a285606e61" providerId="AD" clId="Web-{32074D5F-5927-C241-D2B5-234144BB7279}" dt="2026-06-04T14:21:28.211" v="19"/>
          <ac:spMkLst>
            <pc:docMk/>
            <pc:sldMk cId="3895513908" sldId="262"/>
            <ac:spMk id="5" creationId="{ED5A7DDF-753E-3B2B-C1F5-D963EA089D2F}"/>
          </ac:spMkLst>
        </pc:spChg>
        <pc:spChg chg="mod">
          <ac:chgData name="Agatha Boakye (2529018)" userId="S::2529018@student.uwtsd.ac.uk::fa916128-1536-496d-b078-15a285606e61" providerId="AD" clId="Web-{32074D5F-5927-C241-D2B5-234144BB7279}" dt="2026-06-04T14:21:28.211" v="19"/>
          <ac:spMkLst>
            <pc:docMk/>
            <pc:sldMk cId="3895513908" sldId="262"/>
            <ac:spMk id="6" creationId="{221BF633-0072-1A41-0612-0D493CB7957F}"/>
          </ac:spMkLst>
        </pc:spChg>
        <pc:graphicFrameChg chg="add">
          <ac:chgData name="Agatha Boakye (2529018)" userId="S::2529018@student.uwtsd.ac.uk::fa916128-1536-496d-b078-15a285606e61" providerId="AD" clId="Web-{32074D5F-5927-C241-D2B5-234144BB7279}" dt="2026-06-04T14:21:28.211" v="19"/>
          <ac:graphicFrameMkLst>
            <pc:docMk/>
            <pc:sldMk cId="3895513908" sldId="262"/>
            <ac:graphicFrameMk id="15" creationId="{F2285EC2-E091-6AD1-E81D-A832AE075982}"/>
          </ac:graphicFrameMkLst>
        </pc:graphicFrameChg>
      </pc:sldChg>
      <pc:sldChg chg="modSp">
        <pc:chgData name="Agatha Boakye (2529018)" userId="S::2529018@student.uwtsd.ac.uk::fa916128-1536-496d-b078-15a285606e61" providerId="AD" clId="Web-{32074D5F-5927-C241-D2B5-234144BB7279}" dt="2026-06-04T14:22:22.872" v="34" actId="20577"/>
        <pc:sldMkLst>
          <pc:docMk/>
          <pc:sldMk cId="3494093436" sldId="263"/>
        </pc:sldMkLst>
        <pc:spChg chg="mod">
          <ac:chgData name="Agatha Boakye (2529018)" userId="S::2529018@student.uwtsd.ac.uk::fa916128-1536-496d-b078-15a285606e61" providerId="AD" clId="Web-{32074D5F-5927-C241-D2B5-234144BB7279}" dt="2026-06-04T14:22:22.872" v="34" actId="20577"/>
          <ac:spMkLst>
            <pc:docMk/>
            <pc:sldMk cId="3494093436" sldId="263"/>
            <ac:spMk id="3" creationId="{55075ACC-EE31-BFB3-6496-E86ED70213A7}"/>
          </ac:spMkLst>
        </pc:spChg>
      </pc:sldChg>
    </pc:docChg>
  </pc:docChgLst>
  <pc:docChgLst>
    <pc:chgData name="Agatha Boakye (2529018)" userId="S::2529018@student.uwtsd.ac.uk::fa916128-1536-496d-b078-15a285606e61" providerId="AD" clId="Web-{585BAA09-8AE4-DE02-D4A6-6FDB32C03F4B}"/>
    <pc:docChg chg="addSld delSld modSld">
      <pc:chgData name="Agatha Boakye (2529018)" userId="S::2529018@student.uwtsd.ac.uk::fa916128-1536-496d-b078-15a285606e61" providerId="AD" clId="Web-{585BAA09-8AE4-DE02-D4A6-6FDB32C03F4B}" dt="2026-06-11T14:44:22.934" v="723" actId="20577"/>
      <pc:docMkLst>
        <pc:docMk/>
      </pc:docMkLst>
      <pc:sldChg chg="modSp">
        <pc:chgData name="Agatha Boakye (2529018)" userId="S::2529018@student.uwtsd.ac.uk::fa916128-1536-496d-b078-15a285606e61" providerId="AD" clId="Web-{585BAA09-8AE4-DE02-D4A6-6FDB32C03F4B}" dt="2026-06-11T13:59:37.939" v="5" actId="20577"/>
        <pc:sldMkLst>
          <pc:docMk/>
          <pc:sldMk cId="2465089568" sldId="257"/>
        </pc:sldMkLst>
        <pc:spChg chg="mod">
          <ac:chgData name="Agatha Boakye (2529018)" userId="S::2529018@student.uwtsd.ac.uk::fa916128-1536-496d-b078-15a285606e61" providerId="AD" clId="Web-{585BAA09-8AE4-DE02-D4A6-6FDB32C03F4B}" dt="2026-06-11T13:59:37.939" v="5" actId="20577"/>
          <ac:spMkLst>
            <pc:docMk/>
            <pc:sldMk cId="2465089568" sldId="257"/>
            <ac:spMk id="54" creationId="{FE1B9315-CB6A-122D-9A97-7B6124FA8448}"/>
          </ac:spMkLst>
        </pc:spChg>
      </pc:sldChg>
      <pc:sldChg chg="modSp">
        <pc:chgData name="Agatha Boakye (2529018)" userId="S::2529018@student.uwtsd.ac.uk::fa916128-1536-496d-b078-15a285606e61" providerId="AD" clId="Web-{585BAA09-8AE4-DE02-D4A6-6FDB32C03F4B}" dt="2026-06-11T14:44:22.934" v="723" actId="20577"/>
        <pc:sldMkLst>
          <pc:docMk/>
          <pc:sldMk cId="425500855" sldId="267"/>
        </pc:sldMkLst>
        <pc:graphicFrameChg chg="modGraphic">
          <ac:chgData name="Agatha Boakye (2529018)" userId="S::2529018@student.uwtsd.ac.uk::fa916128-1536-496d-b078-15a285606e61" providerId="AD" clId="Web-{585BAA09-8AE4-DE02-D4A6-6FDB32C03F4B}" dt="2026-06-11T14:44:22.934" v="723" actId="20577"/>
          <ac:graphicFrameMkLst>
            <pc:docMk/>
            <pc:sldMk cId="425500855" sldId="267"/>
            <ac:graphicFrameMk id="19" creationId="{3E59AF17-C1C8-A6DF-A9C2-1011671A5B68}"/>
          </ac:graphicFrameMkLst>
        </pc:graphicFrameChg>
      </pc:sldChg>
      <pc:sldChg chg="modSp">
        <pc:chgData name="Agatha Boakye (2529018)" userId="S::2529018@student.uwtsd.ac.uk::fa916128-1536-496d-b078-15a285606e61" providerId="AD" clId="Web-{585BAA09-8AE4-DE02-D4A6-6FDB32C03F4B}" dt="2026-06-11T14:43:20.089" v="706" actId="20577"/>
        <pc:sldMkLst>
          <pc:docMk/>
          <pc:sldMk cId="3508554289" sldId="268"/>
        </pc:sldMkLst>
        <pc:spChg chg="mod">
          <ac:chgData name="Agatha Boakye (2529018)" userId="S::2529018@student.uwtsd.ac.uk::fa916128-1536-496d-b078-15a285606e61" providerId="AD" clId="Web-{585BAA09-8AE4-DE02-D4A6-6FDB32C03F4B}" dt="2026-06-11T14:43:20.089" v="706" actId="20577"/>
          <ac:spMkLst>
            <pc:docMk/>
            <pc:sldMk cId="3508554289" sldId="268"/>
            <ac:spMk id="112" creationId="{9875FD82-510A-9A58-697E-B75F8C4FF3C8}"/>
          </ac:spMkLst>
        </pc:spChg>
      </pc:sldChg>
      <pc:sldChg chg="modSp">
        <pc:chgData name="Agatha Boakye (2529018)" userId="S::2529018@student.uwtsd.ac.uk::fa916128-1536-496d-b078-15a285606e61" providerId="AD" clId="Web-{585BAA09-8AE4-DE02-D4A6-6FDB32C03F4B}" dt="2026-06-11T14:00:48.895" v="8" actId="1076"/>
        <pc:sldMkLst>
          <pc:docMk/>
          <pc:sldMk cId="2320028876" sldId="273"/>
        </pc:sldMkLst>
        <pc:graphicFrameChg chg="mod">
          <ac:chgData name="Agatha Boakye (2529018)" userId="S::2529018@student.uwtsd.ac.uk::fa916128-1536-496d-b078-15a285606e61" providerId="AD" clId="Web-{585BAA09-8AE4-DE02-D4A6-6FDB32C03F4B}" dt="2026-06-11T14:00:48.895" v="8" actId="1076"/>
          <ac:graphicFrameMkLst>
            <pc:docMk/>
            <pc:sldMk cId="2320028876" sldId="273"/>
            <ac:graphicFrameMk id="8" creationId="{DBA4A64B-BD80-40B1-4087-11EDBE932F50}"/>
          </ac:graphicFrameMkLst>
        </pc:graphicFrameChg>
      </pc:sldChg>
      <pc:sldChg chg="modSp">
        <pc:chgData name="Agatha Boakye (2529018)" userId="S::2529018@student.uwtsd.ac.uk::fa916128-1536-496d-b078-15a285606e61" providerId="AD" clId="Web-{585BAA09-8AE4-DE02-D4A6-6FDB32C03F4B}" dt="2026-06-11T14:43:03.949" v="695" actId="20577"/>
        <pc:sldMkLst>
          <pc:docMk/>
          <pc:sldMk cId="3946354530" sldId="276"/>
        </pc:sldMkLst>
        <pc:spChg chg="mod">
          <ac:chgData name="Agatha Boakye (2529018)" userId="S::2529018@student.uwtsd.ac.uk::fa916128-1536-496d-b078-15a285606e61" providerId="AD" clId="Web-{585BAA09-8AE4-DE02-D4A6-6FDB32C03F4B}" dt="2026-06-11T14:43:03.949" v="695" actId="20577"/>
          <ac:spMkLst>
            <pc:docMk/>
            <pc:sldMk cId="3946354530" sldId="276"/>
            <ac:spMk id="3" creationId="{FF0DE084-687F-D0D4-3D1D-A88AC98EE4C5}"/>
          </ac:spMkLst>
        </pc:spChg>
      </pc:sldChg>
      <pc:sldChg chg="del">
        <pc:chgData name="Agatha Boakye (2529018)" userId="S::2529018@student.uwtsd.ac.uk::fa916128-1536-496d-b078-15a285606e61" providerId="AD" clId="Web-{585BAA09-8AE4-DE02-D4A6-6FDB32C03F4B}" dt="2026-06-11T14:16:33.640" v="9"/>
        <pc:sldMkLst>
          <pc:docMk/>
          <pc:sldMk cId="3365467127" sldId="277"/>
        </pc:sldMkLst>
      </pc:sldChg>
      <pc:sldChg chg="addSp delSp modSp mod modClrScheme chgLayout">
        <pc:chgData name="Agatha Boakye (2529018)" userId="S::2529018@student.uwtsd.ac.uk::fa916128-1536-496d-b078-15a285606e61" providerId="AD" clId="Web-{585BAA09-8AE4-DE02-D4A6-6FDB32C03F4B}" dt="2026-06-11T14:25:46.153" v="262"/>
        <pc:sldMkLst>
          <pc:docMk/>
          <pc:sldMk cId="27251225" sldId="294"/>
        </pc:sldMkLst>
        <pc:spChg chg="mod">
          <ac:chgData name="Agatha Boakye (2529018)" userId="S::2529018@student.uwtsd.ac.uk::fa916128-1536-496d-b078-15a285606e61" providerId="AD" clId="Web-{585BAA09-8AE4-DE02-D4A6-6FDB32C03F4B}" dt="2026-06-11T14:25:46.153" v="262"/>
          <ac:spMkLst>
            <pc:docMk/>
            <pc:sldMk cId="27251225" sldId="294"/>
            <ac:spMk id="2" creationId="{1B8A3CFD-28E9-715D-EB6D-81EEF2BBA4C8}"/>
          </ac:spMkLst>
        </pc:spChg>
        <pc:spChg chg="mod">
          <ac:chgData name="Agatha Boakye (2529018)" userId="S::2529018@student.uwtsd.ac.uk::fa916128-1536-496d-b078-15a285606e61" providerId="AD" clId="Web-{585BAA09-8AE4-DE02-D4A6-6FDB32C03F4B}" dt="2026-06-11T14:25:46.153" v="262"/>
          <ac:spMkLst>
            <pc:docMk/>
            <pc:sldMk cId="27251225" sldId="294"/>
            <ac:spMk id="3" creationId="{5D8C822A-8CAB-324B-1A31-1C98C5A69FB4}"/>
          </ac:spMkLst>
        </pc:spChg>
        <pc:spChg chg="mod">
          <ac:chgData name="Agatha Boakye (2529018)" userId="S::2529018@student.uwtsd.ac.uk::fa916128-1536-496d-b078-15a285606e61" providerId="AD" clId="Web-{585BAA09-8AE4-DE02-D4A6-6FDB32C03F4B}" dt="2026-06-11T14:25:46.153" v="262"/>
          <ac:spMkLst>
            <pc:docMk/>
            <pc:sldMk cId="27251225" sldId="294"/>
            <ac:spMk id="4" creationId="{30BEAFC2-EC90-D1F6-C719-EC9E0FA73EF9}"/>
          </ac:spMkLst>
        </pc:spChg>
        <pc:spChg chg="del">
          <ac:chgData name="Agatha Boakye (2529018)" userId="S::2529018@student.uwtsd.ac.uk::fa916128-1536-496d-b078-15a285606e61" providerId="AD" clId="Web-{585BAA09-8AE4-DE02-D4A6-6FDB32C03F4B}" dt="2026-06-11T14:25:46.153" v="262"/>
          <ac:spMkLst>
            <pc:docMk/>
            <pc:sldMk cId="27251225" sldId="294"/>
            <ac:spMk id="5" creationId="{2C4C9546-8C0A-707E-A7D3-BEDFEDA77131}"/>
          </ac:spMkLst>
        </pc:spChg>
        <pc:spChg chg="mod">
          <ac:chgData name="Agatha Boakye (2529018)" userId="S::2529018@student.uwtsd.ac.uk::fa916128-1536-496d-b078-15a285606e61" providerId="AD" clId="Web-{585BAA09-8AE4-DE02-D4A6-6FDB32C03F4B}" dt="2026-06-11T14:25:46.153" v="262"/>
          <ac:spMkLst>
            <pc:docMk/>
            <pc:sldMk cId="27251225" sldId="294"/>
            <ac:spMk id="6" creationId="{93DAD3E4-1D27-9F4A-CCA8-A1F14FA5B21B}"/>
          </ac:spMkLst>
        </pc:spChg>
        <pc:spChg chg="add mod">
          <ac:chgData name="Agatha Boakye (2529018)" userId="S::2529018@student.uwtsd.ac.uk::fa916128-1536-496d-b078-15a285606e61" providerId="AD" clId="Web-{585BAA09-8AE4-DE02-D4A6-6FDB32C03F4B}" dt="2026-06-11T14:25:46.153" v="262"/>
          <ac:spMkLst>
            <pc:docMk/>
            <pc:sldMk cId="27251225" sldId="294"/>
            <ac:spMk id="12" creationId="{1761A8B2-E98B-EA49-4C9E-26913319E6B6}"/>
          </ac:spMkLst>
        </pc:spChg>
        <pc:picChg chg="add mod ord">
          <ac:chgData name="Agatha Boakye (2529018)" userId="S::2529018@student.uwtsd.ac.uk::fa916128-1536-496d-b078-15a285606e61" providerId="AD" clId="Web-{585BAA09-8AE4-DE02-D4A6-6FDB32C03F4B}" dt="2026-06-11T14:25:46.153" v="262"/>
          <ac:picMkLst>
            <pc:docMk/>
            <pc:sldMk cId="27251225" sldId="294"/>
            <ac:picMk id="7" creationId="{6D2D7505-DA71-A4A9-D43D-75E5764F774F}"/>
          </ac:picMkLst>
        </pc:picChg>
      </pc:sldChg>
      <pc:sldChg chg="addSp delSp modSp new mod modClrScheme chgLayout">
        <pc:chgData name="Agatha Boakye (2529018)" userId="S::2529018@student.uwtsd.ac.uk::fa916128-1536-496d-b078-15a285606e61" providerId="AD" clId="Web-{585BAA09-8AE4-DE02-D4A6-6FDB32C03F4B}" dt="2026-06-11T14:41:40.416" v="682"/>
        <pc:sldMkLst>
          <pc:docMk/>
          <pc:sldMk cId="295985560" sldId="295"/>
        </pc:sldMkLst>
        <pc:spChg chg="mod">
          <ac:chgData name="Agatha Boakye (2529018)" userId="S::2529018@student.uwtsd.ac.uk::fa916128-1536-496d-b078-15a285606e61" providerId="AD" clId="Web-{585BAA09-8AE4-DE02-D4A6-6FDB32C03F4B}" dt="2026-06-11T14:41:40.416" v="682"/>
          <ac:spMkLst>
            <pc:docMk/>
            <pc:sldMk cId="295985560" sldId="295"/>
            <ac:spMk id="2" creationId="{7C6498D4-6939-F544-CFA4-886E5386EAB4}"/>
          </ac:spMkLst>
        </pc:spChg>
        <pc:spChg chg="del mod">
          <ac:chgData name="Agatha Boakye (2529018)" userId="S::2529018@student.uwtsd.ac.uk::fa916128-1536-496d-b078-15a285606e61" providerId="AD" clId="Web-{585BAA09-8AE4-DE02-D4A6-6FDB32C03F4B}" dt="2026-06-11T14:41:40.416" v="682"/>
          <ac:spMkLst>
            <pc:docMk/>
            <pc:sldMk cId="295985560" sldId="295"/>
            <ac:spMk id="3" creationId="{B0E825BD-164F-0B7B-BB02-45415FC1A2A7}"/>
          </ac:spMkLst>
        </pc:spChg>
        <pc:spChg chg="mod">
          <ac:chgData name="Agatha Boakye (2529018)" userId="S::2529018@student.uwtsd.ac.uk::fa916128-1536-496d-b078-15a285606e61" providerId="AD" clId="Web-{585BAA09-8AE4-DE02-D4A6-6FDB32C03F4B}" dt="2026-06-11T14:41:40.416" v="682"/>
          <ac:spMkLst>
            <pc:docMk/>
            <pc:sldMk cId="295985560" sldId="295"/>
            <ac:spMk id="4" creationId="{7192F677-04AD-127E-A686-9A979CE79093}"/>
          </ac:spMkLst>
        </pc:spChg>
        <pc:spChg chg="del mod">
          <ac:chgData name="Agatha Boakye (2529018)" userId="S::2529018@student.uwtsd.ac.uk::fa916128-1536-496d-b078-15a285606e61" providerId="AD" clId="Web-{585BAA09-8AE4-DE02-D4A6-6FDB32C03F4B}" dt="2026-06-11T14:41:40.416" v="682"/>
          <ac:spMkLst>
            <pc:docMk/>
            <pc:sldMk cId="295985560" sldId="295"/>
            <ac:spMk id="5" creationId="{0672EB06-B492-D2F7-F193-E90E8E5AB919}"/>
          </ac:spMkLst>
        </pc:spChg>
        <pc:spChg chg="mod">
          <ac:chgData name="Agatha Boakye (2529018)" userId="S::2529018@student.uwtsd.ac.uk::fa916128-1536-496d-b078-15a285606e61" providerId="AD" clId="Web-{585BAA09-8AE4-DE02-D4A6-6FDB32C03F4B}" dt="2026-06-11T14:41:40.416" v="682"/>
          <ac:spMkLst>
            <pc:docMk/>
            <pc:sldMk cId="295985560" sldId="295"/>
            <ac:spMk id="6" creationId="{6B93E7C0-CF1F-9471-525E-88FF5F566693}"/>
          </ac:spMkLst>
        </pc:spChg>
        <pc:spChg chg="add mod">
          <ac:chgData name="Agatha Boakye (2529018)" userId="S::2529018@student.uwtsd.ac.uk::fa916128-1536-496d-b078-15a285606e61" providerId="AD" clId="Web-{585BAA09-8AE4-DE02-D4A6-6FDB32C03F4B}" dt="2026-06-11T14:41:40.416" v="682"/>
          <ac:spMkLst>
            <pc:docMk/>
            <pc:sldMk cId="295985560" sldId="295"/>
            <ac:spMk id="12" creationId="{76E67B0B-855B-A0A9-AA2C-297C955FE65E}"/>
          </ac:spMkLst>
        </pc:spChg>
        <pc:spChg chg="add mod">
          <ac:chgData name="Agatha Boakye (2529018)" userId="S::2529018@student.uwtsd.ac.uk::fa916128-1536-496d-b078-15a285606e61" providerId="AD" clId="Web-{585BAA09-8AE4-DE02-D4A6-6FDB32C03F4B}" dt="2026-06-11T14:41:40.416" v="682"/>
          <ac:spMkLst>
            <pc:docMk/>
            <pc:sldMk cId="295985560" sldId="295"/>
            <ac:spMk id="14" creationId="{07FEE65E-1C92-920A-6981-4518CD669E8C}"/>
          </ac:spMkLst>
        </pc:spChg>
        <pc:graphicFrameChg chg="add mod">
          <ac:chgData name="Agatha Boakye (2529018)" userId="S::2529018@student.uwtsd.ac.uk::fa916128-1536-496d-b078-15a285606e61" providerId="AD" clId="Web-{585BAA09-8AE4-DE02-D4A6-6FDB32C03F4B}" dt="2026-06-11T14:41:40.416" v="682"/>
          <ac:graphicFrameMkLst>
            <pc:docMk/>
            <pc:sldMk cId="295985560" sldId="295"/>
            <ac:graphicFrameMk id="8" creationId="{5479BB65-CD1E-6AA1-A807-F0BF08CEB51F}"/>
          </ac:graphicFrameMkLst>
        </pc:graphicFrameChg>
      </pc:sldChg>
      <pc:sldChg chg="del">
        <pc:chgData name="Agatha Boakye (2529018)" userId="S::2529018@student.uwtsd.ac.uk::fa916128-1536-496d-b078-15a285606e61" providerId="AD" clId="Web-{585BAA09-8AE4-DE02-D4A6-6FDB32C03F4B}" dt="2026-06-11T14:16:49.891" v="10"/>
        <pc:sldMkLst>
          <pc:docMk/>
          <pc:sldMk cId="773184097" sldId="295"/>
        </pc:sldMkLst>
      </pc:sldChg>
    </pc:docChg>
  </pc:docChgLst>
  <pc:docChgLst>
    <pc:chgData name="Agatha Boakye (2529018)" userId="S::2529018@student.uwtsd.ac.uk::fa916128-1536-496d-b078-15a285606e61" providerId="AD" clId="Web-{25453CFA-A4C3-9E66-591F-3A6F7F9A5621}"/>
    <pc:docChg chg="mod addSld delSld modSld addMainMaster delMainMaster">
      <pc:chgData name="Agatha Boakye (2529018)" userId="S::2529018@student.uwtsd.ac.uk::fa916128-1536-496d-b078-15a285606e61" providerId="AD" clId="Web-{25453CFA-A4C3-9E66-591F-3A6F7F9A5621}" dt="2026-05-28T16:09:28.910" v="635" actId="20577"/>
      <pc:docMkLst>
        <pc:docMk/>
      </pc:docMkLst>
      <pc:sldChg chg="addSp delSp modSp mod setBg modClrScheme delDesignElem chgLayout">
        <pc:chgData name="Agatha Boakye (2529018)" userId="S::2529018@student.uwtsd.ac.uk::fa916128-1536-496d-b078-15a285606e61" providerId="AD" clId="Web-{25453CFA-A4C3-9E66-591F-3A6F7F9A5621}" dt="2026-05-28T15:56:03.943" v="617"/>
        <pc:sldMkLst>
          <pc:docMk/>
          <pc:sldMk cId="109857222" sldId="256"/>
        </pc:sldMkLst>
        <pc:spChg chg="mod ord">
          <ac:chgData name="Agatha Boakye (2529018)" userId="S::2529018@student.uwtsd.ac.uk::fa916128-1536-496d-b078-15a285606e61" providerId="AD" clId="Web-{25453CFA-A4C3-9E66-591F-3A6F7F9A5621}" dt="2026-05-28T15:56:03.943" v="617"/>
          <ac:spMkLst>
            <pc:docMk/>
            <pc:sldMk cId="109857222" sldId="256"/>
            <ac:spMk id="2" creationId="{00000000-0000-0000-0000-000000000000}"/>
          </ac:spMkLst>
        </pc:spChg>
        <pc:spChg chg="mod ord">
          <ac:chgData name="Agatha Boakye (2529018)" userId="S::2529018@student.uwtsd.ac.uk::fa916128-1536-496d-b078-15a285606e61" providerId="AD" clId="Web-{25453CFA-A4C3-9E66-591F-3A6F7F9A5621}" dt="2026-05-28T15:56:03.943" v="617"/>
          <ac:spMkLst>
            <pc:docMk/>
            <pc:sldMk cId="109857222" sldId="256"/>
            <ac:spMk id="3" creationId="{00000000-0000-0000-0000-000000000000}"/>
          </ac:spMkLst>
        </pc:spChg>
        <pc:spChg chg="add mod">
          <ac:chgData name="Agatha Boakye (2529018)" userId="S::2529018@student.uwtsd.ac.uk::fa916128-1536-496d-b078-15a285606e61" providerId="AD" clId="Web-{25453CFA-A4C3-9E66-591F-3A6F7F9A5621}" dt="2026-05-28T15:56:03.943" v="617"/>
          <ac:spMkLst>
            <pc:docMk/>
            <pc:sldMk cId="109857222" sldId="256"/>
            <ac:spMk id="9" creationId="{2DF6A78E-4505-4C47-2694-F50B20A24703}"/>
          </ac:spMkLst>
        </pc:spChg>
        <pc:spChg chg="add mod">
          <ac:chgData name="Agatha Boakye (2529018)" userId="S::2529018@student.uwtsd.ac.uk::fa916128-1536-496d-b078-15a285606e61" providerId="AD" clId="Web-{25453CFA-A4C3-9E66-591F-3A6F7F9A5621}" dt="2026-05-28T15:56:03.943" v="617"/>
          <ac:spMkLst>
            <pc:docMk/>
            <pc:sldMk cId="109857222" sldId="256"/>
            <ac:spMk id="14" creationId="{E91E406F-1710-CD72-199A-6B9EA67281BC}"/>
          </ac:spMkLst>
        </pc:spChg>
        <pc:spChg chg="add mod">
          <ac:chgData name="Agatha Boakye (2529018)" userId="S::2529018@student.uwtsd.ac.uk::fa916128-1536-496d-b078-15a285606e61" providerId="AD" clId="Web-{25453CFA-A4C3-9E66-591F-3A6F7F9A5621}" dt="2026-05-28T15:56:03.943" v="617"/>
          <ac:spMkLst>
            <pc:docMk/>
            <pc:sldMk cId="109857222" sldId="256"/>
            <ac:spMk id="16" creationId="{CB9E9EA1-64FF-FCDB-274A-C197B966EA49}"/>
          </ac:spMkLst>
        </pc:spChg>
        <pc:picChg chg="add mod">
          <ac:chgData name="Agatha Boakye (2529018)" userId="S::2529018@student.uwtsd.ac.uk::fa916128-1536-496d-b078-15a285606e61" providerId="AD" clId="Web-{25453CFA-A4C3-9E66-591F-3A6F7F9A5621}" dt="2026-05-28T15:56:03.943" v="617"/>
          <ac:picMkLst>
            <pc:docMk/>
            <pc:sldMk cId="109857222" sldId="256"/>
            <ac:picMk id="7" creationId="{3849D398-8A16-9EA6-810A-9E4ACC7AE5DA}"/>
          </ac:picMkLst>
        </pc:picChg>
      </pc:sldChg>
      <pc:sldChg chg="modSp mod modClrScheme chgLayout">
        <pc:chgData name="Agatha Boakye (2529018)" userId="S::2529018@student.uwtsd.ac.uk::fa916128-1536-496d-b078-15a285606e61" providerId="AD" clId="Web-{25453CFA-A4C3-9E66-591F-3A6F7F9A5621}" dt="2026-05-28T15:55:58.740" v="616"/>
        <pc:sldMkLst>
          <pc:docMk/>
          <pc:sldMk cId="2465089568" sldId="257"/>
        </pc:sldMkLst>
      </pc:sldChg>
    </pc:docChg>
  </pc:docChgLst>
  <pc:docChgLst>
    <pc:chgData name="Agatha Boakye (2529018)" userId="S::2529018@student.uwtsd.ac.uk::fa916128-1536-496d-b078-15a285606e61" providerId="AD" clId="Web-{C606F86B-F78A-95AA-8826-15E47BC8F62A}"/>
    <pc:docChg chg="addSld delSld modSld">
      <pc:chgData name="Agatha Boakye (2529018)" userId="S::2529018@student.uwtsd.ac.uk::fa916128-1536-496d-b078-15a285606e61" providerId="AD" clId="Web-{C606F86B-F78A-95AA-8826-15E47BC8F62A}" dt="2026-06-04T01:03:08.821" v="601" actId="20577"/>
      <pc:docMkLst>
        <pc:docMk/>
      </pc:docMkLst>
      <pc:sldChg chg="modSp new">
        <pc:chgData name="Agatha Boakye (2529018)" userId="S::2529018@student.uwtsd.ac.uk::fa916128-1536-496d-b078-15a285606e61" providerId="AD" clId="Web-{C606F86B-F78A-95AA-8826-15E47BC8F62A}" dt="2026-06-04T01:03:08.821" v="601" actId="20577"/>
        <pc:sldMkLst>
          <pc:docMk/>
          <pc:sldMk cId="3895513908" sldId="262"/>
        </pc:sldMkLst>
      </pc:sldChg>
      <pc:sldChg chg="addSp modSp new mod modClrScheme chgLayout">
        <pc:chgData name="Agatha Boakye (2529018)" userId="S::2529018@student.uwtsd.ac.uk::fa916128-1536-496d-b078-15a285606e61" providerId="AD" clId="Web-{C606F86B-F78A-95AA-8826-15E47BC8F62A}" dt="2026-06-04T00:51:02.101" v="568" actId="20577"/>
        <pc:sldMkLst>
          <pc:docMk/>
          <pc:sldMk cId="3494093436" sldId="263"/>
        </pc:sldMkLst>
        <pc:spChg chg="mod">
          <ac:chgData name="Agatha Boakye (2529018)" userId="S::2529018@student.uwtsd.ac.uk::fa916128-1536-496d-b078-15a285606e61" providerId="AD" clId="Web-{C606F86B-F78A-95AA-8826-15E47BC8F62A}" dt="2026-06-04T00:44:16.951" v="507"/>
          <ac:spMkLst>
            <pc:docMk/>
            <pc:sldMk cId="3494093436" sldId="263"/>
            <ac:spMk id="2" creationId="{38751AB6-42E4-3B6D-99E8-C92D2B45FECC}"/>
          </ac:spMkLst>
        </pc:spChg>
        <pc:spChg chg="mod">
          <ac:chgData name="Agatha Boakye (2529018)" userId="S::2529018@student.uwtsd.ac.uk::fa916128-1536-496d-b078-15a285606e61" providerId="AD" clId="Web-{C606F86B-F78A-95AA-8826-15E47BC8F62A}" dt="2026-06-04T00:51:02.101" v="568" actId="20577"/>
          <ac:spMkLst>
            <pc:docMk/>
            <pc:sldMk cId="3494093436" sldId="263"/>
            <ac:spMk id="3" creationId="{55075ACC-EE31-BFB3-6496-E86ED70213A7}"/>
          </ac:spMkLst>
        </pc:spChg>
        <pc:spChg chg="mod">
          <ac:chgData name="Agatha Boakye (2529018)" userId="S::2529018@student.uwtsd.ac.uk::fa916128-1536-496d-b078-15a285606e61" providerId="AD" clId="Web-{C606F86B-F78A-95AA-8826-15E47BC8F62A}" dt="2026-06-04T00:44:16.951" v="507"/>
          <ac:spMkLst>
            <pc:docMk/>
            <pc:sldMk cId="3494093436" sldId="263"/>
            <ac:spMk id="4" creationId="{6C13EEDF-AB9F-A6FF-CA1A-522D337F990E}"/>
          </ac:spMkLst>
        </pc:spChg>
        <pc:spChg chg="mod">
          <ac:chgData name="Agatha Boakye (2529018)" userId="S::2529018@student.uwtsd.ac.uk::fa916128-1536-496d-b078-15a285606e61" providerId="AD" clId="Web-{C606F86B-F78A-95AA-8826-15E47BC8F62A}" dt="2026-06-04T00:44:16.951" v="507"/>
          <ac:spMkLst>
            <pc:docMk/>
            <pc:sldMk cId="3494093436" sldId="263"/>
            <ac:spMk id="5" creationId="{AB030C13-5072-D147-0EA1-07ED38EA78BF}"/>
          </ac:spMkLst>
        </pc:spChg>
        <pc:spChg chg="mod">
          <ac:chgData name="Agatha Boakye (2529018)" userId="S::2529018@student.uwtsd.ac.uk::fa916128-1536-496d-b078-15a285606e61" providerId="AD" clId="Web-{C606F86B-F78A-95AA-8826-15E47BC8F62A}" dt="2026-06-04T00:44:16.951" v="507"/>
          <ac:spMkLst>
            <pc:docMk/>
            <pc:sldMk cId="3494093436" sldId="263"/>
            <ac:spMk id="6" creationId="{E2C0AF8B-C102-C43C-8D9B-90C4E8DC4B87}"/>
          </ac:spMkLst>
        </pc:spChg>
        <pc:picChg chg="add mod ord">
          <ac:chgData name="Agatha Boakye (2529018)" userId="S::2529018@student.uwtsd.ac.uk::fa916128-1536-496d-b078-15a285606e61" providerId="AD" clId="Web-{C606F86B-F78A-95AA-8826-15E47BC8F62A}" dt="2026-06-04T00:44:16.951" v="507"/>
          <ac:picMkLst>
            <pc:docMk/>
            <pc:sldMk cId="3494093436" sldId="263"/>
            <ac:picMk id="7" creationId="{5FE5AABD-4B1F-4EA0-D957-E87284C39FB0}"/>
          </ac:picMkLst>
        </pc:picChg>
      </pc:sldChg>
      <pc:sldChg chg="modSp new">
        <pc:chgData name="Agatha Boakye (2529018)" userId="S::2529018@student.uwtsd.ac.uk::fa916128-1536-496d-b078-15a285606e61" providerId="AD" clId="Web-{C606F86B-F78A-95AA-8826-15E47BC8F62A}" dt="2026-06-04T00:45:54.157" v="524" actId="20577"/>
        <pc:sldMkLst>
          <pc:docMk/>
          <pc:sldMk cId="2621153455" sldId="264"/>
        </pc:sldMkLst>
        <pc:spChg chg="mod">
          <ac:chgData name="Agatha Boakye (2529018)" userId="S::2529018@student.uwtsd.ac.uk::fa916128-1536-496d-b078-15a285606e61" providerId="AD" clId="Web-{C606F86B-F78A-95AA-8826-15E47BC8F62A}" dt="2026-06-04T00:45:54.157" v="524" actId="20577"/>
          <ac:spMkLst>
            <pc:docMk/>
            <pc:sldMk cId="2621153455" sldId="264"/>
            <ac:spMk id="2" creationId="{682E2A36-0EDF-0A76-C03F-1A5C27C186ED}"/>
          </ac:spMkLst>
        </pc:spChg>
      </pc:sldChg>
    </pc:docChg>
  </pc:docChgLst>
  <pc:docChgLst>
    <pc:chgData name="Agatha Boakye (2529018)" userId="S::2529018@student.uwtsd.ac.uk::fa916128-1536-496d-b078-15a285606e61" providerId="AD" clId="Web-{ED994F06-87C0-D974-A4FE-31B558EF5513}"/>
    <pc:docChg chg="modSld">
      <pc:chgData name="Agatha Boakye (2529018)" userId="S::2529018@student.uwtsd.ac.uk::fa916128-1536-496d-b078-15a285606e61" providerId="AD" clId="Web-{ED994F06-87C0-D974-A4FE-31B558EF5513}" dt="2026-06-06T21:42:09.581" v="63" actId="20577"/>
      <pc:docMkLst>
        <pc:docMk/>
      </pc:docMkLst>
      <pc:sldChg chg="modSp">
        <pc:chgData name="Agatha Boakye (2529018)" userId="S::2529018@student.uwtsd.ac.uk::fa916128-1536-496d-b078-15a285606e61" providerId="AD" clId="Web-{ED994F06-87C0-D974-A4FE-31B558EF5513}" dt="2026-06-06T21:38:49.471" v="38" actId="20577"/>
        <pc:sldMkLst>
          <pc:docMk/>
          <pc:sldMk cId="2465089568" sldId="257"/>
        </pc:sldMkLst>
        <pc:spChg chg="mod">
          <ac:chgData name="Agatha Boakye (2529018)" userId="S::2529018@student.uwtsd.ac.uk::fa916128-1536-496d-b078-15a285606e61" providerId="AD" clId="Web-{ED994F06-87C0-D974-A4FE-31B558EF5513}" dt="2026-06-06T21:38:49.471" v="38" actId="20577"/>
          <ac:spMkLst>
            <pc:docMk/>
            <pc:sldMk cId="2465089568" sldId="257"/>
            <ac:spMk id="54" creationId="{FE1B9315-CB6A-122D-9A97-7B6124FA8448}"/>
          </ac:spMkLst>
        </pc:spChg>
      </pc:sldChg>
      <pc:sldChg chg="modSp">
        <pc:chgData name="Agatha Boakye (2529018)" userId="S::2529018@student.uwtsd.ac.uk::fa916128-1536-496d-b078-15a285606e61" providerId="AD" clId="Web-{ED994F06-87C0-D974-A4FE-31B558EF5513}" dt="2026-06-06T21:42:09.581" v="63" actId="20577"/>
        <pc:sldMkLst>
          <pc:docMk/>
          <pc:sldMk cId="3494093436" sldId="263"/>
        </pc:sldMkLst>
        <pc:spChg chg="mod">
          <ac:chgData name="Agatha Boakye (2529018)" userId="S::2529018@student.uwtsd.ac.uk::fa916128-1536-496d-b078-15a285606e61" providerId="AD" clId="Web-{ED994F06-87C0-D974-A4FE-31B558EF5513}" dt="2026-06-06T21:42:09.581" v="63" actId="20577"/>
          <ac:spMkLst>
            <pc:docMk/>
            <pc:sldMk cId="3494093436" sldId="263"/>
            <ac:spMk id="3" creationId="{55075ACC-EE31-BFB3-6496-E86ED70213A7}"/>
          </ac:spMkLst>
        </pc:spChg>
      </pc:sldChg>
    </pc:docChg>
  </pc:docChgLst>
  <pc:docChgLst>
    <pc:chgData name="Agatha Boakye (2529018)" userId="S::2529018@student.uwtsd.ac.uk::fa916128-1536-496d-b078-15a285606e61" providerId="AD" clId="Web-{46D074C2-95B6-F2A0-1BD7-7116F43F2FA1}"/>
    <pc:docChg chg="modSld sldOrd">
      <pc:chgData name="Agatha Boakye (2529018)" userId="S::2529018@student.uwtsd.ac.uk::fa916128-1536-496d-b078-15a285606e61" providerId="AD" clId="Web-{46D074C2-95B6-F2A0-1BD7-7116F43F2FA1}" dt="2026-06-07T01:46:01.555" v="8" actId="20577"/>
      <pc:docMkLst>
        <pc:docMk/>
      </pc:docMkLst>
      <pc:sldChg chg="delSp modSp">
        <pc:chgData name="Agatha Boakye (2529018)" userId="S::2529018@student.uwtsd.ac.uk::fa916128-1536-496d-b078-15a285606e61" providerId="AD" clId="Web-{46D074C2-95B6-F2A0-1BD7-7116F43F2FA1}" dt="2026-06-07T01:43:49.940" v="2"/>
        <pc:sldMkLst>
          <pc:docMk/>
          <pc:sldMk cId="3895513908" sldId="262"/>
        </pc:sldMkLst>
      </pc:sldChg>
      <pc:sldChg chg="ord">
        <pc:chgData name="Agatha Boakye (2529018)" userId="S::2529018@student.uwtsd.ac.uk::fa916128-1536-496d-b078-15a285606e61" providerId="AD" clId="Web-{46D074C2-95B6-F2A0-1BD7-7116F43F2FA1}" dt="2026-06-07T01:44:38.177" v="4"/>
        <pc:sldMkLst>
          <pc:docMk/>
          <pc:sldMk cId="2621153455" sldId="264"/>
        </pc:sldMkLst>
      </pc:sldChg>
      <pc:sldChg chg="modSp">
        <pc:chgData name="Agatha Boakye (2529018)" userId="S::2529018@student.uwtsd.ac.uk::fa916128-1536-496d-b078-15a285606e61" providerId="AD" clId="Web-{46D074C2-95B6-F2A0-1BD7-7116F43F2FA1}" dt="2026-06-07T01:44:56.256" v="7" actId="20577"/>
        <pc:sldMkLst>
          <pc:docMk/>
          <pc:sldMk cId="1766700528" sldId="272"/>
        </pc:sldMkLst>
        <pc:spChg chg="mod">
          <ac:chgData name="Agatha Boakye (2529018)" userId="S::2529018@student.uwtsd.ac.uk::fa916128-1536-496d-b078-15a285606e61" providerId="AD" clId="Web-{46D074C2-95B6-F2A0-1BD7-7116F43F2FA1}" dt="2026-06-07T01:44:56.256" v="7" actId="20577"/>
          <ac:spMkLst>
            <pc:docMk/>
            <pc:sldMk cId="1766700528" sldId="272"/>
            <ac:spMk id="2" creationId="{654DBC62-BCD6-A77D-08E2-B2A12F2B53D6}"/>
          </ac:spMkLst>
        </pc:spChg>
      </pc:sldChg>
      <pc:sldChg chg="modSp">
        <pc:chgData name="Agatha Boakye (2529018)" userId="S::2529018@student.uwtsd.ac.uk::fa916128-1536-496d-b078-15a285606e61" providerId="AD" clId="Web-{46D074C2-95B6-F2A0-1BD7-7116F43F2FA1}" dt="2026-06-07T01:46:01.555" v="8" actId="20577"/>
        <pc:sldMkLst>
          <pc:docMk/>
          <pc:sldMk cId="2320028876" sldId="273"/>
        </pc:sldMkLst>
      </pc:sldChg>
    </pc:docChg>
  </pc:docChgLst>
  <pc:docChgLst>
    <pc:chgData name="Agatha Boakye (2529018)" userId="S::2529018@student.uwtsd.ac.uk::fa916128-1536-496d-b078-15a285606e61" providerId="AD" clId="Web-{AEB6C9F3-2FD7-9F30-E049-41F88EDF9491}"/>
    <pc:docChg chg="modSld">
      <pc:chgData name="Agatha Boakye (2529018)" userId="S::2529018@student.uwtsd.ac.uk::fa916128-1536-496d-b078-15a285606e61" providerId="AD" clId="Web-{AEB6C9F3-2FD7-9F30-E049-41F88EDF9491}" dt="2026-06-04T13:57:53.265" v="78" actId="20577"/>
      <pc:docMkLst>
        <pc:docMk/>
      </pc:docMkLst>
      <pc:sldChg chg="modSp">
        <pc:chgData name="Agatha Boakye (2529018)" userId="S::2529018@student.uwtsd.ac.uk::fa916128-1536-496d-b078-15a285606e61" providerId="AD" clId="Web-{AEB6C9F3-2FD7-9F30-E049-41F88EDF9491}" dt="2026-06-04T13:57:53.265" v="78" actId="20577"/>
        <pc:sldMkLst>
          <pc:docMk/>
          <pc:sldMk cId="2621153455" sldId="264"/>
        </pc:sldMkLst>
        <pc:spChg chg="mod">
          <ac:chgData name="Agatha Boakye (2529018)" userId="S::2529018@student.uwtsd.ac.uk::fa916128-1536-496d-b078-15a285606e61" providerId="AD" clId="Web-{AEB6C9F3-2FD7-9F30-E049-41F88EDF9491}" dt="2026-06-04T13:57:53.265" v="78" actId="20577"/>
          <ac:spMkLst>
            <pc:docMk/>
            <pc:sldMk cId="2621153455" sldId="264"/>
            <ac:spMk id="3" creationId="{9B5E02DD-3DD9-894E-16F8-743979DFDA33}"/>
          </ac:spMkLst>
        </pc:spChg>
      </pc:sldChg>
    </pc:docChg>
  </pc:docChgLst>
  <pc:docChgLst>
    <pc:chgData name="Juana Elena Delgado (2541266)" userId="S::2541266@student.uwtsd.ac.uk::69bf5315-62d6-4e87-bd7e-b86c26ac1df2" providerId="AD" clId="Web-{95D7554A-98E0-5BF9-77F4-D5DABCBE332F}"/>
    <pc:docChg chg="addSld delSld modSld">
      <pc:chgData name="Juana Elena Delgado (2541266)" userId="S::2541266@student.uwtsd.ac.uk::69bf5315-62d6-4e87-bd7e-b86c26ac1df2" providerId="AD" clId="Web-{95D7554A-98E0-5BF9-77F4-D5DABCBE332F}" dt="2026-06-11T14:05:38.141" v="217"/>
      <pc:docMkLst>
        <pc:docMk/>
      </pc:docMkLst>
      <pc:sldChg chg="delSp modSp">
        <pc:chgData name="Juana Elena Delgado (2541266)" userId="S::2541266@student.uwtsd.ac.uk::69bf5315-62d6-4e87-bd7e-b86c26ac1df2" providerId="AD" clId="Web-{95D7554A-98E0-5BF9-77F4-D5DABCBE332F}" dt="2026-06-11T13:25:24.786" v="7"/>
        <pc:sldMkLst>
          <pc:docMk/>
          <pc:sldMk cId="765179957" sldId="283"/>
        </pc:sldMkLst>
        <pc:spChg chg="del mod">
          <ac:chgData name="Juana Elena Delgado (2541266)" userId="S::2541266@student.uwtsd.ac.uk::69bf5315-62d6-4e87-bd7e-b86c26ac1df2" providerId="AD" clId="Web-{95D7554A-98E0-5BF9-77F4-D5DABCBE332F}" dt="2026-06-11T13:25:24.786" v="7"/>
          <ac:spMkLst>
            <pc:docMk/>
            <pc:sldMk cId="765179957" sldId="283"/>
            <ac:spMk id="11" creationId="{D24139EA-111E-4061-E2C2-9DA53D713D05}"/>
          </ac:spMkLst>
        </pc:spChg>
      </pc:sldChg>
      <pc:sldChg chg="modSp new">
        <pc:chgData name="Juana Elena Delgado (2541266)" userId="S::2541266@student.uwtsd.ac.uk::69bf5315-62d6-4e87-bd7e-b86c26ac1df2" providerId="AD" clId="Web-{95D7554A-98E0-5BF9-77F4-D5DABCBE332F}" dt="2026-06-11T13:30:03.728" v="53" actId="20577"/>
        <pc:sldMkLst>
          <pc:docMk/>
          <pc:sldMk cId="2694267206" sldId="284"/>
        </pc:sldMkLst>
        <pc:spChg chg="mod">
          <ac:chgData name="Juana Elena Delgado (2541266)" userId="S::2541266@student.uwtsd.ac.uk::69bf5315-62d6-4e87-bd7e-b86c26ac1df2" providerId="AD" clId="Web-{95D7554A-98E0-5BF9-77F4-D5DABCBE332F}" dt="2026-06-11T13:30:03.728" v="53" actId="20577"/>
          <ac:spMkLst>
            <pc:docMk/>
            <pc:sldMk cId="2694267206" sldId="284"/>
            <ac:spMk id="2" creationId="{A3F1AD87-4CAE-C5BE-6149-2CF91742531B}"/>
          </ac:spMkLst>
        </pc:spChg>
        <pc:spChg chg="mod">
          <ac:chgData name="Juana Elena Delgado (2541266)" userId="S::2541266@student.uwtsd.ac.uk::69bf5315-62d6-4e87-bd7e-b86c26ac1df2" providerId="AD" clId="Web-{95D7554A-98E0-5BF9-77F4-D5DABCBE332F}" dt="2026-06-11T13:29:59.805" v="48" actId="20577"/>
          <ac:spMkLst>
            <pc:docMk/>
            <pc:sldMk cId="2694267206" sldId="284"/>
            <ac:spMk id="3" creationId="{559FAD5B-9938-D1F3-EB25-61CC62298397}"/>
          </ac:spMkLst>
        </pc:spChg>
      </pc:sldChg>
      <pc:sldChg chg="modSp new">
        <pc:chgData name="Juana Elena Delgado (2541266)" userId="S::2541266@student.uwtsd.ac.uk::69bf5315-62d6-4e87-bd7e-b86c26ac1df2" providerId="AD" clId="Web-{95D7554A-98E0-5BF9-77F4-D5DABCBE332F}" dt="2026-06-11T13:31:49.453" v="62" actId="20577"/>
        <pc:sldMkLst>
          <pc:docMk/>
          <pc:sldMk cId="1629416630" sldId="285"/>
        </pc:sldMkLst>
        <pc:spChg chg="mod">
          <ac:chgData name="Juana Elena Delgado (2541266)" userId="S::2541266@student.uwtsd.ac.uk::69bf5315-62d6-4e87-bd7e-b86c26ac1df2" providerId="AD" clId="Web-{95D7554A-98E0-5BF9-77F4-D5DABCBE332F}" dt="2026-06-11T13:30:49.637" v="55" actId="20577"/>
          <ac:spMkLst>
            <pc:docMk/>
            <pc:sldMk cId="1629416630" sldId="285"/>
            <ac:spMk id="2" creationId="{C9E7F2A6-952F-4600-D168-60C7FCD99483}"/>
          </ac:spMkLst>
        </pc:spChg>
        <pc:spChg chg="mod">
          <ac:chgData name="Juana Elena Delgado (2541266)" userId="S::2541266@student.uwtsd.ac.uk::69bf5315-62d6-4e87-bd7e-b86c26ac1df2" providerId="AD" clId="Web-{95D7554A-98E0-5BF9-77F4-D5DABCBE332F}" dt="2026-06-11T13:31:49.453" v="62" actId="20577"/>
          <ac:spMkLst>
            <pc:docMk/>
            <pc:sldMk cId="1629416630" sldId="285"/>
            <ac:spMk id="3" creationId="{2BB1AD0D-4863-3BEA-B783-A078D7F8AB88}"/>
          </ac:spMkLst>
        </pc:spChg>
      </pc:sldChg>
      <pc:sldChg chg="modSp new">
        <pc:chgData name="Juana Elena Delgado (2541266)" userId="S::2541266@student.uwtsd.ac.uk::69bf5315-62d6-4e87-bd7e-b86c26ac1df2" providerId="AD" clId="Web-{95D7554A-98E0-5BF9-77F4-D5DABCBE332F}" dt="2026-06-11T13:35:17.261" v="69" actId="20577"/>
        <pc:sldMkLst>
          <pc:docMk/>
          <pc:sldMk cId="324382769" sldId="286"/>
        </pc:sldMkLst>
        <pc:spChg chg="mod">
          <ac:chgData name="Juana Elena Delgado (2541266)" userId="S::2541266@student.uwtsd.ac.uk::69bf5315-62d6-4e87-bd7e-b86c26ac1df2" providerId="AD" clId="Web-{95D7554A-98E0-5BF9-77F4-D5DABCBE332F}" dt="2026-06-11T13:34:27.868" v="64" actId="20577"/>
          <ac:spMkLst>
            <pc:docMk/>
            <pc:sldMk cId="324382769" sldId="286"/>
            <ac:spMk id="2" creationId="{0D7A8A9D-CE85-AD35-4BE8-B6A274AC1C5E}"/>
          </ac:spMkLst>
        </pc:spChg>
        <pc:spChg chg="mod">
          <ac:chgData name="Juana Elena Delgado (2541266)" userId="S::2541266@student.uwtsd.ac.uk::69bf5315-62d6-4e87-bd7e-b86c26ac1df2" providerId="AD" clId="Web-{95D7554A-98E0-5BF9-77F4-D5DABCBE332F}" dt="2026-06-11T13:35:17.261" v="69" actId="20577"/>
          <ac:spMkLst>
            <pc:docMk/>
            <pc:sldMk cId="324382769" sldId="286"/>
            <ac:spMk id="3" creationId="{62FC1FFF-2BC7-19F1-C2E7-F1A5808CCA1E}"/>
          </ac:spMkLst>
        </pc:spChg>
      </pc:sldChg>
      <pc:sldChg chg="addSp delSp modSp new mod modClrScheme chgLayout">
        <pc:chgData name="Juana Elena Delgado (2541266)" userId="S::2541266@student.uwtsd.ac.uk::69bf5315-62d6-4e87-bd7e-b86c26ac1df2" providerId="AD" clId="Web-{95D7554A-98E0-5BF9-77F4-D5DABCBE332F}" dt="2026-06-11T13:38:35.103" v="83" actId="20577"/>
        <pc:sldMkLst>
          <pc:docMk/>
          <pc:sldMk cId="3640314564" sldId="287"/>
        </pc:sldMkLst>
        <pc:spChg chg="mod">
          <ac:chgData name="Juana Elena Delgado (2541266)" userId="S::2541266@student.uwtsd.ac.uk::69bf5315-62d6-4e87-bd7e-b86c26ac1df2" providerId="AD" clId="Web-{95D7554A-98E0-5BF9-77F4-D5DABCBE332F}" dt="2026-06-11T13:38:14.976" v="82"/>
          <ac:spMkLst>
            <pc:docMk/>
            <pc:sldMk cId="3640314564" sldId="287"/>
            <ac:spMk id="2" creationId="{83222F61-10B5-69BC-3014-283E22689243}"/>
          </ac:spMkLst>
        </pc:spChg>
        <pc:spChg chg="mod">
          <ac:chgData name="Juana Elena Delgado (2541266)" userId="S::2541266@student.uwtsd.ac.uk::69bf5315-62d6-4e87-bd7e-b86c26ac1df2" providerId="AD" clId="Web-{95D7554A-98E0-5BF9-77F4-D5DABCBE332F}" dt="2026-06-11T13:38:35.103" v="83" actId="20577"/>
          <ac:spMkLst>
            <pc:docMk/>
            <pc:sldMk cId="3640314564" sldId="287"/>
            <ac:spMk id="3" creationId="{9BE17912-429D-3819-8970-CA782ED8F66C}"/>
          </ac:spMkLst>
        </pc:spChg>
        <pc:spChg chg="mod">
          <ac:chgData name="Juana Elena Delgado (2541266)" userId="S::2541266@student.uwtsd.ac.uk::69bf5315-62d6-4e87-bd7e-b86c26ac1df2" providerId="AD" clId="Web-{95D7554A-98E0-5BF9-77F4-D5DABCBE332F}" dt="2026-06-11T13:38:14.976" v="82"/>
          <ac:spMkLst>
            <pc:docMk/>
            <pc:sldMk cId="3640314564" sldId="287"/>
            <ac:spMk id="4" creationId="{0A73DC15-2124-CAE4-BD59-A33BE6937E76}"/>
          </ac:spMkLst>
        </pc:spChg>
        <pc:spChg chg="del">
          <ac:chgData name="Juana Elena Delgado (2541266)" userId="S::2541266@student.uwtsd.ac.uk::69bf5315-62d6-4e87-bd7e-b86c26ac1df2" providerId="AD" clId="Web-{95D7554A-98E0-5BF9-77F4-D5DABCBE332F}" dt="2026-06-11T13:38:14.976" v="82"/>
          <ac:spMkLst>
            <pc:docMk/>
            <pc:sldMk cId="3640314564" sldId="287"/>
            <ac:spMk id="5" creationId="{A1AE2436-1917-CB8A-C57F-B27E67B922B2}"/>
          </ac:spMkLst>
        </pc:spChg>
        <pc:spChg chg="mod">
          <ac:chgData name="Juana Elena Delgado (2541266)" userId="S::2541266@student.uwtsd.ac.uk::69bf5315-62d6-4e87-bd7e-b86c26ac1df2" providerId="AD" clId="Web-{95D7554A-98E0-5BF9-77F4-D5DABCBE332F}" dt="2026-06-11T13:38:14.976" v="82"/>
          <ac:spMkLst>
            <pc:docMk/>
            <pc:sldMk cId="3640314564" sldId="287"/>
            <ac:spMk id="6" creationId="{69019AB3-C51F-39DB-778C-D1E8A383339B}"/>
          </ac:spMkLst>
        </pc:spChg>
        <pc:spChg chg="add mod">
          <ac:chgData name="Juana Elena Delgado (2541266)" userId="S::2541266@student.uwtsd.ac.uk::69bf5315-62d6-4e87-bd7e-b86c26ac1df2" providerId="AD" clId="Web-{95D7554A-98E0-5BF9-77F4-D5DABCBE332F}" dt="2026-06-11T13:38:14.976" v="82"/>
          <ac:spMkLst>
            <pc:docMk/>
            <pc:sldMk cId="3640314564" sldId="287"/>
            <ac:spMk id="12" creationId="{3C8DCDB9-9875-B3F6-AB29-0432D233856B}"/>
          </ac:spMkLst>
        </pc:spChg>
        <pc:picChg chg="add mod ord">
          <ac:chgData name="Juana Elena Delgado (2541266)" userId="S::2541266@student.uwtsd.ac.uk::69bf5315-62d6-4e87-bd7e-b86c26ac1df2" providerId="AD" clId="Web-{95D7554A-98E0-5BF9-77F4-D5DABCBE332F}" dt="2026-06-11T13:38:14.976" v="82"/>
          <ac:picMkLst>
            <pc:docMk/>
            <pc:sldMk cId="3640314564" sldId="287"/>
            <ac:picMk id="7" creationId="{2496766C-8C2D-7B2F-2109-588E8A39EBA9}"/>
          </ac:picMkLst>
        </pc:picChg>
      </pc:sldChg>
      <pc:sldChg chg="modSp new">
        <pc:chgData name="Juana Elena Delgado (2541266)" userId="S::2541266@student.uwtsd.ac.uk::69bf5315-62d6-4e87-bd7e-b86c26ac1df2" providerId="AD" clId="Web-{95D7554A-98E0-5BF9-77F4-D5DABCBE332F}" dt="2026-06-11T13:45:18.502" v="152" actId="20577"/>
        <pc:sldMkLst>
          <pc:docMk/>
          <pc:sldMk cId="4026674719" sldId="288"/>
        </pc:sldMkLst>
        <pc:spChg chg="mod">
          <ac:chgData name="Juana Elena Delgado (2541266)" userId="S::2541266@student.uwtsd.ac.uk::69bf5315-62d6-4e87-bd7e-b86c26ac1df2" providerId="AD" clId="Web-{95D7554A-98E0-5BF9-77F4-D5DABCBE332F}" dt="2026-06-11T13:39:56.943" v="86" actId="20577"/>
          <ac:spMkLst>
            <pc:docMk/>
            <pc:sldMk cId="4026674719" sldId="288"/>
            <ac:spMk id="2" creationId="{3973C73C-0F6A-11F0-AD74-1312688AF347}"/>
          </ac:spMkLst>
        </pc:spChg>
        <pc:spChg chg="mod">
          <ac:chgData name="Juana Elena Delgado (2541266)" userId="S::2541266@student.uwtsd.ac.uk::69bf5315-62d6-4e87-bd7e-b86c26ac1df2" providerId="AD" clId="Web-{95D7554A-98E0-5BF9-77F4-D5DABCBE332F}" dt="2026-06-11T13:44:23.655" v="132" actId="20577"/>
          <ac:spMkLst>
            <pc:docMk/>
            <pc:sldMk cId="4026674719" sldId="288"/>
            <ac:spMk id="3" creationId="{9B22C8D7-E565-FD13-3D63-42D075AE345A}"/>
          </ac:spMkLst>
        </pc:spChg>
        <pc:spChg chg="mod">
          <ac:chgData name="Juana Elena Delgado (2541266)" userId="S::2541266@student.uwtsd.ac.uk::69bf5315-62d6-4e87-bd7e-b86c26ac1df2" providerId="AD" clId="Web-{95D7554A-98E0-5BF9-77F4-D5DABCBE332F}" dt="2026-06-11T13:45:18.502" v="152" actId="20577"/>
          <ac:spMkLst>
            <pc:docMk/>
            <pc:sldMk cId="4026674719" sldId="288"/>
            <ac:spMk id="4" creationId="{4C898061-36B7-F3B9-2CEE-91BC630DC1C9}"/>
          </ac:spMkLst>
        </pc:spChg>
      </pc:sldChg>
      <pc:sldChg chg="addSp delSp modSp new mod modClrScheme chgLayout">
        <pc:chgData name="Juana Elena Delgado (2541266)" userId="S::2541266@student.uwtsd.ac.uk::69bf5315-62d6-4e87-bd7e-b86c26ac1df2" providerId="AD" clId="Web-{95D7554A-98E0-5BF9-77F4-D5DABCBE332F}" dt="2026-06-11T13:57:36.995" v="191" actId="1076"/>
        <pc:sldMkLst>
          <pc:docMk/>
          <pc:sldMk cId="2650065983" sldId="289"/>
        </pc:sldMkLst>
        <pc:spChg chg="mod ord">
          <ac:chgData name="Juana Elena Delgado (2541266)" userId="S::2541266@student.uwtsd.ac.uk::69bf5315-62d6-4e87-bd7e-b86c26ac1df2" providerId="AD" clId="Web-{95D7554A-98E0-5BF9-77F4-D5DABCBE332F}" dt="2026-06-11T13:53:31.688" v="166"/>
          <ac:spMkLst>
            <pc:docMk/>
            <pc:sldMk cId="2650065983" sldId="289"/>
            <ac:spMk id="2" creationId="{B7AB0BC0-3E4E-1E7F-C866-80275E0EA746}"/>
          </ac:spMkLst>
        </pc:spChg>
        <pc:spChg chg="mod ord">
          <ac:chgData name="Juana Elena Delgado (2541266)" userId="S::2541266@student.uwtsd.ac.uk::69bf5315-62d6-4e87-bd7e-b86c26ac1df2" providerId="AD" clId="Web-{95D7554A-98E0-5BF9-77F4-D5DABCBE332F}" dt="2026-06-11T13:54:48.318" v="183" actId="14100"/>
          <ac:spMkLst>
            <pc:docMk/>
            <pc:sldMk cId="2650065983" sldId="289"/>
            <ac:spMk id="3" creationId="{68804EEF-0733-CAFE-C59F-4C6608CF0BBD}"/>
          </ac:spMkLst>
        </pc:spChg>
        <pc:spChg chg="del">
          <ac:chgData name="Juana Elena Delgado (2541266)" userId="S::2541266@student.uwtsd.ac.uk::69bf5315-62d6-4e87-bd7e-b86c26ac1df2" providerId="AD" clId="Web-{95D7554A-98E0-5BF9-77F4-D5DABCBE332F}" dt="2026-06-11T13:53:31.688" v="166"/>
          <ac:spMkLst>
            <pc:docMk/>
            <pc:sldMk cId="2650065983" sldId="289"/>
            <ac:spMk id="4" creationId="{13EFB03A-DC2E-795B-2961-8E17A9FF943B}"/>
          </ac:spMkLst>
        </pc:spChg>
        <pc:spChg chg="mod ord">
          <ac:chgData name="Juana Elena Delgado (2541266)" userId="S::2541266@student.uwtsd.ac.uk::69bf5315-62d6-4e87-bd7e-b86c26ac1df2" providerId="AD" clId="Web-{95D7554A-98E0-5BF9-77F4-D5DABCBE332F}" dt="2026-06-11T13:53:31.688" v="166"/>
          <ac:spMkLst>
            <pc:docMk/>
            <pc:sldMk cId="2650065983" sldId="289"/>
            <ac:spMk id="5" creationId="{FEFE0721-3611-0149-E43A-5AF27E9DFC78}"/>
          </ac:spMkLst>
        </pc:spChg>
        <pc:spChg chg="mod ord">
          <ac:chgData name="Juana Elena Delgado (2541266)" userId="S::2541266@student.uwtsd.ac.uk::69bf5315-62d6-4e87-bd7e-b86c26ac1df2" providerId="AD" clId="Web-{95D7554A-98E0-5BF9-77F4-D5DABCBE332F}" dt="2026-06-11T13:53:31.688" v="166"/>
          <ac:spMkLst>
            <pc:docMk/>
            <pc:sldMk cId="2650065983" sldId="289"/>
            <ac:spMk id="6" creationId="{33628C0A-9458-B3AA-B27F-A00DCB548E11}"/>
          </ac:spMkLst>
        </pc:spChg>
        <pc:spChg chg="mod ord">
          <ac:chgData name="Juana Elena Delgado (2541266)" userId="S::2541266@student.uwtsd.ac.uk::69bf5315-62d6-4e87-bd7e-b86c26ac1df2" providerId="AD" clId="Web-{95D7554A-98E0-5BF9-77F4-D5DABCBE332F}" dt="2026-06-11T13:53:31.688" v="166"/>
          <ac:spMkLst>
            <pc:docMk/>
            <pc:sldMk cId="2650065983" sldId="289"/>
            <ac:spMk id="7" creationId="{C3281899-7D49-C0B6-76BF-199A4E69B07C}"/>
          </ac:spMkLst>
        </pc:spChg>
        <pc:spChg chg="add mod">
          <ac:chgData name="Juana Elena Delgado (2541266)" userId="S::2541266@student.uwtsd.ac.uk::69bf5315-62d6-4e87-bd7e-b86c26ac1df2" providerId="AD" clId="Web-{95D7554A-98E0-5BF9-77F4-D5DABCBE332F}" dt="2026-06-11T13:57:36.995" v="191" actId="1076"/>
          <ac:spMkLst>
            <pc:docMk/>
            <pc:sldMk cId="2650065983" sldId="289"/>
            <ac:spMk id="9" creationId="{9CD21FB9-C2F1-AE8A-B810-52CD844BC83F}"/>
          </ac:spMkLst>
        </pc:spChg>
        <pc:picChg chg="add mod">
          <ac:chgData name="Juana Elena Delgado (2541266)" userId="S::2541266@student.uwtsd.ac.uk::69bf5315-62d6-4e87-bd7e-b86c26ac1df2" providerId="AD" clId="Web-{95D7554A-98E0-5BF9-77F4-D5DABCBE332F}" dt="2026-06-11T13:57:10.101" v="190" actId="1076"/>
          <ac:picMkLst>
            <pc:docMk/>
            <pc:sldMk cId="2650065983" sldId="289"/>
            <ac:picMk id="8" creationId="{89B68018-E53C-1E86-D49E-72A94D06CD04}"/>
          </ac:picMkLst>
        </pc:picChg>
      </pc:sldChg>
      <pc:sldChg chg="addSp delSp modSp new del mod modClrScheme chgLayout">
        <pc:chgData name="Juana Elena Delgado (2541266)" userId="S::2541266@student.uwtsd.ac.uk::69bf5315-62d6-4e87-bd7e-b86c26ac1df2" providerId="AD" clId="Web-{95D7554A-98E0-5BF9-77F4-D5DABCBE332F}" dt="2026-06-11T13:49:41.581" v="162"/>
        <pc:sldMkLst>
          <pc:docMk/>
          <pc:sldMk cId="4009221798" sldId="289"/>
        </pc:sldMkLst>
        <pc:spChg chg="mod">
          <ac:chgData name="Juana Elena Delgado (2541266)" userId="S::2541266@student.uwtsd.ac.uk::69bf5315-62d6-4e87-bd7e-b86c26ac1df2" providerId="AD" clId="Web-{95D7554A-98E0-5BF9-77F4-D5DABCBE332F}" dt="2026-06-11T13:48:45.734" v="160"/>
          <ac:spMkLst>
            <pc:docMk/>
            <pc:sldMk cId="4009221798" sldId="289"/>
            <ac:spMk id="2" creationId="{37BFC3A0-05E0-960A-8284-B2FB6BAFE14B}"/>
          </ac:spMkLst>
        </pc:spChg>
        <pc:spChg chg="del">
          <ac:chgData name="Juana Elena Delgado (2541266)" userId="S::2541266@student.uwtsd.ac.uk::69bf5315-62d6-4e87-bd7e-b86c26ac1df2" providerId="AD" clId="Web-{95D7554A-98E0-5BF9-77F4-D5DABCBE332F}" dt="2026-06-11T13:48:33.343" v="156"/>
          <ac:spMkLst>
            <pc:docMk/>
            <pc:sldMk cId="4009221798" sldId="289"/>
            <ac:spMk id="3" creationId="{C6C7FA10-B3E9-DBE3-BEC8-02E1C91F0D8F}"/>
          </ac:spMkLst>
        </pc:spChg>
        <pc:spChg chg="del">
          <ac:chgData name="Juana Elena Delgado (2541266)" userId="S::2541266@student.uwtsd.ac.uk::69bf5315-62d6-4e87-bd7e-b86c26ac1df2" providerId="AD" clId="Web-{95D7554A-98E0-5BF9-77F4-D5DABCBE332F}" dt="2026-06-11T13:48:45.734" v="160"/>
          <ac:spMkLst>
            <pc:docMk/>
            <pc:sldMk cId="4009221798" sldId="289"/>
            <ac:spMk id="4" creationId="{5F0E9FB8-7E24-87A8-DA04-33A8AB8002FA}"/>
          </ac:spMkLst>
        </pc:spChg>
        <pc:spChg chg="mod">
          <ac:chgData name="Juana Elena Delgado (2541266)" userId="S::2541266@student.uwtsd.ac.uk::69bf5315-62d6-4e87-bd7e-b86c26ac1df2" providerId="AD" clId="Web-{95D7554A-98E0-5BF9-77F4-D5DABCBE332F}" dt="2026-06-11T13:48:45.734" v="160"/>
          <ac:spMkLst>
            <pc:docMk/>
            <pc:sldMk cId="4009221798" sldId="289"/>
            <ac:spMk id="5" creationId="{7D1B252D-3855-C476-7B26-B205D3E967B1}"/>
          </ac:spMkLst>
        </pc:spChg>
        <pc:spChg chg="del">
          <ac:chgData name="Juana Elena Delgado (2541266)" userId="S::2541266@student.uwtsd.ac.uk::69bf5315-62d6-4e87-bd7e-b86c26ac1df2" providerId="AD" clId="Web-{95D7554A-98E0-5BF9-77F4-D5DABCBE332F}" dt="2026-06-11T13:48:45.734" v="160"/>
          <ac:spMkLst>
            <pc:docMk/>
            <pc:sldMk cId="4009221798" sldId="289"/>
            <ac:spMk id="6" creationId="{A349C208-5274-B0FF-0C8C-297619FA9A72}"/>
          </ac:spMkLst>
        </pc:spChg>
        <pc:spChg chg="mod">
          <ac:chgData name="Juana Elena Delgado (2541266)" userId="S::2541266@student.uwtsd.ac.uk::69bf5315-62d6-4e87-bd7e-b86c26ac1df2" providerId="AD" clId="Web-{95D7554A-98E0-5BF9-77F4-D5DABCBE332F}" dt="2026-06-11T13:48:45.734" v="160"/>
          <ac:spMkLst>
            <pc:docMk/>
            <pc:sldMk cId="4009221798" sldId="289"/>
            <ac:spMk id="7" creationId="{5FF95861-729B-C375-2CA0-D532494740EF}"/>
          </ac:spMkLst>
        </pc:spChg>
        <pc:spChg chg="add mod ord">
          <ac:chgData name="Juana Elena Delgado (2541266)" userId="S::2541266@student.uwtsd.ac.uk::69bf5315-62d6-4e87-bd7e-b86c26ac1df2" providerId="AD" clId="Web-{95D7554A-98E0-5BF9-77F4-D5DABCBE332F}" dt="2026-06-11T13:48:45.734" v="160"/>
          <ac:spMkLst>
            <pc:docMk/>
            <pc:sldMk cId="4009221798" sldId="289"/>
            <ac:spMk id="9" creationId="{CA5FEADE-F74D-636F-2F6F-6342F65A34C7}"/>
          </ac:spMkLst>
        </pc:spChg>
        <pc:spChg chg="add mod">
          <ac:chgData name="Juana Elena Delgado (2541266)" userId="S::2541266@student.uwtsd.ac.uk::69bf5315-62d6-4e87-bd7e-b86c26ac1df2" providerId="AD" clId="Web-{95D7554A-98E0-5BF9-77F4-D5DABCBE332F}" dt="2026-06-11T13:49:02.673" v="161"/>
          <ac:spMkLst>
            <pc:docMk/>
            <pc:sldMk cId="4009221798" sldId="289"/>
            <ac:spMk id="12" creationId="{011178D0-9123-9912-3895-FD712961E86D}"/>
          </ac:spMkLst>
        </pc:spChg>
        <pc:spChg chg="add mod">
          <ac:chgData name="Juana Elena Delgado (2541266)" userId="S::2541266@student.uwtsd.ac.uk::69bf5315-62d6-4e87-bd7e-b86c26ac1df2" providerId="AD" clId="Web-{95D7554A-98E0-5BF9-77F4-D5DABCBE332F}" dt="2026-06-11T13:48:45.734" v="160"/>
          <ac:spMkLst>
            <pc:docMk/>
            <pc:sldMk cId="4009221798" sldId="289"/>
            <ac:spMk id="14" creationId="{DA73B447-435B-5415-42DF-CC48198C26A3}"/>
          </ac:spMkLst>
        </pc:spChg>
        <pc:picChg chg="add del mod ord">
          <ac:chgData name="Juana Elena Delgado (2541266)" userId="S::2541266@student.uwtsd.ac.uk::69bf5315-62d6-4e87-bd7e-b86c26ac1df2" providerId="AD" clId="Web-{95D7554A-98E0-5BF9-77F4-D5DABCBE332F}" dt="2026-06-11T13:49:02.673" v="161"/>
          <ac:picMkLst>
            <pc:docMk/>
            <pc:sldMk cId="4009221798" sldId="289"/>
            <ac:picMk id="8" creationId="{BDF4783E-9FCA-8BF4-3387-4B9C033A11DD}"/>
          </ac:picMkLst>
        </pc:picChg>
      </pc:sldChg>
      <pc:sldChg chg="modSp new">
        <pc:chgData name="Juana Elena Delgado (2541266)" userId="S::2541266@student.uwtsd.ac.uk::69bf5315-62d6-4e87-bd7e-b86c26ac1df2" providerId="AD" clId="Web-{95D7554A-98E0-5BF9-77F4-D5DABCBE332F}" dt="2026-06-11T13:59:59.586" v="197" actId="20577"/>
        <pc:sldMkLst>
          <pc:docMk/>
          <pc:sldMk cId="631609610" sldId="290"/>
        </pc:sldMkLst>
        <pc:spChg chg="mod">
          <ac:chgData name="Juana Elena Delgado (2541266)" userId="S::2541266@student.uwtsd.ac.uk::69bf5315-62d6-4e87-bd7e-b86c26ac1df2" providerId="AD" clId="Web-{95D7554A-98E0-5BF9-77F4-D5DABCBE332F}" dt="2026-06-11T13:58:57.674" v="194" actId="20577"/>
          <ac:spMkLst>
            <pc:docMk/>
            <pc:sldMk cId="631609610" sldId="290"/>
            <ac:spMk id="2" creationId="{7E1CC8E6-226E-62B7-3F96-B22617E852FC}"/>
          </ac:spMkLst>
        </pc:spChg>
        <pc:spChg chg="mod">
          <ac:chgData name="Juana Elena Delgado (2541266)" userId="S::2541266@student.uwtsd.ac.uk::69bf5315-62d6-4e87-bd7e-b86c26ac1df2" providerId="AD" clId="Web-{95D7554A-98E0-5BF9-77F4-D5DABCBE332F}" dt="2026-06-11T13:59:59.586" v="197" actId="20577"/>
          <ac:spMkLst>
            <pc:docMk/>
            <pc:sldMk cId="631609610" sldId="290"/>
            <ac:spMk id="3" creationId="{4FE7FE87-0717-1C0B-C658-4B6FD7317440}"/>
          </ac:spMkLst>
        </pc:spChg>
      </pc:sldChg>
      <pc:sldChg chg="modSp new">
        <pc:chgData name="Juana Elena Delgado (2541266)" userId="S::2541266@student.uwtsd.ac.uk::69bf5315-62d6-4e87-bd7e-b86c26ac1df2" providerId="AD" clId="Web-{95D7554A-98E0-5BF9-77F4-D5DABCBE332F}" dt="2026-06-11T14:01:34.641" v="205" actId="20577"/>
        <pc:sldMkLst>
          <pc:docMk/>
          <pc:sldMk cId="2388179526" sldId="291"/>
        </pc:sldMkLst>
        <pc:spChg chg="mod">
          <ac:chgData name="Juana Elena Delgado (2541266)" userId="S::2541266@student.uwtsd.ac.uk::69bf5315-62d6-4e87-bd7e-b86c26ac1df2" providerId="AD" clId="Web-{95D7554A-98E0-5BF9-77F4-D5DABCBE332F}" dt="2026-06-11T14:00:55.200" v="200" actId="20577"/>
          <ac:spMkLst>
            <pc:docMk/>
            <pc:sldMk cId="2388179526" sldId="291"/>
            <ac:spMk id="2" creationId="{DC5F88EA-C374-9BC3-4CE4-D3CE9AEF677C}"/>
          </ac:spMkLst>
        </pc:spChg>
        <pc:spChg chg="mod">
          <ac:chgData name="Juana Elena Delgado (2541266)" userId="S::2541266@student.uwtsd.ac.uk::69bf5315-62d6-4e87-bd7e-b86c26ac1df2" providerId="AD" clId="Web-{95D7554A-98E0-5BF9-77F4-D5DABCBE332F}" dt="2026-06-11T14:01:34.641" v="205" actId="20577"/>
          <ac:spMkLst>
            <pc:docMk/>
            <pc:sldMk cId="2388179526" sldId="291"/>
            <ac:spMk id="3" creationId="{4790CEC8-7BC2-58E7-8CCF-D24CE1E61DB7}"/>
          </ac:spMkLst>
        </pc:spChg>
      </pc:sldChg>
      <pc:sldChg chg="modSp new">
        <pc:chgData name="Juana Elena Delgado (2541266)" userId="S::2541266@student.uwtsd.ac.uk::69bf5315-62d6-4e87-bd7e-b86c26ac1df2" providerId="AD" clId="Web-{95D7554A-98E0-5BF9-77F4-D5DABCBE332F}" dt="2026-06-11T14:03:07.147" v="212" actId="20577"/>
        <pc:sldMkLst>
          <pc:docMk/>
          <pc:sldMk cId="2348192802" sldId="292"/>
        </pc:sldMkLst>
        <pc:spChg chg="mod">
          <ac:chgData name="Juana Elena Delgado (2541266)" userId="S::2541266@student.uwtsd.ac.uk::69bf5315-62d6-4e87-bd7e-b86c26ac1df2" providerId="AD" clId="Web-{95D7554A-98E0-5BF9-77F4-D5DABCBE332F}" dt="2026-06-11T14:02:16.456" v="208" actId="20577"/>
          <ac:spMkLst>
            <pc:docMk/>
            <pc:sldMk cId="2348192802" sldId="292"/>
            <ac:spMk id="2" creationId="{8AD0F4F3-527C-84D2-0964-88837AC3FF3E}"/>
          </ac:spMkLst>
        </pc:spChg>
        <pc:spChg chg="mod">
          <ac:chgData name="Juana Elena Delgado (2541266)" userId="S::2541266@student.uwtsd.ac.uk::69bf5315-62d6-4e87-bd7e-b86c26ac1df2" providerId="AD" clId="Web-{95D7554A-98E0-5BF9-77F4-D5DABCBE332F}" dt="2026-06-11T14:03:07.147" v="212" actId="20577"/>
          <ac:spMkLst>
            <pc:docMk/>
            <pc:sldMk cId="2348192802" sldId="292"/>
            <ac:spMk id="3" creationId="{D7691CCB-87F7-1AA7-98CD-77E3656FFE0A}"/>
          </ac:spMkLst>
        </pc:spChg>
      </pc:sldChg>
      <pc:sldChg chg="modSp new">
        <pc:chgData name="Juana Elena Delgado (2541266)" userId="S::2541266@student.uwtsd.ac.uk::69bf5315-62d6-4e87-bd7e-b86c26ac1df2" providerId="AD" clId="Web-{95D7554A-98E0-5BF9-77F4-D5DABCBE332F}" dt="2026-06-11T14:04:50.904" v="216" actId="20577"/>
        <pc:sldMkLst>
          <pc:docMk/>
          <pc:sldMk cId="1441041446" sldId="293"/>
        </pc:sldMkLst>
        <pc:spChg chg="mod">
          <ac:chgData name="Juana Elena Delgado (2541266)" userId="S::2541266@student.uwtsd.ac.uk::69bf5315-62d6-4e87-bd7e-b86c26ac1df2" providerId="AD" clId="Web-{95D7554A-98E0-5BF9-77F4-D5DABCBE332F}" dt="2026-06-11T14:04:20.527" v="214" actId="20577"/>
          <ac:spMkLst>
            <pc:docMk/>
            <pc:sldMk cId="1441041446" sldId="293"/>
            <ac:spMk id="2" creationId="{269AF1ED-7973-1BC6-B71E-050826C45FCA}"/>
          </ac:spMkLst>
        </pc:spChg>
        <pc:spChg chg="mod">
          <ac:chgData name="Juana Elena Delgado (2541266)" userId="S::2541266@student.uwtsd.ac.uk::69bf5315-62d6-4e87-bd7e-b86c26ac1df2" providerId="AD" clId="Web-{95D7554A-98E0-5BF9-77F4-D5DABCBE332F}" dt="2026-06-11T14:04:50.904" v="216" actId="20577"/>
          <ac:spMkLst>
            <pc:docMk/>
            <pc:sldMk cId="1441041446" sldId="293"/>
            <ac:spMk id="3" creationId="{3619F70D-762F-7F48-5925-EA0827D6E73B}"/>
          </ac:spMkLst>
        </pc:spChg>
      </pc:sldChg>
      <pc:sldChg chg="new">
        <pc:chgData name="Juana Elena Delgado (2541266)" userId="S::2541266@student.uwtsd.ac.uk::69bf5315-62d6-4e87-bd7e-b86c26ac1df2" providerId="AD" clId="Web-{95D7554A-98E0-5BF9-77F4-D5DABCBE332F}" dt="2026-06-11T14:05:38.141" v="217"/>
        <pc:sldMkLst>
          <pc:docMk/>
          <pc:sldMk cId="27251225" sldId="294"/>
        </pc:sldMkLst>
      </pc:sldChg>
    </pc:docChg>
  </pc:docChgLst>
  <pc:docChgLst>
    <pc:chgData name="Agatha Boakye (2529018)" userId="S::2529018@student.uwtsd.ac.uk::fa916128-1536-496d-b078-15a285606e61" providerId="AD" clId="Web-{2243477D-E054-E39E-AE23-529062BA855E}"/>
    <pc:docChg chg="addSld delSld modSld sldOrd">
      <pc:chgData name="Agatha Boakye (2529018)" userId="S::2529018@student.uwtsd.ac.uk::fa916128-1536-496d-b078-15a285606e61" providerId="AD" clId="Web-{2243477D-E054-E39E-AE23-529062BA855E}" dt="2026-06-03T22:38:25.856" v="228" actId="20577"/>
      <pc:docMkLst>
        <pc:docMk/>
      </pc:docMkLst>
      <pc:sldChg chg="modSp">
        <pc:chgData name="Agatha Boakye (2529018)" userId="S::2529018@student.uwtsd.ac.uk::fa916128-1536-496d-b078-15a285606e61" providerId="AD" clId="Web-{2243477D-E054-E39E-AE23-529062BA855E}" dt="2026-06-03T22:29:26.855" v="121" actId="20577"/>
        <pc:sldMkLst>
          <pc:docMk/>
          <pc:sldMk cId="2465089568" sldId="257"/>
        </pc:sldMkLst>
      </pc:sldChg>
    </pc:docChg>
  </pc:docChgLst>
  <pc:docChgLst>
    <pc:chgData name="Agatha Boakye (2529018)" userId="S::2529018@student.uwtsd.ac.uk::fa916128-1536-496d-b078-15a285606e61" providerId="AD" clId="Web-{A0EB9219-B4EC-8746-E3C1-EECE460F7E75}"/>
    <pc:docChg chg="modSld">
      <pc:chgData name="Agatha Boakye (2529018)" userId="S::2529018@student.uwtsd.ac.uk::fa916128-1536-496d-b078-15a285606e61" providerId="AD" clId="Web-{A0EB9219-B4EC-8746-E3C1-EECE460F7E75}" dt="2026-06-06T22:26:17.127" v="85"/>
      <pc:docMkLst>
        <pc:docMk/>
      </pc:docMkLst>
    </pc:docChg>
  </pc:docChgLst>
  <pc:docChgLst>
    <pc:chgData name="Agatha Boakye (2529018)" userId="S::2529018@student.uwtsd.ac.uk::fa916128-1536-496d-b078-15a285606e61" providerId="AD" clId="Web-{95ED27BA-4956-56FC-50F0-068102153643}"/>
    <pc:docChg chg="mod addSld delSld modSld sldOrd addMainMaster delMainMaster">
      <pc:chgData name="Agatha Boakye (2529018)" userId="S::2529018@student.uwtsd.ac.uk::fa916128-1536-496d-b078-15a285606e61" providerId="AD" clId="Web-{95ED27BA-4956-56FC-50F0-068102153643}" dt="2026-06-07T01:19:00.453" v="1125" actId="20577"/>
      <pc:docMkLst>
        <pc:docMk/>
      </pc:docMkLst>
      <pc:sldChg chg="modSp mod modClrScheme chgLayout">
        <pc:chgData name="Agatha Boakye (2529018)" userId="S::2529018@student.uwtsd.ac.uk::fa916128-1536-496d-b078-15a285606e61" providerId="AD" clId="Web-{95ED27BA-4956-56FC-50F0-068102153643}" dt="2026-06-07T01:08:06.282" v="1037"/>
        <pc:sldMkLst>
          <pc:docMk/>
          <pc:sldMk cId="109857222" sldId="256"/>
        </pc:sldMkLst>
        <pc:spChg chg="mod ord">
          <ac:chgData name="Agatha Boakye (2529018)" userId="S::2529018@student.uwtsd.ac.uk::fa916128-1536-496d-b078-15a285606e61" providerId="AD" clId="Web-{95ED27BA-4956-56FC-50F0-068102153643}" dt="2026-06-07T01:08:06.282" v="1037"/>
          <ac:spMkLst>
            <pc:docMk/>
            <pc:sldMk cId="109857222" sldId="256"/>
            <ac:spMk id="2" creationId="{00000000-0000-0000-0000-000000000000}"/>
          </ac:spMkLst>
        </pc:spChg>
        <pc:spChg chg="mod ord">
          <ac:chgData name="Agatha Boakye (2529018)" userId="S::2529018@student.uwtsd.ac.uk::fa916128-1536-496d-b078-15a285606e61" providerId="AD" clId="Web-{95ED27BA-4956-56FC-50F0-068102153643}" dt="2026-06-07T01:08:06.282" v="1037"/>
          <ac:spMkLst>
            <pc:docMk/>
            <pc:sldMk cId="109857222" sldId="256"/>
            <ac:spMk id="3" creationId="{00000000-0000-0000-0000-000000000000}"/>
          </ac:spMkLst>
        </pc:spChg>
        <pc:spChg chg="mod ord">
          <ac:chgData name="Agatha Boakye (2529018)" userId="S::2529018@student.uwtsd.ac.uk::fa916128-1536-496d-b078-15a285606e61" providerId="AD" clId="Web-{95ED27BA-4956-56FC-50F0-068102153643}" dt="2026-06-07T01:08:06.282" v="1037"/>
          <ac:spMkLst>
            <pc:docMk/>
            <pc:sldMk cId="109857222" sldId="256"/>
            <ac:spMk id="9" creationId="{2DF6A78E-4505-4C47-2694-F50B20A24703}"/>
          </ac:spMkLst>
        </pc:spChg>
        <pc:spChg chg="mod ord">
          <ac:chgData name="Agatha Boakye (2529018)" userId="S::2529018@student.uwtsd.ac.uk::fa916128-1536-496d-b078-15a285606e61" providerId="AD" clId="Web-{95ED27BA-4956-56FC-50F0-068102153643}" dt="2026-06-07T01:08:06.282" v="1037"/>
          <ac:spMkLst>
            <pc:docMk/>
            <pc:sldMk cId="109857222" sldId="256"/>
            <ac:spMk id="14" creationId="{E91E406F-1710-CD72-199A-6B9EA67281BC}"/>
          </ac:spMkLst>
        </pc:spChg>
        <pc:spChg chg="mod ord">
          <ac:chgData name="Agatha Boakye (2529018)" userId="S::2529018@student.uwtsd.ac.uk::fa916128-1536-496d-b078-15a285606e61" providerId="AD" clId="Web-{95ED27BA-4956-56FC-50F0-068102153643}" dt="2026-06-07T01:08:06.282" v="1037"/>
          <ac:spMkLst>
            <pc:docMk/>
            <pc:sldMk cId="109857222" sldId="256"/>
            <ac:spMk id="16" creationId="{CB9E9EA1-64FF-FCDB-274A-C197B966EA49}"/>
          </ac:spMkLst>
        </pc:spChg>
      </pc:sldChg>
      <pc:sldChg chg="delSp modSp mod modClrScheme delDesignElem chgLayout">
        <pc:chgData name="Agatha Boakye (2529018)" userId="S::2529018@student.uwtsd.ac.uk::fa916128-1536-496d-b078-15a285606e61" providerId="AD" clId="Web-{95ED27BA-4956-56FC-50F0-068102153643}" dt="2026-06-07T01:08:06.282" v="1037"/>
        <pc:sldMkLst>
          <pc:docMk/>
          <pc:sldMk cId="2465089568" sldId="257"/>
        </pc:sldMkLst>
        <pc:spChg chg="mod ord">
          <ac:chgData name="Agatha Boakye (2529018)" userId="S::2529018@student.uwtsd.ac.uk::fa916128-1536-496d-b078-15a285606e61" providerId="AD" clId="Web-{95ED27BA-4956-56FC-50F0-068102153643}" dt="2026-06-07T01:08:06.282" v="1037"/>
          <ac:spMkLst>
            <pc:docMk/>
            <pc:sldMk cId="2465089568" sldId="257"/>
            <ac:spMk id="54" creationId="{FE1B9315-CB6A-122D-9A97-7B6124FA8448}"/>
          </ac:spMkLst>
        </pc:spChg>
      </pc:sldChg>
      <pc:sldChg chg="delSp modSp mod modClrScheme delDesignElem chgLayout">
        <pc:chgData name="Agatha Boakye (2529018)" userId="S::2529018@student.uwtsd.ac.uk::fa916128-1536-496d-b078-15a285606e61" providerId="AD" clId="Web-{95ED27BA-4956-56FC-50F0-068102153643}" dt="2026-06-07T01:08:06.282" v="1037"/>
        <pc:sldMkLst>
          <pc:docMk/>
          <pc:sldMk cId="3895513908" sldId="262"/>
        </pc:sldMkLst>
        <pc:spChg chg="mod ord">
          <ac:chgData name="Agatha Boakye (2529018)" userId="S::2529018@student.uwtsd.ac.uk::fa916128-1536-496d-b078-15a285606e61" providerId="AD" clId="Web-{95ED27BA-4956-56FC-50F0-068102153643}" dt="2026-06-07T01:08:06.282" v="1037"/>
          <ac:spMkLst>
            <pc:docMk/>
            <pc:sldMk cId="3895513908" sldId="262"/>
            <ac:spMk id="4" creationId="{41835C17-720D-07E5-877A-A002C4D212FC}"/>
          </ac:spMkLst>
        </pc:spChg>
        <pc:spChg chg="mod ord">
          <ac:chgData name="Agatha Boakye (2529018)" userId="S::2529018@student.uwtsd.ac.uk::fa916128-1536-496d-b078-15a285606e61" providerId="AD" clId="Web-{95ED27BA-4956-56FC-50F0-068102153643}" dt="2026-06-07T01:08:06.282" v="1037"/>
          <ac:spMkLst>
            <pc:docMk/>
            <pc:sldMk cId="3895513908" sldId="262"/>
            <ac:spMk id="5" creationId="{ED5A7DDF-753E-3B2B-C1F5-D963EA089D2F}"/>
          </ac:spMkLst>
        </pc:spChg>
        <pc:spChg chg="mod ord">
          <ac:chgData name="Agatha Boakye (2529018)" userId="S::2529018@student.uwtsd.ac.uk::fa916128-1536-496d-b078-15a285606e61" providerId="AD" clId="Web-{95ED27BA-4956-56FC-50F0-068102153643}" dt="2026-06-07T01:08:06.282" v="1037"/>
          <ac:spMkLst>
            <pc:docMk/>
            <pc:sldMk cId="3895513908" sldId="262"/>
            <ac:spMk id="6" creationId="{221BF633-0072-1A41-0612-0D493CB7957F}"/>
          </ac:spMkLst>
        </pc:spChg>
        <pc:graphicFrameChg chg="mod ord modGraphic">
          <ac:chgData name="Agatha Boakye (2529018)" userId="S::2529018@student.uwtsd.ac.uk::fa916128-1536-496d-b078-15a285606e61" providerId="AD" clId="Web-{95ED27BA-4956-56FC-50F0-068102153643}" dt="2026-06-07T01:08:06.282" v="1037"/>
          <ac:graphicFrameMkLst>
            <pc:docMk/>
            <pc:sldMk cId="3895513908" sldId="262"/>
            <ac:graphicFrameMk id="15" creationId="{F2285EC2-E091-6AD1-E81D-A832AE075982}"/>
          </ac:graphicFrameMkLst>
        </pc:graphicFrameChg>
      </pc:sldChg>
      <pc:sldChg chg="modSp mod ord modClrScheme chgLayout">
        <pc:chgData name="Agatha Boakye (2529018)" userId="S::2529018@student.uwtsd.ac.uk::fa916128-1536-496d-b078-15a285606e61" providerId="AD" clId="Web-{95ED27BA-4956-56FC-50F0-068102153643}" dt="2026-06-07T01:14:24.543" v="1072" actId="14100"/>
        <pc:sldMkLst>
          <pc:docMk/>
          <pc:sldMk cId="3494093436" sldId="263"/>
        </pc:sldMkLst>
        <pc:spChg chg="mod ord">
          <ac:chgData name="Agatha Boakye (2529018)" userId="S::2529018@student.uwtsd.ac.uk::fa916128-1536-496d-b078-15a285606e61" providerId="AD" clId="Web-{95ED27BA-4956-56FC-50F0-068102153643}" dt="2026-06-07T01:08:06.282" v="1037"/>
          <ac:spMkLst>
            <pc:docMk/>
            <pc:sldMk cId="3494093436" sldId="263"/>
            <ac:spMk id="2" creationId="{38751AB6-42E4-3B6D-99E8-C92D2B45FECC}"/>
          </ac:spMkLst>
        </pc:spChg>
        <pc:spChg chg="mod ord">
          <ac:chgData name="Agatha Boakye (2529018)" userId="S::2529018@student.uwtsd.ac.uk::fa916128-1536-496d-b078-15a285606e61" providerId="AD" clId="Web-{95ED27BA-4956-56FC-50F0-068102153643}" dt="2026-06-07T01:14:24.543" v="1072" actId="14100"/>
          <ac:spMkLst>
            <pc:docMk/>
            <pc:sldMk cId="3494093436" sldId="263"/>
            <ac:spMk id="3" creationId="{55075ACC-EE31-BFB3-6496-E86ED70213A7}"/>
          </ac:spMkLst>
        </pc:spChg>
        <pc:spChg chg="mod ord">
          <ac:chgData name="Agatha Boakye (2529018)" userId="S::2529018@student.uwtsd.ac.uk::fa916128-1536-496d-b078-15a285606e61" providerId="AD" clId="Web-{95ED27BA-4956-56FC-50F0-068102153643}" dt="2026-06-07T01:08:06.282" v="1037"/>
          <ac:spMkLst>
            <pc:docMk/>
            <pc:sldMk cId="3494093436" sldId="263"/>
            <ac:spMk id="4" creationId="{6C13EEDF-AB9F-A6FF-CA1A-522D337F990E}"/>
          </ac:spMkLst>
        </pc:spChg>
        <pc:spChg chg="mod ord">
          <ac:chgData name="Agatha Boakye (2529018)" userId="S::2529018@student.uwtsd.ac.uk::fa916128-1536-496d-b078-15a285606e61" providerId="AD" clId="Web-{95ED27BA-4956-56FC-50F0-068102153643}" dt="2026-06-07T01:08:06.282" v="1037"/>
          <ac:spMkLst>
            <pc:docMk/>
            <pc:sldMk cId="3494093436" sldId="263"/>
            <ac:spMk id="5" creationId="{AB030C13-5072-D147-0EA1-07ED38EA78BF}"/>
          </ac:spMkLst>
        </pc:spChg>
        <pc:spChg chg="mod ord">
          <ac:chgData name="Agatha Boakye (2529018)" userId="S::2529018@student.uwtsd.ac.uk::fa916128-1536-496d-b078-15a285606e61" providerId="AD" clId="Web-{95ED27BA-4956-56FC-50F0-068102153643}" dt="2026-06-07T01:08:06.282" v="1037"/>
          <ac:spMkLst>
            <pc:docMk/>
            <pc:sldMk cId="3494093436" sldId="263"/>
            <ac:spMk id="6" creationId="{E2C0AF8B-C102-C43C-8D9B-90C4E8DC4B87}"/>
          </ac:spMkLst>
        </pc:spChg>
        <pc:picChg chg="mod">
          <ac:chgData name="Agatha Boakye (2529018)" userId="S::2529018@student.uwtsd.ac.uk::fa916128-1536-496d-b078-15a285606e61" providerId="AD" clId="Web-{95ED27BA-4956-56FC-50F0-068102153643}" dt="2026-06-07T01:14:02.994" v="1069" actId="1076"/>
          <ac:picMkLst>
            <pc:docMk/>
            <pc:sldMk cId="3494093436" sldId="263"/>
            <ac:picMk id="7" creationId="{5FE5AABD-4B1F-4EA0-D957-E87284C39FB0}"/>
          </ac:picMkLst>
        </pc:picChg>
      </pc:sldChg>
      <pc:sldChg chg="modSp mod ord modClrScheme chgLayout">
        <pc:chgData name="Agatha Boakye (2529018)" userId="S::2529018@student.uwtsd.ac.uk::fa916128-1536-496d-b078-15a285606e61" providerId="AD" clId="Web-{95ED27BA-4956-56FC-50F0-068102153643}" dt="2026-06-07T01:10:10.025" v="1041" actId="1076"/>
        <pc:sldMkLst>
          <pc:docMk/>
          <pc:sldMk cId="2621153455" sldId="264"/>
        </pc:sldMkLst>
        <pc:spChg chg="mod ord">
          <ac:chgData name="Agatha Boakye (2529018)" userId="S::2529018@student.uwtsd.ac.uk::fa916128-1536-496d-b078-15a285606e61" providerId="AD" clId="Web-{95ED27BA-4956-56FC-50F0-068102153643}" dt="2026-06-07T01:08:06.282" v="1037"/>
          <ac:spMkLst>
            <pc:docMk/>
            <pc:sldMk cId="2621153455" sldId="264"/>
            <ac:spMk id="2" creationId="{682E2A36-0EDF-0A76-C03F-1A5C27C186ED}"/>
          </ac:spMkLst>
        </pc:spChg>
        <pc:spChg chg="mod ord">
          <ac:chgData name="Agatha Boakye (2529018)" userId="S::2529018@student.uwtsd.ac.uk::fa916128-1536-496d-b078-15a285606e61" providerId="AD" clId="Web-{95ED27BA-4956-56FC-50F0-068102153643}" dt="2026-06-07T01:08:06.282" v="1037"/>
          <ac:spMkLst>
            <pc:docMk/>
            <pc:sldMk cId="2621153455" sldId="264"/>
            <ac:spMk id="3" creationId="{9B5E02DD-3DD9-894E-16F8-743979DFDA33}"/>
          </ac:spMkLst>
        </pc:spChg>
        <pc:spChg chg="mod ord">
          <ac:chgData name="Agatha Boakye (2529018)" userId="S::2529018@student.uwtsd.ac.uk::fa916128-1536-496d-b078-15a285606e61" providerId="AD" clId="Web-{95ED27BA-4956-56FC-50F0-068102153643}" dt="2026-06-07T01:08:06.282" v="1037"/>
          <ac:spMkLst>
            <pc:docMk/>
            <pc:sldMk cId="2621153455" sldId="264"/>
            <ac:spMk id="4" creationId="{6D166B87-BAD7-6FEE-FBC6-1467D1228EEB}"/>
          </ac:spMkLst>
        </pc:spChg>
        <pc:spChg chg="mod ord">
          <ac:chgData name="Agatha Boakye (2529018)" userId="S::2529018@student.uwtsd.ac.uk::fa916128-1536-496d-b078-15a285606e61" providerId="AD" clId="Web-{95ED27BA-4956-56FC-50F0-068102153643}" dt="2026-06-07T01:08:06.282" v="1037"/>
          <ac:spMkLst>
            <pc:docMk/>
            <pc:sldMk cId="2621153455" sldId="264"/>
            <ac:spMk id="5" creationId="{F01B8A81-C2ED-1757-544C-9784ECAB21D9}"/>
          </ac:spMkLst>
        </pc:spChg>
        <pc:spChg chg="mod ord">
          <ac:chgData name="Agatha Boakye (2529018)" userId="S::2529018@student.uwtsd.ac.uk::fa916128-1536-496d-b078-15a285606e61" providerId="AD" clId="Web-{95ED27BA-4956-56FC-50F0-068102153643}" dt="2026-06-07T01:08:06.282" v="1037"/>
          <ac:spMkLst>
            <pc:docMk/>
            <pc:sldMk cId="2621153455" sldId="264"/>
            <ac:spMk id="6" creationId="{47AE7BE2-B61C-F25F-0010-56601466FCFC}"/>
          </ac:spMkLst>
        </pc:spChg>
        <pc:spChg chg="mod">
          <ac:chgData name="Agatha Boakye (2529018)" userId="S::2529018@student.uwtsd.ac.uk::fa916128-1536-496d-b078-15a285606e61" providerId="AD" clId="Web-{95ED27BA-4956-56FC-50F0-068102153643}" dt="2026-06-07T01:10:10.025" v="1041" actId="1076"/>
          <ac:spMkLst>
            <pc:docMk/>
            <pc:sldMk cId="2621153455" sldId="264"/>
            <ac:spMk id="11" creationId="{45BDC3F1-C915-7141-6F47-4D537FE5D544}"/>
          </ac:spMkLst>
        </pc:spChg>
      </pc:sldChg>
      <pc:sldChg chg="modSp mod modClrScheme chgLayout">
        <pc:chgData name="Agatha Boakye (2529018)" userId="S::2529018@student.uwtsd.ac.uk::fa916128-1536-496d-b078-15a285606e61" providerId="AD" clId="Web-{95ED27BA-4956-56FC-50F0-068102153643}" dt="2026-06-07T01:08:06.282" v="1037"/>
        <pc:sldMkLst>
          <pc:docMk/>
          <pc:sldMk cId="425500855" sldId="267"/>
        </pc:sldMkLst>
        <pc:spChg chg="mod ord">
          <ac:chgData name="Agatha Boakye (2529018)" userId="S::2529018@student.uwtsd.ac.uk::fa916128-1536-496d-b078-15a285606e61" providerId="AD" clId="Web-{95ED27BA-4956-56FC-50F0-068102153643}" dt="2026-06-07T01:08:06.282" v="1037"/>
          <ac:spMkLst>
            <pc:docMk/>
            <pc:sldMk cId="425500855" sldId="267"/>
            <ac:spMk id="4" creationId="{8E035233-AB66-ED00-24AA-0FCC11FD522C}"/>
          </ac:spMkLst>
        </pc:spChg>
        <pc:spChg chg="mod ord">
          <ac:chgData name="Agatha Boakye (2529018)" userId="S::2529018@student.uwtsd.ac.uk::fa916128-1536-496d-b078-15a285606e61" providerId="AD" clId="Web-{95ED27BA-4956-56FC-50F0-068102153643}" dt="2026-06-07T01:08:06.282" v="1037"/>
          <ac:spMkLst>
            <pc:docMk/>
            <pc:sldMk cId="425500855" sldId="267"/>
            <ac:spMk id="5" creationId="{875E8FDE-36F5-7433-40DD-3FB88E2327B3}"/>
          </ac:spMkLst>
        </pc:spChg>
        <pc:spChg chg="mod ord">
          <ac:chgData name="Agatha Boakye (2529018)" userId="S::2529018@student.uwtsd.ac.uk::fa916128-1536-496d-b078-15a285606e61" providerId="AD" clId="Web-{95ED27BA-4956-56FC-50F0-068102153643}" dt="2026-06-07T01:08:06.282" v="1037"/>
          <ac:spMkLst>
            <pc:docMk/>
            <pc:sldMk cId="425500855" sldId="267"/>
            <ac:spMk id="6" creationId="{00F56112-91FC-FF93-2FF5-CAFF62565279}"/>
          </ac:spMkLst>
        </pc:spChg>
        <pc:spChg chg="mod ord">
          <ac:chgData name="Agatha Boakye (2529018)" userId="S::2529018@student.uwtsd.ac.uk::fa916128-1536-496d-b078-15a285606e61" providerId="AD" clId="Web-{95ED27BA-4956-56FC-50F0-068102153643}" dt="2026-06-07T01:08:06.282" v="1037"/>
          <ac:spMkLst>
            <pc:docMk/>
            <pc:sldMk cId="425500855" sldId="267"/>
            <ac:spMk id="18" creationId="{397C7E45-2E9D-69A7-DA71-E90DF44D03FA}"/>
          </ac:spMkLst>
        </pc:spChg>
        <pc:graphicFrameChg chg="mod ord">
          <ac:chgData name="Agatha Boakye (2529018)" userId="S::2529018@student.uwtsd.ac.uk::fa916128-1536-496d-b078-15a285606e61" providerId="AD" clId="Web-{95ED27BA-4956-56FC-50F0-068102153643}" dt="2026-06-07T01:08:06.282" v="1037"/>
          <ac:graphicFrameMkLst>
            <pc:docMk/>
            <pc:sldMk cId="425500855" sldId="267"/>
            <ac:graphicFrameMk id="19" creationId="{3E59AF17-C1C8-A6DF-A9C2-1011671A5B68}"/>
          </ac:graphicFrameMkLst>
        </pc:graphicFrameChg>
      </pc:sldChg>
      <pc:sldChg chg="modSp mod modClrScheme chgLayout">
        <pc:chgData name="Agatha Boakye (2529018)" userId="S::2529018@student.uwtsd.ac.uk::fa916128-1536-496d-b078-15a285606e61" providerId="AD" clId="Web-{95ED27BA-4956-56FC-50F0-068102153643}" dt="2026-06-07T01:10:34.230" v="1042" actId="1076"/>
        <pc:sldMkLst>
          <pc:docMk/>
          <pc:sldMk cId="3508554289" sldId="268"/>
        </pc:sldMkLst>
        <pc:spChg chg="mod ord">
          <ac:chgData name="Agatha Boakye (2529018)" userId="S::2529018@student.uwtsd.ac.uk::fa916128-1536-496d-b078-15a285606e61" providerId="AD" clId="Web-{95ED27BA-4956-56FC-50F0-068102153643}" dt="2026-06-07T01:08:06.282" v="1037"/>
          <ac:spMkLst>
            <pc:docMk/>
            <pc:sldMk cId="3508554289" sldId="268"/>
            <ac:spMk id="2" creationId="{6EFA1154-E7EC-7D3F-6B65-6127C38A7680}"/>
          </ac:spMkLst>
        </pc:spChg>
        <pc:spChg chg="mod ord">
          <ac:chgData name="Agatha Boakye (2529018)" userId="S::2529018@student.uwtsd.ac.uk::fa916128-1536-496d-b078-15a285606e61" providerId="AD" clId="Web-{95ED27BA-4956-56FC-50F0-068102153643}" dt="2026-06-07T01:08:06.282" v="1037"/>
          <ac:spMkLst>
            <pc:docMk/>
            <pc:sldMk cId="3508554289" sldId="268"/>
            <ac:spMk id="4" creationId="{02E44415-4B56-AA5A-FA57-9D6D567A2666}"/>
          </ac:spMkLst>
        </pc:spChg>
        <pc:spChg chg="mod ord">
          <ac:chgData name="Agatha Boakye (2529018)" userId="S::2529018@student.uwtsd.ac.uk::fa916128-1536-496d-b078-15a285606e61" providerId="AD" clId="Web-{95ED27BA-4956-56FC-50F0-068102153643}" dt="2026-06-07T01:08:06.282" v="1037"/>
          <ac:spMkLst>
            <pc:docMk/>
            <pc:sldMk cId="3508554289" sldId="268"/>
            <ac:spMk id="5" creationId="{57C0FC3C-DAD7-AF39-7AA0-A853C69CEE94}"/>
          </ac:spMkLst>
        </pc:spChg>
        <pc:spChg chg="mod ord">
          <ac:chgData name="Agatha Boakye (2529018)" userId="S::2529018@student.uwtsd.ac.uk::fa916128-1536-496d-b078-15a285606e61" providerId="AD" clId="Web-{95ED27BA-4956-56FC-50F0-068102153643}" dt="2026-06-07T01:08:06.282" v="1037"/>
          <ac:spMkLst>
            <pc:docMk/>
            <pc:sldMk cId="3508554289" sldId="268"/>
            <ac:spMk id="6" creationId="{39E25FDF-1FA1-EFA5-419B-D3F9939BFBA4}"/>
          </ac:spMkLst>
        </pc:spChg>
      </pc:sldChg>
      <pc:sldChg chg="modSp mod ord modClrScheme chgLayout">
        <pc:chgData name="Agatha Boakye (2529018)" userId="S::2529018@student.uwtsd.ac.uk::fa916128-1536-496d-b078-15a285606e61" providerId="AD" clId="Web-{95ED27BA-4956-56FC-50F0-068102153643}" dt="2026-06-07T01:13:15.413" v="1066" actId="1076"/>
        <pc:sldMkLst>
          <pc:docMk/>
          <pc:sldMk cId="1546085992" sldId="271"/>
        </pc:sldMkLst>
        <pc:spChg chg="mod ord">
          <ac:chgData name="Agatha Boakye (2529018)" userId="S::2529018@student.uwtsd.ac.uk::fa916128-1536-496d-b078-15a285606e61" providerId="AD" clId="Web-{95ED27BA-4956-56FC-50F0-068102153643}" dt="2026-06-07T01:12:59.115" v="1064" actId="1076"/>
          <ac:spMkLst>
            <pc:docMk/>
            <pc:sldMk cId="1546085992" sldId="271"/>
            <ac:spMk id="2" creationId="{73D8CD43-8818-6A7B-A73A-CA86C2C57936}"/>
          </ac:spMkLst>
        </pc:spChg>
        <pc:spChg chg="mod ord">
          <ac:chgData name="Agatha Boakye (2529018)" userId="S::2529018@student.uwtsd.ac.uk::fa916128-1536-496d-b078-15a285606e61" providerId="AD" clId="Web-{95ED27BA-4956-56FC-50F0-068102153643}" dt="2026-06-07T01:08:06.282" v="1037"/>
          <ac:spMkLst>
            <pc:docMk/>
            <pc:sldMk cId="1546085992" sldId="271"/>
            <ac:spMk id="4" creationId="{93CAE50D-AB79-A6CE-B114-8AE25D534143}"/>
          </ac:spMkLst>
        </pc:spChg>
        <pc:spChg chg="mod ord">
          <ac:chgData name="Agatha Boakye (2529018)" userId="S::2529018@student.uwtsd.ac.uk::fa916128-1536-496d-b078-15a285606e61" providerId="AD" clId="Web-{95ED27BA-4956-56FC-50F0-068102153643}" dt="2026-06-07T01:08:06.282" v="1037"/>
          <ac:spMkLst>
            <pc:docMk/>
            <pc:sldMk cId="1546085992" sldId="271"/>
            <ac:spMk id="5" creationId="{4B224186-9FBB-69AD-E2F9-89EA1FE278E3}"/>
          </ac:spMkLst>
        </pc:spChg>
        <pc:spChg chg="mod ord">
          <ac:chgData name="Agatha Boakye (2529018)" userId="S::2529018@student.uwtsd.ac.uk::fa916128-1536-496d-b078-15a285606e61" providerId="AD" clId="Web-{95ED27BA-4956-56FC-50F0-068102153643}" dt="2026-06-07T01:08:06.282" v="1037"/>
          <ac:spMkLst>
            <pc:docMk/>
            <pc:sldMk cId="1546085992" sldId="271"/>
            <ac:spMk id="6" creationId="{DD7422B0-8015-DF5F-25C9-811760696109}"/>
          </ac:spMkLst>
        </pc:spChg>
      </pc:sldChg>
      <pc:sldChg chg="modSp new mod ord modClrScheme chgLayout">
        <pc:chgData name="Agatha Boakye (2529018)" userId="S::2529018@student.uwtsd.ac.uk::fa916128-1536-496d-b078-15a285606e61" providerId="AD" clId="Web-{95ED27BA-4956-56FC-50F0-068102153643}" dt="2026-06-07T01:11:06.232" v="1045"/>
        <pc:sldMkLst>
          <pc:docMk/>
          <pc:sldMk cId="1766700528" sldId="272"/>
        </pc:sldMkLst>
        <pc:spChg chg="mod ord">
          <ac:chgData name="Agatha Boakye (2529018)" userId="S::2529018@student.uwtsd.ac.uk::fa916128-1536-496d-b078-15a285606e61" providerId="AD" clId="Web-{95ED27BA-4956-56FC-50F0-068102153643}" dt="2026-06-07T01:08:06.282" v="1037"/>
          <ac:spMkLst>
            <pc:docMk/>
            <pc:sldMk cId="1766700528" sldId="272"/>
            <ac:spMk id="2" creationId="{654DBC62-BCD6-A77D-08E2-B2A12F2B53D6}"/>
          </ac:spMkLst>
        </pc:spChg>
        <pc:spChg chg="mod ord">
          <ac:chgData name="Agatha Boakye (2529018)" userId="S::2529018@student.uwtsd.ac.uk::fa916128-1536-496d-b078-15a285606e61" providerId="AD" clId="Web-{95ED27BA-4956-56FC-50F0-068102153643}" dt="2026-06-07T01:08:06.282" v="1037"/>
          <ac:spMkLst>
            <pc:docMk/>
            <pc:sldMk cId="1766700528" sldId="272"/>
            <ac:spMk id="4" creationId="{43B3992C-BCE0-33D4-432B-078229707BA8}"/>
          </ac:spMkLst>
        </pc:spChg>
        <pc:spChg chg="mod ord">
          <ac:chgData name="Agatha Boakye (2529018)" userId="S::2529018@student.uwtsd.ac.uk::fa916128-1536-496d-b078-15a285606e61" providerId="AD" clId="Web-{95ED27BA-4956-56FC-50F0-068102153643}" dt="2026-06-07T01:08:06.282" v="1037"/>
          <ac:spMkLst>
            <pc:docMk/>
            <pc:sldMk cId="1766700528" sldId="272"/>
            <ac:spMk id="5" creationId="{8DCBDBDC-8575-4BF0-ABF6-6BE4989FA27E}"/>
          </ac:spMkLst>
        </pc:spChg>
        <pc:spChg chg="mod ord">
          <ac:chgData name="Agatha Boakye (2529018)" userId="S::2529018@student.uwtsd.ac.uk::fa916128-1536-496d-b078-15a285606e61" providerId="AD" clId="Web-{95ED27BA-4956-56FC-50F0-068102153643}" dt="2026-06-07T01:08:06.282" v="1037"/>
          <ac:spMkLst>
            <pc:docMk/>
            <pc:sldMk cId="1766700528" sldId="272"/>
            <ac:spMk id="6" creationId="{6673E6B0-BAA7-1EEF-5D0E-04E415127D8E}"/>
          </ac:spMkLst>
        </pc:spChg>
      </pc:sldChg>
      <pc:sldChg chg="modSp new">
        <pc:chgData name="Agatha Boakye (2529018)" userId="S::2529018@student.uwtsd.ac.uk::fa916128-1536-496d-b078-15a285606e61" providerId="AD" clId="Web-{95ED27BA-4956-56FC-50F0-068102153643}" dt="2026-06-07T01:19:00.453" v="1125" actId="20577"/>
        <pc:sldMkLst>
          <pc:docMk/>
          <pc:sldMk cId="2320028876" sldId="273"/>
        </pc:sldMkLst>
      </pc:sldChg>
    </pc:docChg>
  </pc:docChgLst>
  <pc:docChgLst>
    <pc:chgData name="Agatha Boakye (2529018)" userId="S::2529018@student.uwtsd.ac.uk::fa916128-1536-496d-b078-15a285606e61" providerId="AD" clId="Web-{10757E4F-0011-8CD9-BC17-92DB9D41BD2D}"/>
    <pc:docChg chg="addSld modSld sldOrd">
      <pc:chgData name="Agatha Boakye (2529018)" userId="S::2529018@student.uwtsd.ac.uk::fa916128-1536-496d-b078-15a285606e61" providerId="AD" clId="Web-{10757E4F-0011-8CD9-BC17-92DB9D41BD2D}" dt="2026-06-06T23:21:44.892" v="531" actId="20577"/>
      <pc:docMkLst>
        <pc:docMk/>
      </pc:docMkLst>
      <pc:sldChg chg="modSp">
        <pc:chgData name="Agatha Boakye (2529018)" userId="S::2529018@student.uwtsd.ac.uk::fa916128-1536-496d-b078-15a285606e61" providerId="AD" clId="Web-{10757E4F-0011-8CD9-BC17-92DB9D41BD2D}" dt="2026-06-06T23:09:36.519" v="448" actId="20577"/>
        <pc:sldMkLst>
          <pc:docMk/>
          <pc:sldMk cId="3895513908" sldId="262"/>
        </pc:sldMkLst>
        <pc:graphicFrameChg chg="modGraphic">
          <ac:chgData name="Agatha Boakye (2529018)" userId="S::2529018@student.uwtsd.ac.uk::fa916128-1536-496d-b078-15a285606e61" providerId="AD" clId="Web-{10757E4F-0011-8CD9-BC17-92DB9D41BD2D}" dt="2026-06-06T23:09:36.519" v="448" actId="20577"/>
          <ac:graphicFrameMkLst>
            <pc:docMk/>
            <pc:sldMk cId="3895513908" sldId="262"/>
            <ac:graphicFrameMk id="15" creationId="{F2285EC2-E091-6AD1-E81D-A832AE075982}"/>
          </ac:graphicFrameMkLst>
        </pc:graphicFrameChg>
      </pc:sldChg>
      <pc:sldChg chg="addSp delSp modSp mod modClrScheme chgLayout">
        <pc:chgData name="Agatha Boakye (2529018)" userId="S::2529018@student.uwtsd.ac.uk::fa916128-1536-496d-b078-15a285606e61" providerId="AD" clId="Web-{10757E4F-0011-8CD9-BC17-92DB9D41BD2D}" dt="2026-06-06T22:45:43.826" v="187"/>
        <pc:sldMkLst>
          <pc:docMk/>
          <pc:sldMk cId="425500855" sldId="267"/>
        </pc:sldMkLst>
        <pc:spChg chg="mod">
          <ac:chgData name="Agatha Boakye (2529018)" userId="S::2529018@student.uwtsd.ac.uk::fa916128-1536-496d-b078-15a285606e61" providerId="AD" clId="Web-{10757E4F-0011-8CD9-BC17-92DB9D41BD2D}" dt="2026-06-06T22:45:43.826" v="187"/>
          <ac:spMkLst>
            <pc:docMk/>
            <pc:sldMk cId="425500855" sldId="267"/>
            <ac:spMk id="4" creationId="{8E035233-AB66-ED00-24AA-0FCC11FD522C}"/>
          </ac:spMkLst>
        </pc:spChg>
        <pc:spChg chg="mod">
          <ac:chgData name="Agatha Boakye (2529018)" userId="S::2529018@student.uwtsd.ac.uk::fa916128-1536-496d-b078-15a285606e61" providerId="AD" clId="Web-{10757E4F-0011-8CD9-BC17-92DB9D41BD2D}" dt="2026-06-06T22:45:43.826" v="187"/>
          <ac:spMkLst>
            <pc:docMk/>
            <pc:sldMk cId="425500855" sldId="267"/>
            <ac:spMk id="5" creationId="{875E8FDE-36F5-7433-40DD-3FB88E2327B3}"/>
          </ac:spMkLst>
        </pc:spChg>
        <pc:spChg chg="mod">
          <ac:chgData name="Agatha Boakye (2529018)" userId="S::2529018@student.uwtsd.ac.uk::fa916128-1536-496d-b078-15a285606e61" providerId="AD" clId="Web-{10757E4F-0011-8CD9-BC17-92DB9D41BD2D}" dt="2026-06-06T22:45:43.826" v="187"/>
          <ac:spMkLst>
            <pc:docMk/>
            <pc:sldMk cId="425500855" sldId="267"/>
            <ac:spMk id="6" creationId="{00F56112-91FC-FF93-2FF5-CAFF62565279}"/>
          </ac:spMkLst>
        </pc:spChg>
        <pc:spChg chg="add">
          <ac:chgData name="Agatha Boakye (2529018)" userId="S::2529018@student.uwtsd.ac.uk::fa916128-1536-496d-b078-15a285606e61" providerId="AD" clId="Web-{10757E4F-0011-8CD9-BC17-92DB9D41BD2D}" dt="2026-06-06T22:45:43.826" v="187"/>
          <ac:spMkLst>
            <pc:docMk/>
            <pc:sldMk cId="425500855" sldId="267"/>
            <ac:spMk id="18" creationId="{397C7E45-2E9D-69A7-DA71-E90DF44D03FA}"/>
          </ac:spMkLst>
        </pc:spChg>
        <pc:graphicFrameChg chg="add">
          <ac:chgData name="Agatha Boakye (2529018)" userId="S::2529018@student.uwtsd.ac.uk::fa916128-1536-496d-b078-15a285606e61" providerId="AD" clId="Web-{10757E4F-0011-8CD9-BC17-92DB9D41BD2D}" dt="2026-06-06T22:45:43.826" v="187"/>
          <ac:graphicFrameMkLst>
            <pc:docMk/>
            <pc:sldMk cId="425500855" sldId="267"/>
            <ac:graphicFrameMk id="19" creationId="{3E59AF17-C1C8-A6DF-A9C2-1011671A5B68}"/>
          </ac:graphicFrameMkLst>
        </pc:graphicFrameChg>
      </pc:sldChg>
      <pc:sldChg chg="addSp delSp modSp mod modClrScheme chgLayout">
        <pc:chgData name="Agatha Boakye (2529018)" userId="S::2529018@student.uwtsd.ac.uk::fa916128-1536-496d-b078-15a285606e61" providerId="AD" clId="Web-{10757E4F-0011-8CD9-BC17-92DB9D41BD2D}" dt="2026-06-06T22:44:56.028" v="182"/>
        <pc:sldMkLst>
          <pc:docMk/>
          <pc:sldMk cId="3508554289" sldId="268"/>
        </pc:sldMkLst>
        <pc:spChg chg="mod">
          <ac:chgData name="Agatha Boakye (2529018)" userId="S::2529018@student.uwtsd.ac.uk::fa916128-1536-496d-b078-15a285606e61" providerId="AD" clId="Web-{10757E4F-0011-8CD9-BC17-92DB9D41BD2D}" dt="2026-06-06T22:44:56.028" v="182"/>
          <ac:spMkLst>
            <pc:docMk/>
            <pc:sldMk cId="3508554289" sldId="268"/>
            <ac:spMk id="2" creationId="{6EFA1154-E7EC-7D3F-6B65-6127C38A7680}"/>
          </ac:spMkLst>
        </pc:spChg>
        <pc:spChg chg="mod">
          <ac:chgData name="Agatha Boakye (2529018)" userId="S::2529018@student.uwtsd.ac.uk::fa916128-1536-496d-b078-15a285606e61" providerId="AD" clId="Web-{10757E4F-0011-8CD9-BC17-92DB9D41BD2D}" dt="2026-06-06T22:44:56.028" v="182"/>
          <ac:spMkLst>
            <pc:docMk/>
            <pc:sldMk cId="3508554289" sldId="268"/>
            <ac:spMk id="4" creationId="{02E44415-4B56-AA5A-FA57-9D6D567A2666}"/>
          </ac:spMkLst>
        </pc:spChg>
        <pc:spChg chg="mod">
          <ac:chgData name="Agatha Boakye (2529018)" userId="S::2529018@student.uwtsd.ac.uk::fa916128-1536-496d-b078-15a285606e61" providerId="AD" clId="Web-{10757E4F-0011-8CD9-BC17-92DB9D41BD2D}" dt="2026-06-06T22:44:56.028" v="182"/>
          <ac:spMkLst>
            <pc:docMk/>
            <pc:sldMk cId="3508554289" sldId="268"/>
            <ac:spMk id="5" creationId="{57C0FC3C-DAD7-AF39-7AA0-A853C69CEE94}"/>
          </ac:spMkLst>
        </pc:spChg>
        <pc:spChg chg="mod">
          <ac:chgData name="Agatha Boakye (2529018)" userId="S::2529018@student.uwtsd.ac.uk::fa916128-1536-496d-b078-15a285606e61" providerId="AD" clId="Web-{10757E4F-0011-8CD9-BC17-92DB9D41BD2D}" dt="2026-06-06T22:44:56.028" v="182"/>
          <ac:spMkLst>
            <pc:docMk/>
            <pc:sldMk cId="3508554289" sldId="268"/>
            <ac:spMk id="6" creationId="{39E25FDF-1FA1-EFA5-419B-D3F9939BFBA4}"/>
          </ac:spMkLst>
        </pc:spChg>
      </pc:sldChg>
      <pc:sldChg chg="new">
        <pc:chgData name="Agatha Boakye (2529018)" userId="S::2529018@student.uwtsd.ac.uk::fa916128-1536-496d-b078-15a285606e61" providerId="AD" clId="Web-{10757E4F-0011-8CD9-BC17-92DB9D41BD2D}" dt="2026-06-06T22:52:59.464" v="242"/>
        <pc:sldMkLst>
          <pc:docMk/>
          <pc:sldMk cId="1546085992" sldId="271"/>
        </pc:sldMkLst>
      </pc:sldChg>
    </pc:docChg>
  </pc:docChgLst>
</pc:chgInfo>
</file>

<file path=ppt/diagrams/_rels/data1.xml.rels><?xml version="1.0" encoding="UTF-8" standalone="yes"?>
<Relationships xmlns="http://schemas.openxmlformats.org/package/2006/relationships"><Relationship Id="rId2" Type="http://schemas.openxmlformats.org/officeDocument/2006/relationships/hyperlink" Target="https://en.wikipedia.org/wiki/Microsoft_365" TargetMode="External"/><Relationship Id="rId1" Type="http://schemas.openxmlformats.org/officeDocument/2006/relationships/hyperlink" Target="https://en.wikipedia.org/wiki/Microsoft" TargetMode="External"/></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ata7.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hyperlink" Target="https://youtu.be/A5Nz0fqIpdw?si=HMr3rNUvvOFglvnx" TargetMode="External"/></Relationships>
</file>

<file path=ppt/diagrams/_rels/data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2" Type="http://schemas.openxmlformats.org/officeDocument/2006/relationships/hyperlink" Target="https://en.wikipedia.org/wiki/Microsoft_365" TargetMode="External"/><Relationship Id="rId1" Type="http://schemas.openxmlformats.org/officeDocument/2006/relationships/hyperlink" Target="https://en.wikipedia.org/wiki/Microsoft"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7.xml.rels><?xml version="1.0" encoding="UTF-8" standalone="yes"?>
<Relationships xmlns="http://schemas.openxmlformats.org/package/2006/relationships"><Relationship Id="rId2" Type="http://schemas.openxmlformats.org/officeDocument/2006/relationships/hyperlink" Target="https://youtu.be/A5Nz0fqIpdw?si=HMr3rNUvvOFglvnx" TargetMode="External"/><Relationship Id="rId1" Type="http://schemas.openxmlformats.org/officeDocument/2006/relationships/image" Target="../media/image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3EF83F-4053-432A-8908-20753BC8383C}"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73CA6003-C5BC-4E2E-8FD8-9E76B12B0A1F}">
      <dgm:prSet/>
      <dgm:spPr/>
      <dgm:t>
        <a:bodyPr/>
        <a:lstStyle/>
        <a:p>
          <a:r>
            <a:rPr lang="en-GB"/>
            <a:t>To begin with I will first talk about what Microsoft teams is and what communication is also</a:t>
          </a:r>
          <a:endParaRPr lang="en-US"/>
        </a:p>
      </dgm:t>
    </dgm:pt>
    <dgm:pt modelId="{F07F3B91-680A-4263-B603-B6EA634DA253}" type="parTrans" cxnId="{967E59E2-D9E6-42F3-BB04-9BFC02616310}">
      <dgm:prSet/>
      <dgm:spPr/>
      <dgm:t>
        <a:bodyPr/>
        <a:lstStyle/>
        <a:p>
          <a:endParaRPr lang="en-US"/>
        </a:p>
      </dgm:t>
    </dgm:pt>
    <dgm:pt modelId="{57C2F2AD-D8C4-4905-839F-2FCD3D0154A9}" type="sibTrans" cxnId="{967E59E2-D9E6-42F3-BB04-9BFC02616310}">
      <dgm:prSet/>
      <dgm:spPr/>
      <dgm:t>
        <a:bodyPr/>
        <a:lstStyle/>
        <a:p>
          <a:endParaRPr lang="en-US"/>
        </a:p>
      </dgm:t>
    </dgm:pt>
    <dgm:pt modelId="{EE45ABE2-CEC4-4398-BEEB-57FB780AAC87}">
      <dgm:prSet/>
      <dgm:spPr/>
      <dgm:t>
        <a:bodyPr/>
        <a:lstStyle/>
        <a:p>
          <a:r>
            <a:rPr lang="en-GB"/>
            <a:t>.</a:t>
          </a:r>
          <a:r>
            <a:rPr lang="en-GB" b="1"/>
            <a:t>Microsoft Teams</a:t>
          </a:r>
          <a:r>
            <a:rPr lang="en-GB"/>
            <a:t> is a team collaboration platform developed by </a:t>
          </a:r>
          <a:r>
            <a:rPr lang="en-GB">
              <a:hlinkClick xmlns:r="http://schemas.openxmlformats.org/officeDocument/2006/relationships" r:id="rId1"/>
            </a:rPr>
            <a:t>Microsoft</a:t>
          </a:r>
          <a:r>
            <a:rPr lang="en-GB"/>
            <a:t> as part of the </a:t>
          </a:r>
          <a:r>
            <a:rPr lang="en-GB">
              <a:hlinkClick xmlns:r="http://schemas.openxmlformats.org/officeDocument/2006/relationships" r:id="rId2"/>
            </a:rPr>
            <a:t>Microsoft 365</a:t>
          </a:r>
          <a:r>
            <a:rPr lang="en-GB"/>
            <a:t> suite. It offers features such as </a:t>
          </a:r>
          <a:r>
            <a:rPr lang="en-GB">
              <a:latin typeface="Avenir Next LT Pro"/>
            </a:rPr>
            <a:t>workspace</a:t>
          </a:r>
          <a:r>
            <a:rPr lang="en-GB"/>
            <a:t> chat, video conferencing, file storage, and integration with both Microsoft and third-party applications and services</a:t>
          </a:r>
          <a:r>
            <a:rPr lang="en-GB">
              <a:latin typeface="Avenir Next LT Pro"/>
            </a:rPr>
            <a:t>.</a:t>
          </a:r>
          <a:endParaRPr lang="en-GB" baseline="30000"/>
        </a:p>
      </dgm:t>
    </dgm:pt>
    <dgm:pt modelId="{768E11A1-6B5B-48D4-B619-75941A91968B}" type="parTrans" cxnId="{DA4A3F77-ACBC-40FA-BAA8-9AB48930D521}">
      <dgm:prSet/>
      <dgm:spPr/>
      <dgm:t>
        <a:bodyPr/>
        <a:lstStyle/>
        <a:p>
          <a:endParaRPr lang="en-US"/>
        </a:p>
      </dgm:t>
    </dgm:pt>
    <dgm:pt modelId="{54ED3C7D-5925-4DCD-9001-CAB02B3C4FD6}" type="sibTrans" cxnId="{DA4A3F77-ACBC-40FA-BAA8-9AB48930D521}">
      <dgm:prSet/>
      <dgm:spPr/>
      <dgm:t>
        <a:bodyPr/>
        <a:lstStyle/>
        <a:p>
          <a:endParaRPr lang="en-US"/>
        </a:p>
      </dgm:t>
    </dgm:pt>
    <dgm:pt modelId="{0F82FC6B-4A35-4781-A6EB-E088534E8B7F}">
      <dgm:prSet/>
      <dgm:spPr/>
      <dgm:t>
        <a:bodyPr/>
        <a:lstStyle/>
        <a:p>
          <a:r>
            <a:rPr lang="en-GB"/>
            <a:t>Wikipedia (</a:t>
          </a:r>
          <a:r>
            <a:rPr lang="en-GB" err="1"/>
            <a:t>n,d</a:t>
          </a:r>
          <a:r>
            <a:rPr lang="en-GB"/>
            <a:t>)</a:t>
          </a:r>
          <a:endParaRPr lang="en-US"/>
        </a:p>
      </dgm:t>
    </dgm:pt>
    <dgm:pt modelId="{67290AE6-476B-49ED-B3AF-1059261ED588}" type="parTrans" cxnId="{1AAF6593-AFA1-49ED-9D9D-B7DC0B66CCE5}">
      <dgm:prSet/>
      <dgm:spPr/>
      <dgm:t>
        <a:bodyPr/>
        <a:lstStyle/>
        <a:p>
          <a:endParaRPr lang="en-US"/>
        </a:p>
      </dgm:t>
    </dgm:pt>
    <dgm:pt modelId="{7A439472-B893-4666-AA8B-733838BF0305}" type="sibTrans" cxnId="{1AAF6593-AFA1-49ED-9D9D-B7DC0B66CCE5}">
      <dgm:prSet/>
      <dgm:spPr/>
      <dgm:t>
        <a:bodyPr/>
        <a:lstStyle/>
        <a:p>
          <a:endParaRPr lang="en-US"/>
        </a:p>
      </dgm:t>
    </dgm:pt>
    <dgm:pt modelId="{F39CA9F0-5778-4EDD-8B78-B00AA82DD2DA}">
      <dgm:prSet/>
      <dgm:spPr/>
      <dgm:t>
        <a:bodyPr/>
        <a:lstStyle/>
        <a:p>
          <a:r>
            <a:rPr lang="en-GB"/>
            <a:t>. Communication is the process of exchanging information, ideas thoughts, and </a:t>
          </a:r>
          <a:r>
            <a:rPr lang="en-GB" b="1"/>
            <a:t>emotions</a:t>
          </a:r>
          <a:r>
            <a:rPr lang="en-GB"/>
            <a:t> whether through spoken words, written text, facial expression, and others. Communication is the foundation of how we connect, influence and make sense of the world around us.  </a:t>
          </a:r>
          <a:endParaRPr lang="en-US"/>
        </a:p>
      </dgm:t>
    </dgm:pt>
    <dgm:pt modelId="{AFD43ED8-3EC0-46B4-B72D-986A62BE3198}" type="parTrans" cxnId="{39482356-C2BA-42F7-BAC8-113CD7DDCAB1}">
      <dgm:prSet/>
      <dgm:spPr/>
      <dgm:t>
        <a:bodyPr/>
        <a:lstStyle/>
        <a:p>
          <a:endParaRPr lang="en-US"/>
        </a:p>
      </dgm:t>
    </dgm:pt>
    <dgm:pt modelId="{AB912854-00C4-4806-950A-710CA3025D59}" type="sibTrans" cxnId="{39482356-C2BA-42F7-BAC8-113CD7DDCAB1}">
      <dgm:prSet/>
      <dgm:spPr/>
      <dgm:t>
        <a:bodyPr/>
        <a:lstStyle/>
        <a:p>
          <a:endParaRPr lang="en-US"/>
        </a:p>
      </dgm:t>
    </dgm:pt>
    <dgm:pt modelId="{4073B32C-8A37-4AA9-9AFA-D53DF5A834EB}">
      <dgm:prSet/>
      <dgm:spPr/>
      <dgm:t>
        <a:bodyPr/>
        <a:lstStyle/>
        <a:p>
          <a:r>
            <a:rPr lang="en-GB"/>
            <a:t>University at buffalo(</a:t>
          </a:r>
          <a:r>
            <a:rPr lang="en-GB" err="1"/>
            <a:t>n.d</a:t>
          </a:r>
          <a:r>
            <a:rPr lang="en-GB"/>
            <a:t>) department of communication.</a:t>
          </a:r>
          <a:endParaRPr lang="en-US"/>
        </a:p>
      </dgm:t>
    </dgm:pt>
    <dgm:pt modelId="{97B768BF-92DC-463F-8013-9B2B124928E6}" type="parTrans" cxnId="{71209764-332E-4675-A4CB-94983D2F4109}">
      <dgm:prSet/>
      <dgm:spPr/>
      <dgm:t>
        <a:bodyPr/>
        <a:lstStyle/>
        <a:p>
          <a:endParaRPr lang="en-US"/>
        </a:p>
      </dgm:t>
    </dgm:pt>
    <dgm:pt modelId="{A024BF41-7B2B-4B83-B67F-1079AC55D56B}" type="sibTrans" cxnId="{71209764-332E-4675-A4CB-94983D2F4109}">
      <dgm:prSet/>
      <dgm:spPr/>
      <dgm:t>
        <a:bodyPr/>
        <a:lstStyle/>
        <a:p>
          <a:endParaRPr lang="en-US"/>
        </a:p>
      </dgm:t>
    </dgm:pt>
    <dgm:pt modelId="{5F5CCAA7-4F2E-441B-9D5D-B4F0942D4E03}" type="pres">
      <dgm:prSet presAssocID="{3E3EF83F-4053-432A-8908-20753BC8383C}" presName="Name0" presStyleCnt="0">
        <dgm:presLayoutVars>
          <dgm:dir/>
          <dgm:animLvl val="lvl"/>
          <dgm:resizeHandles val="exact"/>
        </dgm:presLayoutVars>
      </dgm:prSet>
      <dgm:spPr/>
    </dgm:pt>
    <dgm:pt modelId="{7F31216B-E94E-4077-AB42-6EB160939D01}" type="pres">
      <dgm:prSet presAssocID="{4073B32C-8A37-4AA9-9AFA-D53DF5A834EB}" presName="boxAndChildren" presStyleCnt="0"/>
      <dgm:spPr/>
    </dgm:pt>
    <dgm:pt modelId="{210DA952-0B16-4726-9E05-A7EADE5754F6}" type="pres">
      <dgm:prSet presAssocID="{4073B32C-8A37-4AA9-9AFA-D53DF5A834EB}" presName="parentTextBox" presStyleLbl="node1" presStyleIdx="0" presStyleCnt="5"/>
      <dgm:spPr/>
    </dgm:pt>
    <dgm:pt modelId="{B40F44CD-3A55-4D17-AC3F-910EFE23CED0}" type="pres">
      <dgm:prSet presAssocID="{AB912854-00C4-4806-950A-710CA3025D59}" presName="sp" presStyleCnt="0"/>
      <dgm:spPr/>
    </dgm:pt>
    <dgm:pt modelId="{EEE66727-85A7-4BFB-BA20-6CE19D8F8A4D}" type="pres">
      <dgm:prSet presAssocID="{F39CA9F0-5778-4EDD-8B78-B00AA82DD2DA}" presName="arrowAndChildren" presStyleCnt="0"/>
      <dgm:spPr/>
    </dgm:pt>
    <dgm:pt modelId="{2C9EEA1D-FBA6-4C39-84EB-9FE584A504CA}" type="pres">
      <dgm:prSet presAssocID="{F39CA9F0-5778-4EDD-8B78-B00AA82DD2DA}" presName="parentTextArrow" presStyleLbl="node1" presStyleIdx="1" presStyleCnt="5"/>
      <dgm:spPr/>
    </dgm:pt>
    <dgm:pt modelId="{38ECDEE8-6F48-4093-8751-BEBD3566D363}" type="pres">
      <dgm:prSet presAssocID="{7A439472-B893-4666-AA8B-733838BF0305}" presName="sp" presStyleCnt="0"/>
      <dgm:spPr/>
    </dgm:pt>
    <dgm:pt modelId="{518F6918-52E7-4061-81DD-5D04336289CB}" type="pres">
      <dgm:prSet presAssocID="{0F82FC6B-4A35-4781-A6EB-E088534E8B7F}" presName="arrowAndChildren" presStyleCnt="0"/>
      <dgm:spPr/>
    </dgm:pt>
    <dgm:pt modelId="{A1FFD4DE-E443-4A33-A934-B614ED9A9232}" type="pres">
      <dgm:prSet presAssocID="{0F82FC6B-4A35-4781-A6EB-E088534E8B7F}" presName="parentTextArrow" presStyleLbl="node1" presStyleIdx="2" presStyleCnt="5"/>
      <dgm:spPr/>
    </dgm:pt>
    <dgm:pt modelId="{7FC954E4-1A2C-4EE0-9573-B7CC275149A1}" type="pres">
      <dgm:prSet presAssocID="{54ED3C7D-5925-4DCD-9001-CAB02B3C4FD6}" presName="sp" presStyleCnt="0"/>
      <dgm:spPr/>
    </dgm:pt>
    <dgm:pt modelId="{C102A021-C6D7-4CE6-8DA9-2B9AC87EE5C0}" type="pres">
      <dgm:prSet presAssocID="{EE45ABE2-CEC4-4398-BEEB-57FB780AAC87}" presName="arrowAndChildren" presStyleCnt="0"/>
      <dgm:spPr/>
    </dgm:pt>
    <dgm:pt modelId="{99E6937A-C608-4BF4-BBF1-80D861F2A2E2}" type="pres">
      <dgm:prSet presAssocID="{EE45ABE2-CEC4-4398-BEEB-57FB780AAC87}" presName="parentTextArrow" presStyleLbl="node1" presStyleIdx="3" presStyleCnt="5"/>
      <dgm:spPr/>
    </dgm:pt>
    <dgm:pt modelId="{F9E33527-3DE2-4853-AFC1-F8C97E1378A3}" type="pres">
      <dgm:prSet presAssocID="{57C2F2AD-D8C4-4905-839F-2FCD3D0154A9}" presName="sp" presStyleCnt="0"/>
      <dgm:spPr/>
    </dgm:pt>
    <dgm:pt modelId="{D5A229B7-9FA6-4706-92BE-65CCF2DEB4C4}" type="pres">
      <dgm:prSet presAssocID="{73CA6003-C5BC-4E2E-8FD8-9E76B12B0A1F}" presName="arrowAndChildren" presStyleCnt="0"/>
      <dgm:spPr/>
    </dgm:pt>
    <dgm:pt modelId="{17BEBEE0-77F4-4B8A-9CAB-4A6A2AD9A96C}" type="pres">
      <dgm:prSet presAssocID="{73CA6003-C5BC-4E2E-8FD8-9E76B12B0A1F}" presName="parentTextArrow" presStyleLbl="node1" presStyleIdx="4" presStyleCnt="5"/>
      <dgm:spPr/>
    </dgm:pt>
  </dgm:ptLst>
  <dgm:cxnLst>
    <dgm:cxn modelId="{D0557202-46AC-4751-8A38-807F62F2944C}" type="presOf" srcId="{F39CA9F0-5778-4EDD-8B78-B00AA82DD2DA}" destId="{2C9EEA1D-FBA6-4C39-84EB-9FE584A504CA}" srcOrd="0" destOrd="0" presId="urn:microsoft.com/office/officeart/2005/8/layout/process4"/>
    <dgm:cxn modelId="{3ACDA53E-E3F0-4AAA-9C19-6BD8C662D1D1}" type="presOf" srcId="{3E3EF83F-4053-432A-8908-20753BC8383C}" destId="{5F5CCAA7-4F2E-441B-9D5D-B4F0942D4E03}" srcOrd="0" destOrd="0" presId="urn:microsoft.com/office/officeart/2005/8/layout/process4"/>
    <dgm:cxn modelId="{71209764-332E-4675-A4CB-94983D2F4109}" srcId="{3E3EF83F-4053-432A-8908-20753BC8383C}" destId="{4073B32C-8A37-4AA9-9AFA-D53DF5A834EB}" srcOrd="4" destOrd="0" parTransId="{97B768BF-92DC-463F-8013-9B2B124928E6}" sibTransId="{A024BF41-7B2B-4B83-B67F-1079AC55D56B}"/>
    <dgm:cxn modelId="{AC6EC975-B517-4CD0-AD9D-4601EF1C306B}" type="presOf" srcId="{4073B32C-8A37-4AA9-9AFA-D53DF5A834EB}" destId="{210DA952-0B16-4726-9E05-A7EADE5754F6}" srcOrd="0" destOrd="0" presId="urn:microsoft.com/office/officeart/2005/8/layout/process4"/>
    <dgm:cxn modelId="{39482356-C2BA-42F7-BAC8-113CD7DDCAB1}" srcId="{3E3EF83F-4053-432A-8908-20753BC8383C}" destId="{F39CA9F0-5778-4EDD-8B78-B00AA82DD2DA}" srcOrd="3" destOrd="0" parTransId="{AFD43ED8-3EC0-46B4-B72D-986A62BE3198}" sibTransId="{AB912854-00C4-4806-950A-710CA3025D59}"/>
    <dgm:cxn modelId="{DA4A3F77-ACBC-40FA-BAA8-9AB48930D521}" srcId="{3E3EF83F-4053-432A-8908-20753BC8383C}" destId="{EE45ABE2-CEC4-4398-BEEB-57FB780AAC87}" srcOrd="1" destOrd="0" parTransId="{768E11A1-6B5B-48D4-B619-75941A91968B}" sibTransId="{54ED3C7D-5925-4DCD-9001-CAB02B3C4FD6}"/>
    <dgm:cxn modelId="{B56C7483-9224-45AE-892B-04AF12A48EFD}" type="presOf" srcId="{73CA6003-C5BC-4E2E-8FD8-9E76B12B0A1F}" destId="{17BEBEE0-77F4-4B8A-9CAB-4A6A2AD9A96C}" srcOrd="0" destOrd="0" presId="urn:microsoft.com/office/officeart/2005/8/layout/process4"/>
    <dgm:cxn modelId="{1AAF6593-AFA1-49ED-9D9D-B7DC0B66CCE5}" srcId="{3E3EF83F-4053-432A-8908-20753BC8383C}" destId="{0F82FC6B-4A35-4781-A6EB-E088534E8B7F}" srcOrd="2" destOrd="0" parTransId="{67290AE6-476B-49ED-B3AF-1059261ED588}" sibTransId="{7A439472-B893-4666-AA8B-733838BF0305}"/>
    <dgm:cxn modelId="{FB42B4A1-3148-4CF8-9597-98AA005CA241}" type="presOf" srcId="{EE45ABE2-CEC4-4398-BEEB-57FB780AAC87}" destId="{99E6937A-C608-4BF4-BBF1-80D861F2A2E2}" srcOrd="0" destOrd="0" presId="urn:microsoft.com/office/officeart/2005/8/layout/process4"/>
    <dgm:cxn modelId="{F3B30FD7-6225-430F-917A-FD37C455ED7F}" type="presOf" srcId="{0F82FC6B-4A35-4781-A6EB-E088534E8B7F}" destId="{A1FFD4DE-E443-4A33-A934-B614ED9A9232}" srcOrd="0" destOrd="0" presId="urn:microsoft.com/office/officeart/2005/8/layout/process4"/>
    <dgm:cxn modelId="{967E59E2-D9E6-42F3-BB04-9BFC02616310}" srcId="{3E3EF83F-4053-432A-8908-20753BC8383C}" destId="{73CA6003-C5BC-4E2E-8FD8-9E76B12B0A1F}" srcOrd="0" destOrd="0" parTransId="{F07F3B91-680A-4263-B603-B6EA634DA253}" sibTransId="{57C2F2AD-D8C4-4905-839F-2FCD3D0154A9}"/>
    <dgm:cxn modelId="{964004BA-257D-446A-B1B4-A2D2610CB27A}" type="presParOf" srcId="{5F5CCAA7-4F2E-441B-9D5D-B4F0942D4E03}" destId="{7F31216B-E94E-4077-AB42-6EB160939D01}" srcOrd="0" destOrd="0" presId="urn:microsoft.com/office/officeart/2005/8/layout/process4"/>
    <dgm:cxn modelId="{86CA58AC-A9FC-4FF5-83C8-5731C6C1023A}" type="presParOf" srcId="{7F31216B-E94E-4077-AB42-6EB160939D01}" destId="{210DA952-0B16-4726-9E05-A7EADE5754F6}" srcOrd="0" destOrd="0" presId="urn:microsoft.com/office/officeart/2005/8/layout/process4"/>
    <dgm:cxn modelId="{680E4169-E2DC-415E-90EE-C78A309A8CEC}" type="presParOf" srcId="{5F5CCAA7-4F2E-441B-9D5D-B4F0942D4E03}" destId="{B40F44CD-3A55-4D17-AC3F-910EFE23CED0}" srcOrd="1" destOrd="0" presId="urn:microsoft.com/office/officeart/2005/8/layout/process4"/>
    <dgm:cxn modelId="{D357E9F5-D588-43FD-8FFE-2310613E9FDB}" type="presParOf" srcId="{5F5CCAA7-4F2E-441B-9D5D-B4F0942D4E03}" destId="{EEE66727-85A7-4BFB-BA20-6CE19D8F8A4D}" srcOrd="2" destOrd="0" presId="urn:microsoft.com/office/officeart/2005/8/layout/process4"/>
    <dgm:cxn modelId="{FF5183F0-438C-4CBB-B374-8FF1F0EB86B1}" type="presParOf" srcId="{EEE66727-85A7-4BFB-BA20-6CE19D8F8A4D}" destId="{2C9EEA1D-FBA6-4C39-84EB-9FE584A504CA}" srcOrd="0" destOrd="0" presId="urn:microsoft.com/office/officeart/2005/8/layout/process4"/>
    <dgm:cxn modelId="{BA700B2E-A93B-4E0C-B73A-6CC0E6F9DCB0}" type="presParOf" srcId="{5F5CCAA7-4F2E-441B-9D5D-B4F0942D4E03}" destId="{38ECDEE8-6F48-4093-8751-BEBD3566D363}" srcOrd="3" destOrd="0" presId="urn:microsoft.com/office/officeart/2005/8/layout/process4"/>
    <dgm:cxn modelId="{CCC571BA-CECF-4AE0-81BA-C3BF99690EB3}" type="presParOf" srcId="{5F5CCAA7-4F2E-441B-9D5D-B4F0942D4E03}" destId="{518F6918-52E7-4061-81DD-5D04336289CB}" srcOrd="4" destOrd="0" presId="urn:microsoft.com/office/officeart/2005/8/layout/process4"/>
    <dgm:cxn modelId="{34CFFE97-C9C3-4073-88A4-C8330F3D99FA}" type="presParOf" srcId="{518F6918-52E7-4061-81DD-5D04336289CB}" destId="{A1FFD4DE-E443-4A33-A934-B614ED9A9232}" srcOrd="0" destOrd="0" presId="urn:microsoft.com/office/officeart/2005/8/layout/process4"/>
    <dgm:cxn modelId="{486DE6B7-E2E9-4743-B703-D9468A1AEBF1}" type="presParOf" srcId="{5F5CCAA7-4F2E-441B-9D5D-B4F0942D4E03}" destId="{7FC954E4-1A2C-4EE0-9573-B7CC275149A1}" srcOrd="5" destOrd="0" presId="urn:microsoft.com/office/officeart/2005/8/layout/process4"/>
    <dgm:cxn modelId="{ECF0B2BD-0757-4EA0-886E-762573D867B1}" type="presParOf" srcId="{5F5CCAA7-4F2E-441B-9D5D-B4F0942D4E03}" destId="{C102A021-C6D7-4CE6-8DA9-2B9AC87EE5C0}" srcOrd="6" destOrd="0" presId="urn:microsoft.com/office/officeart/2005/8/layout/process4"/>
    <dgm:cxn modelId="{ED4AB43F-31A3-4CC5-83E3-E120314FEA0F}" type="presParOf" srcId="{C102A021-C6D7-4CE6-8DA9-2B9AC87EE5C0}" destId="{99E6937A-C608-4BF4-BBF1-80D861F2A2E2}" srcOrd="0" destOrd="0" presId="urn:microsoft.com/office/officeart/2005/8/layout/process4"/>
    <dgm:cxn modelId="{794D32DC-1520-4CD2-9E40-37C0B2A3AE91}" type="presParOf" srcId="{5F5CCAA7-4F2E-441B-9D5D-B4F0942D4E03}" destId="{F9E33527-3DE2-4853-AFC1-F8C97E1378A3}" srcOrd="7" destOrd="0" presId="urn:microsoft.com/office/officeart/2005/8/layout/process4"/>
    <dgm:cxn modelId="{A9542147-0A02-458E-8E55-7D2EF6D10FA7}" type="presParOf" srcId="{5F5CCAA7-4F2E-441B-9D5D-B4F0942D4E03}" destId="{D5A229B7-9FA6-4706-92BE-65CCF2DEB4C4}" srcOrd="8" destOrd="0" presId="urn:microsoft.com/office/officeart/2005/8/layout/process4"/>
    <dgm:cxn modelId="{ACD2DB5C-8212-4B20-953D-7B3242419F6C}" type="presParOf" srcId="{D5A229B7-9FA6-4706-92BE-65CCF2DEB4C4}" destId="{17BEBEE0-77F4-4B8A-9CAB-4A6A2AD9A96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DFAF86-205E-4F97-BD39-D683717F3B1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F77B5C8-6A3C-4FD5-B7B8-2CF709AB7E30}">
      <dgm:prSet/>
      <dgm:spPr/>
      <dgm:t>
        <a:bodyPr/>
        <a:lstStyle/>
        <a:p>
          <a:pPr rtl="0"/>
          <a:r>
            <a:rPr lang="en-GB"/>
            <a:t>Moving on to </a:t>
          </a:r>
          <a:r>
            <a:rPr lang="en-GB">
              <a:latin typeface="Avenir Next LT Pro"/>
            </a:rPr>
            <a:t>the main</a:t>
          </a:r>
          <a:r>
            <a:rPr lang="en-GB"/>
            <a:t> point,</a:t>
          </a:r>
          <a:r>
            <a:rPr lang="en-GB">
              <a:latin typeface="Avenir Next LT Pro"/>
            </a:rPr>
            <a:t> the work place task tool selected is staff communication and the tool for this task will be Microsoft teams.</a:t>
          </a:r>
        </a:p>
      </dgm:t>
    </dgm:pt>
    <dgm:pt modelId="{58D6508C-2E7F-472E-9D6A-5BBD135D302B}" type="parTrans" cxnId="{E4DADCC0-AD4E-4BEC-A73B-6B0326D7E30F}">
      <dgm:prSet/>
      <dgm:spPr/>
      <dgm:t>
        <a:bodyPr/>
        <a:lstStyle/>
        <a:p>
          <a:endParaRPr lang="en-US"/>
        </a:p>
      </dgm:t>
    </dgm:pt>
    <dgm:pt modelId="{431DA88B-2C27-4722-B3E8-FBD07FE5A620}" type="sibTrans" cxnId="{E4DADCC0-AD4E-4BEC-A73B-6B0326D7E30F}">
      <dgm:prSet/>
      <dgm:spPr/>
      <dgm:t>
        <a:bodyPr/>
        <a:lstStyle/>
        <a:p>
          <a:endParaRPr lang="en-US"/>
        </a:p>
      </dgm:t>
    </dgm:pt>
    <dgm:pt modelId="{3678F700-DC36-4D91-84AF-3BCF1B87CDF3}">
      <dgm:prSet/>
      <dgm:spPr/>
      <dgm:t>
        <a:bodyPr/>
        <a:lstStyle/>
        <a:p>
          <a:pPr>
            <a:lnSpc>
              <a:spcPct val="100000"/>
            </a:lnSpc>
          </a:pPr>
          <a:r>
            <a:rPr lang="en-GB"/>
            <a:t>Through Microsoft teams, staff can communicate either verbally or written without meeting face to face as the building in Riverdale care home are two different buildings.</a:t>
          </a:r>
          <a:endParaRPr lang="en-US"/>
        </a:p>
      </dgm:t>
    </dgm:pt>
    <dgm:pt modelId="{10D34000-1019-4489-A636-822F82392118}" type="parTrans" cxnId="{E8D6FB6E-EA7C-48A3-8BF3-EDA9783DDB2A}">
      <dgm:prSet/>
      <dgm:spPr/>
      <dgm:t>
        <a:bodyPr/>
        <a:lstStyle/>
        <a:p>
          <a:endParaRPr lang="en-US"/>
        </a:p>
      </dgm:t>
    </dgm:pt>
    <dgm:pt modelId="{920B5983-6FD2-477A-B509-971D96B383E2}" type="sibTrans" cxnId="{E8D6FB6E-EA7C-48A3-8BF3-EDA9783DDB2A}">
      <dgm:prSet/>
      <dgm:spPr/>
      <dgm:t>
        <a:bodyPr/>
        <a:lstStyle/>
        <a:p>
          <a:endParaRPr lang="en-US"/>
        </a:p>
      </dgm:t>
    </dgm:pt>
    <dgm:pt modelId="{E761584A-3DEE-4416-998A-D74AC89A316E}">
      <dgm:prSet/>
      <dgm:spPr/>
      <dgm:t>
        <a:bodyPr/>
        <a:lstStyle/>
        <a:p>
          <a:pPr>
            <a:lnSpc>
              <a:spcPct val="100000"/>
            </a:lnSpc>
          </a:pPr>
          <a:r>
            <a:rPr lang="en-GB"/>
            <a:t>You can use Microsoft teams to communicate via video call, audio call and via chat or messaging.</a:t>
          </a:r>
          <a:endParaRPr lang="en-US"/>
        </a:p>
      </dgm:t>
    </dgm:pt>
    <dgm:pt modelId="{99CB73E2-113A-4B83-B1E6-C39BC949C750}" type="parTrans" cxnId="{B8E04665-63B5-4D6D-9511-EC28E75BE718}">
      <dgm:prSet/>
      <dgm:spPr/>
      <dgm:t>
        <a:bodyPr/>
        <a:lstStyle/>
        <a:p>
          <a:endParaRPr lang="en-US"/>
        </a:p>
      </dgm:t>
    </dgm:pt>
    <dgm:pt modelId="{FFEE9118-1CA2-4C72-B84E-1A8FA6E4C307}" type="sibTrans" cxnId="{B8E04665-63B5-4D6D-9511-EC28E75BE718}">
      <dgm:prSet/>
      <dgm:spPr/>
      <dgm:t>
        <a:bodyPr/>
        <a:lstStyle/>
        <a:p>
          <a:endParaRPr lang="en-US"/>
        </a:p>
      </dgm:t>
    </dgm:pt>
    <dgm:pt modelId="{FFC4F4CA-792F-4F10-BACE-322E72D1F9BA}">
      <dgm:prSet phldrT="[Text]" phldr="0"/>
      <dgm:spPr/>
      <dgm:t>
        <a:bodyPr/>
        <a:lstStyle/>
        <a:p>
          <a:pPr rtl="0"/>
          <a:r>
            <a:rPr lang="en-GB">
              <a:latin typeface="Neue Haas Grotesk Text Pro"/>
            </a:rPr>
            <a:t>Why Microsoft teams and not any of the other tools.  </a:t>
          </a:r>
          <a:r>
            <a:rPr lang="en-GB"/>
            <a:t>Microsoft team </a:t>
          </a:r>
          <a:r>
            <a:rPr lang="en-GB">
              <a:latin typeface="Avenir Next LT Pro"/>
            </a:rPr>
            <a:t>will </a:t>
          </a:r>
          <a:r>
            <a:rPr lang="en-GB">
              <a:latin typeface="Neue Haas Grotesk Text Pro"/>
            </a:rPr>
            <a:t>been</a:t>
          </a:r>
          <a:r>
            <a:rPr lang="en-GB"/>
            <a:t> the best tool for staff communication in Riverdale care home</a:t>
          </a:r>
          <a:r>
            <a:rPr lang="en-GB">
              <a:latin typeface="Neue Haas Grotesk Text Pro"/>
            </a:rPr>
            <a:t> because of its features. This app was purposely built for communication as the app helps you share files, open videos, instant messaging, audio calling and a lot more which are all forms of communication</a:t>
          </a:r>
          <a:endParaRPr lang="en-GB"/>
        </a:p>
      </dgm:t>
    </dgm:pt>
    <dgm:pt modelId="{BB427D6C-4B9C-4F7D-99B2-ACCD87714D12}" type="parTrans" cxnId="{21DE59B4-CB50-422F-901F-16B2CDD68624}">
      <dgm:prSet/>
      <dgm:spPr/>
    </dgm:pt>
    <dgm:pt modelId="{6313DF4A-C93C-48EE-808D-849790837727}" type="sibTrans" cxnId="{21DE59B4-CB50-422F-901F-16B2CDD68624}">
      <dgm:prSet/>
      <dgm:spPr/>
    </dgm:pt>
    <dgm:pt modelId="{C0638E54-A3DD-48CB-834B-9F3FCEC2A908}" type="pres">
      <dgm:prSet presAssocID="{57DFAF86-205E-4F97-BD39-D683717F3B1D}" presName="root" presStyleCnt="0">
        <dgm:presLayoutVars>
          <dgm:dir/>
          <dgm:resizeHandles val="exact"/>
        </dgm:presLayoutVars>
      </dgm:prSet>
      <dgm:spPr/>
    </dgm:pt>
    <dgm:pt modelId="{DF56FAF6-28BB-4943-B11F-1362D01500E5}" type="pres">
      <dgm:prSet presAssocID="{BF77B5C8-6A3C-4FD5-B7B8-2CF709AB7E30}" presName="compNode" presStyleCnt="0"/>
      <dgm:spPr/>
    </dgm:pt>
    <dgm:pt modelId="{CAB4BBD4-5221-4F15-BBA4-B31D6ED7021A}" type="pres">
      <dgm:prSet presAssocID="{BF77B5C8-6A3C-4FD5-B7B8-2CF709AB7E30}" presName="bgRect" presStyleLbl="bgShp" presStyleIdx="0" presStyleCnt="4"/>
      <dgm:spPr/>
    </dgm:pt>
    <dgm:pt modelId="{52B120AD-FFB3-456D-B1DB-69DC581C1BD6}" type="pres">
      <dgm:prSet presAssocID="{BF77B5C8-6A3C-4FD5-B7B8-2CF709AB7E3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ll center"/>
        </a:ext>
      </dgm:extLst>
    </dgm:pt>
    <dgm:pt modelId="{EE85252E-6193-48B2-98A4-C8030629773D}" type="pres">
      <dgm:prSet presAssocID="{BF77B5C8-6A3C-4FD5-B7B8-2CF709AB7E30}" presName="spaceRect" presStyleCnt="0"/>
      <dgm:spPr/>
    </dgm:pt>
    <dgm:pt modelId="{0C61FFE6-235E-4EFE-9158-BF8E811A7770}" type="pres">
      <dgm:prSet presAssocID="{BF77B5C8-6A3C-4FD5-B7B8-2CF709AB7E30}" presName="parTx" presStyleLbl="revTx" presStyleIdx="0" presStyleCnt="4">
        <dgm:presLayoutVars>
          <dgm:chMax val="0"/>
          <dgm:chPref val="0"/>
        </dgm:presLayoutVars>
      </dgm:prSet>
      <dgm:spPr/>
    </dgm:pt>
    <dgm:pt modelId="{70A259F6-25CD-42EB-9F00-FB46DFD77CB8}" type="pres">
      <dgm:prSet presAssocID="{431DA88B-2C27-4722-B3E8-FBD07FE5A620}" presName="sibTrans" presStyleCnt="0"/>
      <dgm:spPr/>
    </dgm:pt>
    <dgm:pt modelId="{1A3E142F-BE4F-459F-84CF-5AE55992BF75}" type="pres">
      <dgm:prSet presAssocID="{FFC4F4CA-792F-4F10-BACE-322E72D1F9BA}" presName="compNode" presStyleCnt="0"/>
      <dgm:spPr/>
    </dgm:pt>
    <dgm:pt modelId="{ECE31861-B207-446E-955D-278705DAC1B4}" type="pres">
      <dgm:prSet presAssocID="{FFC4F4CA-792F-4F10-BACE-322E72D1F9BA}" presName="bgRect" presStyleLbl="bgShp" presStyleIdx="1" presStyleCnt="4"/>
      <dgm:spPr/>
    </dgm:pt>
    <dgm:pt modelId="{7514D270-4544-44BD-A658-1A0392AA10B7}" type="pres">
      <dgm:prSet presAssocID="{FFC4F4CA-792F-4F10-BACE-322E72D1F9BA}" presName="iconRect" presStyleLbl="node1" presStyleIdx="1" presStyleCnt="4"/>
      <dgm:spPr/>
    </dgm:pt>
    <dgm:pt modelId="{56DA9952-06AC-4CEB-9258-B094C59BEDDE}" type="pres">
      <dgm:prSet presAssocID="{FFC4F4CA-792F-4F10-BACE-322E72D1F9BA}" presName="spaceRect" presStyleCnt="0"/>
      <dgm:spPr/>
    </dgm:pt>
    <dgm:pt modelId="{CFC08128-244A-495B-BEEB-02B2643ED509}" type="pres">
      <dgm:prSet presAssocID="{FFC4F4CA-792F-4F10-BACE-322E72D1F9BA}" presName="parTx" presStyleLbl="revTx" presStyleIdx="1" presStyleCnt="4">
        <dgm:presLayoutVars>
          <dgm:chMax val="0"/>
          <dgm:chPref val="0"/>
        </dgm:presLayoutVars>
      </dgm:prSet>
      <dgm:spPr/>
    </dgm:pt>
    <dgm:pt modelId="{4EA06399-C87B-432B-A2E3-A79B99181756}" type="pres">
      <dgm:prSet presAssocID="{6313DF4A-C93C-48EE-808D-849790837727}" presName="sibTrans" presStyleCnt="0"/>
      <dgm:spPr/>
    </dgm:pt>
    <dgm:pt modelId="{38C36956-E37B-44CB-8F2A-036020887464}" type="pres">
      <dgm:prSet presAssocID="{3678F700-DC36-4D91-84AF-3BCF1B87CDF3}" presName="compNode" presStyleCnt="0"/>
      <dgm:spPr/>
    </dgm:pt>
    <dgm:pt modelId="{4FEF527D-7BA4-4AC4-8AA5-A1AAEF28EA5C}" type="pres">
      <dgm:prSet presAssocID="{3678F700-DC36-4D91-84AF-3BCF1B87CDF3}" presName="bgRect" presStyleLbl="bgShp" presStyleIdx="2" presStyleCnt="4"/>
      <dgm:spPr/>
    </dgm:pt>
    <dgm:pt modelId="{CD09D216-3C5B-43FD-8AF2-EA0CE6FEB9EE}" type="pres">
      <dgm:prSet presAssocID="{3678F700-DC36-4D91-84AF-3BCF1B87CDF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6727EE83-8BE3-4A0A-8649-163089421F80}" type="pres">
      <dgm:prSet presAssocID="{3678F700-DC36-4D91-84AF-3BCF1B87CDF3}" presName="spaceRect" presStyleCnt="0"/>
      <dgm:spPr/>
    </dgm:pt>
    <dgm:pt modelId="{1BDBDD2D-C259-47B4-970D-643230D96BE9}" type="pres">
      <dgm:prSet presAssocID="{3678F700-DC36-4D91-84AF-3BCF1B87CDF3}" presName="parTx" presStyleLbl="revTx" presStyleIdx="2" presStyleCnt="4">
        <dgm:presLayoutVars>
          <dgm:chMax val="0"/>
          <dgm:chPref val="0"/>
        </dgm:presLayoutVars>
      </dgm:prSet>
      <dgm:spPr/>
    </dgm:pt>
    <dgm:pt modelId="{F7FBDE35-B445-4DC5-BEB3-0ED9F16025F3}" type="pres">
      <dgm:prSet presAssocID="{920B5983-6FD2-477A-B509-971D96B383E2}" presName="sibTrans" presStyleCnt="0"/>
      <dgm:spPr/>
    </dgm:pt>
    <dgm:pt modelId="{64B4F4EB-D72A-4629-9565-FBB829B952AE}" type="pres">
      <dgm:prSet presAssocID="{E761584A-3DEE-4416-998A-D74AC89A316E}" presName="compNode" presStyleCnt="0"/>
      <dgm:spPr/>
    </dgm:pt>
    <dgm:pt modelId="{4E33DDC5-3F89-4ECA-B02C-D6CD15E6E1DD}" type="pres">
      <dgm:prSet presAssocID="{E761584A-3DEE-4416-998A-D74AC89A316E}" presName="bgRect" presStyleLbl="bgShp" presStyleIdx="3" presStyleCnt="4"/>
      <dgm:spPr/>
    </dgm:pt>
    <dgm:pt modelId="{21F3AD98-8351-4A90-A871-184B44165412}" type="pres">
      <dgm:prSet presAssocID="{E761584A-3DEE-4416-998A-D74AC89A316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peech"/>
        </a:ext>
      </dgm:extLst>
    </dgm:pt>
    <dgm:pt modelId="{F32E1181-4F45-4965-8923-F1DE138F38AA}" type="pres">
      <dgm:prSet presAssocID="{E761584A-3DEE-4416-998A-D74AC89A316E}" presName="spaceRect" presStyleCnt="0"/>
      <dgm:spPr/>
    </dgm:pt>
    <dgm:pt modelId="{BD28D6EF-1126-4DC5-BE35-088DABCBF326}" type="pres">
      <dgm:prSet presAssocID="{E761584A-3DEE-4416-998A-D74AC89A316E}" presName="parTx" presStyleLbl="revTx" presStyleIdx="3" presStyleCnt="4">
        <dgm:presLayoutVars>
          <dgm:chMax val="0"/>
          <dgm:chPref val="0"/>
        </dgm:presLayoutVars>
      </dgm:prSet>
      <dgm:spPr/>
    </dgm:pt>
  </dgm:ptLst>
  <dgm:cxnLst>
    <dgm:cxn modelId="{EEB29323-2B4B-409D-B0EB-5BCF465A833B}" type="presOf" srcId="{57DFAF86-205E-4F97-BD39-D683717F3B1D}" destId="{C0638E54-A3DD-48CB-834B-9F3FCEC2A908}" srcOrd="0" destOrd="0" presId="urn:microsoft.com/office/officeart/2018/2/layout/IconVerticalSolidList"/>
    <dgm:cxn modelId="{867F4839-1B79-4489-ADA5-B67F7D752766}" type="presOf" srcId="{FFC4F4CA-792F-4F10-BACE-322E72D1F9BA}" destId="{CFC08128-244A-495B-BEEB-02B2643ED509}" srcOrd="0" destOrd="0" presId="urn:microsoft.com/office/officeart/2018/2/layout/IconVerticalSolidList"/>
    <dgm:cxn modelId="{B8E04665-63B5-4D6D-9511-EC28E75BE718}" srcId="{57DFAF86-205E-4F97-BD39-D683717F3B1D}" destId="{E761584A-3DEE-4416-998A-D74AC89A316E}" srcOrd="3" destOrd="0" parTransId="{99CB73E2-113A-4B83-B1E6-C39BC949C750}" sibTransId="{FFEE9118-1CA2-4C72-B84E-1A8FA6E4C307}"/>
    <dgm:cxn modelId="{A22BA84E-1529-4A4E-A821-8EEB3AE4B81D}" type="presOf" srcId="{BF77B5C8-6A3C-4FD5-B7B8-2CF709AB7E30}" destId="{0C61FFE6-235E-4EFE-9158-BF8E811A7770}" srcOrd="0" destOrd="0" presId="urn:microsoft.com/office/officeart/2018/2/layout/IconVerticalSolidList"/>
    <dgm:cxn modelId="{E8D6FB6E-EA7C-48A3-8BF3-EDA9783DDB2A}" srcId="{57DFAF86-205E-4F97-BD39-D683717F3B1D}" destId="{3678F700-DC36-4D91-84AF-3BCF1B87CDF3}" srcOrd="2" destOrd="0" parTransId="{10D34000-1019-4489-A636-822F82392118}" sibTransId="{920B5983-6FD2-477A-B509-971D96B383E2}"/>
    <dgm:cxn modelId="{41625F73-F32B-47AD-83DC-49EE9D4A82F4}" type="presOf" srcId="{3678F700-DC36-4D91-84AF-3BCF1B87CDF3}" destId="{1BDBDD2D-C259-47B4-970D-643230D96BE9}" srcOrd="0" destOrd="0" presId="urn:microsoft.com/office/officeart/2018/2/layout/IconVerticalSolidList"/>
    <dgm:cxn modelId="{21DE59B4-CB50-422F-901F-16B2CDD68624}" srcId="{57DFAF86-205E-4F97-BD39-D683717F3B1D}" destId="{FFC4F4CA-792F-4F10-BACE-322E72D1F9BA}" srcOrd="1" destOrd="0" parTransId="{BB427D6C-4B9C-4F7D-99B2-ACCD87714D12}" sibTransId="{6313DF4A-C93C-48EE-808D-849790837727}"/>
    <dgm:cxn modelId="{E4DADCC0-AD4E-4BEC-A73B-6B0326D7E30F}" srcId="{57DFAF86-205E-4F97-BD39-D683717F3B1D}" destId="{BF77B5C8-6A3C-4FD5-B7B8-2CF709AB7E30}" srcOrd="0" destOrd="0" parTransId="{58D6508C-2E7F-472E-9D6A-5BBD135D302B}" sibTransId="{431DA88B-2C27-4722-B3E8-FBD07FE5A620}"/>
    <dgm:cxn modelId="{850617D4-FDAC-40D0-AC9F-93E5E5F20B6F}" type="presOf" srcId="{E761584A-3DEE-4416-998A-D74AC89A316E}" destId="{BD28D6EF-1126-4DC5-BE35-088DABCBF326}" srcOrd="0" destOrd="0" presId="urn:microsoft.com/office/officeart/2018/2/layout/IconVerticalSolidList"/>
    <dgm:cxn modelId="{316F9C59-69B9-4901-9DE7-538F47DD0959}" type="presParOf" srcId="{C0638E54-A3DD-48CB-834B-9F3FCEC2A908}" destId="{DF56FAF6-28BB-4943-B11F-1362D01500E5}" srcOrd="0" destOrd="0" presId="urn:microsoft.com/office/officeart/2018/2/layout/IconVerticalSolidList"/>
    <dgm:cxn modelId="{9B4E2D5E-1F6F-427C-9D69-C895C93FE77D}" type="presParOf" srcId="{DF56FAF6-28BB-4943-B11F-1362D01500E5}" destId="{CAB4BBD4-5221-4F15-BBA4-B31D6ED7021A}" srcOrd="0" destOrd="0" presId="urn:microsoft.com/office/officeart/2018/2/layout/IconVerticalSolidList"/>
    <dgm:cxn modelId="{6293861A-BA36-4BF3-8F00-5E45FD8BF4C7}" type="presParOf" srcId="{DF56FAF6-28BB-4943-B11F-1362D01500E5}" destId="{52B120AD-FFB3-456D-B1DB-69DC581C1BD6}" srcOrd="1" destOrd="0" presId="urn:microsoft.com/office/officeart/2018/2/layout/IconVerticalSolidList"/>
    <dgm:cxn modelId="{B3A63F3D-8C35-4592-BF18-DBBC363D9656}" type="presParOf" srcId="{DF56FAF6-28BB-4943-B11F-1362D01500E5}" destId="{EE85252E-6193-48B2-98A4-C8030629773D}" srcOrd="2" destOrd="0" presId="urn:microsoft.com/office/officeart/2018/2/layout/IconVerticalSolidList"/>
    <dgm:cxn modelId="{3038DF68-E28B-4BE0-9B99-DC6D13970288}" type="presParOf" srcId="{DF56FAF6-28BB-4943-B11F-1362D01500E5}" destId="{0C61FFE6-235E-4EFE-9158-BF8E811A7770}" srcOrd="3" destOrd="0" presId="urn:microsoft.com/office/officeart/2018/2/layout/IconVerticalSolidList"/>
    <dgm:cxn modelId="{AD42BF50-C1A2-4A35-873D-5A646F535137}" type="presParOf" srcId="{C0638E54-A3DD-48CB-834B-9F3FCEC2A908}" destId="{70A259F6-25CD-42EB-9F00-FB46DFD77CB8}" srcOrd="1" destOrd="0" presId="urn:microsoft.com/office/officeart/2018/2/layout/IconVerticalSolidList"/>
    <dgm:cxn modelId="{6F7128D8-CB0D-4B4C-BA04-9D39C443C5F6}" type="presParOf" srcId="{C0638E54-A3DD-48CB-834B-9F3FCEC2A908}" destId="{1A3E142F-BE4F-459F-84CF-5AE55992BF75}" srcOrd="2" destOrd="0" presId="urn:microsoft.com/office/officeart/2018/2/layout/IconVerticalSolidList"/>
    <dgm:cxn modelId="{6351D1E9-42CB-4C9A-9205-34E6ABDBF098}" type="presParOf" srcId="{1A3E142F-BE4F-459F-84CF-5AE55992BF75}" destId="{ECE31861-B207-446E-955D-278705DAC1B4}" srcOrd="0" destOrd="0" presId="urn:microsoft.com/office/officeart/2018/2/layout/IconVerticalSolidList"/>
    <dgm:cxn modelId="{2568F5DF-269E-4626-8650-166DFA201810}" type="presParOf" srcId="{1A3E142F-BE4F-459F-84CF-5AE55992BF75}" destId="{7514D270-4544-44BD-A658-1A0392AA10B7}" srcOrd="1" destOrd="0" presId="urn:microsoft.com/office/officeart/2018/2/layout/IconVerticalSolidList"/>
    <dgm:cxn modelId="{0399F78A-4256-4362-9679-19E557E71598}" type="presParOf" srcId="{1A3E142F-BE4F-459F-84CF-5AE55992BF75}" destId="{56DA9952-06AC-4CEB-9258-B094C59BEDDE}" srcOrd="2" destOrd="0" presId="urn:microsoft.com/office/officeart/2018/2/layout/IconVerticalSolidList"/>
    <dgm:cxn modelId="{EFE68228-2FB7-419F-B819-01E85D2980F8}" type="presParOf" srcId="{1A3E142F-BE4F-459F-84CF-5AE55992BF75}" destId="{CFC08128-244A-495B-BEEB-02B2643ED509}" srcOrd="3" destOrd="0" presId="urn:microsoft.com/office/officeart/2018/2/layout/IconVerticalSolidList"/>
    <dgm:cxn modelId="{4C9650E2-35DB-406F-A756-48C31FBD3D36}" type="presParOf" srcId="{C0638E54-A3DD-48CB-834B-9F3FCEC2A908}" destId="{4EA06399-C87B-432B-A2E3-A79B99181756}" srcOrd="3" destOrd="0" presId="urn:microsoft.com/office/officeart/2018/2/layout/IconVerticalSolidList"/>
    <dgm:cxn modelId="{00FA2CBB-CAB4-4584-984A-1DD6ED835D6F}" type="presParOf" srcId="{C0638E54-A3DD-48CB-834B-9F3FCEC2A908}" destId="{38C36956-E37B-44CB-8F2A-036020887464}" srcOrd="4" destOrd="0" presId="urn:microsoft.com/office/officeart/2018/2/layout/IconVerticalSolidList"/>
    <dgm:cxn modelId="{0F444796-76D8-40F9-B199-C3C00419718F}" type="presParOf" srcId="{38C36956-E37B-44CB-8F2A-036020887464}" destId="{4FEF527D-7BA4-4AC4-8AA5-A1AAEF28EA5C}" srcOrd="0" destOrd="0" presId="urn:microsoft.com/office/officeart/2018/2/layout/IconVerticalSolidList"/>
    <dgm:cxn modelId="{A3722F45-6CE1-4AC6-B5D3-83576FB49DE5}" type="presParOf" srcId="{38C36956-E37B-44CB-8F2A-036020887464}" destId="{CD09D216-3C5B-43FD-8AF2-EA0CE6FEB9EE}" srcOrd="1" destOrd="0" presId="urn:microsoft.com/office/officeart/2018/2/layout/IconVerticalSolidList"/>
    <dgm:cxn modelId="{050139C9-DCDA-4EB6-8A6D-308B4D8C8659}" type="presParOf" srcId="{38C36956-E37B-44CB-8F2A-036020887464}" destId="{6727EE83-8BE3-4A0A-8649-163089421F80}" srcOrd="2" destOrd="0" presId="urn:microsoft.com/office/officeart/2018/2/layout/IconVerticalSolidList"/>
    <dgm:cxn modelId="{564A6D97-6AAA-43EC-AC0A-5BE0F605509D}" type="presParOf" srcId="{38C36956-E37B-44CB-8F2A-036020887464}" destId="{1BDBDD2D-C259-47B4-970D-643230D96BE9}" srcOrd="3" destOrd="0" presId="urn:microsoft.com/office/officeart/2018/2/layout/IconVerticalSolidList"/>
    <dgm:cxn modelId="{A712C3F4-B4CD-4656-8532-E0BBA7FC67F2}" type="presParOf" srcId="{C0638E54-A3DD-48CB-834B-9F3FCEC2A908}" destId="{F7FBDE35-B445-4DC5-BEB3-0ED9F16025F3}" srcOrd="5" destOrd="0" presId="urn:microsoft.com/office/officeart/2018/2/layout/IconVerticalSolidList"/>
    <dgm:cxn modelId="{A9D53991-6C77-4228-A942-944919B281C9}" type="presParOf" srcId="{C0638E54-A3DD-48CB-834B-9F3FCEC2A908}" destId="{64B4F4EB-D72A-4629-9565-FBB829B952AE}" srcOrd="6" destOrd="0" presId="urn:microsoft.com/office/officeart/2018/2/layout/IconVerticalSolidList"/>
    <dgm:cxn modelId="{5E03E9C2-B904-44BE-81F0-500E61CEDCEC}" type="presParOf" srcId="{64B4F4EB-D72A-4629-9565-FBB829B952AE}" destId="{4E33DDC5-3F89-4ECA-B02C-D6CD15E6E1DD}" srcOrd="0" destOrd="0" presId="urn:microsoft.com/office/officeart/2018/2/layout/IconVerticalSolidList"/>
    <dgm:cxn modelId="{616456AC-8491-4E46-87AC-A4C7FC4EB09D}" type="presParOf" srcId="{64B4F4EB-D72A-4629-9565-FBB829B952AE}" destId="{21F3AD98-8351-4A90-A871-184B44165412}" srcOrd="1" destOrd="0" presId="urn:microsoft.com/office/officeart/2018/2/layout/IconVerticalSolidList"/>
    <dgm:cxn modelId="{B3F3DE2D-BAB1-433A-A875-F0E3090FBA0A}" type="presParOf" srcId="{64B4F4EB-D72A-4629-9565-FBB829B952AE}" destId="{F32E1181-4F45-4965-8923-F1DE138F38AA}" srcOrd="2" destOrd="0" presId="urn:microsoft.com/office/officeart/2018/2/layout/IconVerticalSolidList"/>
    <dgm:cxn modelId="{A21DFC0C-D0A3-4C0E-82AE-620B41285855}" type="presParOf" srcId="{64B4F4EB-D72A-4629-9565-FBB829B952AE}" destId="{BD28D6EF-1126-4DC5-BE35-088DABCBF3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758E48-D460-4E94-A6A5-C0F415F1BDE7}"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5E19398F-A8D2-4327-8701-A49BAEDD815F}">
      <dgm:prSet/>
      <dgm:spPr/>
      <dgm:t>
        <a:bodyPr/>
        <a:lstStyle/>
        <a:p>
          <a:r>
            <a:rPr lang="en-GB"/>
            <a:t>It is the responsibilities of staff in Riverdale nursing home to look after their residents and be with them to ensure their safety. One or two staffs leaving the building to join other staff on the different building of the nursing home just to rely a massage, have a conversation or talk about resident wellbeing may lead to short of staff. And when there are not enough staff, the resident might not get the quality of care they need.</a:t>
          </a:r>
          <a:endParaRPr lang="en-US"/>
        </a:p>
      </dgm:t>
    </dgm:pt>
    <dgm:pt modelId="{A4E97270-16EF-480B-AC8E-BFECE04C5EF9}" type="parTrans" cxnId="{8F0DFF62-D4EB-4D01-A115-2D4907B1160A}">
      <dgm:prSet/>
      <dgm:spPr/>
      <dgm:t>
        <a:bodyPr/>
        <a:lstStyle/>
        <a:p>
          <a:endParaRPr lang="en-US"/>
        </a:p>
      </dgm:t>
    </dgm:pt>
    <dgm:pt modelId="{6A055F07-2507-4DD2-BF82-61733C0C75AE}" type="sibTrans" cxnId="{8F0DFF62-D4EB-4D01-A115-2D4907B1160A}">
      <dgm:prSet/>
      <dgm:spPr/>
      <dgm:t>
        <a:bodyPr/>
        <a:lstStyle/>
        <a:p>
          <a:endParaRPr lang="en-US"/>
        </a:p>
      </dgm:t>
    </dgm:pt>
    <dgm:pt modelId="{04A61E9F-D483-4426-AC0A-9B16044308E4}">
      <dgm:prSet/>
      <dgm:spPr/>
      <dgm:t>
        <a:bodyPr/>
        <a:lstStyle/>
        <a:p>
          <a:r>
            <a:rPr lang="en-GB"/>
            <a:t>But with Microsoft teams, staff can stay in their part of the building of the nursing home and connect with the other staff on the different part of the building through a simple call whether been video or audio and even a simple text message to discuss whatever they want to talk about without leaving the building. And with this communication will improve as staff will be in their comfort zone but will be communicating through the Microsoft team's app and will be doing their work at the same time which will improve work efficiency in the nursing home.</a:t>
          </a:r>
          <a:endParaRPr lang="en-US"/>
        </a:p>
      </dgm:t>
    </dgm:pt>
    <dgm:pt modelId="{F3B0AD0D-2CE2-4DB3-83EF-640CA409DECA}" type="parTrans" cxnId="{DC255137-A375-4A4E-BCA0-68C7CE5D7ACB}">
      <dgm:prSet/>
      <dgm:spPr/>
      <dgm:t>
        <a:bodyPr/>
        <a:lstStyle/>
        <a:p>
          <a:endParaRPr lang="en-US"/>
        </a:p>
      </dgm:t>
    </dgm:pt>
    <dgm:pt modelId="{E84B8538-EAE3-43DD-9377-B7E941661E6D}" type="sibTrans" cxnId="{DC255137-A375-4A4E-BCA0-68C7CE5D7ACB}">
      <dgm:prSet/>
      <dgm:spPr/>
      <dgm:t>
        <a:bodyPr/>
        <a:lstStyle/>
        <a:p>
          <a:endParaRPr lang="en-US"/>
        </a:p>
      </dgm:t>
    </dgm:pt>
    <dgm:pt modelId="{7E6B909E-3CC1-4EED-9D85-1C638F1337DA}" type="pres">
      <dgm:prSet presAssocID="{1A758E48-D460-4E94-A6A5-C0F415F1BDE7}" presName="linear" presStyleCnt="0">
        <dgm:presLayoutVars>
          <dgm:animLvl val="lvl"/>
          <dgm:resizeHandles val="exact"/>
        </dgm:presLayoutVars>
      </dgm:prSet>
      <dgm:spPr/>
    </dgm:pt>
    <dgm:pt modelId="{726917F5-D510-4336-B9D4-BDCEFD48C42F}" type="pres">
      <dgm:prSet presAssocID="{5E19398F-A8D2-4327-8701-A49BAEDD815F}" presName="parentText" presStyleLbl="node1" presStyleIdx="0" presStyleCnt="2">
        <dgm:presLayoutVars>
          <dgm:chMax val="0"/>
          <dgm:bulletEnabled val="1"/>
        </dgm:presLayoutVars>
      </dgm:prSet>
      <dgm:spPr/>
    </dgm:pt>
    <dgm:pt modelId="{C6450DEB-C29C-42B3-9658-1E5BF7992A8E}" type="pres">
      <dgm:prSet presAssocID="{6A055F07-2507-4DD2-BF82-61733C0C75AE}" presName="spacer" presStyleCnt="0"/>
      <dgm:spPr/>
    </dgm:pt>
    <dgm:pt modelId="{56D89896-5CDA-435B-BB63-AA22C987E44A}" type="pres">
      <dgm:prSet presAssocID="{04A61E9F-D483-4426-AC0A-9B16044308E4}" presName="parentText" presStyleLbl="node1" presStyleIdx="1" presStyleCnt="2">
        <dgm:presLayoutVars>
          <dgm:chMax val="0"/>
          <dgm:bulletEnabled val="1"/>
        </dgm:presLayoutVars>
      </dgm:prSet>
      <dgm:spPr/>
    </dgm:pt>
  </dgm:ptLst>
  <dgm:cxnLst>
    <dgm:cxn modelId="{45D87F28-900E-400D-A431-7CE3E03B412D}" type="presOf" srcId="{5E19398F-A8D2-4327-8701-A49BAEDD815F}" destId="{726917F5-D510-4336-B9D4-BDCEFD48C42F}" srcOrd="0" destOrd="0" presId="urn:microsoft.com/office/officeart/2005/8/layout/vList2"/>
    <dgm:cxn modelId="{DC255137-A375-4A4E-BCA0-68C7CE5D7ACB}" srcId="{1A758E48-D460-4E94-A6A5-C0F415F1BDE7}" destId="{04A61E9F-D483-4426-AC0A-9B16044308E4}" srcOrd="1" destOrd="0" parTransId="{F3B0AD0D-2CE2-4DB3-83EF-640CA409DECA}" sibTransId="{E84B8538-EAE3-43DD-9377-B7E941661E6D}"/>
    <dgm:cxn modelId="{8F0DFF62-D4EB-4D01-A115-2D4907B1160A}" srcId="{1A758E48-D460-4E94-A6A5-C0F415F1BDE7}" destId="{5E19398F-A8D2-4327-8701-A49BAEDD815F}" srcOrd="0" destOrd="0" parTransId="{A4E97270-16EF-480B-AC8E-BFECE04C5EF9}" sibTransId="{6A055F07-2507-4DD2-BF82-61733C0C75AE}"/>
    <dgm:cxn modelId="{E5B4D6DE-3DDF-49BB-8785-9B4F4FD2438A}" type="presOf" srcId="{04A61E9F-D483-4426-AC0A-9B16044308E4}" destId="{56D89896-5CDA-435B-BB63-AA22C987E44A}" srcOrd="0" destOrd="0" presId="urn:microsoft.com/office/officeart/2005/8/layout/vList2"/>
    <dgm:cxn modelId="{B05E0EEC-6523-4B5D-8872-63B4EFEB60E3}" type="presOf" srcId="{1A758E48-D460-4E94-A6A5-C0F415F1BDE7}" destId="{7E6B909E-3CC1-4EED-9D85-1C638F1337DA}" srcOrd="0" destOrd="0" presId="urn:microsoft.com/office/officeart/2005/8/layout/vList2"/>
    <dgm:cxn modelId="{603A513E-AC33-4ED7-8802-22949204B499}" type="presParOf" srcId="{7E6B909E-3CC1-4EED-9D85-1C638F1337DA}" destId="{726917F5-D510-4336-B9D4-BDCEFD48C42F}" srcOrd="0" destOrd="0" presId="urn:microsoft.com/office/officeart/2005/8/layout/vList2"/>
    <dgm:cxn modelId="{655D0C31-9E39-48C8-B6CC-194ABC52219F}" type="presParOf" srcId="{7E6B909E-3CC1-4EED-9D85-1C638F1337DA}" destId="{C6450DEB-C29C-42B3-9658-1E5BF7992A8E}" srcOrd="1" destOrd="0" presId="urn:microsoft.com/office/officeart/2005/8/layout/vList2"/>
    <dgm:cxn modelId="{1FD7A5A2-30B8-44D3-9681-A8C52A5B3FCF}" type="presParOf" srcId="{7E6B909E-3CC1-4EED-9D85-1C638F1337DA}" destId="{56D89896-5CDA-435B-BB63-AA22C987E44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2429B6-7D5B-4157-BD12-0821A6DA4BF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DC5A700-B320-4FBF-A34A-9632CFA69FEF}">
      <dgm:prSet/>
      <dgm:spPr/>
      <dgm:t>
        <a:bodyPr/>
        <a:lstStyle/>
        <a:p>
          <a:r>
            <a:rPr lang="en-GB"/>
            <a:t>The first advantage I will say is that Microsoft teams is a tool that is free to download.</a:t>
          </a:r>
          <a:endParaRPr lang="en-US"/>
        </a:p>
      </dgm:t>
    </dgm:pt>
    <dgm:pt modelId="{C5D9DCA5-A376-48FB-86A3-B211044C57B3}" type="parTrans" cxnId="{7FB14C14-BC4F-457B-853A-4AE81D91CF68}">
      <dgm:prSet/>
      <dgm:spPr/>
      <dgm:t>
        <a:bodyPr/>
        <a:lstStyle/>
        <a:p>
          <a:endParaRPr lang="en-US"/>
        </a:p>
      </dgm:t>
    </dgm:pt>
    <dgm:pt modelId="{EF29CDB3-DEB1-436E-9107-3BB799305837}" type="sibTrans" cxnId="{7FB14C14-BC4F-457B-853A-4AE81D91CF68}">
      <dgm:prSet/>
      <dgm:spPr/>
      <dgm:t>
        <a:bodyPr/>
        <a:lstStyle/>
        <a:p>
          <a:endParaRPr lang="en-US"/>
        </a:p>
      </dgm:t>
    </dgm:pt>
    <dgm:pt modelId="{D602A2CF-7313-4E14-99CD-33F228518FDF}">
      <dgm:prSet/>
      <dgm:spPr/>
      <dgm:t>
        <a:bodyPr/>
        <a:lstStyle/>
        <a:p>
          <a:r>
            <a:rPr lang="en-GB"/>
            <a:t>Chat and Messaging. As the tool was build purposely for communication, it  will allows staff in Riverdale nursing home to send direct message and a group chat. The tool  will make it easy  for the staff to arrange conversation by topic or group them by data which can help them find information they might need easier.</a:t>
          </a:r>
          <a:endParaRPr lang="en-US"/>
        </a:p>
      </dgm:t>
    </dgm:pt>
    <dgm:pt modelId="{5026C011-96FE-4C14-ABB4-50F288C4B126}" type="parTrans" cxnId="{E29DF811-8508-4A46-88EA-CDFCF0EE6F35}">
      <dgm:prSet/>
      <dgm:spPr/>
      <dgm:t>
        <a:bodyPr/>
        <a:lstStyle/>
        <a:p>
          <a:endParaRPr lang="en-US"/>
        </a:p>
      </dgm:t>
    </dgm:pt>
    <dgm:pt modelId="{2B4A0DA7-06E7-4BEE-B4E0-755E5BAB8BF4}" type="sibTrans" cxnId="{E29DF811-8508-4A46-88EA-CDFCF0EE6F35}">
      <dgm:prSet/>
      <dgm:spPr/>
      <dgm:t>
        <a:bodyPr/>
        <a:lstStyle/>
        <a:p>
          <a:endParaRPr lang="en-US"/>
        </a:p>
      </dgm:t>
    </dgm:pt>
    <dgm:pt modelId="{56220057-9395-423A-BF82-94EB236D1363}">
      <dgm:prSet/>
      <dgm:spPr/>
      <dgm:t>
        <a:bodyPr/>
        <a:lstStyle/>
        <a:p>
          <a:r>
            <a:rPr lang="en-GB"/>
            <a:t>Video and audio conferencing. As teams is build with the skills and abilities of built in video and audio conferencing, it will allow staff in Riverdale nursing home to hold  virtual meetings, presentations, webinars without meeting face to face as the buildings in Riverdale nursing home are two different buildings.</a:t>
          </a:r>
          <a:endParaRPr lang="en-US"/>
        </a:p>
      </dgm:t>
    </dgm:pt>
    <dgm:pt modelId="{B481F7DC-80D2-4AE7-9FB1-163ED4A3EE6E}" type="parTrans" cxnId="{BC85D25E-66CD-4BFE-B1BA-70EFDD6C6A3F}">
      <dgm:prSet/>
      <dgm:spPr/>
      <dgm:t>
        <a:bodyPr/>
        <a:lstStyle/>
        <a:p>
          <a:endParaRPr lang="en-US"/>
        </a:p>
      </dgm:t>
    </dgm:pt>
    <dgm:pt modelId="{64B55FFB-E730-476B-975D-D0B71FA90729}" type="sibTrans" cxnId="{BC85D25E-66CD-4BFE-B1BA-70EFDD6C6A3F}">
      <dgm:prSet/>
      <dgm:spPr/>
      <dgm:t>
        <a:bodyPr/>
        <a:lstStyle/>
        <a:p>
          <a:endParaRPr lang="en-US"/>
        </a:p>
      </dgm:t>
    </dgm:pt>
    <dgm:pt modelId="{56044CFB-58B1-4FB0-93A7-04627BE26C2E}">
      <dgm:prSet/>
      <dgm:spPr/>
      <dgm:t>
        <a:bodyPr/>
        <a:lstStyle/>
        <a:p>
          <a:r>
            <a:rPr lang="en-GB"/>
            <a:t>Teams also work with other microsoft tools like powerpoint, onedrive to it will help the staff in Riverdale  nursing home to share ,receive, and edit files within the teams app.</a:t>
          </a:r>
          <a:endParaRPr lang="en-US"/>
        </a:p>
      </dgm:t>
    </dgm:pt>
    <dgm:pt modelId="{0F3386B5-7CA5-4372-A84F-DAAAE29FEAB8}" type="parTrans" cxnId="{87301F6B-3D5D-445A-8752-0E54B4CC3132}">
      <dgm:prSet/>
      <dgm:spPr/>
      <dgm:t>
        <a:bodyPr/>
        <a:lstStyle/>
        <a:p>
          <a:endParaRPr lang="en-US"/>
        </a:p>
      </dgm:t>
    </dgm:pt>
    <dgm:pt modelId="{2DF060AA-8814-4224-A0D8-E626A0A106EC}" type="sibTrans" cxnId="{87301F6B-3D5D-445A-8752-0E54B4CC3132}">
      <dgm:prSet/>
      <dgm:spPr/>
      <dgm:t>
        <a:bodyPr/>
        <a:lstStyle/>
        <a:p>
          <a:endParaRPr lang="en-US"/>
        </a:p>
      </dgm:t>
    </dgm:pt>
    <dgm:pt modelId="{560255EE-D8F4-44B5-B74C-995CE0F176C3}" type="pres">
      <dgm:prSet presAssocID="{C42429B6-7D5B-4157-BD12-0821A6DA4BFF}" presName="diagram" presStyleCnt="0">
        <dgm:presLayoutVars>
          <dgm:dir/>
          <dgm:resizeHandles val="exact"/>
        </dgm:presLayoutVars>
      </dgm:prSet>
      <dgm:spPr/>
    </dgm:pt>
    <dgm:pt modelId="{D207041F-1726-46F0-8C59-E3A140DBA041}" type="pres">
      <dgm:prSet presAssocID="{7DC5A700-B320-4FBF-A34A-9632CFA69FEF}" presName="node" presStyleLbl="node1" presStyleIdx="0" presStyleCnt="4">
        <dgm:presLayoutVars>
          <dgm:bulletEnabled val="1"/>
        </dgm:presLayoutVars>
      </dgm:prSet>
      <dgm:spPr/>
    </dgm:pt>
    <dgm:pt modelId="{F82E086E-3A22-4B49-8B5A-9960062A1AC2}" type="pres">
      <dgm:prSet presAssocID="{EF29CDB3-DEB1-436E-9107-3BB799305837}" presName="sibTrans" presStyleCnt="0"/>
      <dgm:spPr/>
    </dgm:pt>
    <dgm:pt modelId="{7828D1FB-4CC7-401E-9F2E-97FA4980F5F0}" type="pres">
      <dgm:prSet presAssocID="{D602A2CF-7313-4E14-99CD-33F228518FDF}" presName="node" presStyleLbl="node1" presStyleIdx="1" presStyleCnt="4">
        <dgm:presLayoutVars>
          <dgm:bulletEnabled val="1"/>
        </dgm:presLayoutVars>
      </dgm:prSet>
      <dgm:spPr/>
    </dgm:pt>
    <dgm:pt modelId="{CABF31DD-0A01-4D95-A7B4-2A901680646D}" type="pres">
      <dgm:prSet presAssocID="{2B4A0DA7-06E7-4BEE-B4E0-755E5BAB8BF4}" presName="sibTrans" presStyleCnt="0"/>
      <dgm:spPr/>
    </dgm:pt>
    <dgm:pt modelId="{A7C8B5AD-0B38-400C-9520-698C48E8515A}" type="pres">
      <dgm:prSet presAssocID="{56220057-9395-423A-BF82-94EB236D1363}" presName="node" presStyleLbl="node1" presStyleIdx="2" presStyleCnt="4">
        <dgm:presLayoutVars>
          <dgm:bulletEnabled val="1"/>
        </dgm:presLayoutVars>
      </dgm:prSet>
      <dgm:spPr/>
    </dgm:pt>
    <dgm:pt modelId="{02C504D3-8965-4938-AF4B-83184CAEF521}" type="pres">
      <dgm:prSet presAssocID="{64B55FFB-E730-476B-975D-D0B71FA90729}" presName="sibTrans" presStyleCnt="0"/>
      <dgm:spPr/>
    </dgm:pt>
    <dgm:pt modelId="{48556A59-59A8-41C2-A8DD-B484FE8FA27D}" type="pres">
      <dgm:prSet presAssocID="{56044CFB-58B1-4FB0-93A7-04627BE26C2E}" presName="node" presStyleLbl="node1" presStyleIdx="3" presStyleCnt="4">
        <dgm:presLayoutVars>
          <dgm:bulletEnabled val="1"/>
        </dgm:presLayoutVars>
      </dgm:prSet>
      <dgm:spPr/>
    </dgm:pt>
  </dgm:ptLst>
  <dgm:cxnLst>
    <dgm:cxn modelId="{479ACE06-AA95-45B8-8128-90754340F65C}" type="presOf" srcId="{D602A2CF-7313-4E14-99CD-33F228518FDF}" destId="{7828D1FB-4CC7-401E-9F2E-97FA4980F5F0}" srcOrd="0" destOrd="0" presId="urn:microsoft.com/office/officeart/2005/8/layout/default"/>
    <dgm:cxn modelId="{E29DF811-8508-4A46-88EA-CDFCF0EE6F35}" srcId="{C42429B6-7D5B-4157-BD12-0821A6DA4BFF}" destId="{D602A2CF-7313-4E14-99CD-33F228518FDF}" srcOrd="1" destOrd="0" parTransId="{5026C011-96FE-4C14-ABB4-50F288C4B126}" sibTransId="{2B4A0DA7-06E7-4BEE-B4E0-755E5BAB8BF4}"/>
    <dgm:cxn modelId="{7FB14C14-BC4F-457B-853A-4AE81D91CF68}" srcId="{C42429B6-7D5B-4157-BD12-0821A6DA4BFF}" destId="{7DC5A700-B320-4FBF-A34A-9632CFA69FEF}" srcOrd="0" destOrd="0" parTransId="{C5D9DCA5-A376-48FB-86A3-B211044C57B3}" sibTransId="{EF29CDB3-DEB1-436E-9107-3BB799305837}"/>
    <dgm:cxn modelId="{70962F2E-90BA-489C-B87B-8F3C9C2DD42F}" type="presOf" srcId="{56220057-9395-423A-BF82-94EB236D1363}" destId="{A7C8B5AD-0B38-400C-9520-698C48E8515A}" srcOrd="0" destOrd="0" presId="urn:microsoft.com/office/officeart/2005/8/layout/default"/>
    <dgm:cxn modelId="{BC85D25E-66CD-4BFE-B1BA-70EFDD6C6A3F}" srcId="{C42429B6-7D5B-4157-BD12-0821A6DA4BFF}" destId="{56220057-9395-423A-BF82-94EB236D1363}" srcOrd="2" destOrd="0" parTransId="{B481F7DC-80D2-4AE7-9FB1-163ED4A3EE6E}" sibTransId="{64B55FFB-E730-476B-975D-D0B71FA90729}"/>
    <dgm:cxn modelId="{87301F6B-3D5D-445A-8752-0E54B4CC3132}" srcId="{C42429B6-7D5B-4157-BD12-0821A6DA4BFF}" destId="{56044CFB-58B1-4FB0-93A7-04627BE26C2E}" srcOrd="3" destOrd="0" parTransId="{0F3386B5-7CA5-4372-A84F-DAAAE29FEAB8}" sibTransId="{2DF060AA-8814-4224-A0D8-E626A0A106EC}"/>
    <dgm:cxn modelId="{E24E9575-1B2E-42AF-88DD-3A0AE9EE6DF4}" type="presOf" srcId="{7DC5A700-B320-4FBF-A34A-9632CFA69FEF}" destId="{D207041F-1726-46F0-8C59-E3A140DBA041}" srcOrd="0" destOrd="0" presId="urn:microsoft.com/office/officeart/2005/8/layout/default"/>
    <dgm:cxn modelId="{EE48DF9E-0987-4E1C-80C7-38B7F7ED37F2}" type="presOf" srcId="{56044CFB-58B1-4FB0-93A7-04627BE26C2E}" destId="{48556A59-59A8-41C2-A8DD-B484FE8FA27D}" srcOrd="0" destOrd="0" presId="urn:microsoft.com/office/officeart/2005/8/layout/default"/>
    <dgm:cxn modelId="{7C5C56B4-7DBB-4B70-BBC5-ABAA660B0744}" type="presOf" srcId="{C42429B6-7D5B-4157-BD12-0821A6DA4BFF}" destId="{560255EE-D8F4-44B5-B74C-995CE0F176C3}" srcOrd="0" destOrd="0" presId="urn:microsoft.com/office/officeart/2005/8/layout/default"/>
    <dgm:cxn modelId="{4D2E9AB1-CB1C-4001-88BD-33F271302702}" type="presParOf" srcId="{560255EE-D8F4-44B5-B74C-995CE0F176C3}" destId="{D207041F-1726-46F0-8C59-E3A140DBA041}" srcOrd="0" destOrd="0" presId="urn:microsoft.com/office/officeart/2005/8/layout/default"/>
    <dgm:cxn modelId="{1180267B-6322-4141-8662-CEAC863F808E}" type="presParOf" srcId="{560255EE-D8F4-44B5-B74C-995CE0F176C3}" destId="{F82E086E-3A22-4B49-8B5A-9960062A1AC2}" srcOrd="1" destOrd="0" presId="urn:microsoft.com/office/officeart/2005/8/layout/default"/>
    <dgm:cxn modelId="{B7476841-6A6F-47F0-8C8B-1E206F83A0A1}" type="presParOf" srcId="{560255EE-D8F4-44B5-B74C-995CE0F176C3}" destId="{7828D1FB-4CC7-401E-9F2E-97FA4980F5F0}" srcOrd="2" destOrd="0" presId="urn:microsoft.com/office/officeart/2005/8/layout/default"/>
    <dgm:cxn modelId="{B1FCC5CD-7EB3-4319-A753-8FBAD2EBD843}" type="presParOf" srcId="{560255EE-D8F4-44B5-B74C-995CE0F176C3}" destId="{CABF31DD-0A01-4D95-A7B4-2A901680646D}" srcOrd="3" destOrd="0" presId="urn:microsoft.com/office/officeart/2005/8/layout/default"/>
    <dgm:cxn modelId="{0C1A1AC8-6AD8-4EE6-9335-D73300146006}" type="presParOf" srcId="{560255EE-D8F4-44B5-B74C-995CE0F176C3}" destId="{A7C8B5AD-0B38-400C-9520-698C48E8515A}" srcOrd="4" destOrd="0" presId="urn:microsoft.com/office/officeart/2005/8/layout/default"/>
    <dgm:cxn modelId="{9411C4A1-9AB0-418D-90E3-C76A50068CD2}" type="presParOf" srcId="{560255EE-D8F4-44B5-B74C-995CE0F176C3}" destId="{02C504D3-8965-4938-AF4B-83184CAEF521}" srcOrd="5" destOrd="0" presId="urn:microsoft.com/office/officeart/2005/8/layout/default"/>
    <dgm:cxn modelId="{8A223324-B0B4-4E6B-AD22-B08E59515B15}" type="presParOf" srcId="{560255EE-D8F4-44B5-B74C-995CE0F176C3}" destId="{48556A59-59A8-41C2-A8DD-B484FE8FA27D}"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7DA837-5D59-41D1-A8C3-ED9AF9BA1EB6}"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279D7028-4F15-4A39-84F1-BC9C58BD2152}">
      <dgm:prSet/>
      <dgm:spPr/>
      <dgm:t>
        <a:bodyPr/>
        <a:lstStyle/>
        <a:p>
          <a:r>
            <a:rPr lang="en-GB"/>
            <a:t>Internet. As the tool uses internet or wifi to run, it will be difficult for the staff in Riverdale nursing to connect and run when the internet get disrupted.</a:t>
          </a:r>
          <a:endParaRPr lang="en-US"/>
        </a:p>
      </dgm:t>
    </dgm:pt>
    <dgm:pt modelId="{155ACC50-9209-4F17-8BAC-2C8A73C81241}" type="parTrans" cxnId="{5DCAA6E9-D7DF-4254-B1D9-7515CC9F6962}">
      <dgm:prSet/>
      <dgm:spPr/>
      <dgm:t>
        <a:bodyPr/>
        <a:lstStyle/>
        <a:p>
          <a:endParaRPr lang="en-US"/>
        </a:p>
      </dgm:t>
    </dgm:pt>
    <dgm:pt modelId="{9596CF9B-58F1-4FDE-975C-0B2A7336007B}" type="sibTrans" cxnId="{5DCAA6E9-D7DF-4254-B1D9-7515CC9F6962}">
      <dgm:prSet/>
      <dgm:spPr/>
      <dgm:t>
        <a:bodyPr/>
        <a:lstStyle/>
        <a:p>
          <a:endParaRPr lang="en-US"/>
        </a:p>
      </dgm:t>
    </dgm:pt>
    <dgm:pt modelId="{043E7465-CBAC-4EC7-BAA4-E1DAEC071E4A}">
      <dgm:prSet/>
      <dgm:spPr/>
      <dgm:t>
        <a:bodyPr/>
        <a:lstStyle/>
        <a:p>
          <a:r>
            <a:rPr lang="en-GB"/>
            <a:t>Staff who are not knowledgeable on how to use digital devices might find it difficult to navigate the tool. Training can be offered to improve efficiency .</a:t>
          </a:r>
          <a:endParaRPr lang="en-US"/>
        </a:p>
      </dgm:t>
    </dgm:pt>
    <dgm:pt modelId="{74BB7FFC-A711-4D2E-8C31-3C46A49E443E}" type="parTrans" cxnId="{29579009-061D-4F04-BC92-BFFF666286EB}">
      <dgm:prSet/>
      <dgm:spPr/>
      <dgm:t>
        <a:bodyPr/>
        <a:lstStyle/>
        <a:p>
          <a:endParaRPr lang="en-US"/>
        </a:p>
      </dgm:t>
    </dgm:pt>
    <dgm:pt modelId="{C19E8BCE-765C-4F89-A901-BB720C66154A}" type="sibTrans" cxnId="{29579009-061D-4F04-BC92-BFFF666286EB}">
      <dgm:prSet/>
      <dgm:spPr/>
      <dgm:t>
        <a:bodyPr/>
        <a:lstStyle/>
        <a:p>
          <a:endParaRPr lang="en-US"/>
        </a:p>
      </dgm:t>
    </dgm:pt>
    <dgm:pt modelId="{4E7A3D5B-AB29-4816-8B28-5D0415909386}" type="pres">
      <dgm:prSet presAssocID="{057DA837-5D59-41D1-A8C3-ED9AF9BA1EB6}" presName="hierChild1" presStyleCnt="0">
        <dgm:presLayoutVars>
          <dgm:chPref val="1"/>
          <dgm:dir/>
          <dgm:animOne val="branch"/>
          <dgm:animLvl val="lvl"/>
          <dgm:resizeHandles/>
        </dgm:presLayoutVars>
      </dgm:prSet>
      <dgm:spPr/>
    </dgm:pt>
    <dgm:pt modelId="{B9830E46-BDC2-4C10-A2D6-7FE95C7B603E}" type="pres">
      <dgm:prSet presAssocID="{279D7028-4F15-4A39-84F1-BC9C58BD2152}" presName="hierRoot1" presStyleCnt="0"/>
      <dgm:spPr/>
    </dgm:pt>
    <dgm:pt modelId="{44A5343B-7674-4C61-8805-2C7D3F3BB16C}" type="pres">
      <dgm:prSet presAssocID="{279D7028-4F15-4A39-84F1-BC9C58BD2152}" presName="composite" presStyleCnt="0"/>
      <dgm:spPr/>
    </dgm:pt>
    <dgm:pt modelId="{4C9D7E62-A4BE-4AC5-B46E-0A812059E9BA}" type="pres">
      <dgm:prSet presAssocID="{279D7028-4F15-4A39-84F1-BC9C58BD2152}" presName="background" presStyleLbl="node0" presStyleIdx="0" presStyleCnt="2"/>
      <dgm:spPr/>
    </dgm:pt>
    <dgm:pt modelId="{85A8C820-10A4-4D9D-9B58-A458092B242B}" type="pres">
      <dgm:prSet presAssocID="{279D7028-4F15-4A39-84F1-BC9C58BD2152}" presName="text" presStyleLbl="fgAcc0" presStyleIdx="0" presStyleCnt="2">
        <dgm:presLayoutVars>
          <dgm:chPref val="3"/>
        </dgm:presLayoutVars>
      </dgm:prSet>
      <dgm:spPr/>
    </dgm:pt>
    <dgm:pt modelId="{D36CE5B4-CD93-4C14-BC65-AF6A8ED3E37C}" type="pres">
      <dgm:prSet presAssocID="{279D7028-4F15-4A39-84F1-BC9C58BD2152}" presName="hierChild2" presStyleCnt="0"/>
      <dgm:spPr/>
    </dgm:pt>
    <dgm:pt modelId="{812516E1-17A6-4A94-A38E-1DDAAD9C57C1}" type="pres">
      <dgm:prSet presAssocID="{043E7465-CBAC-4EC7-BAA4-E1DAEC071E4A}" presName="hierRoot1" presStyleCnt="0"/>
      <dgm:spPr/>
    </dgm:pt>
    <dgm:pt modelId="{659B5B3D-6B0E-45B5-AB57-4DA8E266C6A8}" type="pres">
      <dgm:prSet presAssocID="{043E7465-CBAC-4EC7-BAA4-E1DAEC071E4A}" presName="composite" presStyleCnt="0"/>
      <dgm:spPr/>
    </dgm:pt>
    <dgm:pt modelId="{10EE0FE2-C6D5-4002-8E93-147D3A42A1D4}" type="pres">
      <dgm:prSet presAssocID="{043E7465-CBAC-4EC7-BAA4-E1DAEC071E4A}" presName="background" presStyleLbl="node0" presStyleIdx="1" presStyleCnt="2"/>
      <dgm:spPr/>
    </dgm:pt>
    <dgm:pt modelId="{F85EE0A4-4296-46B5-AE65-F530DD4E92AA}" type="pres">
      <dgm:prSet presAssocID="{043E7465-CBAC-4EC7-BAA4-E1DAEC071E4A}" presName="text" presStyleLbl="fgAcc0" presStyleIdx="1" presStyleCnt="2">
        <dgm:presLayoutVars>
          <dgm:chPref val="3"/>
        </dgm:presLayoutVars>
      </dgm:prSet>
      <dgm:spPr/>
    </dgm:pt>
    <dgm:pt modelId="{9A76CECA-E231-4DF7-A78A-F5B2F97423B5}" type="pres">
      <dgm:prSet presAssocID="{043E7465-CBAC-4EC7-BAA4-E1DAEC071E4A}" presName="hierChild2" presStyleCnt="0"/>
      <dgm:spPr/>
    </dgm:pt>
  </dgm:ptLst>
  <dgm:cxnLst>
    <dgm:cxn modelId="{29579009-061D-4F04-BC92-BFFF666286EB}" srcId="{057DA837-5D59-41D1-A8C3-ED9AF9BA1EB6}" destId="{043E7465-CBAC-4EC7-BAA4-E1DAEC071E4A}" srcOrd="1" destOrd="0" parTransId="{74BB7FFC-A711-4D2E-8C31-3C46A49E443E}" sibTransId="{C19E8BCE-765C-4F89-A901-BB720C66154A}"/>
    <dgm:cxn modelId="{9B1E474C-DF8C-4B3F-B5B1-0AAE4AF60600}" type="presOf" srcId="{043E7465-CBAC-4EC7-BAA4-E1DAEC071E4A}" destId="{F85EE0A4-4296-46B5-AE65-F530DD4E92AA}" srcOrd="0" destOrd="0" presId="urn:microsoft.com/office/officeart/2005/8/layout/hierarchy1"/>
    <dgm:cxn modelId="{35728377-5EAC-4EC4-901C-9F42DBE29F56}" type="presOf" srcId="{279D7028-4F15-4A39-84F1-BC9C58BD2152}" destId="{85A8C820-10A4-4D9D-9B58-A458092B242B}" srcOrd="0" destOrd="0" presId="urn:microsoft.com/office/officeart/2005/8/layout/hierarchy1"/>
    <dgm:cxn modelId="{D946DFC6-9B3E-4131-9569-B7E749B59BC4}" type="presOf" srcId="{057DA837-5D59-41D1-A8C3-ED9AF9BA1EB6}" destId="{4E7A3D5B-AB29-4816-8B28-5D0415909386}" srcOrd="0" destOrd="0" presId="urn:microsoft.com/office/officeart/2005/8/layout/hierarchy1"/>
    <dgm:cxn modelId="{5DCAA6E9-D7DF-4254-B1D9-7515CC9F6962}" srcId="{057DA837-5D59-41D1-A8C3-ED9AF9BA1EB6}" destId="{279D7028-4F15-4A39-84F1-BC9C58BD2152}" srcOrd="0" destOrd="0" parTransId="{155ACC50-9209-4F17-8BAC-2C8A73C81241}" sibTransId="{9596CF9B-58F1-4FDE-975C-0B2A7336007B}"/>
    <dgm:cxn modelId="{80C8415E-EE9F-47E3-B0BE-A9800F3F23C9}" type="presParOf" srcId="{4E7A3D5B-AB29-4816-8B28-5D0415909386}" destId="{B9830E46-BDC2-4C10-A2D6-7FE95C7B603E}" srcOrd="0" destOrd="0" presId="urn:microsoft.com/office/officeart/2005/8/layout/hierarchy1"/>
    <dgm:cxn modelId="{AEB9D3BF-8D25-452A-A182-8E4C4916BA3B}" type="presParOf" srcId="{B9830E46-BDC2-4C10-A2D6-7FE95C7B603E}" destId="{44A5343B-7674-4C61-8805-2C7D3F3BB16C}" srcOrd="0" destOrd="0" presId="urn:microsoft.com/office/officeart/2005/8/layout/hierarchy1"/>
    <dgm:cxn modelId="{B5F1EAA2-1BC3-4984-949A-EA02C7A0F51B}" type="presParOf" srcId="{44A5343B-7674-4C61-8805-2C7D3F3BB16C}" destId="{4C9D7E62-A4BE-4AC5-B46E-0A812059E9BA}" srcOrd="0" destOrd="0" presId="urn:microsoft.com/office/officeart/2005/8/layout/hierarchy1"/>
    <dgm:cxn modelId="{6DC237A8-F9CB-4251-9BD0-328D745FDB10}" type="presParOf" srcId="{44A5343B-7674-4C61-8805-2C7D3F3BB16C}" destId="{85A8C820-10A4-4D9D-9B58-A458092B242B}" srcOrd="1" destOrd="0" presId="urn:microsoft.com/office/officeart/2005/8/layout/hierarchy1"/>
    <dgm:cxn modelId="{F7E6CB2E-A126-4A72-9775-F2FE1591EC9D}" type="presParOf" srcId="{B9830E46-BDC2-4C10-A2D6-7FE95C7B603E}" destId="{D36CE5B4-CD93-4C14-BC65-AF6A8ED3E37C}" srcOrd="1" destOrd="0" presId="urn:microsoft.com/office/officeart/2005/8/layout/hierarchy1"/>
    <dgm:cxn modelId="{9F22D8B4-D764-45D6-94F1-EA96C369A816}" type="presParOf" srcId="{4E7A3D5B-AB29-4816-8B28-5D0415909386}" destId="{812516E1-17A6-4A94-A38E-1DDAAD9C57C1}" srcOrd="1" destOrd="0" presId="urn:microsoft.com/office/officeart/2005/8/layout/hierarchy1"/>
    <dgm:cxn modelId="{86D32780-6D7E-455E-8FB9-612F5A668140}" type="presParOf" srcId="{812516E1-17A6-4A94-A38E-1DDAAD9C57C1}" destId="{659B5B3D-6B0E-45B5-AB57-4DA8E266C6A8}" srcOrd="0" destOrd="0" presId="urn:microsoft.com/office/officeart/2005/8/layout/hierarchy1"/>
    <dgm:cxn modelId="{7CA3FDC9-81EA-4178-9279-3EAF9EB24FC2}" type="presParOf" srcId="{659B5B3D-6B0E-45B5-AB57-4DA8E266C6A8}" destId="{10EE0FE2-C6D5-4002-8E93-147D3A42A1D4}" srcOrd="0" destOrd="0" presId="urn:microsoft.com/office/officeart/2005/8/layout/hierarchy1"/>
    <dgm:cxn modelId="{300DD2EB-468A-4975-87E6-FC669CF9CED1}" type="presParOf" srcId="{659B5B3D-6B0E-45B5-AB57-4DA8E266C6A8}" destId="{F85EE0A4-4296-46B5-AE65-F530DD4E92AA}" srcOrd="1" destOrd="0" presId="urn:microsoft.com/office/officeart/2005/8/layout/hierarchy1"/>
    <dgm:cxn modelId="{72E7F3F2-0EA3-4E17-A8EA-1B267BDC17BD}" type="presParOf" srcId="{812516E1-17A6-4A94-A38E-1DDAAD9C57C1}" destId="{9A76CECA-E231-4DF7-A78A-F5B2F97423B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F3BBC0D-B68C-4E06-9464-DDD5A87D1DE7}"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67EF0D1D-2B75-4654-8578-CFE42FF61AFF}">
      <dgm:prSet/>
      <dgm:spPr/>
      <dgm:t>
        <a:bodyPr/>
        <a:lstStyle/>
        <a:p>
          <a:r>
            <a:rPr lang="en-GB"/>
            <a:t>In conclusion this is the summary of what I talked about today</a:t>
          </a:r>
          <a:endParaRPr lang="en-US"/>
        </a:p>
      </dgm:t>
    </dgm:pt>
    <dgm:pt modelId="{D59AAE4A-17F4-4E71-9AF6-1BDA136EBF90}" type="parTrans" cxnId="{DE39B3FA-BB58-4CCC-97E4-89E1DB87C526}">
      <dgm:prSet/>
      <dgm:spPr/>
      <dgm:t>
        <a:bodyPr/>
        <a:lstStyle/>
        <a:p>
          <a:endParaRPr lang="en-US"/>
        </a:p>
      </dgm:t>
    </dgm:pt>
    <dgm:pt modelId="{90F7085E-9F69-45AC-8208-E18ADD48AEF5}" type="sibTrans" cxnId="{DE39B3FA-BB58-4CCC-97E4-89E1DB87C526}">
      <dgm:prSet/>
      <dgm:spPr/>
      <dgm:t>
        <a:bodyPr/>
        <a:lstStyle/>
        <a:p>
          <a:endParaRPr lang="en-US"/>
        </a:p>
      </dgm:t>
    </dgm:pt>
    <dgm:pt modelId="{6BB50643-6C87-43EA-8A4D-013B0F4A93CF}">
      <dgm:prSet/>
      <dgm:spPr/>
      <dgm:t>
        <a:bodyPr/>
        <a:lstStyle/>
        <a:p>
          <a:r>
            <a:rPr lang="en-GB"/>
            <a:t>What is Microsoft teams and  what is communication</a:t>
          </a:r>
          <a:endParaRPr lang="en-US"/>
        </a:p>
      </dgm:t>
    </dgm:pt>
    <dgm:pt modelId="{B09097AA-C6AE-47A4-9FA7-54A4D7FA0048}" type="parTrans" cxnId="{BB1BD40F-BED8-460D-BAA6-1C5E87AA3EFA}">
      <dgm:prSet/>
      <dgm:spPr/>
      <dgm:t>
        <a:bodyPr/>
        <a:lstStyle/>
        <a:p>
          <a:endParaRPr lang="en-US"/>
        </a:p>
      </dgm:t>
    </dgm:pt>
    <dgm:pt modelId="{A71CB38E-AB24-433B-92DE-41B7492983FE}" type="sibTrans" cxnId="{BB1BD40F-BED8-460D-BAA6-1C5E87AA3EFA}">
      <dgm:prSet/>
      <dgm:spPr/>
      <dgm:t>
        <a:bodyPr/>
        <a:lstStyle/>
        <a:p>
          <a:endParaRPr lang="en-US"/>
        </a:p>
      </dgm:t>
    </dgm:pt>
    <dgm:pt modelId="{633C6081-3004-4976-BB40-035191167342}">
      <dgm:prSet/>
      <dgm:spPr/>
      <dgm:t>
        <a:bodyPr/>
        <a:lstStyle/>
        <a:p>
          <a:r>
            <a:rPr lang="en-GB"/>
            <a:t>Why Microsoft team is the best tool for staff communication</a:t>
          </a:r>
          <a:endParaRPr lang="en-US"/>
        </a:p>
      </dgm:t>
    </dgm:pt>
    <dgm:pt modelId="{7DD6FAFC-312D-433C-95BA-A985D929EB61}" type="parTrans" cxnId="{B8B6C498-D3B2-4549-BF88-410A113B6235}">
      <dgm:prSet/>
      <dgm:spPr/>
      <dgm:t>
        <a:bodyPr/>
        <a:lstStyle/>
        <a:p>
          <a:endParaRPr lang="en-US"/>
        </a:p>
      </dgm:t>
    </dgm:pt>
    <dgm:pt modelId="{06A8E73F-E7D6-4DE2-A606-FD0CEF4F41BC}" type="sibTrans" cxnId="{B8B6C498-D3B2-4549-BF88-410A113B6235}">
      <dgm:prSet/>
      <dgm:spPr/>
      <dgm:t>
        <a:bodyPr/>
        <a:lstStyle/>
        <a:p>
          <a:endParaRPr lang="en-US"/>
        </a:p>
      </dgm:t>
    </dgm:pt>
    <dgm:pt modelId="{9888F017-DC83-49FE-9408-FA5603DAC18B}">
      <dgm:prSet/>
      <dgm:spPr/>
      <dgm:t>
        <a:bodyPr/>
        <a:lstStyle/>
        <a:p>
          <a:r>
            <a:rPr lang="en-GB"/>
            <a:t>Using Microsoft teams to communicate through video, audio call, and massaging</a:t>
          </a:r>
          <a:endParaRPr lang="en-US"/>
        </a:p>
      </dgm:t>
    </dgm:pt>
    <dgm:pt modelId="{5AB223E8-B0B5-4FFA-9D2B-A64F2DC0806C}" type="parTrans" cxnId="{0BE3B579-B995-4D1B-B255-059E03B5B344}">
      <dgm:prSet/>
      <dgm:spPr/>
      <dgm:t>
        <a:bodyPr/>
        <a:lstStyle/>
        <a:p>
          <a:endParaRPr lang="en-US"/>
        </a:p>
      </dgm:t>
    </dgm:pt>
    <dgm:pt modelId="{B59021E4-37CB-4A72-9007-7CCE765965F6}" type="sibTrans" cxnId="{0BE3B579-B995-4D1B-B255-059E03B5B344}">
      <dgm:prSet/>
      <dgm:spPr/>
      <dgm:t>
        <a:bodyPr/>
        <a:lstStyle/>
        <a:p>
          <a:endParaRPr lang="en-US"/>
        </a:p>
      </dgm:t>
    </dgm:pt>
    <dgm:pt modelId="{A0139E20-0DC6-4FB9-806A-44C5927F2FD4}">
      <dgm:prSet/>
      <dgm:spPr/>
      <dgm:t>
        <a:bodyPr/>
        <a:lstStyle/>
        <a:p>
          <a:r>
            <a:rPr lang="en-GB"/>
            <a:t>How Microsoft teams improve communication and last but not the least</a:t>
          </a:r>
          <a:endParaRPr lang="en-US"/>
        </a:p>
      </dgm:t>
    </dgm:pt>
    <dgm:pt modelId="{1BB982B7-BC5B-4F0D-B07D-19E3AE27EBE0}" type="parTrans" cxnId="{44748AF5-3C12-491A-B361-4AABFA12182B}">
      <dgm:prSet/>
      <dgm:spPr/>
      <dgm:t>
        <a:bodyPr/>
        <a:lstStyle/>
        <a:p>
          <a:endParaRPr lang="en-US"/>
        </a:p>
      </dgm:t>
    </dgm:pt>
    <dgm:pt modelId="{1FA5C96B-6D84-41A1-A0F3-386A40F0F124}" type="sibTrans" cxnId="{44748AF5-3C12-491A-B361-4AABFA12182B}">
      <dgm:prSet/>
      <dgm:spPr/>
      <dgm:t>
        <a:bodyPr/>
        <a:lstStyle/>
        <a:p>
          <a:endParaRPr lang="en-US"/>
        </a:p>
      </dgm:t>
    </dgm:pt>
    <dgm:pt modelId="{A2E106AE-A88B-4168-9C55-FF1B4ACE557B}">
      <dgm:prSet/>
      <dgm:spPr/>
      <dgm:t>
        <a:bodyPr/>
        <a:lstStyle/>
        <a:p>
          <a:r>
            <a:rPr lang="en-GB"/>
            <a:t>Advantages and disadvantages of Microsoft teams.   </a:t>
          </a:r>
          <a:endParaRPr lang="en-US"/>
        </a:p>
      </dgm:t>
    </dgm:pt>
    <dgm:pt modelId="{46A179A3-BAFF-4BDC-9FDB-D22040615CEA}" type="parTrans" cxnId="{4FC851B9-223D-4DF5-958F-C0FDEA95CC08}">
      <dgm:prSet/>
      <dgm:spPr/>
      <dgm:t>
        <a:bodyPr/>
        <a:lstStyle/>
        <a:p>
          <a:endParaRPr lang="en-US"/>
        </a:p>
      </dgm:t>
    </dgm:pt>
    <dgm:pt modelId="{0F1E779E-AB61-4771-95DF-ECDA89B09ED1}" type="sibTrans" cxnId="{4FC851B9-223D-4DF5-958F-C0FDEA95CC08}">
      <dgm:prSet/>
      <dgm:spPr/>
      <dgm:t>
        <a:bodyPr/>
        <a:lstStyle/>
        <a:p>
          <a:endParaRPr lang="en-US"/>
        </a:p>
      </dgm:t>
    </dgm:pt>
    <dgm:pt modelId="{8C39D076-CC6B-4F8C-BED9-60277884E6A5}">
      <dgm:prSet/>
      <dgm:spPr/>
      <dgm:t>
        <a:bodyPr/>
        <a:lstStyle/>
        <a:p>
          <a:r>
            <a:rPr lang="en-GB"/>
            <a:t>Thank you for listening.</a:t>
          </a:r>
          <a:endParaRPr lang="en-US"/>
        </a:p>
      </dgm:t>
    </dgm:pt>
    <dgm:pt modelId="{48A4BC2F-D597-4A48-9AAF-9AFFEC093202}" type="parTrans" cxnId="{A2C73F33-556C-424F-9173-D8D717EF6AE4}">
      <dgm:prSet/>
      <dgm:spPr/>
      <dgm:t>
        <a:bodyPr/>
        <a:lstStyle/>
        <a:p>
          <a:endParaRPr lang="en-US"/>
        </a:p>
      </dgm:t>
    </dgm:pt>
    <dgm:pt modelId="{8B5A1BFB-0A48-4A81-9C61-0EB49DEEC114}" type="sibTrans" cxnId="{A2C73F33-556C-424F-9173-D8D717EF6AE4}">
      <dgm:prSet/>
      <dgm:spPr/>
      <dgm:t>
        <a:bodyPr/>
        <a:lstStyle/>
        <a:p>
          <a:endParaRPr lang="en-US"/>
        </a:p>
      </dgm:t>
    </dgm:pt>
    <dgm:pt modelId="{41EFFD16-1F39-496C-B7E6-11A605D53FC1}" type="pres">
      <dgm:prSet presAssocID="{BF3BBC0D-B68C-4E06-9464-DDD5A87D1DE7}" presName="linear" presStyleCnt="0">
        <dgm:presLayoutVars>
          <dgm:animLvl val="lvl"/>
          <dgm:resizeHandles val="exact"/>
        </dgm:presLayoutVars>
      </dgm:prSet>
      <dgm:spPr/>
    </dgm:pt>
    <dgm:pt modelId="{D006ABCA-1F9F-4F41-A9F3-0E0A2FA98BD3}" type="pres">
      <dgm:prSet presAssocID="{67EF0D1D-2B75-4654-8578-CFE42FF61AFF}" presName="parentText" presStyleLbl="node1" presStyleIdx="0" presStyleCnt="7">
        <dgm:presLayoutVars>
          <dgm:chMax val="0"/>
          <dgm:bulletEnabled val="1"/>
        </dgm:presLayoutVars>
      </dgm:prSet>
      <dgm:spPr/>
    </dgm:pt>
    <dgm:pt modelId="{CB9B6C5D-9C25-4ED5-B193-DFA5EDFD8BA4}" type="pres">
      <dgm:prSet presAssocID="{90F7085E-9F69-45AC-8208-E18ADD48AEF5}" presName="spacer" presStyleCnt="0"/>
      <dgm:spPr/>
    </dgm:pt>
    <dgm:pt modelId="{D2BB37A8-44D3-4205-8701-46DCADE950CE}" type="pres">
      <dgm:prSet presAssocID="{6BB50643-6C87-43EA-8A4D-013B0F4A93CF}" presName="parentText" presStyleLbl="node1" presStyleIdx="1" presStyleCnt="7">
        <dgm:presLayoutVars>
          <dgm:chMax val="0"/>
          <dgm:bulletEnabled val="1"/>
        </dgm:presLayoutVars>
      </dgm:prSet>
      <dgm:spPr/>
    </dgm:pt>
    <dgm:pt modelId="{F6C2E366-091F-494F-8F5C-14AD9E084B74}" type="pres">
      <dgm:prSet presAssocID="{A71CB38E-AB24-433B-92DE-41B7492983FE}" presName="spacer" presStyleCnt="0"/>
      <dgm:spPr/>
    </dgm:pt>
    <dgm:pt modelId="{37FD70A1-8F2B-48A2-8943-C33387024382}" type="pres">
      <dgm:prSet presAssocID="{633C6081-3004-4976-BB40-035191167342}" presName="parentText" presStyleLbl="node1" presStyleIdx="2" presStyleCnt="7">
        <dgm:presLayoutVars>
          <dgm:chMax val="0"/>
          <dgm:bulletEnabled val="1"/>
        </dgm:presLayoutVars>
      </dgm:prSet>
      <dgm:spPr/>
    </dgm:pt>
    <dgm:pt modelId="{006C7ADD-8FBE-4A8F-A1F5-79C2F39A0CC6}" type="pres">
      <dgm:prSet presAssocID="{06A8E73F-E7D6-4DE2-A606-FD0CEF4F41BC}" presName="spacer" presStyleCnt="0"/>
      <dgm:spPr/>
    </dgm:pt>
    <dgm:pt modelId="{AA6A6641-D163-4626-9DEF-EE67743530EF}" type="pres">
      <dgm:prSet presAssocID="{9888F017-DC83-49FE-9408-FA5603DAC18B}" presName="parentText" presStyleLbl="node1" presStyleIdx="3" presStyleCnt="7">
        <dgm:presLayoutVars>
          <dgm:chMax val="0"/>
          <dgm:bulletEnabled val="1"/>
        </dgm:presLayoutVars>
      </dgm:prSet>
      <dgm:spPr/>
    </dgm:pt>
    <dgm:pt modelId="{3AA1E065-8708-483D-900A-2CC25E0E7DE5}" type="pres">
      <dgm:prSet presAssocID="{B59021E4-37CB-4A72-9007-7CCE765965F6}" presName="spacer" presStyleCnt="0"/>
      <dgm:spPr/>
    </dgm:pt>
    <dgm:pt modelId="{6301116A-85C7-402C-A92A-26A1C3C23A68}" type="pres">
      <dgm:prSet presAssocID="{A0139E20-0DC6-4FB9-806A-44C5927F2FD4}" presName="parentText" presStyleLbl="node1" presStyleIdx="4" presStyleCnt="7">
        <dgm:presLayoutVars>
          <dgm:chMax val="0"/>
          <dgm:bulletEnabled val="1"/>
        </dgm:presLayoutVars>
      </dgm:prSet>
      <dgm:spPr/>
    </dgm:pt>
    <dgm:pt modelId="{973C4D80-B2DC-40D3-AC1C-1791ED81F789}" type="pres">
      <dgm:prSet presAssocID="{1FA5C96B-6D84-41A1-A0F3-386A40F0F124}" presName="spacer" presStyleCnt="0"/>
      <dgm:spPr/>
    </dgm:pt>
    <dgm:pt modelId="{9D8546F7-80CE-45E4-B264-C2FFF8533553}" type="pres">
      <dgm:prSet presAssocID="{A2E106AE-A88B-4168-9C55-FF1B4ACE557B}" presName="parentText" presStyleLbl="node1" presStyleIdx="5" presStyleCnt="7">
        <dgm:presLayoutVars>
          <dgm:chMax val="0"/>
          <dgm:bulletEnabled val="1"/>
        </dgm:presLayoutVars>
      </dgm:prSet>
      <dgm:spPr/>
    </dgm:pt>
    <dgm:pt modelId="{E7B58E61-AF07-44A1-8CDD-946147833002}" type="pres">
      <dgm:prSet presAssocID="{0F1E779E-AB61-4771-95DF-ECDA89B09ED1}" presName="spacer" presStyleCnt="0"/>
      <dgm:spPr/>
    </dgm:pt>
    <dgm:pt modelId="{5499331D-0F3B-43AE-B932-F56D8032435F}" type="pres">
      <dgm:prSet presAssocID="{8C39D076-CC6B-4F8C-BED9-60277884E6A5}" presName="parentText" presStyleLbl="node1" presStyleIdx="6" presStyleCnt="7">
        <dgm:presLayoutVars>
          <dgm:chMax val="0"/>
          <dgm:bulletEnabled val="1"/>
        </dgm:presLayoutVars>
      </dgm:prSet>
      <dgm:spPr/>
    </dgm:pt>
  </dgm:ptLst>
  <dgm:cxnLst>
    <dgm:cxn modelId="{B34BBF01-A471-4991-A2E7-5352D38A0D1E}" type="presOf" srcId="{A0139E20-0DC6-4FB9-806A-44C5927F2FD4}" destId="{6301116A-85C7-402C-A92A-26A1C3C23A68}" srcOrd="0" destOrd="0" presId="urn:microsoft.com/office/officeart/2005/8/layout/vList2"/>
    <dgm:cxn modelId="{6031AD04-D2C6-4C32-8E21-F2323D6F9DC0}" type="presOf" srcId="{BF3BBC0D-B68C-4E06-9464-DDD5A87D1DE7}" destId="{41EFFD16-1F39-496C-B7E6-11A605D53FC1}" srcOrd="0" destOrd="0" presId="urn:microsoft.com/office/officeart/2005/8/layout/vList2"/>
    <dgm:cxn modelId="{8240E30E-5559-4D60-A9EF-103172E2A0C3}" type="presOf" srcId="{6BB50643-6C87-43EA-8A4D-013B0F4A93CF}" destId="{D2BB37A8-44D3-4205-8701-46DCADE950CE}" srcOrd="0" destOrd="0" presId="urn:microsoft.com/office/officeart/2005/8/layout/vList2"/>
    <dgm:cxn modelId="{BB1BD40F-BED8-460D-BAA6-1C5E87AA3EFA}" srcId="{BF3BBC0D-B68C-4E06-9464-DDD5A87D1DE7}" destId="{6BB50643-6C87-43EA-8A4D-013B0F4A93CF}" srcOrd="1" destOrd="0" parTransId="{B09097AA-C6AE-47A4-9FA7-54A4D7FA0048}" sibTransId="{A71CB38E-AB24-433B-92DE-41B7492983FE}"/>
    <dgm:cxn modelId="{A2C73F33-556C-424F-9173-D8D717EF6AE4}" srcId="{BF3BBC0D-B68C-4E06-9464-DDD5A87D1DE7}" destId="{8C39D076-CC6B-4F8C-BED9-60277884E6A5}" srcOrd="6" destOrd="0" parTransId="{48A4BC2F-D597-4A48-9AAF-9AFFEC093202}" sibTransId="{8B5A1BFB-0A48-4A81-9C61-0EB49DEEC114}"/>
    <dgm:cxn modelId="{586C0E36-3753-42DB-BC91-53156A0FEAF8}" type="presOf" srcId="{633C6081-3004-4976-BB40-035191167342}" destId="{37FD70A1-8F2B-48A2-8943-C33387024382}" srcOrd="0" destOrd="0" presId="urn:microsoft.com/office/officeart/2005/8/layout/vList2"/>
    <dgm:cxn modelId="{6FDE2D75-B753-40BF-8BA4-E98B54BA0924}" type="presOf" srcId="{8C39D076-CC6B-4F8C-BED9-60277884E6A5}" destId="{5499331D-0F3B-43AE-B932-F56D8032435F}" srcOrd="0" destOrd="0" presId="urn:microsoft.com/office/officeart/2005/8/layout/vList2"/>
    <dgm:cxn modelId="{BE7E0C56-8A81-4042-BECE-05DFF44BFDCB}" type="presOf" srcId="{67EF0D1D-2B75-4654-8578-CFE42FF61AFF}" destId="{D006ABCA-1F9F-4F41-A9F3-0E0A2FA98BD3}" srcOrd="0" destOrd="0" presId="urn:microsoft.com/office/officeart/2005/8/layout/vList2"/>
    <dgm:cxn modelId="{0BE3B579-B995-4D1B-B255-059E03B5B344}" srcId="{BF3BBC0D-B68C-4E06-9464-DDD5A87D1DE7}" destId="{9888F017-DC83-49FE-9408-FA5603DAC18B}" srcOrd="3" destOrd="0" parTransId="{5AB223E8-B0B5-4FFA-9D2B-A64F2DC0806C}" sibTransId="{B59021E4-37CB-4A72-9007-7CCE765965F6}"/>
    <dgm:cxn modelId="{B8B6C498-D3B2-4549-BF88-410A113B6235}" srcId="{BF3BBC0D-B68C-4E06-9464-DDD5A87D1DE7}" destId="{633C6081-3004-4976-BB40-035191167342}" srcOrd="2" destOrd="0" parTransId="{7DD6FAFC-312D-433C-95BA-A985D929EB61}" sibTransId="{06A8E73F-E7D6-4DE2-A606-FD0CEF4F41BC}"/>
    <dgm:cxn modelId="{4FC851B9-223D-4DF5-958F-C0FDEA95CC08}" srcId="{BF3BBC0D-B68C-4E06-9464-DDD5A87D1DE7}" destId="{A2E106AE-A88B-4168-9C55-FF1B4ACE557B}" srcOrd="5" destOrd="0" parTransId="{46A179A3-BAFF-4BDC-9FDB-D22040615CEA}" sibTransId="{0F1E779E-AB61-4771-95DF-ECDA89B09ED1}"/>
    <dgm:cxn modelId="{9CFCC7D3-320E-41AF-A82D-56C0089219D7}" type="presOf" srcId="{9888F017-DC83-49FE-9408-FA5603DAC18B}" destId="{AA6A6641-D163-4626-9DEF-EE67743530EF}" srcOrd="0" destOrd="0" presId="urn:microsoft.com/office/officeart/2005/8/layout/vList2"/>
    <dgm:cxn modelId="{B35083EE-39CD-42CB-ADAF-37980AF3AAF9}" type="presOf" srcId="{A2E106AE-A88B-4168-9C55-FF1B4ACE557B}" destId="{9D8546F7-80CE-45E4-B264-C2FFF8533553}" srcOrd="0" destOrd="0" presId="urn:microsoft.com/office/officeart/2005/8/layout/vList2"/>
    <dgm:cxn modelId="{44748AF5-3C12-491A-B361-4AABFA12182B}" srcId="{BF3BBC0D-B68C-4E06-9464-DDD5A87D1DE7}" destId="{A0139E20-0DC6-4FB9-806A-44C5927F2FD4}" srcOrd="4" destOrd="0" parTransId="{1BB982B7-BC5B-4F0D-B07D-19E3AE27EBE0}" sibTransId="{1FA5C96B-6D84-41A1-A0F3-386A40F0F124}"/>
    <dgm:cxn modelId="{DE39B3FA-BB58-4CCC-97E4-89E1DB87C526}" srcId="{BF3BBC0D-B68C-4E06-9464-DDD5A87D1DE7}" destId="{67EF0D1D-2B75-4654-8578-CFE42FF61AFF}" srcOrd="0" destOrd="0" parTransId="{D59AAE4A-17F4-4E71-9AF6-1BDA136EBF90}" sibTransId="{90F7085E-9F69-45AC-8208-E18ADD48AEF5}"/>
    <dgm:cxn modelId="{A8E1C764-37FB-45A7-9BF1-3351822D341D}" type="presParOf" srcId="{41EFFD16-1F39-496C-B7E6-11A605D53FC1}" destId="{D006ABCA-1F9F-4F41-A9F3-0E0A2FA98BD3}" srcOrd="0" destOrd="0" presId="urn:microsoft.com/office/officeart/2005/8/layout/vList2"/>
    <dgm:cxn modelId="{0B56DF40-D9BF-41AA-9951-7135E4CB5043}" type="presParOf" srcId="{41EFFD16-1F39-496C-B7E6-11A605D53FC1}" destId="{CB9B6C5D-9C25-4ED5-B193-DFA5EDFD8BA4}" srcOrd="1" destOrd="0" presId="urn:microsoft.com/office/officeart/2005/8/layout/vList2"/>
    <dgm:cxn modelId="{9C4E34DA-FE68-4E3B-A846-3EC8FCA5205B}" type="presParOf" srcId="{41EFFD16-1F39-496C-B7E6-11A605D53FC1}" destId="{D2BB37A8-44D3-4205-8701-46DCADE950CE}" srcOrd="2" destOrd="0" presId="urn:microsoft.com/office/officeart/2005/8/layout/vList2"/>
    <dgm:cxn modelId="{75CC097C-19E8-48AE-AC86-33C4493BEC07}" type="presParOf" srcId="{41EFFD16-1F39-496C-B7E6-11A605D53FC1}" destId="{F6C2E366-091F-494F-8F5C-14AD9E084B74}" srcOrd="3" destOrd="0" presId="urn:microsoft.com/office/officeart/2005/8/layout/vList2"/>
    <dgm:cxn modelId="{37F83EFA-59E5-46A1-8430-145B2683AC41}" type="presParOf" srcId="{41EFFD16-1F39-496C-B7E6-11A605D53FC1}" destId="{37FD70A1-8F2B-48A2-8943-C33387024382}" srcOrd="4" destOrd="0" presId="urn:microsoft.com/office/officeart/2005/8/layout/vList2"/>
    <dgm:cxn modelId="{148565F8-B610-43BE-AAF3-3B88518F9E9E}" type="presParOf" srcId="{41EFFD16-1F39-496C-B7E6-11A605D53FC1}" destId="{006C7ADD-8FBE-4A8F-A1F5-79C2F39A0CC6}" srcOrd="5" destOrd="0" presId="urn:microsoft.com/office/officeart/2005/8/layout/vList2"/>
    <dgm:cxn modelId="{52985253-4234-4C05-B9F1-05B02166F0D6}" type="presParOf" srcId="{41EFFD16-1F39-496C-B7E6-11A605D53FC1}" destId="{AA6A6641-D163-4626-9DEF-EE67743530EF}" srcOrd="6" destOrd="0" presId="urn:microsoft.com/office/officeart/2005/8/layout/vList2"/>
    <dgm:cxn modelId="{FDD40CEF-4DE2-41A7-8C3E-8B950D0A46D8}" type="presParOf" srcId="{41EFFD16-1F39-496C-B7E6-11A605D53FC1}" destId="{3AA1E065-8708-483D-900A-2CC25E0E7DE5}" srcOrd="7" destOrd="0" presId="urn:microsoft.com/office/officeart/2005/8/layout/vList2"/>
    <dgm:cxn modelId="{D1EBA746-A0EB-4675-A0F3-73D91FC43F4C}" type="presParOf" srcId="{41EFFD16-1F39-496C-B7E6-11A605D53FC1}" destId="{6301116A-85C7-402C-A92A-26A1C3C23A68}" srcOrd="8" destOrd="0" presId="urn:microsoft.com/office/officeart/2005/8/layout/vList2"/>
    <dgm:cxn modelId="{72B51158-D2AD-4617-8519-6F8CBD06B83D}" type="presParOf" srcId="{41EFFD16-1F39-496C-B7E6-11A605D53FC1}" destId="{973C4D80-B2DC-40D3-AC1C-1791ED81F789}" srcOrd="9" destOrd="0" presId="urn:microsoft.com/office/officeart/2005/8/layout/vList2"/>
    <dgm:cxn modelId="{BD1F3C06-4004-4FBF-9A35-8689EBC00E90}" type="presParOf" srcId="{41EFFD16-1F39-496C-B7E6-11A605D53FC1}" destId="{9D8546F7-80CE-45E4-B264-C2FFF8533553}" srcOrd="10" destOrd="0" presId="urn:microsoft.com/office/officeart/2005/8/layout/vList2"/>
    <dgm:cxn modelId="{ACF4DCA5-A8CF-48F4-BBE6-613BEE62A639}" type="presParOf" srcId="{41EFFD16-1F39-496C-B7E6-11A605D53FC1}" destId="{E7B58E61-AF07-44A1-8CDD-946147833002}" srcOrd="11" destOrd="0" presId="urn:microsoft.com/office/officeart/2005/8/layout/vList2"/>
    <dgm:cxn modelId="{682D532D-79D5-4E84-80F0-D23E5D516FD7}" type="presParOf" srcId="{41EFFD16-1F39-496C-B7E6-11A605D53FC1}" destId="{5499331D-0F3B-43AE-B932-F56D8032435F}"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82B10A4-68EB-4E56-B5A0-B3CE2219FE4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AEB051B-355E-4A79-81F7-6A470AFE4B50}">
      <dgm:prSet/>
      <dgm:spPr/>
      <dgm:t>
        <a:bodyPr/>
        <a:lstStyle/>
        <a:p>
          <a:pPr>
            <a:lnSpc>
              <a:spcPct val="100000"/>
            </a:lnSpc>
          </a:pPr>
          <a:r>
            <a:rPr lang="en-US">
              <a:hlinkClick xmlns:r="http://schemas.openxmlformats.org/officeDocument/2006/relationships" r:id="rId1"/>
            </a:rPr>
            <a:t>Excel</a:t>
          </a:r>
          <a:r>
            <a:rPr lang="en-US"/>
            <a:t> improves efficiency for </a:t>
          </a:r>
          <a:r>
            <a:rPr lang="en-US" err="1"/>
            <a:t>collegeues</a:t>
          </a:r>
          <a:r>
            <a:rPr lang="en-US"/>
            <a:t> at </a:t>
          </a:r>
          <a:r>
            <a:rPr lang="en-US" err="1"/>
            <a:t>riverdale</a:t>
          </a:r>
          <a:r>
            <a:rPr lang="en-US"/>
            <a:t> care home </a:t>
          </a:r>
          <a:r>
            <a:rPr lang="en-US" err="1"/>
            <a:t>collegeues</a:t>
          </a:r>
          <a:r>
            <a:rPr lang="en-US"/>
            <a:t> will be able to see on excel the </a:t>
          </a:r>
          <a:r>
            <a:rPr lang="en-US" err="1"/>
            <a:t>rota</a:t>
          </a:r>
          <a:r>
            <a:rPr lang="en-US"/>
            <a:t> this will tell </a:t>
          </a:r>
          <a:r>
            <a:rPr lang="en-US">
              <a:latin typeface="Avenir Next LT Pro"/>
            </a:rPr>
            <a:t>everyone</a:t>
          </a:r>
          <a:r>
            <a:rPr lang="en-US"/>
            <a:t> who is </a:t>
          </a:r>
          <a:r>
            <a:rPr lang="en-US">
              <a:latin typeface="Avenir Next LT Pro"/>
            </a:rPr>
            <a:t>working</a:t>
          </a:r>
          <a:r>
            <a:rPr lang="en-US"/>
            <a:t> on what shift and who is not working for </a:t>
          </a:r>
          <a:r>
            <a:rPr lang="en-US" err="1"/>
            <a:t>exmple</a:t>
          </a:r>
          <a:r>
            <a:rPr lang="en-US"/>
            <a:t> if a colleagues need to swop shift they will be able to see clearly on excel who to ask  I will put a link here to show you how to do a schedule on excel</a:t>
          </a:r>
        </a:p>
      </dgm:t>
    </dgm:pt>
    <dgm:pt modelId="{E24A8F43-929E-42D3-8796-11F7C4A13E37}" type="parTrans" cxnId="{798279D1-A454-45D8-8990-D96D15DD14E7}">
      <dgm:prSet/>
      <dgm:spPr/>
      <dgm:t>
        <a:bodyPr/>
        <a:lstStyle/>
        <a:p>
          <a:endParaRPr lang="en-US"/>
        </a:p>
      </dgm:t>
    </dgm:pt>
    <dgm:pt modelId="{FCA36051-39AF-4B8E-8918-340BE3FBFBC1}" type="sibTrans" cxnId="{798279D1-A454-45D8-8990-D96D15DD14E7}">
      <dgm:prSet/>
      <dgm:spPr/>
      <dgm:t>
        <a:bodyPr/>
        <a:lstStyle/>
        <a:p>
          <a:endParaRPr lang="en-US"/>
        </a:p>
      </dgm:t>
    </dgm:pt>
    <dgm:pt modelId="{678A0A49-C0A1-4802-AC96-75A613EF5556}" type="pres">
      <dgm:prSet presAssocID="{182B10A4-68EB-4E56-B5A0-B3CE2219FE41}" presName="root" presStyleCnt="0">
        <dgm:presLayoutVars>
          <dgm:dir/>
          <dgm:resizeHandles val="exact"/>
        </dgm:presLayoutVars>
      </dgm:prSet>
      <dgm:spPr/>
    </dgm:pt>
    <dgm:pt modelId="{E0A4D365-D55A-4EDC-8AFC-4E7098F6DD22}" type="pres">
      <dgm:prSet presAssocID="{4AEB051B-355E-4A79-81F7-6A470AFE4B50}" presName="compNode" presStyleCnt="0"/>
      <dgm:spPr/>
    </dgm:pt>
    <dgm:pt modelId="{2DD8CD8C-A74D-45CA-B290-F66DA31B805A}" type="pres">
      <dgm:prSet presAssocID="{4AEB051B-355E-4A79-81F7-6A470AFE4B50}" presName="bgRect" presStyleLbl="bgShp" presStyleIdx="0" presStyleCnt="1"/>
      <dgm:spPr/>
    </dgm:pt>
    <dgm:pt modelId="{E5A66690-060F-455A-AD4C-83A69EC9BC0E}" type="pres">
      <dgm:prSet presAssocID="{4AEB051B-355E-4A79-81F7-6A470AFE4B50}" presName="iconRect" presStyleLbl="node1" presStyleIdx="0" presStyleCnt="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A47BDFEE-A436-44D2-BA0B-0898BB9DABC6}" type="pres">
      <dgm:prSet presAssocID="{4AEB051B-355E-4A79-81F7-6A470AFE4B50}" presName="spaceRect" presStyleCnt="0"/>
      <dgm:spPr/>
    </dgm:pt>
    <dgm:pt modelId="{A82C052C-B62A-41C7-9B92-A0154E2EF6F0}" type="pres">
      <dgm:prSet presAssocID="{4AEB051B-355E-4A79-81F7-6A470AFE4B50}" presName="parTx" presStyleLbl="revTx" presStyleIdx="0" presStyleCnt="1">
        <dgm:presLayoutVars>
          <dgm:chMax val="0"/>
          <dgm:chPref val="0"/>
        </dgm:presLayoutVars>
      </dgm:prSet>
      <dgm:spPr/>
    </dgm:pt>
  </dgm:ptLst>
  <dgm:cxnLst>
    <dgm:cxn modelId="{A8D37920-E5DB-40CC-9B00-882169C17985}" type="presOf" srcId="{4AEB051B-355E-4A79-81F7-6A470AFE4B50}" destId="{A82C052C-B62A-41C7-9B92-A0154E2EF6F0}" srcOrd="0" destOrd="0" presId="urn:microsoft.com/office/officeart/2018/2/layout/IconVerticalSolidList"/>
    <dgm:cxn modelId="{9E5018BB-BC6B-4E30-A4E8-A2D5DA9F8422}" type="presOf" srcId="{182B10A4-68EB-4E56-B5A0-B3CE2219FE41}" destId="{678A0A49-C0A1-4802-AC96-75A613EF5556}" srcOrd="0" destOrd="0" presId="urn:microsoft.com/office/officeart/2018/2/layout/IconVerticalSolidList"/>
    <dgm:cxn modelId="{798279D1-A454-45D8-8990-D96D15DD14E7}" srcId="{182B10A4-68EB-4E56-B5A0-B3CE2219FE41}" destId="{4AEB051B-355E-4A79-81F7-6A470AFE4B50}" srcOrd="0" destOrd="0" parTransId="{E24A8F43-929E-42D3-8796-11F7C4A13E37}" sibTransId="{FCA36051-39AF-4B8E-8918-340BE3FBFBC1}"/>
    <dgm:cxn modelId="{9BEA6F35-E496-46E9-ABA8-35D982182BC8}" type="presParOf" srcId="{678A0A49-C0A1-4802-AC96-75A613EF5556}" destId="{E0A4D365-D55A-4EDC-8AFC-4E7098F6DD22}" srcOrd="0" destOrd="0" presId="urn:microsoft.com/office/officeart/2018/2/layout/IconVerticalSolidList"/>
    <dgm:cxn modelId="{0A07C788-226E-4BC8-A386-A8ECDAA61520}" type="presParOf" srcId="{E0A4D365-D55A-4EDC-8AFC-4E7098F6DD22}" destId="{2DD8CD8C-A74D-45CA-B290-F66DA31B805A}" srcOrd="0" destOrd="0" presId="urn:microsoft.com/office/officeart/2018/2/layout/IconVerticalSolidList"/>
    <dgm:cxn modelId="{E7022446-6BDD-44B6-A068-9514017673C1}" type="presParOf" srcId="{E0A4D365-D55A-4EDC-8AFC-4E7098F6DD22}" destId="{E5A66690-060F-455A-AD4C-83A69EC9BC0E}" srcOrd="1" destOrd="0" presId="urn:microsoft.com/office/officeart/2018/2/layout/IconVerticalSolidList"/>
    <dgm:cxn modelId="{E184BF33-EDA8-4B82-BDD4-4E911C932718}" type="presParOf" srcId="{E0A4D365-D55A-4EDC-8AFC-4E7098F6DD22}" destId="{A47BDFEE-A436-44D2-BA0B-0898BB9DABC6}" srcOrd="2" destOrd="0" presId="urn:microsoft.com/office/officeart/2018/2/layout/IconVerticalSolidList"/>
    <dgm:cxn modelId="{2BE1A1F1-AF46-4933-82F4-F5C1B867BF87}" type="presParOf" srcId="{E0A4D365-D55A-4EDC-8AFC-4E7098F6DD22}" destId="{A82C052C-B62A-41C7-9B92-A0154E2EF6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CF9CA39-5985-4AE0-9403-8CCABFD0E884}"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80AC3E0-C531-4A44-88FE-95F7C39D1D46}">
      <dgm:prSet/>
      <dgm:spPr/>
      <dgm:t>
        <a:bodyPr/>
        <a:lstStyle/>
        <a:p>
          <a:r>
            <a:rPr lang="en-GB"/>
            <a:t>.Vesna L, Dash S,Verma Kuma r V, Verma U(september 2024) the role of digital education tools in the healthcare training and professional development.</a:t>
          </a:r>
          <a:endParaRPr lang="en-US"/>
        </a:p>
      </dgm:t>
    </dgm:pt>
    <dgm:pt modelId="{4EC0D9E7-997F-4395-AECC-FBBBF6902379}" type="parTrans" cxnId="{79E6E73D-BEC7-4571-8343-F8B8FD83BF6E}">
      <dgm:prSet/>
      <dgm:spPr/>
      <dgm:t>
        <a:bodyPr/>
        <a:lstStyle/>
        <a:p>
          <a:endParaRPr lang="en-US"/>
        </a:p>
      </dgm:t>
    </dgm:pt>
    <dgm:pt modelId="{80B85157-8C72-4483-BC64-363D07502D17}" type="sibTrans" cxnId="{79E6E73D-BEC7-4571-8343-F8B8FD83BF6E}">
      <dgm:prSet/>
      <dgm:spPr/>
      <dgm:t>
        <a:bodyPr/>
        <a:lstStyle/>
        <a:p>
          <a:endParaRPr lang="en-US"/>
        </a:p>
      </dgm:t>
    </dgm:pt>
    <dgm:pt modelId="{FC3674DA-D9CD-4A34-A498-81F85433C834}">
      <dgm:prSet/>
      <dgm:spPr/>
      <dgm:t>
        <a:bodyPr/>
        <a:lstStyle/>
        <a:p>
          <a:r>
            <a:rPr lang="en-GB"/>
            <a:t>.University at buffalo( n.d) department of communication.</a:t>
          </a:r>
          <a:endParaRPr lang="en-US"/>
        </a:p>
      </dgm:t>
    </dgm:pt>
    <dgm:pt modelId="{8499D746-4C6B-443A-8F41-F3C0EA205D31}" type="parTrans" cxnId="{E8408CBF-0870-4446-A2D8-CC05EEB0FA6D}">
      <dgm:prSet/>
      <dgm:spPr/>
      <dgm:t>
        <a:bodyPr/>
        <a:lstStyle/>
        <a:p>
          <a:endParaRPr lang="en-US"/>
        </a:p>
      </dgm:t>
    </dgm:pt>
    <dgm:pt modelId="{12F7E9CD-EF5D-4DAF-895A-C052B322EA3E}" type="sibTrans" cxnId="{E8408CBF-0870-4446-A2D8-CC05EEB0FA6D}">
      <dgm:prSet/>
      <dgm:spPr/>
      <dgm:t>
        <a:bodyPr/>
        <a:lstStyle/>
        <a:p>
          <a:endParaRPr lang="en-US"/>
        </a:p>
      </dgm:t>
    </dgm:pt>
    <dgm:pt modelId="{6F85F590-7E38-4D94-ABBB-4072E8D11A0F}">
      <dgm:prSet/>
      <dgm:spPr/>
      <dgm:t>
        <a:bodyPr/>
        <a:lstStyle/>
        <a:p>
          <a:r>
            <a:rPr lang="en-GB"/>
            <a:t>Ahmed (august 9 2024).</a:t>
          </a:r>
          <a:endParaRPr lang="en-US"/>
        </a:p>
      </dgm:t>
    </dgm:pt>
    <dgm:pt modelId="{43B7ABB2-2F0B-40E8-895C-5810BFFF518E}" type="parTrans" cxnId="{6D81B755-0A90-4657-B0EE-18084F95A364}">
      <dgm:prSet/>
      <dgm:spPr/>
      <dgm:t>
        <a:bodyPr/>
        <a:lstStyle/>
        <a:p>
          <a:endParaRPr lang="en-US"/>
        </a:p>
      </dgm:t>
    </dgm:pt>
    <dgm:pt modelId="{92094D37-F171-4D58-BDA9-DCB03E0E94E5}" type="sibTrans" cxnId="{6D81B755-0A90-4657-B0EE-18084F95A364}">
      <dgm:prSet/>
      <dgm:spPr/>
      <dgm:t>
        <a:bodyPr/>
        <a:lstStyle/>
        <a:p>
          <a:endParaRPr lang="en-US"/>
        </a:p>
      </dgm:t>
    </dgm:pt>
    <dgm:pt modelId="{9EDAAD36-0A83-4A4E-BDAB-061265544808}">
      <dgm:prSet/>
      <dgm:spPr/>
      <dgm:t>
        <a:bodyPr/>
        <a:lstStyle/>
        <a:p>
          <a:r>
            <a:rPr lang="en-GB"/>
            <a:t>.Think tech advisors (n,d)</a:t>
          </a:r>
          <a:endParaRPr lang="en-US"/>
        </a:p>
      </dgm:t>
    </dgm:pt>
    <dgm:pt modelId="{5605A250-17E5-4ED8-9072-F1DB314FA63B}" type="parTrans" cxnId="{38A14ABB-B331-464B-A7FA-EFEEF93371CD}">
      <dgm:prSet/>
      <dgm:spPr/>
      <dgm:t>
        <a:bodyPr/>
        <a:lstStyle/>
        <a:p>
          <a:endParaRPr lang="en-US"/>
        </a:p>
      </dgm:t>
    </dgm:pt>
    <dgm:pt modelId="{6FF543C8-7C05-4F96-A5DD-87059E70F056}" type="sibTrans" cxnId="{38A14ABB-B331-464B-A7FA-EFEEF93371CD}">
      <dgm:prSet/>
      <dgm:spPr/>
      <dgm:t>
        <a:bodyPr/>
        <a:lstStyle/>
        <a:p>
          <a:endParaRPr lang="en-US"/>
        </a:p>
      </dgm:t>
    </dgm:pt>
    <dgm:pt modelId="{ED4E6BF5-1006-4C69-A5D7-CB087095BAB8}">
      <dgm:prSet/>
      <dgm:spPr/>
      <dgm:t>
        <a:bodyPr/>
        <a:lstStyle/>
        <a:p>
          <a:r>
            <a:rPr lang="en-GB"/>
            <a:t>.Siva (febraury 2026) papershift Excel rota is not cheaper than a rota software here ate 9 reasons.</a:t>
          </a:r>
          <a:endParaRPr lang="en-US"/>
        </a:p>
      </dgm:t>
    </dgm:pt>
    <dgm:pt modelId="{F8F6BA3C-3C7D-437A-A138-97B253968513}" type="parTrans" cxnId="{A83C610E-0FD6-4CA5-8334-D21DB62B2A90}">
      <dgm:prSet/>
      <dgm:spPr/>
      <dgm:t>
        <a:bodyPr/>
        <a:lstStyle/>
        <a:p>
          <a:endParaRPr lang="en-US"/>
        </a:p>
      </dgm:t>
    </dgm:pt>
    <dgm:pt modelId="{72EC9B11-7579-44AF-81EE-F65A268CE311}" type="sibTrans" cxnId="{A83C610E-0FD6-4CA5-8334-D21DB62B2A90}">
      <dgm:prSet/>
      <dgm:spPr/>
      <dgm:t>
        <a:bodyPr/>
        <a:lstStyle/>
        <a:p>
          <a:endParaRPr lang="en-US"/>
        </a:p>
      </dgm:t>
    </dgm:pt>
    <dgm:pt modelId="{890DD77B-BA81-47ED-81D8-DE476F5F00C3}" type="pres">
      <dgm:prSet presAssocID="{4CF9CA39-5985-4AE0-9403-8CCABFD0E884}" presName="root" presStyleCnt="0">
        <dgm:presLayoutVars>
          <dgm:dir/>
          <dgm:resizeHandles val="exact"/>
        </dgm:presLayoutVars>
      </dgm:prSet>
      <dgm:spPr/>
    </dgm:pt>
    <dgm:pt modelId="{31EA99F1-586E-4104-A6A8-5F6982BACBFB}" type="pres">
      <dgm:prSet presAssocID="{580AC3E0-C531-4A44-88FE-95F7C39D1D46}" presName="compNode" presStyleCnt="0"/>
      <dgm:spPr/>
    </dgm:pt>
    <dgm:pt modelId="{160C55B2-5276-46DC-96E2-51F4BC9216D6}" type="pres">
      <dgm:prSet presAssocID="{580AC3E0-C531-4A44-88FE-95F7C39D1D46}" presName="bgRect" presStyleLbl="bgShp" presStyleIdx="0" presStyleCnt="5"/>
      <dgm:spPr/>
    </dgm:pt>
    <dgm:pt modelId="{9CCCEB7B-F325-41DA-BE68-21FAB448EF54}" type="pres">
      <dgm:prSet presAssocID="{580AC3E0-C531-4A44-88FE-95F7C39D1D4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irecracker"/>
        </a:ext>
      </dgm:extLst>
    </dgm:pt>
    <dgm:pt modelId="{60CD6E6D-793F-4CB4-9134-65CAA37C2449}" type="pres">
      <dgm:prSet presAssocID="{580AC3E0-C531-4A44-88FE-95F7C39D1D46}" presName="spaceRect" presStyleCnt="0"/>
      <dgm:spPr/>
    </dgm:pt>
    <dgm:pt modelId="{2B87AA3C-3B53-48A6-A8F9-7F61A6B73228}" type="pres">
      <dgm:prSet presAssocID="{580AC3E0-C531-4A44-88FE-95F7C39D1D46}" presName="parTx" presStyleLbl="revTx" presStyleIdx="0" presStyleCnt="5">
        <dgm:presLayoutVars>
          <dgm:chMax val="0"/>
          <dgm:chPref val="0"/>
        </dgm:presLayoutVars>
      </dgm:prSet>
      <dgm:spPr/>
    </dgm:pt>
    <dgm:pt modelId="{C5DD8205-F8B1-4C1A-B6E4-7C5E85A1D3AB}" type="pres">
      <dgm:prSet presAssocID="{80B85157-8C72-4483-BC64-363D07502D17}" presName="sibTrans" presStyleCnt="0"/>
      <dgm:spPr/>
    </dgm:pt>
    <dgm:pt modelId="{58FB3957-6EB7-4EDD-95AF-F17327BCB660}" type="pres">
      <dgm:prSet presAssocID="{FC3674DA-D9CD-4A34-A498-81F85433C834}" presName="compNode" presStyleCnt="0"/>
      <dgm:spPr/>
    </dgm:pt>
    <dgm:pt modelId="{83B2B724-8F33-4E06-B988-40C7C5E179EC}" type="pres">
      <dgm:prSet presAssocID="{FC3674DA-D9CD-4A34-A498-81F85433C834}" presName="bgRect" presStyleLbl="bgShp" presStyleIdx="1" presStyleCnt="5"/>
      <dgm:spPr/>
    </dgm:pt>
    <dgm:pt modelId="{33C901D8-3BA4-4933-87C1-CD5E80940BC6}" type="pres">
      <dgm:prSet presAssocID="{FC3674DA-D9CD-4A34-A498-81F85433C83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w"/>
        </a:ext>
      </dgm:extLst>
    </dgm:pt>
    <dgm:pt modelId="{049BD87A-3007-4CF2-A54E-1ED0E5AE61F2}" type="pres">
      <dgm:prSet presAssocID="{FC3674DA-D9CD-4A34-A498-81F85433C834}" presName="spaceRect" presStyleCnt="0"/>
      <dgm:spPr/>
    </dgm:pt>
    <dgm:pt modelId="{64779DA6-4005-4162-821E-F3337B1EC622}" type="pres">
      <dgm:prSet presAssocID="{FC3674DA-D9CD-4A34-A498-81F85433C834}" presName="parTx" presStyleLbl="revTx" presStyleIdx="1" presStyleCnt="5">
        <dgm:presLayoutVars>
          <dgm:chMax val="0"/>
          <dgm:chPref val="0"/>
        </dgm:presLayoutVars>
      </dgm:prSet>
      <dgm:spPr/>
    </dgm:pt>
    <dgm:pt modelId="{0808FFBC-BF7A-4855-8561-0533F6430954}" type="pres">
      <dgm:prSet presAssocID="{12F7E9CD-EF5D-4DAF-895A-C052B322EA3E}" presName="sibTrans" presStyleCnt="0"/>
      <dgm:spPr/>
    </dgm:pt>
    <dgm:pt modelId="{B7300163-6A1D-442C-A0A3-25CBB49A7ED2}" type="pres">
      <dgm:prSet presAssocID="{6F85F590-7E38-4D94-ABBB-4072E8D11A0F}" presName="compNode" presStyleCnt="0"/>
      <dgm:spPr/>
    </dgm:pt>
    <dgm:pt modelId="{07C9FE03-8197-4E5A-B79C-4AFE22E838C7}" type="pres">
      <dgm:prSet presAssocID="{6F85F590-7E38-4D94-ABBB-4072E8D11A0F}" presName="bgRect" presStyleLbl="bgShp" presStyleIdx="2" presStyleCnt="5"/>
      <dgm:spPr/>
    </dgm:pt>
    <dgm:pt modelId="{BB9083B9-164A-42FF-8B7C-6505FABDCF8C}" type="pres">
      <dgm:prSet presAssocID="{6F85F590-7E38-4D94-ABBB-4072E8D11A0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ake"/>
        </a:ext>
      </dgm:extLst>
    </dgm:pt>
    <dgm:pt modelId="{FF46BF0F-DBE3-43D0-840F-E5E192268D06}" type="pres">
      <dgm:prSet presAssocID="{6F85F590-7E38-4D94-ABBB-4072E8D11A0F}" presName="spaceRect" presStyleCnt="0"/>
      <dgm:spPr/>
    </dgm:pt>
    <dgm:pt modelId="{45A0F72C-9293-4A89-9276-4ECB91DD6EB4}" type="pres">
      <dgm:prSet presAssocID="{6F85F590-7E38-4D94-ABBB-4072E8D11A0F}" presName="parTx" presStyleLbl="revTx" presStyleIdx="2" presStyleCnt="5">
        <dgm:presLayoutVars>
          <dgm:chMax val="0"/>
          <dgm:chPref val="0"/>
        </dgm:presLayoutVars>
      </dgm:prSet>
      <dgm:spPr/>
    </dgm:pt>
    <dgm:pt modelId="{0190E358-F9DC-4C06-85E2-F31EF67E0FAE}" type="pres">
      <dgm:prSet presAssocID="{92094D37-F171-4D58-BDA9-DCB03E0E94E5}" presName="sibTrans" presStyleCnt="0"/>
      <dgm:spPr/>
    </dgm:pt>
    <dgm:pt modelId="{73C86CD6-6338-4CE3-8492-92658BCE10BA}" type="pres">
      <dgm:prSet presAssocID="{9EDAAD36-0A83-4A4E-BDAB-061265544808}" presName="compNode" presStyleCnt="0"/>
      <dgm:spPr/>
    </dgm:pt>
    <dgm:pt modelId="{5B66939D-D37F-4529-B9D7-DA7131041F8F}" type="pres">
      <dgm:prSet presAssocID="{9EDAAD36-0A83-4A4E-BDAB-061265544808}" presName="bgRect" presStyleLbl="bgShp" presStyleIdx="3" presStyleCnt="5"/>
      <dgm:spPr/>
    </dgm:pt>
    <dgm:pt modelId="{CB0765A3-2F3F-48C4-A5AA-DBF52EED490B}" type="pres">
      <dgm:prSet presAssocID="{9EDAAD36-0A83-4A4E-BDAB-06126554480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C8129A8C-F327-4B08-8EB0-1028773A7C69}" type="pres">
      <dgm:prSet presAssocID="{9EDAAD36-0A83-4A4E-BDAB-061265544808}" presName="spaceRect" presStyleCnt="0"/>
      <dgm:spPr/>
    </dgm:pt>
    <dgm:pt modelId="{A9736EAF-FB75-4021-BA9E-95B9A9165A9D}" type="pres">
      <dgm:prSet presAssocID="{9EDAAD36-0A83-4A4E-BDAB-061265544808}" presName="parTx" presStyleLbl="revTx" presStyleIdx="3" presStyleCnt="5">
        <dgm:presLayoutVars>
          <dgm:chMax val="0"/>
          <dgm:chPref val="0"/>
        </dgm:presLayoutVars>
      </dgm:prSet>
      <dgm:spPr/>
    </dgm:pt>
    <dgm:pt modelId="{D28C0D24-4EFC-4761-9A42-637F20376982}" type="pres">
      <dgm:prSet presAssocID="{6FF543C8-7C05-4F96-A5DD-87059E70F056}" presName="sibTrans" presStyleCnt="0"/>
      <dgm:spPr/>
    </dgm:pt>
    <dgm:pt modelId="{5A6097E8-2315-4504-93DA-DFC015760A5E}" type="pres">
      <dgm:prSet presAssocID="{ED4E6BF5-1006-4C69-A5D7-CB087095BAB8}" presName="compNode" presStyleCnt="0"/>
      <dgm:spPr/>
    </dgm:pt>
    <dgm:pt modelId="{1DF647B3-FEB0-46A0-9771-7F77E0C13E36}" type="pres">
      <dgm:prSet presAssocID="{ED4E6BF5-1006-4C69-A5D7-CB087095BAB8}" presName="bgRect" presStyleLbl="bgShp" presStyleIdx="4" presStyleCnt="5"/>
      <dgm:spPr/>
    </dgm:pt>
    <dgm:pt modelId="{233E5FEB-A496-4D02-8EFF-3956157E02EC}" type="pres">
      <dgm:prSet presAssocID="{ED4E6BF5-1006-4C69-A5D7-CB087095BAB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astle scene"/>
        </a:ext>
      </dgm:extLst>
    </dgm:pt>
    <dgm:pt modelId="{0E69D5C4-5961-435E-9C12-65420C7379B4}" type="pres">
      <dgm:prSet presAssocID="{ED4E6BF5-1006-4C69-A5D7-CB087095BAB8}" presName="spaceRect" presStyleCnt="0"/>
      <dgm:spPr/>
    </dgm:pt>
    <dgm:pt modelId="{68B82E13-453A-4870-AA8C-566272B3202E}" type="pres">
      <dgm:prSet presAssocID="{ED4E6BF5-1006-4C69-A5D7-CB087095BAB8}" presName="parTx" presStyleLbl="revTx" presStyleIdx="4" presStyleCnt="5">
        <dgm:presLayoutVars>
          <dgm:chMax val="0"/>
          <dgm:chPref val="0"/>
        </dgm:presLayoutVars>
      </dgm:prSet>
      <dgm:spPr/>
    </dgm:pt>
  </dgm:ptLst>
  <dgm:cxnLst>
    <dgm:cxn modelId="{A83C610E-0FD6-4CA5-8334-D21DB62B2A90}" srcId="{4CF9CA39-5985-4AE0-9403-8CCABFD0E884}" destId="{ED4E6BF5-1006-4C69-A5D7-CB087095BAB8}" srcOrd="4" destOrd="0" parTransId="{F8F6BA3C-3C7D-437A-A138-97B253968513}" sibTransId="{72EC9B11-7579-44AF-81EE-F65A268CE311}"/>
    <dgm:cxn modelId="{DAB8CF35-0AB2-44B6-9375-E2C9519AAC60}" type="presOf" srcId="{FC3674DA-D9CD-4A34-A498-81F85433C834}" destId="{64779DA6-4005-4162-821E-F3337B1EC622}" srcOrd="0" destOrd="0" presId="urn:microsoft.com/office/officeart/2018/2/layout/IconVerticalSolidList"/>
    <dgm:cxn modelId="{79E6E73D-BEC7-4571-8343-F8B8FD83BF6E}" srcId="{4CF9CA39-5985-4AE0-9403-8CCABFD0E884}" destId="{580AC3E0-C531-4A44-88FE-95F7C39D1D46}" srcOrd="0" destOrd="0" parTransId="{4EC0D9E7-997F-4395-AECC-FBBBF6902379}" sibTransId="{80B85157-8C72-4483-BC64-363D07502D17}"/>
    <dgm:cxn modelId="{2F03E364-2790-4D32-8D9F-2570C0AFDF6A}" type="presOf" srcId="{ED4E6BF5-1006-4C69-A5D7-CB087095BAB8}" destId="{68B82E13-453A-4870-AA8C-566272B3202E}" srcOrd="0" destOrd="0" presId="urn:microsoft.com/office/officeart/2018/2/layout/IconVerticalSolidList"/>
    <dgm:cxn modelId="{6D81B755-0A90-4657-B0EE-18084F95A364}" srcId="{4CF9CA39-5985-4AE0-9403-8CCABFD0E884}" destId="{6F85F590-7E38-4D94-ABBB-4072E8D11A0F}" srcOrd="2" destOrd="0" parTransId="{43B7ABB2-2F0B-40E8-895C-5810BFFF518E}" sibTransId="{92094D37-F171-4D58-BDA9-DCB03E0E94E5}"/>
    <dgm:cxn modelId="{B76999A9-7E27-4B3C-8CBF-23F6C217AC02}" type="presOf" srcId="{4CF9CA39-5985-4AE0-9403-8CCABFD0E884}" destId="{890DD77B-BA81-47ED-81D8-DE476F5F00C3}" srcOrd="0" destOrd="0" presId="urn:microsoft.com/office/officeart/2018/2/layout/IconVerticalSolidList"/>
    <dgm:cxn modelId="{ED8888B4-78DE-4C0A-B07B-00A34BC24040}" type="presOf" srcId="{580AC3E0-C531-4A44-88FE-95F7C39D1D46}" destId="{2B87AA3C-3B53-48A6-A8F9-7F61A6B73228}" srcOrd="0" destOrd="0" presId="urn:microsoft.com/office/officeart/2018/2/layout/IconVerticalSolidList"/>
    <dgm:cxn modelId="{38A14ABB-B331-464B-A7FA-EFEEF93371CD}" srcId="{4CF9CA39-5985-4AE0-9403-8CCABFD0E884}" destId="{9EDAAD36-0A83-4A4E-BDAB-061265544808}" srcOrd="3" destOrd="0" parTransId="{5605A250-17E5-4ED8-9072-F1DB314FA63B}" sibTransId="{6FF543C8-7C05-4F96-A5DD-87059E70F056}"/>
    <dgm:cxn modelId="{E8408CBF-0870-4446-A2D8-CC05EEB0FA6D}" srcId="{4CF9CA39-5985-4AE0-9403-8CCABFD0E884}" destId="{FC3674DA-D9CD-4A34-A498-81F85433C834}" srcOrd="1" destOrd="0" parTransId="{8499D746-4C6B-443A-8F41-F3C0EA205D31}" sibTransId="{12F7E9CD-EF5D-4DAF-895A-C052B322EA3E}"/>
    <dgm:cxn modelId="{479EC2CB-4D30-477C-9F0E-EE0382A9B7FC}" type="presOf" srcId="{9EDAAD36-0A83-4A4E-BDAB-061265544808}" destId="{A9736EAF-FB75-4021-BA9E-95B9A9165A9D}" srcOrd="0" destOrd="0" presId="urn:microsoft.com/office/officeart/2018/2/layout/IconVerticalSolidList"/>
    <dgm:cxn modelId="{F07FEBF8-278D-4399-B011-73DF23B1CB2B}" type="presOf" srcId="{6F85F590-7E38-4D94-ABBB-4072E8D11A0F}" destId="{45A0F72C-9293-4A89-9276-4ECB91DD6EB4}" srcOrd="0" destOrd="0" presId="urn:microsoft.com/office/officeart/2018/2/layout/IconVerticalSolidList"/>
    <dgm:cxn modelId="{EA5C3166-F831-487B-8BA3-A37A0FE2F6F0}" type="presParOf" srcId="{890DD77B-BA81-47ED-81D8-DE476F5F00C3}" destId="{31EA99F1-586E-4104-A6A8-5F6982BACBFB}" srcOrd="0" destOrd="0" presId="urn:microsoft.com/office/officeart/2018/2/layout/IconVerticalSolidList"/>
    <dgm:cxn modelId="{574DEA28-5182-4AB4-8349-9D58D05491DD}" type="presParOf" srcId="{31EA99F1-586E-4104-A6A8-5F6982BACBFB}" destId="{160C55B2-5276-46DC-96E2-51F4BC9216D6}" srcOrd="0" destOrd="0" presId="urn:microsoft.com/office/officeart/2018/2/layout/IconVerticalSolidList"/>
    <dgm:cxn modelId="{E143EAAA-62A1-45AF-8D3D-7161B64AB427}" type="presParOf" srcId="{31EA99F1-586E-4104-A6A8-5F6982BACBFB}" destId="{9CCCEB7B-F325-41DA-BE68-21FAB448EF54}" srcOrd="1" destOrd="0" presId="urn:microsoft.com/office/officeart/2018/2/layout/IconVerticalSolidList"/>
    <dgm:cxn modelId="{9C594FC1-DB45-45C2-A4A8-7F89B7C10598}" type="presParOf" srcId="{31EA99F1-586E-4104-A6A8-5F6982BACBFB}" destId="{60CD6E6D-793F-4CB4-9134-65CAA37C2449}" srcOrd="2" destOrd="0" presId="urn:microsoft.com/office/officeart/2018/2/layout/IconVerticalSolidList"/>
    <dgm:cxn modelId="{25DAFFF5-4182-4679-A409-0915471D5D38}" type="presParOf" srcId="{31EA99F1-586E-4104-A6A8-5F6982BACBFB}" destId="{2B87AA3C-3B53-48A6-A8F9-7F61A6B73228}" srcOrd="3" destOrd="0" presId="urn:microsoft.com/office/officeart/2018/2/layout/IconVerticalSolidList"/>
    <dgm:cxn modelId="{9EE8F508-03F7-4FD8-855D-311EC5B2A7BB}" type="presParOf" srcId="{890DD77B-BA81-47ED-81D8-DE476F5F00C3}" destId="{C5DD8205-F8B1-4C1A-B6E4-7C5E85A1D3AB}" srcOrd="1" destOrd="0" presId="urn:microsoft.com/office/officeart/2018/2/layout/IconVerticalSolidList"/>
    <dgm:cxn modelId="{4F0BB1BB-31DE-4178-9725-E4CA2047C2C2}" type="presParOf" srcId="{890DD77B-BA81-47ED-81D8-DE476F5F00C3}" destId="{58FB3957-6EB7-4EDD-95AF-F17327BCB660}" srcOrd="2" destOrd="0" presId="urn:microsoft.com/office/officeart/2018/2/layout/IconVerticalSolidList"/>
    <dgm:cxn modelId="{66486B37-7A6E-435C-9DD0-5ADDA13E1C33}" type="presParOf" srcId="{58FB3957-6EB7-4EDD-95AF-F17327BCB660}" destId="{83B2B724-8F33-4E06-B988-40C7C5E179EC}" srcOrd="0" destOrd="0" presId="urn:microsoft.com/office/officeart/2018/2/layout/IconVerticalSolidList"/>
    <dgm:cxn modelId="{58AD5263-65F9-4734-A267-01050AD3716E}" type="presParOf" srcId="{58FB3957-6EB7-4EDD-95AF-F17327BCB660}" destId="{33C901D8-3BA4-4933-87C1-CD5E80940BC6}" srcOrd="1" destOrd="0" presId="urn:microsoft.com/office/officeart/2018/2/layout/IconVerticalSolidList"/>
    <dgm:cxn modelId="{BD80D5F0-AB60-400E-BD0E-70146A8985D1}" type="presParOf" srcId="{58FB3957-6EB7-4EDD-95AF-F17327BCB660}" destId="{049BD87A-3007-4CF2-A54E-1ED0E5AE61F2}" srcOrd="2" destOrd="0" presId="urn:microsoft.com/office/officeart/2018/2/layout/IconVerticalSolidList"/>
    <dgm:cxn modelId="{353FE0C1-2CED-4384-90C1-C61F15572AB7}" type="presParOf" srcId="{58FB3957-6EB7-4EDD-95AF-F17327BCB660}" destId="{64779DA6-4005-4162-821E-F3337B1EC622}" srcOrd="3" destOrd="0" presId="urn:microsoft.com/office/officeart/2018/2/layout/IconVerticalSolidList"/>
    <dgm:cxn modelId="{15F99953-E724-4813-BACB-08847447CB94}" type="presParOf" srcId="{890DD77B-BA81-47ED-81D8-DE476F5F00C3}" destId="{0808FFBC-BF7A-4855-8561-0533F6430954}" srcOrd="3" destOrd="0" presId="urn:microsoft.com/office/officeart/2018/2/layout/IconVerticalSolidList"/>
    <dgm:cxn modelId="{9FC5F880-3C9F-49B7-B6C8-FF7332D4EB24}" type="presParOf" srcId="{890DD77B-BA81-47ED-81D8-DE476F5F00C3}" destId="{B7300163-6A1D-442C-A0A3-25CBB49A7ED2}" srcOrd="4" destOrd="0" presId="urn:microsoft.com/office/officeart/2018/2/layout/IconVerticalSolidList"/>
    <dgm:cxn modelId="{9B6138DD-B957-431D-9401-0556BF01418F}" type="presParOf" srcId="{B7300163-6A1D-442C-A0A3-25CBB49A7ED2}" destId="{07C9FE03-8197-4E5A-B79C-4AFE22E838C7}" srcOrd="0" destOrd="0" presId="urn:microsoft.com/office/officeart/2018/2/layout/IconVerticalSolidList"/>
    <dgm:cxn modelId="{5551A0A2-C68E-4C8E-A931-E6E84903556B}" type="presParOf" srcId="{B7300163-6A1D-442C-A0A3-25CBB49A7ED2}" destId="{BB9083B9-164A-42FF-8B7C-6505FABDCF8C}" srcOrd="1" destOrd="0" presId="urn:microsoft.com/office/officeart/2018/2/layout/IconVerticalSolidList"/>
    <dgm:cxn modelId="{02753557-BBCB-4B98-8DB3-1A2826211CB0}" type="presParOf" srcId="{B7300163-6A1D-442C-A0A3-25CBB49A7ED2}" destId="{FF46BF0F-DBE3-43D0-840F-E5E192268D06}" srcOrd="2" destOrd="0" presId="urn:microsoft.com/office/officeart/2018/2/layout/IconVerticalSolidList"/>
    <dgm:cxn modelId="{FC2E472F-9B17-4650-97D2-432E20B3F5D3}" type="presParOf" srcId="{B7300163-6A1D-442C-A0A3-25CBB49A7ED2}" destId="{45A0F72C-9293-4A89-9276-4ECB91DD6EB4}" srcOrd="3" destOrd="0" presId="urn:microsoft.com/office/officeart/2018/2/layout/IconVerticalSolidList"/>
    <dgm:cxn modelId="{C14CC11B-09B7-493B-B4BF-7195C80F9757}" type="presParOf" srcId="{890DD77B-BA81-47ED-81D8-DE476F5F00C3}" destId="{0190E358-F9DC-4C06-85E2-F31EF67E0FAE}" srcOrd="5" destOrd="0" presId="urn:microsoft.com/office/officeart/2018/2/layout/IconVerticalSolidList"/>
    <dgm:cxn modelId="{80768C7D-5BBD-472E-A567-4320B6260A38}" type="presParOf" srcId="{890DD77B-BA81-47ED-81D8-DE476F5F00C3}" destId="{73C86CD6-6338-4CE3-8492-92658BCE10BA}" srcOrd="6" destOrd="0" presId="urn:microsoft.com/office/officeart/2018/2/layout/IconVerticalSolidList"/>
    <dgm:cxn modelId="{94FB78D0-3590-4A6A-9CA6-7151E6A9F33F}" type="presParOf" srcId="{73C86CD6-6338-4CE3-8492-92658BCE10BA}" destId="{5B66939D-D37F-4529-B9D7-DA7131041F8F}" srcOrd="0" destOrd="0" presId="urn:microsoft.com/office/officeart/2018/2/layout/IconVerticalSolidList"/>
    <dgm:cxn modelId="{F3EF05E3-9005-4E83-8FBA-A006B5BC24CA}" type="presParOf" srcId="{73C86CD6-6338-4CE3-8492-92658BCE10BA}" destId="{CB0765A3-2F3F-48C4-A5AA-DBF52EED490B}" srcOrd="1" destOrd="0" presId="urn:microsoft.com/office/officeart/2018/2/layout/IconVerticalSolidList"/>
    <dgm:cxn modelId="{EC20F3EE-CBA5-4611-A9FE-ABFBA1032D1B}" type="presParOf" srcId="{73C86CD6-6338-4CE3-8492-92658BCE10BA}" destId="{C8129A8C-F327-4B08-8EB0-1028773A7C69}" srcOrd="2" destOrd="0" presId="urn:microsoft.com/office/officeart/2018/2/layout/IconVerticalSolidList"/>
    <dgm:cxn modelId="{02EE3333-A2CB-426D-9AF6-43ED8F7EE1F3}" type="presParOf" srcId="{73C86CD6-6338-4CE3-8492-92658BCE10BA}" destId="{A9736EAF-FB75-4021-BA9E-95B9A9165A9D}" srcOrd="3" destOrd="0" presId="urn:microsoft.com/office/officeart/2018/2/layout/IconVerticalSolidList"/>
    <dgm:cxn modelId="{643FFD14-B30F-4F22-BCA2-F6845CBB0633}" type="presParOf" srcId="{890DD77B-BA81-47ED-81D8-DE476F5F00C3}" destId="{D28C0D24-4EFC-4761-9A42-637F20376982}" srcOrd="7" destOrd="0" presId="urn:microsoft.com/office/officeart/2018/2/layout/IconVerticalSolidList"/>
    <dgm:cxn modelId="{FD2C5083-0575-46CC-B835-A73546F1C8DC}" type="presParOf" srcId="{890DD77B-BA81-47ED-81D8-DE476F5F00C3}" destId="{5A6097E8-2315-4504-93DA-DFC015760A5E}" srcOrd="8" destOrd="0" presId="urn:microsoft.com/office/officeart/2018/2/layout/IconVerticalSolidList"/>
    <dgm:cxn modelId="{575A9748-41BF-49AE-94F0-71D140DCDFCA}" type="presParOf" srcId="{5A6097E8-2315-4504-93DA-DFC015760A5E}" destId="{1DF647B3-FEB0-46A0-9771-7F77E0C13E36}" srcOrd="0" destOrd="0" presId="urn:microsoft.com/office/officeart/2018/2/layout/IconVerticalSolidList"/>
    <dgm:cxn modelId="{B768D5DC-1DEA-4F42-8DC9-2866ADFD9B37}" type="presParOf" srcId="{5A6097E8-2315-4504-93DA-DFC015760A5E}" destId="{233E5FEB-A496-4D02-8EFF-3956157E02EC}" srcOrd="1" destOrd="0" presId="urn:microsoft.com/office/officeart/2018/2/layout/IconVerticalSolidList"/>
    <dgm:cxn modelId="{9FD92A79-7A21-4FA3-A8D2-78479B226F04}" type="presParOf" srcId="{5A6097E8-2315-4504-93DA-DFC015760A5E}" destId="{0E69D5C4-5961-435E-9C12-65420C7379B4}" srcOrd="2" destOrd="0" presId="urn:microsoft.com/office/officeart/2018/2/layout/IconVerticalSolidList"/>
    <dgm:cxn modelId="{5D7DC32B-8B24-4E1C-BBE0-284BD1CA940A}" type="presParOf" srcId="{5A6097E8-2315-4504-93DA-DFC015760A5E}" destId="{68B82E13-453A-4870-AA8C-566272B320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0DA952-0B16-4726-9E05-A7EADE5754F6}">
      <dsp:nvSpPr>
        <dsp:cNvPr id="0" name=""/>
        <dsp:cNvSpPr/>
      </dsp:nvSpPr>
      <dsp:spPr>
        <a:xfrm>
          <a:off x="0" y="5221112"/>
          <a:ext cx="9461336" cy="8565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University at buffalo(</a:t>
          </a:r>
          <a:r>
            <a:rPr lang="en-GB" sz="1500" kern="1200" err="1"/>
            <a:t>n.d</a:t>
          </a:r>
          <a:r>
            <a:rPr lang="en-GB" sz="1500" kern="1200"/>
            <a:t>) department of communication.</a:t>
          </a:r>
          <a:endParaRPr lang="en-US" sz="1500" kern="1200"/>
        </a:p>
      </dsp:txBody>
      <dsp:txXfrm>
        <a:off x="0" y="5221112"/>
        <a:ext cx="9461336" cy="856566"/>
      </dsp:txXfrm>
    </dsp:sp>
    <dsp:sp modelId="{2C9EEA1D-FBA6-4C39-84EB-9FE584A504CA}">
      <dsp:nvSpPr>
        <dsp:cNvPr id="0" name=""/>
        <dsp:cNvSpPr/>
      </dsp:nvSpPr>
      <dsp:spPr>
        <a:xfrm rot="10800000">
          <a:off x="0" y="3916560"/>
          <a:ext cx="9461336" cy="131739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 Communication is the process of exchanging information, ideas thoughts, and </a:t>
          </a:r>
          <a:r>
            <a:rPr lang="en-GB" sz="1500" b="1" kern="1200"/>
            <a:t>emotions</a:t>
          </a:r>
          <a:r>
            <a:rPr lang="en-GB" sz="1500" kern="1200"/>
            <a:t> whether through spoken words, written text, facial expression, and others. Communication is the foundation of how we connect, influence and make sense of the world around us.  </a:t>
          </a:r>
          <a:endParaRPr lang="en-US" sz="1500" kern="1200"/>
        </a:p>
      </dsp:txBody>
      <dsp:txXfrm rot="10800000">
        <a:off x="0" y="3916560"/>
        <a:ext cx="9461336" cy="856006"/>
      </dsp:txXfrm>
    </dsp:sp>
    <dsp:sp modelId="{A1FFD4DE-E443-4A33-A934-B614ED9A9232}">
      <dsp:nvSpPr>
        <dsp:cNvPr id="0" name=""/>
        <dsp:cNvSpPr/>
      </dsp:nvSpPr>
      <dsp:spPr>
        <a:xfrm rot="10800000">
          <a:off x="0" y="2612009"/>
          <a:ext cx="9461336" cy="131739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Wikipedia (</a:t>
          </a:r>
          <a:r>
            <a:rPr lang="en-GB" sz="1500" kern="1200" err="1"/>
            <a:t>n,d</a:t>
          </a:r>
          <a:r>
            <a:rPr lang="en-GB" sz="1500" kern="1200"/>
            <a:t>)</a:t>
          </a:r>
          <a:endParaRPr lang="en-US" sz="1500" kern="1200"/>
        </a:p>
      </dsp:txBody>
      <dsp:txXfrm rot="10800000">
        <a:off x="0" y="2612009"/>
        <a:ext cx="9461336" cy="856006"/>
      </dsp:txXfrm>
    </dsp:sp>
    <dsp:sp modelId="{99E6937A-C608-4BF4-BBF1-80D861F2A2E2}">
      <dsp:nvSpPr>
        <dsp:cNvPr id="0" name=""/>
        <dsp:cNvSpPr/>
      </dsp:nvSpPr>
      <dsp:spPr>
        <a:xfrm rot="10800000">
          <a:off x="0" y="1307458"/>
          <a:ext cx="9461336" cy="131739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a:t>
          </a:r>
          <a:r>
            <a:rPr lang="en-GB" sz="1500" b="1" kern="1200"/>
            <a:t>Microsoft Teams</a:t>
          </a:r>
          <a:r>
            <a:rPr lang="en-GB" sz="1500" kern="1200"/>
            <a:t> is a team collaboration platform developed by </a:t>
          </a:r>
          <a:r>
            <a:rPr lang="en-GB" sz="1500" kern="1200">
              <a:hlinkClick xmlns:r="http://schemas.openxmlformats.org/officeDocument/2006/relationships" r:id="rId1"/>
            </a:rPr>
            <a:t>Microsoft</a:t>
          </a:r>
          <a:r>
            <a:rPr lang="en-GB" sz="1500" kern="1200"/>
            <a:t> as part of the </a:t>
          </a:r>
          <a:r>
            <a:rPr lang="en-GB" sz="1500" kern="1200">
              <a:hlinkClick xmlns:r="http://schemas.openxmlformats.org/officeDocument/2006/relationships" r:id="rId2"/>
            </a:rPr>
            <a:t>Microsoft 365</a:t>
          </a:r>
          <a:r>
            <a:rPr lang="en-GB" sz="1500" kern="1200"/>
            <a:t> suite. It offers features such as </a:t>
          </a:r>
          <a:r>
            <a:rPr lang="en-GB" sz="1500" kern="1200">
              <a:latin typeface="Avenir Next LT Pro"/>
            </a:rPr>
            <a:t>workspace</a:t>
          </a:r>
          <a:r>
            <a:rPr lang="en-GB" sz="1500" kern="1200"/>
            <a:t> chat, video conferencing, file storage, and integration with both Microsoft and third-party applications and services</a:t>
          </a:r>
          <a:r>
            <a:rPr lang="en-GB" sz="1500" kern="1200">
              <a:latin typeface="Avenir Next LT Pro"/>
            </a:rPr>
            <a:t>.</a:t>
          </a:r>
          <a:endParaRPr lang="en-GB" sz="1500" kern="1200" baseline="30000"/>
        </a:p>
      </dsp:txBody>
      <dsp:txXfrm rot="10800000">
        <a:off x="0" y="1307458"/>
        <a:ext cx="9461336" cy="856006"/>
      </dsp:txXfrm>
    </dsp:sp>
    <dsp:sp modelId="{17BEBEE0-77F4-4B8A-9CAB-4A6A2AD9A96C}">
      <dsp:nvSpPr>
        <dsp:cNvPr id="0" name=""/>
        <dsp:cNvSpPr/>
      </dsp:nvSpPr>
      <dsp:spPr>
        <a:xfrm rot="10800000">
          <a:off x="0" y="2906"/>
          <a:ext cx="9461336" cy="131739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To begin with I will first talk about what Microsoft teams is and what communication is also</a:t>
          </a:r>
          <a:endParaRPr lang="en-US" sz="1500" kern="1200"/>
        </a:p>
      </dsp:txBody>
      <dsp:txXfrm rot="10800000">
        <a:off x="0" y="2906"/>
        <a:ext cx="9461336" cy="8560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4BBD4-5221-4F15-BBA4-B31D6ED7021A}">
      <dsp:nvSpPr>
        <dsp:cNvPr id="0" name=""/>
        <dsp:cNvSpPr/>
      </dsp:nvSpPr>
      <dsp:spPr>
        <a:xfrm>
          <a:off x="0" y="4539"/>
          <a:ext cx="8158058" cy="8897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B120AD-FFB3-456D-B1DB-69DC581C1BD6}">
      <dsp:nvSpPr>
        <dsp:cNvPr id="0" name=""/>
        <dsp:cNvSpPr/>
      </dsp:nvSpPr>
      <dsp:spPr>
        <a:xfrm>
          <a:off x="269152" y="204735"/>
          <a:ext cx="489845" cy="4893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61FFE6-235E-4EFE-9158-BF8E811A7770}">
      <dsp:nvSpPr>
        <dsp:cNvPr id="0" name=""/>
        <dsp:cNvSpPr/>
      </dsp:nvSpPr>
      <dsp:spPr>
        <a:xfrm>
          <a:off x="1028149" y="4539"/>
          <a:ext cx="7037535" cy="1056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822" tIns="111822" rIns="111822" bIns="111822" numCol="1" spcCol="1270" anchor="ctr" anchorCtr="0">
          <a:noAutofit/>
        </a:bodyPr>
        <a:lstStyle/>
        <a:p>
          <a:pPr marL="0" lvl="0" indent="0" algn="l" defTabSz="622300" rtl="0">
            <a:lnSpc>
              <a:spcPct val="90000"/>
            </a:lnSpc>
            <a:spcBef>
              <a:spcPct val="0"/>
            </a:spcBef>
            <a:spcAft>
              <a:spcPct val="35000"/>
            </a:spcAft>
            <a:buNone/>
          </a:pPr>
          <a:r>
            <a:rPr lang="en-GB" sz="1400" kern="1200"/>
            <a:t>Moving on to </a:t>
          </a:r>
          <a:r>
            <a:rPr lang="en-GB" sz="1400" kern="1200">
              <a:latin typeface="Avenir Next LT Pro"/>
            </a:rPr>
            <a:t>the main</a:t>
          </a:r>
          <a:r>
            <a:rPr lang="en-GB" sz="1400" kern="1200"/>
            <a:t> point,</a:t>
          </a:r>
          <a:r>
            <a:rPr lang="en-GB" sz="1400" kern="1200">
              <a:latin typeface="Avenir Next LT Pro"/>
            </a:rPr>
            <a:t> the work place task tool selected is staff communication and the tool for this task will be Microsoft teams.</a:t>
          </a:r>
        </a:p>
      </dsp:txBody>
      <dsp:txXfrm>
        <a:off x="1028149" y="4539"/>
        <a:ext cx="7037535" cy="1056588"/>
      </dsp:txXfrm>
    </dsp:sp>
    <dsp:sp modelId="{ECE31861-B207-446E-955D-278705DAC1B4}">
      <dsp:nvSpPr>
        <dsp:cNvPr id="0" name=""/>
        <dsp:cNvSpPr/>
      </dsp:nvSpPr>
      <dsp:spPr>
        <a:xfrm>
          <a:off x="0" y="1325275"/>
          <a:ext cx="8158058" cy="8897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14D270-4544-44BD-A658-1A0392AA10B7}">
      <dsp:nvSpPr>
        <dsp:cNvPr id="0" name=""/>
        <dsp:cNvSpPr/>
      </dsp:nvSpPr>
      <dsp:spPr>
        <a:xfrm>
          <a:off x="269152" y="1525471"/>
          <a:ext cx="489845" cy="4893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C08128-244A-495B-BEEB-02B2643ED509}">
      <dsp:nvSpPr>
        <dsp:cNvPr id="0" name=""/>
        <dsp:cNvSpPr/>
      </dsp:nvSpPr>
      <dsp:spPr>
        <a:xfrm>
          <a:off x="1028149" y="1325275"/>
          <a:ext cx="7037535" cy="1056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822" tIns="111822" rIns="111822" bIns="111822" numCol="1" spcCol="1270" anchor="ctr" anchorCtr="0">
          <a:noAutofit/>
        </a:bodyPr>
        <a:lstStyle/>
        <a:p>
          <a:pPr marL="0" lvl="0" indent="0" algn="l" defTabSz="622300" rtl="0">
            <a:lnSpc>
              <a:spcPct val="90000"/>
            </a:lnSpc>
            <a:spcBef>
              <a:spcPct val="0"/>
            </a:spcBef>
            <a:spcAft>
              <a:spcPct val="35000"/>
            </a:spcAft>
            <a:buNone/>
          </a:pPr>
          <a:r>
            <a:rPr lang="en-GB" sz="1400" kern="1200">
              <a:latin typeface="Neue Haas Grotesk Text Pro"/>
            </a:rPr>
            <a:t>Why Microsoft teams and not any of the other tools.  </a:t>
          </a:r>
          <a:r>
            <a:rPr lang="en-GB" sz="1400" kern="1200"/>
            <a:t>Microsoft team </a:t>
          </a:r>
          <a:r>
            <a:rPr lang="en-GB" sz="1400" kern="1200">
              <a:latin typeface="Avenir Next LT Pro"/>
            </a:rPr>
            <a:t>will </a:t>
          </a:r>
          <a:r>
            <a:rPr lang="en-GB" sz="1400" kern="1200">
              <a:latin typeface="Neue Haas Grotesk Text Pro"/>
            </a:rPr>
            <a:t>been</a:t>
          </a:r>
          <a:r>
            <a:rPr lang="en-GB" sz="1400" kern="1200"/>
            <a:t> the best tool for staff communication in Riverdale care home</a:t>
          </a:r>
          <a:r>
            <a:rPr lang="en-GB" sz="1400" kern="1200">
              <a:latin typeface="Neue Haas Grotesk Text Pro"/>
            </a:rPr>
            <a:t> because of its features. This app was purposely built for communication as the app helps you share files, open videos, instant messaging, audio calling and a lot more which are all forms of communication</a:t>
          </a:r>
          <a:endParaRPr lang="en-GB" sz="1400" kern="1200"/>
        </a:p>
      </dsp:txBody>
      <dsp:txXfrm>
        <a:off x="1028149" y="1325275"/>
        <a:ext cx="7037535" cy="1056588"/>
      </dsp:txXfrm>
    </dsp:sp>
    <dsp:sp modelId="{4FEF527D-7BA4-4AC4-8AA5-A1AAEF28EA5C}">
      <dsp:nvSpPr>
        <dsp:cNvPr id="0" name=""/>
        <dsp:cNvSpPr/>
      </dsp:nvSpPr>
      <dsp:spPr>
        <a:xfrm>
          <a:off x="0" y="2646011"/>
          <a:ext cx="8158058" cy="8897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09D216-3C5B-43FD-8AF2-EA0CE6FEB9EE}">
      <dsp:nvSpPr>
        <dsp:cNvPr id="0" name=""/>
        <dsp:cNvSpPr/>
      </dsp:nvSpPr>
      <dsp:spPr>
        <a:xfrm>
          <a:off x="269152" y="2846207"/>
          <a:ext cx="489845" cy="4893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DBDD2D-C259-47B4-970D-643230D96BE9}">
      <dsp:nvSpPr>
        <dsp:cNvPr id="0" name=""/>
        <dsp:cNvSpPr/>
      </dsp:nvSpPr>
      <dsp:spPr>
        <a:xfrm>
          <a:off x="1028149" y="2646011"/>
          <a:ext cx="7037535" cy="1056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822" tIns="111822" rIns="111822" bIns="111822" numCol="1" spcCol="1270" anchor="ctr" anchorCtr="0">
          <a:noAutofit/>
        </a:bodyPr>
        <a:lstStyle/>
        <a:p>
          <a:pPr marL="0" lvl="0" indent="0" algn="l" defTabSz="622300">
            <a:lnSpc>
              <a:spcPct val="100000"/>
            </a:lnSpc>
            <a:spcBef>
              <a:spcPct val="0"/>
            </a:spcBef>
            <a:spcAft>
              <a:spcPct val="35000"/>
            </a:spcAft>
            <a:buNone/>
          </a:pPr>
          <a:r>
            <a:rPr lang="en-GB" sz="1400" kern="1200"/>
            <a:t>Through Microsoft teams, staff can communicate either verbally or written without meeting face to face as the building in Riverdale care home are two different buildings.</a:t>
          </a:r>
          <a:endParaRPr lang="en-US" sz="1400" kern="1200"/>
        </a:p>
      </dsp:txBody>
      <dsp:txXfrm>
        <a:off x="1028149" y="2646011"/>
        <a:ext cx="7037535" cy="1056588"/>
      </dsp:txXfrm>
    </dsp:sp>
    <dsp:sp modelId="{4E33DDC5-3F89-4ECA-B02C-D6CD15E6E1DD}">
      <dsp:nvSpPr>
        <dsp:cNvPr id="0" name=""/>
        <dsp:cNvSpPr/>
      </dsp:nvSpPr>
      <dsp:spPr>
        <a:xfrm>
          <a:off x="0" y="3966747"/>
          <a:ext cx="8158058" cy="8897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F3AD98-8351-4A90-A871-184B44165412}">
      <dsp:nvSpPr>
        <dsp:cNvPr id="0" name=""/>
        <dsp:cNvSpPr/>
      </dsp:nvSpPr>
      <dsp:spPr>
        <a:xfrm>
          <a:off x="269152" y="4166943"/>
          <a:ext cx="489845" cy="4893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8D6EF-1126-4DC5-BE35-088DABCBF326}">
      <dsp:nvSpPr>
        <dsp:cNvPr id="0" name=""/>
        <dsp:cNvSpPr/>
      </dsp:nvSpPr>
      <dsp:spPr>
        <a:xfrm>
          <a:off x="1028149" y="3966747"/>
          <a:ext cx="7037535" cy="1056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822" tIns="111822" rIns="111822" bIns="111822" numCol="1" spcCol="1270" anchor="ctr" anchorCtr="0">
          <a:noAutofit/>
        </a:bodyPr>
        <a:lstStyle/>
        <a:p>
          <a:pPr marL="0" lvl="0" indent="0" algn="l" defTabSz="622300">
            <a:lnSpc>
              <a:spcPct val="100000"/>
            </a:lnSpc>
            <a:spcBef>
              <a:spcPct val="0"/>
            </a:spcBef>
            <a:spcAft>
              <a:spcPct val="35000"/>
            </a:spcAft>
            <a:buNone/>
          </a:pPr>
          <a:r>
            <a:rPr lang="en-GB" sz="1400" kern="1200"/>
            <a:t>You can use Microsoft teams to communicate via video call, audio call and via chat or messaging.</a:t>
          </a:r>
          <a:endParaRPr lang="en-US" sz="1400" kern="1200"/>
        </a:p>
      </dsp:txBody>
      <dsp:txXfrm>
        <a:off x="1028149" y="3966747"/>
        <a:ext cx="7037535" cy="10565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917F5-D510-4336-B9D4-BDCEFD48C42F}">
      <dsp:nvSpPr>
        <dsp:cNvPr id="0" name=""/>
        <dsp:cNvSpPr/>
      </dsp:nvSpPr>
      <dsp:spPr>
        <a:xfrm>
          <a:off x="0" y="50829"/>
          <a:ext cx="5220015" cy="3095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is the responsibilities of staff in Riverdale nursing home to look after their residents and be with them to ensure their safety. One or two staffs leaving the building to join other staff on the different building of the nursing home just to rely a massage, have a conversation or talk about resident wellbeing may lead to short of staff. And when there are not enough staff, the resident might not get the quality of care they need.</a:t>
          </a:r>
          <a:endParaRPr lang="en-US" sz="1600" kern="1200"/>
        </a:p>
      </dsp:txBody>
      <dsp:txXfrm>
        <a:off x="151125" y="201954"/>
        <a:ext cx="4917765" cy="2793570"/>
      </dsp:txXfrm>
    </dsp:sp>
    <dsp:sp modelId="{56D89896-5CDA-435B-BB63-AA22C987E44A}">
      <dsp:nvSpPr>
        <dsp:cNvPr id="0" name=""/>
        <dsp:cNvSpPr/>
      </dsp:nvSpPr>
      <dsp:spPr>
        <a:xfrm>
          <a:off x="0" y="3192729"/>
          <a:ext cx="5220015" cy="3095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But with Microsoft teams, staff can stay in their part of the building of the nursing home and connect with the other staff on the different part of the building through a simple call whether been video or audio and even a simple text message to discuss whatever they want to talk about without leaving the building. And with this communication will improve as staff will be in their comfort zone but will be communicating through the Microsoft team's app and will be doing their work at the same time which will improve work efficiency in the nursing home.</a:t>
          </a:r>
          <a:endParaRPr lang="en-US" sz="1600" kern="1200"/>
        </a:p>
      </dsp:txBody>
      <dsp:txXfrm>
        <a:off x="151125" y="3343854"/>
        <a:ext cx="4917765" cy="27935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7041F-1726-46F0-8C59-E3A140DBA041}">
      <dsp:nvSpPr>
        <dsp:cNvPr id="0" name=""/>
        <dsp:cNvSpPr/>
      </dsp:nvSpPr>
      <dsp:spPr>
        <a:xfrm>
          <a:off x="829822" y="329"/>
          <a:ext cx="2841167" cy="17047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first advantage I will say is that Microsoft teams is a tool that is free to download.</a:t>
          </a:r>
          <a:endParaRPr lang="en-US" sz="1200" kern="1200"/>
        </a:p>
      </dsp:txBody>
      <dsp:txXfrm>
        <a:off x="829822" y="329"/>
        <a:ext cx="2841167" cy="1704700"/>
      </dsp:txXfrm>
    </dsp:sp>
    <dsp:sp modelId="{7828D1FB-4CC7-401E-9F2E-97FA4980F5F0}">
      <dsp:nvSpPr>
        <dsp:cNvPr id="0" name=""/>
        <dsp:cNvSpPr/>
      </dsp:nvSpPr>
      <dsp:spPr>
        <a:xfrm>
          <a:off x="3955106" y="329"/>
          <a:ext cx="2841167" cy="17047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Chat and Messaging. As the tool was build purposely for communication, it  will allows staff in Riverdale nursing home to send direct message and a group chat. The tool  will make it easy  for the staff to arrange conversation by topic or group them by data which can help them find information they might need easier.</a:t>
          </a:r>
          <a:endParaRPr lang="en-US" sz="1200" kern="1200"/>
        </a:p>
      </dsp:txBody>
      <dsp:txXfrm>
        <a:off x="3955106" y="329"/>
        <a:ext cx="2841167" cy="1704700"/>
      </dsp:txXfrm>
    </dsp:sp>
    <dsp:sp modelId="{A7C8B5AD-0B38-400C-9520-698C48E8515A}">
      <dsp:nvSpPr>
        <dsp:cNvPr id="0" name=""/>
        <dsp:cNvSpPr/>
      </dsp:nvSpPr>
      <dsp:spPr>
        <a:xfrm>
          <a:off x="829822" y="1989146"/>
          <a:ext cx="2841167" cy="17047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Video and audio conferencing. As teams is build with the skills and abilities of built in video and audio conferencing, it will allow staff in Riverdale nursing home to hold  virtual meetings, presentations, webinars without meeting face to face as the buildings in Riverdale nursing home are two different buildings.</a:t>
          </a:r>
          <a:endParaRPr lang="en-US" sz="1200" kern="1200"/>
        </a:p>
      </dsp:txBody>
      <dsp:txXfrm>
        <a:off x="829822" y="1989146"/>
        <a:ext cx="2841167" cy="1704700"/>
      </dsp:txXfrm>
    </dsp:sp>
    <dsp:sp modelId="{48556A59-59A8-41C2-A8DD-B484FE8FA27D}">
      <dsp:nvSpPr>
        <dsp:cNvPr id="0" name=""/>
        <dsp:cNvSpPr/>
      </dsp:nvSpPr>
      <dsp:spPr>
        <a:xfrm>
          <a:off x="3955106" y="1989146"/>
          <a:ext cx="2841167" cy="17047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Teams also work with other microsoft tools like powerpoint, onedrive to it will help the staff in Riverdale  nursing home to share ,receive, and edit files within the teams app.</a:t>
          </a:r>
          <a:endParaRPr lang="en-US" sz="1200" kern="1200"/>
        </a:p>
      </dsp:txBody>
      <dsp:txXfrm>
        <a:off x="3955106" y="1989146"/>
        <a:ext cx="2841167" cy="17047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9D7E62-A4BE-4AC5-B46E-0A812059E9BA}">
      <dsp:nvSpPr>
        <dsp:cNvPr id="0" name=""/>
        <dsp:cNvSpPr/>
      </dsp:nvSpPr>
      <dsp:spPr>
        <a:xfrm>
          <a:off x="930" y="175422"/>
          <a:ext cx="3267528" cy="20748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5A8C820-10A4-4D9D-9B58-A458092B242B}">
      <dsp:nvSpPr>
        <dsp:cNvPr id="0" name=""/>
        <dsp:cNvSpPr/>
      </dsp:nvSpPr>
      <dsp:spPr>
        <a:xfrm>
          <a:off x="363989" y="520328"/>
          <a:ext cx="3267528" cy="20748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Internet. As the tool uses internet or wifi to run, it will be difficult for the staff in Riverdale nursing to connect and run when the internet get disrupted.</a:t>
          </a:r>
          <a:endParaRPr lang="en-US" sz="1800" kern="1200"/>
        </a:p>
      </dsp:txBody>
      <dsp:txXfrm>
        <a:off x="424760" y="581099"/>
        <a:ext cx="3145986" cy="1953338"/>
      </dsp:txXfrm>
    </dsp:sp>
    <dsp:sp modelId="{10EE0FE2-C6D5-4002-8E93-147D3A42A1D4}">
      <dsp:nvSpPr>
        <dsp:cNvPr id="0" name=""/>
        <dsp:cNvSpPr/>
      </dsp:nvSpPr>
      <dsp:spPr>
        <a:xfrm>
          <a:off x="3994577" y="175422"/>
          <a:ext cx="3267528" cy="20748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85EE0A4-4296-46B5-AE65-F530DD4E92AA}">
      <dsp:nvSpPr>
        <dsp:cNvPr id="0" name=""/>
        <dsp:cNvSpPr/>
      </dsp:nvSpPr>
      <dsp:spPr>
        <a:xfrm>
          <a:off x="4357636" y="520328"/>
          <a:ext cx="3267528" cy="20748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Staff who are not knowledgeable on how to use digital devices might find it difficult to navigate the tool. Training can be offered to improve efficiency .</a:t>
          </a:r>
          <a:endParaRPr lang="en-US" sz="1800" kern="1200"/>
        </a:p>
      </dsp:txBody>
      <dsp:txXfrm>
        <a:off x="4418407" y="581099"/>
        <a:ext cx="3145986" cy="19533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6ABCA-1F9F-4F41-A9F3-0E0A2FA98BD3}">
      <dsp:nvSpPr>
        <dsp:cNvPr id="0" name=""/>
        <dsp:cNvSpPr/>
      </dsp:nvSpPr>
      <dsp:spPr>
        <a:xfrm>
          <a:off x="0" y="8909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conclusion this is the summary of what I talked about today</a:t>
          </a:r>
          <a:endParaRPr lang="en-US" sz="1400" kern="1200"/>
        </a:p>
      </dsp:txBody>
      <dsp:txXfrm>
        <a:off x="16392" y="105483"/>
        <a:ext cx="7593312" cy="303006"/>
      </dsp:txXfrm>
    </dsp:sp>
    <dsp:sp modelId="{D2BB37A8-44D3-4205-8701-46DCADE950CE}">
      <dsp:nvSpPr>
        <dsp:cNvPr id="0" name=""/>
        <dsp:cNvSpPr/>
      </dsp:nvSpPr>
      <dsp:spPr>
        <a:xfrm>
          <a:off x="0" y="46520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What is Microsoft teams and  what is communication</a:t>
          </a:r>
          <a:endParaRPr lang="en-US" sz="1400" kern="1200"/>
        </a:p>
      </dsp:txBody>
      <dsp:txXfrm>
        <a:off x="16392" y="481593"/>
        <a:ext cx="7593312" cy="303006"/>
      </dsp:txXfrm>
    </dsp:sp>
    <dsp:sp modelId="{37FD70A1-8F2B-48A2-8943-C33387024382}">
      <dsp:nvSpPr>
        <dsp:cNvPr id="0" name=""/>
        <dsp:cNvSpPr/>
      </dsp:nvSpPr>
      <dsp:spPr>
        <a:xfrm>
          <a:off x="0" y="84131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Why Microsoft team is the best tool for staff communication</a:t>
          </a:r>
          <a:endParaRPr lang="en-US" sz="1400" kern="1200"/>
        </a:p>
      </dsp:txBody>
      <dsp:txXfrm>
        <a:off x="16392" y="857703"/>
        <a:ext cx="7593312" cy="303006"/>
      </dsp:txXfrm>
    </dsp:sp>
    <dsp:sp modelId="{AA6A6641-D163-4626-9DEF-EE67743530EF}">
      <dsp:nvSpPr>
        <dsp:cNvPr id="0" name=""/>
        <dsp:cNvSpPr/>
      </dsp:nvSpPr>
      <dsp:spPr>
        <a:xfrm>
          <a:off x="0" y="121742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Using Microsoft teams to communicate through video, audio call, and massaging</a:t>
          </a:r>
          <a:endParaRPr lang="en-US" sz="1400" kern="1200"/>
        </a:p>
      </dsp:txBody>
      <dsp:txXfrm>
        <a:off x="16392" y="1233813"/>
        <a:ext cx="7593312" cy="303006"/>
      </dsp:txXfrm>
    </dsp:sp>
    <dsp:sp modelId="{6301116A-85C7-402C-A92A-26A1C3C23A68}">
      <dsp:nvSpPr>
        <dsp:cNvPr id="0" name=""/>
        <dsp:cNvSpPr/>
      </dsp:nvSpPr>
      <dsp:spPr>
        <a:xfrm>
          <a:off x="0" y="159353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How Microsoft teams improve communication and last but not the least</a:t>
          </a:r>
          <a:endParaRPr lang="en-US" sz="1400" kern="1200"/>
        </a:p>
      </dsp:txBody>
      <dsp:txXfrm>
        <a:off x="16392" y="1609923"/>
        <a:ext cx="7593312" cy="303006"/>
      </dsp:txXfrm>
    </dsp:sp>
    <dsp:sp modelId="{9D8546F7-80CE-45E4-B264-C2FFF8533553}">
      <dsp:nvSpPr>
        <dsp:cNvPr id="0" name=""/>
        <dsp:cNvSpPr/>
      </dsp:nvSpPr>
      <dsp:spPr>
        <a:xfrm>
          <a:off x="0" y="196964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Advantages and disadvantages of Microsoft teams.   </a:t>
          </a:r>
          <a:endParaRPr lang="en-US" sz="1400" kern="1200"/>
        </a:p>
      </dsp:txBody>
      <dsp:txXfrm>
        <a:off x="16392" y="1986033"/>
        <a:ext cx="7593312" cy="303006"/>
      </dsp:txXfrm>
    </dsp:sp>
    <dsp:sp modelId="{5499331D-0F3B-43AE-B932-F56D8032435F}">
      <dsp:nvSpPr>
        <dsp:cNvPr id="0" name=""/>
        <dsp:cNvSpPr/>
      </dsp:nvSpPr>
      <dsp:spPr>
        <a:xfrm>
          <a:off x="0" y="234575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Thank you for listening.</a:t>
          </a:r>
          <a:endParaRPr lang="en-US" sz="1400" kern="1200"/>
        </a:p>
      </dsp:txBody>
      <dsp:txXfrm>
        <a:off x="16392" y="2362143"/>
        <a:ext cx="7593312" cy="3030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8CD8C-A74D-45CA-B290-F66DA31B805A}">
      <dsp:nvSpPr>
        <dsp:cNvPr id="0" name=""/>
        <dsp:cNvSpPr/>
      </dsp:nvSpPr>
      <dsp:spPr>
        <a:xfrm>
          <a:off x="0" y="1689793"/>
          <a:ext cx="7625953" cy="144839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A66690-060F-455A-AD4C-83A69EC9BC0E}">
      <dsp:nvSpPr>
        <dsp:cNvPr id="0" name=""/>
        <dsp:cNvSpPr/>
      </dsp:nvSpPr>
      <dsp:spPr>
        <a:xfrm>
          <a:off x="438139" y="2015682"/>
          <a:ext cx="796617" cy="7966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2C052C-B62A-41C7-9B92-A0154E2EF6F0}">
      <dsp:nvSpPr>
        <dsp:cNvPr id="0" name=""/>
        <dsp:cNvSpPr/>
      </dsp:nvSpPr>
      <dsp:spPr>
        <a:xfrm>
          <a:off x="1672895" y="1689793"/>
          <a:ext cx="5953057" cy="144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288" tIns="153288" rIns="153288" bIns="153288" numCol="1" spcCol="1270" anchor="ctr" anchorCtr="0">
          <a:noAutofit/>
        </a:bodyPr>
        <a:lstStyle/>
        <a:p>
          <a:pPr marL="0" lvl="0" indent="0" algn="l" defTabSz="622300">
            <a:lnSpc>
              <a:spcPct val="100000"/>
            </a:lnSpc>
            <a:spcBef>
              <a:spcPct val="0"/>
            </a:spcBef>
            <a:spcAft>
              <a:spcPct val="35000"/>
            </a:spcAft>
            <a:buNone/>
          </a:pPr>
          <a:r>
            <a:rPr lang="en-US" sz="1400" kern="1200">
              <a:hlinkClick xmlns:r="http://schemas.openxmlformats.org/officeDocument/2006/relationships" r:id="rId2"/>
            </a:rPr>
            <a:t>Excel</a:t>
          </a:r>
          <a:r>
            <a:rPr lang="en-US" sz="1400" kern="1200"/>
            <a:t> improves efficiency for </a:t>
          </a:r>
          <a:r>
            <a:rPr lang="en-US" sz="1400" kern="1200" err="1"/>
            <a:t>collegeues</a:t>
          </a:r>
          <a:r>
            <a:rPr lang="en-US" sz="1400" kern="1200"/>
            <a:t> at </a:t>
          </a:r>
          <a:r>
            <a:rPr lang="en-US" sz="1400" kern="1200" err="1"/>
            <a:t>riverdale</a:t>
          </a:r>
          <a:r>
            <a:rPr lang="en-US" sz="1400" kern="1200"/>
            <a:t> care home </a:t>
          </a:r>
          <a:r>
            <a:rPr lang="en-US" sz="1400" kern="1200" err="1"/>
            <a:t>collegeues</a:t>
          </a:r>
          <a:r>
            <a:rPr lang="en-US" sz="1400" kern="1200"/>
            <a:t> will be able to see on excel the </a:t>
          </a:r>
          <a:r>
            <a:rPr lang="en-US" sz="1400" kern="1200" err="1"/>
            <a:t>rota</a:t>
          </a:r>
          <a:r>
            <a:rPr lang="en-US" sz="1400" kern="1200"/>
            <a:t> this will tell </a:t>
          </a:r>
          <a:r>
            <a:rPr lang="en-US" sz="1400" kern="1200">
              <a:latin typeface="Avenir Next LT Pro"/>
            </a:rPr>
            <a:t>everyone</a:t>
          </a:r>
          <a:r>
            <a:rPr lang="en-US" sz="1400" kern="1200"/>
            <a:t> who is </a:t>
          </a:r>
          <a:r>
            <a:rPr lang="en-US" sz="1400" kern="1200">
              <a:latin typeface="Avenir Next LT Pro"/>
            </a:rPr>
            <a:t>working</a:t>
          </a:r>
          <a:r>
            <a:rPr lang="en-US" sz="1400" kern="1200"/>
            <a:t> on what shift and who is not working for </a:t>
          </a:r>
          <a:r>
            <a:rPr lang="en-US" sz="1400" kern="1200" err="1"/>
            <a:t>exmple</a:t>
          </a:r>
          <a:r>
            <a:rPr lang="en-US" sz="1400" kern="1200"/>
            <a:t> if a colleagues need to swop shift they will be able to see clearly on excel who to ask  I will put a link here to show you how to do a schedule on excel</a:t>
          </a:r>
        </a:p>
      </dsp:txBody>
      <dsp:txXfrm>
        <a:off x="1672895" y="1689793"/>
        <a:ext cx="5953057" cy="14483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C55B2-5276-46DC-96E2-51F4BC9216D6}">
      <dsp:nvSpPr>
        <dsp:cNvPr id="0" name=""/>
        <dsp:cNvSpPr/>
      </dsp:nvSpPr>
      <dsp:spPr>
        <a:xfrm>
          <a:off x="0" y="5197"/>
          <a:ext cx="5047488" cy="463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CCEB7B-F325-41DA-BE68-21FAB448EF54}">
      <dsp:nvSpPr>
        <dsp:cNvPr id="0" name=""/>
        <dsp:cNvSpPr/>
      </dsp:nvSpPr>
      <dsp:spPr>
        <a:xfrm>
          <a:off x="140261" y="109523"/>
          <a:ext cx="255269" cy="255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87AA3C-3B53-48A6-A8F9-7F61A6B73228}">
      <dsp:nvSpPr>
        <dsp:cNvPr id="0" name=""/>
        <dsp:cNvSpPr/>
      </dsp:nvSpPr>
      <dsp:spPr>
        <a:xfrm>
          <a:off x="535791" y="5197"/>
          <a:ext cx="4391764" cy="68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75" tIns="72075" rIns="72075" bIns="72075" numCol="1" spcCol="1270" anchor="ctr" anchorCtr="0">
          <a:noAutofit/>
        </a:bodyPr>
        <a:lstStyle/>
        <a:p>
          <a:pPr marL="0" lvl="0" indent="0" algn="l" defTabSz="622300">
            <a:lnSpc>
              <a:spcPct val="90000"/>
            </a:lnSpc>
            <a:spcBef>
              <a:spcPct val="0"/>
            </a:spcBef>
            <a:spcAft>
              <a:spcPct val="35000"/>
            </a:spcAft>
            <a:buNone/>
          </a:pPr>
          <a:r>
            <a:rPr lang="en-GB" sz="1400" kern="1200"/>
            <a:t>.Vesna L, Dash S,Verma Kuma r V, Verma U(september 2024) the role of digital education tools in the healthcare training and professional development.</a:t>
          </a:r>
          <a:endParaRPr lang="en-US" sz="1400" kern="1200"/>
        </a:p>
      </dsp:txBody>
      <dsp:txXfrm>
        <a:off x="535791" y="5197"/>
        <a:ext cx="4391764" cy="681019"/>
      </dsp:txXfrm>
    </dsp:sp>
    <dsp:sp modelId="{83B2B724-8F33-4E06-B988-40C7C5E179EC}">
      <dsp:nvSpPr>
        <dsp:cNvPr id="0" name=""/>
        <dsp:cNvSpPr/>
      </dsp:nvSpPr>
      <dsp:spPr>
        <a:xfrm>
          <a:off x="0" y="856471"/>
          <a:ext cx="5047488" cy="463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901D8-3BA4-4933-87C1-CD5E80940BC6}">
      <dsp:nvSpPr>
        <dsp:cNvPr id="0" name=""/>
        <dsp:cNvSpPr/>
      </dsp:nvSpPr>
      <dsp:spPr>
        <a:xfrm>
          <a:off x="140261" y="960798"/>
          <a:ext cx="255269" cy="255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779DA6-4005-4162-821E-F3337B1EC622}">
      <dsp:nvSpPr>
        <dsp:cNvPr id="0" name=""/>
        <dsp:cNvSpPr/>
      </dsp:nvSpPr>
      <dsp:spPr>
        <a:xfrm>
          <a:off x="535791" y="856471"/>
          <a:ext cx="4391764" cy="68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75" tIns="72075" rIns="72075" bIns="72075" numCol="1" spcCol="1270" anchor="ctr" anchorCtr="0">
          <a:noAutofit/>
        </a:bodyPr>
        <a:lstStyle/>
        <a:p>
          <a:pPr marL="0" lvl="0" indent="0" algn="l" defTabSz="622300">
            <a:lnSpc>
              <a:spcPct val="90000"/>
            </a:lnSpc>
            <a:spcBef>
              <a:spcPct val="0"/>
            </a:spcBef>
            <a:spcAft>
              <a:spcPct val="35000"/>
            </a:spcAft>
            <a:buNone/>
          </a:pPr>
          <a:r>
            <a:rPr lang="en-GB" sz="1400" kern="1200"/>
            <a:t>.University at buffalo( n.d) department of communication.</a:t>
          </a:r>
          <a:endParaRPr lang="en-US" sz="1400" kern="1200"/>
        </a:p>
      </dsp:txBody>
      <dsp:txXfrm>
        <a:off x="535791" y="856471"/>
        <a:ext cx="4391764" cy="681019"/>
      </dsp:txXfrm>
    </dsp:sp>
    <dsp:sp modelId="{07C9FE03-8197-4E5A-B79C-4AFE22E838C7}">
      <dsp:nvSpPr>
        <dsp:cNvPr id="0" name=""/>
        <dsp:cNvSpPr/>
      </dsp:nvSpPr>
      <dsp:spPr>
        <a:xfrm>
          <a:off x="0" y="1707746"/>
          <a:ext cx="5047488" cy="463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083B9-164A-42FF-8B7C-6505FABDCF8C}">
      <dsp:nvSpPr>
        <dsp:cNvPr id="0" name=""/>
        <dsp:cNvSpPr/>
      </dsp:nvSpPr>
      <dsp:spPr>
        <a:xfrm>
          <a:off x="140261" y="1812072"/>
          <a:ext cx="255269" cy="255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A0F72C-9293-4A89-9276-4ECB91DD6EB4}">
      <dsp:nvSpPr>
        <dsp:cNvPr id="0" name=""/>
        <dsp:cNvSpPr/>
      </dsp:nvSpPr>
      <dsp:spPr>
        <a:xfrm>
          <a:off x="535791" y="1707746"/>
          <a:ext cx="4391764" cy="68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75" tIns="72075" rIns="72075" bIns="72075" numCol="1" spcCol="1270" anchor="ctr" anchorCtr="0">
          <a:noAutofit/>
        </a:bodyPr>
        <a:lstStyle/>
        <a:p>
          <a:pPr marL="0" lvl="0" indent="0" algn="l" defTabSz="622300">
            <a:lnSpc>
              <a:spcPct val="90000"/>
            </a:lnSpc>
            <a:spcBef>
              <a:spcPct val="0"/>
            </a:spcBef>
            <a:spcAft>
              <a:spcPct val="35000"/>
            </a:spcAft>
            <a:buNone/>
          </a:pPr>
          <a:r>
            <a:rPr lang="en-GB" sz="1400" kern="1200"/>
            <a:t>Ahmed (august 9 2024).</a:t>
          </a:r>
          <a:endParaRPr lang="en-US" sz="1400" kern="1200"/>
        </a:p>
      </dsp:txBody>
      <dsp:txXfrm>
        <a:off x="535791" y="1707746"/>
        <a:ext cx="4391764" cy="681019"/>
      </dsp:txXfrm>
    </dsp:sp>
    <dsp:sp modelId="{5B66939D-D37F-4529-B9D7-DA7131041F8F}">
      <dsp:nvSpPr>
        <dsp:cNvPr id="0" name=""/>
        <dsp:cNvSpPr/>
      </dsp:nvSpPr>
      <dsp:spPr>
        <a:xfrm>
          <a:off x="0" y="2559020"/>
          <a:ext cx="5047488" cy="463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0765A3-2F3F-48C4-A5AA-DBF52EED490B}">
      <dsp:nvSpPr>
        <dsp:cNvPr id="0" name=""/>
        <dsp:cNvSpPr/>
      </dsp:nvSpPr>
      <dsp:spPr>
        <a:xfrm>
          <a:off x="140261" y="2663347"/>
          <a:ext cx="255269" cy="255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736EAF-FB75-4021-BA9E-95B9A9165A9D}">
      <dsp:nvSpPr>
        <dsp:cNvPr id="0" name=""/>
        <dsp:cNvSpPr/>
      </dsp:nvSpPr>
      <dsp:spPr>
        <a:xfrm>
          <a:off x="535791" y="2559020"/>
          <a:ext cx="4391764" cy="68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75" tIns="72075" rIns="72075" bIns="72075" numCol="1" spcCol="1270" anchor="ctr" anchorCtr="0">
          <a:noAutofit/>
        </a:bodyPr>
        <a:lstStyle/>
        <a:p>
          <a:pPr marL="0" lvl="0" indent="0" algn="l" defTabSz="622300">
            <a:lnSpc>
              <a:spcPct val="90000"/>
            </a:lnSpc>
            <a:spcBef>
              <a:spcPct val="0"/>
            </a:spcBef>
            <a:spcAft>
              <a:spcPct val="35000"/>
            </a:spcAft>
            <a:buNone/>
          </a:pPr>
          <a:r>
            <a:rPr lang="en-GB" sz="1400" kern="1200"/>
            <a:t>.Think tech advisors (n,d)</a:t>
          </a:r>
          <a:endParaRPr lang="en-US" sz="1400" kern="1200"/>
        </a:p>
      </dsp:txBody>
      <dsp:txXfrm>
        <a:off x="535791" y="2559020"/>
        <a:ext cx="4391764" cy="681019"/>
      </dsp:txXfrm>
    </dsp:sp>
    <dsp:sp modelId="{1DF647B3-FEB0-46A0-9771-7F77E0C13E36}">
      <dsp:nvSpPr>
        <dsp:cNvPr id="0" name=""/>
        <dsp:cNvSpPr/>
      </dsp:nvSpPr>
      <dsp:spPr>
        <a:xfrm>
          <a:off x="0" y="3410294"/>
          <a:ext cx="5047488" cy="463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E5FEB-A496-4D02-8EFF-3956157E02EC}">
      <dsp:nvSpPr>
        <dsp:cNvPr id="0" name=""/>
        <dsp:cNvSpPr/>
      </dsp:nvSpPr>
      <dsp:spPr>
        <a:xfrm>
          <a:off x="140261" y="3514621"/>
          <a:ext cx="255269" cy="255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B82E13-453A-4870-AA8C-566272B3202E}">
      <dsp:nvSpPr>
        <dsp:cNvPr id="0" name=""/>
        <dsp:cNvSpPr/>
      </dsp:nvSpPr>
      <dsp:spPr>
        <a:xfrm>
          <a:off x="535791" y="3410294"/>
          <a:ext cx="4391764" cy="68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75" tIns="72075" rIns="72075" bIns="72075" numCol="1" spcCol="1270" anchor="ctr" anchorCtr="0">
          <a:noAutofit/>
        </a:bodyPr>
        <a:lstStyle/>
        <a:p>
          <a:pPr marL="0" lvl="0" indent="0" algn="l" defTabSz="622300">
            <a:lnSpc>
              <a:spcPct val="90000"/>
            </a:lnSpc>
            <a:spcBef>
              <a:spcPct val="0"/>
            </a:spcBef>
            <a:spcAft>
              <a:spcPct val="35000"/>
            </a:spcAft>
            <a:buNone/>
          </a:pPr>
          <a:r>
            <a:rPr lang="en-GB" sz="1400" kern="1200"/>
            <a:t>.Siva (febraury 2026) papershift Excel rota is not cheaper than a rota software here ate 9 reasons.</a:t>
          </a:r>
          <a:endParaRPr lang="en-US" sz="1400" kern="1200"/>
        </a:p>
      </dsp:txBody>
      <dsp:txXfrm>
        <a:off x="535791" y="3410294"/>
        <a:ext cx="4391764" cy="68101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432054" y="1124712"/>
            <a:ext cx="8277606" cy="3172968"/>
          </a:xfrm>
        </p:spPr>
        <p:txBody>
          <a:bodyPr anchor="b">
            <a:normAutofit/>
          </a:bodyPr>
          <a:lstStyle>
            <a:lvl1pPr algn="l">
              <a:defRPr sz="10666"/>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432054" y="4727448"/>
            <a:ext cx="8277606" cy="1481328"/>
          </a:xfrm>
        </p:spPr>
        <p:txBody>
          <a:bodyPr>
            <a:normAutofit/>
          </a:bodyPr>
          <a:lstStyle>
            <a:lvl1pPr marL="0" indent="0" algn="l">
              <a:buNone/>
              <a:defRPr sz="3733"/>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432054" y="6356351"/>
            <a:ext cx="2057400" cy="365125"/>
          </a:xfrm>
        </p:spPr>
        <p:txBody>
          <a:bodyPr/>
          <a:lstStyle/>
          <a:p>
            <a:fld id="{965A7A7B-B71A-428D-833F-0F3507A6DB13}" type="datetimeFigureOut">
              <a:rPr lang="en-US" dirty="0"/>
              <a:t>6/11/2026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6652260" y="6356351"/>
            <a:ext cx="20574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624870" y="434802"/>
            <a:ext cx="146304" cy="5280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433989" y="4501201"/>
            <a:ext cx="8276022"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85889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836676" y="2478024"/>
            <a:ext cx="7626096"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836676" y="6356351"/>
            <a:ext cx="2057400" cy="365125"/>
          </a:xfrm>
        </p:spPr>
        <p:txBody>
          <a:bodyPr/>
          <a:lstStyle/>
          <a:p>
            <a:fld id="{5CF65307-640F-4AE7-B0BE-50C709AD86C5}" type="datetimeFigureOut">
              <a:rPr lang="en-US" dirty="0"/>
              <a:t>6/11/2026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460493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418658" y="4981421"/>
            <a:ext cx="8351217"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374126" y="5118581"/>
            <a:ext cx="109728"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418338" y="640080"/>
            <a:ext cx="8167878" cy="4114800"/>
          </a:xfrm>
        </p:spPr>
        <p:txBody>
          <a:bodyPr anchor="b">
            <a:normAutofit/>
          </a:bodyPr>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630936" y="5102352"/>
            <a:ext cx="7955280" cy="585216"/>
          </a:xfrm>
        </p:spPr>
        <p:txBody>
          <a:bodyPr anchor="ctr">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6/11/2026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338538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836676"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4759452"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836676" y="6356351"/>
            <a:ext cx="2057400" cy="365125"/>
          </a:xfrm>
        </p:spPr>
        <p:txBody>
          <a:bodyPr/>
          <a:lstStyle/>
          <a:p>
            <a:fld id="{202278E8-5F4B-47D5-A617-8CCDF75D6A33}" type="datetimeFigureOut">
              <a:rPr lang="en-US" dirty="0"/>
              <a:t>6/11/2026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83402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836676"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836676" y="3203688"/>
            <a:ext cx="3703320" cy="2968512"/>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4759452"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4759452" y="3203688"/>
            <a:ext cx="3703320" cy="2968511"/>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836676" y="6356351"/>
            <a:ext cx="2057400" cy="365125"/>
          </a:xfrm>
        </p:spPr>
        <p:txBody>
          <a:bodyPr/>
          <a:lstStyle/>
          <a:p>
            <a:fld id="{16AAFA52-7A21-407F-8339-40DF182D7460}" type="datetimeFigureOut">
              <a:rPr lang="en-US" dirty="0"/>
              <a:t>6/11/2026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083814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499390" y="1533525"/>
            <a:ext cx="8187797"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456813" y="2971798"/>
            <a:ext cx="96012"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809244" y="1938528"/>
            <a:ext cx="7632954" cy="2990088"/>
          </a:xfrm>
        </p:spPr>
        <p:txBody>
          <a:bodyPr>
            <a:normAutofit/>
          </a:bodyPr>
          <a:lstStyle>
            <a:lvl1pPr>
              <a:defRPr sz="72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6/11/2026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973322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6/11/2026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78548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3723894" y="1709928"/>
            <a:ext cx="5047488" cy="4096512"/>
          </a:xfrm>
        </p:spPr>
        <p:txBody>
          <a:bodyPr/>
          <a:lstStyle>
            <a:lvl1pPr>
              <a:defRPr sz="3733"/>
            </a:lvl1pPr>
            <a:lvl2pPr>
              <a:defRPr sz="3200"/>
            </a:lvl2pPr>
            <a:lvl3pPr>
              <a:defRPr sz="2667"/>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651510" y="3429000"/>
            <a:ext cx="2324862" cy="2066544"/>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651510" y="6356351"/>
            <a:ext cx="2057400" cy="365125"/>
          </a:xfrm>
        </p:spPr>
        <p:txBody>
          <a:bodyPr/>
          <a:lstStyle/>
          <a:p>
            <a:fld id="{6E6483A1-31A8-47A2-AB0A-53A7803D5EBF}" type="datetimeFigureOut">
              <a:rPr lang="en-US" dirty="0"/>
              <a:t>6/11/2026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384487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3723894" y="1161288"/>
            <a:ext cx="5047488" cy="4645152"/>
          </a:xfrm>
        </p:spPr>
        <p:txBody>
          <a:bodyPr anchor="t">
            <a:normAutofit/>
          </a:bodyPr>
          <a:lstStyle>
            <a:lvl1pPr marL="0" indent="0">
              <a:buNone/>
              <a:defRPr sz="3733"/>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651510" y="3438144"/>
            <a:ext cx="2324862" cy="2057400"/>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651510" y="6356351"/>
            <a:ext cx="2057400" cy="365125"/>
          </a:xfrm>
        </p:spPr>
        <p:txBody>
          <a:bodyPr/>
          <a:lstStyle/>
          <a:p>
            <a:fld id="{6D8810B9-2C7C-4CAF-99E2-617AE20BA331}" type="datetimeFigureOut">
              <a:rPr lang="en-US" dirty="0"/>
              <a:t>6/11/2026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911211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6/11/2026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066435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6/11/2026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973534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37E93E0A-5177-400C-87C9-C93AF466EC49}" type="datetimeFigureOut">
              <a:rPr lang="en-US" dirty="0"/>
              <a:t>6/11/2026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2412550765"/>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s://www.bing.com/ck/a?!&amp;&amp;p=434b0169fa9d506403fa497b157a544519596d12a1b09038692256ec162769afJmltdHM9MTc4MDcwNDAwMA&amp;ptn=3&amp;ver=2&amp;hsh=4&amp;fclid=104b1405-a44b-661b-26e4-0375a53b67d9&amp;psq=using+teams+for+audio+conferencing&amp;u=a1aHR0cHM6Ly9sZWFybi5taWNyb3NvZnQuY29tL2VuLXVzL21pY3Jvc29mdHRlYW1zL3NldC11cC1hdWRpby1jb25mZXJlbmNpbmctaW4tdGVhbXM&amp;ntb=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amilavaldiviesoblog.wordpress.com/author/camilavaldiviesoblog/"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somospacientes.com/noticias/sanidad/necesidad-de-reabrir-los-centros-terapeuticos-para-la-demencia/attachment/atencion-paciente-alzheimer/"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t">
            <a:noAutofit/>
          </a:bodyPr>
          <a:lstStyle/>
          <a:p>
            <a:r>
              <a:rPr lang="en-US" sz="1950"/>
              <a:t>USING MICROSOFT APPS TO IMPROVE EFFICIENCY IN RIVERDALE NURSING HOME</a:t>
            </a:r>
          </a:p>
        </p:txBody>
      </p:sp>
      <p:sp>
        <p:nvSpPr>
          <p:cNvPr id="3" name="Subtitle 2"/>
          <p:cNvSpPr>
            <a:spLocks noGrp="1"/>
          </p:cNvSpPr>
          <p:nvPr>
            <p:ph type="body" sz="half" idx="2"/>
          </p:nvPr>
        </p:nvSpPr>
        <p:spPr>
          <a:xfrm>
            <a:off x="3210680" y="1272396"/>
            <a:ext cx="2324862" cy="5287072"/>
          </a:xfrm>
        </p:spPr>
        <p:txBody>
          <a:bodyPr vert="horz" lIns="68580" tIns="34290" rIns="68580" bIns="34290" rtlCol="0" anchor="t">
            <a:normAutofit lnSpcReduction="10000"/>
          </a:bodyPr>
          <a:lstStyle/>
          <a:p>
            <a:pPr indent="-137160">
              <a:buFont typeface="Corbel" pitchFamily="34" charset="0"/>
              <a:buChar char="•"/>
            </a:pPr>
            <a:r>
              <a:rPr lang="en-US"/>
              <a:t>Agatha boakye-252901</a:t>
            </a:r>
          </a:p>
          <a:p>
            <a:pPr indent="-137160">
              <a:buFont typeface="Corbel" pitchFamily="34" charset="0"/>
              <a:buChar char="•"/>
            </a:pPr>
            <a:r>
              <a:rPr lang="en-US"/>
              <a:t>Akeel Hussain –253370</a:t>
            </a:r>
          </a:p>
          <a:p>
            <a:r>
              <a:rPr lang="en-US"/>
              <a:t>.Juana Delgado 2541266</a:t>
            </a:r>
          </a:p>
          <a:p>
            <a:pPr indent="-137160">
              <a:buFont typeface="Corbel" pitchFamily="34" charset="0"/>
              <a:buChar char="•"/>
            </a:pPr>
            <a:r>
              <a:rPr lang="en-US"/>
              <a:t>Lecturer- Markus Klingelfuss</a:t>
            </a:r>
          </a:p>
          <a:p>
            <a:pPr indent="-137160">
              <a:buFont typeface="Corbel" pitchFamily="34" charset="0"/>
              <a:buChar char="•"/>
            </a:pPr>
            <a:r>
              <a:rPr lang="en-US"/>
              <a:t>Module code-4007</a:t>
            </a:r>
          </a:p>
        </p:txBody>
      </p:sp>
      <p:sp>
        <p:nvSpPr>
          <p:cNvPr id="9" name="Date Placeholder 4">
            <a:extLst>
              <a:ext uri="{FF2B5EF4-FFF2-40B4-BE49-F238E27FC236}">
                <a16:creationId xmlns:a16="http://schemas.microsoft.com/office/drawing/2014/main" id="{2DF6A78E-4505-4C47-2694-F50B20A24703}"/>
              </a:ext>
            </a:extLst>
          </p:cNvPr>
          <p:cNvSpPr>
            <a:spLocks noGrp="1"/>
          </p:cNvSpPr>
          <p:nvPr>
            <p:ph type="dt" sz="half" idx="10"/>
          </p:nvPr>
        </p:nvSpPr>
        <p:spPr/>
        <p:txBody>
          <a:bodyPr/>
          <a:lstStyle/>
          <a:p>
            <a:pPr>
              <a:spcAft>
                <a:spcPts val="450"/>
              </a:spcAft>
            </a:pPr>
            <a:fld id="{1FE92152-2E1E-4942-8DFF-9D7CD8F6F439}" type="datetime1">
              <a:rPr lang="en-US" smtClean="0"/>
              <a:pPr>
                <a:spcAft>
                  <a:spcPts val="450"/>
                </a:spcAft>
              </a:pPr>
              <a:t>6/11/2026</a:t>
            </a:fld>
            <a:endParaRPr lang="en-US"/>
          </a:p>
        </p:txBody>
      </p:sp>
      <p:sp>
        <p:nvSpPr>
          <p:cNvPr id="14" name="Footer Placeholder 5">
            <a:extLst>
              <a:ext uri="{FF2B5EF4-FFF2-40B4-BE49-F238E27FC236}">
                <a16:creationId xmlns:a16="http://schemas.microsoft.com/office/drawing/2014/main" id="{E91E406F-1710-CD72-199A-6B9EA67281BC}"/>
              </a:ext>
            </a:extLst>
          </p:cNvPr>
          <p:cNvSpPr>
            <a:spLocks noGrp="1"/>
          </p:cNvSpPr>
          <p:nvPr>
            <p:ph type="ftr" sz="quarter" idx="11"/>
          </p:nvPr>
        </p:nvSpPr>
        <p:spPr/>
        <p:txBody>
          <a:bodyPr/>
          <a:lstStyle/>
          <a:p>
            <a:pPr>
              <a:spcAft>
                <a:spcPts val="450"/>
              </a:spcAft>
            </a:pPr>
            <a:r>
              <a:rPr lang="en-US"/>
              <a:t>
              </a:t>
            </a:r>
          </a:p>
        </p:txBody>
      </p:sp>
      <p:sp>
        <p:nvSpPr>
          <p:cNvPr id="16" name="Slide Number Placeholder 6">
            <a:extLst>
              <a:ext uri="{FF2B5EF4-FFF2-40B4-BE49-F238E27FC236}">
                <a16:creationId xmlns:a16="http://schemas.microsoft.com/office/drawing/2014/main" id="{CB9E9EA1-64FF-FCDB-274A-C197B966EA49}"/>
              </a:ext>
            </a:extLst>
          </p:cNvPr>
          <p:cNvSpPr>
            <a:spLocks noGrp="1"/>
          </p:cNvSpPr>
          <p:nvPr>
            <p:ph type="sldNum" sz="quarter" idx="12"/>
          </p:nvPr>
        </p:nvSpPr>
        <p:spPr/>
        <p:txBody>
          <a:bodyPr/>
          <a:lstStyle/>
          <a:p>
            <a:pPr>
              <a:spcAft>
                <a:spcPts val="450"/>
              </a:spcAft>
            </a:pPr>
            <a:fld id="{CC057153-B650-4DEB-B370-79DDCFDCE934}" type="slidenum">
              <a:rPr lang="en-US" smtClean="0"/>
              <a:pPr>
                <a:spcAft>
                  <a:spcPts val="450"/>
                </a:spcAft>
              </a:pPr>
              <a:t>1</a:t>
            </a:fld>
            <a:endParaRPr lang="en-US"/>
          </a:p>
        </p:txBody>
      </p:sp>
      <p:pic>
        <p:nvPicPr>
          <p:cNvPr id="7" name="Graphic 6" descr="House">
            <a:extLst>
              <a:ext uri="{FF2B5EF4-FFF2-40B4-BE49-F238E27FC236}">
                <a16:creationId xmlns:a16="http://schemas.microsoft.com/office/drawing/2014/main" id="{3849D398-8A16-9EA6-810A-9E4ACC7AE5D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543138" y="625480"/>
            <a:ext cx="3798498" cy="388476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51" descr="Green dialogue boxes">
            <a:extLst>
              <a:ext uri="{FF2B5EF4-FFF2-40B4-BE49-F238E27FC236}">
                <a16:creationId xmlns:a16="http://schemas.microsoft.com/office/drawing/2014/main" id="{AA90B3EF-667D-97F9-3BB5-CB7E118B00EF}"/>
              </a:ext>
            </a:extLst>
          </p:cNvPr>
          <p:cNvPicPr>
            <a:picLocks noChangeAspect="1"/>
          </p:cNvPicPr>
          <p:nvPr/>
        </p:nvPicPr>
        <p:blipFill>
          <a:blip r:embed="rId2"/>
          <a:srcRect l="14113" r="20141" b="11"/>
          <a:stretch>
            <a:fillRect/>
          </a:stretch>
        </p:blipFill>
        <p:spPr>
          <a:xfrm>
            <a:off x="-1" y="857248"/>
            <a:ext cx="4057649" cy="5143502"/>
          </a:xfrm>
          <a:prstGeom prst="rect">
            <a:avLst/>
          </a:prstGeom>
        </p:spPr>
      </p:pic>
      <p:sp>
        <p:nvSpPr>
          <p:cNvPr id="54" name="Content Placeholder 2">
            <a:extLst>
              <a:ext uri="{FF2B5EF4-FFF2-40B4-BE49-F238E27FC236}">
                <a16:creationId xmlns:a16="http://schemas.microsoft.com/office/drawing/2014/main" id="{FE1B9315-CB6A-122D-9A97-7B6124FA8448}"/>
              </a:ext>
            </a:extLst>
          </p:cNvPr>
          <p:cNvSpPr>
            <a:spLocks noGrp="1"/>
          </p:cNvSpPr>
          <p:nvPr>
            <p:ph idx="1"/>
          </p:nvPr>
        </p:nvSpPr>
        <p:spPr>
          <a:xfrm>
            <a:off x="4054527" y="858688"/>
            <a:ext cx="4050523" cy="4391074"/>
          </a:xfrm>
        </p:spPr>
        <p:txBody>
          <a:bodyPr vert="horz" lIns="68580" tIns="34290" rIns="68580" bIns="34290" rtlCol="0" anchor="ctr">
            <a:noAutofit/>
          </a:bodyPr>
          <a:lstStyle/>
          <a:p>
            <a:pPr marL="0" indent="0">
              <a:lnSpc>
                <a:spcPct val="110000"/>
              </a:lnSpc>
              <a:buNone/>
            </a:pPr>
            <a:r>
              <a:rPr lang="en-GB" sz="1800">
                <a:solidFill>
                  <a:srgbClr val="FF0000"/>
                </a:solidFill>
              </a:rPr>
              <a:t>Good afternoon class, today, my colleagues and I are here to talk about the following Microsoft 365 tools that can be used in Riverdale care home. To improve efficiency and communication</a:t>
            </a:r>
          </a:p>
          <a:p>
            <a:pPr marL="0" indent="0">
              <a:lnSpc>
                <a:spcPct val="110000"/>
              </a:lnSpc>
              <a:buNone/>
            </a:pPr>
            <a:r>
              <a:rPr lang="en-GB" sz="1800">
                <a:solidFill>
                  <a:srgbClr val="FF0000"/>
                </a:solidFill>
              </a:rPr>
              <a:t>.Microsoft teams</a:t>
            </a:r>
          </a:p>
          <a:p>
            <a:pPr marL="0" indent="0">
              <a:lnSpc>
                <a:spcPct val="110000"/>
              </a:lnSpc>
              <a:buNone/>
            </a:pPr>
            <a:r>
              <a:rPr lang="en-GB" sz="1800">
                <a:solidFill>
                  <a:srgbClr val="FF0000"/>
                </a:solidFill>
              </a:rPr>
              <a:t>.Microsoft excel and</a:t>
            </a:r>
          </a:p>
          <a:p>
            <a:pPr marL="0" indent="0">
              <a:lnSpc>
                <a:spcPct val="110000"/>
              </a:lnSpc>
              <a:buNone/>
            </a:pPr>
            <a:r>
              <a:rPr lang="en-GB" sz="1800">
                <a:solidFill>
                  <a:srgbClr val="FF0000"/>
                </a:solidFill>
              </a:rPr>
              <a:t>.Power point.</a:t>
            </a:r>
          </a:p>
          <a:p>
            <a:pPr marL="0" indent="0">
              <a:lnSpc>
                <a:spcPct val="110000"/>
              </a:lnSpc>
              <a:buNone/>
            </a:pPr>
            <a:r>
              <a:rPr lang="en-GB" sz="1800">
                <a:solidFill>
                  <a:srgbClr val="FF0000"/>
                </a:solidFill>
              </a:rPr>
              <a:t>I will talk about Microsoft teams, and my colleague will also  continue to explore the other two apps mentioned.</a:t>
            </a:r>
          </a:p>
        </p:txBody>
      </p:sp>
    </p:spTree>
    <p:extLst>
      <p:ext uri="{BB962C8B-B14F-4D97-AF65-F5344CB8AC3E}">
        <p14:creationId xmlns:p14="http://schemas.microsoft.com/office/powerpoint/2010/main" val="2465089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E3454C9-9447-14A8-9B2D-202E46026201}"/>
              </a:ext>
            </a:extLst>
          </p:cNvPr>
          <p:cNvSpPr>
            <a:spLocks noGrp="1"/>
          </p:cNvSpPr>
          <p:nvPr>
            <p:ph type="title"/>
          </p:nvPr>
        </p:nvSpPr>
        <p:spPr>
          <a:xfrm flipH="1" flipV="1">
            <a:off x="-3881627" y="4915102"/>
            <a:ext cx="334949" cy="2157580"/>
          </a:xfrm>
        </p:spPr>
        <p:txBody>
          <a:bodyPr>
            <a:normAutofit/>
          </a:bodyPr>
          <a:lstStyle/>
          <a:p>
            <a:endParaRPr lang="en-US"/>
          </a:p>
        </p:txBody>
      </p:sp>
      <p:sp>
        <p:nvSpPr>
          <p:cNvPr id="14" name="Text Placeholder 3">
            <a:extLst>
              <a:ext uri="{FF2B5EF4-FFF2-40B4-BE49-F238E27FC236}">
                <a16:creationId xmlns:a16="http://schemas.microsoft.com/office/drawing/2014/main" id="{A17030E9-F09E-D5B6-7F90-CDF9211D14EA}"/>
              </a:ext>
            </a:extLst>
          </p:cNvPr>
          <p:cNvSpPr>
            <a:spLocks noGrp="1"/>
          </p:cNvSpPr>
          <p:nvPr>
            <p:ph type="body" sz="half" idx="2"/>
          </p:nvPr>
        </p:nvSpPr>
        <p:spPr>
          <a:xfrm>
            <a:off x="-3647320" y="424133"/>
            <a:ext cx="542070" cy="5071411"/>
          </a:xfrm>
        </p:spPr>
        <p:txBody>
          <a:bodyPr/>
          <a:lstStyle/>
          <a:p>
            <a:endParaRPr lang="en-US"/>
          </a:p>
        </p:txBody>
      </p:sp>
      <p:sp>
        <p:nvSpPr>
          <p:cNvPr id="4" name="Date Placeholder 3">
            <a:extLst>
              <a:ext uri="{FF2B5EF4-FFF2-40B4-BE49-F238E27FC236}">
                <a16:creationId xmlns:a16="http://schemas.microsoft.com/office/drawing/2014/main" id="{C4200DA1-7062-CA82-27AC-5C5188DF5663}"/>
              </a:ext>
            </a:extLst>
          </p:cNvPr>
          <p:cNvSpPr>
            <a:spLocks noGrp="1"/>
          </p:cNvSpPr>
          <p:nvPr>
            <p:ph type="dt" sz="half" idx="10"/>
          </p:nvPr>
        </p:nvSpPr>
        <p:spPr>
          <a:xfrm>
            <a:off x="651510" y="6356351"/>
            <a:ext cx="2057400" cy="365125"/>
          </a:xfrm>
        </p:spPr>
        <p:txBody>
          <a:bodyPr anchor="ctr">
            <a:normAutofit/>
          </a:bodyPr>
          <a:lstStyle/>
          <a:p>
            <a:pPr>
              <a:spcAft>
                <a:spcPts val="600"/>
              </a:spcAft>
            </a:pPr>
            <a:fld id="{654C3880-1AC2-4052-874D-9CBB33047B76}" type="datetime1">
              <a:rPr lang="en-US"/>
              <a:pPr>
                <a:spcAft>
                  <a:spcPts val="600"/>
                </a:spcAft>
              </a:pPr>
              <a:t>6/11/2026</a:t>
            </a:fld>
            <a:endParaRPr lang="en-US"/>
          </a:p>
        </p:txBody>
      </p:sp>
      <p:sp>
        <p:nvSpPr>
          <p:cNvPr id="16" name="Footer Placeholder 5">
            <a:extLst>
              <a:ext uri="{FF2B5EF4-FFF2-40B4-BE49-F238E27FC236}">
                <a16:creationId xmlns:a16="http://schemas.microsoft.com/office/drawing/2014/main" id="{215B07A1-40C4-719A-22A2-66ABE1119C5B}"/>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4B4E94DC-B179-D39C-207E-4B13E7473246}"/>
              </a:ext>
            </a:extLst>
          </p:cNvPr>
          <p:cNvSpPr>
            <a:spLocks noGrp="1"/>
          </p:cNvSpPr>
          <p:nvPr>
            <p:ph type="sldNum" sz="quarter" idx="12"/>
          </p:nvPr>
        </p:nvSpPr>
        <p:spPr>
          <a:xfrm>
            <a:off x="6457950" y="6356351"/>
            <a:ext cx="2057400" cy="365125"/>
          </a:xfrm>
        </p:spPr>
        <p:txBody>
          <a:bodyPr anchor="ctr">
            <a:normAutofit/>
          </a:bodyPr>
          <a:lstStyle/>
          <a:p>
            <a:pPr>
              <a:spcAft>
                <a:spcPts val="600"/>
              </a:spcAft>
            </a:pPr>
            <a:fld id="{A65A5C87-DF58-40C8-B092-1DE63DB4547E}" type="slidenum">
              <a:rPr lang="en-US" dirty="0"/>
              <a:pPr>
                <a:spcAft>
                  <a:spcPts val="600"/>
                </a:spcAft>
              </a:pPr>
              <a:t>3</a:t>
            </a:fld>
            <a:endParaRPr lang="en-US"/>
          </a:p>
        </p:txBody>
      </p:sp>
      <p:graphicFrame>
        <p:nvGraphicFramePr>
          <p:cNvPr id="8" name="Content Placeholder 2">
            <a:extLst>
              <a:ext uri="{FF2B5EF4-FFF2-40B4-BE49-F238E27FC236}">
                <a16:creationId xmlns:a16="http://schemas.microsoft.com/office/drawing/2014/main" id="{DBA4A64B-BD80-40B1-4087-11EDBE932F50}"/>
              </a:ext>
            </a:extLst>
          </p:cNvPr>
          <p:cNvGraphicFramePr>
            <a:graphicFrameLocks noGrp="1"/>
          </p:cNvGraphicFramePr>
          <p:nvPr>
            <p:ph idx="1"/>
            <p:extLst>
              <p:ext uri="{D42A27DB-BD31-4B8C-83A1-F6EECF244321}">
                <p14:modId xmlns:p14="http://schemas.microsoft.com/office/powerpoint/2010/main" val="1218326113"/>
              </p:ext>
            </p:extLst>
          </p:nvPr>
        </p:nvGraphicFramePr>
        <p:xfrm>
          <a:off x="402724" y="991062"/>
          <a:ext cx="9461336" cy="6080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0028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45A56DA3-0313-CF4A-81CB-605EEF3E4BFB}"/>
              </a:ext>
            </a:extLst>
          </p:cNvPr>
          <p:cNvSpPr>
            <a:spLocks noGrp="1"/>
          </p:cNvSpPr>
          <p:nvPr>
            <p:ph type="title"/>
          </p:nvPr>
        </p:nvSpPr>
        <p:spPr>
          <a:xfrm>
            <a:off x="836676" y="1268730"/>
            <a:ext cx="7712360" cy="438984"/>
          </a:xfrm>
        </p:spPr>
        <p:txBody>
          <a:bodyPr>
            <a:normAutofit fontScale="90000"/>
          </a:bodyPr>
          <a:lstStyle/>
          <a:p>
            <a:endParaRPr lang="en-US"/>
          </a:p>
        </p:txBody>
      </p:sp>
      <p:graphicFrame>
        <p:nvGraphicFramePr>
          <p:cNvPr id="15" name="Content Placeholder 2">
            <a:extLst>
              <a:ext uri="{FF2B5EF4-FFF2-40B4-BE49-F238E27FC236}">
                <a16:creationId xmlns:a16="http://schemas.microsoft.com/office/drawing/2014/main" id="{F2285EC2-E091-6AD1-E81D-A832AE075982}"/>
              </a:ext>
            </a:extLst>
          </p:cNvPr>
          <p:cNvGraphicFramePr>
            <a:graphicFrameLocks noGrp="1"/>
          </p:cNvGraphicFramePr>
          <p:nvPr>
            <p:ph idx="1"/>
            <p:extLst>
              <p:ext uri="{D42A27DB-BD31-4B8C-83A1-F6EECF244321}">
                <p14:modId xmlns:p14="http://schemas.microsoft.com/office/powerpoint/2010/main" val="892845091"/>
              </p:ext>
            </p:extLst>
          </p:nvPr>
        </p:nvGraphicFramePr>
        <p:xfrm>
          <a:off x="836676" y="1824375"/>
          <a:ext cx="8158058" cy="5027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41835C17-720D-07E5-877A-A002C4D212FC}"/>
              </a:ext>
            </a:extLst>
          </p:cNvPr>
          <p:cNvSpPr>
            <a:spLocks noGrp="1"/>
          </p:cNvSpPr>
          <p:nvPr>
            <p:ph type="dt" sz="half" idx="10"/>
          </p:nvPr>
        </p:nvSpPr>
        <p:spPr>
          <a:xfrm>
            <a:off x="836676" y="5624513"/>
            <a:ext cx="2057400" cy="273844"/>
          </a:xfrm>
        </p:spPr>
        <p:txBody>
          <a:bodyPr anchor="ctr">
            <a:normAutofit/>
          </a:bodyPr>
          <a:lstStyle/>
          <a:p>
            <a:pPr>
              <a:spcAft>
                <a:spcPts val="450"/>
              </a:spcAft>
            </a:pPr>
            <a:fld id="{94F4D876-A651-423A-BFAA-3E48AA4A02D7}" type="datetime1">
              <a:rPr lang="en-US"/>
              <a:pPr>
                <a:spcAft>
                  <a:spcPts val="450"/>
                </a:spcAft>
              </a:pPr>
              <a:t>6/11/2026</a:t>
            </a:fld>
            <a:endParaRPr lang="en-US"/>
          </a:p>
        </p:txBody>
      </p:sp>
      <p:sp>
        <p:nvSpPr>
          <p:cNvPr id="5" name="Footer Placeholder 4">
            <a:extLst>
              <a:ext uri="{FF2B5EF4-FFF2-40B4-BE49-F238E27FC236}">
                <a16:creationId xmlns:a16="http://schemas.microsoft.com/office/drawing/2014/main" id="{ED5A7DDF-753E-3B2B-C1F5-D963EA089D2F}"/>
              </a:ext>
            </a:extLst>
          </p:cNvPr>
          <p:cNvSpPr>
            <a:spLocks noGrp="1"/>
          </p:cNvSpPr>
          <p:nvPr>
            <p:ph type="ftr" sz="quarter" idx="11"/>
          </p:nvPr>
        </p:nvSpPr>
        <p:spPr>
          <a:xfrm>
            <a:off x="3028950" y="5624513"/>
            <a:ext cx="3086100" cy="273844"/>
          </a:xfrm>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221BF633-0072-1A41-0612-0D493CB7957F}"/>
              </a:ext>
            </a:extLst>
          </p:cNvPr>
          <p:cNvSpPr>
            <a:spLocks noGrp="1"/>
          </p:cNvSpPr>
          <p:nvPr>
            <p:ph type="sldNum" sz="quarter" idx="12"/>
          </p:nvPr>
        </p:nvSpPr>
        <p:spPr>
          <a:xfrm>
            <a:off x="6405372" y="5624513"/>
            <a:ext cx="2057400" cy="273844"/>
          </a:xfrm>
        </p:spPr>
        <p:txBody>
          <a:bodyPr anchor="ctr">
            <a:normAutofit/>
          </a:bodyPr>
          <a:lstStyle/>
          <a:p>
            <a:pPr>
              <a:spcAft>
                <a:spcPts val="450"/>
              </a:spcAft>
            </a:pPr>
            <a:fld id="{CC057153-B650-4DEB-B370-79DDCFDCE934}" type="slidenum">
              <a:rPr lang="en-US"/>
              <a:pPr>
                <a:spcAft>
                  <a:spcPts val="450"/>
                </a:spcAft>
              </a:pPr>
              <a:t>4</a:t>
            </a:fld>
            <a:endParaRPr lang="en-US"/>
          </a:p>
        </p:txBody>
      </p:sp>
    </p:spTree>
    <p:extLst>
      <p:ext uri="{BB962C8B-B14F-4D97-AF65-F5344CB8AC3E}">
        <p14:creationId xmlns:p14="http://schemas.microsoft.com/office/powerpoint/2010/main" val="3895513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1AB6-42E4-3B6D-99E8-C92D2B45FECC}"/>
              </a:ext>
            </a:extLst>
          </p:cNvPr>
          <p:cNvSpPr>
            <a:spLocks noGrp="1"/>
          </p:cNvSpPr>
          <p:nvPr>
            <p:ph type="title"/>
          </p:nvPr>
        </p:nvSpPr>
        <p:spPr/>
        <p:txBody>
          <a:bodyPr anchor="t">
            <a:normAutofit/>
          </a:bodyPr>
          <a:lstStyle/>
          <a:p>
            <a:r>
              <a:rPr lang="en-GB"/>
              <a:t>Using Microsoft Teams to Communicate Through Video Call</a:t>
            </a:r>
          </a:p>
        </p:txBody>
      </p:sp>
      <p:sp>
        <p:nvSpPr>
          <p:cNvPr id="3" name="Content Placeholder 2">
            <a:extLst>
              <a:ext uri="{FF2B5EF4-FFF2-40B4-BE49-F238E27FC236}">
                <a16:creationId xmlns:a16="http://schemas.microsoft.com/office/drawing/2014/main" id="{55075ACC-EE31-BFB3-6496-E86ED70213A7}"/>
              </a:ext>
            </a:extLst>
          </p:cNvPr>
          <p:cNvSpPr>
            <a:spLocks noGrp="1"/>
          </p:cNvSpPr>
          <p:nvPr>
            <p:ph sz="half" idx="1"/>
          </p:nvPr>
        </p:nvSpPr>
        <p:spPr>
          <a:xfrm>
            <a:off x="117809" y="3024882"/>
            <a:ext cx="4993687" cy="2598103"/>
          </a:xfrm>
        </p:spPr>
        <p:txBody>
          <a:bodyPr vert="horz" lIns="68580" tIns="34290" rIns="68580" bIns="34290" rtlCol="0" anchor="t">
            <a:normAutofit fontScale="62500" lnSpcReduction="20000"/>
          </a:bodyPr>
          <a:lstStyle/>
          <a:p>
            <a:pPr marL="0" indent="0">
              <a:buNone/>
            </a:pPr>
            <a:r>
              <a:rPr lang="en-GB">
                <a:solidFill>
                  <a:srgbClr val="7030A0"/>
                </a:solidFill>
              </a:rPr>
              <a:t>Staff from Riverdale care home can organise a video call through teams to discuss anything about the care home . It can be in the form like handing over, resident wellbeing ,meetings, sharing files via vide</a:t>
            </a:r>
            <a:r>
              <a:rPr lang="en-GB" sz="2300"/>
              <a:t>o</a:t>
            </a:r>
            <a:r>
              <a:rPr lang="en-GB">
                <a:solidFill>
                  <a:srgbClr val="7030A0"/>
                </a:solidFill>
              </a:rPr>
              <a:t> call without meeting face to face which is a form of communication. </a:t>
            </a:r>
          </a:p>
          <a:p>
            <a:pPr marL="0" indent="0">
              <a:buNone/>
            </a:pPr>
            <a:r>
              <a:rPr lang="en-GB">
                <a:solidFill>
                  <a:srgbClr val="7030A0"/>
                </a:solidFill>
              </a:rPr>
              <a:t>The video aspect of the tool will enable a live video call when is in use.</a:t>
            </a:r>
          </a:p>
          <a:p>
            <a:pPr marL="0" indent="0">
              <a:buNone/>
            </a:pPr>
            <a:r>
              <a:rPr lang="en-GB">
                <a:solidFill>
                  <a:srgbClr val="7030A0"/>
                </a:solidFill>
              </a:rPr>
              <a:t>Think Tech Advisors(N.D)</a:t>
            </a:r>
          </a:p>
        </p:txBody>
      </p:sp>
      <p:sp>
        <p:nvSpPr>
          <p:cNvPr id="4" name="Date Placeholder 3">
            <a:extLst>
              <a:ext uri="{FF2B5EF4-FFF2-40B4-BE49-F238E27FC236}">
                <a16:creationId xmlns:a16="http://schemas.microsoft.com/office/drawing/2014/main" id="{6C13EEDF-AB9F-A6FF-CA1A-522D337F990E}"/>
              </a:ext>
            </a:extLst>
          </p:cNvPr>
          <p:cNvSpPr>
            <a:spLocks noGrp="1"/>
          </p:cNvSpPr>
          <p:nvPr>
            <p:ph type="dt" sz="half" idx="10"/>
          </p:nvPr>
        </p:nvSpPr>
        <p:spPr/>
        <p:txBody>
          <a:bodyPr anchor="ctr">
            <a:normAutofit/>
          </a:bodyPr>
          <a:lstStyle/>
          <a:p>
            <a:pPr>
              <a:spcAft>
                <a:spcPts val="450"/>
              </a:spcAft>
            </a:pPr>
            <a:fld id="{1DF950C2-35AB-4477-B861-B0831B867355}" type="datetime1">
              <a:rPr lang="en-GB"/>
              <a:pPr>
                <a:spcAft>
                  <a:spcPts val="450"/>
                </a:spcAft>
              </a:pPr>
              <a:t>11/06/2026</a:t>
            </a:fld>
            <a:endParaRPr lang="en-US"/>
          </a:p>
        </p:txBody>
      </p:sp>
      <p:sp>
        <p:nvSpPr>
          <p:cNvPr id="5" name="Footer Placeholder 4">
            <a:extLst>
              <a:ext uri="{FF2B5EF4-FFF2-40B4-BE49-F238E27FC236}">
                <a16:creationId xmlns:a16="http://schemas.microsoft.com/office/drawing/2014/main" id="{AB030C13-5072-D147-0EA1-07ED38EA78BF}"/>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E2C0AF8B-C102-C43C-8D9B-90C4E8DC4B87}"/>
              </a:ext>
            </a:extLst>
          </p:cNvPr>
          <p:cNvSpPr>
            <a:spLocks noGrp="1"/>
          </p:cNvSpPr>
          <p:nvPr>
            <p:ph type="sldNum" sz="quarter" idx="12"/>
          </p:nvPr>
        </p:nvSpPr>
        <p:spPr/>
        <p:txBody>
          <a:bodyPr anchor="ctr">
            <a:normAutofit/>
          </a:bodyPr>
          <a:lstStyle/>
          <a:p>
            <a:pPr>
              <a:spcAft>
                <a:spcPts val="450"/>
              </a:spcAft>
            </a:pPr>
            <a:fld id="{CC057153-B650-4DEB-B370-79DDCFDCE934}" type="slidenum">
              <a:rPr lang="en-US" dirty="0"/>
              <a:pPr>
                <a:spcAft>
                  <a:spcPts val="450"/>
                </a:spcAft>
              </a:pPr>
              <a:t>5</a:t>
            </a:fld>
            <a:endParaRPr lang="en-US"/>
          </a:p>
        </p:txBody>
      </p:sp>
      <p:pic>
        <p:nvPicPr>
          <p:cNvPr id="7" name="Picture 6" descr="A group of people sitting around a table&#10;&#10;AI-generated content may be incorrect.">
            <a:extLst>
              <a:ext uri="{FF2B5EF4-FFF2-40B4-BE49-F238E27FC236}">
                <a16:creationId xmlns:a16="http://schemas.microsoft.com/office/drawing/2014/main" id="{5FE5AABD-4B1F-4EA0-D957-E87284C39FB0}"/>
              </a:ext>
            </a:extLst>
          </p:cNvPr>
          <p:cNvPicPr>
            <a:picLocks noChangeAspect="1"/>
          </p:cNvPicPr>
          <p:nvPr/>
        </p:nvPicPr>
        <p:blipFill>
          <a:blip r:embed="rId2"/>
          <a:stretch>
            <a:fillRect/>
          </a:stretch>
        </p:blipFill>
        <p:spPr>
          <a:xfrm>
            <a:off x="5254565" y="2877504"/>
            <a:ext cx="3886200" cy="2594039"/>
          </a:xfrm>
          <a:prstGeom prst="rect">
            <a:avLst/>
          </a:prstGeom>
          <a:noFill/>
        </p:spPr>
      </p:pic>
    </p:spTree>
    <p:extLst>
      <p:ext uri="{BB962C8B-B14F-4D97-AF65-F5344CB8AC3E}">
        <p14:creationId xmlns:p14="http://schemas.microsoft.com/office/powerpoint/2010/main" val="3494093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E2A36-0EDF-0A76-C03F-1A5C27C186ED}"/>
              </a:ext>
            </a:extLst>
          </p:cNvPr>
          <p:cNvSpPr>
            <a:spLocks noGrp="1"/>
          </p:cNvSpPr>
          <p:nvPr>
            <p:ph type="title"/>
          </p:nvPr>
        </p:nvSpPr>
        <p:spPr/>
        <p:txBody>
          <a:bodyPr/>
          <a:lstStyle/>
          <a:p>
            <a:r>
              <a:rPr lang="en-GB"/>
              <a:t>Communicate Through Audio Call</a:t>
            </a:r>
          </a:p>
        </p:txBody>
      </p:sp>
      <p:sp>
        <p:nvSpPr>
          <p:cNvPr id="3" name="Content Placeholder 2">
            <a:extLst>
              <a:ext uri="{FF2B5EF4-FFF2-40B4-BE49-F238E27FC236}">
                <a16:creationId xmlns:a16="http://schemas.microsoft.com/office/drawing/2014/main" id="{9B5E02DD-3DD9-894E-16F8-743979DFDA33}"/>
              </a:ext>
            </a:extLst>
          </p:cNvPr>
          <p:cNvSpPr>
            <a:spLocks noGrp="1"/>
          </p:cNvSpPr>
          <p:nvPr>
            <p:ph idx="1"/>
          </p:nvPr>
        </p:nvSpPr>
        <p:spPr>
          <a:xfrm>
            <a:off x="160941" y="2075458"/>
            <a:ext cx="8071794" cy="3694176"/>
          </a:xfrm>
        </p:spPr>
        <p:txBody>
          <a:bodyPr vert="horz" lIns="68580" tIns="34290" rIns="68580" bIns="34290" rtlCol="0" anchor="t">
            <a:normAutofit/>
          </a:bodyPr>
          <a:lstStyle/>
          <a:p>
            <a:pPr marL="0" indent="0">
              <a:buNone/>
            </a:pPr>
            <a:r>
              <a:rPr lang="en-GB"/>
              <a:t>Through Microsoft teams, staff can make a quick audio call or have a chat to communicate</a:t>
            </a:r>
          </a:p>
        </p:txBody>
      </p:sp>
      <p:sp>
        <p:nvSpPr>
          <p:cNvPr id="4" name="Date Placeholder 3">
            <a:extLst>
              <a:ext uri="{FF2B5EF4-FFF2-40B4-BE49-F238E27FC236}">
                <a16:creationId xmlns:a16="http://schemas.microsoft.com/office/drawing/2014/main" id="{6D166B87-BAD7-6FEE-FBC6-1467D1228EEB}"/>
              </a:ext>
            </a:extLst>
          </p:cNvPr>
          <p:cNvSpPr>
            <a:spLocks noGrp="1"/>
          </p:cNvSpPr>
          <p:nvPr>
            <p:ph type="dt" sz="half" idx="10"/>
          </p:nvPr>
        </p:nvSpPr>
        <p:spPr/>
        <p:txBody>
          <a:bodyPr/>
          <a:lstStyle/>
          <a:p>
            <a:fld id="{42F02B4E-B6C9-4518-B5DE-D0C20132AB1B}" type="datetime1">
              <a:t>6/11/2026</a:t>
            </a:fld>
            <a:endParaRPr lang="en-US"/>
          </a:p>
        </p:txBody>
      </p:sp>
      <p:sp>
        <p:nvSpPr>
          <p:cNvPr id="5" name="Footer Placeholder 4">
            <a:extLst>
              <a:ext uri="{FF2B5EF4-FFF2-40B4-BE49-F238E27FC236}">
                <a16:creationId xmlns:a16="http://schemas.microsoft.com/office/drawing/2014/main" id="{F01B8A81-C2ED-1757-544C-9784ECAB21D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7AE7BE2-B61C-F25F-0010-56601466FCFC}"/>
              </a:ext>
            </a:extLst>
          </p:cNvPr>
          <p:cNvSpPr>
            <a:spLocks noGrp="1"/>
          </p:cNvSpPr>
          <p:nvPr>
            <p:ph type="sldNum" sz="quarter" idx="12"/>
          </p:nvPr>
        </p:nvSpPr>
        <p:spPr/>
        <p:txBody>
          <a:bodyPr/>
          <a:lstStyle/>
          <a:p>
            <a:fld id="{CC057153-B650-4DEB-B370-79DDCFDCE934}" type="slidenum">
              <a:rPr lang="en-US" dirty="0"/>
              <a:t>6</a:t>
            </a:fld>
            <a:endParaRPr lang="en-US"/>
          </a:p>
        </p:txBody>
      </p:sp>
      <p:sp>
        <p:nvSpPr>
          <p:cNvPr id="11" name="TextBox 10">
            <a:extLst>
              <a:ext uri="{FF2B5EF4-FFF2-40B4-BE49-F238E27FC236}">
                <a16:creationId xmlns:a16="http://schemas.microsoft.com/office/drawing/2014/main" id="{45BDC3F1-C915-7141-6F47-4D537FE5D544}"/>
              </a:ext>
            </a:extLst>
          </p:cNvPr>
          <p:cNvSpPr txBox="1"/>
          <p:nvPr/>
        </p:nvSpPr>
        <p:spPr>
          <a:xfrm>
            <a:off x="154558" y="3026432"/>
            <a:ext cx="7587650" cy="110799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i="0">
                <a:solidFill>
                  <a:srgbClr val="FF0000"/>
                </a:solidFill>
                <a:latin typeface="Roboto"/>
                <a:ea typeface="Roboto"/>
                <a:cs typeface="Roboto"/>
              </a:rPr>
              <a:t>The </a:t>
            </a:r>
            <a:r>
              <a:rPr lang="en-US" sz="1350" b="1">
                <a:solidFill>
                  <a:srgbClr val="FF0000"/>
                </a:solidFill>
                <a:latin typeface="Roboto"/>
                <a:ea typeface="Roboto"/>
                <a:cs typeface="Roboto"/>
              </a:rPr>
              <a:t>audio-conferencing</a:t>
            </a:r>
            <a:r>
              <a:rPr lang="en-US" sz="1350" b="1" i="0">
                <a:solidFill>
                  <a:srgbClr val="FF0000"/>
                </a:solidFill>
                <a:latin typeface="Roboto"/>
                <a:ea typeface="Roboto"/>
                <a:cs typeface="Roboto"/>
              </a:rPr>
              <a:t> feature in Microsoft Teams</a:t>
            </a:r>
            <a:r>
              <a:rPr lang="en-US" sz="1350" i="0">
                <a:solidFill>
                  <a:srgbClr val="FF0000"/>
                </a:solidFill>
                <a:latin typeface="Roboto"/>
                <a:ea typeface="Roboto"/>
                <a:cs typeface="Roboto"/>
              </a:rPr>
              <a:t> allows participants to join meetings by calling in using a phone, without needing to use the Teams app.</a:t>
            </a:r>
          </a:p>
          <a:p>
            <a:r>
              <a:rPr lang="en-US" sz="1350">
                <a:solidFill>
                  <a:srgbClr val="FF0000"/>
                </a:solidFill>
                <a:latin typeface="Roboto"/>
                <a:ea typeface="Roboto"/>
                <a:cs typeface="Roboto"/>
              </a:rPr>
              <a:t>Users who plan to schedule or lead meetings need to have Audio Conferencing set up </a:t>
            </a:r>
            <a:r>
              <a:rPr lang="en-US" sz="1350" i="0" u="none" strike="noStrike">
                <a:solidFill>
                  <a:srgbClr val="FF0000"/>
                </a:solidFill>
                <a:latin typeface="Roboto"/>
                <a:ea typeface="Roboto"/>
                <a:cs typeface="Roboto"/>
                <a:hlinkClick r:id="rId2">
                  <a:extLst>
                    <a:ext uri="{A12FA001-AC4F-418D-AE19-62706E023703}">
                      <ahyp:hlinkClr xmlns:ahyp="http://schemas.microsoft.com/office/drawing/2018/hyperlinkcolor" val="tx"/>
                    </a:ext>
                  </a:extLst>
                </a:hlinkClick>
              </a:rPr>
              <a:t>Microsoft</a:t>
            </a:r>
            <a:r>
              <a:rPr lang="en-US" sz="1350">
                <a:solidFill>
                  <a:srgbClr val="FF0000"/>
                </a:solidFill>
                <a:latin typeface="Roboto"/>
                <a:ea typeface="Roboto"/>
                <a:cs typeface="Roboto"/>
              </a:rPr>
              <a:t>.</a:t>
            </a:r>
          </a:p>
          <a:p>
            <a:pPr>
              <a:buFont typeface=""/>
              <a:buChar char="•"/>
            </a:pPr>
            <a:endParaRPr lang="en-US" sz="1350" i="0">
              <a:solidFill>
                <a:srgbClr val="FF0000"/>
              </a:solidFill>
              <a:latin typeface="Roboto"/>
              <a:ea typeface="Roboto"/>
              <a:cs typeface="Roboto"/>
            </a:endParaRPr>
          </a:p>
          <a:p>
            <a:pPr algn="ctr"/>
            <a:endParaRPr lang="en-GB" sz="1350">
              <a:solidFill>
                <a:srgbClr val="FF0000"/>
              </a:solidFill>
            </a:endParaRPr>
          </a:p>
        </p:txBody>
      </p:sp>
    </p:spTree>
    <p:extLst>
      <p:ext uri="{BB962C8B-B14F-4D97-AF65-F5344CB8AC3E}">
        <p14:creationId xmlns:p14="http://schemas.microsoft.com/office/powerpoint/2010/main" val="2621153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8CD43-8818-6A7B-A73A-CA86C2C57936}"/>
              </a:ext>
            </a:extLst>
          </p:cNvPr>
          <p:cNvSpPr>
            <a:spLocks noGrp="1"/>
          </p:cNvSpPr>
          <p:nvPr>
            <p:ph type="title"/>
          </p:nvPr>
        </p:nvSpPr>
        <p:spPr>
          <a:xfrm>
            <a:off x="651510" y="1709928"/>
            <a:ext cx="2324862" cy="1709928"/>
          </a:xfrm>
        </p:spPr>
        <p:txBody>
          <a:bodyPr anchor="t">
            <a:normAutofit/>
          </a:bodyPr>
          <a:lstStyle/>
          <a:p>
            <a:pPr>
              <a:lnSpc>
                <a:spcPct val="90000"/>
              </a:lnSpc>
            </a:pPr>
            <a:r>
              <a:rPr lang="en-GB" sz="2200"/>
              <a:t>Communication Improvement</a:t>
            </a:r>
          </a:p>
        </p:txBody>
      </p:sp>
      <p:sp>
        <p:nvSpPr>
          <p:cNvPr id="16" name="Text Placeholder 3">
            <a:extLst>
              <a:ext uri="{FF2B5EF4-FFF2-40B4-BE49-F238E27FC236}">
                <a16:creationId xmlns:a16="http://schemas.microsoft.com/office/drawing/2014/main" id="{952645CD-0139-D797-2CD1-80CF4262B664}"/>
              </a:ext>
            </a:extLst>
          </p:cNvPr>
          <p:cNvSpPr>
            <a:spLocks noGrp="1"/>
          </p:cNvSpPr>
          <p:nvPr>
            <p:ph type="body" sz="half" idx="2"/>
          </p:nvPr>
        </p:nvSpPr>
        <p:spPr>
          <a:xfrm>
            <a:off x="651510" y="3429000"/>
            <a:ext cx="2324862" cy="2066544"/>
          </a:xfrm>
        </p:spPr>
        <p:txBody>
          <a:bodyPr/>
          <a:lstStyle/>
          <a:p>
            <a:endParaRPr lang="en-US"/>
          </a:p>
        </p:txBody>
      </p:sp>
      <p:sp>
        <p:nvSpPr>
          <p:cNvPr id="4" name="Date Placeholder 3">
            <a:extLst>
              <a:ext uri="{FF2B5EF4-FFF2-40B4-BE49-F238E27FC236}">
                <a16:creationId xmlns:a16="http://schemas.microsoft.com/office/drawing/2014/main" id="{93CAE50D-AB79-A6CE-B114-8AE25D534143}"/>
              </a:ext>
            </a:extLst>
          </p:cNvPr>
          <p:cNvSpPr>
            <a:spLocks noGrp="1"/>
          </p:cNvSpPr>
          <p:nvPr>
            <p:ph type="dt" sz="half" idx="10"/>
          </p:nvPr>
        </p:nvSpPr>
        <p:spPr>
          <a:xfrm>
            <a:off x="651510" y="6356351"/>
            <a:ext cx="2057400" cy="365125"/>
          </a:xfrm>
        </p:spPr>
        <p:txBody>
          <a:bodyPr anchor="ctr">
            <a:normAutofit/>
          </a:bodyPr>
          <a:lstStyle/>
          <a:p>
            <a:pPr>
              <a:spcAft>
                <a:spcPts val="600"/>
              </a:spcAft>
            </a:pPr>
            <a:fld id="{0780BF22-0565-45AE-BFEC-B4CE4FFD134C}" type="datetime1">
              <a:rPr lang="en-US"/>
              <a:pPr>
                <a:spcAft>
                  <a:spcPts val="600"/>
                </a:spcAft>
              </a:pPr>
              <a:t>6/11/2026</a:t>
            </a:fld>
            <a:endParaRPr lang="en-US"/>
          </a:p>
        </p:txBody>
      </p:sp>
      <p:sp>
        <p:nvSpPr>
          <p:cNvPr id="5" name="Footer Placeholder 4">
            <a:extLst>
              <a:ext uri="{FF2B5EF4-FFF2-40B4-BE49-F238E27FC236}">
                <a16:creationId xmlns:a16="http://schemas.microsoft.com/office/drawing/2014/main" id="{4B224186-9FBB-69AD-E2F9-89EA1FE278E3}"/>
              </a:ext>
            </a:extLst>
          </p:cNvPr>
          <p:cNvSpPr>
            <a:spLocks noGrp="1"/>
          </p:cNvSpPr>
          <p:nvPr>
            <p:ph type="ftr" sz="quarter" idx="11"/>
          </p:nvPr>
        </p:nvSpPr>
        <p:spPr>
          <a:xfrm>
            <a:off x="3028950" y="6356351"/>
            <a:ext cx="3086100" cy="365125"/>
          </a:xfrm>
        </p:spPr>
        <p:txBody>
          <a:bodyPr anchor="ctr">
            <a:normAutofit/>
          </a:bodyPr>
          <a:lstStyle/>
          <a:p>
            <a:pPr>
              <a:lnSpc>
                <a:spcPct val="90000"/>
              </a:lnSpc>
              <a:spcAft>
                <a:spcPts val="600"/>
              </a:spcAft>
            </a:pPr>
            <a:r>
              <a:rPr lang="en-US" sz="600"/>
              <a:t>
              </a:t>
            </a:r>
          </a:p>
        </p:txBody>
      </p:sp>
      <p:sp>
        <p:nvSpPr>
          <p:cNvPr id="6" name="Slide Number Placeholder 5">
            <a:extLst>
              <a:ext uri="{FF2B5EF4-FFF2-40B4-BE49-F238E27FC236}">
                <a16:creationId xmlns:a16="http://schemas.microsoft.com/office/drawing/2014/main" id="{DD7422B0-8015-DF5F-25C9-811760696109}"/>
              </a:ext>
            </a:extLst>
          </p:cNvPr>
          <p:cNvSpPr>
            <a:spLocks noGrp="1"/>
          </p:cNvSpPr>
          <p:nvPr>
            <p:ph type="sldNum" sz="quarter" idx="12"/>
          </p:nvPr>
        </p:nvSpPr>
        <p:spPr>
          <a:xfrm>
            <a:off x="6457950" y="6356351"/>
            <a:ext cx="2057400" cy="365125"/>
          </a:xfrm>
        </p:spPr>
        <p:txBody>
          <a:bodyPr anchor="ctr">
            <a:normAutofit/>
          </a:bodyPr>
          <a:lstStyle/>
          <a:p>
            <a:pPr>
              <a:spcAft>
                <a:spcPts val="600"/>
              </a:spcAft>
            </a:pPr>
            <a:fld id="{CC057153-B650-4DEB-B370-79DDCFDCE934}" type="slidenum">
              <a:rPr lang="en-US" dirty="0"/>
              <a:pPr>
                <a:spcAft>
                  <a:spcPts val="600"/>
                </a:spcAft>
              </a:pPr>
              <a:t>7</a:t>
            </a:fld>
            <a:endParaRPr lang="en-US"/>
          </a:p>
        </p:txBody>
      </p:sp>
      <p:graphicFrame>
        <p:nvGraphicFramePr>
          <p:cNvPr id="17" name="Content Placeholder 2">
            <a:extLst>
              <a:ext uri="{FF2B5EF4-FFF2-40B4-BE49-F238E27FC236}">
                <a16:creationId xmlns:a16="http://schemas.microsoft.com/office/drawing/2014/main" id="{94E7C1DE-7A3A-C6E0-6805-A2FFDA51BD4A}"/>
              </a:ext>
            </a:extLst>
          </p:cNvPr>
          <p:cNvGraphicFramePr>
            <a:graphicFrameLocks noGrp="1"/>
          </p:cNvGraphicFramePr>
          <p:nvPr>
            <p:ph idx="1"/>
            <p:extLst>
              <p:ext uri="{D42A27DB-BD31-4B8C-83A1-F6EECF244321}">
                <p14:modId xmlns:p14="http://schemas.microsoft.com/office/powerpoint/2010/main" val="561880445"/>
              </p:ext>
            </p:extLst>
          </p:nvPr>
        </p:nvGraphicFramePr>
        <p:xfrm>
          <a:off x="3752648" y="200306"/>
          <a:ext cx="5220015" cy="63393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6085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35408-C6CC-A8C1-7195-08B948E3C2CD}"/>
              </a:ext>
            </a:extLst>
          </p:cNvPr>
          <p:cNvSpPr>
            <a:spLocks noGrp="1"/>
          </p:cNvSpPr>
          <p:nvPr>
            <p:ph type="title"/>
          </p:nvPr>
        </p:nvSpPr>
        <p:spPr>
          <a:xfrm>
            <a:off x="836676" y="548640"/>
            <a:ext cx="7626096" cy="1179576"/>
          </a:xfrm>
        </p:spPr>
        <p:txBody>
          <a:bodyPr anchor="ctr">
            <a:normAutofit/>
          </a:bodyPr>
          <a:lstStyle/>
          <a:p>
            <a:r>
              <a:rPr lang="en-GB" sz="4100"/>
              <a:t>Advantages of Microsoft teams</a:t>
            </a:r>
          </a:p>
        </p:txBody>
      </p:sp>
      <p:sp>
        <p:nvSpPr>
          <p:cNvPr id="4" name="Date Placeholder 3">
            <a:extLst>
              <a:ext uri="{FF2B5EF4-FFF2-40B4-BE49-F238E27FC236}">
                <a16:creationId xmlns:a16="http://schemas.microsoft.com/office/drawing/2014/main" id="{B02DBC2B-9416-30A0-1BDA-2DB8840927D4}"/>
              </a:ext>
            </a:extLst>
          </p:cNvPr>
          <p:cNvSpPr>
            <a:spLocks noGrp="1"/>
          </p:cNvSpPr>
          <p:nvPr>
            <p:ph type="dt" sz="half" idx="10"/>
          </p:nvPr>
        </p:nvSpPr>
        <p:spPr>
          <a:xfrm>
            <a:off x="836676" y="6356351"/>
            <a:ext cx="2057400" cy="365125"/>
          </a:xfrm>
        </p:spPr>
        <p:txBody>
          <a:bodyPr anchor="ctr">
            <a:normAutofit/>
          </a:bodyPr>
          <a:lstStyle/>
          <a:p>
            <a:pPr>
              <a:spcAft>
                <a:spcPts val="450"/>
              </a:spcAft>
            </a:pPr>
            <a:fld id="{41543BF7-A3F8-4A2D-B59D-1333E98F7EE2}" type="datetime1">
              <a:rPr lang="en-GB"/>
              <a:pPr>
                <a:spcAft>
                  <a:spcPts val="450"/>
                </a:spcAft>
              </a:pPr>
              <a:t>11/06/2026</a:t>
            </a:fld>
            <a:endParaRPr lang="en-US"/>
          </a:p>
        </p:txBody>
      </p:sp>
      <p:sp>
        <p:nvSpPr>
          <p:cNvPr id="27" name="Footer Placeholder 4">
            <a:extLst>
              <a:ext uri="{FF2B5EF4-FFF2-40B4-BE49-F238E27FC236}">
                <a16:creationId xmlns:a16="http://schemas.microsoft.com/office/drawing/2014/main" id="{EFA6EBBA-5595-68C5-2255-D4C9008336AF}"/>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18859142-2C28-1DC4-182B-C501E43B325F}"/>
              </a:ext>
            </a:extLst>
          </p:cNvPr>
          <p:cNvSpPr>
            <a:spLocks noGrp="1"/>
          </p:cNvSpPr>
          <p:nvPr>
            <p:ph type="sldNum" sz="quarter" idx="12"/>
          </p:nvPr>
        </p:nvSpPr>
        <p:spPr>
          <a:xfrm>
            <a:off x="6405372" y="6356351"/>
            <a:ext cx="2057400" cy="365125"/>
          </a:xfrm>
        </p:spPr>
        <p:txBody>
          <a:bodyPr anchor="ctr">
            <a:normAutofit/>
          </a:bodyPr>
          <a:lstStyle/>
          <a:p>
            <a:pPr>
              <a:spcAft>
                <a:spcPts val="450"/>
              </a:spcAft>
            </a:pPr>
            <a:fld id="{A65A5C87-DF58-40C8-B092-1DE63DB4547E}" type="slidenum">
              <a:rPr lang="en-US" dirty="0"/>
              <a:pPr>
                <a:spcAft>
                  <a:spcPts val="450"/>
                </a:spcAft>
              </a:pPr>
              <a:t>8</a:t>
            </a:fld>
            <a:endParaRPr lang="en-US"/>
          </a:p>
        </p:txBody>
      </p:sp>
      <p:graphicFrame>
        <p:nvGraphicFramePr>
          <p:cNvPr id="22" name="Content Placeholder 2">
            <a:extLst>
              <a:ext uri="{FF2B5EF4-FFF2-40B4-BE49-F238E27FC236}">
                <a16:creationId xmlns:a16="http://schemas.microsoft.com/office/drawing/2014/main" id="{6B17ADB3-0A24-49AA-840A-A76D2DC19772}"/>
              </a:ext>
            </a:extLst>
          </p:cNvPr>
          <p:cNvGraphicFramePr>
            <a:graphicFrameLocks noGrp="1"/>
          </p:cNvGraphicFramePr>
          <p:nvPr>
            <p:ph idx="1"/>
            <p:extLst>
              <p:ext uri="{D42A27DB-BD31-4B8C-83A1-F6EECF244321}">
                <p14:modId xmlns:p14="http://schemas.microsoft.com/office/powerpoint/2010/main" val="1031904668"/>
              </p:ext>
            </p:extLst>
          </p:nvPr>
        </p:nvGraphicFramePr>
        <p:xfrm>
          <a:off x="836676" y="2478024"/>
          <a:ext cx="7626096"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1271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965F5-7C97-3D9D-C656-90CBDF3E3B0B}"/>
              </a:ext>
            </a:extLst>
          </p:cNvPr>
          <p:cNvSpPr>
            <a:spLocks noGrp="1"/>
          </p:cNvSpPr>
          <p:nvPr>
            <p:ph type="title"/>
          </p:nvPr>
        </p:nvSpPr>
        <p:spPr>
          <a:xfrm>
            <a:off x="836676" y="1268730"/>
            <a:ext cx="7626096" cy="884682"/>
          </a:xfrm>
        </p:spPr>
        <p:txBody>
          <a:bodyPr anchor="ctr">
            <a:normAutofit/>
          </a:bodyPr>
          <a:lstStyle/>
          <a:p>
            <a:r>
              <a:rPr lang="en-GB"/>
              <a:t>Disadvantages</a:t>
            </a:r>
          </a:p>
        </p:txBody>
      </p:sp>
      <p:graphicFrame>
        <p:nvGraphicFramePr>
          <p:cNvPr id="8" name="Content Placeholder 2">
            <a:extLst>
              <a:ext uri="{FF2B5EF4-FFF2-40B4-BE49-F238E27FC236}">
                <a16:creationId xmlns:a16="http://schemas.microsoft.com/office/drawing/2014/main" id="{0E25C9E9-96A3-C17A-C250-EC8D3FB42AA5}"/>
              </a:ext>
            </a:extLst>
          </p:cNvPr>
          <p:cNvGraphicFramePr>
            <a:graphicFrameLocks noGrp="1"/>
          </p:cNvGraphicFramePr>
          <p:nvPr>
            <p:ph idx="1"/>
            <p:extLst>
              <p:ext uri="{D42A27DB-BD31-4B8C-83A1-F6EECF244321}">
                <p14:modId xmlns:p14="http://schemas.microsoft.com/office/powerpoint/2010/main" val="1846278671"/>
              </p:ext>
            </p:extLst>
          </p:nvPr>
        </p:nvGraphicFramePr>
        <p:xfrm>
          <a:off x="836676" y="2715768"/>
          <a:ext cx="7626096" cy="2770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C8F3A034-9A53-1CF7-E2B1-2074960274FA}"/>
              </a:ext>
            </a:extLst>
          </p:cNvPr>
          <p:cNvSpPr>
            <a:spLocks noGrp="1"/>
          </p:cNvSpPr>
          <p:nvPr>
            <p:ph type="dt" sz="half" idx="10"/>
          </p:nvPr>
        </p:nvSpPr>
        <p:spPr>
          <a:xfrm>
            <a:off x="836676" y="5624513"/>
            <a:ext cx="2057400" cy="273844"/>
          </a:xfrm>
        </p:spPr>
        <p:txBody>
          <a:bodyPr anchor="ctr">
            <a:normAutofit/>
          </a:bodyPr>
          <a:lstStyle/>
          <a:p>
            <a:pPr>
              <a:spcAft>
                <a:spcPts val="450"/>
              </a:spcAft>
            </a:pPr>
            <a:fld id="{ADA0B9BF-C280-4B27-95E9-9A33CD1509BE}" type="datetime1">
              <a:pPr>
                <a:spcAft>
                  <a:spcPts val="450"/>
                </a:spcAft>
              </a:pPr>
              <a:t>6/11/2026</a:t>
            </a:fld>
            <a:endParaRPr lang="en-US"/>
          </a:p>
        </p:txBody>
      </p:sp>
      <p:sp>
        <p:nvSpPr>
          <p:cNvPr id="12" name="Footer Placeholder 4">
            <a:extLst>
              <a:ext uri="{FF2B5EF4-FFF2-40B4-BE49-F238E27FC236}">
                <a16:creationId xmlns:a16="http://schemas.microsoft.com/office/drawing/2014/main" id="{1AACB1A1-2105-84E0-0220-24558368D5BA}"/>
              </a:ext>
            </a:extLst>
          </p:cNvPr>
          <p:cNvSpPr>
            <a:spLocks noGrp="1"/>
          </p:cNvSpPr>
          <p:nvPr>
            <p:ph type="ftr" sz="quarter" idx="11"/>
          </p:nvPr>
        </p:nvSpPr>
        <p:spPr>
          <a:xfrm>
            <a:off x="3028950" y="5624513"/>
            <a:ext cx="3086100" cy="273844"/>
          </a:xfrm>
        </p:spPr>
        <p:txBody>
          <a:bodyPr/>
          <a:lstStyle/>
          <a:p>
            <a:endParaRPr lang="en-US"/>
          </a:p>
        </p:txBody>
      </p:sp>
      <p:sp>
        <p:nvSpPr>
          <p:cNvPr id="6" name="Slide Number Placeholder 5">
            <a:extLst>
              <a:ext uri="{FF2B5EF4-FFF2-40B4-BE49-F238E27FC236}">
                <a16:creationId xmlns:a16="http://schemas.microsoft.com/office/drawing/2014/main" id="{6F837CC9-475D-3367-89AF-B2F1A73D28EA}"/>
              </a:ext>
            </a:extLst>
          </p:cNvPr>
          <p:cNvSpPr>
            <a:spLocks noGrp="1"/>
          </p:cNvSpPr>
          <p:nvPr>
            <p:ph type="sldNum" sz="quarter" idx="12"/>
          </p:nvPr>
        </p:nvSpPr>
        <p:spPr>
          <a:xfrm>
            <a:off x="6405372" y="5624513"/>
            <a:ext cx="2057400" cy="273844"/>
          </a:xfrm>
        </p:spPr>
        <p:txBody>
          <a:bodyPr anchor="ctr">
            <a:normAutofit/>
          </a:bodyPr>
          <a:lstStyle/>
          <a:p>
            <a:pPr>
              <a:spcAft>
                <a:spcPts val="450"/>
              </a:spcAft>
            </a:pPr>
            <a:fld id="{A65A5C87-DF58-40C8-B092-1DE63DB4547E}" type="slidenum">
              <a:rPr lang="en-US" dirty="0"/>
              <a:pPr>
                <a:spcAft>
                  <a:spcPts val="450"/>
                </a:spcAft>
              </a:pPr>
              <a:t>9</a:t>
            </a:fld>
            <a:endParaRPr lang="en-US"/>
          </a:p>
        </p:txBody>
      </p:sp>
    </p:spTree>
    <p:extLst>
      <p:ext uri="{BB962C8B-B14F-4D97-AF65-F5344CB8AC3E}">
        <p14:creationId xmlns:p14="http://schemas.microsoft.com/office/powerpoint/2010/main" val="668203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DBC62-BCD6-A77D-08E2-B2A12F2B53D6}"/>
              </a:ext>
            </a:extLst>
          </p:cNvPr>
          <p:cNvSpPr>
            <a:spLocks noGrp="1"/>
          </p:cNvSpPr>
          <p:nvPr>
            <p:ph type="title"/>
          </p:nvPr>
        </p:nvSpPr>
        <p:spPr>
          <a:xfrm>
            <a:off x="836676" y="1268730"/>
            <a:ext cx="7626096" cy="884682"/>
          </a:xfrm>
        </p:spPr>
        <p:txBody>
          <a:bodyPr anchor="ctr">
            <a:normAutofit/>
          </a:bodyPr>
          <a:lstStyle/>
          <a:p>
            <a:r>
              <a:rPr lang="en-GB"/>
              <a:t>Conclusion</a:t>
            </a:r>
          </a:p>
        </p:txBody>
      </p:sp>
      <p:graphicFrame>
        <p:nvGraphicFramePr>
          <p:cNvPr id="8" name="Content Placeholder 2">
            <a:extLst>
              <a:ext uri="{FF2B5EF4-FFF2-40B4-BE49-F238E27FC236}">
                <a16:creationId xmlns:a16="http://schemas.microsoft.com/office/drawing/2014/main" id="{0AFF1A7E-A99A-6DD6-3047-4E84050643F2}"/>
              </a:ext>
            </a:extLst>
          </p:cNvPr>
          <p:cNvGraphicFramePr>
            <a:graphicFrameLocks noGrp="1"/>
          </p:cNvGraphicFramePr>
          <p:nvPr>
            <p:ph idx="1"/>
            <p:extLst>
              <p:ext uri="{D42A27DB-BD31-4B8C-83A1-F6EECF244321}">
                <p14:modId xmlns:p14="http://schemas.microsoft.com/office/powerpoint/2010/main" val="2052884942"/>
              </p:ext>
            </p:extLst>
          </p:nvPr>
        </p:nvGraphicFramePr>
        <p:xfrm>
          <a:off x="836676" y="2715768"/>
          <a:ext cx="7626096" cy="2770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43B3992C-BCE0-33D4-432B-078229707BA8}"/>
              </a:ext>
            </a:extLst>
          </p:cNvPr>
          <p:cNvSpPr>
            <a:spLocks noGrp="1"/>
          </p:cNvSpPr>
          <p:nvPr>
            <p:ph type="dt" sz="half" idx="10"/>
          </p:nvPr>
        </p:nvSpPr>
        <p:spPr>
          <a:xfrm>
            <a:off x="836676" y="5624513"/>
            <a:ext cx="2057400" cy="273844"/>
          </a:xfrm>
        </p:spPr>
        <p:txBody>
          <a:bodyPr anchor="ctr">
            <a:normAutofit/>
          </a:bodyPr>
          <a:lstStyle/>
          <a:p>
            <a:pPr>
              <a:spcAft>
                <a:spcPts val="450"/>
              </a:spcAft>
            </a:pPr>
            <a:fld id="{3B211D71-0531-4694-8E48-794E78760EA2}" type="datetime1">
              <a:pPr>
                <a:spcAft>
                  <a:spcPts val="450"/>
                </a:spcAft>
              </a:pPr>
              <a:t>6/11/2026</a:t>
            </a:fld>
            <a:endParaRPr lang="en-US"/>
          </a:p>
        </p:txBody>
      </p:sp>
      <p:sp>
        <p:nvSpPr>
          <p:cNvPr id="5" name="Footer Placeholder 4">
            <a:extLst>
              <a:ext uri="{FF2B5EF4-FFF2-40B4-BE49-F238E27FC236}">
                <a16:creationId xmlns:a16="http://schemas.microsoft.com/office/drawing/2014/main" id="{8DCBDBDC-8575-4BF0-ABF6-6BE4989FA27E}"/>
              </a:ext>
            </a:extLst>
          </p:cNvPr>
          <p:cNvSpPr>
            <a:spLocks noGrp="1"/>
          </p:cNvSpPr>
          <p:nvPr>
            <p:ph type="ftr" sz="quarter" idx="11"/>
          </p:nvPr>
        </p:nvSpPr>
        <p:spPr>
          <a:xfrm>
            <a:off x="3028950" y="5624513"/>
            <a:ext cx="3086100" cy="273844"/>
          </a:xfrm>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6673E6B0-BAA7-1EEF-5D0E-04E415127D8E}"/>
              </a:ext>
            </a:extLst>
          </p:cNvPr>
          <p:cNvSpPr>
            <a:spLocks noGrp="1"/>
          </p:cNvSpPr>
          <p:nvPr>
            <p:ph type="sldNum" sz="quarter" idx="12"/>
          </p:nvPr>
        </p:nvSpPr>
        <p:spPr>
          <a:xfrm>
            <a:off x="6405372" y="5624513"/>
            <a:ext cx="2057400" cy="273844"/>
          </a:xfrm>
        </p:spPr>
        <p:txBody>
          <a:bodyPr anchor="ctr">
            <a:normAutofit/>
          </a:bodyPr>
          <a:lstStyle/>
          <a:p>
            <a:pPr>
              <a:spcAft>
                <a:spcPts val="450"/>
              </a:spcAft>
            </a:pPr>
            <a:fld id="{CC057153-B650-4DEB-B370-79DDCFDCE934}" type="slidenum">
              <a:rPr lang="en-US" dirty="0"/>
              <a:pPr>
                <a:spcAft>
                  <a:spcPts val="450"/>
                </a:spcAft>
              </a:pPr>
              <a:t>10</a:t>
            </a:fld>
            <a:endParaRPr lang="en-US"/>
          </a:p>
        </p:txBody>
      </p:sp>
    </p:spTree>
    <p:extLst>
      <p:ext uri="{BB962C8B-B14F-4D97-AF65-F5344CB8AC3E}">
        <p14:creationId xmlns:p14="http://schemas.microsoft.com/office/powerpoint/2010/main" val="1766700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EBBD-B204-5126-B503-1842EF62E561}"/>
              </a:ext>
            </a:extLst>
          </p:cNvPr>
          <p:cNvSpPr>
            <a:spLocks noGrp="1"/>
          </p:cNvSpPr>
          <p:nvPr>
            <p:ph type="title"/>
          </p:nvPr>
        </p:nvSpPr>
        <p:spPr>
          <a:xfrm>
            <a:off x="692903" y="102942"/>
            <a:ext cx="7496700" cy="1409613"/>
          </a:xfrm>
        </p:spPr>
        <p:txBody>
          <a:bodyPr>
            <a:normAutofit/>
          </a:bodyPr>
          <a:lstStyle/>
          <a:p>
            <a:r>
              <a:rPr lang="en-US" sz="2400" b="1" u="sng">
                <a:solidFill>
                  <a:srgbClr val="FF0000"/>
                </a:solidFill>
              </a:rPr>
              <a:t>Good afternoon class I am Akeel, I will talk about Excel today</a:t>
            </a:r>
          </a:p>
        </p:txBody>
      </p:sp>
      <p:sp>
        <p:nvSpPr>
          <p:cNvPr id="3" name="Content Placeholder 2">
            <a:extLst>
              <a:ext uri="{FF2B5EF4-FFF2-40B4-BE49-F238E27FC236}">
                <a16:creationId xmlns:a16="http://schemas.microsoft.com/office/drawing/2014/main" id="{1B9DA53E-F75C-322B-411F-0C451D4019DF}"/>
              </a:ext>
            </a:extLst>
          </p:cNvPr>
          <p:cNvSpPr>
            <a:spLocks noGrp="1"/>
          </p:cNvSpPr>
          <p:nvPr>
            <p:ph idx="1"/>
          </p:nvPr>
        </p:nvSpPr>
        <p:spPr>
          <a:xfrm>
            <a:off x="621016" y="1888552"/>
            <a:ext cx="7626096" cy="3694176"/>
          </a:xfrm>
        </p:spPr>
        <p:txBody>
          <a:bodyPr vert="horz" lIns="68580" tIns="34290" rIns="68580" bIns="34290" rtlCol="0" anchor="t">
            <a:normAutofit fontScale="92500" lnSpcReduction="10000"/>
          </a:bodyPr>
          <a:lstStyle/>
          <a:p>
            <a:pPr marL="457200" indent="-457200">
              <a:buAutoNum type="arabicPeriod"/>
            </a:pPr>
            <a:r>
              <a:rPr lang="en-US" sz="2000"/>
              <a:t>Excel is a software program from Microsoft that is part of the Microsoft office suite of productivity software. Excel create spread sheets, which are documents with rows, and columns or formulars. Spread sheets are often used to store data, they can also be used to perform calculations that is why Excel is used very highly in the workplace.</a:t>
            </a:r>
          </a:p>
          <a:p>
            <a:pPr marL="457200" indent="-457200">
              <a:buAutoNum type="arabicPeriod"/>
            </a:pPr>
            <a:r>
              <a:rPr lang="en-US" sz="2000"/>
              <a:t>For example a spreadsheet can be used to calculate a persons monthly budget or track a company's sale figures. Excel is a powerful tool that can be used for a variety of purposes. It is important to remember that ,spreadsheets are only as exact as the data is entered into them.</a:t>
            </a:r>
            <a:r>
              <a:rPr lang="en-US"/>
              <a:t> Ahmed(august 9 2024)</a:t>
            </a:r>
          </a:p>
        </p:txBody>
      </p:sp>
      <p:sp>
        <p:nvSpPr>
          <p:cNvPr id="4" name="Date Placeholder 3">
            <a:extLst>
              <a:ext uri="{FF2B5EF4-FFF2-40B4-BE49-F238E27FC236}">
                <a16:creationId xmlns:a16="http://schemas.microsoft.com/office/drawing/2014/main" id="{A12E6AB8-7C2C-86E4-8276-5B08796922B2}"/>
              </a:ext>
            </a:extLst>
          </p:cNvPr>
          <p:cNvSpPr>
            <a:spLocks noGrp="1"/>
          </p:cNvSpPr>
          <p:nvPr>
            <p:ph type="dt" sz="half" idx="10"/>
          </p:nvPr>
        </p:nvSpPr>
        <p:spPr/>
        <p:txBody>
          <a:bodyPr/>
          <a:lstStyle/>
          <a:p>
            <a:fld id="{95D858FF-BD6E-4411-BAFA-AE3A812B293D}" type="datetime1">
              <a:t>6/11/2026</a:t>
            </a:fld>
            <a:endParaRPr lang="en-US"/>
          </a:p>
        </p:txBody>
      </p:sp>
      <p:sp>
        <p:nvSpPr>
          <p:cNvPr id="5" name="Footer Placeholder 4">
            <a:extLst>
              <a:ext uri="{FF2B5EF4-FFF2-40B4-BE49-F238E27FC236}">
                <a16:creationId xmlns:a16="http://schemas.microsoft.com/office/drawing/2014/main" id="{357F373D-408B-1F8A-A55B-3936E5C148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C1016A-32B1-BEE7-74DA-007D31AA44F7}"/>
              </a:ext>
            </a:extLst>
          </p:cNvPr>
          <p:cNvSpPr>
            <a:spLocks noGrp="1"/>
          </p:cNvSpPr>
          <p:nvPr>
            <p:ph type="sldNum" sz="quarter" idx="12"/>
          </p:nvPr>
        </p:nvSpPr>
        <p:spPr/>
        <p:txBody>
          <a:bodyPr/>
          <a:lstStyle/>
          <a:p>
            <a:fld id="{A65A5C87-DF58-40C8-B092-1DE63DB4547E}" type="slidenum">
              <a:rPr lang="en-US" dirty="0"/>
              <a:t>11</a:t>
            </a:fld>
            <a:endParaRPr lang="en-US"/>
          </a:p>
        </p:txBody>
      </p:sp>
    </p:spTree>
    <p:extLst>
      <p:ext uri="{BB962C8B-B14F-4D97-AF65-F5344CB8AC3E}">
        <p14:creationId xmlns:p14="http://schemas.microsoft.com/office/powerpoint/2010/main" val="4017714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3DB80-13A0-3CE1-40EE-40D8B0B0FE2B}"/>
              </a:ext>
            </a:extLst>
          </p:cNvPr>
          <p:cNvSpPr>
            <a:spLocks noGrp="1"/>
          </p:cNvSpPr>
          <p:nvPr>
            <p:ph type="title"/>
          </p:nvPr>
        </p:nvSpPr>
        <p:spPr>
          <a:xfrm>
            <a:off x="836676" y="638302"/>
            <a:ext cx="7611719" cy="787990"/>
          </a:xfrm>
        </p:spPr>
        <p:txBody>
          <a:bodyPr>
            <a:normAutofit/>
          </a:bodyPr>
          <a:lstStyle/>
          <a:p>
            <a:r>
              <a:rPr lang="en-US" sz="2400" b="1" u="sng">
                <a:solidFill>
                  <a:srgbClr val="FF0000"/>
                </a:solidFill>
              </a:rPr>
              <a:t>  how to use excel for </a:t>
            </a:r>
            <a:r>
              <a:rPr lang="en-US" sz="2400" b="1" u="sng" err="1">
                <a:solidFill>
                  <a:srgbClr val="FF0000"/>
                </a:solidFill>
              </a:rPr>
              <a:t>shcduling</a:t>
            </a:r>
            <a:br>
              <a:rPr lang="en-US" sz="2400" b="1" u="sng"/>
            </a:br>
            <a:r>
              <a:rPr lang="en-US" sz="2400" b="1" u="sng">
                <a:solidFill>
                  <a:srgbClr val="FF0000"/>
                </a:solidFill>
              </a:rPr>
              <a:t>and how it could be used in staff </a:t>
            </a:r>
            <a:r>
              <a:rPr lang="en-US" sz="2400" b="1" u="sng" err="1">
                <a:solidFill>
                  <a:srgbClr val="FF0000"/>
                </a:solidFill>
              </a:rPr>
              <a:t>rotas</a:t>
            </a:r>
            <a:endParaRPr lang="en-US" sz="2400" b="1" u="sng">
              <a:solidFill>
                <a:srgbClr val="FF0000"/>
              </a:solidFill>
            </a:endParaRPr>
          </a:p>
        </p:txBody>
      </p:sp>
      <p:sp>
        <p:nvSpPr>
          <p:cNvPr id="3" name="Content Placeholder 2">
            <a:extLst>
              <a:ext uri="{FF2B5EF4-FFF2-40B4-BE49-F238E27FC236}">
                <a16:creationId xmlns:a16="http://schemas.microsoft.com/office/drawing/2014/main" id="{02660C5B-2F39-09A0-3409-B476D2A0A4FE}"/>
              </a:ext>
            </a:extLst>
          </p:cNvPr>
          <p:cNvSpPr>
            <a:spLocks noGrp="1"/>
          </p:cNvSpPr>
          <p:nvPr>
            <p:ph idx="1"/>
          </p:nvPr>
        </p:nvSpPr>
        <p:spPr>
          <a:xfrm>
            <a:off x="836676" y="2478024"/>
            <a:ext cx="7750786" cy="3694176"/>
          </a:xfrm>
        </p:spPr>
        <p:txBody>
          <a:bodyPr vert="horz" lIns="68580" tIns="34290" rIns="68580" bIns="34290" rtlCol="0" anchor="t">
            <a:noAutofit/>
          </a:bodyPr>
          <a:lstStyle/>
          <a:p>
            <a:pPr>
              <a:buAutoNum type="arabicPeriod"/>
            </a:pPr>
            <a:r>
              <a:rPr lang="en-US" sz="1400"/>
              <a:t>Since Riverdale nursing home is open all day and night it should be planned the following way </a:t>
            </a:r>
          </a:p>
          <a:p>
            <a:pPr>
              <a:buAutoNum type="arabicPeriod"/>
            </a:pPr>
            <a:r>
              <a:rPr lang="en-US" sz="1400"/>
              <a:t>People who take care of others </a:t>
            </a:r>
          </a:p>
          <a:p>
            <a:pPr>
              <a:buAutoNum type="arabicPeriod"/>
            </a:pPr>
            <a:r>
              <a:rPr lang="en-US" sz="1400"/>
              <a:t>Senior caregivers and nurses</a:t>
            </a:r>
          </a:p>
          <a:p>
            <a:pPr>
              <a:buAutoNum type="arabicPeriod"/>
            </a:pPr>
            <a:r>
              <a:rPr lang="en-US" sz="1400"/>
              <a:t>Office staff</a:t>
            </a:r>
          </a:p>
          <a:p>
            <a:pPr>
              <a:buAutoNum type="arabicPeriod"/>
            </a:pPr>
            <a:r>
              <a:rPr lang="en-US" sz="1400"/>
              <a:t>Scheduling targets </a:t>
            </a:r>
          </a:p>
          <a:p>
            <a:pPr>
              <a:buAutoNum type="arabicPeriod"/>
            </a:pPr>
            <a:r>
              <a:rPr lang="en-US" sz="1400"/>
              <a:t>Enough employees </a:t>
            </a:r>
          </a:p>
          <a:p>
            <a:pPr>
              <a:buAutoNum type="arabicPeriod"/>
            </a:pPr>
            <a:r>
              <a:rPr lang="en-US" sz="1400"/>
              <a:t>Employees are happy with their shifts and hours </a:t>
            </a:r>
          </a:p>
          <a:p>
            <a:pPr>
              <a:buAutoNum type="arabicPeriod"/>
            </a:pPr>
            <a:r>
              <a:rPr lang="en-US" sz="1400"/>
              <a:t>Bad scheduling can lead to unhappy staff and more frequent staff change over </a:t>
            </a:r>
          </a:p>
          <a:p>
            <a:pPr>
              <a:buAutoNum type="arabicPeriod"/>
            </a:pPr>
            <a:r>
              <a:rPr lang="en-US" sz="1400"/>
              <a:t>Good scheduling makes staff more happy </a:t>
            </a:r>
            <a:r>
              <a:rPr lang="en-US" sz="1400" err="1"/>
              <a:t>happy</a:t>
            </a:r>
            <a:r>
              <a:rPr lang="en-US" sz="1400"/>
              <a:t> staff makes better work environment and makes things run smooth    </a:t>
            </a:r>
          </a:p>
          <a:p>
            <a:pPr>
              <a:buAutoNum type="arabicPeriod"/>
            </a:pPr>
            <a:endParaRPr lang="en-US" sz="1600"/>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p:txBody>
      </p:sp>
      <p:sp>
        <p:nvSpPr>
          <p:cNvPr id="4" name="Date Placeholder 3">
            <a:extLst>
              <a:ext uri="{FF2B5EF4-FFF2-40B4-BE49-F238E27FC236}">
                <a16:creationId xmlns:a16="http://schemas.microsoft.com/office/drawing/2014/main" id="{91625EFE-0185-85B0-A0DB-A2A8C1D64EE2}"/>
              </a:ext>
            </a:extLst>
          </p:cNvPr>
          <p:cNvSpPr>
            <a:spLocks noGrp="1"/>
          </p:cNvSpPr>
          <p:nvPr>
            <p:ph type="dt" sz="half" idx="10"/>
          </p:nvPr>
        </p:nvSpPr>
        <p:spPr/>
        <p:txBody>
          <a:bodyPr/>
          <a:lstStyle/>
          <a:p>
            <a:fld id="{63E4225F-4F6C-49F0-8B15-BC3A598E1E9D}" type="datetime1">
              <a:t>6/11/2026</a:t>
            </a:fld>
            <a:endParaRPr lang="en-US"/>
          </a:p>
        </p:txBody>
      </p:sp>
      <p:sp>
        <p:nvSpPr>
          <p:cNvPr id="5" name="Footer Placeholder 4">
            <a:extLst>
              <a:ext uri="{FF2B5EF4-FFF2-40B4-BE49-F238E27FC236}">
                <a16:creationId xmlns:a16="http://schemas.microsoft.com/office/drawing/2014/main" id="{CCF70A02-3486-2B2D-84E4-3F960CF4E0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7E3822-FED3-8B5D-1E82-FD2A5222D263}"/>
              </a:ext>
            </a:extLst>
          </p:cNvPr>
          <p:cNvSpPr>
            <a:spLocks noGrp="1"/>
          </p:cNvSpPr>
          <p:nvPr>
            <p:ph type="sldNum" sz="quarter" idx="12"/>
          </p:nvPr>
        </p:nvSpPr>
        <p:spPr/>
        <p:txBody>
          <a:bodyPr/>
          <a:lstStyle/>
          <a:p>
            <a:fld id="{A65A5C87-DF58-40C8-B092-1DE63DB4547E}" type="slidenum">
              <a:rPr lang="en-US" dirty="0"/>
              <a:t>12</a:t>
            </a:fld>
            <a:endParaRPr lang="en-US"/>
          </a:p>
        </p:txBody>
      </p:sp>
    </p:spTree>
    <p:extLst>
      <p:ext uri="{BB962C8B-B14F-4D97-AF65-F5344CB8AC3E}">
        <p14:creationId xmlns:p14="http://schemas.microsoft.com/office/powerpoint/2010/main" val="11904653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B64DA-5A36-0B43-9960-8CC576558807}"/>
              </a:ext>
            </a:extLst>
          </p:cNvPr>
          <p:cNvSpPr>
            <a:spLocks noGrp="1"/>
          </p:cNvSpPr>
          <p:nvPr>
            <p:ph type="title"/>
          </p:nvPr>
        </p:nvSpPr>
        <p:spPr/>
        <p:txBody>
          <a:bodyPr vert="horz" lIns="91440" tIns="45720" rIns="91440" bIns="45720" rtlCol="0" anchor="ctr">
            <a:noAutofit/>
          </a:bodyPr>
          <a:lstStyle/>
          <a:p>
            <a:r>
              <a:rPr lang="en-US" sz="2800" b="1" u="sng">
                <a:solidFill>
                  <a:srgbClr val="FF0000"/>
                </a:solidFill>
              </a:rPr>
              <a:t>Why </a:t>
            </a:r>
            <a:r>
              <a:rPr lang="en-US" sz="2800" b="1" u="sng" err="1">
                <a:solidFill>
                  <a:srgbClr val="FF0000"/>
                </a:solidFill>
              </a:rPr>
              <a:t>microsoft</a:t>
            </a:r>
            <a:r>
              <a:rPr lang="en-US" sz="2800" b="1" u="sng">
                <a:solidFill>
                  <a:srgbClr val="FF0000"/>
                </a:solidFill>
              </a:rPr>
              <a:t> excel is the recommended tool for doing </a:t>
            </a:r>
            <a:r>
              <a:rPr lang="en-US" sz="2800" b="1" u="sng" err="1">
                <a:solidFill>
                  <a:srgbClr val="FF0000"/>
                </a:solidFill>
              </a:rPr>
              <a:t>rotas</a:t>
            </a:r>
            <a:r>
              <a:rPr lang="en-US" sz="2400"/>
              <a:t> </a:t>
            </a:r>
            <a:br>
              <a:rPr lang="en-US" sz="2400"/>
            </a:br>
            <a:endParaRPr lang="en-US"/>
          </a:p>
        </p:txBody>
      </p:sp>
      <p:sp>
        <p:nvSpPr>
          <p:cNvPr id="3" name="Content Placeholder 2">
            <a:extLst>
              <a:ext uri="{FF2B5EF4-FFF2-40B4-BE49-F238E27FC236}">
                <a16:creationId xmlns:a16="http://schemas.microsoft.com/office/drawing/2014/main" id="{4ED075E0-D107-1DE9-1558-9D5968DC6404}"/>
              </a:ext>
            </a:extLst>
          </p:cNvPr>
          <p:cNvSpPr>
            <a:spLocks noGrp="1"/>
          </p:cNvSpPr>
          <p:nvPr>
            <p:ph idx="1"/>
          </p:nvPr>
        </p:nvSpPr>
        <p:spPr/>
        <p:txBody>
          <a:bodyPr vert="horz" lIns="68580" tIns="34290" rIns="68580" bIns="34290" rtlCol="0" anchor="t">
            <a:noAutofit/>
          </a:bodyPr>
          <a:lstStyle/>
          <a:p>
            <a:r>
              <a:rPr lang="en-US" sz="2000">
                <a:highlight>
                  <a:srgbClr val="F5F5F5"/>
                </a:highlight>
                <a:latin typeface="Roboto"/>
                <a:ea typeface="Roboto"/>
                <a:cs typeface="Roboto"/>
              </a:rPr>
              <a:t>Microsoft Excel is a powerful tool for creating </a:t>
            </a:r>
            <a:r>
              <a:rPr lang="en-US" sz="2000" err="1">
                <a:highlight>
                  <a:srgbClr val="F5F5F5"/>
                </a:highlight>
                <a:latin typeface="Roboto"/>
                <a:ea typeface="Roboto"/>
                <a:cs typeface="Roboto"/>
              </a:rPr>
              <a:t>rotas</a:t>
            </a:r>
            <a:r>
              <a:rPr lang="en-US" sz="2000">
                <a:highlight>
                  <a:srgbClr val="F5F5F5"/>
                </a:highlight>
                <a:latin typeface="Roboto"/>
                <a:ea typeface="Roboto"/>
                <a:cs typeface="Roboto"/>
              </a:rPr>
              <a:t> due to its flexibility and ease of use</a:t>
            </a:r>
          </a:p>
          <a:p>
            <a:r>
              <a:rPr lang="en-US" sz="2000">
                <a:highlight>
                  <a:srgbClr val="F5F5F5"/>
                </a:highlight>
                <a:ea typeface="+mn-lt"/>
                <a:cs typeface="+mn-lt"/>
              </a:rPr>
              <a:t>Cost-Effective</a:t>
            </a:r>
          </a:p>
          <a:p>
            <a:r>
              <a:rPr lang="en-US" sz="2000">
                <a:highlight>
                  <a:srgbClr val="F5F5F5"/>
                </a:highlight>
                <a:ea typeface="+mn-lt"/>
                <a:cs typeface="+mn-lt"/>
              </a:rPr>
              <a:t>User Familiarity </a:t>
            </a:r>
          </a:p>
          <a:p>
            <a:r>
              <a:rPr lang="en-US" sz="2000">
                <a:highlight>
                  <a:srgbClr val="F5F5F5"/>
                </a:highlight>
                <a:latin typeface="Avenir Next LT Pro"/>
                <a:ea typeface="Roboto"/>
                <a:cs typeface="Roboto"/>
              </a:rPr>
              <a:t>Managers can use excel to up date employees availability  and change shifts </a:t>
            </a:r>
            <a:r>
              <a:rPr lang="en-US" sz="2000" err="1">
                <a:highlight>
                  <a:srgbClr val="F5F5F5"/>
                </a:highlight>
                <a:latin typeface="Avenir Next LT Pro"/>
                <a:ea typeface="Roboto"/>
                <a:cs typeface="Roboto"/>
              </a:rPr>
              <a:t>aroud</a:t>
            </a:r>
            <a:r>
              <a:rPr lang="en-US" sz="2000">
                <a:highlight>
                  <a:srgbClr val="F5F5F5"/>
                </a:highlight>
                <a:latin typeface="Avenir Next LT Pro"/>
                <a:ea typeface="Roboto"/>
                <a:cs typeface="Roboto"/>
              </a:rPr>
              <a:t> if some one is not available very easily  </a:t>
            </a:r>
          </a:p>
          <a:p>
            <a:r>
              <a:rPr lang="en-US" sz="2000">
                <a:highlight>
                  <a:srgbClr val="F5F5F5"/>
                </a:highlight>
                <a:latin typeface="Avenir Next LT Pro"/>
                <a:ea typeface="Roboto"/>
                <a:cs typeface="Roboto"/>
              </a:rPr>
              <a:t>Managers can create employes schedules on Microsoft excel using tables and special </a:t>
            </a:r>
            <a:r>
              <a:rPr lang="en-US" sz="2000" err="1">
                <a:highlight>
                  <a:srgbClr val="F5F5F5"/>
                </a:highlight>
                <a:latin typeface="Avenir Next LT Pro"/>
                <a:ea typeface="Roboto"/>
                <a:cs typeface="Roboto"/>
              </a:rPr>
              <a:t>fetures</a:t>
            </a:r>
            <a:r>
              <a:rPr lang="en-US" sz="2000">
                <a:highlight>
                  <a:srgbClr val="F5F5F5"/>
                </a:highlight>
                <a:latin typeface="Avenir Next LT Pro"/>
                <a:ea typeface="Roboto"/>
                <a:cs typeface="Roboto"/>
              </a:rPr>
              <a:t> that highlight </a:t>
            </a:r>
            <a:r>
              <a:rPr lang="en-US" sz="2000" err="1">
                <a:highlight>
                  <a:srgbClr val="F5F5F5"/>
                </a:highlight>
                <a:latin typeface="Avenir Next LT Pro"/>
                <a:ea typeface="Roboto"/>
                <a:cs typeface="Roboto"/>
              </a:rPr>
              <a:t>employeses</a:t>
            </a:r>
            <a:r>
              <a:rPr lang="en-US" sz="2000">
                <a:highlight>
                  <a:srgbClr val="F5F5F5"/>
                </a:highlight>
                <a:latin typeface="Avenir Next LT Pro"/>
                <a:ea typeface="Roboto"/>
                <a:cs typeface="Roboto"/>
              </a:rPr>
              <a:t> information for example </a:t>
            </a:r>
            <a:r>
              <a:rPr lang="en-US" sz="2000" err="1">
                <a:highlight>
                  <a:srgbClr val="F5F5F5"/>
                </a:highlight>
                <a:latin typeface="Avenir Next LT Pro"/>
                <a:ea typeface="Roboto"/>
                <a:cs typeface="Roboto"/>
              </a:rPr>
              <a:t>wich</a:t>
            </a:r>
            <a:r>
              <a:rPr lang="en-US" sz="2000">
                <a:highlight>
                  <a:srgbClr val="F5F5F5"/>
                </a:highlight>
                <a:latin typeface="Avenir Next LT Pro"/>
                <a:ea typeface="Roboto"/>
                <a:cs typeface="Roboto"/>
              </a:rPr>
              <a:t> days employees can work and </a:t>
            </a:r>
            <a:r>
              <a:rPr lang="en-US" sz="2000" err="1">
                <a:highlight>
                  <a:srgbClr val="F5F5F5"/>
                </a:highlight>
                <a:latin typeface="Avenir Next LT Pro"/>
                <a:ea typeface="Roboto"/>
                <a:cs typeface="Roboto"/>
              </a:rPr>
              <a:t>wich</a:t>
            </a:r>
            <a:r>
              <a:rPr lang="en-US" sz="2000">
                <a:highlight>
                  <a:srgbClr val="F5F5F5"/>
                </a:highlight>
                <a:latin typeface="Avenir Next LT Pro"/>
                <a:ea typeface="Roboto"/>
                <a:cs typeface="Roboto"/>
              </a:rPr>
              <a:t> days they cant work</a:t>
            </a:r>
          </a:p>
        </p:txBody>
      </p:sp>
      <p:sp>
        <p:nvSpPr>
          <p:cNvPr id="4" name="Date Placeholder 3">
            <a:extLst>
              <a:ext uri="{FF2B5EF4-FFF2-40B4-BE49-F238E27FC236}">
                <a16:creationId xmlns:a16="http://schemas.microsoft.com/office/drawing/2014/main" id="{0A19DFE6-580D-FD5A-9A7C-463A1F0C7966}"/>
              </a:ext>
            </a:extLst>
          </p:cNvPr>
          <p:cNvSpPr>
            <a:spLocks noGrp="1"/>
          </p:cNvSpPr>
          <p:nvPr>
            <p:ph type="dt" sz="half" idx="10"/>
          </p:nvPr>
        </p:nvSpPr>
        <p:spPr/>
        <p:txBody>
          <a:bodyPr/>
          <a:lstStyle/>
          <a:p>
            <a:fld id="{E5726292-36C0-4A1D-B7CC-C7435FDF95DF}" type="datetime1">
              <a:t>6/11/2026</a:t>
            </a:fld>
            <a:endParaRPr lang="en-US"/>
          </a:p>
        </p:txBody>
      </p:sp>
      <p:sp>
        <p:nvSpPr>
          <p:cNvPr id="5" name="Footer Placeholder 4">
            <a:extLst>
              <a:ext uri="{FF2B5EF4-FFF2-40B4-BE49-F238E27FC236}">
                <a16:creationId xmlns:a16="http://schemas.microsoft.com/office/drawing/2014/main" id="{90BBE8D5-30CC-81A6-2849-5930C00FC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FECE50-37D7-8D97-414C-A73993C329BB}"/>
              </a:ext>
            </a:extLst>
          </p:cNvPr>
          <p:cNvSpPr>
            <a:spLocks noGrp="1"/>
          </p:cNvSpPr>
          <p:nvPr>
            <p:ph type="sldNum" sz="quarter" idx="12"/>
          </p:nvPr>
        </p:nvSpPr>
        <p:spPr/>
        <p:txBody>
          <a:bodyPr/>
          <a:lstStyle/>
          <a:p>
            <a:fld id="{A65A5C87-DF58-40C8-B092-1DE63DB4547E}" type="slidenum">
              <a:rPr lang="en-US" dirty="0"/>
              <a:t>13</a:t>
            </a:fld>
            <a:endParaRPr lang="en-US"/>
          </a:p>
        </p:txBody>
      </p:sp>
    </p:spTree>
    <p:extLst>
      <p:ext uri="{BB962C8B-B14F-4D97-AF65-F5344CB8AC3E}">
        <p14:creationId xmlns:p14="http://schemas.microsoft.com/office/powerpoint/2010/main" val="3323920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397C7E45-2E9D-69A7-DA71-E90DF44D03FA}"/>
              </a:ext>
            </a:extLst>
          </p:cNvPr>
          <p:cNvSpPr>
            <a:spLocks noGrp="1"/>
          </p:cNvSpPr>
          <p:nvPr>
            <p:ph type="title"/>
          </p:nvPr>
        </p:nvSpPr>
        <p:spPr/>
        <p:txBody>
          <a:bodyPr>
            <a:normAutofit/>
          </a:bodyPr>
          <a:lstStyle/>
          <a:p>
            <a:r>
              <a:rPr lang="en-US" sz="5300" b="1" u="sng">
                <a:solidFill>
                  <a:srgbClr val="FF0000"/>
                </a:solidFill>
              </a:rPr>
              <a:t>Excel</a:t>
            </a:r>
          </a:p>
        </p:txBody>
      </p:sp>
      <p:graphicFrame>
        <p:nvGraphicFramePr>
          <p:cNvPr id="19" name="Content Placeholder 2">
            <a:extLst>
              <a:ext uri="{FF2B5EF4-FFF2-40B4-BE49-F238E27FC236}">
                <a16:creationId xmlns:a16="http://schemas.microsoft.com/office/drawing/2014/main" id="{3E59AF17-C1C8-A6DF-A9C2-1011671A5B68}"/>
              </a:ext>
            </a:extLst>
          </p:cNvPr>
          <p:cNvGraphicFramePr>
            <a:graphicFrameLocks noGrp="1"/>
          </p:cNvGraphicFramePr>
          <p:nvPr>
            <p:ph idx="1"/>
            <p:extLst>
              <p:ext uri="{D42A27DB-BD31-4B8C-83A1-F6EECF244321}">
                <p14:modId xmlns:p14="http://schemas.microsoft.com/office/powerpoint/2010/main" val="1953539094"/>
              </p:ext>
            </p:extLst>
          </p:nvPr>
        </p:nvGraphicFramePr>
        <p:xfrm>
          <a:off x="1034438" y="2019626"/>
          <a:ext cx="7625953" cy="4827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8E035233-AB66-ED00-24AA-0FCC11FD522C}"/>
              </a:ext>
            </a:extLst>
          </p:cNvPr>
          <p:cNvSpPr>
            <a:spLocks noGrp="1"/>
          </p:cNvSpPr>
          <p:nvPr>
            <p:ph type="dt" sz="half" idx="10"/>
          </p:nvPr>
        </p:nvSpPr>
        <p:spPr/>
        <p:txBody>
          <a:bodyPr anchor="ctr">
            <a:normAutofit/>
          </a:bodyPr>
          <a:lstStyle/>
          <a:p>
            <a:pPr>
              <a:spcAft>
                <a:spcPts val="450"/>
              </a:spcAft>
            </a:pPr>
            <a:fld id="{8E8C6117-3B42-4899-9167-24F7EC6C9CC3}" type="datetime1">
              <a:rPr lang="en-US"/>
              <a:pPr>
                <a:spcAft>
                  <a:spcPts val="450"/>
                </a:spcAft>
              </a:pPr>
              <a:t>6/11/2026</a:t>
            </a:fld>
            <a:endParaRPr lang="en-US"/>
          </a:p>
        </p:txBody>
      </p:sp>
      <p:sp>
        <p:nvSpPr>
          <p:cNvPr id="5" name="Footer Placeholder 4">
            <a:extLst>
              <a:ext uri="{FF2B5EF4-FFF2-40B4-BE49-F238E27FC236}">
                <a16:creationId xmlns:a16="http://schemas.microsoft.com/office/drawing/2014/main" id="{875E8FDE-36F5-7433-40DD-3FB88E2327B3}"/>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00F56112-91FC-FF93-2FF5-CAFF62565279}"/>
              </a:ext>
            </a:extLst>
          </p:cNvPr>
          <p:cNvSpPr>
            <a:spLocks noGrp="1"/>
          </p:cNvSpPr>
          <p:nvPr>
            <p:ph type="sldNum" sz="quarter" idx="12"/>
          </p:nvPr>
        </p:nvSpPr>
        <p:spPr/>
        <p:txBody>
          <a:bodyPr anchor="ctr">
            <a:normAutofit/>
          </a:bodyPr>
          <a:lstStyle/>
          <a:p>
            <a:pPr>
              <a:spcAft>
                <a:spcPts val="450"/>
              </a:spcAft>
            </a:pPr>
            <a:fld id="{CC057153-B650-4DEB-B370-79DDCFDCE934}" type="slidenum">
              <a:rPr lang="en-US" dirty="0"/>
              <a:pPr>
                <a:spcAft>
                  <a:spcPts val="450"/>
                </a:spcAft>
              </a:pPr>
              <a:t>14</a:t>
            </a:fld>
            <a:endParaRPr lang="en-US"/>
          </a:p>
        </p:txBody>
      </p:sp>
    </p:spTree>
    <p:extLst>
      <p:ext uri="{BB962C8B-B14F-4D97-AF65-F5344CB8AC3E}">
        <p14:creationId xmlns:p14="http://schemas.microsoft.com/office/powerpoint/2010/main" val="425500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A1154-E7EC-7D3F-6B65-6127C38A7680}"/>
              </a:ext>
            </a:extLst>
          </p:cNvPr>
          <p:cNvSpPr>
            <a:spLocks noGrp="1"/>
          </p:cNvSpPr>
          <p:nvPr>
            <p:ph type="title"/>
          </p:nvPr>
        </p:nvSpPr>
        <p:spPr/>
        <p:txBody>
          <a:bodyPr vert="horz" lIns="91440" tIns="45720" rIns="91440" bIns="45720" rtlCol="0" anchor="t">
            <a:noAutofit/>
          </a:bodyPr>
          <a:lstStyle/>
          <a:p>
            <a:r>
              <a:rPr lang="en-US" sz="5300" b="1" u="sng">
                <a:solidFill>
                  <a:srgbClr val="FF0000"/>
                </a:solidFill>
              </a:rPr>
              <a:t>Advantages for using excel for </a:t>
            </a:r>
            <a:r>
              <a:rPr lang="en-US" sz="5300" b="1" u="sng" err="1">
                <a:solidFill>
                  <a:srgbClr val="FF0000"/>
                </a:solidFill>
              </a:rPr>
              <a:t>schedulling</a:t>
            </a:r>
            <a:br>
              <a:rPr lang="en-US" sz="5300" b="1" u="sng"/>
            </a:br>
            <a:endParaRPr lang="en-US"/>
          </a:p>
        </p:txBody>
      </p:sp>
      <p:sp>
        <p:nvSpPr>
          <p:cNvPr id="112" name="Content Placeholder 111">
            <a:extLst>
              <a:ext uri="{FF2B5EF4-FFF2-40B4-BE49-F238E27FC236}">
                <a16:creationId xmlns:a16="http://schemas.microsoft.com/office/drawing/2014/main" id="{9875FD82-510A-9A58-697E-B75F8C4FF3C8}"/>
              </a:ext>
            </a:extLst>
          </p:cNvPr>
          <p:cNvSpPr>
            <a:spLocks noGrp="1"/>
          </p:cNvSpPr>
          <p:nvPr>
            <p:ph idx="1"/>
          </p:nvPr>
        </p:nvSpPr>
        <p:spPr/>
        <p:txBody>
          <a:bodyPr vert="horz" lIns="68580" tIns="34290" rIns="68580" bIns="34290" rtlCol="0" anchor="t">
            <a:normAutofit lnSpcReduction="10000"/>
          </a:bodyPr>
          <a:lstStyle/>
          <a:p>
            <a:r>
              <a:rPr lang="en-US">
                <a:solidFill>
                  <a:srgbClr val="34495E"/>
                </a:solidFill>
                <a:highlight>
                  <a:srgbClr val="FFFFFF"/>
                </a:highlight>
                <a:latin typeface="Lato"/>
                <a:ea typeface="Lato"/>
                <a:cs typeface="Lato"/>
              </a:rPr>
              <a:t>Excel tabular format makes it well suited to creating schedules. But the real benefits Excel offers as a </a:t>
            </a:r>
            <a:r>
              <a:rPr lang="en-US" err="1">
                <a:solidFill>
                  <a:srgbClr val="34495E"/>
                </a:solidFill>
                <a:highlight>
                  <a:srgbClr val="FFFFFF"/>
                </a:highlight>
                <a:latin typeface="Lato"/>
                <a:ea typeface="Lato"/>
                <a:cs typeface="Lato"/>
              </a:rPr>
              <a:t>rota</a:t>
            </a:r>
            <a:r>
              <a:rPr lang="en-US">
                <a:solidFill>
                  <a:srgbClr val="34495E"/>
                </a:solidFill>
                <a:highlight>
                  <a:srgbClr val="FFFFFF"/>
                </a:highlight>
                <a:latin typeface="Lato"/>
                <a:ea typeface="Lato"/>
                <a:cs typeface="Lato"/>
              </a:rPr>
              <a:t> software comes in the many templates it provides. Whenever you create a new document, Excel gives you the option to use a template. Some templates give specific scheduling options out of the gate, making them ideal for timetable or </a:t>
            </a:r>
            <a:r>
              <a:rPr lang="en-US" err="1">
                <a:solidFill>
                  <a:srgbClr val="34495E"/>
                </a:solidFill>
                <a:highlight>
                  <a:srgbClr val="FFFFFF"/>
                </a:highlight>
                <a:latin typeface="Lato"/>
                <a:ea typeface="Lato"/>
                <a:cs typeface="Lato"/>
              </a:rPr>
              <a:t>rota</a:t>
            </a:r>
            <a:r>
              <a:rPr lang="en-US">
                <a:solidFill>
                  <a:srgbClr val="34495E"/>
                </a:solidFill>
                <a:highlight>
                  <a:srgbClr val="FFFFFF"/>
                </a:highlight>
                <a:latin typeface="Lato"/>
                <a:ea typeface="Lato"/>
                <a:cs typeface="Lato"/>
              </a:rPr>
              <a:t> purposes.</a:t>
            </a:r>
          </a:p>
        </p:txBody>
      </p:sp>
      <p:sp>
        <p:nvSpPr>
          <p:cNvPr id="4" name="Date Placeholder 3">
            <a:extLst>
              <a:ext uri="{FF2B5EF4-FFF2-40B4-BE49-F238E27FC236}">
                <a16:creationId xmlns:a16="http://schemas.microsoft.com/office/drawing/2014/main" id="{02E44415-4B56-AA5A-FA57-9D6D567A2666}"/>
              </a:ext>
            </a:extLst>
          </p:cNvPr>
          <p:cNvSpPr>
            <a:spLocks noGrp="1"/>
          </p:cNvSpPr>
          <p:nvPr>
            <p:ph type="dt" sz="half" idx="10"/>
          </p:nvPr>
        </p:nvSpPr>
        <p:spPr/>
        <p:txBody>
          <a:bodyPr anchor="ctr">
            <a:normAutofit/>
          </a:bodyPr>
          <a:lstStyle/>
          <a:p>
            <a:pPr>
              <a:spcAft>
                <a:spcPts val="450"/>
              </a:spcAft>
            </a:pPr>
            <a:fld id="{01B60376-2E24-4D21-B163-4F15886C7210}" type="datetime1">
              <a:rPr lang="en-US"/>
              <a:pPr>
                <a:spcAft>
                  <a:spcPts val="450"/>
                </a:spcAft>
              </a:pPr>
              <a:t>6/11/2026</a:t>
            </a:fld>
            <a:endParaRPr lang="en-US"/>
          </a:p>
        </p:txBody>
      </p:sp>
      <p:sp>
        <p:nvSpPr>
          <p:cNvPr id="5" name="Footer Placeholder 4">
            <a:extLst>
              <a:ext uri="{FF2B5EF4-FFF2-40B4-BE49-F238E27FC236}">
                <a16:creationId xmlns:a16="http://schemas.microsoft.com/office/drawing/2014/main" id="{57C0FC3C-DAD7-AF39-7AA0-A853C69CEE94}"/>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39E25FDF-1FA1-EFA5-419B-D3F9939BFBA4}"/>
              </a:ext>
            </a:extLst>
          </p:cNvPr>
          <p:cNvSpPr>
            <a:spLocks noGrp="1"/>
          </p:cNvSpPr>
          <p:nvPr>
            <p:ph type="sldNum" sz="quarter" idx="12"/>
          </p:nvPr>
        </p:nvSpPr>
        <p:spPr/>
        <p:txBody>
          <a:bodyPr anchor="ctr">
            <a:normAutofit/>
          </a:bodyPr>
          <a:lstStyle/>
          <a:p>
            <a:pPr>
              <a:spcAft>
                <a:spcPts val="450"/>
              </a:spcAft>
            </a:pPr>
            <a:fld id="{CC057153-B650-4DEB-B370-79DDCFDCE934}" type="slidenum">
              <a:rPr lang="en-US" dirty="0"/>
              <a:pPr>
                <a:spcAft>
                  <a:spcPts val="450"/>
                </a:spcAft>
              </a:pPr>
              <a:t>15</a:t>
            </a:fld>
            <a:endParaRPr lang="en-US"/>
          </a:p>
        </p:txBody>
      </p:sp>
    </p:spTree>
    <p:extLst>
      <p:ext uri="{BB962C8B-B14F-4D97-AF65-F5344CB8AC3E}">
        <p14:creationId xmlns:p14="http://schemas.microsoft.com/office/powerpoint/2010/main" val="3508554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7E3BA-03CB-787D-C36E-084AF3E5BDB6}"/>
              </a:ext>
            </a:extLst>
          </p:cNvPr>
          <p:cNvSpPr>
            <a:spLocks noGrp="1"/>
          </p:cNvSpPr>
          <p:nvPr>
            <p:ph type="title"/>
          </p:nvPr>
        </p:nvSpPr>
        <p:spPr/>
        <p:txBody>
          <a:bodyPr/>
          <a:lstStyle/>
          <a:p>
            <a:r>
              <a:rPr lang="en-US" sz="3200" b="1" u="sng">
                <a:solidFill>
                  <a:srgbClr val="FF0000"/>
                </a:solidFill>
              </a:rPr>
              <a:t>Disadvantages of using </a:t>
            </a:r>
            <a:r>
              <a:rPr lang="en-US" sz="3200" b="1" u="sng" err="1">
                <a:solidFill>
                  <a:srgbClr val="FF0000"/>
                </a:solidFill>
              </a:rPr>
              <a:t>ecxel</a:t>
            </a:r>
            <a:endParaRPr lang="en-US" sz="3200" b="1" u="sng">
              <a:solidFill>
                <a:srgbClr val="FF0000"/>
              </a:solidFill>
            </a:endParaRPr>
          </a:p>
        </p:txBody>
      </p:sp>
      <p:sp>
        <p:nvSpPr>
          <p:cNvPr id="3" name="Content Placeholder 2">
            <a:extLst>
              <a:ext uri="{FF2B5EF4-FFF2-40B4-BE49-F238E27FC236}">
                <a16:creationId xmlns:a16="http://schemas.microsoft.com/office/drawing/2014/main" id="{FF0DE084-687F-D0D4-3D1D-A88AC98EE4C5}"/>
              </a:ext>
            </a:extLst>
          </p:cNvPr>
          <p:cNvSpPr>
            <a:spLocks noGrp="1"/>
          </p:cNvSpPr>
          <p:nvPr>
            <p:ph idx="1"/>
          </p:nvPr>
        </p:nvSpPr>
        <p:spPr/>
        <p:txBody>
          <a:bodyPr vert="horz" lIns="68580" tIns="34290" rIns="68580" bIns="34290" rtlCol="0" anchor="t">
            <a:normAutofit fontScale="85000" lnSpcReduction="20000"/>
          </a:bodyPr>
          <a:lstStyle/>
          <a:p>
            <a:r>
              <a:rPr lang="en-US" sz="1550" b="1">
                <a:solidFill>
                  <a:srgbClr val="3F3F3F"/>
                </a:solidFill>
                <a:highlight>
                  <a:srgbClr val="FFFFFF"/>
                </a:highlight>
              </a:rPr>
              <a:t>1</a:t>
            </a:r>
            <a:r>
              <a:rPr lang="en-US" sz="2000" b="1">
                <a:solidFill>
                  <a:srgbClr val="3F3F3F"/>
                </a:solidFill>
                <a:highlight>
                  <a:srgbClr val="FFFFFF"/>
                </a:highlight>
              </a:rPr>
              <a:t>. Sharing the schedule</a:t>
            </a:r>
            <a:endParaRPr lang="en-US" sz="2000">
              <a:solidFill>
                <a:srgbClr val="101828"/>
              </a:solidFill>
              <a:highlight>
                <a:srgbClr val="FFFFFF"/>
              </a:highlight>
            </a:endParaRPr>
          </a:p>
          <a:p>
            <a:r>
              <a:rPr lang="en-US" sz="2000">
                <a:solidFill>
                  <a:srgbClr val="3F3F3F"/>
                </a:solidFill>
                <a:highlight>
                  <a:srgbClr val="FFFFFF"/>
                </a:highlight>
                <a:ea typeface="+mn-lt"/>
                <a:cs typeface="+mn-lt"/>
              </a:rPr>
              <a:t>Excel does not let you share a current schedule with your team of employees. One of the main reasons for absenteeism in Shift Workers is not knowing when they are supposed to be working.</a:t>
            </a:r>
            <a:endParaRPr lang="en-US" sz="2000"/>
          </a:p>
          <a:p>
            <a:r>
              <a:rPr lang="en-US" sz="2000" b="1">
                <a:solidFill>
                  <a:srgbClr val="3F3F3F"/>
                </a:solidFill>
                <a:highlight>
                  <a:srgbClr val="FFFFFF"/>
                </a:highlight>
              </a:rPr>
              <a:t> Communicate Changes</a:t>
            </a:r>
            <a:endParaRPr lang="en-US" sz="2000">
              <a:solidFill>
                <a:srgbClr val="101828"/>
              </a:solidFill>
              <a:highlight>
                <a:srgbClr val="FFFFFF"/>
              </a:highlight>
            </a:endParaRPr>
          </a:p>
          <a:p>
            <a:r>
              <a:rPr lang="en-US" sz="2000">
                <a:solidFill>
                  <a:srgbClr val="3F3F3F"/>
                </a:solidFill>
                <a:highlight>
                  <a:srgbClr val="FFFFFF"/>
                </a:highlight>
                <a:ea typeface="+mn-lt"/>
                <a:cs typeface="+mn-lt"/>
              </a:rPr>
              <a:t>Excel has no way of notifying your team of any changes. Shift </a:t>
            </a:r>
            <a:r>
              <a:rPr lang="en-US" sz="2000" err="1">
                <a:solidFill>
                  <a:srgbClr val="3F3F3F"/>
                </a:solidFill>
                <a:highlight>
                  <a:srgbClr val="FFFFFF"/>
                </a:highlight>
                <a:ea typeface="+mn-lt"/>
                <a:cs typeface="+mn-lt"/>
              </a:rPr>
              <a:t>rotas</a:t>
            </a:r>
            <a:r>
              <a:rPr lang="en-US" sz="2000">
                <a:solidFill>
                  <a:srgbClr val="3F3F3F"/>
                </a:solidFill>
                <a:highlight>
                  <a:srgbClr val="FFFFFF"/>
                </a:highlight>
                <a:ea typeface="+mn-lt"/>
                <a:cs typeface="+mn-lt"/>
              </a:rPr>
              <a:t> never remain completely the same. Sickness, holiday or other requirements mean that your shift schedule always needs to be flexible to respond to your work situation.</a:t>
            </a:r>
            <a:endParaRPr lang="en-US" sz="2000"/>
          </a:p>
          <a:p>
            <a:r>
              <a:rPr lang="en-US" sz="2000" b="1">
                <a:solidFill>
                  <a:srgbClr val="3F3F3F"/>
                </a:solidFill>
                <a:highlight>
                  <a:srgbClr val="FFFFFF"/>
                </a:highlight>
              </a:rPr>
              <a:t>Managing Requests</a:t>
            </a:r>
            <a:endParaRPr lang="en-US" sz="2000">
              <a:solidFill>
                <a:srgbClr val="101828"/>
              </a:solidFill>
              <a:highlight>
                <a:srgbClr val="FFFFFF"/>
              </a:highlight>
            </a:endParaRPr>
          </a:p>
          <a:p>
            <a:r>
              <a:rPr lang="en-US" sz="2000">
                <a:solidFill>
                  <a:srgbClr val="3F3F3F"/>
                </a:solidFill>
                <a:highlight>
                  <a:srgbClr val="FFFFFF"/>
                </a:highlight>
                <a:ea typeface="+mn-lt"/>
                <a:cs typeface="+mn-lt"/>
              </a:rPr>
              <a:t>If you rely completely on Excel, your employees can’t tell you when they want holiday, or when they are available for shifts.</a:t>
            </a:r>
            <a:endParaRPr lang="en-US" sz="2000"/>
          </a:p>
        </p:txBody>
      </p:sp>
      <p:sp>
        <p:nvSpPr>
          <p:cNvPr id="4" name="Date Placeholder 3">
            <a:extLst>
              <a:ext uri="{FF2B5EF4-FFF2-40B4-BE49-F238E27FC236}">
                <a16:creationId xmlns:a16="http://schemas.microsoft.com/office/drawing/2014/main" id="{1ABE56E5-A49D-A2E1-1C96-E48B74909ED4}"/>
              </a:ext>
            </a:extLst>
          </p:cNvPr>
          <p:cNvSpPr>
            <a:spLocks noGrp="1"/>
          </p:cNvSpPr>
          <p:nvPr>
            <p:ph type="dt" sz="half" idx="10"/>
          </p:nvPr>
        </p:nvSpPr>
        <p:spPr/>
        <p:txBody>
          <a:bodyPr/>
          <a:lstStyle/>
          <a:p>
            <a:fld id="{59A06817-B1DE-4C31-83D4-3A53E0E4570D}" type="datetime1">
              <a:t>6/11/2026</a:t>
            </a:fld>
            <a:endParaRPr lang="en-US"/>
          </a:p>
        </p:txBody>
      </p:sp>
      <p:sp>
        <p:nvSpPr>
          <p:cNvPr id="5" name="Footer Placeholder 4">
            <a:extLst>
              <a:ext uri="{FF2B5EF4-FFF2-40B4-BE49-F238E27FC236}">
                <a16:creationId xmlns:a16="http://schemas.microsoft.com/office/drawing/2014/main" id="{0417DF7D-674B-DC5D-0F3E-722575AA42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47A260-099C-386A-3A32-E76C6A81DC6C}"/>
              </a:ext>
            </a:extLst>
          </p:cNvPr>
          <p:cNvSpPr>
            <a:spLocks noGrp="1"/>
          </p:cNvSpPr>
          <p:nvPr>
            <p:ph type="sldNum" sz="quarter" idx="12"/>
          </p:nvPr>
        </p:nvSpPr>
        <p:spPr/>
        <p:txBody>
          <a:bodyPr/>
          <a:lstStyle/>
          <a:p>
            <a:fld id="{A65A5C87-DF58-40C8-B092-1DE63DB4547E}" type="slidenum">
              <a:rPr lang="en-US" dirty="0"/>
              <a:t>16</a:t>
            </a:fld>
            <a:endParaRPr lang="en-US"/>
          </a:p>
        </p:txBody>
      </p:sp>
    </p:spTree>
    <p:extLst>
      <p:ext uri="{BB962C8B-B14F-4D97-AF65-F5344CB8AC3E}">
        <p14:creationId xmlns:p14="http://schemas.microsoft.com/office/powerpoint/2010/main" val="39463545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12DE3-E8B4-C433-4EAC-0AD37633205C}"/>
              </a:ext>
            </a:extLst>
          </p:cNvPr>
          <p:cNvSpPr>
            <a:spLocks noGrp="1"/>
          </p:cNvSpPr>
          <p:nvPr>
            <p:ph type="title"/>
          </p:nvPr>
        </p:nvSpPr>
        <p:spPr/>
        <p:txBody>
          <a:bodyPr vert="horz" lIns="91440" tIns="45720" rIns="91440" bIns="45720" rtlCol="0" anchor="ctr">
            <a:noAutofit/>
          </a:bodyPr>
          <a:lstStyle/>
          <a:p>
            <a:r>
              <a:rPr lang="en-US" sz="3600" b="1" u="sng">
                <a:solidFill>
                  <a:srgbClr val="FF0000"/>
                </a:solidFill>
              </a:rPr>
              <a:t>How Excel improves Efficiency</a:t>
            </a:r>
            <a:r>
              <a:rPr lang="en-US" sz="3600" b="1">
                <a:solidFill>
                  <a:srgbClr val="FF0000"/>
                </a:solidFill>
              </a:rPr>
              <a:t> </a:t>
            </a:r>
            <a:br>
              <a:rPr lang="en-US" sz="3600" b="1"/>
            </a:br>
            <a:endParaRPr lang="en-US"/>
          </a:p>
        </p:txBody>
      </p:sp>
      <p:sp>
        <p:nvSpPr>
          <p:cNvPr id="3" name="Content Placeholder 2">
            <a:extLst>
              <a:ext uri="{FF2B5EF4-FFF2-40B4-BE49-F238E27FC236}">
                <a16:creationId xmlns:a16="http://schemas.microsoft.com/office/drawing/2014/main" id="{DD4E6658-7A6A-489D-1B4D-A5FE605817CC}"/>
              </a:ext>
            </a:extLst>
          </p:cNvPr>
          <p:cNvSpPr>
            <a:spLocks noGrp="1"/>
          </p:cNvSpPr>
          <p:nvPr>
            <p:ph idx="1"/>
          </p:nvPr>
        </p:nvSpPr>
        <p:spPr>
          <a:xfrm>
            <a:off x="678526" y="2478024"/>
            <a:ext cx="7769869" cy="4254892"/>
          </a:xfrm>
        </p:spPr>
        <p:txBody>
          <a:bodyPr vert="horz" lIns="68580" tIns="34290" rIns="68580" bIns="34290" rtlCol="0" anchor="t">
            <a:normAutofit fontScale="92500"/>
          </a:bodyPr>
          <a:lstStyle/>
          <a:p>
            <a:r>
              <a:rPr lang="en-US"/>
              <a:t>Managers can </a:t>
            </a:r>
            <a:r>
              <a:rPr lang="en-US" err="1"/>
              <a:t>creat</a:t>
            </a:r>
            <a:r>
              <a:rPr lang="en-US"/>
              <a:t> weekly plans</a:t>
            </a:r>
          </a:p>
          <a:p>
            <a:r>
              <a:rPr lang="en-US"/>
              <a:t>Employers  can see what hours the employes have worked that week </a:t>
            </a:r>
          </a:p>
          <a:p>
            <a:r>
              <a:rPr lang="en-US"/>
              <a:t>They will be able to see which employes need more hours </a:t>
            </a:r>
          </a:p>
          <a:p>
            <a:r>
              <a:rPr lang="en-US" err="1"/>
              <a:t>Emplyers</a:t>
            </a:r>
            <a:r>
              <a:rPr lang="en-US"/>
              <a:t> can create a time table for the staff they will be able to see in advance what shifts they are doing so they can plan there week out  </a:t>
            </a:r>
          </a:p>
        </p:txBody>
      </p:sp>
      <p:sp>
        <p:nvSpPr>
          <p:cNvPr id="4" name="Date Placeholder 3">
            <a:extLst>
              <a:ext uri="{FF2B5EF4-FFF2-40B4-BE49-F238E27FC236}">
                <a16:creationId xmlns:a16="http://schemas.microsoft.com/office/drawing/2014/main" id="{4EFDC869-51C5-EDD2-A372-3022D5D377AC}"/>
              </a:ext>
            </a:extLst>
          </p:cNvPr>
          <p:cNvSpPr>
            <a:spLocks noGrp="1"/>
          </p:cNvSpPr>
          <p:nvPr>
            <p:ph type="dt" sz="half" idx="10"/>
          </p:nvPr>
        </p:nvSpPr>
        <p:spPr/>
        <p:txBody>
          <a:bodyPr/>
          <a:lstStyle/>
          <a:p>
            <a:fld id="{96D36840-DD3F-46AA-9676-D35D5234E494}" type="datetime1">
              <a:t>6/11/2026</a:t>
            </a:fld>
            <a:endParaRPr lang="en-US"/>
          </a:p>
        </p:txBody>
      </p:sp>
      <p:sp>
        <p:nvSpPr>
          <p:cNvPr id="5" name="Footer Placeholder 4">
            <a:extLst>
              <a:ext uri="{FF2B5EF4-FFF2-40B4-BE49-F238E27FC236}">
                <a16:creationId xmlns:a16="http://schemas.microsoft.com/office/drawing/2014/main" id="{F415C639-1CC8-3755-7F17-C1513F49E5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CFDB2A-565E-2A64-B4C4-40EFC8DC5956}"/>
              </a:ext>
            </a:extLst>
          </p:cNvPr>
          <p:cNvSpPr>
            <a:spLocks noGrp="1"/>
          </p:cNvSpPr>
          <p:nvPr>
            <p:ph type="sldNum" sz="quarter" idx="12"/>
          </p:nvPr>
        </p:nvSpPr>
        <p:spPr/>
        <p:txBody>
          <a:bodyPr/>
          <a:lstStyle/>
          <a:p>
            <a:fld id="{A65A5C87-DF58-40C8-B092-1DE63DB4547E}" type="slidenum">
              <a:rPr lang="en-US" dirty="0"/>
              <a:t>17</a:t>
            </a:fld>
            <a:endParaRPr lang="en-US"/>
          </a:p>
        </p:txBody>
      </p:sp>
    </p:spTree>
    <p:extLst>
      <p:ext uri="{BB962C8B-B14F-4D97-AF65-F5344CB8AC3E}">
        <p14:creationId xmlns:p14="http://schemas.microsoft.com/office/powerpoint/2010/main" val="3778002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3025D-EF1D-C97F-4DF8-AC994B1E11FB}"/>
              </a:ext>
            </a:extLst>
          </p:cNvPr>
          <p:cNvSpPr>
            <a:spLocks noGrp="1"/>
          </p:cNvSpPr>
          <p:nvPr>
            <p:ph type="title"/>
          </p:nvPr>
        </p:nvSpPr>
        <p:spPr/>
        <p:txBody>
          <a:bodyPr>
            <a:normAutofit/>
          </a:bodyPr>
          <a:lstStyle/>
          <a:p>
            <a:r>
              <a:rPr lang="en-US" sz="5300" b="1" u="sng">
                <a:solidFill>
                  <a:srgbClr val="FF0000"/>
                </a:solidFill>
              </a:rPr>
              <a:t>Conclusion </a:t>
            </a:r>
          </a:p>
        </p:txBody>
      </p:sp>
      <p:sp>
        <p:nvSpPr>
          <p:cNvPr id="3" name="Content Placeholder 2">
            <a:extLst>
              <a:ext uri="{FF2B5EF4-FFF2-40B4-BE49-F238E27FC236}">
                <a16:creationId xmlns:a16="http://schemas.microsoft.com/office/drawing/2014/main" id="{6CFE9431-6748-2B4F-1973-7C44F51B4C23}"/>
              </a:ext>
            </a:extLst>
          </p:cNvPr>
          <p:cNvSpPr>
            <a:spLocks noGrp="1"/>
          </p:cNvSpPr>
          <p:nvPr>
            <p:ph idx="1"/>
          </p:nvPr>
        </p:nvSpPr>
        <p:spPr/>
        <p:txBody>
          <a:bodyPr vert="horz" lIns="68580" tIns="34290" rIns="68580" bIns="34290" rtlCol="0" anchor="t">
            <a:normAutofit/>
          </a:bodyPr>
          <a:lstStyle/>
          <a:p>
            <a:r>
              <a:rPr lang="en-US"/>
              <a:t>By using the right </a:t>
            </a:r>
            <a:r>
              <a:rPr lang="en-US" err="1"/>
              <a:t>microsoft</a:t>
            </a:r>
            <a:r>
              <a:rPr lang="en-US"/>
              <a:t> tools for the different task the </a:t>
            </a:r>
            <a:r>
              <a:rPr lang="en-US" err="1"/>
              <a:t>riverdale</a:t>
            </a:r>
            <a:r>
              <a:rPr lang="en-US"/>
              <a:t> nursing home will be able to make the  nursing home a better place</a:t>
            </a:r>
          </a:p>
          <a:p>
            <a:r>
              <a:rPr lang="en-US" err="1"/>
              <a:t>Exexellent</a:t>
            </a:r>
            <a:r>
              <a:rPr lang="en-US"/>
              <a:t> work efficiency </a:t>
            </a:r>
          </a:p>
          <a:p>
            <a:r>
              <a:rPr lang="en-US"/>
              <a:t>Excellent quality of care</a:t>
            </a:r>
          </a:p>
          <a:p>
            <a:r>
              <a:rPr lang="en-US"/>
              <a:t>Over all better work </a:t>
            </a:r>
            <a:r>
              <a:rPr lang="en-US" err="1"/>
              <a:t>enviroment</a:t>
            </a:r>
            <a:r>
              <a:rPr lang="en-US"/>
              <a:t> </a:t>
            </a:r>
          </a:p>
        </p:txBody>
      </p:sp>
      <p:sp>
        <p:nvSpPr>
          <p:cNvPr id="4" name="Date Placeholder 3">
            <a:extLst>
              <a:ext uri="{FF2B5EF4-FFF2-40B4-BE49-F238E27FC236}">
                <a16:creationId xmlns:a16="http://schemas.microsoft.com/office/drawing/2014/main" id="{24AACBA4-0FF5-9D1E-0C35-5D31C53A588B}"/>
              </a:ext>
            </a:extLst>
          </p:cNvPr>
          <p:cNvSpPr>
            <a:spLocks noGrp="1"/>
          </p:cNvSpPr>
          <p:nvPr>
            <p:ph type="dt" sz="half" idx="10"/>
          </p:nvPr>
        </p:nvSpPr>
        <p:spPr/>
        <p:txBody>
          <a:bodyPr/>
          <a:lstStyle/>
          <a:p>
            <a:fld id="{BF41431F-8DFA-489B-A966-C20D86C3AA16}" type="datetime1">
              <a:t>6/11/2026</a:t>
            </a:fld>
            <a:endParaRPr lang="en-US"/>
          </a:p>
        </p:txBody>
      </p:sp>
      <p:sp>
        <p:nvSpPr>
          <p:cNvPr id="5" name="Footer Placeholder 4">
            <a:extLst>
              <a:ext uri="{FF2B5EF4-FFF2-40B4-BE49-F238E27FC236}">
                <a16:creationId xmlns:a16="http://schemas.microsoft.com/office/drawing/2014/main" id="{22A46BE0-FE25-2B73-2EAB-0D5EC52BE6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AC8708-859A-3A30-E0C8-416C93D94AFE}"/>
              </a:ext>
            </a:extLst>
          </p:cNvPr>
          <p:cNvSpPr>
            <a:spLocks noGrp="1"/>
          </p:cNvSpPr>
          <p:nvPr>
            <p:ph type="sldNum" sz="quarter" idx="12"/>
          </p:nvPr>
        </p:nvSpPr>
        <p:spPr/>
        <p:txBody>
          <a:bodyPr/>
          <a:lstStyle/>
          <a:p>
            <a:fld id="{A65A5C87-DF58-40C8-B092-1DE63DB4547E}" type="slidenum">
              <a:rPr lang="en-US" dirty="0"/>
              <a:t>18</a:t>
            </a:fld>
            <a:endParaRPr lang="en-US"/>
          </a:p>
        </p:txBody>
      </p:sp>
    </p:spTree>
    <p:extLst>
      <p:ext uri="{BB962C8B-B14F-4D97-AF65-F5344CB8AC3E}">
        <p14:creationId xmlns:p14="http://schemas.microsoft.com/office/powerpoint/2010/main" val="4076837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EF3FF-4FC7-D756-AE88-B2D4B2E964FE}"/>
              </a:ext>
            </a:extLst>
          </p:cNvPr>
          <p:cNvSpPr>
            <a:spLocks noGrp="1"/>
          </p:cNvSpPr>
          <p:nvPr>
            <p:ph type="title"/>
          </p:nvPr>
        </p:nvSpPr>
        <p:spPr/>
        <p:txBody>
          <a:bodyPr/>
          <a:lstStyle/>
          <a:p>
            <a:r>
              <a:rPr lang="en-GB" sz="4400">
                <a:latin typeface="Calibri"/>
                <a:ea typeface="Calibri"/>
                <a:cs typeface="Calibri"/>
              </a:rPr>
              <a:t>POWERPOINT/ STAFF TRAINING</a:t>
            </a:r>
            <a:endParaRPr lang="en-US"/>
          </a:p>
        </p:txBody>
      </p:sp>
      <p:pic>
        <p:nvPicPr>
          <p:cNvPr id="7" name="Content Placeholder 6" descr="A group of logos on a red background&#10;&#10;AI-generated content may be incorrect.">
            <a:extLst>
              <a:ext uri="{FF2B5EF4-FFF2-40B4-BE49-F238E27FC236}">
                <a16:creationId xmlns:a16="http://schemas.microsoft.com/office/drawing/2014/main" id="{649EF9D8-A89D-7200-009D-6522D5D1EA18}"/>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17681" y="2831593"/>
            <a:ext cx="3338388" cy="3328824"/>
          </a:xfrm>
          <a:prstGeom prst="rect">
            <a:avLst/>
          </a:prstGeom>
        </p:spPr>
      </p:pic>
      <p:sp>
        <p:nvSpPr>
          <p:cNvPr id="4" name="Date Placeholder 3">
            <a:extLst>
              <a:ext uri="{FF2B5EF4-FFF2-40B4-BE49-F238E27FC236}">
                <a16:creationId xmlns:a16="http://schemas.microsoft.com/office/drawing/2014/main" id="{F1D0C9C5-BD30-647B-B975-94DED10E52D8}"/>
              </a:ext>
            </a:extLst>
          </p:cNvPr>
          <p:cNvSpPr>
            <a:spLocks noGrp="1"/>
          </p:cNvSpPr>
          <p:nvPr>
            <p:ph type="dt" sz="half" idx="10"/>
          </p:nvPr>
        </p:nvSpPr>
        <p:spPr/>
        <p:txBody>
          <a:bodyPr/>
          <a:lstStyle/>
          <a:p>
            <a:fld id="{7579AB7D-9E2B-490E-A896-13F54D34726B}" type="datetime1">
              <a:t>6/11/2026</a:t>
            </a:fld>
            <a:endParaRPr lang="en-US"/>
          </a:p>
        </p:txBody>
      </p:sp>
      <p:sp>
        <p:nvSpPr>
          <p:cNvPr id="5" name="Footer Placeholder 4">
            <a:extLst>
              <a:ext uri="{FF2B5EF4-FFF2-40B4-BE49-F238E27FC236}">
                <a16:creationId xmlns:a16="http://schemas.microsoft.com/office/drawing/2014/main" id="{A6F68D07-A34F-872F-B110-D2E21CA36C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293991-4276-8292-40F9-64F0C630AC9F}"/>
              </a:ext>
            </a:extLst>
          </p:cNvPr>
          <p:cNvSpPr>
            <a:spLocks noGrp="1"/>
          </p:cNvSpPr>
          <p:nvPr>
            <p:ph type="sldNum" sz="quarter" idx="12"/>
          </p:nvPr>
        </p:nvSpPr>
        <p:spPr/>
        <p:txBody>
          <a:bodyPr/>
          <a:lstStyle/>
          <a:p>
            <a:fld id="{A65A5C87-DF58-40C8-B092-1DE63DB4547E}" type="slidenum">
              <a:rPr lang="en-US" dirty="0"/>
              <a:t>19</a:t>
            </a:fld>
            <a:endParaRPr lang="en-US"/>
          </a:p>
        </p:txBody>
      </p:sp>
      <p:sp>
        <p:nvSpPr>
          <p:cNvPr id="8" name="TextBox 7">
            <a:extLst>
              <a:ext uri="{FF2B5EF4-FFF2-40B4-BE49-F238E27FC236}">
                <a16:creationId xmlns:a16="http://schemas.microsoft.com/office/drawing/2014/main" id="{C8CEA554-91C4-186F-16B6-3B1D7891B22A}"/>
              </a:ext>
            </a:extLst>
          </p:cNvPr>
          <p:cNvSpPr txBox="1"/>
          <p:nvPr/>
        </p:nvSpPr>
        <p:spPr>
          <a:xfrm>
            <a:off x="2786063" y="6172200"/>
            <a:ext cx="3727450" cy="317500"/>
          </a:xfrm>
          <a:prstGeom prst="rect">
            <a:avLst/>
          </a:prstGeom>
        </p:spPr>
        <p:txBody>
          <a:bodyPr>
            <a:normAutofit fontScale="62500" lnSpcReduction="20000"/>
          </a:bodyPr>
          <a:lstStyle/>
          <a:p>
            <a:r>
              <a:rPr lang="en-US"/>
              <a:t>ThePhoto by PhotoAuthor is licensed under CCYYSA.</a:t>
            </a:r>
          </a:p>
        </p:txBody>
      </p:sp>
      <p:pic>
        <p:nvPicPr>
          <p:cNvPr id="10" name="Picture 9" descr="Guide to Training And Development in HRM 2025">
            <a:extLst>
              <a:ext uri="{FF2B5EF4-FFF2-40B4-BE49-F238E27FC236}">
                <a16:creationId xmlns:a16="http://schemas.microsoft.com/office/drawing/2014/main" id="{1650E9B8-B867-7A57-56FE-38FCFBFD006D}"/>
              </a:ext>
            </a:extLst>
          </p:cNvPr>
          <p:cNvPicPr>
            <a:picLocks noChangeAspect="1"/>
          </p:cNvPicPr>
          <p:nvPr/>
        </p:nvPicPr>
        <p:blipFill>
          <a:blip r:embed="rId4"/>
          <a:stretch>
            <a:fillRect/>
          </a:stretch>
        </p:blipFill>
        <p:spPr>
          <a:xfrm>
            <a:off x="4630916" y="2825566"/>
            <a:ext cx="4171362" cy="3351465"/>
          </a:xfrm>
          <a:prstGeom prst="rect">
            <a:avLst/>
          </a:prstGeom>
        </p:spPr>
      </p:pic>
    </p:spTree>
    <p:extLst>
      <p:ext uri="{BB962C8B-B14F-4D97-AF65-F5344CB8AC3E}">
        <p14:creationId xmlns:p14="http://schemas.microsoft.com/office/powerpoint/2010/main" val="765179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1AD87-4CAE-C5BE-6149-2CF91742531B}"/>
              </a:ext>
            </a:extLst>
          </p:cNvPr>
          <p:cNvSpPr>
            <a:spLocks noGrp="1"/>
          </p:cNvSpPr>
          <p:nvPr>
            <p:ph type="title"/>
          </p:nvPr>
        </p:nvSpPr>
        <p:spPr/>
        <p:txBody>
          <a:bodyPr>
            <a:normAutofit fontScale="90000"/>
          </a:bodyPr>
          <a:lstStyle/>
          <a:p>
            <a:r>
              <a:rPr lang="en-GB" sz="4400">
                <a:latin typeface="Calibri"/>
                <a:ea typeface="Calibri"/>
                <a:cs typeface="Calibri"/>
              </a:rPr>
              <a:t>DEFINITION OF POWERPOINT ANDINTRODUCCION TO POWER POINT</a:t>
            </a:r>
            <a:endParaRPr lang="en-US"/>
          </a:p>
        </p:txBody>
      </p:sp>
      <p:sp>
        <p:nvSpPr>
          <p:cNvPr id="3" name="Content Placeholder 2">
            <a:extLst>
              <a:ext uri="{FF2B5EF4-FFF2-40B4-BE49-F238E27FC236}">
                <a16:creationId xmlns:a16="http://schemas.microsoft.com/office/drawing/2014/main" id="{559FAD5B-9938-D1F3-EB25-61CC62298397}"/>
              </a:ext>
            </a:extLst>
          </p:cNvPr>
          <p:cNvSpPr>
            <a:spLocks noGrp="1"/>
          </p:cNvSpPr>
          <p:nvPr>
            <p:ph idx="1"/>
          </p:nvPr>
        </p:nvSpPr>
        <p:spPr/>
        <p:txBody>
          <a:bodyPr vert="horz" lIns="91440" tIns="45720" rIns="91440" bIns="45720" rtlCol="0" anchor="t">
            <a:normAutofit fontScale="85000" lnSpcReduction="10000"/>
          </a:bodyPr>
          <a:lstStyle/>
          <a:p>
            <a:r>
              <a:rPr lang="en-GB" sz="3200">
                <a:latin typeface="Arial"/>
                <a:cs typeface="Arial"/>
              </a:rPr>
              <a:t>•</a:t>
            </a:r>
            <a:r>
              <a:rPr lang="en-GB" sz="3200">
                <a:latin typeface="Calibri"/>
                <a:ea typeface="Calibri"/>
                <a:cs typeface="Calibri"/>
              </a:rPr>
              <a:t>Microsoft PowerPoint is a presentation application developed by Microsoft that allows users to create, organise and communicate information through slides that incorporate text, images, graphics, audio, video and animations. Its use promotes the visual transmission of knowledge and facilitates understanding of content in educational and professional environments (</a:t>
            </a:r>
            <a:r>
              <a:rPr lang="en-GB" sz="3200" err="1">
                <a:latin typeface="Calibri"/>
                <a:ea typeface="Calibri"/>
                <a:cs typeface="Calibri"/>
              </a:rPr>
              <a:t>Kosslyn</a:t>
            </a:r>
            <a:r>
              <a:rPr lang="en-GB" sz="3200">
                <a:latin typeface="Calibri"/>
                <a:ea typeface="Calibri"/>
                <a:cs typeface="Calibri"/>
              </a:rPr>
              <a:t>, 2007).</a:t>
            </a:r>
            <a:endParaRPr lang="en-GB"/>
          </a:p>
          <a:p>
            <a:endParaRPr lang="en-GB"/>
          </a:p>
        </p:txBody>
      </p:sp>
      <p:sp>
        <p:nvSpPr>
          <p:cNvPr id="4" name="Date Placeholder 3">
            <a:extLst>
              <a:ext uri="{FF2B5EF4-FFF2-40B4-BE49-F238E27FC236}">
                <a16:creationId xmlns:a16="http://schemas.microsoft.com/office/drawing/2014/main" id="{8CB2A467-BB64-E651-0AAA-3546E464D86B}"/>
              </a:ext>
            </a:extLst>
          </p:cNvPr>
          <p:cNvSpPr>
            <a:spLocks noGrp="1"/>
          </p:cNvSpPr>
          <p:nvPr>
            <p:ph type="dt" sz="half" idx="10"/>
          </p:nvPr>
        </p:nvSpPr>
        <p:spPr/>
        <p:txBody>
          <a:bodyPr/>
          <a:lstStyle/>
          <a:p>
            <a:fld id="{F4AA2888-4146-4059-9E94-EF29D1C89022}" type="datetime1">
              <a:t>6/11/2026</a:t>
            </a:fld>
            <a:endParaRPr lang="en-US"/>
          </a:p>
        </p:txBody>
      </p:sp>
      <p:sp>
        <p:nvSpPr>
          <p:cNvPr id="5" name="Footer Placeholder 4">
            <a:extLst>
              <a:ext uri="{FF2B5EF4-FFF2-40B4-BE49-F238E27FC236}">
                <a16:creationId xmlns:a16="http://schemas.microsoft.com/office/drawing/2014/main" id="{00686113-500D-B0EC-A95D-BBC55E9BE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71B70F-724E-D42C-D7B8-2DBF98388E1D}"/>
              </a:ext>
            </a:extLst>
          </p:cNvPr>
          <p:cNvSpPr>
            <a:spLocks noGrp="1"/>
          </p:cNvSpPr>
          <p:nvPr>
            <p:ph type="sldNum" sz="quarter" idx="12"/>
          </p:nvPr>
        </p:nvSpPr>
        <p:spPr/>
        <p:txBody>
          <a:bodyPr/>
          <a:lstStyle/>
          <a:p>
            <a:fld id="{A65A5C87-DF58-40C8-B092-1DE63DB4547E}" type="slidenum">
              <a:rPr lang="en-US" dirty="0"/>
              <a:t>20</a:t>
            </a:fld>
            <a:endParaRPr lang="en-US"/>
          </a:p>
        </p:txBody>
      </p:sp>
    </p:spTree>
    <p:extLst>
      <p:ext uri="{BB962C8B-B14F-4D97-AF65-F5344CB8AC3E}">
        <p14:creationId xmlns:p14="http://schemas.microsoft.com/office/powerpoint/2010/main" val="2694267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7F2A6-952F-4600-D168-60C7FCD99483}"/>
              </a:ext>
            </a:extLst>
          </p:cNvPr>
          <p:cNvSpPr>
            <a:spLocks noGrp="1"/>
          </p:cNvSpPr>
          <p:nvPr>
            <p:ph type="title"/>
          </p:nvPr>
        </p:nvSpPr>
        <p:spPr/>
        <p:txBody>
          <a:bodyPr/>
          <a:lstStyle/>
          <a:p>
            <a:r>
              <a:rPr lang="en-GB" sz="4000">
                <a:latin typeface="Calibri"/>
                <a:ea typeface="Calibri"/>
                <a:cs typeface="Calibri"/>
              </a:rPr>
              <a:t>THE CHOSEN TASK: STAFF TRAINING</a:t>
            </a:r>
            <a:endParaRPr lang="en-US"/>
          </a:p>
        </p:txBody>
      </p:sp>
      <p:sp>
        <p:nvSpPr>
          <p:cNvPr id="3" name="Content Placeholder 2">
            <a:extLst>
              <a:ext uri="{FF2B5EF4-FFF2-40B4-BE49-F238E27FC236}">
                <a16:creationId xmlns:a16="http://schemas.microsoft.com/office/drawing/2014/main" id="{2BB1AD0D-4863-3BEA-B783-A078D7F8AB88}"/>
              </a:ext>
            </a:extLst>
          </p:cNvPr>
          <p:cNvSpPr>
            <a:spLocks noGrp="1"/>
          </p:cNvSpPr>
          <p:nvPr>
            <p:ph idx="1"/>
          </p:nvPr>
        </p:nvSpPr>
        <p:spPr/>
        <p:txBody>
          <a:bodyPr vert="horz" lIns="91440" tIns="45720" rIns="91440" bIns="45720" rtlCol="0" anchor="t">
            <a:normAutofit fontScale="92500"/>
          </a:bodyPr>
          <a:lstStyle/>
          <a:p>
            <a:r>
              <a:rPr lang="en-GB" sz="3200">
                <a:latin typeface="Calibri"/>
                <a:ea typeface="Calibri"/>
                <a:cs typeface="Calibri"/>
              </a:rPr>
              <a:t>WHAT IS STAFF TRAINING?</a:t>
            </a:r>
            <a:endParaRPr lang="en-GB"/>
          </a:p>
          <a:p>
            <a:endParaRPr lang="en-GB" sz="3200">
              <a:latin typeface="Arial"/>
              <a:cs typeface="Arial"/>
            </a:endParaRPr>
          </a:p>
          <a:p>
            <a:pPr marL="0" indent="0">
              <a:buNone/>
            </a:pPr>
            <a:r>
              <a:rPr lang="en-GB" sz="3200">
                <a:latin typeface="Arial"/>
                <a:cs typeface="Arial"/>
              </a:rPr>
              <a:t>•</a:t>
            </a:r>
            <a:r>
              <a:rPr lang="en-GB" sz="3200">
                <a:latin typeface="Calibri"/>
                <a:ea typeface="Calibri"/>
                <a:cs typeface="Calibri"/>
              </a:rPr>
              <a:t>Training staff in work performance.</a:t>
            </a:r>
            <a:endParaRPr lang="en-GB"/>
          </a:p>
          <a:p>
            <a:pPr marL="0" indent="0">
              <a:buNone/>
            </a:pPr>
            <a:r>
              <a:rPr lang="en-GB" sz="3200">
                <a:latin typeface="Arial"/>
                <a:cs typeface="Arial"/>
              </a:rPr>
              <a:t>•</a:t>
            </a:r>
            <a:r>
              <a:rPr lang="en-GB" sz="3200">
                <a:latin typeface="Calibri"/>
                <a:ea typeface="Calibri"/>
                <a:cs typeface="Calibri"/>
              </a:rPr>
              <a:t>Improving ongoing work performance.</a:t>
            </a:r>
            <a:endParaRPr lang="en-GB"/>
          </a:p>
          <a:p>
            <a:pPr marL="0" indent="0">
              <a:buNone/>
            </a:pPr>
            <a:r>
              <a:rPr lang="en-GB" sz="3200">
                <a:latin typeface="Arial"/>
                <a:cs typeface="Arial"/>
              </a:rPr>
              <a:t>•</a:t>
            </a:r>
            <a:r>
              <a:rPr lang="en-GB" sz="3200">
                <a:latin typeface="Calibri"/>
                <a:ea typeface="Calibri"/>
                <a:cs typeface="Calibri"/>
              </a:rPr>
              <a:t>Training helps carers, nurses and staff improve knowledge, communication and quality of care.</a:t>
            </a:r>
            <a:endParaRPr lang="en-GB"/>
          </a:p>
          <a:p>
            <a:endParaRPr lang="en-GB"/>
          </a:p>
        </p:txBody>
      </p:sp>
      <p:sp>
        <p:nvSpPr>
          <p:cNvPr id="4" name="Date Placeholder 3">
            <a:extLst>
              <a:ext uri="{FF2B5EF4-FFF2-40B4-BE49-F238E27FC236}">
                <a16:creationId xmlns:a16="http://schemas.microsoft.com/office/drawing/2014/main" id="{8FE4B04F-32C8-4DCA-C380-FB2D9D415A06}"/>
              </a:ext>
            </a:extLst>
          </p:cNvPr>
          <p:cNvSpPr>
            <a:spLocks noGrp="1"/>
          </p:cNvSpPr>
          <p:nvPr>
            <p:ph type="dt" sz="half" idx="10"/>
          </p:nvPr>
        </p:nvSpPr>
        <p:spPr/>
        <p:txBody>
          <a:bodyPr/>
          <a:lstStyle/>
          <a:p>
            <a:fld id="{3D30E356-4A76-472C-B0EC-2AA07C60D728}" type="datetime1">
              <a:t>6/11/2026</a:t>
            </a:fld>
            <a:endParaRPr lang="en-US"/>
          </a:p>
        </p:txBody>
      </p:sp>
      <p:sp>
        <p:nvSpPr>
          <p:cNvPr id="5" name="Footer Placeholder 4">
            <a:extLst>
              <a:ext uri="{FF2B5EF4-FFF2-40B4-BE49-F238E27FC236}">
                <a16:creationId xmlns:a16="http://schemas.microsoft.com/office/drawing/2014/main" id="{97AB9A29-6216-E09F-55BB-1B98C315A8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B7B09D-1C14-0D46-08E3-DEF25F46EDB8}"/>
              </a:ext>
            </a:extLst>
          </p:cNvPr>
          <p:cNvSpPr>
            <a:spLocks noGrp="1"/>
          </p:cNvSpPr>
          <p:nvPr>
            <p:ph type="sldNum" sz="quarter" idx="12"/>
          </p:nvPr>
        </p:nvSpPr>
        <p:spPr/>
        <p:txBody>
          <a:bodyPr/>
          <a:lstStyle/>
          <a:p>
            <a:fld id="{A65A5C87-DF58-40C8-B092-1DE63DB4547E}" type="slidenum">
              <a:rPr lang="en-US" dirty="0"/>
              <a:t>21</a:t>
            </a:fld>
            <a:endParaRPr lang="en-US"/>
          </a:p>
        </p:txBody>
      </p:sp>
    </p:spTree>
    <p:extLst>
      <p:ext uri="{BB962C8B-B14F-4D97-AF65-F5344CB8AC3E}">
        <p14:creationId xmlns:p14="http://schemas.microsoft.com/office/powerpoint/2010/main" val="1629416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A8A9D-CE85-AD35-4BE8-B6A274AC1C5E}"/>
              </a:ext>
            </a:extLst>
          </p:cNvPr>
          <p:cNvSpPr>
            <a:spLocks noGrp="1"/>
          </p:cNvSpPr>
          <p:nvPr>
            <p:ph type="title"/>
          </p:nvPr>
        </p:nvSpPr>
        <p:spPr/>
        <p:txBody>
          <a:bodyPr/>
          <a:lstStyle/>
          <a:p>
            <a:r>
              <a:rPr lang="en-GB" sz="4400">
                <a:latin typeface="Calibri"/>
                <a:ea typeface="Calibri"/>
                <a:cs typeface="Calibri"/>
              </a:rPr>
              <a:t>WHICH TOOL WILL WE USE?</a:t>
            </a:r>
            <a:endParaRPr lang="en-US"/>
          </a:p>
        </p:txBody>
      </p:sp>
      <p:sp>
        <p:nvSpPr>
          <p:cNvPr id="3" name="Content Placeholder 2">
            <a:extLst>
              <a:ext uri="{FF2B5EF4-FFF2-40B4-BE49-F238E27FC236}">
                <a16:creationId xmlns:a16="http://schemas.microsoft.com/office/drawing/2014/main" id="{62FC1FFF-2BC7-19F1-C2E7-F1A5808CCA1E}"/>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sz="3200">
                <a:latin typeface="Arial"/>
                <a:cs typeface="Arial"/>
              </a:rPr>
              <a:t>•</a:t>
            </a:r>
            <a:r>
              <a:rPr lang="en-GB" sz="3200">
                <a:latin typeface="Calibri"/>
                <a:ea typeface="Calibri"/>
                <a:cs typeface="Calibri"/>
              </a:rPr>
              <a:t>PowerPoint will be the technological tool that we will use to train staff, who must remain up to date with safety, knowledge and be more effective in caring for people at Riverdale Nursing Home.</a:t>
            </a:r>
            <a:endParaRPr lang="en-GB"/>
          </a:p>
          <a:p>
            <a:endParaRPr lang="en-GB" sz="3200">
              <a:latin typeface="Arial"/>
              <a:cs typeface="Arial"/>
            </a:endParaRPr>
          </a:p>
          <a:p>
            <a:pPr marL="0" indent="0">
              <a:buNone/>
            </a:pPr>
            <a:r>
              <a:rPr lang="en-GB" sz="3200">
                <a:latin typeface="Arial"/>
                <a:cs typeface="Arial"/>
              </a:rPr>
              <a:t>•</a:t>
            </a:r>
            <a:r>
              <a:rPr lang="en-GB" sz="3200">
                <a:latin typeface="Calibri"/>
                <a:ea typeface="Calibri"/>
                <a:cs typeface="Calibri"/>
              </a:rPr>
              <a:t>We will also explain that this tool is equally useful for rehabilitation, cognitive stimulation and health education for older adults.</a:t>
            </a:r>
            <a:endParaRPr lang="en-GB"/>
          </a:p>
          <a:p>
            <a:endParaRPr lang="en-GB"/>
          </a:p>
        </p:txBody>
      </p:sp>
      <p:sp>
        <p:nvSpPr>
          <p:cNvPr id="4" name="Date Placeholder 3">
            <a:extLst>
              <a:ext uri="{FF2B5EF4-FFF2-40B4-BE49-F238E27FC236}">
                <a16:creationId xmlns:a16="http://schemas.microsoft.com/office/drawing/2014/main" id="{3FEB7D0C-E7A8-42A4-B563-CCB6FD2E7963}"/>
              </a:ext>
            </a:extLst>
          </p:cNvPr>
          <p:cNvSpPr>
            <a:spLocks noGrp="1"/>
          </p:cNvSpPr>
          <p:nvPr>
            <p:ph type="dt" sz="half" idx="10"/>
          </p:nvPr>
        </p:nvSpPr>
        <p:spPr/>
        <p:txBody>
          <a:bodyPr/>
          <a:lstStyle/>
          <a:p>
            <a:fld id="{7D1467B5-0FF5-4D13-9D01-D8BB18CF5389}" type="datetime1">
              <a:t>6/11/2026</a:t>
            </a:fld>
            <a:endParaRPr lang="en-US"/>
          </a:p>
        </p:txBody>
      </p:sp>
      <p:sp>
        <p:nvSpPr>
          <p:cNvPr id="5" name="Footer Placeholder 4">
            <a:extLst>
              <a:ext uri="{FF2B5EF4-FFF2-40B4-BE49-F238E27FC236}">
                <a16:creationId xmlns:a16="http://schemas.microsoft.com/office/drawing/2014/main" id="{BB47E130-36DF-CAE1-23FB-41D9AC2720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49C5E0-3DFE-9039-ED48-CA5B41631780}"/>
              </a:ext>
            </a:extLst>
          </p:cNvPr>
          <p:cNvSpPr>
            <a:spLocks noGrp="1"/>
          </p:cNvSpPr>
          <p:nvPr>
            <p:ph type="sldNum" sz="quarter" idx="12"/>
          </p:nvPr>
        </p:nvSpPr>
        <p:spPr/>
        <p:txBody>
          <a:bodyPr/>
          <a:lstStyle/>
          <a:p>
            <a:fld id="{A65A5C87-DF58-40C8-B092-1DE63DB4547E}" type="slidenum">
              <a:rPr lang="en-US" dirty="0"/>
              <a:t>22</a:t>
            </a:fld>
            <a:endParaRPr lang="en-US"/>
          </a:p>
        </p:txBody>
      </p:sp>
    </p:spTree>
    <p:extLst>
      <p:ext uri="{BB962C8B-B14F-4D97-AF65-F5344CB8AC3E}">
        <p14:creationId xmlns:p14="http://schemas.microsoft.com/office/powerpoint/2010/main" val="3243827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22F61-10B5-69BC-3014-283E22689243}"/>
              </a:ext>
            </a:extLst>
          </p:cNvPr>
          <p:cNvSpPr>
            <a:spLocks noGrp="1"/>
          </p:cNvSpPr>
          <p:nvPr>
            <p:ph type="title"/>
          </p:nvPr>
        </p:nvSpPr>
        <p:spPr>
          <a:xfrm>
            <a:off x="836676" y="548640"/>
            <a:ext cx="7626096" cy="1179576"/>
          </a:xfrm>
        </p:spPr>
        <p:txBody>
          <a:bodyPr anchor="ctr">
            <a:normAutofit/>
          </a:bodyPr>
          <a:lstStyle/>
          <a:p>
            <a:r>
              <a:rPr lang="en-GB" sz="3700"/>
              <a:t>PROBLEM AT RIVERDALE NURSING HOME</a:t>
            </a:r>
            <a:endParaRPr lang="en-US" sz="3700"/>
          </a:p>
        </p:txBody>
      </p:sp>
      <p:sp>
        <p:nvSpPr>
          <p:cNvPr id="3" name="Content Placeholder 2">
            <a:extLst>
              <a:ext uri="{FF2B5EF4-FFF2-40B4-BE49-F238E27FC236}">
                <a16:creationId xmlns:a16="http://schemas.microsoft.com/office/drawing/2014/main" id="{9BE17912-429D-3819-8970-CA782ED8F66C}"/>
              </a:ext>
            </a:extLst>
          </p:cNvPr>
          <p:cNvSpPr>
            <a:spLocks noGrp="1"/>
          </p:cNvSpPr>
          <p:nvPr>
            <p:ph sz="half" idx="1"/>
          </p:nvPr>
        </p:nvSpPr>
        <p:spPr>
          <a:xfrm>
            <a:off x="836676" y="2478024"/>
            <a:ext cx="3703320" cy="3694176"/>
          </a:xfrm>
        </p:spPr>
        <p:txBody>
          <a:bodyPr vert="horz" lIns="91440" tIns="45720" rIns="91440" bIns="45720" rtlCol="0" anchor="t">
            <a:normAutofit/>
          </a:bodyPr>
          <a:lstStyle/>
          <a:p>
            <a:pPr marL="0" indent="0">
              <a:lnSpc>
                <a:spcPct val="100000"/>
              </a:lnSpc>
              <a:buNone/>
            </a:pPr>
            <a:r>
              <a:rPr lang="en-GB" sz="1800"/>
              <a:t>•At Riverdale Nursing Home, different members of staff work with older people; however, some difficulties have been identified regarding the use of technological tools. Staff are confused, and PowerPoint will be a very useful tool for staff training and will also help the residents of this home.</a:t>
            </a:r>
            <a:endParaRPr lang="en-US"/>
          </a:p>
          <a:p>
            <a:pPr>
              <a:lnSpc>
                <a:spcPct val="100000"/>
              </a:lnSpc>
            </a:pPr>
            <a:endParaRPr lang="en-GB" sz="1800"/>
          </a:p>
        </p:txBody>
      </p:sp>
      <p:pic>
        <p:nvPicPr>
          <p:cNvPr id="7" name="Picture 6" descr="Old Nursing Home Free Stock Photo - Public Domain Pictures">
            <a:extLst>
              <a:ext uri="{FF2B5EF4-FFF2-40B4-BE49-F238E27FC236}">
                <a16:creationId xmlns:a16="http://schemas.microsoft.com/office/drawing/2014/main" id="{2496766C-8C2D-7B2F-2109-588E8A39EBA9}"/>
              </a:ext>
            </a:extLst>
          </p:cNvPr>
          <p:cNvPicPr>
            <a:picLocks noChangeAspect="1"/>
          </p:cNvPicPr>
          <p:nvPr/>
        </p:nvPicPr>
        <p:blipFill>
          <a:blip r:embed="rId2"/>
          <a:srcRect l="18968" r="14047" b="-2"/>
          <a:stretch>
            <a:fillRect/>
          </a:stretch>
        </p:blipFill>
        <p:spPr>
          <a:xfrm>
            <a:off x="4759452" y="2478024"/>
            <a:ext cx="3703320" cy="3694176"/>
          </a:xfrm>
          <a:prstGeom prst="rect">
            <a:avLst/>
          </a:prstGeom>
          <a:noFill/>
        </p:spPr>
      </p:pic>
      <p:sp>
        <p:nvSpPr>
          <p:cNvPr id="4" name="Date Placeholder 3">
            <a:extLst>
              <a:ext uri="{FF2B5EF4-FFF2-40B4-BE49-F238E27FC236}">
                <a16:creationId xmlns:a16="http://schemas.microsoft.com/office/drawing/2014/main" id="{0A73DC15-2124-CAE4-BD59-A33BE6937E76}"/>
              </a:ext>
            </a:extLst>
          </p:cNvPr>
          <p:cNvSpPr>
            <a:spLocks noGrp="1"/>
          </p:cNvSpPr>
          <p:nvPr>
            <p:ph type="dt" sz="half" idx="10"/>
          </p:nvPr>
        </p:nvSpPr>
        <p:spPr>
          <a:xfrm>
            <a:off x="836676" y="6356351"/>
            <a:ext cx="2057400" cy="365125"/>
          </a:xfrm>
        </p:spPr>
        <p:txBody>
          <a:bodyPr anchor="ctr">
            <a:normAutofit/>
          </a:bodyPr>
          <a:lstStyle/>
          <a:p>
            <a:pPr>
              <a:spcAft>
                <a:spcPts val="600"/>
              </a:spcAft>
            </a:pPr>
            <a:fld id="{98647B29-3E0D-4FF7-BE62-59F9BB2B78AE}" type="datetime1">
              <a:pPr>
                <a:spcAft>
                  <a:spcPts val="600"/>
                </a:spcAft>
              </a:pPr>
              <a:t>6/11/2026</a:t>
            </a:fld>
            <a:endParaRPr lang="en-US"/>
          </a:p>
        </p:txBody>
      </p:sp>
      <p:sp>
        <p:nvSpPr>
          <p:cNvPr id="12" name="Footer Placeholder 5">
            <a:extLst>
              <a:ext uri="{FF2B5EF4-FFF2-40B4-BE49-F238E27FC236}">
                <a16:creationId xmlns:a16="http://schemas.microsoft.com/office/drawing/2014/main" id="{3C8DCDB9-9875-B3F6-AB29-0432D233856B}"/>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69019AB3-C51F-39DB-778C-D1E8A383339B}"/>
              </a:ext>
            </a:extLst>
          </p:cNvPr>
          <p:cNvSpPr>
            <a:spLocks noGrp="1"/>
          </p:cNvSpPr>
          <p:nvPr>
            <p:ph type="sldNum" sz="quarter" idx="12"/>
          </p:nvPr>
        </p:nvSpPr>
        <p:spPr>
          <a:xfrm>
            <a:off x="6405372" y="6356351"/>
            <a:ext cx="2057400" cy="365125"/>
          </a:xfrm>
        </p:spPr>
        <p:txBody>
          <a:bodyPr anchor="ctr">
            <a:normAutofit/>
          </a:bodyPr>
          <a:lstStyle/>
          <a:p>
            <a:pPr>
              <a:spcAft>
                <a:spcPts val="600"/>
              </a:spcAft>
            </a:pPr>
            <a:fld id="{A65A5C87-DF58-40C8-B092-1DE63DB4547E}" type="slidenum">
              <a:rPr lang="en-US" dirty="0"/>
              <a:pPr>
                <a:spcAft>
                  <a:spcPts val="600"/>
                </a:spcAft>
              </a:pPr>
              <a:t>23</a:t>
            </a:fld>
            <a:endParaRPr lang="en-US"/>
          </a:p>
        </p:txBody>
      </p:sp>
    </p:spTree>
    <p:extLst>
      <p:ext uri="{BB962C8B-B14F-4D97-AF65-F5344CB8AC3E}">
        <p14:creationId xmlns:p14="http://schemas.microsoft.com/office/powerpoint/2010/main" val="3640314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3C73C-0F6A-11F0-AD74-1312688AF347}"/>
              </a:ext>
            </a:extLst>
          </p:cNvPr>
          <p:cNvSpPr>
            <a:spLocks noGrp="1"/>
          </p:cNvSpPr>
          <p:nvPr>
            <p:ph type="title"/>
          </p:nvPr>
        </p:nvSpPr>
        <p:spPr/>
        <p:txBody>
          <a:bodyPr>
            <a:normAutofit fontScale="90000"/>
          </a:bodyPr>
          <a:lstStyle/>
          <a:p>
            <a:r>
              <a:rPr lang="en-GB" sz="4000">
                <a:latin typeface="Calibri"/>
                <a:ea typeface="Calibri"/>
                <a:cs typeface="Calibri"/>
              </a:rPr>
              <a:t>POWERPOINT AS A TOOL FOR STAFF TRAINING</a:t>
            </a:r>
            <a:endParaRPr lang="en-US"/>
          </a:p>
        </p:txBody>
      </p:sp>
      <p:sp>
        <p:nvSpPr>
          <p:cNvPr id="3" name="Content Placeholder 2">
            <a:extLst>
              <a:ext uri="{FF2B5EF4-FFF2-40B4-BE49-F238E27FC236}">
                <a16:creationId xmlns:a16="http://schemas.microsoft.com/office/drawing/2014/main" id="{9B22C8D7-E565-FD13-3D63-42D075AE345A}"/>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sz="1300">
                <a:latin typeface="Calibri"/>
                <a:ea typeface="Calibri"/>
                <a:cs typeface="Calibri"/>
              </a:rPr>
              <a:t>1. Training on Moving and Handling</a:t>
            </a:r>
            <a:endParaRPr lang="en-GB">
              <a:latin typeface="Avenir Next LT Pro"/>
              <a:ea typeface="Calibri"/>
              <a:cs typeface="Calibri"/>
            </a:endParaRPr>
          </a:p>
          <a:p>
            <a:pPr marL="0" indent="0">
              <a:buNone/>
            </a:pPr>
            <a:r>
              <a:rPr lang="en-GB" sz="1300">
                <a:latin typeface="Calibri"/>
                <a:ea typeface="Calibri"/>
                <a:cs typeface="Calibri"/>
              </a:rPr>
              <a:t>Use slides with images, videos and practical cases to teach safe resident moving and handling techniques.</a:t>
            </a:r>
            <a:endParaRPr lang="en-GB"/>
          </a:p>
          <a:p>
            <a:pPr marL="0" indent="0">
              <a:buNone/>
            </a:pPr>
            <a:r>
              <a:rPr lang="en-GB" sz="1300">
                <a:latin typeface="Calibri"/>
                <a:ea typeface="Calibri"/>
                <a:cs typeface="Calibri"/>
              </a:rPr>
              <a:t>2. Dementia and Alzheimer's Training</a:t>
            </a:r>
            <a:endParaRPr lang="en-GB">
              <a:latin typeface="Avenir Next LT Pro"/>
              <a:ea typeface="Calibri"/>
              <a:cs typeface="Calibri"/>
            </a:endParaRPr>
          </a:p>
          <a:p>
            <a:pPr marL="0" indent="0">
              <a:buNone/>
            </a:pPr>
            <a:r>
              <a:rPr lang="en-GB" sz="1300">
                <a:latin typeface="Calibri"/>
                <a:ea typeface="Calibri"/>
                <a:cs typeface="Calibri"/>
              </a:rPr>
              <a:t>  Present real situations and ask staff how they would respond appropriately.</a:t>
            </a:r>
            <a:endParaRPr lang="en-GB"/>
          </a:p>
          <a:p>
            <a:pPr marL="0" indent="0">
              <a:buNone/>
            </a:pPr>
            <a:r>
              <a:rPr lang="en-GB" sz="1300">
                <a:latin typeface="Calibri"/>
                <a:ea typeface="Calibri"/>
                <a:cs typeface="Calibri"/>
              </a:rPr>
              <a:t>3. Safeguarding Training</a:t>
            </a:r>
            <a:endParaRPr lang="en-GB"/>
          </a:p>
          <a:p>
            <a:pPr marL="0" indent="0">
              <a:buNone/>
            </a:pPr>
            <a:r>
              <a:rPr lang="en-GB" sz="1300">
                <a:latin typeface="Calibri"/>
                <a:ea typeface="Calibri"/>
                <a:cs typeface="Calibri"/>
              </a:rPr>
              <a:t>   Show practical cases of abuse, neglect or risks to residents.</a:t>
            </a:r>
            <a:endParaRPr lang="en-GB"/>
          </a:p>
          <a:p>
            <a:pPr marL="0" indent="0">
              <a:buNone/>
            </a:pPr>
            <a:r>
              <a:rPr lang="en-GB" sz="1300">
                <a:latin typeface="Calibri"/>
                <a:ea typeface="Calibri"/>
                <a:cs typeface="Calibri"/>
              </a:rPr>
              <a:t>4. Falls Prevention</a:t>
            </a:r>
            <a:endParaRPr lang="en-GB"/>
          </a:p>
          <a:p>
            <a:pPr marL="0" indent="0">
              <a:buNone/>
            </a:pPr>
            <a:r>
              <a:rPr lang="en-GB" sz="1300">
                <a:latin typeface="Calibri"/>
                <a:ea typeface="Calibri"/>
                <a:cs typeface="Calibri"/>
              </a:rPr>
              <a:t>Use images of rooms and communal areas to identify potential risks.</a:t>
            </a:r>
            <a:endParaRPr lang="en-GB"/>
          </a:p>
          <a:p>
            <a:endParaRPr lang="en-GB"/>
          </a:p>
        </p:txBody>
      </p:sp>
      <p:sp>
        <p:nvSpPr>
          <p:cNvPr id="4" name="Content Placeholder 3">
            <a:extLst>
              <a:ext uri="{FF2B5EF4-FFF2-40B4-BE49-F238E27FC236}">
                <a16:creationId xmlns:a16="http://schemas.microsoft.com/office/drawing/2014/main" id="{4C898061-36B7-F3B9-2CEE-91BC630DC1C9}"/>
              </a:ext>
            </a:extLst>
          </p:cNvPr>
          <p:cNvSpPr>
            <a:spLocks noGrp="1"/>
          </p:cNvSpPr>
          <p:nvPr>
            <p:ph sz="half" idx="2"/>
          </p:nvPr>
        </p:nvSpPr>
        <p:spPr/>
        <p:txBody>
          <a:bodyPr vert="horz" lIns="91440" tIns="45720" rIns="91440" bIns="45720" rtlCol="0" anchor="t">
            <a:normAutofit lnSpcReduction="10000"/>
          </a:bodyPr>
          <a:lstStyle/>
          <a:p>
            <a:pPr marL="0" indent="0">
              <a:buNone/>
            </a:pPr>
            <a:r>
              <a:rPr lang="en-GB" sz="1300">
                <a:latin typeface="Calibri"/>
                <a:ea typeface="Calibri"/>
                <a:cs typeface="Calibri"/>
              </a:rPr>
              <a:t>5. Infection Control</a:t>
            </a:r>
            <a:endParaRPr lang="en-GB"/>
          </a:p>
          <a:p>
            <a:pPr marL="0" indent="0">
              <a:buNone/>
            </a:pPr>
            <a:r>
              <a:rPr lang="en-GB" sz="1300">
                <a:latin typeface="Calibri"/>
                <a:ea typeface="Calibri"/>
                <a:cs typeface="Calibri"/>
              </a:rPr>
              <a:t>  Explain hygiene procedures, handwashing and PPE through images and videos.</a:t>
            </a:r>
            <a:endParaRPr lang="en-GB"/>
          </a:p>
          <a:p>
            <a:pPr marL="0" indent="0">
              <a:buNone/>
            </a:pPr>
            <a:r>
              <a:rPr lang="en-GB" sz="1300">
                <a:latin typeface="Calibri"/>
                <a:ea typeface="Calibri"/>
                <a:cs typeface="Calibri"/>
              </a:rPr>
              <a:t>6. Safe Medication Administration</a:t>
            </a:r>
            <a:endParaRPr lang="en-GB"/>
          </a:p>
          <a:p>
            <a:pPr marL="0" indent="0">
              <a:buNone/>
            </a:pPr>
            <a:r>
              <a:rPr lang="en-GB" sz="1300">
                <a:latin typeface="Calibri"/>
                <a:ea typeface="Calibri"/>
                <a:cs typeface="Calibri"/>
              </a:rPr>
              <a:t> Present practical cases on medication administration and documentation.</a:t>
            </a:r>
            <a:endParaRPr lang="en-GB"/>
          </a:p>
          <a:p>
            <a:pPr marL="0" indent="0">
              <a:buNone/>
            </a:pPr>
            <a:r>
              <a:rPr lang="en-GB" sz="1300">
                <a:latin typeface="Calibri"/>
                <a:ea typeface="Calibri"/>
                <a:cs typeface="Calibri"/>
              </a:rPr>
              <a:t>7. Induction for New Workers</a:t>
            </a:r>
            <a:endParaRPr lang="en-GB"/>
          </a:p>
          <a:p>
            <a:pPr marL="0" indent="0">
              <a:buNone/>
            </a:pPr>
            <a:r>
              <a:rPr lang="en-GB" sz="1300">
                <a:latin typeface="Calibri"/>
                <a:ea typeface="Calibri"/>
                <a:cs typeface="Calibri"/>
              </a:rPr>
              <a:t>Include policies, procedures, organisational structure, values and virtual tours.</a:t>
            </a:r>
            <a:endParaRPr lang="en-GB"/>
          </a:p>
          <a:p>
            <a:endParaRPr lang="en-GB"/>
          </a:p>
        </p:txBody>
      </p:sp>
      <p:sp>
        <p:nvSpPr>
          <p:cNvPr id="5" name="Date Placeholder 4">
            <a:extLst>
              <a:ext uri="{FF2B5EF4-FFF2-40B4-BE49-F238E27FC236}">
                <a16:creationId xmlns:a16="http://schemas.microsoft.com/office/drawing/2014/main" id="{457080A1-4524-1349-22BC-1E62FB2DA460}"/>
              </a:ext>
            </a:extLst>
          </p:cNvPr>
          <p:cNvSpPr>
            <a:spLocks noGrp="1"/>
          </p:cNvSpPr>
          <p:nvPr>
            <p:ph type="dt" sz="half" idx="10"/>
          </p:nvPr>
        </p:nvSpPr>
        <p:spPr/>
        <p:txBody>
          <a:bodyPr/>
          <a:lstStyle/>
          <a:p>
            <a:fld id="{CF699F3B-9D1E-4C3A-8ED9-87092F96886A}" type="datetime1">
              <a:t>6/11/2026</a:t>
            </a:fld>
            <a:endParaRPr lang="en-US"/>
          </a:p>
        </p:txBody>
      </p:sp>
      <p:sp>
        <p:nvSpPr>
          <p:cNvPr id="6" name="Footer Placeholder 5">
            <a:extLst>
              <a:ext uri="{FF2B5EF4-FFF2-40B4-BE49-F238E27FC236}">
                <a16:creationId xmlns:a16="http://schemas.microsoft.com/office/drawing/2014/main" id="{892FE8CF-45BA-346F-E0AD-42822430CE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986DCC-110B-331B-AA32-6A93C0BCC3BD}"/>
              </a:ext>
            </a:extLst>
          </p:cNvPr>
          <p:cNvSpPr>
            <a:spLocks noGrp="1"/>
          </p:cNvSpPr>
          <p:nvPr>
            <p:ph type="sldNum" sz="quarter" idx="12"/>
          </p:nvPr>
        </p:nvSpPr>
        <p:spPr/>
        <p:txBody>
          <a:bodyPr/>
          <a:lstStyle/>
          <a:p>
            <a:fld id="{A65A5C87-DF58-40C8-B092-1DE63DB4547E}" type="slidenum">
              <a:rPr lang="en-US" dirty="0"/>
              <a:t>24</a:t>
            </a:fld>
            <a:endParaRPr lang="en-US"/>
          </a:p>
        </p:txBody>
      </p:sp>
    </p:spTree>
    <p:extLst>
      <p:ext uri="{BB962C8B-B14F-4D97-AF65-F5344CB8AC3E}">
        <p14:creationId xmlns:p14="http://schemas.microsoft.com/office/powerpoint/2010/main" val="40266747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B0BC0-3E4E-1E7F-C866-80275E0EA746}"/>
              </a:ext>
            </a:extLst>
          </p:cNvPr>
          <p:cNvSpPr>
            <a:spLocks noGrp="1"/>
          </p:cNvSpPr>
          <p:nvPr>
            <p:ph type="title"/>
          </p:nvPr>
        </p:nvSpPr>
        <p:spPr/>
        <p:txBody>
          <a:bodyPr>
            <a:normAutofit fontScale="90000"/>
          </a:bodyPr>
          <a:lstStyle/>
          <a:p>
            <a:r>
              <a:rPr lang="en-GB" sz="4000">
                <a:latin typeface="Calibri"/>
                <a:ea typeface="Calibri"/>
                <a:cs typeface="Calibri"/>
              </a:rPr>
              <a:t>POWERPOINT AS A TOOL FOR RIVERDALE RESIDENTS</a:t>
            </a:r>
            <a:endParaRPr lang="en-US"/>
          </a:p>
        </p:txBody>
      </p:sp>
      <p:sp>
        <p:nvSpPr>
          <p:cNvPr id="3" name="Content Placeholder 2">
            <a:extLst>
              <a:ext uri="{FF2B5EF4-FFF2-40B4-BE49-F238E27FC236}">
                <a16:creationId xmlns:a16="http://schemas.microsoft.com/office/drawing/2014/main" id="{68804EEF-0733-CAFE-C59F-4C6608CF0BBD}"/>
              </a:ext>
            </a:extLst>
          </p:cNvPr>
          <p:cNvSpPr>
            <a:spLocks noGrp="1"/>
          </p:cNvSpPr>
          <p:nvPr>
            <p:ph idx="1"/>
          </p:nvPr>
        </p:nvSpPr>
        <p:spPr>
          <a:xfrm>
            <a:off x="836676" y="3043632"/>
            <a:ext cx="7626096" cy="3128568"/>
          </a:xfrm>
        </p:spPr>
        <p:txBody>
          <a:bodyPr vert="horz" lIns="91440" tIns="45720" rIns="91440" bIns="45720" rtlCol="0" anchor="t">
            <a:normAutofit/>
          </a:bodyPr>
          <a:lstStyle/>
          <a:p>
            <a:pPr marL="0" indent="0">
              <a:buNone/>
            </a:pPr>
            <a:r>
              <a:rPr lang="en-GB" sz="2200">
                <a:latin typeface="Calibri"/>
                <a:ea typeface="Calibri"/>
                <a:cs typeface="Calibri"/>
              </a:rPr>
              <a:t>Daily exercise routines: presentations showing physical exercises in a simple and visual way.</a:t>
            </a:r>
            <a:endParaRPr lang="en-GB"/>
          </a:p>
          <a:p>
            <a:pPr marL="0" indent="0">
              <a:buNone/>
            </a:pPr>
            <a:r>
              <a:rPr lang="en-GB" sz="2200">
                <a:latin typeface="Calibri"/>
                <a:ea typeface="Calibri"/>
                <a:cs typeface="Calibri"/>
              </a:rPr>
              <a:t>Remembering treatments: many older people forget to take their medication.</a:t>
            </a:r>
            <a:endParaRPr lang="en-GB"/>
          </a:p>
          <a:p>
            <a:pPr marL="0" indent="0">
              <a:buNone/>
            </a:pPr>
            <a:r>
              <a:rPr lang="en-GB" sz="2200">
                <a:latin typeface="Calibri"/>
                <a:ea typeface="Calibri"/>
                <a:cs typeface="Calibri"/>
              </a:rPr>
              <a:t>PowerPoint for people with Alzheimer's: helps people with this condition stimulate memory, attention, language and recognition of people and objects.</a:t>
            </a:r>
            <a:endParaRPr lang="en-GB"/>
          </a:p>
          <a:p>
            <a:endParaRPr lang="en-GB"/>
          </a:p>
        </p:txBody>
      </p:sp>
      <p:sp>
        <p:nvSpPr>
          <p:cNvPr id="5" name="Date Placeholder 4">
            <a:extLst>
              <a:ext uri="{FF2B5EF4-FFF2-40B4-BE49-F238E27FC236}">
                <a16:creationId xmlns:a16="http://schemas.microsoft.com/office/drawing/2014/main" id="{FEFE0721-3611-0149-E43A-5AF27E9DFC78}"/>
              </a:ext>
            </a:extLst>
          </p:cNvPr>
          <p:cNvSpPr>
            <a:spLocks noGrp="1"/>
          </p:cNvSpPr>
          <p:nvPr>
            <p:ph type="dt" sz="half" idx="10"/>
          </p:nvPr>
        </p:nvSpPr>
        <p:spPr/>
        <p:txBody>
          <a:bodyPr/>
          <a:lstStyle/>
          <a:p>
            <a:fld id="{3463B08D-B319-4906-AA9D-85CEAB928E42}" type="datetime1">
              <a:t>6/11/2026</a:t>
            </a:fld>
            <a:endParaRPr lang="en-US"/>
          </a:p>
        </p:txBody>
      </p:sp>
      <p:sp>
        <p:nvSpPr>
          <p:cNvPr id="6" name="Footer Placeholder 5">
            <a:extLst>
              <a:ext uri="{FF2B5EF4-FFF2-40B4-BE49-F238E27FC236}">
                <a16:creationId xmlns:a16="http://schemas.microsoft.com/office/drawing/2014/main" id="{33628C0A-9458-B3AA-B27F-A00DCB548E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281899-7D49-C0B6-76BF-199A4E69B07C}"/>
              </a:ext>
            </a:extLst>
          </p:cNvPr>
          <p:cNvSpPr>
            <a:spLocks noGrp="1"/>
          </p:cNvSpPr>
          <p:nvPr>
            <p:ph type="sldNum" sz="quarter" idx="12"/>
          </p:nvPr>
        </p:nvSpPr>
        <p:spPr/>
        <p:txBody>
          <a:bodyPr/>
          <a:lstStyle/>
          <a:p>
            <a:fld id="{A65A5C87-DF58-40C8-B092-1DE63DB4547E}" type="slidenum">
              <a:rPr lang="en-US" dirty="0"/>
              <a:t>25</a:t>
            </a:fld>
            <a:endParaRPr lang="en-US"/>
          </a:p>
        </p:txBody>
      </p:sp>
      <p:pic>
        <p:nvPicPr>
          <p:cNvPr id="8" name="Picture 7" descr="A nurse comforting an old person&#10;&#10;AI-generated content may be incorrect.">
            <a:extLst>
              <a:ext uri="{FF2B5EF4-FFF2-40B4-BE49-F238E27FC236}">
                <a16:creationId xmlns:a16="http://schemas.microsoft.com/office/drawing/2014/main" id="{89B68018-E53C-1E86-D49E-72A94D06CD0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914703" y="1587925"/>
            <a:ext cx="4075129" cy="1313665"/>
          </a:xfrm>
          <a:prstGeom prst="rect">
            <a:avLst/>
          </a:prstGeom>
        </p:spPr>
      </p:pic>
      <p:sp>
        <p:nvSpPr>
          <p:cNvPr id="9" name="TextBox 8">
            <a:extLst>
              <a:ext uri="{FF2B5EF4-FFF2-40B4-BE49-F238E27FC236}">
                <a16:creationId xmlns:a16="http://schemas.microsoft.com/office/drawing/2014/main" id="{9CD21FB9-C2F1-AE8A-B810-52CD844BC83F}"/>
              </a:ext>
            </a:extLst>
          </p:cNvPr>
          <p:cNvSpPr txBox="1"/>
          <p:nvPr/>
        </p:nvSpPr>
        <p:spPr>
          <a:xfrm>
            <a:off x="11654869" y="3431848"/>
            <a:ext cx="66675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2650065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CC8E6-226E-62B7-3F96-B22617E852FC}"/>
              </a:ext>
            </a:extLst>
          </p:cNvPr>
          <p:cNvSpPr>
            <a:spLocks noGrp="1"/>
          </p:cNvSpPr>
          <p:nvPr>
            <p:ph type="title"/>
          </p:nvPr>
        </p:nvSpPr>
        <p:spPr/>
        <p:txBody>
          <a:bodyPr>
            <a:normAutofit fontScale="90000"/>
          </a:bodyPr>
          <a:lstStyle/>
          <a:p>
            <a:r>
              <a:rPr lang="en-GB" sz="4000">
                <a:latin typeface="Calibri"/>
                <a:ea typeface="Calibri"/>
                <a:cs typeface="Calibri"/>
              </a:rPr>
              <a:t>HOW THIS TRAINING WITH POWERPOINT WILL IMPROVE EFFICIENCY IN RIVERDALE</a:t>
            </a:r>
            <a:endParaRPr lang="en-US"/>
          </a:p>
        </p:txBody>
      </p:sp>
      <p:sp>
        <p:nvSpPr>
          <p:cNvPr id="3" name="Content Placeholder 2">
            <a:extLst>
              <a:ext uri="{FF2B5EF4-FFF2-40B4-BE49-F238E27FC236}">
                <a16:creationId xmlns:a16="http://schemas.microsoft.com/office/drawing/2014/main" id="{4FE7FE87-0717-1C0B-C658-4B6FD7317440}"/>
              </a:ext>
            </a:extLst>
          </p:cNvPr>
          <p:cNvSpPr>
            <a:spLocks noGrp="1"/>
          </p:cNvSpPr>
          <p:nvPr>
            <p:ph idx="1"/>
          </p:nvPr>
        </p:nvSpPr>
        <p:spPr/>
        <p:txBody>
          <a:bodyPr vert="horz" lIns="91440" tIns="45720" rIns="91440" bIns="45720" rtlCol="0" anchor="t">
            <a:normAutofit/>
          </a:bodyPr>
          <a:lstStyle/>
          <a:p>
            <a:pPr marL="0" indent="0">
              <a:buNone/>
            </a:pPr>
            <a:endParaRPr lang="en-GB" sz="3200">
              <a:latin typeface="Arial"/>
              <a:cs typeface="Arial"/>
            </a:endParaRPr>
          </a:p>
          <a:p>
            <a:pPr marL="0" indent="0">
              <a:buNone/>
            </a:pPr>
            <a:r>
              <a:rPr lang="en-GB" sz="3200">
                <a:latin typeface="Arial"/>
                <a:cs typeface="Arial"/>
              </a:rPr>
              <a:t>•</a:t>
            </a:r>
            <a:r>
              <a:rPr lang="en-GB" sz="3200">
                <a:latin typeface="Calibri"/>
                <a:ea typeface="Calibri"/>
                <a:cs typeface="Calibri"/>
              </a:rPr>
              <a:t>With all the forms of training described above, staff working in this care home will have more practical ways of working and helping all Riverdale residents.</a:t>
            </a:r>
            <a:endParaRPr lang="en-GB"/>
          </a:p>
          <a:p>
            <a:endParaRPr lang="en-GB"/>
          </a:p>
        </p:txBody>
      </p:sp>
      <p:sp>
        <p:nvSpPr>
          <p:cNvPr id="4" name="Date Placeholder 3">
            <a:extLst>
              <a:ext uri="{FF2B5EF4-FFF2-40B4-BE49-F238E27FC236}">
                <a16:creationId xmlns:a16="http://schemas.microsoft.com/office/drawing/2014/main" id="{6975F102-05AB-8F15-6768-84D9979782E0}"/>
              </a:ext>
            </a:extLst>
          </p:cNvPr>
          <p:cNvSpPr>
            <a:spLocks noGrp="1"/>
          </p:cNvSpPr>
          <p:nvPr>
            <p:ph type="dt" sz="half" idx="10"/>
          </p:nvPr>
        </p:nvSpPr>
        <p:spPr/>
        <p:txBody>
          <a:bodyPr/>
          <a:lstStyle/>
          <a:p>
            <a:fld id="{7406E6A0-795A-4AA5-B4A6-9FEBF5B9C05F}" type="datetime1">
              <a:t>6/11/2026</a:t>
            </a:fld>
            <a:endParaRPr lang="en-US"/>
          </a:p>
        </p:txBody>
      </p:sp>
      <p:sp>
        <p:nvSpPr>
          <p:cNvPr id="5" name="Footer Placeholder 4">
            <a:extLst>
              <a:ext uri="{FF2B5EF4-FFF2-40B4-BE49-F238E27FC236}">
                <a16:creationId xmlns:a16="http://schemas.microsoft.com/office/drawing/2014/main" id="{82823D62-9418-07C3-85AF-FFF6FCB0E4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685249-6D9D-F62D-725E-820515F3A6F4}"/>
              </a:ext>
            </a:extLst>
          </p:cNvPr>
          <p:cNvSpPr>
            <a:spLocks noGrp="1"/>
          </p:cNvSpPr>
          <p:nvPr>
            <p:ph type="sldNum" sz="quarter" idx="12"/>
          </p:nvPr>
        </p:nvSpPr>
        <p:spPr/>
        <p:txBody>
          <a:bodyPr/>
          <a:lstStyle/>
          <a:p>
            <a:fld id="{A65A5C87-DF58-40C8-B092-1DE63DB4547E}" type="slidenum">
              <a:rPr lang="en-US" dirty="0"/>
              <a:t>26</a:t>
            </a:fld>
            <a:endParaRPr lang="en-US"/>
          </a:p>
        </p:txBody>
      </p:sp>
    </p:spTree>
    <p:extLst>
      <p:ext uri="{BB962C8B-B14F-4D97-AF65-F5344CB8AC3E}">
        <p14:creationId xmlns:p14="http://schemas.microsoft.com/office/powerpoint/2010/main" val="6316096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F88EA-C374-9BC3-4CE4-D3CE9AEF677C}"/>
              </a:ext>
            </a:extLst>
          </p:cNvPr>
          <p:cNvSpPr>
            <a:spLocks noGrp="1"/>
          </p:cNvSpPr>
          <p:nvPr>
            <p:ph type="title"/>
          </p:nvPr>
        </p:nvSpPr>
        <p:spPr/>
        <p:txBody>
          <a:bodyPr>
            <a:normAutofit fontScale="90000"/>
          </a:bodyPr>
          <a:lstStyle/>
          <a:p>
            <a:r>
              <a:rPr lang="en-GB" sz="4000">
                <a:latin typeface="Calibri"/>
                <a:ea typeface="Calibri"/>
                <a:cs typeface="Calibri"/>
              </a:rPr>
              <a:t>ADVANTAGES OF USING POWERPOINT</a:t>
            </a:r>
            <a:endParaRPr lang="en-US"/>
          </a:p>
        </p:txBody>
      </p:sp>
      <p:sp>
        <p:nvSpPr>
          <p:cNvPr id="3" name="Content Placeholder 2">
            <a:extLst>
              <a:ext uri="{FF2B5EF4-FFF2-40B4-BE49-F238E27FC236}">
                <a16:creationId xmlns:a16="http://schemas.microsoft.com/office/drawing/2014/main" id="{4790CEC8-7BC2-58E7-8CCF-D24CE1E61DB7}"/>
              </a:ext>
            </a:extLst>
          </p:cNvPr>
          <p:cNvSpPr>
            <a:spLocks noGrp="1"/>
          </p:cNvSpPr>
          <p:nvPr>
            <p:ph idx="1"/>
          </p:nvPr>
        </p:nvSpPr>
        <p:spPr/>
        <p:txBody>
          <a:bodyPr vert="horz" lIns="91440" tIns="45720" rIns="91440" bIns="45720" rtlCol="0" anchor="t">
            <a:normAutofit/>
          </a:bodyPr>
          <a:lstStyle/>
          <a:p>
            <a:pPr marL="0" indent="0">
              <a:buNone/>
            </a:pPr>
            <a:r>
              <a:rPr lang="en-GB" sz="3200">
                <a:latin typeface="Calibri"/>
                <a:ea typeface="Calibri"/>
                <a:cs typeface="Calibri"/>
              </a:rPr>
              <a:t>• Consistent information</a:t>
            </a:r>
            <a:endParaRPr lang="en-GB"/>
          </a:p>
          <a:p>
            <a:pPr marL="0" indent="0">
              <a:buNone/>
            </a:pPr>
            <a:r>
              <a:rPr lang="en-GB" sz="3200">
                <a:latin typeface="Calibri"/>
                <a:ea typeface="Calibri"/>
                <a:cs typeface="Calibri"/>
              </a:rPr>
              <a:t>• Better communication</a:t>
            </a:r>
            <a:endParaRPr lang="en-GB"/>
          </a:p>
          <a:p>
            <a:pPr marL="0" indent="0">
              <a:buNone/>
            </a:pPr>
            <a:r>
              <a:rPr lang="en-GB" sz="3200">
                <a:latin typeface="Calibri"/>
                <a:ea typeface="Calibri"/>
                <a:cs typeface="Calibri"/>
              </a:rPr>
              <a:t>• Faster induction training</a:t>
            </a:r>
            <a:endParaRPr lang="en-GB"/>
          </a:p>
          <a:p>
            <a:pPr marL="0" indent="0">
              <a:buNone/>
            </a:pPr>
            <a:r>
              <a:rPr lang="en-GB" sz="3200">
                <a:latin typeface="Calibri"/>
                <a:ea typeface="Calibri"/>
                <a:cs typeface="Calibri"/>
              </a:rPr>
              <a:t>• Reduced errors</a:t>
            </a:r>
            <a:endParaRPr lang="en-GB"/>
          </a:p>
          <a:p>
            <a:endParaRPr lang="en-GB"/>
          </a:p>
        </p:txBody>
      </p:sp>
      <p:sp>
        <p:nvSpPr>
          <p:cNvPr id="4" name="Date Placeholder 3">
            <a:extLst>
              <a:ext uri="{FF2B5EF4-FFF2-40B4-BE49-F238E27FC236}">
                <a16:creationId xmlns:a16="http://schemas.microsoft.com/office/drawing/2014/main" id="{D95988C1-F5AD-44C0-6078-84B0EFFD5F60}"/>
              </a:ext>
            </a:extLst>
          </p:cNvPr>
          <p:cNvSpPr>
            <a:spLocks noGrp="1"/>
          </p:cNvSpPr>
          <p:nvPr>
            <p:ph type="dt" sz="half" idx="10"/>
          </p:nvPr>
        </p:nvSpPr>
        <p:spPr/>
        <p:txBody>
          <a:bodyPr/>
          <a:lstStyle/>
          <a:p>
            <a:fld id="{7FCD154E-541D-4D03-AB79-AA1F1B45266D}" type="datetime1">
              <a:t>6/11/2026</a:t>
            </a:fld>
            <a:endParaRPr lang="en-US"/>
          </a:p>
        </p:txBody>
      </p:sp>
      <p:sp>
        <p:nvSpPr>
          <p:cNvPr id="5" name="Footer Placeholder 4">
            <a:extLst>
              <a:ext uri="{FF2B5EF4-FFF2-40B4-BE49-F238E27FC236}">
                <a16:creationId xmlns:a16="http://schemas.microsoft.com/office/drawing/2014/main" id="{1DCDE54E-F954-FDD1-CD1E-0081708535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C47BF3-768C-7C2F-A190-2F54E67EA2CE}"/>
              </a:ext>
            </a:extLst>
          </p:cNvPr>
          <p:cNvSpPr>
            <a:spLocks noGrp="1"/>
          </p:cNvSpPr>
          <p:nvPr>
            <p:ph type="sldNum" sz="quarter" idx="12"/>
          </p:nvPr>
        </p:nvSpPr>
        <p:spPr/>
        <p:txBody>
          <a:bodyPr/>
          <a:lstStyle/>
          <a:p>
            <a:fld id="{A65A5C87-DF58-40C8-B092-1DE63DB4547E}" type="slidenum">
              <a:rPr lang="en-US" dirty="0"/>
              <a:t>27</a:t>
            </a:fld>
            <a:endParaRPr lang="en-US"/>
          </a:p>
        </p:txBody>
      </p:sp>
    </p:spTree>
    <p:extLst>
      <p:ext uri="{BB962C8B-B14F-4D97-AF65-F5344CB8AC3E}">
        <p14:creationId xmlns:p14="http://schemas.microsoft.com/office/powerpoint/2010/main" val="23881795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0F4F3-527C-84D2-0964-88837AC3FF3E}"/>
              </a:ext>
            </a:extLst>
          </p:cNvPr>
          <p:cNvSpPr>
            <a:spLocks noGrp="1"/>
          </p:cNvSpPr>
          <p:nvPr>
            <p:ph type="title"/>
          </p:nvPr>
        </p:nvSpPr>
        <p:spPr/>
        <p:txBody>
          <a:bodyPr>
            <a:normAutofit fontScale="90000"/>
          </a:bodyPr>
          <a:lstStyle/>
          <a:p>
            <a:r>
              <a:rPr lang="en-GB" sz="4000">
                <a:latin typeface="Calibri"/>
                <a:ea typeface="Calibri"/>
                <a:cs typeface="Calibri"/>
              </a:rPr>
              <a:t>DISADVANTAGES OF USING POWERPOINT</a:t>
            </a:r>
            <a:endParaRPr lang="en-US"/>
          </a:p>
        </p:txBody>
      </p:sp>
      <p:sp>
        <p:nvSpPr>
          <p:cNvPr id="3" name="Content Placeholder 2">
            <a:extLst>
              <a:ext uri="{FF2B5EF4-FFF2-40B4-BE49-F238E27FC236}">
                <a16:creationId xmlns:a16="http://schemas.microsoft.com/office/drawing/2014/main" id="{D7691CCB-87F7-1AA7-98CD-77E3656FFE0A}"/>
              </a:ext>
            </a:extLst>
          </p:cNvPr>
          <p:cNvSpPr>
            <a:spLocks noGrp="1"/>
          </p:cNvSpPr>
          <p:nvPr>
            <p:ph idx="1"/>
          </p:nvPr>
        </p:nvSpPr>
        <p:spPr/>
        <p:txBody>
          <a:bodyPr vert="horz" lIns="91440" tIns="45720" rIns="91440" bIns="45720" rtlCol="0" anchor="t">
            <a:normAutofit/>
          </a:bodyPr>
          <a:lstStyle/>
          <a:p>
            <a:r>
              <a:rPr lang="en-GB" sz="3200">
                <a:latin typeface="Calibri"/>
                <a:ea typeface="Calibri"/>
                <a:cs typeface="Calibri"/>
              </a:rPr>
              <a:t>Excessive text can reduce attention.</a:t>
            </a:r>
            <a:endParaRPr lang="en-GB"/>
          </a:p>
          <a:p>
            <a:pPr marL="0" indent="0">
              <a:buNone/>
            </a:pPr>
            <a:r>
              <a:rPr lang="en-GB" sz="3200">
                <a:latin typeface="Calibri"/>
                <a:ea typeface="Calibri"/>
                <a:cs typeface="Calibri"/>
              </a:rPr>
              <a:t>• A poorly designed presentation can hinder learning.</a:t>
            </a:r>
            <a:endParaRPr lang="en-GB"/>
          </a:p>
          <a:p>
            <a:pPr marL="0" indent="0">
              <a:buNone/>
            </a:pPr>
            <a:r>
              <a:rPr lang="en-GB" sz="3200">
                <a:latin typeface="Calibri"/>
                <a:ea typeface="Calibri"/>
                <a:cs typeface="Calibri"/>
              </a:rPr>
              <a:t>• Requires access to technological devices.</a:t>
            </a:r>
            <a:endParaRPr lang="en-GB"/>
          </a:p>
          <a:p>
            <a:pPr marL="0" indent="0">
              <a:buNone/>
            </a:pPr>
            <a:r>
              <a:rPr lang="en-GB" sz="3200">
                <a:latin typeface="Calibri"/>
                <a:ea typeface="Calibri"/>
                <a:cs typeface="Calibri"/>
              </a:rPr>
              <a:t>• Excessive dependence on slides may limit direct interaction.</a:t>
            </a:r>
            <a:endParaRPr lang="en-GB"/>
          </a:p>
          <a:p>
            <a:endParaRPr lang="en-GB"/>
          </a:p>
        </p:txBody>
      </p:sp>
      <p:sp>
        <p:nvSpPr>
          <p:cNvPr id="4" name="Date Placeholder 3">
            <a:extLst>
              <a:ext uri="{FF2B5EF4-FFF2-40B4-BE49-F238E27FC236}">
                <a16:creationId xmlns:a16="http://schemas.microsoft.com/office/drawing/2014/main" id="{0377666F-90CC-F0A7-A0DA-17EAAC3FBCBE}"/>
              </a:ext>
            </a:extLst>
          </p:cNvPr>
          <p:cNvSpPr>
            <a:spLocks noGrp="1"/>
          </p:cNvSpPr>
          <p:nvPr>
            <p:ph type="dt" sz="half" idx="10"/>
          </p:nvPr>
        </p:nvSpPr>
        <p:spPr/>
        <p:txBody>
          <a:bodyPr/>
          <a:lstStyle/>
          <a:p>
            <a:fld id="{AB734228-0BDE-4CC3-86D0-2A5378B84ACE}" type="datetime1">
              <a:t>6/11/2026</a:t>
            </a:fld>
            <a:endParaRPr lang="en-US"/>
          </a:p>
        </p:txBody>
      </p:sp>
      <p:sp>
        <p:nvSpPr>
          <p:cNvPr id="5" name="Footer Placeholder 4">
            <a:extLst>
              <a:ext uri="{FF2B5EF4-FFF2-40B4-BE49-F238E27FC236}">
                <a16:creationId xmlns:a16="http://schemas.microsoft.com/office/drawing/2014/main" id="{F9552BAD-DB58-7437-1A1A-BF23EAB77B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5EAF14-6365-788E-DFD6-731959BD9CE0}"/>
              </a:ext>
            </a:extLst>
          </p:cNvPr>
          <p:cNvSpPr>
            <a:spLocks noGrp="1"/>
          </p:cNvSpPr>
          <p:nvPr>
            <p:ph type="sldNum" sz="quarter" idx="12"/>
          </p:nvPr>
        </p:nvSpPr>
        <p:spPr/>
        <p:txBody>
          <a:bodyPr/>
          <a:lstStyle/>
          <a:p>
            <a:fld id="{A65A5C87-DF58-40C8-B092-1DE63DB4547E}" type="slidenum">
              <a:rPr lang="en-US" dirty="0"/>
              <a:t>28</a:t>
            </a:fld>
            <a:endParaRPr lang="en-US"/>
          </a:p>
        </p:txBody>
      </p:sp>
    </p:spTree>
    <p:extLst>
      <p:ext uri="{BB962C8B-B14F-4D97-AF65-F5344CB8AC3E}">
        <p14:creationId xmlns:p14="http://schemas.microsoft.com/office/powerpoint/2010/main" val="23481928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AF1ED-7973-1BC6-B71E-050826C45FCA}"/>
              </a:ext>
            </a:extLst>
          </p:cNvPr>
          <p:cNvSpPr>
            <a:spLocks noGrp="1"/>
          </p:cNvSpPr>
          <p:nvPr>
            <p:ph type="title"/>
          </p:nvPr>
        </p:nvSpPr>
        <p:spPr/>
        <p:txBody>
          <a:bodyPr/>
          <a:lstStyle/>
          <a:p>
            <a:r>
              <a:rPr lang="en-GB" sz="4400">
                <a:latin typeface="Calibri"/>
                <a:ea typeface="Calibri"/>
                <a:cs typeface="Calibri"/>
              </a:rPr>
              <a:t>CONCLUSION</a:t>
            </a:r>
            <a:endParaRPr lang="en-US"/>
          </a:p>
        </p:txBody>
      </p:sp>
      <p:sp>
        <p:nvSpPr>
          <p:cNvPr id="3" name="Content Placeholder 2">
            <a:extLst>
              <a:ext uri="{FF2B5EF4-FFF2-40B4-BE49-F238E27FC236}">
                <a16:creationId xmlns:a16="http://schemas.microsoft.com/office/drawing/2014/main" id="{3619F70D-762F-7F48-5925-EA0827D6E73B}"/>
              </a:ext>
            </a:extLst>
          </p:cNvPr>
          <p:cNvSpPr>
            <a:spLocks noGrp="1"/>
          </p:cNvSpPr>
          <p:nvPr>
            <p:ph idx="1"/>
          </p:nvPr>
        </p:nvSpPr>
        <p:spPr/>
        <p:txBody>
          <a:bodyPr vert="horz" lIns="91440" tIns="45720" rIns="91440" bIns="45720" rtlCol="0" anchor="t">
            <a:normAutofit/>
          </a:bodyPr>
          <a:lstStyle/>
          <a:p>
            <a:pPr marL="0" indent="0">
              <a:buNone/>
            </a:pPr>
            <a:r>
              <a:rPr lang="en-GB" sz="3200">
                <a:latin typeface="Arial"/>
                <a:cs typeface="Arial"/>
              </a:rPr>
              <a:t>•</a:t>
            </a:r>
            <a:r>
              <a:rPr lang="en-GB" sz="3200">
                <a:latin typeface="Calibri"/>
                <a:ea typeface="Calibri"/>
                <a:cs typeface="Calibri"/>
              </a:rPr>
              <a:t>PowerPoint as a technological tool in Riverdale or any other care home is very useful for both staff and older people living there, providing opportunities to improve performance and help vulnerable people.</a:t>
            </a:r>
            <a:endParaRPr lang="en-GB"/>
          </a:p>
          <a:p>
            <a:endParaRPr lang="en-GB"/>
          </a:p>
        </p:txBody>
      </p:sp>
      <p:sp>
        <p:nvSpPr>
          <p:cNvPr id="4" name="Date Placeholder 3">
            <a:extLst>
              <a:ext uri="{FF2B5EF4-FFF2-40B4-BE49-F238E27FC236}">
                <a16:creationId xmlns:a16="http://schemas.microsoft.com/office/drawing/2014/main" id="{B67575F2-4D23-0D03-89BA-ECAA8333EE2C}"/>
              </a:ext>
            </a:extLst>
          </p:cNvPr>
          <p:cNvSpPr>
            <a:spLocks noGrp="1"/>
          </p:cNvSpPr>
          <p:nvPr>
            <p:ph type="dt" sz="half" idx="10"/>
          </p:nvPr>
        </p:nvSpPr>
        <p:spPr/>
        <p:txBody>
          <a:bodyPr/>
          <a:lstStyle/>
          <a:p>
            <a:fld id="{2D61E72A-7618-4A14-AD61-50A7074374C1}" type="datetime1">
              <a:t>6/11/2026</a:t>
            </a:fld>
            <a:endParaRPr lang="en-US"/>
          </a:p>
        </p:txBody>
      </p:sp>
      <p:sp>
        <p:nvSpPr>
          <p:cNvPr id="5" name="Footer Placeholder 4">
            <a:extLst>
              <a:ext uri="{FF2B5EF4-FFF2-40B4-BE49-F238E27FC236}">
                <a16:creationId xmlns:a16="http://schemas.microsoft.com/office/drawing/2014/main" id="{50A5A755-6C5A-8D3E-89A0-BA6D50C9DE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A6A773-D3A4-DA74-BDA3-19C16488B6A1}"/>
              </a:ext>
            </a:extLst>
          </p:cNvPr>
          <p:cNvSpPr>
            <a:spLocks noGrp="1"/>
          </p:cNvSpPr>
          <p:nvPr>
            <p:ph type="sldNum" sz="quarter" idx="12"/>
          </p:nvPr>
        </p:nvSpPr>
        <p:spPr/>
        <p:txBody>
          <a:bodyPr/>
          <a:lstStyle/>
          <a:p>
            <a:fld id="{A65A5C87-DF58-40C8-B092-1DE63DB4547E}" type="slidenum">
              <a:rPr lang="en-US" dirty="0"/>
              <a:t>29</a:t>
            </a:fld>
            <a:endParaRPr lang="en-US"/>
          </a:p>
        </p:txBody>
      </p:sp>
    </p:spTree>
    <p:extLst>
      <p:ext uri="{BB962C8B-B14F-4D97-AF65-F5344CB8AC3E}">
        <p14:creationId xmlns:p14="http://schemas.microsoft.com/office/powerpoint/2010/main" val="14410414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498D4-6939-F544-CFA4-886E5386EAB4}"/>
              </a:ext>
            </a:extLst>
          </p:cNvPr>
          <p:cNvSpPr>
            <a:spLocks noGrp="1"/>
          </p:cNvSpPr>
          <p:nvPr>
            <p:ph type="title"/>
          </p:nvPr>
        </p:nvSpPr>
        <p:spPr>
          <a:xfrm>
            <a:off x="651510" y="1709928"/>
            <a:ext cx="2324862" cy="1709928"/>
          </a:xfrm>
        </p:spPr>
        <p:txBody>
          <a:bodyPr anchor="t">
            <a:normAutofit/>
          </a:bodyPr>
          <a:lstStyle/>
          <a:p>
            <a:r>
              <a:rPr lang="en-GB" sz="3500"/>
              <a:t>Reference list</a:t>
            </a:r>
          </a:p>
        </p:txBody>
      </p:sp>
      <p:sp>
        <p:nvSpPr>
          <p:cNvPr id="12" name="Text Placeholder 3">
            <a:extLst>
              <a:ext uri="{FF2B5EF4-FFF2-40B4-BE49-F238E27FC236}">
                <a16:creationId xmlns:a16="http://schemas.microsoft.com/office/drawing/2014/main" id="{76E67B0B-855B-A0A9-AA2C-297C955FE65E}"/>
              </a:ext>
            </a:extLst>
          </p:cNvPr>
          <p:cNvSpPr>
            <a:spLocks noGrp="1"/>
          </p:cNvSpPr>
          <p:nvPr>
            <p:ph type="body" sz="half" idx="2"/>
          </p:nvPr>
        </p:nvSpPr>
        <p:spPr>
          <a:xfrm>
            <a:off x="651510" y="3429000"/>
            <a:ext cx="2324862" cy="2066544"/>
          </a:xfrm>
        </p:spPr>
        <p:txBody>
          <a:bodyPr/>
          <a:lstStyle/>
          <a:p>
            <a:endParaRPr lang="en-US"/>
          </a:p>
        </p:txBody>
      </p:sp>
      <p:sp>
        <p:nvSpPr>
          <p:cNvPr id="4" name="Date Placeholder 3">
            <a:extLst>
              <a:ext uri="{FF2B5EF4-FFF2-40B4-BE49-F238E27FC236}">
                <a16:creationId xmlns:a16="http://schemas.microsoft.com/office/drawing/2014/main" id="{7192F677-04AD-127E-A686-9A979CE79093}"/>
              </a:ext>
            </a:extLst>
          </p:cNvPr>
          <p:cNvSpPr>
            <a:spLocks noGrp="1"/>
          </p:cNvSpPr>
          <p:nvPr>
            <p:ph type="dt" sz="half" idx="10"/>
          </p:nvPr>
        </p:nvSpPr>
        <p:spPr>
          <a:xfrm>
            <a:off x="651510" y="6356351"/>
            <a:ext cx="2057400" cy="365125"/>
          </a:xfrm>
        </p:spPr>
        <p:txBody>
          <a:bodyPr anchor="ctr">
            <a:normAutofit/>
          </a:bodyPr>
          <a:lstStyle/>
          <a:p>
            <a:pPr>
              <a:spcAft>
                <a:spcPts val="600"/>
              </a:spcAft>
            </a:pPr>
            <a:fld id="{F6B6409F-19F2-4FEA-B3F9-091ED00D9880}" type="datetime1">
              <a:pPr>
                <a:spcAft>
                  <a:spcPts val="600"/>
                </a:spcAft>
              </a:pPr>
              <a:t>6/11/2026</a:t>
            </a:fld>
            <a:endParaRPr lang="en-US"/>
          </a:p>
        </p:txBody>
      </p:sp>
      <p:sp>
        <p:nvSpPr>
          <p:cNvPr id="14" name="Footer Placeholder 5">
            <a:extLst>
              <a:ext uri="{FF2B5EF4-FFF2-40B4-BE49-F238E27FC236}">
                <a16:creationId xmlns:a16="http://schemas.microsoft.com/office/drawing/2014/main" id="{07FEE65E-1C92-920A-6981-4518CD669E8C}"/>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6B93E7C0-CF1F-9471-525E-88FF5F566693}"/>
              </a:ext>
            </a:extLst>
          </p:cNvPr>
          <p:cNvSpPr>
            <a:spLocks noGrp="1"/>
          </p:cNvSpPr>
          <p:nvPr>
            <p:ph type="sldNum" sz="quarter" idx="12"/>
          </p:nvPr>
        </p:nvSpPr>
        <p:spPr>
          <a:xfrm>
            <a:off x="6457950" y="6356351"/>
            <a:ext cx="2057400" cy="365125"/>
          </a:xfrm>
        </p:spPr>
        <p:txBody>
          <a:bodyPr anchor="ctr">
            <a:normAutofit/>
          </a:bodyPr>
          <a:lstStyle/>
          <a:p>
            <a:pPr>
              <a:spcAft>
                <a:spcPts val="600"/>
              </a:spcAft>
            </a:pPr>
            <a:fld id="{A65A5C87-DF58-40C8-B092-1DE63DB4547E}" type="slidenum">
              <a:rPr lang="en-US" dirty="0"/>
              <a:pPr>
                <a:spcAft>
                  <a:spcPts val="600"/>
                </a:spcAft>
              </a:pPr>
              <a:t>30</a:t>
            </a:fld>
            <a:endParaRPr lang="en-US"/>
          </a:p>
        </p:txBody>
      </p:sp>
      <p:graphicFrame>
        <p:nvGraphicFramePr>
          <p:cNvPr id="8" name="Content Placeholder 2">
            <a:extLst>
              <a:ext uri="{FF2B5EF4-FFF2-40B4-BE49-F238E27FC236}">
                <a16:creationId xmlns:a16="http://schemas.microsoft.com/office/drawing/2014/main" id="{5479BB65-CD1E-6AA1-A807-F0BF08CEB51F}"/>
              </a:ext>
            </a:extLst>
          </p:cNvPr>
          <p:cNvGraphicFramePr>
            <a:graphicFrameLocks noGrp="1"/>
          </p:cNvGraphicFramePr>
          <p:nvPr>
            <p:ph idx="1"/>
            <p:extLst>
              <p:ext uri="{D42A27DB-BD31-4B8C-83A1-F6EECF244321}">
                <p14:modId xmlns:p14="http://schemas.microsoft.com/office/powerpoint/2010/main" val="839415989"/>
              </p:ext>
            </p:extLst>
          </p:nvPr>
        </p:nvGraphicFramePr>
        <p:xfrm>
          <a:off x="3723894" y="1709928"/>
          <a:ext cx="5047488"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9855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A3CFD-28E9-715D-EB6D-81EEF2BBA4C8}"/>
              </a:ext>
            </a:extLst>
          </p:cNvPr>
          <p:cNvSpPr>
            <a:spLocks noGrp="1"/>
          </p:cNvSpPr>
          <p:nvPr>
            <p:ph type="title"/>
          </p:nvPr>
        </p:nvSpPr>
        <p:spPr>
          <a:xfrm>
            <a:off x="836676" y="548640"/>
            <a:ext cx="7626096" cy="1179576"/>
          </a:xfrm>
        </p:spPr>
        <p:txBody>
          <a:bodyPr anchor="ctr">
            <a:normAutofit/>
          </a:bodyPr>
          <a:lstStyle/>
          <a:p>
            <a:r>
              <a:rPr lang="en-GB"/>
              <a:t>Group conclusion</a:t>
            </a:r>
          </a:p>
        </p:txBody>
      </p:sp>
      <p:sp>
        <p:nvSpPr>
          <p:cNvPr id="3" name="Content Placeholder 2">
            <a:extLst>
              <a:ext uri="{FF2B5EF4-FFF2-40B4-BE49-F238E27FC236}">
                <a16:creationId xmlns:a16="http://schemas.microsoft.com/office/drawing/2014/main" id="{5D8C822A-8CAB-324B-1A31-1C98C5A69FB4}"/>
              </a:ext>
            </a:extLst>
          </p:cNvPr>
          <p:cNvSpPr>
            <a:spLocks noGrp="1"/>
          </p:cNvSpPr>
          <p:nvPr>
            <p:ph sz="half" idx="1"/>
          </p:nvPr>
        </p:nvSpPr>
        <p:spPr>
          <a:xfrm>
            <a:off x="836676" y="2478024"/>
            <a:ext cx="3703320" cy="3694176"/>
          </a:xfrm>
        </p:spPr>
        <p:txBody>
          <a:bodyPr vert="horz" lIns="91440" tIns="45720" rIns="91440" bIns="45720" rtlCol="0">
            <a:normAutofit/>
          </a:bodyPr>
          <a:lstStyle/>
          <a:p>
            <a:pPr marL="0" indent="0">
              <a:lnSpc>
                <a:spcPct val="100000"/>
              </a:lnSpc>
              <a:buNone/>
            </a:pPr>
            <a:r>
              <a:rPr lang="en-GB" sz="2000"/>
              <a:t>In conclusion , this a summary of what we talked about today</a:t>
            </a:r>
          </a:p>
          <a:p>
            <a:pPr marL="0" indent="0">
              <a:lnSpc>
                <a:spcPct val="100000"/>
              </a:lnSpc>
              <a:buNone/>
            </a:pPr>
            <a:r>
              <a:rPr lang="en-GB" sz="2000" err="1"/>
              <a:t>Usin</a:t>
            </a:r>
            <a:r>
              <a:rPr lang="en-GB" sz="2000"/>
              <a:t>g Microsoft teams to improve staff communication  in Riverdale nursing home</a:t>
            </a:r>
          </a:p>
          <a:p>
            <a:pPr marL="0" indent="0">
              <a:lnSpc>
                <a:spcPct val="100000"/>
              </a:lnSpc>
              <a:buNone/>
            </a:pPr>
            <a:r>
              <a:rPr lang="en-GB" sz="2000"/>
              <a:t>Excel for staff scheduling/rotas and </a:t>
            </a:r>
          </a:p>
          <a:p>
            <a:pPr marL="0" indent="0">
              <a:lnSpc>
                <a:spcPct val="100000"/>
              </a:lnSpc>
              <a:buNone/>
            </a:pPr>
            <a:r>
              <a:rPr lang="en-GB" sz="2000"/>
              <a:t>Power point for staff training in Riverdale nursing home. </a:t>
            </a:r>
          </a:p>
        </p:txBody>
      </p:sp>
      <p:pic>
        <p:nvPicPr>
          <p:cNvPr id="7" name="Picture 6" descr="Thanks Thank You Message · Free image on Pixabay">
            <a:extLst>
              <a:ext uri="{FF2B5EF4-FFF2-40B4-BE49-F238E27FC236}">
                <a16:creationId xmlns:a16="http://schemas.microsoft.com/office/drawing/2014/main" id="{6D2D7505-DA71-A4A9-D43D-75E5764F774F}"/>
              </a:ext>
            </a:extLst>
          </p:cNvPr>
          <p:cNvPicPr>
            <a:picLocks noChangeAspect="1"/>
          </p:cNvPicPr>
          <p:nvPr/>
        </p:nvPicPr>
        <p:blipFill>
          <a:blip r:embed="rId2"/>
          <a:stretch>
            <a:fillRect/>
          </a:stretch>
        </p:blipFill>
        <p:spPr>
          <a:xfrm>
            <a:off x="4759452" y="3089129"/>
            <a:ext cx="3703320" cy="2471966"/>
          </a:xfrm>
          <a:prstGeom prst="rect">
            <a:avLst/>
          </a:prstGeom>
          <a:noFill/>
        </p:spPr>
      </p:pic>
      <p:sp>
        <p:nvSpPr>
          <p:cNvPr id="4" name="Date Placeholder 3">
            <a:extLst>
              <a:ext uri="{FF2B5EF4-FFF2-40B4-BE49-F238E27FC236}">
                <a16:creationId xmlns:a16="http://schemas.microsoft.com/office/drawing/2014/main" id="{30BEAFC2-EC90-D1F6-C719-EC9E0FA73EF9}"/>
              </a:ext>
            </a:extLst>
          </p:cNvPr>
          <p:cNvSpPr>
            <a:spLocks noGrp="1"/>
          </p:cNvSpPr>
          <p:nvPr>
            <p:ph type="dt" sz="half" idx="10"/>
          </p:nvPr>
        </p:nvSpPr>
        <p:spPr>
          <a:xfrm>
            <a:off x="836676" y="6356351"/>
            <a:ext cx="2057400" cy="365125"/>
          </a:xfrm>
        </p:spPr>
        <p:txBody>
          <a:bodyPr anchor="ctr">
            <a:normAutofit/>
          </a:bodyPr>
          <a:lstStyle/>
          <a:p>
            <a:pPr>
              <a:spcAft>
                <a:spcPts val="600"/>
              </a:spcAft>
            </a:pPr>
            <a:fld id="{09A65A49-A0BC-4137-B1EF-9F70AD7FC064}" type="datetime1">
              <a:rPr lang="en-US"/>
              <a:pPr>
                <a:spcAft>
                  <a:spcPts val="600"/>
                </a:spcAft>
              </a:pPr>
              <a:t>6/11/2026</a:t>
            </a:fld>
            <a:endParaRPr lang="en-US"/>
          </a:p>
        </p:txBody>
      </p:sp>
      <p:sp>
        <p:nvSpPr>
          <p:cNvPr id="12" name="Footer Placeholder 5">
            <a:extLst>
              <a:ext uri="{FF2B5EF4-FFF2-40B4-BE49-F238E27FC236}">
                <a16:creationId xmlns:a16="http://schemas.microsoft.com/office/drawing/2014/main" id="{1761A8B2-E98B-EA49-4C9E-26913319E6B6}"/>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93DAD3E4-1D27-9F4A-CCA8-A1F14FA5B21B}"/>
              </a:ext>
            </a:extLst>
          </p:cNvPr>
          <p:cNvSpPr>
            <a:spLocks noGrp="1"/>
          </p:cNvSpPr>
          <p:nvPr>
            <p:ph type="sldNum" sz="quarter" idx="12"/>
          </p:nvPr>
        </p:nvSpPr>
        <p:spPr>
          <a:xfrm>
            <a:off x="6405372" y="6356351"/>
            <a:ext cx="2057400" cy="365125"/>
          </a:xfrm>
        </p:spPr>
        <p:txBody>
          <a:bodyPr anchor="ctr">
            <a:normAutofit/>
          </a:bodyPr>
          <a:lstStyle/>
          <a:p>
            <a:pPr>
              <a:spcAft>
                <a:spcPts val="600"/>
              </a:spcAft>
            </a:pPr>
            <a:fld id="{A65A5C87-DF58-40C8-B092-1DE63DB4547E}" type="slidenum">
              <a:rPr lang="en-US" dirty="0"/>
              <a:pPr>
                <a:spcAft>
                  <a:spcPts val="600"/>
                </a:spcAft>
              </a:pPr>
              <a:t>31</a:t>
            </a:fld>
            <a:endParaRPr lang="en-US"/>
          </a:p>
        </p:txBody>
      </p:sp>
    </p:spTree>
    <p:extLst>
      <p:ext uri="{BB962C8B-B14F-4D97-AF65-F5344CB8AC3E}">
        <p14:creationId xmlns:p14="http://schemas.microsoft.com/office/powerpoint/2010/main" val="27251225"/>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31</Slides>
  <Notes>0</Notes>
  <HiddenSlides>0</HiddenSlide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AccentBoxVTI</vt:lpstr>
      <vt:lpstr>USING MICROSOFT APPS TO IMPROVE EFFICIENCY IN RIVERDALE NURSING HOME</vt:lpstr>
      <vt:lpstr>PowerPoint Presentation</vt:lpstr>
      <vt:lpstr>PowerPoint Presentation</vt:lpstr>
      <vt:lpstr>PowerPoint Presentation</vt:lpstr>
      <vt:lpstr>Using Microsoft Teams to Communicate Through Video Call</vt:lpstr>
      <vt:lpstr>Communicate Through Audio Call</vt:lpstr>
      <vt:lpstr>Communication Improvement</vt:lpstr>
      <vt:lpstr>Advantages of Microsoft teams</vt:lpstr>
      <vt:lpstr>Disadvantages</vt:lpstr>
      <vt:lpstr>Conclusion</vt:lpstr>
      <vt:lpstr>Good afternoon class I am Akeel, I will talk about Excel today</vt:lpstr>
      <vt:lpstr>  how to use excel for shcduling and how it could be used in staff rotas</vt:lpstr>
      <vt:lpstr>Why microsoft excel is the recommended tool for doing rotas  </vt:lpstr>
      <vt:lpstr>Excel</vt:lpstr>
      <vt:lpstr>Advantages for using excel for schedulling </vt:lpstr>
      <vt:lpstr>Disadvantages of using ecxel</vt:lpstr>
      <vt:lpstr>How Excel improves Efficiency  </vt:lpstr>
      <vt:lpstr>Conclusion </vt:lpstr>
      <vt:lpstr>POWERPOINT/ STAFF TRAINING</vt:lpstr>
      <vt:lpstr>DEFINITION OF POWERPOINT ANDINTRODUCCION TO POWER POINT</vt:lpstr>
      <vt:lpstr>THE CHOSEN TASK: STAFF TRAINING</vt:lpstr>
      <vt:lpstr>WHICH TOOL WILL WE USE?</vt:lpstr>
      <vt:lpstr>PROBLEM AT RIVERDALE NURSING HOME</vt:lpstr>
      <vt:lpstr>POWERPOINT AS A TOOL FOR STAFF TRAINING</vt:lpstr>
      <vt:lpstr>POWERPOINT AS A TOOL FOR RIVERDALE RESIDENTS</vt:lpstr>
      <vt:lpstr>HOW THIS TRAINING WITH POWERPOINT WILL IMPROVE EFFICIENCY IN RIVERDALE</vt:lpstr>
      <vt:lpstr>ADVANTAGES OF USING POWERPOINT</vt:lpstr>
      <vt:lpstr>DISADVANTAGES OF USING POWERPOINT</vt:lpstr>
      <vt:lpstr>CONCLUSION</vt:lpstr>
      <vt:lpstr>Reference list</vt:lpstr>
      <vt:lpstr>Group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2026-05-21T16:02:35Z</dcterms:created>
  <dcterms:modified xsi:type="dcterms:W3CDTF">2026-06-11T14:44:48Z</dcterms:modified>
</cp:coreProperties>
</file>