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1" r:id="rId8"/>
    <p:sldId id="260" r:id="rId9"/>
    <p:sldId id="269" r:id="rId10"/>
    <p:sldId id="265" r:id="rId11"/>
    <p:sldId id="267" r:id="rId12"/>
    <p:sldId id="268" r:id="rId13"/>
    <p:sldId id="266" r:id="rId14"/>
    <p:sldId id="270" r:id="rId15"/>
    <p:sldId id="259" r:id="rId16"/>
    <p:sldId id="264" r:id="rId17"/>
    <p:sldId id="26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FE5E9"/>
    <a:srgbClr val="D9A7B2"/>
    <a:srgbClr val="BBD8DB"/>
    <a:srgbClr val="E6DEE4"/>
    <a:srgbClr val="DEEAE3"/>
    <a:srgbClr val="DBE4F1"/>
    <a:srgbClr val="E1E0EC"/>
    <a:srgbClr val="E6E2E3"/>
    <a:srgbClr val="D5E3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188F73-F4FC-42DD-8C96-A6C1B143C762}" v="120" dt="2023-11-04T13:12:25.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404" autoAdjust="0"/>
  </p:normalViewPr>
  <p:slideViewPr>
    <p:cSldViewPr snapToGrid="0">
      <p:cViewPr varScale="1">
        <p:scale>
          <a:sx n="74" d="100"/>
          <a:sy n="74" d="100"/>
        </p:scale>
        <p:origin x="3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S::2213492@student.uwtsd.ac.uk::c9fb6ec3-b1b7-4aaf-a54d-acf55c42735c" providerId="AD" clId="Web-{C3A8E140-A676-EEA7-B240-F543DCC5EA0C}"/>
    <pc:docChg chg="modSld">
      <pc:chgData name="Martha Lee (2213492)" userId="S::2213492@student.uwtsd.ac.uk::c9fb6ec3-b1b7-4aaf-a54d-acf55c42735c" providerId="AD" clId="Web-{C3A8E140-A676-EEA7-B240-F543DCC5EA0C}" dt="2023-10-31T10:12:33.578" v="1" actId="20577"/>
      <pc:docMkLst>
        <pc:docMk/>
      </pc:docMkLst>
      <pc:sldChg chg="modSp">
        <pc:chgData name="Martha Lee (2213492)" userId="S::2213492@student.uwtsd.ac.uk::c9fb6ec3-b1b7-4aaf-a54d-acf55c42735c" providerId="AD" clId="Web-{C3A8E140-A676-EEA7-B240-F543DCC5EA0C}" dt="2023-10-31T10:12:33.578" v="1" actId="20577"/>
        <pc:sldMkLst>
          <pc:docMk/>
          <pc:sldMk cId="453940380" sldId="262"/>
        </pc:sldMkLst>
        <pc:spChg chg="mod">
          <ac:chgData name="Martha Lee (2213492)" userId="S::2213492@student.uwtsd.ac.uk::c9fb6ec3-b1b7-4aaf-a54d-acf55c42735c" providerId="AD" clId="Web-{C3A8E140-A676-EEA7-B240-F543DCC5EA0C}" dt="2023-10-31T10:12:33.578" v="1" actId="20577"/>
          <ac:spMkLst>
            <pc:docMk/>
            <pc:sldMk cId="453940380" sldId="262"/>
            <ac:spMk id="3" creationId="{3335DCE5-81CC-095C-2E7D-7BD8583E0CB1}"/>
          </ac:spMkLst>
        </pc:spChg>
      </pc:sldChg>
    </pc:docChg>
  </pc:docChgLst>
  <pc:docChgLst>
    <pc:chgData name="Martha Lee (2213492)" userId="c9fb6ec3-b1b7-4aaf-a54d-acf55c42735c" providerId="ADAL" clId="{E6188F73-F4FC-42DD-8C96-A6C1B143C762}"/>
    <pc:docChg chg="undo redo custSel addSld delSld modSld sldOrd modShowInfo">
      <pc:chgData name="Martha Lee (2213492)" userId="c9fb6ec3-b1b7-4aaf-a54d-acf55c42735c" providerId="ADAL" clId="{E6188F73-F4FC-42DD-8C96-A6C1B143C762}" dt="2023-11-05T15:23:30.746" v="13002" actId="20577"/>
      <pc:docMkLst>
        <pc:docMk/>
      </pc:docMkLst>
      <pc:sldChg chg="modSp mod">
        <pc:chgData name="Martha Lee (2213492)" userId="c9fb6ec3-b1b7-4aaf-a54d-acf55c42735c" providerId="ADAL" clId="{E6188F73-F4FC-42DD-8C96-A6C1B143C762}" dt="2023-11-04T13:39:01.548" v="12923" actId="20577"/>
        <pc:sldMkLst>
          <pc:docMk/>
          <pc:sldMk cId="1790511559" sldId="256"/>
        </pc:sldMkLst>
        <pc:spChg chg="mod">
          <ac:chgData name="Martha Lee (2213492)" userId="c9fb6ec3-b1b7-4aaf-a54d-acf55c42735c" providerId="ADAL" clId="{E6188F73-F4FC-42DD-8C96-A6C1B143C762}" dt="2023-11-04T13:39:01.548" v="12923" actId="20577"/>
          <ac:spMkLst>
            <pc:docMk/>
            <pc:sldMk cId="1790511559" sldId="256"/>
            <ac:spMk id="8" creationId="{1B3F8551-9599-5996-1A4E-9702ECE8D2AA}"/>
          </ac:spMkLst>
        </pc:spChg>
      </pc:sldChg>
      <pc:sldChg chg="modSp mod">
        <pc:chgData name="Martha Lee (2213492)" userId="c9fb6ec3-b1b7-4aaf-a54d-acf55c42735c" providerId="ADAL" clId="{E6188F73-F4FC-42DD-8C96-A6C1B143C762}" dt="2023-11-04T13:39:34.394" v="12928" actId="20577"/>
        <pc:sldMkLst>
          <pc:docMk/>
          <pc:sldMk cId="3484379650" sldId="257"/>
        </pc:sldMkLst>
        <pc:spChg chg="mod">
          <ac:chgData name="Martha Lee (2213492)" userId="c9fb6ec3-b1b7-4aaf-a54d-acf55c42735c" providerId="ADAL" clId="{E6188F73-F4FC-42DD-8C96-A6C1B143C762}" dt="2023-10-16T12:23:40.071" v="7431" actId="1076"/>
          <ac:spMkLst>
            <pc:docMk/>
            <pc:sldMk cId="3484379650" sldId="257"/>
            <ac:spMk id="5" creationId="{578F2B6D-F915-E77B-A8CC-794FB6C776B1}"/>
          </ac:spMkLst>
        </pc:spChg>
        <pc:spChg chg="mod">
          <ac:chgData name="Martha Lee (2213492)" userId="c9fb6ec3-b1b7-4aaf-a54d-acf55c42735c" providerId="ADAL" clId="{E6188F73-F4FC-42DD-8C96-A6C1B143C762}" dt="2023-10-16T12:24:25.254" v="7435" actId="1076"/>
          <ac:spMkLst>
            <pc:docMk/>
            <pc:sldMk cId="3484379650" sldId="257"/>
            <ac:spMk id="8" creationId="{3E94FCC1-7B5A-F689-C478-8E22289B18ED}"/>
          </ac:spMkLst>
        </pc:spChg>
        <pc:spChg chg="mod">
          <ac:chgData name="Martha Lee (2213492)" userId="c9fb6ec3-b1b7-4aaf-a54d-acf55c42735c" providerId="ADAL" clId="{E6188F73-F4FC-42DD-8C96-A6C1B143C762}" dt="2023-11-04T13:39:34.394" v="12928" actId="20577"/>
          <ac:spMkLst>
            <pc:docMk/>
            <pc:sldMk cId="3484379650" sldId="257"/>
            <ac:spMk id="9" creationId="{8C18B909-839C-52F6-2FE7-81F01A99F2C0}"/>
          </ac:spMkLst>
        </pc:spChg>
      </pc:sldChg>
      <pc:sldChg chg="addSp delSp modSp mod setBg">
        <pc:chgData name="Martha Lee (2213492)" userId="c9fb6ec3-b1b7-4aaf-a54d-acf55c42735c" providerId="ADAL" clId="{E6188F73-F4FC-42DD-8C96-A6C1B143C762}" dt="2023-11-05T15:21:44.871" v="12995" actId="20577"/>
        <pc:sldMkLst>
          <pc:docMk/>
          <pc:sldMk cId="3776192267" sldId="258"/>
        </pc:sldMkLst>
        <pc:spChg chg="add del mod">
          <ac:chgData name="Martha Lee (2213492)" userId="c9fb6ec3-b1b7-4aaf-a54d-acf55c42735c" providerId="ADAL" clId="{E6188F73-F4FC-42DD-8C96-A6C1B143C762}" dt="2023-10-10T12:56:45.712" v="20"/>
          <ac:spMkLst>
            <pc:docMk/>
            <pc:sldMk cId="3776192267" sldId="258"/>
            <ac:spMk id="3" creationId="{6B8F4A84-3BB8-0F0B-C8E7-038FF284F3E4}"/>
          </ac:spMkLst>
        </pc:spChg>
        <pc:spChg chg="add mod">
          <ac:chgData name="Martha Lee (2213492)" userId="c9fb6ec3-b1b7-4aaf-a54d-acf55c42735c" providerId="ADAL" clId="{E6188F73-F4FC-42DD-8C96-A6C1B143C762}" dt="2023-10-13T12:03:10.671" v="3161" actId="20577"/>
          <ac:spMkLst>
            <pc:docMk/>
            <pc:sldMk cId="3776192267" sldId="258"/>
            <ac:spMk id="3" creationId="{C7F7DC8D-21DC-CCB9-C9FD-B1E45ECED60D}"/>
          </ac:spMkLst>
        </pc:spChg>
        <pc:spChg chg="add mod">
          <ac:chgData name="Martha Lee (2213492)" userId="c9fb6ec3-b1b7-4aaf-a54d-acf55c42735c" providerId="ADAL" clId="{E6188F73-F4FC-42DD-8C96-A6C1B143C762}" dt="2023-10-18T14:57:44.153" v="11618" actId="1076"/>
          <ac:spMkLst>
            <pc:docMk/>
            <pc:sldMk cId="3776192267" sldId="258"/>
            <ac:spMk id="4" creationId="{98B1050A-9C3C-FB83-7CA1-2830ED517C11}"/>
          </ac:spMkLst>
        </pc:spChg>
        <pc:spChg chg="add mod">
          <ac:chgData name="Martha Lee (2213492)" userId="c9fb6ec3-b1b7-4aaf-a54d-acf55c42735c" providerId="ADAL" clId="{E6188F73-F4FC-42DD-8C96-A6C1B143C762}" dt="2023-10-18T14:57:24.227" v="11615" actId="20577"/>
          <ac:spMkLst>
            <pc:docMk/>
            <pc:sldMk cId="3776192267" sldId="258"/>
            <ac:spMk id="5" creationId="{37DD14AA-27AC-F39C-317E-1B0770659EDC}"/>
          </ac:spMkLst>
        </pc:spChg>
        <pc:spChg chg="add mod">
          <ac:chgData name="Martha Lee (2213492)" userId="c9fb6ec3-b1b7-4aaf-a54d-acf55c42735c" providerId="ADAL" clId="{E6188F73-F4FC-42DD-8C96-A6C1B143C762}" dt="2023-10-12T17:12:29.081" v="2328" actId="1076"/>
          <ac:spMkLst>
            <pc:docMk/>
            <pc:sldMk cId="3776192267" sldId="258"/>
            <ac:spMk id="6" creationId="{7AB6F6F7-39D0-03C2-6234-72337E80F845}"/>
          </ac:spMkLst>
        </pc:spChg>
        <pc:spChg chg="add mod">
          <ac:chgData name="Martha Lee (2213492)" userId="c9fb6ec3-b1b7-4aaf-a54d-acf55c42735c" providerId="ADAL" clId="{E6188F73-F4FC-42DD-8C96-A6C1B143C762}" dt="2023-11-05T15:21:44.871" v="12995" actId="20577"/>
          <ac:spMkLst>
            <pc:docMk/>
            <pc:sldMk cId="3776192267" sldId="258"/>
            <ac:spMk id="7" creationId="{4C83AFF5-6613-EC60-005A-389C7BAF9857}"/>
          </ac:spMkLst>
        </pc:spChg>
      </pc:sldChg>
      <pc:sldChg chg="modSp new mod">
        <pc:chgData name="Martha Lee (2213492)" userId="c9fb6ec3-b1b7-4aaf-a54d-acf55c42735c" providerId="ADAL" clId="{E6188F73-F4FC-42DD-8C96-A6C1B143C762}" dt="2023-11-04T13:29:44.295" v="12873" actId="20577"/>
        <pc:sldMkLst>
          <pc:docMk/>
          <pc:sldMk cId="3298371442" sldId="259"/>
        </pc:sldMkLst>
        <pc:spChg chg="mod">
          <ac:chgData name="Martha Lee (2213492)" userId="c9fb6ec3-b1b7-4aaf-a54d-acf55c42735c" providerId="ADAL" clId="{E6188F73-F4FC-42DD-8C96-A6C1B143C762}" dt="2023-10-18T15:08:48.446" v="11841" actId="1076"/>
          <ac:spMkLst>
            <pc:docMk/>
            <pc:sldMk cId="3298371442" sldId="259"/>
            <ac:spMk id="2" creationId="{405D5475-9D6C-9147-0B0B-AA5DA753A59F}"/>
          </ac:spMkLst>
        </pc:spChg>
        <pc:spChg chg="mod">
          <ac:chgData name="Martha Lee (2213492)" userId="c9fb6ec3-b1b7-4aaf-a54d-acf55c42735c" providerId="ADAL" clId="{E6188F73-F4FC-42DD-8C96-A6C1B143C762}" dt="2023-11-04T13:29:44.295" v="12873" actId="20577"/>
          <ac:spMkLst>
            <pc:docMk/>
            <pc:sldMk cId="3298371442" sldId="259"/>
            <ac:spMk id="3" creationId="{E667F42F-3B6A-DB5F-3655-C48EA9DF34C8}"/>
          </ac:spMkLst>
        </pc:spChg>
      </pc:sldChg>
      <pc:sldChg chg="addSp delSp modSp new mod setBg">
        <pc:chgData name="Martha Lee (2213492)" userId="c9fb6ec3-b1b7-4aaf-a54d-acf55c42735c" providerId="ADAL" clId="{E6188F73-F4FC-42DD-8C96-A6C1B143C762}" dt="2023-11-05T15:22:58.314" v="12997" actId="20577"/>
        <pc:sldMkLst>
          <pc:docMk/>
          <pc:sldMk cId="3664076962" sldId="260"/>
        </pc:sldMkLst>
        <pc:spChg chg="del mod">
          <ac:chgData name="Martha Lee (2213492)" userId="c9fb6ec3-b1b7-4aaf-a54d-acf55c42735c" providerId="ADAL" clId="{E6188F73-F4FC-42DD-8C96-A6C1B143C762}" dt="2023-10-15T14:56:44.499" v="6153" actId="478"/>
          <ac:spMkLst>
            <pc:docMk/>
            <pc:sldMk cId="3664076962" sldId="260"/>
            <ac:spMk id="2" creationId="{76969705-6978-05B9-B5AA-B03C42AFC59C}"/>
          </ac:spMkLst>
        </pc:spChg>
        <pc:spChg chg="del mod">
          <ac:chgData name="Martha Lee (2213492)" userId="c9fb6ec3-b1b7-4aaf-a54d-acf55c42735c" providerId="ADAL" clId="{E6188F73-F4FC-42DD-8C96-A6C1B143C762}" dt="2023-10-13T11:56:23.281" v="3019" actId="478"/>
          <ac:spMkLst>
            <pc:docMk/>
            <pc:sldMk cId="3664076962" sldId="260"/>
            <ac:spMk id="3" creationId="{A5C4A19B-2034-277C-BDD2-8F9BDD2A82BC}"/>
          </ac:spMkLst>
        </pc:spChg>
        <pc:spChg chg="add del mod">
          <ac:chgData name="Martha Lee (2213492)" userId="c9fb6ec3-b1b7-4aaf-a54d-acf55c42735c" providerId="ADAL" clId="{E6188F73-F4FC-42DD-8C96-A6C1B143C762}" dt="2023-10-15T14:56:48.232" v="6154" actId="478"/>
          <ac:spMkLst>
            <pc:docMk/>
            <pc:sldMk cId="3664076962" sldId="260"/>
            <ac:spMk id="4" creationId="{A603F7BF-2BE0-1BBA-59AC-984943065D42}"/>
          </ac:spMkLst>
        </pc:spChg>
        <pc:spChg chg="add del mod">
          <ac:chgData name="Martha Lee (2213492)" userId="c9fb6ec3-b1b7-4aaf-a54d-acf55c42735c" providerId="ADAL" clId="{E6188F73-F4FC-42DD-8C96-A6C1B143C762}" dt="2023-10-13T11:16:47.434" v="2341" actId="478"/>
          <ac:spMkLst>
            <pc:docMk/>
            <pc:sldMk cId="3664076962" sldId="260"/>
            <ac:spMk id="4" creationId="{F090BF4C-17AB-A161-FCEB-B15BBB35EE75}"/>
          </ac:spMkLst>
        </pc:spChg>
        <pc:spChg chg="add mod">
          <ac:chgData name="Martha Lee (2213492)" userId="c9fb6ec3-b1b7-4aaf-a54d-acf55c42735c" providerId="ADAL" clId="{E6188F73-F4FC-42DD-8C96-A6C1B143C762}" dt="2023-10-16T12:14:08.525" v="7049" actId="1076"/>
          <ac:spMkLst>
            <pc:docMk/>
            <pc:sldMk cId="3664076962" sldId="260"/>
            <ac:spMk id="5" creationId="{2B8BCB5D-EF4D-C2CB-C9E5-73331F19E7C7}"/>
          </ac:spMkLst>
        </pc:spChg>
        <pc:spChg chg="add mod">
          <ac:chgData name="Martha Lee (2213492)" userId="c9fb6ec3-b1b7-4aaf-a54d-acf55c42735c" providerId="ADAL" clId="{E6188F73-F4FC-42DD-8C96-A6C1B143C762}" dt="2023-10-16T12:14:47.765" v="7055" actId="1076"/>
          <ac:spMkLst>
            <pc:docMk/>
            <pc:sldMk cId="3664076962" sldId="260"/>
            <ac:spMk id="6" creationId="{4C1BBBDD-235C-4B44-5D1D-68EA32689652}"/>
          </ac:spMkLst>
        </pc:spChg>
        <pc:spChg chg="add del mod">
          <ac:chgData name="Martha Lee (2213492)" userId="c9fb6ec3-b1b7-4aaf-a54d-acf55c42735c" providerId="ADAL" clId="{E6188F73-F4FC-42DD-8C96-A6C1B143C762}" dt="2023-10-13T11:52:30.651" v="2859" actId="478"/>
          <ac:spMkLst>
            <pc:docMk/>
            <pc:sldMk cId="3664076962" sldId="260"/>
            <ac:spMk id="6" creationId="{A80EC1E4-92B9-10A1-D3D8-0AFEA331472B}"/>
          </ac:spMkLst>
        </pc:spChg>
        <pc:spChg chg="add del mod">
          <ac:chgData name="Martha Lee (2213492)" userId="c9fb6ec3-b1b7-4aaf-a54d-acf55c42735c" providerId="ADAL" clId="{E6188F73-F4FC-42DD-8C96-A6C1B143C762}" dt="2023-10-13T11:50:16.984" v="2842"/>
          <ac:spMkLst>
            <pc:docMk/>
            <pc:sldMk cId="3664076962" sldId="260"/>
            <ac:spMk id="7" creationId="{E4E192CC-8B7C-9914-F04C-F977F1529967}"/>
          </ac:spMkLst>
        </pc:spChg>
        <pc:spChg chg="add del mod">
          <ac:chgData name="Martha Lee (2213492)" userId="c9fb6ec3-b1b7-4aaf-a54d-acf55c42735c" providerId="ADAL" clId="{E6188F73-F4FC-42DD-8C96-A6C1B143C762}" dt="2023-10-13T11:50:09.972" v="2832"/>
          <ac:spMkLst>
            <pc:docMk/>
            <pc:sldMk cId="3664076962" sldId="260"/>
            <ac:spMk id="8" creationId="{82CED5D7-3A9A-F4E6-0FE0-E66217323438}"/>
          </ac:spMkLst>
        </pc:spChg>
        <pc:spChg chg="add del mod">
          <ac:chgData name="Martha Lee (2213492)" userId="c9fb6ec3-b1b7-4aaf-a54d-acf55c42735c" providerId="ADAL" clId="{E6188F73-F4FC-42DD-8C96-A6C1B143C762}" dt="2023-10-13T11:50:08.468" v="2829" actId="767"/>
          <ac:spMkLst>
            <pc:docMk/>
            <pc:sldMk cId="3664076962" sldId="260"/>
            <ac:spMk id="9" creationId="{D6E5D1E5-3131-CE88-1C3D-EE230073D720}"/>
          </ac:spMkLst>
        </pc:spChg>
        <pc:spChg chg="add del mod">
          <ac:chgData name="Martha Lee (2213492)" userId="c9fb6ec3-b1b7-4aaf-a54d-acf55c42735c" providerId="ADAL" clId="{E6188F73-F4FC-42DD-8C96-A6C1B143C762}" dt="2023-10-13T11:50:07.682" v="2827"/>
          <ac:spMkLst>
            <pc:docMk/>
            <pc:sldMk cId="3664076962" sldId="260"/>
            <ac:spMk id="10" creationId="{341BFEAF-41C0-778A-3E85-A7B2803D4DBD}"/>
          </ac:spMkLst>
        </pc:spChg>
        <pc:spChg chg="add mod">
          <ac:chgData name="Martha Lee (2213492)" userId="c9fb6ec3-b1b7-4aaf-a54d-acf55c42735c" providerId="ADAL" clId="{E6188F73-F4FC-42DD-8C96-A6C1B143C762}" dt="2023-10-16T12:14:24.219" v="7051" actId="1076"/>
          <ac:spMkLst>
            <pc:docMk/>
            <pc:sldMk cId="3664076962" sldId="260"/>
            <ac:spMk id="11" creationId="{F97E2EBC-91AE-291D-1C69-23715AA54D0E}"/>
          </ac:spMkLst>
        </pc:spChg>
        <pc:spChg chg="add del mod">
          <ac:chgData name="Martha Lee (2213492)" userId="c9fb6ec3-b1b7-4aaf-a54d-acf55c42735c" providerId="ADAL" clId="{E6188F73-F4FC-42DD-8C96-A6C1B143C762}" dt="2023-10-15T14:58:13.185" v="6161" actId="478"/>
          <ac:spMkLst>
            <pc:docMk/>
            <pc:sldMk cId="3664076962" sldId="260"/>
            <ac:spMk id="12" creationId="{15FE9290-8D2D-2668-9D11-66A6F3F38121}"/>
          </ac:spMkLst>
        </pc:spChg>
        <pc:spChg chg="add del mod">
          <ac:chgData name="Martha Lee (2213492)" userId="c9fb6ec3-b1b7-4aaf-a54d-acf55c42735c" providerId="ADAL" clId="{E6188F73-F4FC-42DD-8C96-A6C1B143C762}" dt="2023-10-13T11:53:13.020" v="2897" actId="478"/>
          <ac:spMkLst>
            <pc:docMk/>
            <pc:sldMk cId="3664076962" sldId="260"/>
            <ac:spMk id="13" creationId="{0644D0D8-6AC2-1952-62D0-A5B1D3BAF973}"/>
          </ac:spMkLst>
        </pc:spChg>
        <pc:spChg chg="add del mod">
          <ac:chgData name="Martha Lee (2213492)" userId="c9fb6ec3-b1b7-4aaf-a54d-acf55c42735c" providerId="ADAL" clId="{E6188F73-F4FC-42DD-8C96-A6C1B143C762}" dt="2023-10-15T14:58:31.718" v="6165" actId="478"/>
          <ac:spMkLst>
            <pc:docMk/>
            <pc:sldMk cId="3664076962" sldId="260"/>
            <ac:spMk id="14" creationId="{21241FEB-4E21-B147-FD5A-F7C5201B268C}"/>
          </ac:spMkLst>
        </pc:spChg>
        <pc:spChg chg="add del mod">
          <ac:chgData name="Martha Lee (2213492)" userId="c9fb6ec3-b1b7-4aaf-a54d-acf55c42735c" providerId="ADAL" clId="{E6188F73-F4FC-42DD-8C96-A6C1B143C762}" dt="2023-10-15T14:59:12.419" v="6172" actId="478"/>
          <ac:spMkLst>
            <pc:docMk/>
            <pc:sldMk cId="3664076962" sldId="260"/>
            <ac:spMk id="15" creationId="{9546D59F-3F09-9901-D39F-28BBD502980B}"/>
          </ac:spMkLst>
        </pc:spChg>
        <pc:spChg chg="add mod">
          <ac:chgData name="Martha Lee (2213492)" userId="c9fb6ec3-b1b7-4aaf-a54d-acf55c42735c" providerId="ADAL" clId="{E6188F73-F4FC-42DD-8C96-A6C1B143C762}" dt="2023-11-05T15:22:46.474" v="12996" actId="20577"/>
          <ac:spMkLst>
            <pc:docMk/>
            <pc:sldMk cId="3664076962" sldId="260"/>
            <ac:spMk id="16" creationId="{55C0C715-B6BB-67D0-7AEB-25C804E4C2CD}"/>
          </ac:spMkLst>
        </pc:spChg>
        <pc:spChg chg="add del mod">
          <ac:chgData name="Martha Lee (2213492)" userId="c9fb6ec3-b1b7-4aaf-a54d-acf55c42735c" providerId="ADAL" clId="{E6188F73-F4FC-42DD-8C96-A6C1B143C762}" dt="2023-10-15T14:59:16.711" v="6173" actId="478"/>
          <ac:spMkLst>
            <pc:docMk/>
            <pc:sldMk cId="3664076962" sldId="260"/>
            <ac:spMk id="17" creationId="{50DC55B6-9730-4575-254F-863F343EF925}"/>
          </ac:spMkLst>
        </pc:spChg>
        <pc:spChg chg="add del mod">
          <ac:chgData name="Martha Lee (2213492)" userId="c9fb6ec3-b1b7-4aaf-a54d-acf55c42735c" providerId="ADAL" clId="{E6188F73-F4FC-42DD-8C96-A6C1B143C762}" dt="2023-10-15T14:59:19.430" v="6174" actId="478"/>
          <ac:spMkLst>
            <pc:docMk/>
            <pc:sldMk cId="3664076962" sldId="260"/>
            <ac:spMk id="18" creationId="{10764B60-29F0-2A06-4383-D877C07E710F}"/>
          </ac:spMkLst>
        </pc:spChg>
        <pc:spChg chg="add mod">
          <ac:chgData name="Martha Lee (2213492)" userId="c9fb6ec3-b1b7-4aaf-a54d-acf55c42735c" providerId="ADAL" clId="{E6188F73-F4FC-42DD-8C96-A6C1B143C762}" dt="2023-11-05T15:22:58.314" v="12997" actId="20577"/>
          <ac:spMkLst>
            <pc:docMk/>
            <pc:sldMk cId="3664076962" sldId="260"/>
            <ac:spMk id="19" creationId="{90E8249D-DD03-9DD9-A4AB-467711E5AE92}"/>
          </ac:spMkLst>
        </pc:spChg>
      </pc:sldChg>
      <pc:sldChg chg="addSp delSp modSp new mod ord setBg">
        <pc:chgData name="Martha Lee (2213492)" userId="c9fb6ec3-b1b7-4aaf-a54d-acf55c42735c" providerId="ADAL" clId="{E6188F73-F4FC-42DD-8C96-A6C1B143C762}" dt="2023-10-16T12:28:27.886" v="7441"/>
        <pc:sldMkLst>
          <pc:docMk/>
          <pc:sldMk cId="2794931423" sldId="261"/>
        </pc:sldMkLst>
        <pc:spChg chg="del">
          <ac:chgData name="Martha Lee (2213492)" userId="c9fb6ec3-b1b7-4aaf-a54d-acf55c42735c" providerId="ADAL" clId="{E6188F73-F4FC-42DD-8C96-A6C1B143C762}" dt="2023-10-12T07:27:20.637" v="971" actId="478"/>
          <ac:spMkLst>
            <pc:docMk/>
            <pc:sldMk cId="2794931423" sldId="261"/>
            <ac:spMk id="2" creationId="{9CAE33F6-71FB-5DB0-4B20-752126D58DF2}"/>
          </ac:spMkLst>
        </pc:spChg>
        <pc:spChg chg="del">
          <ac:chgData name="Martha Lee (2213492)" userId="c9fb6ec3-b1b7-4aaf-a54d-acf55c42735c" providerId="ADAL" clId="{E6188F73-F4FC-42DD-8C96-A6C1B143C762}" dt="2023-10-12T07:26:33.178" v="970"/>
          <ac:spMkLst>
            <pc:docMk/>
            <pc:sldMk cId="2794931423" sldId="261"/>
            <ac:spMk id="3" creationId="{4AD3AC23-4231-49D1-0D54-EBE81478E515}"/>
          </ac:spMkLst>
        </pc:spChg>
        <pc:spChg chg="add mod">
          <ac:chgData name="Martha Lee (2213492)" userId="c9fb6ec3-b1b7-4aaf-a54d-acf55c42735c" providerId="ADAL" clId="{E6188F73-F4FC-42DD-8C96-A6C1B143C762}" dt="2023-10-12T07:31:41.885" v="1037" actId="207"/>
          <ac:spMkLst>
            <pc:docMk/>
            <pc:sldMk cId="2794931423" sldId="261"/>
            <ac:spMk id="5" creationId="{C7204DEF-2D3A-3704-1707-0548DCA09F96}"/>
          </ac:spMkLst>
        </pc:spChg>
        <pc:spChg chg="add mod">
          <ac:chgData name="Martha Lee (2213492)" userId="c9fb6ec3-b1b7-4aaf-a54d-acf55c42735c" providerId="ADAL" clId="{E6188F73-F4FC-42DD-8C96-A6C1B143C762}" dt="2023-10-12T07:31:23.130" v="1035" actId="20577"/>
          <ac:spMkLst>
            <pc:docMk/>
            <pc:sldMk cId="2794931423" sldId="261"/>
            <ac:spMk id="6" creationId="{48023C2F-B9EF-7B03-D899-294CEE5B9B18}"/>
          </ac:spMkLst>
        </pc:spChg>
        <pc:picChg chg="add mod">
          <ac:chgData name="Martha Lee (2213492)" userId="c9fb6ec3-b1b7-4aaf-a54d-acf55c42735c" providerId="ADAL" clId="{E6188F73-F4FC-42DD-8C96-A6C1B143C762}" dt="2023-10-12T07:28:29.571" v="992" actId="1076"/>
          <ac:picMkLst>
            <pc:docMk/>
            <pc:sldMk cId="2794931423" sldId="261"/>
            <ac:picMk id="4" creationId="{8F48A247-581D-FE31-5062-FB7FA0D96738}"/>
          </ac:picMkLst>
        </pc:picChg>
      </pc:sldChg>
      <pc:sldChg chg="modSp new mod">
        <pc:chgData name="Martha Lee (2213492)" userId="c9fb6ec3-b1b7-4aaf-a54d-acf55c42735c" providerId="ADAL" clId="{E6188F73-F4FC-42DD-8C96-A6C1B143C762}" dt="2023-10-31T09:56:32.709" v="12176" actId="20577"/>
        <pc:sldMkLst>
          <pc:docMk/>
          <pc:sldMk cId="453940380" sldId="262"/>
        </pc:sldMkLst>
        <pc:spChg chg="mod">
          <ac:chgData name="Martha Lee (2213492)" userId="c9fb6ec3-b1b7-4aaf-a54d-acf55c42735c" providerId="ADAL" clId="{E6188F73-F4FC-42DD-8C96-A6C1B143C762}" dt="2023-10-12T07:36:05.416" v="1187" actId="14100"/>
          <ac:spMkLst>
            <pc:docMk/>
            <pc:sldMk cId="453940380" sldId="262"/>
            <ac:spMk id="2" creationId="{5280B8F6-46EB-F2C4-BA1B-92991A728E06}"/>
          </ac:spMkLst>
        </pc:spChg>
        <pc:spChg chg="mod">
          <ac:chgData name="Martha Lee (2213492)" userId="c9fb6ec3-b1b7-4aaf-a54d-acf55c42735c" providerId="ADAL" clId="{E6188F73-F4FC-42DD-8C96-A6C1B143C762}" dt="2023-10-31T09:56:32.709" v="12176" actId="20577"/>
          <ac:spMkLst>
            <pc:docMk/>
            <pc:sldMk cId="453940380" sldId="262"/>
            <ac:spMk id="3" creationId="{3335DCE5-81CC-095C-2E7D-7BD8583E0CB1}"/>
          </ac:spMkLst>
        </pc:spChg>
      </pc:sldChg>
      <pc:sldChg chg="addSp delSp modSp new del mod setBg">
        <pc:chgData name="Martha Lee (2213492)" userId="c9fb6ec3-b1b7-4aaf-a54d-acf55c42735c" providerId="ADAL" clId="{E6188F73-F4FC-42DD-8C96-A6C1B143C762}" dt="2023-10-13T15:07:17.169" v="4881" actId="2696"/>
        <pc:sldMkLst>
          <pc:docMk/>
          <pc:sldMk cId="2496012765" sldId="263"/>
        </pc:sldMkLst>
        <pc:spChg chg="mod">
          <ac:chgData name="Martha Lee (2213492)" userId="c9fb6ec3-b1b7-4aaf-a54d-acf55c42735c" providerId="ADAL" clId="{E6188F73-F4FC-42DD-8C96-A6C1B143C762}" dt="2023-10-13T14:51:18.046" v="4549" actId="14100"/>
          <ac:spMkLst>
            <pc:docMk/>
            <pc:sldMk cId="2496012765" sldId="263"/>
            <ac:spMk id="2" creationId="{949425C0-7C6E-4D05-37A9-44C9E942C360}"/>
          </ac:spMkLst>
        </pc:spChg>
        <pc:spChg chg="del mod">
          <ac:chgData name="Martha Lee (2213492)" userId="c9fb6ec3-b1b7-4aaf-a54d-acf55c42735c" providerId="ADAL" clId="{E6188F73-F4FC-42DD-8C96-A6C1B143C762}" dt="2023-10-13T14:49:58.200" v="4544" actId="478"/>
          <ac:spMkLst>
            <pc:docMk/>
            <pc:sldMk cId="2496012765" sldId="263"/>
            <ac:spMk id="3" creationId="{2B4AC6CE-AAB5-BF6D-A1B1-A6CCD3BDD0D1}"/>
          </ac:spMkLst>
        </pc:spChg>
        <pc:spChg chg="add mod">
          <ac:chgData name="Martha Lee (2213492)" userId="c9fb6ec3-b1b7-4aaf-a54d-acf55c42735c" providerId="ADAL" clId="{E6188F73-F4FC-42DD-8C96-A6C1B143C762}" dt="2023-10-13T14:57:54.708" v="4621" actId="1076"/>
          <ac:spMkLst>
            <pc:docMk/>
            <pc:sldMk cId="2496012765" sldId="263"/>
            <ac:spMk id="4" creationId="{F44531EB-6145-CE03-7677-D9792580EBE7}"/>
          </ac:spMkLst>
        </pc:spChg>
        <pc:spChg chg="add del mod">
          <ac:chgData name="Martha Lee (2213492)" userId="c9fb6ec3-b1b7-4aaf-a54d-acf55c42735c" providerId="ADAL" clId="{E6188F73-F4FC-42DD-8C96-A6C1B143C762}" dt="2023-10-13T14:50:07.385" v="4546" actId="478"/>
          <ac:spMkLst>
            <pc:docMk/>
            <pc:sldMk cId="2496012765" sldId="263"/>
            <ac:spMk id="6" creationId="{805B76B0-CFBD-56D5-57D5-9E948B22F245}"/>
          </ac:spMkLst>
        </pc:spChg>
      </pc:sldChg>
      <pc:sldChg chg="modSp new mod ord">
        <pc:chgData name="Martha Lee (2213492)" userId="c9fb6ec3-b1b7-4aaf-a54d-acf55c42735c" providerId="ADAL" clId="{E6188F73-F4FC-42DD-8C96-A6C1B143C762}" dt="2023-11-04T13:30:55.794" v="12884" actId="20577"/>
        <pc:sldMkLst>
          <pc:docMk/>
          <pc:sldMk cId="3294059604" sldId="264"/>
        </pc:sldMkLst>
        <pc:spChg chg="mod">
          <ac:chgData name="Martha Lee (2213492)" userId="c9fb6ec3-b1b7-4aaf-a54d-acf55c42735c" providerId="ADAL" clId="{E6188F73-F4FC-42DD-8C96-A6C1B143C762}" dt="2023-10-18T15:12:11.135" v="11893" actId="1076"/>
          <ac:spMkLst>
            <pc:docMk/>
            <pc:sldMk cId="3294059604" sldId="264"/>
            <ac:spMk id="2" creationId="{F916289F-0A59-52AA-2018-BA61330309A0}"/>
          </ac:spMkLst>
        </pc:spChg>
        <pc:spChg chg="mod">
          <ac:chgData name="Martha Lee (2213492)" userId="c9fb6ec3-b1b7-4aaf-a54d-acf55c42735c" providerId="ADAL" clId="{E6188F73-F4FC-42DD-8C96-A6C1B143C762}" dt="2023-11-04T13:30:55.794" v="12884" actId="20577"/>
          <ac:spMkLst>
            <pc:docMk/>
            <pc:sldMk cId="3294059604" sldId="264"/>
            <ac:spMk id="3" creationId="{B6057D69-4521-D03F-DD56-408E3E0492BD}"/>
          </ac:spMkLst>
        </pc:spChg>
      </pc:sldChg>
      <pc:sldChg chg="addSp delSp modSp new mod ord setBg">
        <pc:chgData name="Martha Lee (2213492)" userId="c9fb6ec3-b1b7-4aaf-a54d-acf55c42735c" providerId="ADAL" clId="{E6188F73-F4FC-42DD-8C96-A6C1B143C762}" dt="2023-11-05T15:17:55.911" v="12974" actId="20577"/>
        <pc:sldMkLst>
          <pc:docMk/>
          <pc:sldMk cId="1414066977" sldId="265"/>
        </pc:sldMkLst>
        <pc:spChg chg="del">
          <ac:chgData name="Martha Lee (2213492)" userId="c9fb6ec3-b1b7-4aaf-a54d-acf55c42735c" providerId="ADAL" clId="{E6188F73-F4FC-42DD-8C96-A6C1B143C762}" dt="2023-10-13T13:08:12.971" v="3564" actId="478"/>
          <ac:spMkLst>
            <pc:docMk/>
            <pc:sldMk cId="1414066977" sldId="265"/>
            <ac:spMk id="2" creationId="{48FA36CF-CD57-00EE-C4C9-AC810F99D803}"/>
          </ac:spMkLst>
        </pc:spChg>
        <pc:spChg chg="add mod">
          <ac:chgData name="Martha Lee (2213492)" userId="c9fb6ec3-b1b7-4aaf-a54d-acf55c42735c" providerId="ADAL" clId="{E6188F73-F4FC-42DD-8C96-A6C1B143C762}" dt="2023-10-15T14:27:43.631" v="5874" actId="1076"/>
          <ac:spMkLst>
            <pc:docMk/>
            <pc:sldMk cId="1414066977" sldId="265"/>
            <ac:spMk id="2" creationId="{E629E025-7DE3-B94E-69A1-26DB63D38DF4}"/>
          </ac:spMkLst>
        </pc:spChg>
        <pc:spChg chg="add mod">
          <ac:chgData name="Martha Lee (2213492)" userId="c9fb6ec3-b1b7-4aaf-a54d-acf55c42735c" providerId="ADAL" clId="{E6188F73-F4FC-42DD-8C96-A6C1B143C762}" dt="2023-11-05T15:17:55.911" v="12974" actId="20577"/>
          <ac:spMkLst>
            <pc:docMk/>
            <pc:sldMk cId="1414066977" sldId="265"/>
            <ac:spMk id="3" creationId="{0FE535E3-0087-BC2C-1B52-C6720E155FEB}"/>
          </ac:spMkLst>
        </pc:spChg>
        <pc:spChg chg="del">
          <ac:chgData name="Martha Lee (2213492)" userId="c9fb6ec3-b1b7-4aaf-a54d-acf55c42735c" providerId="ADAL" clId="{E6188F73-F4FC-42DD-8C96-A6C1B143C762}" dt="2023-10-13T13:08:15.121" v="3565" actId="478"/>
          <ac:spMkLst>
            <pc:docMk/>
            <pc:sldMk cId="1414066977" sldId="265"/>
            <ac:spMk id="3" creationId="{AE3ACF82-4B05-36B5-FB07-FA35EDFD116C}"/>
          </ac:spMkLst>
        </pc:spChg>
        <pc:spChg chg="add mod">
          <ac:chgData name="Martha Lee (2213492)" userId="c9fb6ec3-b1b7-4aaf-a54d-acf55c42735c" providerId="ADAL" clId="{E6188F73-F4FC-42DD-8C96-A6C1B143C762}" dt="2023-10-31T09:23:21.559" v="12136" actId="20577"/>
          <ac:spMkLst>
            <pc:docMk/>
            <pc:sldMk cId="1414066977" sldId="265"/>
            <ac:spMk id="4" creationId="{0614CEA7-5232-70D9-57D3-5B548F9EA910}"/>
          </ac:spMkLst>
        </pc:spChg>
        <pc:spChg chg="add del">
          <ac:chgData name="Martha Lee (2213492)" userId="c9fb6ec3-b1b7-4aaf-a54d-acf55c42735c" providerId="ADAL" clId="{E6188F73-F4FC-42DD-8C96-A6C1B143C762}" dt="2023-10-13T13:08:10.702" v="3563" actId="478"/>
          <ac:spMkLst>
            <pc:docMk/>
            <pc:sldMk cId="1414066977" sldId="265"/>
            <ac:spMk id="4" creationId="{DCB9462A-1099-013D-645F-EF58D0241A4F}"/>
          </ac:spMkLst>
        </pc:spChg>
        <pc:spChg chg="add del">
          <ac:chgData name="Martha Lee (2213492)" userId="c9fb6ec3-b1b7-4aaf-a54d-acf55c42735c" providerId="ADAL" clId="{E6188F73-F4FC-42DD-8C96-A6C1B143C762}" dt="2023-10-13T13:08:53.264" v="3567" actId="478"/>
          <ac:spMkLst>
            <pc:docMk/>
            <pc:sldMk cId="1414066977" sldId="265"/>
            <ac:spMk id="5" creationId="{5572EA06-3C39-C1F1-3924-EDF54FA051B4}"/>
          </ac:spMkLst>
        </pc:spChg>
        <pc:spChg chg="add del mod">
          <ac:chgData name="Martha Lee (2213492)" userId="c9fb6ec3-b1b7-4aaf-a54d-acf55c42735c" providerId="ADAL" clId="{E6188F73-F4FC-42DD-8C96-A6C1B143C762}" dt="2023-10-15T14:19:11.401" v="5827" actId="478"/>
          <ac:spMkLst>
            <pc:docMk/>
            <pc:sldMk cId="1414066977" sldId="265"/>
            <ac:spMk id="8" creationId="{AACE587B-715D-A2C8-6190-7C9E6E33387B}"/>
          </ac:spMkLst>
        </pc:spChg>
        <pc:spChg chg="add del mod">
          <ac:chgData name="Martha Lee (2213492)" userId="c9fb6ec3-b1b7-4aaf-a54d-acf55c42735c" providerId="ADAL" clId="{E6188F73-F4FC-42DD-8C96-A6C1B143C762}" dt="2023-10-15T14:21:37.269" v="5855" actId="478"/>
          <ac:spMkLst>
            <pc:docMk/>
            <pc:sldMk cId="1414066977" sldId="265"/>
            <ac:spMk id="9" creationId="{80878CD8-1CF2-E6AF-C300-317C3B98A897}"/>
          </ac:spMkLst>
        </pc:spChg>
        <pc:spChg chg="add del mod">
          <ac:chgData name="Martha Lee (2213492)" userId="c9fb6ec3-b1b7-4aaf-a54d-acf55c42735c" providerId="ADAL" clId="{E6188F73-F4FC-42DD-8C96-A6C1B143C762}" dt="2023-10-15T14:19:22.670" v="5829" actId="478"/>
          <ac:spMkLst>
            <pc:docMk/>
            <pc:sldMk cId="1414066977" sldId="265"/>
            <ac:spMk id="10" creationId="{43F9E55B-368C-1830-F9B1-5FC8770F5C7D}"/>
          </ac:spMkLst>
        </pc:spChg>
        <pc:spChg chg="add del mod">
          <ac:chgData name="Martha Lee (2213492)" userId="c9fb6ec3-b1b7-4aaf-a54d-acf55c42735c" providerId="ADAL" clId="{E6188F73-F4FC-42DD-8C96-A6C1B143C762}" dt="2023-10-15T14:19:43.579" v="5830" actId="478"/>
          <ac:spMkLst>
            <pc:docMk/>
            <pc:sldMk cId="1414066977" sldId="265"/>
            <ac:spMk id="11" creationId="{C3FE7C1E-0079-0E7D-46FE-BC7B1DB1BA41}"/>
          </ac:spMkLst>
        </pc:spChg>
        <pc:spChg chg="add mod">
          <ac:chgData name="Martha Lee (2213492)" userId="c9fb6ec3-b1b7-4aaf-a54d-acf55c42735c" providerId="ADAL" clId="{E6188F73-F4FC-42DD-8C96-A6C1B143C762}" dt="2023-10-31T09:28:59.018" v="12139" actId="20577"/>
          <ac:spMkLst>
            <pc:docMk/>
            <pc:sldMk cId="1414066977" sldId="265"/>
            <ac:spMk id="12" creationId="{A1A79BC9-A040-B9D4-1536-383F23CE5F3C}"/>
          </ac:spMkLst>
        </pc:spChg>
        <pc:spChg chg="add mod">
          <ac:chgData name="Martha Lee (2213492)" userId="c9fb6ec3-b1b7-4aaf-a54d-acf55c42735c" providerId="ADAL" clId="{E6188F73-F4FC-42DD-8C96-A6C1B143C762}" dt="2023-11-04T13:13:38.921" v="12264" actId="20577"/>
          <ac:spMkLst>
            <pc:docMk/>
            <pc:sldMk cId="1414066977" sldId="265"/>
            <ac:spMk id="13" creationId="{3F760BA1-0132-1E68-2F3D-20F27E3D8D94}"/>
          </ac:spMkLst>
        </pc:spChg>
        <pc:spChg chg="add mod">
          <ac:chgData name="Martha Lee (2213492)" userId="c9fb6ec3-b1b7-4aaf-a54d-acf55c42735c" providerId="ADAL" clId="{E6188F73-F4FC-42DD-8C96-A6C1B143C762}" dt="2023-11-04T13:52:16.363" v="12957" actId="20577"/>
          <ac:spMkLst>
            <pc:docMk/>
            <pc:sldMk cId="1414066977" sldId="265"/>
            <ac:spMk id="14" creationId="{4600B4C2-F257-BAC5-B537-7629A4829D14}"/>
          </ac:spMkLst>
        </pc:spChg>
        <pc:spChg chg="add mod">
          <ac:chgData name="Martha Lee (2213492)" userId="c9fb6ec3-b1b7-4aaf-a54d-acf55c42735c" providerId="ADAL" clId="{E6188F73-F4FC-42DD-8C96-A6C1B143C762}" dt="2023-10-15T14:20:33.332" v="5851" actId="1076"/>
          <ac:spMkLst>
            <pc:docMk/>
            <pc:sldMk cId="1414066977" sldId="265"/>
            <ac:spMk id="15" creationId="{EAD2F69B-0903-CC95-4662-024756AE6F32}"/>
          </ac:spMkLst>
        </pc:spChg>
        <pc:cxnChg chg="add del mod">
          <ac:chgData name="Martha Lee (2213492)" userId="c9fb6ec3-b1b7-4aaf-a54d-acf55c42735c" providerId="ADAL" clId="{E6188F73-F4FC-42DD-8C96-A6C1B143C762}" dt="2023-10-15T14:19:48.880" v="5831" actId="478"/>
          <ac:cxnSpMkLst>
            <pc:docMk/>
            <pc:sldMk cId="1414066977" sldId="265"/>
            <ac:cxnSpMk id="7" creationId="{A1805080-7FB6-4280-E187-DAC91CAE6EE0}"/>
          </ac:cxnSpMkLst>
        </pc:cxnChg>
      </pc:sldChg>
      <pc:sldChg chg="addSp delSp modSp new mod ord setBg">
        <pc:chgData name="Martha Lee (2213492)" userId="c9fb6ec3-b1b7-4aaf-a54d-acf55c42735c" providerId="ADAL" clId="{E6188F73-F4FC-42DD-8C96-A6C1B143C762}" dt="2023-11-05T15:21:13.839" v="12994" actId="20577"/>
        <pc:sldMkLst>
          <pc:docMk/>
          <pc:sldMk cId="3244884248" sldId="266"/>
        </pc:sldMkLst>
        <pc:spChg chg="del">
          <ac:chgData name="Martha Lee (2213492)" userId="c9fb6ec3-b1b7-4aaf-a54d-acf55c42735c" providerId="ADAL" clId="{E6188F73-F4FC-42DD-8C96-A6C1B143C762}" dt="2023-10-13T14:52:06.081" v="4552" actId="478"/>
          <ac:spMkLst>
            <pc:docMk/>
            <pc:sldMk cId="3244884248" sldId="266"/>
            <ac:spMk id="2" creationId="{244A9FB0-3069-B990-8F50-0AE1757610F8}"/>
          </ac:spMkLst>
        </pc:spChg>
        <pc:spChg chg="add mod">
          <ac:chgData name="Martha Lee (2213492)" userId="c9fb6ec3-b1b7-4aaf-a54d-acf55c42735c" providerId="ADAL" clId="{E6188F73-F4FC-42DD-8C96-A6C1B143C762}" dt="2023-11-05T15:21:09.869" v="12993" actId="20577"/>
          <ac:spMkLst>
            <pc:docMk/>
            <pc:sldMk cId="3244884248" sldId="266"/>
            <ac:spMk id="2" creationId="{E9733422-C638-0774-5C8C-1566F1A11EB3}"/>
          </ac:spMkLst>
        </pc:spChg>
        <pc:spChg chg="del">
          <ac:chgData name="Martha Lee (2213492)" userId="c9fb6ec3-b1b7-4aaf-a54d-acf55c42735c" providerId="ADAL" clId="{E6188F73-F4FC-42DD-8C96-A6C1B143C762}" dt="2023-10-13T14:52:08.614" v="4553" actId="478"/>
          <ac:spMkLst>
            <pc:docMk/>
            <pc:sldMk cId="3244884248" sldId="266"/>
            <ac:spMk id="3" creationId="{074BD83F-B221-A1F8-90BB-F3213F133DD8}"/>
          </ac:spMkLst>
        </pc:spChg>
        <pc:spChg chg="add mod">
          <ac:chgData name="Martha Lee (2213492)" userId="c9fb6ec3-b1b7-4aaf-a54d-acf55c42735c" providerId="ADAL" clId="{E6188F73-F4FC-42DD-8C96-A6C1B143C762}" dt="2023-10-17T16:11:57.241" v="9020" actId="1076"/>
          <ac:spMkLst>
            <pc:docMk/>
            <pc:sldMk cId="3244884248" sldId="266"/>
            <ac:spMk id="3" creationId="{FECEDCC2-76A9-1F25-884E-9A5D9E92E160}"/>
          </ac:spMkLst>
        </pc:spChg>
        <pc:spChg chg="add mod">
          <ac:chgData name="Martha Lee (2213492)" userId="c9fb6ec3-b1b7-4aaf-a54d-acf55c42735c" providerId="ADAL" clId="{E6188F73-F4FC-42DD-8C96-A6C1B143C762}" dt="2023-10-17T16:12:08.147" v="9023" actId="1076"/>
          <ac:spMkLst>
            <pc:docMk/>
            <pc:sldMk cId="3244884248" sldId="266"/>
            <ac:spMk id="4" creationId="{A0176B8D-1187-9ED5-F517-014D6D1927EB}"/>
          </ac:spMkLst>
        </pc:spChg>
        <pc:spChg chg="add del">
          <ac:chgData name="Martha Lee (2213492)" userId="c9fb6ec3-b1b7-4aaf-a54d-acf55c42735c" providerId="ADAL" clId="{E6188F73-F4FC-42DD-8C96-A6C1B143C762}" dt="2023-10-13T14:52:36.185" v="4555" actId="478"/>
          <ac:spMkLst>
            <pc:docMk/>
            <pc:sldMk cId="3244884248" sldId="266"/>
            <ac:spMk id="4" creationId="{C9A32C7A-02F3-DBDB-E074-EF37D83B0C48}"/>
          </ac:spMkLst>
        </pc:spChg>
        <pc:spChg chg="add mod">
          <ac:chgData name="Martha Lee (2213492)" userId="c9fb6ec3-b1b7-4aaf-a54d-acf55c42735c" providerId="ADAL" clId="{E6188F73-F4FC-42DD-8C96-A6C1B143C762}" dt="2023-10-13T15:10:39.997" v="4902" actId="207"/>
          <ac:spMkLst>
            <pc:docMk/>
            <pc:sldMk cId="3244884248" sldId="266"/>
            <ac:spMk id="5" creationId="{EDF98099-3D43-D6B3-8A15-8DB1004CB680}"/>
          </ac:spMkLst>
        </pc:spChg>
        <pc:spChg chg="add del">
          <ac:chgData name="Martha Lee (2213492)" userId="c9fb6ec3-b1b7-4aaf-a54d-acf55c42735c" providerId="ADAL" clId="{E6188F73-F4FC-42DD-8C96-A6C1B143C762}" dt="2023-10-13T14:54:25.851" v="4595" actId="478"/>
          <ac:spMkLst>
            <pc:docMk/>
            <pc:sldMk cId="3244884248" sldId="266"/>
            <ac:spMk id="6" creationId="{3E60EF72-52EE-3906-6528-A7D3C64944A3}"/>
          </ac:spMkLst>
        </pc:spChg>
        <pc:spChg chg="add del mod">
          <ac:chgData name="Martha Lee (2213492)" userId="c9fb6ec3-b1b7-4aaf-a54d-acf55c42735c" providerId="ADAL" clId="{E6188F73-F4FC-42DD-8C96-A6C1B143C762}" dt="2023-10-17T16:03:30.236" v="8659"/>
          <ac:spMkLst>
            <pc:docMk/>
            <pc:sldMk cId="3244884248" sldId="266"/>
            <ac:spMk id="19" creationId="{C9851267-19B5-C435-BC55-AD7B0CAA5784}"/>
          </ac:spMkLst>
        </pc:spChg>
        <pc:spChg chg="add mod">
          <ac:chgData name="Martha Lee (2213492)" userId="c9fb6ec3-b1b7-4aaf-a54d-acf55c42735c" providerId="ADAL" clId="{E6188F73-F4FC-42DD-8C96-A6C1B143C762}" dt="2023-11-05T15:21:05.030" v="12991" actId="20577"/>
          <ac:spMkLst>
            <pc:docMk/>
            <pc:sldMk cId="3244884248" sldId="266"/>
            <ac:spMk id="20" creationId="{32DFA618-BAD6-6F80-31A5-9026D62D26C8}"/>
          </ac:spMkLst>
        </pc:spChg>
        <pc:spChg chg="add mod">
          <ac:chgData name="Martha Lee (2213492)" userId="c9fb6ec3-b1b7-4aaf-a54d-acf55c42735c" providerId="ADAL" clId="{E6188F73-F4FC-42DD-8C96-A6C1B143C762}" dt="2023-11-05T15:21:13.839" v="12994" actId="20577"/>
          <ac:spMkLst>
            <pc:docMk/>
            <pc:sldMk cId="3244884248" sldId="266"/>
            <ac:spMk id="21" creationId="{5E7D2924-8C5C-287D-DA48-64E12EEA6587}"/>
          </ac:spMkLst>
        </pc:spChg>
        <pc:spChg chg="add del mod">
          <ac:chgData name="Martha Lee (2213492)" userId="c9fb6ec3-b1b7-4aaf-a54d-acf55c42735c" providerId="ADAL" clId="{E6188F73-F4FC-42DD-8C96-A6C1B143C762}" dt="2023-10-13T15:02:52.845" v="4732"/>
          <ac:spMkLst>
            <pc:docMk/>
            <pc:sldMk cId="3244884248" sldId="266"/>
            <ac:spMk id="22" creationId="{177D2953-023A-D181-3E3E-88C2916D854E}"/>
          </ac:spMkLst>
        </pc:spChg>
        <pc:spChg chg="add mod">
          <ac:chgData name="Martha Lee (2213492)" userId="c9fb6ec3-b1b7-4aaf-a54d-acf55c42735c" providerId="ADAL" clId="{E6188F73-F4FC-42DD-8C96-A6C1B143C762}" dt="2023-10-17T16:19:19.386" v="9185" actId="20577"/>
          <ac:spMkLst>
            <pc:docMk/>
            <pc:sldMk cId="3244884248" sldId="266"/>
            <ac:spMk id="23" creationId="{587F4CB6-D327-4873-3714-48D8E49AAEE9}"/>
          </ac:spMkLst>
        </pc:spChg>
        <pc:spChg chg="add mod">
          <ac:chgData name="Martha Lee (2213492)" userId="c9fb6ec3-b1b7-4aaf-a54d-acf55c42735c" providerId="ADAL" clId="{E6188F73-F4FC-42DD-8C96-A6C1B143C762}" dt="2023-10-13T15:04:56.161" v="4759" actId="20577"/>
          <ac:spMkLst>
            <pc:docMk/>
            <pc:sldMk cId="3244884248" sldId="266"/>
            <ac:spMk id="24" creationId="{E0D1D8BB-9AD6-CB57-1CFD-C472F69755D3}"/>
          </ac:spMkLst>
        </pc:spChg>
        <pc:spChg chg="add del mod">
          <ac:chgData name="Martha Lee (2213492)" userId="c9fb6ec3-b1b7-4aaf-a54d-acf55c42735c" providerId="ADAL" clId="{E6188F73-F4FC-42DD-8C96-A6C1B143C762}" dt="2023-10-17T16:03:30.236" v="8657" actId="478"/>
          <ac:spMkLst>
            <pc:docMk/>
            <pc:sldMk cId="3244884248" sldId="266"/>
            <ac:spMk id="25" creationId="{F5DDDF85-7584-9D83-C611-8434993F5ACA}"/>
          </ac:spMkLst>
        </pc:spChg>
        <pc:spChg chg="add del mod">
          <ac:chgData name="Martha Lee (2213492)" userId="c9fb6ec3-b1b7-4aaf-a54d-acf55c42735c" providerId="ADAL" clId="{E6188F73-F4FC-42DD-8C96-A6C1B143C762}" dt="2023-10-17T16:10:19.968" v="9015"/>
          <ac:spMkLst>
            <pc:docMk/>
            <pc:sldMk cId="3244884248" sldId="266"/>
            <ac:spMk id="26" creationId="{10363B13-33E3-A63B-3164-A08352CB2605}"/>
          </ac:spMkLst>
        </pc:spChg>
        <pc:spChg chg="add mod">
          <ac:chgData name="Martha Lee (2213492)" userId="c9fb6ec3-b1b7-4aaf-a54d-acf55c42735c" providerId="ADAL" clId="{E6188F73-F4FC-42DD-8C96-A6C1B143C762}" dt="2023-10-17T16:11:38.784" v="9017" actId="20577"/>
          <ac:spMkLst>
            <pc:docMk/>
            <pc:sldMk cId="3244884248" sldId="266"/>
            <ac:spMk id="27" creationId="{2D77D60E-5F78-B1E0-A51B-A90884BE54E0}"/>
          </ac:spMkLst>
        </pc:spChg>
        <pc:cxnChg chg="add mod">
          <ac:chgData name="Martha Lee (2213492)" userId="c9fb6ec3-b1b7-4aaf-a54d-acf55c42735c" providerId="ADAL" clId="{E6188F73-F4FC-42DD-8C96-A6C1B143C762}" dt="2023-10-13T14:54:53.651" v="4598" actId="13822"/>
          <ac:cxnSpMkLst>
            <pc:docMk/>
            <pc:sldMk cId="3244884248" sldId="266"/>
            <ac:cxnSpMk id="8" creationId="{033BFC3C-14A5-3BB0-6CCA-87A27C7DC8E6}"/>
          </ac:cxnSpMkLst>
        </pc:cxnChg>
        <pc:cxnChg chg="add mod">
          <ac:chgData name="Martha Lee (2213492)" userId="c9fb6ec3-b1b7-4aaf-a54d-acf55c42735c" providerId="ADAL" clId="{E6188F73-F4FC-42DD-8C96-A6C1B143C762}" dt="2023-10-13T14:55:20.517" v="4602" actId="13822"/>
          <ac:cxnSpMkLst>
            <pc:docMk/>
            <pc:sldMk cId="3244884248" sldId="266"/>
            <ac:cxnSpMk id="10" creationId="{6AD418E1-8409-04E6-3E32-034FDEF29069}"/>
          </ac:cxnSpMkLst>
        </pc:cxnChg>
        <pc:cxnChg chg="add mod">
          <ac:chgData name="Martha Lee (2213492)" userId="c9fb6ec3-b1b7-4aaf-a54d-acf55c42735c" providerId="ADAL" clId="{E6188F73-F4FC-42DD-8C96-A6C1B143C762}" dt="2023-10-13T14:56:10.722" v="4609" actId="14100"/>
          <ac:cxnSpMkLst>
            <pc:docMk/>
            <pc:sldMk cId="3244884248" sldId="266"/>
            <ac:cxnSpMk id="13" creationId="{3EA60DB6-E7AB-6EF4-BE9A-BAC9B75AD78C}"/>
          </ac:cxnSpMkLst>
        </pc:cxnChg>
        <pc:cxnChg chg="add mod">
          <ac:chgData name="Martha Lee (2213492)" userId="c9fb6ec3-b1b7-4aaf-a54d-acf55c42735c" providerId="ADAL" clId="{E6188F73-F4FC-42DD-8C96-A6C1B143C762}" dt="2023-10-13T14:56:33.541" v="4612" actId="14100"/>
          <ac:cxnSpMkLst>
            <pc:docMk/>
            <pc:sldMk cId="3244884248" sldId="266"/>
            <ac:cxnSpMk id="17" creationId="{E1992D9A-06EE-746D-BA25-12CE1B84C471}"/>
          </ac:cxnSpMkLst>
        </pc:cxnChg>
      </pc:sldChg>
      <pc:sldChg chg="addSp delSp modSp new mod ord setBg">
        <pc:chgData name="Martha Lee (2213492)" userId="c9fb6ec3-b1b7-4aaf-a54d-acf55c42735c" providerId="ADAL" clId="{E6188F73-F4FC-42DD-8C96-A6C1B143C762}" dt="2023-10-18T15:10:43.689" v="11869" actId="20578"/>
        <pc:sldMkLst>
          <pc:docMk/>
          <pc:sldMk cId="3506252795" sldId="267"/>
        </pc:sldMkLst>
        <pc:spChg chg="mod">
          <ac:chgData name="Martha Lee (2213492)" userId="c9fb6ec3-b1b7-4aaf-a54d-acf55c42735c" providerId="ADAL" clId="{E6188F73-F4FC-42DD-8C96-A6C1B143C762}" dt="2023-10-14T08:27:56.479" v="5138" actId="14100"/>
          <ac:spMkLst>
            <pc:docMk/>
            <pc:sldMk cId="3506252795" sldId="267"/>
            <ac:spMk id="2" creationId="{7EC32D42-4A39-74DE-D12E-E4581A17F30B}"/>
          </ac:spMkLst>
        </pc:spChg>
        <pc:spChg chg="del">
          <ac:chgData name="Martha Lee (2213492)" userId="c9fb6ec3-b1b7-4aaf-a54d-acf55c42735c" providerId="ADAL" clId="{E6188F73-F4FC-42DD-8C96-A6C1B143C762}" dt="2023-10-14T07:45:41.620" v="5081" actId="478"/>
          <ac:spMkLst>
            <pc:docMk/>
            <pc:sldMk cId="3506252795" sldId="267"/>
            <ac:spMk id="3" creationId="{406CD07F-E811-62D3-FF4F-6242F563B606}"/>
          </ac:spMkLst>
        </pc:spChg>
        <pc:spChg chg="add mod">
          <ac:chgData name="Martha Lee (2213492)" userId="c9fb6ec3-b1b7-4aaf-a54d-acf55c42735c" providerId="ADAL" clId="{E6188F73-F4FC-42DD-8C96-A6C1B143C762}" dt="2023-10-18T15:00:21.936" v="11633" actId="120"/>
          <ac:spMkLst>
            <pc:docMk/>
            <pc:sldMk cId="3506252795" sldId="267"/>
            <ac:spMk id="9" creationId="{35246386-623B-0C50-593B-395D3BFFFB04}"/>
          </ac:spMkLst>
        </pc:spChg>
        <pc:spChg chg="add mod">
          <ac:chgData name="Martha Lee (2213492)" userId="c9fb6ec3-b1b7-4aaf-a54d-acf55c42735c" providerId="ADAL" clId="{E6188F73-F4FC-42DD-8C96-A6C1B143C762}" dt="2023-10-18T15:01:08.518" v="11642" actId="20577"/>
          <ac:spMkLst>
            <pc:docMk/>
            <pc:sldMk cId="3506252795" sldId="267"/>
            <ac:spMk id="10" creationId="{B12C1107-F640-0514-2FDD-1827A7D465CE}"/>
          </ac:spMkLst>
        </pc:spChg>
        <pc:spChg chg="add mod">
          <ac:chgData name="Martha Lee (2213492)" userId="c9fb6ec3-b1b7-4aaf-a54d-acf55c42735c" providerId="ADAL" clId="{E6188F73-F4FC-42DD-8C96-A6C1B143C762}" dt="2023-10-18T15:01:39.122" v="11655" actId="20577"/>
          <ac:spMkLst>
            <pc:docMk/>
            <pc:sldMk cId="3506252795" sldId="267"/>
            <ac:spMk id="11" creationId="{6843091F-F13C-3B5D-F3B9-B888DFAB30E9}"/>
          </ac:spMkLst>
        </pc:spChg>
        <pc:spChg chg="add mod">
          <ac:chgData name="Martha Lee (2213492)" userId="c9fb6ec3-b1b7-4aaf-a54d-acf55c42735c" providerId="ADAL" clId="{E6188F73-F4FC-42DD-8C96-A6C1B143C762}" dt="2023-10-18T15:01:19.587" v="11644" actId="1076"/>
          <ac:spMkLst>
            <pc:docMk/>
            <pc:sldMk cId="3506252795" sldId="267"/>
            <ac:spMk id="12" creationId="{DA448DD4-DB64-A675-BF7B-8DCE7880E554}"/>
          </ac:spMkLst>
        </pc:spChg>
        <pc:spChg chg="add mod">
          <ac:chgData name="Martha Lee (2213492)" userId="c9fb6ec3-b1b7-4aaf-a54d-acf55c42735c" providerId="ADAL" clId="{E6188F73-F4FC-42DD-8C96-A6C1B143C762}" dt="2023-10-18T15:01:15.324" v="11643" actId="1076"/>
          <ac:spMkLst>
            <pc:docMk/>
            <pc:sldMk cId="3506252795" sldId="267"/>
            <ac:spMk id="13" creationId="{33B12A48-E032-C505-4A9C-C0F43E9DFBDC}"/>
          </ac:spMkLst>
        </pc:spChg>
        <pc:spChg chg="add mod">
          <ac:chgData name="Martha Lee (2213492)" userId="c9fb6ec3-b1b7-4aaf-a54d-acf55c42735c" providerId="ADAL" clId="{E6188F73-F4FC-42DD-8C96-A6C1B143C762}" dt="2023-10-18T15:01:45.476" v="11656" actId="1076"/>
          <ac:spMkLst>
            <pc:docMk/>
            <pc:sldMk cId="3506252795" sldId="267"/>
            <ac:spMk id="14" creationId="{719EC231-DD2E-2964-0B84-AE4BD9D254B8}"/>
          </ac:spMkLst>
        </pc:spChg>
        <pc:spChg chg="add mod">
          <ac:chgData name="Martha Lee (2213492)" userId="c9fb6ec3-b1b7-4aaf-a54d-acf55c42735c" providerId="ADAL" clId="{E6188F73-F4FC-42DD-8C96-A6C1B143C762}" dt="2023-10-14T08:52:07.667" v="5779" actId="1076"/>
          <ac:spMkLst>
            <pc:docMk/>
            <pc:sldMk cId="3506252795" sldId="267"/>
            <ac:spMk id="15" creationId="{BBD786EF-7AA8-14B7-ACCD-C84849B27A66}"/>
          </ac:spMkLst>
        </pc:spChg>
        <pc:inkChg chg="add del">
          <ac:chgData name="Martha Lee (2213492)" userId="c9fb6ec3-b1b7-4aaf-a54d-acf55c42735c" providerId="ADAL" clId="{E6188F73-F4FC-42DD-8C96-A6C1B143C762}" dt="2023-10-14T08:27:00.764" v="5132" actId="9405"/>
          <ac:inkMkLst>
            <pc:docMk/>
            <pc:sldMk cId="3506252795" sldId="267"/>
            <ac:inkMk id="4" creationId="{071A2C52-3A36-2C97-6311-8D23320C7CBF}"/>
          </ac:inkMkLst>
        </pc:inkChg>
        <pc:cxnChg chg="add mod">
          <ac:chgData name="Martha Lee (2213492)" userId="c9fb6ec3-b1b7-4aaf-a54d-acf55c42735c" providerId="ADAL" clId="{E6188F73-F4FC-42DD-8C96-A6C1B143C762}" dt="2023-10-15T14:52:42.103" v="6134" actId="14100"/>
          <ac:cxnSpMkLst>
            <pc:docMk/>
            <pc:sldMk cId="3506252795" sldId="267"/>
            <ac:cxnSpMk id="6" creationId="{F56543F0-D65D-D6B3-4721-89DD1D841764}"/>
          </ac:cxnSpMkLst>
        </pc:cxnChg>
        <pc:cxnChg chg="add mod">
          <ac:chgData name="Martha Lee (2213492)" userId="c9fb6ec3-b1b7-4aaf-a54d-acf55c42735c" providerId="ADAL" clId="{E6188F73-F4FC-42DD-8C96-A6C1B143C762}" dt="2023-10-15T14:53:01.077" v="6135" actId="14100"/>
          <ac:cxnSpMkLst>
            <pc:docMk/>
            <pc:sldMk cId="3506252795" sldId="267"/>
            <ac:cxnSpMk id="8" creationId="{B04D0C57-50B7-B2E0-3D9F-5EF2FF890081}"/>
          </ac:cxnSpMkLst>
        </pc:cxnChg>
      </pc:sldChg>
      <pc:sldChg chg="new del">
        <pc:chgData name="Martha Lee (2213492)" userId="c9fb6ec3-b1b7-4aaf-a54d-acf55c42735c" providerId="ADAL" clId="{E6188F73-F4FC-42DD-8C96-A6C1B143C762}" dt="2023-10-13T15:02:45.596" v="4729" actId="2696"/>
        <pc:sldMkLst>
          <pc:docMk/>
          <pc:sldMk cId="3517412841" sldId="267"/>
        </pc:sldMkLst>
      </pc:sldChg>
      <pc:sldChg chg="addSp delSp modSp new mod setBg">
        <pc:chgData name="Martha Lee (2213492)" userId="c9fb6ec3-b1b7-4aaf-a54d-acf55c42735c" providerId="ADAL" clId="{E6188F73-F4FC-42DD-8C96-A6C1B143C762}" dt="2023-11-05T15:19:41.391" v="12979" actId="20577"/>
        <pc:sldMkLst>
          <pc:docMk/>
          <pc:sldMk cId="1258132357" sldId="268"/>
        </pc:sldMkLst>
        <pc:spChg chg="mod">
          <ac:chgData name="Martha Lee (2213492)" userId="c9fb6ec3-b1b7-4aaf-a54d-acf55c42735c" providerId="ADAL" clId="{E6188F73-F4FC-42DD-8C96-A6C1B143C762}" dt="2023-11-04T13:51:54.412" v="12940" actId="20577"/>
          <ac:spMkLst>
            <pc:docMk/>
            <pc:sldMk cId="1258132357" sldId="268"/>
            <ac:spMk id="2" creationId="{4D4C5E9A-6604-005F-1264-3E7F660495AE}"/>
          </ac:spMkLst>
        </pc:spChg>
        <pc:spChg chg="del">
          <ac:chgData name="Martha Lee (2213492)" userId="c9fb6ec3-b1b7-4aaf-a54d-acf55c42735c" providerId="ADAL" clId="{E6188F73-F4FC-42DD-8C96-A6C1B143C762}" dt="2023-10-15T14:18:32.832" v="5824" actId="478"/>
          <ac:spMkLst>
            <pc:docMk/>
            <pc:sldMk cId="1258132357" sldId="268"/>
            <ac:spMk id="3" creationId="{99AD13F2-16A7-3FCC-666D-8A22D65B23B4}"/>
          </ac:spMkLst>
        </pc:spChg>
        <pc:spChg chg="add del mod">
          <ac:chgData name="Martha Lee (2213492)" userId="c9fb6ec3-b1b7-4aaf-a54d-acf55c42735c" providerId="ADAL" clId="{E6188F73-F4FC-42DD-8C96-A6C1B143C762}" dt="2023-10-16T16:39:03.508" v="7505"/>
          <ac:spMkLst>
            <pc:docMk/>
            <pc:sldMk cId="1258132357" sldId="268"/>
            <ac:spMk id="3" creationId="{D3AC9840-3FA9-B4DF-D4E4-2788964DDB6F}"/>
          </ac:spMkLst>
        </pc:spChg>
        <pc:spChg chg="add del mod">
          <ac:chgData name="Martha Lee (2213492)" userId="c9fb6ec3-b1b7-4aaf-a54d-acf55c42735c" providerId="ADAL" clId="{E6188F73-F4FC-42DD-8C96-A6C1B143C762}" dt="2023-10-16T16:39:03.508" v="7507"/>
          <ac:spMkLst>
            <pc:docMk/>
            <pc:sldMk cId="1258132357" sldId="268"/>
            <ac:spMk id="4" creationId="{B3FD73F7-74E5-1D45-3276-F9078C09D945}"/>
          </ac:spMkLst>
        </pc:spChg>
        <pc:spChg chg="add mod">
          <ac:chgData name="Martha Lee (2213492)" userId="c9fb6ec3-b1b7-4aaf-a54d-acf55c42735c" providerId="ADAL" clId="{E6188F73-F4FC-42DD-8C96-A6C1B143C762}" dt="2023-10-31T09:31:28.979" v="12152" actId="1076"/>
          <ac:spMkLst>
            <pc:docMk/>
            <pc:sldMk cId="1258132357" sldId="268"/>
            <ac:spMk id="5" creationId="{C6B92020-2BC6-23B0-FF74-2D1DDECF6210}"/>
          </ac:spMkLst>
        </pc:spChg>
        <pc:spChg chg="add mod">
          <ac:chgData name="Martha Lee (2213492)" userId="c9fb6ec3-b1b7-4aaf-a54d-acf55c42735c" providerId="ADAL" clId="{E6188F73-F4FC-42DD-8C96-A6C1B143C762}" dt="2023-10-17T15:48:00.008" v="8552" actId="1076"/>
          <ac:spMkLst>
            <pc:docMk/>
            <pc:sldMk cId="1258132357" sldId="268"/>
            <ac:spMk id="6" creationId="{C244B56B-DFE5-9492-70F1-5463D424BFC7}"/>
          </ac:spMkLst>
        </pc:spChg>
        <pc:spChg chg="add mod">
          <ac:chgData name="Martha Lee (2213492)" userId="c9fb6ec3-b1b7-4aaf-a54d-acf55c42735c" providerId="ADAL" clId="{E6188F73-F4FC-42DD-8C96-A6C1B143C762}" dt="2023-10-16T16:47:39.560" v="7516" actId="207"/>
          <ac:spMkLst>
            <pc:docMk/>
            <pc:sldMk cId="1258132357" sldId="268"/>
            <ac:spMk id="7" creationId="{BE78265A-0E54-2739-0089-D9BE69168C04}"/>
          </ac:spMkLst>
        </pc:spChg>
        <pc:spChg chg="add del mod">
          <ac:chgData name="Martha Lee (2213492)" userId="c9fb6ec3-b1b7-4aaf-a54d-acf55c42735c" providerId="ADAL" clId="{E6188F73-F4FC-42DD-8C96-A6C1B143C762}" dt="2023-10-16T16:48:18.025" v="7521"/>
          <ac:spMkLst>
            <pc:docMk/>
            <pc:sldMk cId="1258132357" sldId="268"/>
            <ac:spMk id="8" creationId="{9405EDD9-4CD2-380B-F1C3-126C18A99B98}"/>
          </ac:spMkLst>
        </pc:spChg>
        <pc:spChg chg="add mod">
          <ac:chgData name="Martha Lee (2213492)" userId="c9fb6ec3-b1b7-4aaf-a54d-acf55c42735c" providerId="ADAL" clId="{E6188F73-F4FC-42DD-8C96-A6C1B143C762}" dt="2023-10-31T09:32:12.842" v="12161" actId="1076"/>
          <ac:spMkLst>
            <pc:docMk/>
            <pc:sldMk cId="1258132357" sldId="268"/>
            <ac:spMk id="9" creationId="{6F83CABE-61D5-EA33-D8BC-41A9E4A2A5DD}"/>
          </ac:spMkLst>
        </pc:spChg>
        <pc:spChg chg="add mod">
          <ac:chgData name="Martha Lee (2213492)" userId="c9fb6ec3-b1b7-4aaf-a54d-acf55c42735c" providerId="ADAL" clId="{E6188F73-F4FC-42DD-8C96-A6C1B143C762}" dt="2023-11-05T15:19:32.213" v="12976" actId="20577"/>
          <ac:spMkLst>
            <pc:docMk/>
            <pc:sldMk cId="1258132357" sldId="268"/>
            <ac:spMk id="10" creationId="{4F828AAF-6928-CE66-A3A1-38450311CA70}"/>
          </ac:spMkLst>
        </pc:spChg>
        <pc:spChg chg="add mod">
          <ac:chgData name="Martha Lee (2213492)" userId="c9fb6ec3-b1b7-4aaf-a54d-acf55c42735c" providerId="ADAL" clId="{E6188F73-F4FC-42DD-8C96-A6C1B143C762}" dt="2023-10-31T09:31:46.656" v="12155" actId="1076"/>
          <ac:spMkLst>
            <pc:docMk/>
            <pc:sldMk cId="1258132357" sldId="268"/>
            <ac:spMk id="11" creationId="{986AADDE-F88C-E0EF-A4D2-A4C202A99C62}"/>
          </ac:spMkLst>
        </pc:spChg>
        <pc:spChg chg="add mod">
          <ac:chgData name="Martha Lee (2213492)" userId="c9fb6ec3-b1b7-4aaf-a54d-acf55c42735c" providerId="ADAL" clId="{E6188F73-F4FC-42DD-8C96-A6C1B143C762}" dt="2023-10-31T09:32:00.397" v="12158" actId="1076"/>
          <ac:spMkLst>
            <pc:docMk/>
            <pc:sldMk cId="1258132357" sldId="268"/>
            <ac:spMk id="12" creationId="{AD4A6587-7C80-91AF-A02E-C501E24183E3}"/>
          </ac:spMkLst>
        </pc:spChg>
        <pc:spChg chg="add mod">
          <ac:chgData name="Martha Lee (2213492)" userId="c9fb6ec3-b1b7-4aaf-a54d-acf55c42735c" providerId="ADAL" clId="{E6188F73-F4FC-42DD-8C96-A6C1B143C762}" dt="2023-10-31T09:32:17.006" v="12162" actId="1076"/>
          <ac:spMkLst>
            <pc:docMk/>
            <pc:sldMk cId="1258132357" sldId="268"/>
            <ac:spMk id="13" creationId="{7F9B7740-30B8-FD3D-F80F-97C751EED2BC}"/>
          </ac:spMkLst>
        </pc:spChg>
        <pc:spChg chg="add mod">
          <ac:chgData name="Martha Lee (2213492)" userId="c9fb6ec3-b1b7-4aaf-a54d-acf55c42735c" providerId="ADAL" clId="{E6188F73-F4FC-42DD-8C96-A6C1B143C762}" dt="2023-11-05T15:19:41.391" v="12979" actId="20577"/>
          <ac:spMkLst>
            <pc:docMk/>
            <pc:sldMk cId="1258132357" sldId="268"/>
            <ac:spMk id="14" creationId="{487DBA3C-5F0E-AC7C-520B-C45ABCF9435D}"/>
          </ac:spMkLst>
        </pc:spChg>
        <pc:spChg chg="add mod">
          <ac:chgData name="Martha Lee (2213492)" userId="c9fb6ec3-b1b7-4aaf-a54d-acf55c42735c" providerId="ADAL" clId="{E6188F73-F4FC-42DD-8C96-A6C1B143C762}" dt="2023-10-31T09:32:03.983" v="12159" actId="1076"/>
          <ac:spMkLst>
            <pc:docMk/>
            <pc:sldMk cId="1258132357" sldId="268"/>
            <ac:spMk id="15" creationId="{F2E3CB73-D0DC-3D85-1D01-4082B2894419}"/>
          </ac:spMkLst>
        </pc:spChg>
        <pc:spChg chg="add mod">
          <ac:chgData name="Martha Lee (2213492)" userId="c9fb6ec3-b1b7-4aaf-a54d-acf55c42735c" providerId="ADAL" clId="{E6188F73-F4FC-42DD-8C96-A6C1B143C762}" dt="2023-10-17T16:26:24.740" v="9212" actId="1076"/>
          <ac:spMkLst>
            <pc:docMk/>
            <pc:sldMk cId="1258132357" sldId="268"/>
            <ac:spMk id="16" creationId="{93151302-9393-3E56-47B4-E59E89D46C58}"/>
          </ac:spMkLst>
        </pc:spChg>
        <pc:spChg chg="add mod">
          <ac:chgData name="Martha Lee (2213492)" userId="c9fb6ec3-b1b7-4aaf-a54d-acf55c42735c" providerId="ADAL" clId="{E6188F73-F4FC-42DD-8C96-A6C1B143C762}" dt="2023-11-05T15:19:22.965" v="12975" actId="20577"/>
          <ac:spMkLst>
            <pc:docMk/>
            <pc:sldMk cId="1258132357" sldId="268"/>
            <ac:spMk id="17" creationId="{B383908A-6BDA-AED6-C3D8-B4F1593F6C3C}"/>
          </ac:spMkLst>
        </pc:spChg>
        <pc:spChg chg="add mod">
          <ac:chgData name="Martha Lee (2213492)" userId="c9fb6ec3-b1b7-4aaf-a54d-acf55c42735c" providerId="ADAL" clId="{E6188F73-F4FC-42DD-8C96-A6C1B143C762}" dt="2023-10-17T16:45:53.041" v="9641" actId="1076"/>
          <ac:spMkLst>
            <pc:docMk/>
            <pc:sldMk cId="1258132357" sldId="268"/>
            <ac:spMk id="18" creationId="{50FC156F-BBDF-820C-7817-AF3D99BC38EC}"/>
          </ac:spMkLst>
        </pc:spChg>
      </pc:sldChg>
      <pc:sldChg chg="addSp delSp modSp new mod setBg">
        <pc:chgData name="Martha Lee (2213492)" userId="c9fb6ec3-b1b7-4aaf-a54d-acf55c42735c" providerId="ADAL" clId="{E6188F73-F4FC-42DD-8C96-A6C1B143C762}" dt="2023-11-05T15:20:28.849" v="12990" actId="20577"/>
        <pc:sldMkLst>
          <pc:docMk/>
          <pc:sldMk cId="3482214208" sldId="269"/>
        </pc:sldMkLst>
        <pc:spChg chg="del">
          <ac:chgData name="Martha Lee (2213492)" userId="c9fb6ec3-b1b7-4aaf-a54d-acf55c42735c" providerId="ADAL" clId="{E6188F73-F4FC-42DD-8C96-A6C1B143C762}" dt="2023-10-15T15:03:17.441" v="6210" actId="478"/>
          <ac:spMkLst>
            <pc:docMk/>
            <pc:sldMk cId="3482214208" sldId="269"/>
            <ac:spMk id="2" creationId="{9AA17A05-219C-F446-E569-A2C97A9CA277}"/>
          </ac:spMkLst>
        </pc:spChg>
        <pc:spChg chg="del mod">
          <ac:chgData name="Martha Lee (2213492)" userId="c9fb6ec3-b1b7-4aaf-a54d-acf55c42735c" providerId="ADAL" clId="{E6188F73-F4FC-42DD-8C96-A6C1B143C762}" dt="2023-10-15T15:05:48.358" v="6231" actId="478"/>
          <ac:spMkLst>
            <pc:docMk/>
            <pc:sldMk cId="3482214208" sldId="269"/>
            <ac:spMk id="3" creationId="{A0B11D9A-9169-B0AD-4FBC-9200303F8313}"/>
          </ac:spMkLst>
        </pc:spChg>
        <pc:spChg chg="add mod">
          <ac:chgData name="Martha Lee (2213492)" userId="c9fb6ec3-b1b7-4aaf-a54d-acf55c42735c" providerId="ADAL" clId="{E6188F73-F4FC-42DD-8C96-A6C1B143C762}" dt="2023-10-15T15:05:27.246" v="6225" actId="1076"/>
          <ac:spMkLst>
            <pc:docMk/>
            <pc:sldMk cId="3482214208" sldId="269"/>
            <ac:spMk id="4" creationId="{B5B1D485-8B1A-7528-3C3C-9118C1D3295D}"/>
          </ac:spMkLst>
        </pc:spChg>
        <pc:spChg chg="add mod">
          <ac:chgData name="Martha Lee (2213492)" userId="c9fb6ec3-b1b7-4aaf-a54d-acf55c42735c" providerId="ADAL" clId="{E6188F73-F4FC-42DD-8C96-A6C1B143C762}" dt="2023-10-15T15:05:56.171" v="6235" actId="1076"/>
          <ac:spMkLst>
            <pc:docMk/>
            <pc:sldMk cId="3482214208" sldId="269"/>
            <ac:spMk id="5" creationId="{E58152D2-ACFB-E9D9-529C-4456ECCB2E28}"/>
          </ac:spMkLst>
        </pc:spChg>
        <pc:spChg chg="add del mod">
          <ac:chgData name="Martha Lee (2213492)" userId="c9fb6ec3-b1b7-4aaf-a54d-acf55c42735c" providerId="ADAL" clId="{E6188F73-F4FC-42DD-8C96-A6C1B143C762}" dt="2023-10-15T15:05:48.358" v="6233"/>
          <ac:spMkLst>
            <pc:docMk/>
            <pc:sldMk cId="3482214208" sldId="269"/>
            <ac:spMk id="6" creationId="{799CFE6B-60EA-7446-5A8C-FA95A4DAB961}"/>
          </ac:spMkLst>
        </pc:spChg>
        <pc:spChg chg="add del mod">
          <ac:chgData name="Martha Lee (2213492)" userId="c9fb6ec3-b1b7-4aaf-a54d-acf55c42735c" providerId="ADAL" clId="{E6188F73-F4FC-42DD-8C96-A6C1B143C762}" dt="2023-10-15T15:05:50.977" v="6234" actId="478"/>
          <ac:spMkLst>
            <pc:docMk/>
            <pc:sldMk cId="3482214208" sldId="269"/>
            <ac:spMk id="8" creationId="{65867A4A-922E-8E7A-2790-9A239ED9A01F}"/>
          </ac:spMkLst>
        </pc:spChg>
        <pc:spChg chg="add mod">
          <ac:chgData name="Martha Lee (2213492)" userId="c9fb6ec3-b1b7-4aaf-a54d-acf55c42735c" providerId="ADAL" clId="{E6188F73-F4FC-42DD-8C96-A6C1B143C762}" dt="2023-11-05T15:20:28.849" v="12990" actId="20577"/>
          <ac:spMkLst>
            <pc:docMk/>
            <pc:sldMk cId="3482214208" sldId="269"/>
            <ac:spMk id="9" creationId="{1606CB24-B67F-8DF8-FE23-3C9D60F7D31D}"/>
          </ac:spMkLst>
        </pc:spChg>
        <pc:spChg chg="add mod">
          <ac:chgData name="Martha Lee (2213492)" userId="c9fb6ec3-b1b7-4aaf-a54d-acf55c42735c" providerId="ADAL" clId="{E6188F73-F4FC-42DD-8C96-A6C1B143C762}" dt="2023-10-15T15:15:55.323" v="6645" actId="1076"/>
          <ac:spMkLst>
            <pc:docMk/>
            <pc:sldMk cId="3482214208" sldId="269"/>
            <ac:spMk id="10" creationId="{EF0ECE8D-FA39-CD52-7EDB-794970DB4BAC}"/>
          </ac:spMkLst>
        </pc:spChg>
        <pc:spChg chg="add mod">
          <ac:chgData name="Martha Lee (2213492)" userId="c9fb6ec3-b1b7-4aaf-a54d-acf55c42735c" providerId="ADAL" clId="{E6188F73-F4FC-42DD-8C96-A6C1B143C762}" dt="2023-10-15T15:16:48.293" v="6671" actId="20577"/>
          <ac:spMkLst>
            <pc:docMk/>
            <pc:sldMk cId="3482214208" sldId="269"/>
            <ac:spMk id="11" creationId="{14B7C570-763D-4431-BE91-034EF2D00470}"/>
          </ac:spMkLst>
        </pc:spChg>
      </pc:sldChg>
      <pc:sldChg chg="addSp delSp modSp new mod ord setBg">
        <pc:chgData name="Martha Lee (2213492)" userId="c9fb6ec3-b1b7-4aaf-a54d-acf55c42735c" providerId="ADAL" clId="{E6188F73-F4FC-42DD-8C96-A6C1B143C762}" dt="2023-11-05T15:23:30.746" v="13002" actId="20577"/>
        <pc:sldMkLst>
          <pc:docMk/>
          <pc:sldMk cId="198589448" sldId="270"/>
        </pc:sldMkLst>
        <pc:spChg chg="mod">
          <ac:chgData name="Martha Lee (2213492)" userId="c9fb6ec3-b1b7-4aaf-a54d-acf55c42735c" providerId="ADAL" clId="{E6188F73-F4FC-42DD-8C96-A6C1B143C762}" dt="2023-10-18T13:57:24.843" v="9691" actId="1076"/>
          <ac:spMkLst>
            <pc:docMk/>
            <pc:sldMk cId="198589448" sldId="270"/>
            <ac:spMk id="2" creationId="{18C41B46-D0EB-AABD-9D14-046AB19DFF07}"/>
          </ac:spMkLst>
        </pc:spChg>
        <pc:spChg chg="del mod">
          <ac:chgData name="Martha Lee (2213492)" userId="c9fb6ec3-b1b7-4aaf-a54d-acf55c42735c" providerId="ADAL" clId="{E6188F73-F4FC-42DD-8C96-A6C1B143C762}" dt="2023-10-17T16:47:48.334" v="9675" actId="478"/>
          <ac:spMkLst>
            <pc:docMk/>
            <pc:sldMk cId="198589448" sldId="270"/>
            <ac:spMk id="3" creationId="{4AD3244D-EEA1-26FD-256E-590D00FE96F0}"/>
          </ac:spMkLst>
        </pc:spChg>
        <pc:spChg chg="add mod">
          <ac:chgData name="Martha Lee (2213492)" userId="c9fb6ec3-b1b7-4aaf-a54d-acf55c42735c" providerId="ADAL" clId="{E6188F73-F4FC-42DD-8C96-A6C1B143C762}" dt="2023-11-05T15:23:30.746" v="13002" actId="20577"/>
          <ac:spMkLst>
            <pc:docMk/>
            <pc:sldMk cId="198589448" sldId="270"/>
            <ac:spMk id="4" creationId="{3F4418D8-289D-9164-2BD9-133F6D95F08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8144C-8D9F-DFA3-DB1F-F72906778B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0BDB76-80E4-CB1A-BCCC-99533B8A5B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7DE937-1EB4-EC98-E2F6-7FF42E29AA1E}"/>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5" name="Footer Placeholder 4">
            <a:extLst>
              <a:ext uri="{FF2B5EF4-FFF2-40B4-BE49-F238E27FC236}">
                <a16:creationId xmlns:a16="http://schemas.microsoft.com/office/drawing/2014/main" id="{E2C562FE-5977-94E5-D0BE-DF846CB23A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AAC198-1ADE-2622-FCC0-8985E3BDE8E8}"/>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2065376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A5E49-B270-555F-8F79-6FF473725D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B57768-7D42-0694-F3A7-014FCE95AB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BD407-B926-F9AD-4367-E016BB2F73F3}"/>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5" name="Footer Placeholder 4">
            <a:extLst>
              <a:ext uri="{FF2B5EF4-FFF2-40B4-BE49-F238E27FC236}">
                <a16:creationId xmlns:a16="http://schemas.microsoft.com/office/drawing/2014/main" id="{894B3EC1-1EEE-E231-0892-DFCCA8E6E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C4F6B-BFA0-F705-5C58-93B1B58CF024}"/>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024833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A73E-085B-18FC-C7C9-1FC14BE635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BF9918-289A-E527-EB6B-77299EB99B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291DC44-F5D7-AC32-37C0-B20BBBDE91DB}"/>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5" name="Footer Placeholder 4">
            <a:extLst>
              <a:ext uri="{FF2B5EF4-FFF2-40B4-BE49-F238E27FC236}">
                <a16:creationId xmlns:a16="http://schemas.microsoft.com/office/drawing/2014/main" id="{39039812-B9A9-0821-CD7D-D42FCA638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B845C5-C3CD-7812-D583-8BC9F2854CBC}"/>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2703627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F489C-0E8A-F4D9-41BC-2BC8D5DDEB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806640-929A-9D53-99C9-A59DC76C92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CA9A36-5950-0228-A998-63810BEB2F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20F948-96F9-C98A-CF49-00A1E8A305C4}"/>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6" name="Footer Placeholder 5">
            <a:extLst>
              <a:ext uri="{FF2B5EF4-FFF2-40B4-BE49-F238E27FC236}">
                <a16:creationId xmlns:a16="http://schemas.microsoft.com/office/drawing/2014/main" id="{3CAAE3B9-E078-4EA3-E893-3DF373D60E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4F976-AA87-6B99-8049-4FB1B223693D}"/>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252502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6DAFE-1FD0-3D2A-E438-D173550453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A4094E-E20F-F43F-B5DC-C2A10FC354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B716CF-D16C-54FD-E4FE-27A531C17F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46D82E-5B86-9B08-42ED-79810935A2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6153D0-AFD9-40CD-C6B8-50744F4030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2BDB07-56C0-6EC5-17D2-A8BE9F884EC2}"/>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8" name="Footer Placeholder 7">
            <a:extLst>
              <a:ext uri="{FF2B5EF4-FFF2-40B4-BE49-F238E27FC236}">
                <a16:creationId xmlns:a16="http://schemas.microsoft.com/office/drawing/2014/main" id="{6A6D5F1D-0ECB-CBCE-14A1-E82C546433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2847CA-D419-2971-4EE1-B77EA1190B63}"/>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215755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42979-4965-11C0-F874-A4492A3959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CDD956-5FF9-7222-CCD6-D5CB516DF235}"/>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4" name="Footer Placeholder 3">
            <a:extLst>
              <a:ext uri="{FF2B5EF4-FFF2-40B4-BE49-F238E27FC236}">
                <a16:creationId xmlns:a16="http://schemas.microsoft.com/office/drawing/2014/main" id="{AB6B1C83-6EAB-8F9E-74AB-E8343769F7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BC0E09-011D-8C8D-1A63-425E407C31A3}"/>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947149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0041D6-7CBC-1B7B-E228-5B87ADEF767F}"/>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3" name="Footer Placeholder 2">
            <a:extLst>
              <a:ext uri="{FF2B5EF4-FFF2-40B4-BE49-F238E27FC236}">
                <a16:creationId xmlns:a16="http://schemas.microsoft.com/office/drawing/2014/main" id="{3B96EA70-DEA1-587B-200A-047BD7A68B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38F0EE-ED07-AEF8-E406-615E42F473EB}"/>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856992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2E46-6076-BA49-244E-4ABC223FD5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81470D-7494-E0F3-5E0C-3A3572DAA9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E6FA4-CA6D-1607-48C9-AA874C5E63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57600C-7A51-43F6-8271-ACF947317243}"/>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6" name="Footer Placeholder 5">
            <a:extLst>
              <a:ext uri="{FF2B5EF4-FFF2-40B4-BE49-F238E27FC236}">
                <a16:creationId xmlns:a16="http://schemas.microsoft.com/office/drawing/2014/main" id="{1E0FB6DE-E1CA-F770-8EB5-CBC34D13D2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9C602C-8448-01A1-FB50-8F7ACB7036F9}"/>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468037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85381-AF43-FC9A-CC55-42B617C3E5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3E7D871-958B-6983-2DE8-534966A1C2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C7A9F3-7C04-3A32-D461-B6C426E27E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DBF4F1-B893-8CB6-9D7D-12DB544E4ECD}"/>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6" name="Footer Placeholder 5">
            <a:extLst>
              <a:ext uri="{FF2B5EF4-FFF2-40B4-BE49-F238E27FC236}">
                <a16:creationId xmlns:a16="http://schemas.microsoft.com/office/drawing/2014/main" id="{41846B75-DA7B-0EA6-0EA1-DCDDDE7D15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E8F171-BFC2-62FD-8D0B-BD20000C2EBF}"/>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799738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1FB89-D225-CF6A-A762-67179345F2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AD573C-CA0D-C673-4081-6B336C7015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67CFF-B99B-B5CA-2863-B886755AC707}"/>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5" name="Footer Placeholder 4">
            <a:extLst>
              <a:ext uri="{FF2B5EF4-FFF2-40B4-BE49-F238E27FC236}">
                <a16:creationId xmlns:a16="http://schemas.microsoft.com/office/drawing/2014/main" id="{1151B537-7151-0C41-4577-66C4BA43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65085D-8D60-C55D-58A6-CC70A7E1B793}"/>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1798972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2781B4-2265-4798-1C7C-D8C351F4A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B1C6A3-B7B3-08E6-ECBC-FBC9C61944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A9A526-706F-32D5-AFF8-E8912E5CB269}"/>
              </a:ext>
            </a:extLst>
          </p:cNvPr>
          <p:cNvSpPr>
            <a:spLocks noGrp="1"/>
          </p:cNvSpPr>
          <p:nvPr>
            <p:ph type="dt" sz="half" idx="10"/>
          </p:nvPr>
        </p:nvSpPr>
        <p:spPr/>
        <p:txBody>
          <a:bodyPr/>
          <a:lstStyle/>
          <a:p>
            <a:fld id="{A027B336-32D7-4E68-9733-06E9BA7DCCA9}" type="datetimeFigureOut">
              <a:rPr lang="en-GB" smtClean="0"/>
              <a:t>01/11/2023</a:t>
            </a:fld>
            <a:endParaRPr lang="en-GB"/>
          </a:p>
        </p:txBody>
      </p:sp>
      <p:sp>
        <p:nvSpPr>
          <p:cNvPr id="5" name="Footer Placeholder 4">
            <a:extLst>
              <a:ext uri="{FF2B5EF4-FFF2-40B4-BE49-F238E27FC236}">
                <a16:creationId xmlns:a16="http://schemas.microsoft.com/office/drawing/2014/main" id="{5E749765-8787-4D2A-55CA-23AF4FDEC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F2D50-99C6-7D87-A137-893EF5AD5B44}"/>
              </a:ext>
            </a:extLst>
          </p:cNvPr>
          <p:cNvSpPr>
            <a:spLocks noGrp="1"/>
          </p:cNvSpPr>
          <p:nvPr>
            <p:ph type="sldNum" sz="quarter" idx="12"/>
          </p:nvPr>
        </p:nvSpPr>
        <p:spPr/>
        <p:txBody>
          <a:bodyPr/>
          <a:lstStyle/>
          <a:p>
            <a:fld id="{F3992EFF-BE13-4BED-AA4A-8108A2D13E2E}" type="slidenum">
              <a:rPr lang="en-GB" smtClean="0"/>
              <a:t>‹#›</a:t>
            </a:fld>
            <a:endParaRPr lang="en-GB"/>
          </a:p>
        </p:txBody>
      </p:sp>
    </p:spTree>
    <p:extLst>
      <p:ext uri="{BB962C8B-B14F-4D97-AF65-F5344CB8AC3E}">
        <p14:creationId xmlns:p14="http://schemas.microsoft.com/office/powerpoint/2010/main" val="368346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4E5CA4-FA67-ACB9-57CC-414EA8CFA9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EA210-8A80-C100-BD2B-A145FA127A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26ABFB-F705-3D4C-E8AB-1D876E6FA9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27B336-32D7-4E68-9733-06E9BA7DCCA9}" type="datetimeFigureOut">
              <a:rPr lang="en-GB" smtClean="0"/>
              <a:t>01/11/2023</a:t>
            </a:fld>
            <a:endParaRPr lang="en-GB"/>
          </a:p>
        </p:txBody>
      </p:sp>
      <p:sp>
        <p:nvSpPr>
          <p:cNvPr id="5" name="Footer Placeholder 4">
            <a:extLst>
              <a:ext uri="{FF2B5EF4-FFF2-40B4-BE49-F238E27FC236}">
                <a16:creationId xmlns:a16="http://schemas.microsoft.com/office/drawing/2014/main" id="{F8D46EC7-F6CC-1D1A-3FFF-F217173984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68DD1D-01ED-CEA1-84B4-9EFFF986CF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992EFF-BE13-4BED-AA4A-8108A2D13E2E}" type="slidenum">
              <a:rPr lang="en-GB" smtClean="0"/>
              <a:t>‹#›</a:t>
            </a:fld>
            <a:endParaRPr lang="en-GB"/>
          </a:p>
        </p:txBody>
      </p:sp>
    </p:spTree>
    <p:extLst>
      <p:ext uri="{BB962C8B-B14F-4D97-AF65-F5344CB8AC3E}">
        <p14:creationId xmlns:p14="http://schemas.microsoft.com/office/powerpoint/2010/main" val="2758071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1364661323000724" TargetMode="External"/><Relationship Id="rId3" Type="http://schemas.openxmlformats.org/officeDocument/2006/relationships/hyperlink" Target="https://ageing-better.org.uk/resources/ageism-whats-harm" TargetMode="External"/><Relationship Id="rId7" Type="http://schemas.openxmlformats.org/officeDocument/2006/relationships/hyperlink" Target="https://web-s-ebscohost-com.ezproxy.uwtsd.ac.uk/ehost/detail/detail?vid=0&amp;sid=608ac350-4160-4b55-b3f0-d96740d2d290%40redis&amp;bdata=JnNpdGU9ZWhvc3QtbGl2ZQ%3d%3d" TargetMode="External"/><Relationship Id="rId2" Type="http://schemas.openxmlformats.org/officeDocument/2006/relationships/hyperlink" Target="https://www.jstor.org/stable/26556123" TargetMode="External"/><Relationship Id="rId1" Type="http://schemas.openxmlformats.org/officeDocument/2006/relationships/slideLayout" Target="../slideLayouts/slideLayout2.xml"/><Relationship Id="rId6" Type="http://schemas.openxmlformats.org/officeDocument/2006/relationships/hyperlink" Target="https://academic.oup.com/gerontologist/article/58/2/242/2951291"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ageing-better.org.uk/resources/reframing-ageing-public-perceptions-ageing-older-age-and-demographic-change?psafe_param=1&amp;gclid=EAIaIQobChMIxvSA-uadggMVKoBQBh1Q_wI3EAAYASAAEgLxCvD_Bw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tidsskrift.dk/qual/article/view/5510" TargetMode="External"/><Relationship Id="rId2" Type="http://schemas.openxmlformats.org/officeDocument/2006/relationships/hyperlink" Target="https://www.cambridge.org/core/journals/ageing-and-society/article/ideology-of-ageism-versus-the-social-imaginary-of-the-fourth-age-two-differing-approaches-to-the-negative-contexts-of-old-age/4913128B8E1378A3A618E9C72B31F67F"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20504" TargetMode="External"/><Relationship Id="rId5" Type="http://schemas.openxmlformats.org/officeDocument/2006/relationships/hyperlink" Target="https://www.jstor.org/stable/2505169" TargetMode="External"/><Relationship Id="rId4" Type="http://schemas.openxmlformats.org/officeDocument/2006/relationships/hyperlink" Target="https://doi.org/10.1080/10464883.2020.1790892"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verywellmind.com/what-is-othering-50844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Elderly friends walking outdoor">
            <a:extLst>
              <a:ext uri="{FF2B5EF4-FFF2-40B4-BE49-F238E27FC236}">
                <a16:creationId xmlns:a16="http://schemas.microsoft.com/office/drawing/2014/main" id="{3FD0EA91-93FC-D3DA-8985-80C6C1DDDA29}"/>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t="19065"/>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4916930-E76E-4100-9DCF-4981566A3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57375" y="1885950"/>
            <a:ext cx="8505825" cy="3152775"/>
          </a:xfrm>
          <a:prstGeom prst="rect">
            <a:avLst/>
          </a:prstGeom>
          <a:solidFill>
            <a:schemeClr val="bg1">
              <a:alpha val="75000"/>
            </a:schemeClr>
          </a:solidFill>
          <a:ln w="63500" cmpd="dbl">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B3F8551-9599-5996-1A4E-9702ECE8D2AA}"/>
              </a:ext>
            </a:extLst>
          </p:cNvPr>
          <p:cNvSpPr txBox="1"/>
          <p:nvPr/>
        </p:nvSpPr>
        <p:spPr>
          <a:xfrm>
            <a:off x="2276475" y="1380226"/>
            <a:ext cx="7581900" cy="3382274"/>
          </a:xfrm>
          <a:prstGeom prst="rect">
            <a:avLst/>
          </a:prstGeom>
        </p:spPr>
        <p:txBody>
          <a:bodyPr vert="horz" lIns="91440" tIns="45720" rIns="91440" bIns="45720" rtlCol="0" anchor="ctr">
            <a:normAutofit/>
          </a:bodyPr>
          <a:lstStyle/>
          <a:p>
            <a:pPr algn="ctr">
              <a:lnSpc>
                <a:spcPct val="90000"/>
              </a:lnSpc>
              <a:spcBef>
                <a:spcPct val="0"/>
              </a:spcBef>
              <a:spcAft>
                <a:spcPts val="600"/>
              </a:spcAft>
              <a:tabLst>
                <a:tab pos="2865755" algn="ctr"/>
                <a:tab pos="5731510" algn="r"/>
              </a:tabLst>
            </a:pPr>
            <a:endParaRPr lang="en-US" sz="5100" b="1"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endParaRPr>
          </a:p>
          <a:p>
            <a:pPr algn="ctr">
              <a:lnSpc>
                <a:spcPct val="90000"/>
              </a:lnSpc>
              <a:spcBef>
                <a:spcPct val="0"/>
              </a:spcBef>
              <a:spcAft>
                <a:spcPts val="600"/>
              </a:spcAft>
              <a:tabLst>
                <a:tab pos="2865755" algn="ctr"/>
                <a:tab pos="5731510" algn="r"/>
              </a:tabLst>
            </a:pPr>
            <a:r>
              <a:rPr lang="en-US" sz="5100" b="1"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Student Number: 2213492</a:t>
            </a:r>
          </a:p>
          <a:p>
            <a:pPr algn="ctr">
              <a:lnSpc>
                <a:spcPct val="90000"/>
              </a:lnSpc>
              <a:spcBef>
                <a:spcPct val="0"/>
              </a:spcBef>
              <a:spcAft>
                <a:spcPts val="600"/>
              </a:spcAft>
              <a:tabLst>
                <a:tab pos="2865755" algn="ctr"/>
                <a:tab pos="5731510" algn="r"/>
              </a:tabLst>
            </a:pPr>
            <a:r>
              <a:rPr lang="en-US" sz="5100" b="1"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Module Code: ECSO5001</a:t>
            </a:r>
          </a:p>
          <a:p>
            <a:pPr algn="ctr">
              <a:lnSpc>
                <a:spcPct val="90000"/>
              </a:lnSpc>
              <a:spcBef>
                <a:spcPct val="0"/>
              </a:spcBef>
              <a:spcAft>
                <a:spcPts val="600"/>
              </a:spcAft>
              <a:tabLst>
                <a:tab pos="2865755" algn="ctr"/>
                <a:tab pos="5731510" algn="r"/>
              </a:tabLst>
            </a:pPr>
            <a:r>
              <a:rPr lang="en-US" sz="5100" b="1" dirty="0">
                <a:ln w="0"/>
                <a:solidFill>
                  <a:schemeClr val="tx1">
                    <a:lumMod val="75000"/>
                    <a:lumOff val="25000"/>
                  </a:schemeClr>
                </a:solidFill>
                <a:effectLst>
                  <a:outerShdw blurRad="38100" dist="19050" dir="2700000" algn="tl" rotWithShape="0">
                    <a:schemeClr val="dk1">
                      <a:alpha val="40000"/>
                    </a:schemeClr>
                  </a:outerShdw>
                </a:effectLst>
                <a:latin typeface="+mj-lt"/>
                <a:ea typeface="+mj-ea"/>
                <a:cs typeface="+mj-cs"/>
              </a:rPr>
              <a:t>Assessment: 2</a:t>
            </a:r>
          </a:p>
        </p:txBody>
      </p:sp>
    </p:spTree>
    <p:extLst>
      <p:ext uri="{BB962C8B-B14F-4D97-AF65-F5344CB8AC3E}">
        <p14:creationId xmlns:p14="http://schemas.microsoft.com/office/powerpoint/2010/main" val="1790511559"/>
      </p:ext>
    </p:extLst>
  </p:cSld>
  <p:clrMapOvr>
    <a:masterClrMapping/>
  </p:clrMapOvr>
  <mc:AlternateContent xmlns:mc="http://schemas.openxmlformats.org/markup-compatibility/2006" xmlns:p14="http://schemas.microsoft.com/office/powerpoint/2010/main">
    <mc:Choice Requires="p14">
      <p:transition spd="slow" p14:dur="2000" advTm="3117"/>
    </mc:Choice>
    <mc:Fallback xmlns="">
      <p:transition spd="slow" advTm="311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5E3D5"/>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78F2B6D-F915-E77B-A8CC-794FB6C776B1}"/>
              </a:ext>
            </a:extLst>
          </p:cNvPr>
          <p:cNvSpPr txBox="1"/>
          <p:nvPr/>
        </p:nvSpPr>
        <p:spPr>
          <a:xfrm>
            <a:off x="163902" y="140515"/>
            <a:ext cx="3925019" cy="584775"/>
          </a:xfrm>
          <a:prstGeom prst="rect">
            <a:avLst/>
          </a:prstGeom>
          <a:noFill/>
        </p:spPr>
        <p:txBody>
          <a:bodyPr wrap="square" rtlCol="0">
            <a:spAutoFit/>
          </a:bodyPr>
          <a:lstStyle/>
          <a:p>
            <a:r>
              <a:rPr lang="en-GB" sz="3200" b="1" u="sng" dirty="0"/>
              <a:t>INTRODUCTION</a:t>
            </a:r>
          </a:p>
        </p:txBody>
      </p:sp>
      <p:sp>
        <p:nvSpPr>
          <p:cNvPr id="8" name="TextBox 7">
            <a:extLst>
              <a:ext uri="{FF2B5EF4-FFF2-40B4-BE49-F238E27FC236}">
                <a16:creationId xmlns:a16="http://schemas.microsoft.com/office/drawing/2014/main" id="{3E94FCC1-7B5A-F689-C478-8E22289B18ED}"/>
              </a:ext>
            </a:extLst>
          </p:cNvPr>
          <p:cNvSpPr txBox="1"/>
          <p:nvPr/>
        </p:nvSpPr>
        <p:spPr>
          <a:xfrm>
            <a:off x="163902" y="725290"/>
            <a:ext cx="11576649" cy="1785104"/>
          </a:xfrm>
          <a:prstGeom prst="rect">
            <a:avLst/>
          </a:prstGeom>
          <a:noFill/>
        </p:spPr>
        <p:txBody>
          <a:bodyPr wrap="square" rtlCol="0">
            <a:spAutoFit/>
          </a:bodyPr>
          <a:lstStyle/>
          <a:p>
            <a:r>
              <a:rPr lang="en-GB" sz="2800" u="sng" dirty="0"/>
              <a:t>Assessment 2: </a:t>
            </a:r>
            <a:r>
              <a:rPr lang="en-GB" sz="2800" dirty="0"/>
              <a:t>For a group of your choosing critically reflect upon the ways in which this group can be ‘othered’ by society.</a:t>
            </a:r>
          </a:p>
          <a:p>
            <a:endParaRPr lang="en-GB" dirty="0"/>
          </a:p>
          <a:p>
            <a:endParaRPr lang="en-GB" dirty="0"/>
          </a:p>
          <a:p>
            <a:endParaRPr lang="en-GB" dirty="0"/>
          </a:p>
        </p:txBody>
      </p:sp>
      <p:sp>
        <p:nvSpPr>
          <p:cNvPr id="9" name="TextBox 8">
            <a:extLst>
              <a:ext uri="{FF2B5EF4-FFF2-40B4-BE49-F238E27FC236}">
                <a16:creationId xmlns:a16="http://schemas.microsoft.com/office/drawing/2014/main" id="{8C18B909-839C-52F6-2FE7-81F01A99F2C0}"/>
              </a:ext>
            </a:extLst>
          </p:cNvPr>
          <p:cNvSpPr txBox="1"/>
          <p:nvPr/>
        </p:nvSpPr>
        <p:spPr>
          <a:xfrm>
            <a:off x="163902" y="1690777"/>
            <a:ext cx="11864196" cy="6217087"/>
          </a:xfrm>
          <a:prstGeom prst="rect">
            <a:avLst/>
          </a:prstGeom>
          <a:noFill/>
        </p:spPr>
        <p:txBody>
          <a:bodyPr wrap="square" rtlCol="0">
            <a:spAutoFit/>
          </a:bodyPr>
          <a:lstStyle/>
          <a:p>
            <a:r>
              <a:rPr lang="en-GB" sz="2800" dirty="0"/>
              <a:t>This presentation will:</a:t>
            </a:r>
          </a:p>
          <a:p>
            <a:endParaRPr lang="en-GB" sz="2800" dirty="0"/>
          </a:p>
          <a:p>
            <a:r>
              <a:rPr lang="en-GB" sz="2800" dirty="0"/>
              <a:t>- Define what is meant by the term ‘othering’ in general terms.</a:t>
            </a:r>
          </a:p>
          <a:p>
            <a:endParaRPr lang="en-GB" sz="2800" dirty="0"/>
          </a:p>
          <a:p>
            <a:r>
              <a:rPr lang="en-GB" sz="2800" dirty="0"/>
              <a:t>- Explore the concept of ageism and critically reflect upon how elderly people are ‘othered’ by society through analysing:</a:t>
            </a:r>
          </a:p>
          <a:p>
            <a:pPr marL="285750" indent="-285750">
              <a:buFont typeface="Wingdings" panose="05000000000000000000" pitchFamily="2" charset="2"/>
              <a:buChar char="Ø"/>
            </a:pPr>
            <a:endParaRPr lang="en-GB" sz="2800" dirty="0"/>
          </a:p>
          <a:p>
            <a:pPr marL="285750" indent="-285750">
              <a:buFont typeface="Wingdings" panose="05000000000000000000" pitchFamily="2" charset="2"/>
              <a:buChar char="Ø"/>
            </a:pPr>
            <a:r>
              <a:rPr lang="en-GB" sz="2800" dirty="0"/>
              <a:t>Charles Taylor’s ‘Social Imaginary’ theory and what ageism generally looks like</a:t>
            </a:r>
          </a:p>
          <a:p>
            <a:pPr marL="285750" indent="-285750">
              <a:buFont typeface="Wingdings" panose="05000000000000000000" pitchFamily="2" charset="2"/>
              <a:buChar char="Ø"/>
            </a:pPr>
            <a:r>
              <a:rPr lang="en-GB" sz="2800" dirty="0"/>
              <a:t>The Equality Act 2010</a:t>
            </a:r>
          </a:p>
          <a:p>
            <a:pPr marL="285750" indent="-285750">
              <a:buFont typeface="Wingdings" panose="05000000000000000000" pitchFamily="2" charset="2"/>
              <a:buChar char="Ø"/>
            </a:pPr>
            <a:r>
              <a:rPr lang="en-GB" sz="2800" dirty="0"/>
              <a:t>The types of ageism</a:t>
            </a:r>
          </a:p>
          <a:p>
            <a:pPr marL="285750" indent="-285750">
              <a:buFont typeface="Wingdings" panose="05000000000000000000" pitchFamily="2" charset="2"/>
              <a:buChar char="Ø"/>
            </a:pPr>
            <a:r>
              <a:rPr lang="en-GB" sz="2800" dirty="0"/>
              <a:t>The impacts of ageism on elderly people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endParaRPr lang="en-GB" dirty="0"/>
          </a:p>
          <a:p>
            <a:endParaRPr lang="en-GB" dirty="0"/>
          </a:p>
        </p:txBody>
      </p:sp>
    </p:spTree>
    <p:extLst>
      <p:ext uri="{BB962C8B-B14F-4D97-AF65-F5344CB8AC3E}">
        <p14:creationId xmlns:p14="http://schemas.microsoft.com/office/powerpoint/2010/main" val="3484379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BE4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E12A3-062B-50F4-B909-9319ABBFB37E}"/>
              </a:ext>
            </a:extLst>
          </p:cNvPr>
          <p:cNvSpPr>
            <a:spLocks noGrp="1"/>
          </p:cNvSpPr>
          <p:nvPr>
            <p:ph type="title"/>
          </p:nvPr>
        </p:nvSpPr>
        <p:spPr>
          <a:xfrm>
            <a:off x="96520" y="111125"/>
            <a:ext cx="4800600" cy="1325563"/>
          </a:xfrm>
        </p:spPr>
        <p:txBody>
          <a:bodyPr/>
          <a:lstStyle/>
          <a:p>
            <a:r>
              <a:rPr lang="en-GB" b="1" u="sng" dirty="0">
                <a:latin typeface="+mn-lt"/>
              </a:rPr>
              <a:t>What is ‘othering’?</a:t>
            </a:r>
          </a:p>
        </p:txBody>
      </p:sp>
      <p:sp>
        <p:nvSpPr>
          <p:cNvPr id="4" name="Speech Bubble: Oval 3">
            <a:extLst>
              <a:ext uri="{FF2B5EF4-FFF2-40B4-BE49-F238E27FC236}">
                <a16:creationId xmlns:a16="http://schemas.microsoft.com/office/drawing/2014/main" id="{98B1050A-9C3C-FB83-7CA1-2830ED517C11}"/>
              </a:ext>
            </a:extLst>
          </p:cNvPr>
          <p:cNvSpPr/>
          <p:nvPr/>
        </p:nvSpPr>
        <p:spPr>
          <a:xfrm>
            <a:off x="5406055" y="1226485"/>
            <a:ext cx="6515650" cy="4097547"/>
          </a:xfrm>
          <a:prstGeom prst="wedgeEllipseCallout">
            <a:avLst/>
          </a:prstGeom>
          <a:solidFill>
            <a:srgbClr val="E6E2E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7DD14AA-27AC-F39C-317E-1B0770659EDC}"/>
              </a:ext>
            </a:extLst>
          </p:cNvPr>
          <p:cNvSpPr txBox="1"/>
          <p:nvPr/>
        </p:nvSpPr>
        <p:spPr>
          <a:xfrm>
            <a:off x="5978105" y="2136338"/>
            <a:ext cx="5693434" cy="1938992"/>
          </a:xfrm>
          <a:prstGeom prst="rect">
            <a:avLst/>
          </a:prstGeom>
          <a:noFill/>
        </p:spPr>
        <p:txBody>
          <a:bodyPr wrap="square" rtlCol="0">
            <a:spAutoFit/>
          </a:bodyPr>
          <a:lstStyle/>
          <a:p>
            <a:r>
              <a:rPr lang="en-GB" sz="2400" dirty="0"/>
              <a:t>‘Othering implies </a:t>
            </a:r>
            <a:r>
              <a:rPr lang="en-GB" sz="2400" i="1" dirty="0" err="1"/>
              <a:t>otherism</a:t>
            </a:r>
            <a:r>
              <a:rPr lang="en-GB" sz="2400" dirty="0"/>
              <a:t>, a psychological, sociological, or institutional position that, like racism, is only ever negative. To be </a:t>
            </a:r>
            <a:r>
              <a:rPr lang="en-GB" sz="2400" dirty="0" err="1"/>
              <a:t>otherist</a:t>
            </a:r>
            <a:r>
              <a:rPr lang="en-GB" sz="2400" dirty="0"/>
              <a:t> is to mark as inferior that which is not inferior in order to oppress it’. </a:t>
            </a:r>
            <a:endParaRPr lang="en-GB" dirty="0"/>
          </a:p>
        </p:txBody>
      </p:sp>
      <p:sp>
        <p:nvSpPr>
          <p:cNvPr id="3" name="TextBox 2">
            <a:extLst>
              <a:ext uri="{FF2B5EF4-FFF2-40B4-BE49-F238E27FC236}">
                <a16:creationId xmlns:a16="http://schemas.microsoft.com/office/drawing/2014/main" id="{C7F7DC8D-21DC-CCB9-C9FD-B1E45ECED60D}"/>
              </a:ext>
            </a:extLst>
          </p:cNvPr>
          <p:cNvSpPr txBox="1"/>
          <p:nvPr/>
        </p:nvSpPr>
        <p:spPr>
          <a:xfrm>
            <a:off x="270295" y="1428451"/>
            <a:ext cx="4586569" cy="4893647"/>
          </a:xfrm>
          <a:prstGeom prst="rect">
            <a:avLst/>
          </a:prstGeom>
          <a:noFill/>
        </p:spPr>
        <p:txBody>
          <a:bodyPr wrap="square" rtlCol="0">
            <a:spAutoFit/>
          </a:bodyPr>
          <a:lstStyle/>
          <a:p>
            <a:r>
              <a:rPr lang="en-GB" sz="2400" dirty="0"/>
              <a:t>- </a:t>
            </a:r>
            <a:r>
              <a:rPr lang="en-GB" sz="2400" b="1" i="0" dirty="0">
                <a:effectLst/>
              </a:rPr>
              <a:t>Spivak</a:t>
            </a:r>
            <a:r>
              <a:rPr lang="en-GB" sz="2400" i="0" dirty="0">
                <a:effectLst/>
              </a:rPr>
              <a:t> w</a:t>
            </a:r>
            <a:r>
              <a:rPr lang="en-GB" sz="2400" dirty="0"/>
              <a:t>as the first person to introduce the concept of </a:t>
            </a:r>
            <a:r>
              <a:rPr lang="en-GB" sz="2400" i="1" dirty="0"/>
              <a:t>systemic</a:t>
            </a:r>
            <a:r>
              <a:rPr lang="en-GB" sz="2400" dirty="0"/>
              <a:t> othering, found present in archive material of British colonial power in India.</a:t>
            </a:r>
          </a:p>
          <a:p>
            <a:endParaRPr lang="en-GB" sz="2400" dirty="0"/>
          </a:p>
          <a:p>
            <a:r>
              <a:rPr lang="en-GB" sz="2400" dirty="0"/>
              <a:t>- Three dimensions based around othering:</a:t>
            </a:r>
          </a:p>
          <a:p>
            <a:pPr marL="342900" indent="-342900">
              <a:buAutoNum type="arabicPeriod"/>
            </a:pPr>
            <a:r>
              <a:rPr lang="en-GB" sz="2400" dirty="0"/>
              <a:t>Power </a:t>
            </a:r>
          </a:p>
          <a:p>
            <a:pPr marL="342900" indent="-342900">
              <a:buAutoNum type="arabicPeriod"/>
            </a:pPr>
            <a:r>
              <a:rPr lang="en-GB" sz="2400" dirty="0"/>
              <a:t>Depicting the </a:t>
            </a:r>
            <a:r>
              <a:rPr lang="en-GB" sz="2400" i="1" dirty="0"/>
              <a:t>other </a:t>
            </a:r>
            <a:r>
              <a:rPr lang="en-GB" sz="2400" dirty="0"/>
              <a:t>as inferior or irrational.  </a:t>
            </a:r>
          </a:p>
          <a:p>
            <a:pPr marL="342900" indent="-342900">
              <a:buAutoNum type="arabicPeriod"/>
            </a:pPr>
            <a:r>
              <a:rPr lang="en-GB" sz="2400" dirty="0"/>
              <a:t>Denying the </a:t>
            </a:r>
            <a:r>
              <a:rPr lang="en-GB" sz="2400" i="1" dirty="0"/>
              <a:t>other</a:t>
            </a:r>
            <a:r>
              <a:rPr lang="en-GB" sz="2400" dirty="0"/>
              <a:t> access to knowledge and technology </a:t>
            </a:r>
          </a:p>
        </p:txBody>
      </p:sp>
      <p:sp>
        <p:nvSpPr>
          <p:cNvPr id="6" name="TextBox 5">
            <a:extLst>
              <a:ext uri="{FF2B5EF4-FFF2-40B4-BE49-F238E27FC236}">
                <a16:creationId xmlns:a16="http://schemas.microsoft.com/office/drawing/2014/main" id="{7AB6F6F7-39D0-03C2-6234-72337E80F845}"/>
              </a:ext>
            </a:extLst>
          </p:cNvPr>
          <p:cNvSpPr txBox="1"/>
          <p:nvPr/>
        </p:nvSpPr>
        <p:spPr>
          <a:xfrm>
            <a:off x="3935251" y="6322098"/>
            <a:ext cx="2941607" cy="369332"/>
          </a:xfrm>
          <a:prstGeom prst="rect">
            <a:avLst/>
          </a:prstGeom>
          <a:noFill/>
        </p:spPr>
        <p:txBody>
          <a:bodyPr wrap="square" rtlCol="0">
            <a:spAutoFit/>
          </a:bodyPr>
          <a:lstStyle/>
          <a:p>
            <a:r>
              <a:rPr lang="en-GB" dirty="0"/>
              <a:t>(Jensen, 2011; Spivak, 1985). </a:t>
            </a:r>
          </a:p>
        </p:txBody>
      </p:sp>
      <p:sp>
        <p:nvSpPr>
          <p:cNvPr id="7" name="TextBox 6">
            <a:extLst>
              <a:ext uri="{FF2B5EF4-FFF2-40B4-BE49-F238E27FC236}">
                <a16:creationId xmlns:a16="http://schemas.microsoft.com/office/drawing/2014/main" id="{4C83AFF5-6613-EC60-005A-389C7BAF9857}"/>
              </a:ext>
            </a:extLst>
          </p:cNvPr>
          <p:cNvSpPr txBox="1"/>
          <p:nvPr/>
        </p:nvSpPr>
        <p:spPr>
          <a:xfrm>
            <a:off x="7559040" y="4400702"/>
            <a:ext cx="2966720" cy="923330"/>
          </a:xfrm>
          <a:prstGeom prst="rect">
            <a:avLst/>
          </a:prstGeom>
          <a:noFill/>
        </p:spPr>
        <p:txBody>
          <a:bodyPr wrap="square" rtlCol="0">
            <a:spAutoFit/>
          </a:bodyPr>
          <a:lstStyle/>
          <a:p>
            <a:r>
              <a:rPr lang="en-GB" sz="1800" dirty="0"/>
              <a:t>(Southcott</a:t>
            </a:r>
            <a:r>
              <a:rPr lang="en-GB" dirty="0"/>
              <a:t> </a:t>
            </a:r>
            <a:r>
              <a:rPr lang="en-GB" sz="1800" dirty="0"/>
              <a:t>&amp; Theodore, 2020, p.162). </a:t>
            </a:r>
          </a:p>
          <a:p>
            <a:endParaRPr lang="en-GB" dirty="0"/>
          </a:p>
        </p:txBody>
      </p:sp>
    </p:spTree>
    <p:extLst>
      <p:ext uri="{BB962C8B-B14F-4D97-AF65-F5344CB8AC3E}">
        <p14:creationId xmlns:p14="http://schemas.microsoft.com/office/powerpoint/2010/main" val="377619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EE4"/>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F48A247-581D-FE31-5062-FB7FA0D96738}"/>
              </a:ext>
            </a:extLst>
          </p:cNvPr>
          <p:cNvPicPr>
            <a:picLocks noGrp="1" noChangeAspect="1"/>
          </p:cNvPicPr>
          <p:nvPr>
            <p:ph idx="1"/>
          </p:nvPr>
        </p:nvPicPr>
        <p:blipFill>
          <a:blip r:embed="rId2"/>
          <a:stretch>
            <a:fillRect/>
          </a:stretch>
        </p:blipFill>
        <p:spPr>
          <a:xfrm>
            <a:off x="2039459" y="965929"/>
            <a:ext cx="7389213" cy="4926142"/>
          </a:xfrm>
          <a:prstGeom prst="rect">
            <a:avLst/>
          </a:prstGeom>
        </p:spPr>
      </p:pic>
      <p:sp>
        <p:nvSpPr>
          <p:cNvPr id="5" name="TextBox 4">
            <a:extLst>
              <a:ext uri="{FF2B5EF4-FFF2-40B4-BE49-F238E27FC236}">
                <a16:creationId xmlns:a16="http://schemas.microsoft.com/office/drawing/2014/main" id="{C7204DEF-2D3A-3704-1707-0548DCA09F96}"/>
              </a:ext>
            </a:extLst>
          </p:cNvPr>
          <p:cNvSpPr txBox="1"/>
          <p:nvPr/>
        </p:nvSpPr>
        <p:spPr>
          <a:xfrm>
            <a:off x="9696091" y="5987882"/>
            <a:ext cx="2112705" cy="646331"/>
          </a:xfrm>
          <a:prstGeom prst="rect">
            <a:avLst/>
          </a:prstGeom>
          <a:noFill/>
        </p:spPr>
        <p:txBody>
          <a:bodyPr wrap="square" rtlCol="0">
            <a:spAutoFit/>
          </a:bodyPr>
          <a:lstStyle/>
          <a:p>
            <a:r>
              <a:rPr lang="en-GB" dirty="0"/>
              <a:t>(</a:t>
            </a:r>
            <a:r>
              <a:rPr lang="en-GB" b="0" i="0" dirty="0" err="1">
                <a:effectLst/>
              </a:rPr>
              <a:t>Verywell</a:t>
            </a:r>
            <a:r>
              <a:rPr lang="en-GB" b="0" i="0" dirty="0">
                <a:effectLst/>
              </a:rPr>
              <a:t> / Jiaqi Zhou, 2023)</a:t>
            </a:r>
            <a:endParaRPr lang="en-GB" dirty="0"/>
          </a:p>
        </p:txBody>
      </p:sp>
      <p:sp>
        <p:nvSpPr>
          <p:cNvPr id="6" name="TextBox 5">
            <a:extLst>
              <a:ext uri="{FF2B5EF4-FFF2-40B4-BE49-F238E27FC236}">
                <a16:creationId xmlns:a16="http://schemas.microsoft.com/office/drawing/2014/main" id="{48023C2F-B9EF-7B03-D899-294CEE5B9B18}"/>
              </a:ext>
            </a:extLst>
          </p:cNvPr>
          <p:cNvSpPr txBox="1"/>
          <p:nvPr/>
        </p:nvSpPr>
        <p:spPr>
          <a:xfrm>
            <a:off x="828136" y="224287"/>
            <a:ext cx="3804249" cy="369332"/>
          </a:xfrm>
          <a:prstGeom prst="rect">
            <a:avLst/>
          </a:prstGeom>
          <a:noFill/>
        </p:spPr>
        <p:txBody>
          <a:bodyPr wrap="square" rtlCol="0">
            <a:spAutoFit/>
          </a:bodyPr>
          <a:lstStyle/>
          <a:p>
            <a:r>
              <a:rPr lang="en-GB" i="1" dirty="0"/>
              <a:t>Image 1: : Types of Othering</a:t>
            </a:r>
          </a:p>
        </p:txBody>
      </p:sp>
    </p:spTree>
    <p:extLst>
      <p:ext uri="{BB962C8B-B14F-4D97-AF65-F5344CB8AC3E}">
        <p14:creationId xmlns:p14="http://schemas.microsoft.com/office/powerpoint/2010/main" val="2794931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BE4F1"/>
        </a:solidFill>
        <a:effectLst/>
      </p:bgPr>
    </p:bg>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2B8BCB5D-EF4D-C2CB-C9E5-73331F19E7C7}"/>
              </a:ext>
            </a:extLst>
          </p:cNvPr>
          <p:cNvSpPr/>
          <p:nvPr/>
        </p:nvSpPr>
        <p:spPr>
          <a:xfrm>
            <a:off x="2301541" y="1405459"/>
            <a:ext cx="8324418" cy="5022368"/>
          </a:xfrm>
          <a:prstGeom prst="flowChartAlternateProcess">
            <a:avLst/>
          </a:prstGeom>
          <a:solidFill>
            <a:srgbClr val="BBD8D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97E2EBC-91AE-291D-1C69-23715AA54D0E}"/>
              </a:ext>
            </a:extLst>
          </p:cNvPr>
          <p:cNvSpPr txBox="1"/>
          <p:nvPr/>
        </p:nvSpPr>
        <p:spPr>
          <a:xfrm>
            <a:off x="3076298" y="1731579"/>
            <a:ext cx="5379513" cy="4862870"/>
          </a:xfrm>
          <a:prstGeom prst="rect">
            <a:avLst/>
          </a:prstGeom>
          <a:noFill/>
        </p:spPr>
        <p:txBody>
          <a:bodyPr wrap="square" rtlCol="0">
            <a:spAutoFit/>
          </a:bodyPr>
          <a:lstStyle/>
          <a:p>
            <a:r>
              <a:rPr lang="en-GB" sz="3200" b="1" u="sng" dirty="0"/>
              <a:t>What is Ageism?</a:t>
            </a:r>
          </a:p>
          <a:p>
            <a:endParaRPr lang="en-GB" sz="3200" b="1" u="sng" dirty="0"/>
          </a:p>
          <a:p>
            <a:r>
              <a:rPr lang="en-GB" sz="3200" dirty="0"/>
              <a:t>- A term devised by Robert Butler in 1969. </a:t>
            </a:r>
          </a:p>
          <a:p>
            <a:endParaRPr lang="en-GB" sz="3200" dirty="0"/>
          </a:p>
          <a:p>
            <a:r>
              <a:rPr lang="en-GB" sz="3200" dirty="0"/>
              <a:t>- Holding discriminatory and/or unfounded views based on an individuals or groups age.</a:t>
            </a:r>
          </a:p>
          <a:p>
            <a:endParaRPr lang="en-GB" dirty="0"/>
          </a:p>
          <a:p>
            <a:endParaRPr lang="en-GB" dirty="0"/>
          </a:p>
          <a:p>
            <a:endParaRPr lang="en-GB" dirty="0"/>
          </a:p>
        </p:txBody>
      </p:sp>
      <p:sp>
        <p:nvSpPr>
          <p:cNvPr id="16" name="TextBox 15">
            <a:extLst>
              <a:ext uri="{FF2B5EF4-FFF2-40B4-BE49-F238E27FC236}">
                <a16:creationId xmlns:a16="http://schemas.microsoft.com/office/drawing/2014/main" id="{55C0C715-B6BB-67D0-7AEB-25C804E4C2CD}"/>
              </a:ext>
            </a:extLst>
          </p:cNvPr>
          <p:cNvSpPr txBox="1"/>
          <p:nvPr/>
        </p:nvSpPr>
        <p:spPr>
          <a:xfrm>
            <a:off x="7196097" y="5810218"/>
            <a:ext cx="2863970" cy="369332"/>
          </a:xfrm>
          <a:prstGeom prst="rect">
            <a:avLst/>
          </a:prstGeom>
          <a:noFill/>
        </p:spPr>
        <p:txBody>
          <a:bodyPr wrap="square" rtlCol="0">
            <a:spAutoFit/>
          </a:bodyPr>
          <a:lstStyle/>
          <a:p>
            <a:r>
              <a:rPr lang="en-GB" dirty="0"/>
              <a:t>(Scott, 2014)</a:t>
            </a:r>
          </a:p>
        </p:txBody>
      </p:sp>
      <p:sp>
        <p:nvSpPr>
          <p:cNvPr id="19" name="TextBox 18">
            <a:extLst>
              <a:ext uri="{FF2B5EF4-FFF2-40B4-BE49-F238E27FC236}">
                <a16:creationId xmlns:a16="http://schemas.microsoft.com/office/drawing/2014/main" id="{90E8249D-DD03-9DD9-A4AB-467711E5AE92}"/>
              </a:ext>
            </a:extLst>
          </p:cNvPr>
          <p:cNvSpPr txBox="1"/>
          <p:nvPr/>
        </p:nvSpPr>
        <p:spPr>
          <a:xfrm>
            <a:off x="6466694" y="3726904"/>
            <a:ext cx="2161388" cy="369332"/>
          </a:xfrm>
          <a:prstGeom prst="rect">
            <a:avLst/>
          </a:prstGeom>
          <a:noFill/>
        </p:spPr>
        <p:txBody>
          <a:bodyPr wrap="square" rtlCol="0">
            <a:spAutoFit/>
          </a:bodyPr>
          <a:lstStyle/>
          <a:p>
            <a:r>
              <a:rPr lang="en-GB" dirty="0"/>
              <a:t>(</a:t>
            </a:r>
            <a:r>
              <a:rPr lang="en-GB" dirty="0" err="1"/>
              <a:t>Achenbaum</a:t>
            </a:r>
            <a:r>
              <a:rPr lang="en-GB" dirty="0"/>
              <a:t>, 2015)</a:t>
            </a:r>
          </a:p>
        </p:txBody>
      </p:sp>
      <p:sp>
        <p:nvSpPr>
          <p:cNvPr id="6" name="TextBox 5">
            <a:extLst>
              <a:ext uri="{FF2B5EF4-FFF2-40B4-BE49-F238E27FC236}">
                <a16:creationId xmlns:a16="http://schemas.microsoft.com/office/drawing/2014/main" id="{4C1BBBDD-235C-4B44-5D1D-68EA32689652}"/>
              </a:ext>
            </a:extLst>
          </p:cNvPr>
          <p:cNvSpPr txBox="1"/>
          <p:nvPr/>
        </p:nvSpPr>
        <p:spPr>
          <a:xfrm>
            <a:off x="294786" y="121969"/>
            <a:ext cx="4502989" cy="1446550"/>
          </a:xfrm>
          <a:prstGeom prst="rect">
            <a:avLst/>
          </a:prstGeom>
          <a:noFill/>
        </p:spPr>
        <p:txBody>
          <a:bodyPr wrap="square" rtlCol="0">
            <a:spAutoFit/>
          </a:bodyPr>
          <a:lstStyle/>
          <a:p>
            <a:r>
              <a:rPr lang="en-GB" sz="4400" b="1" u="sng" dirty="0"/>
              <a:t>Othering and Ageism</a:t>
            </a:r>
          </a:p>
        </p:txBody>
      </p:sp>
    </p:spTree>
    <p:extLst>
      <p:ext uri="{BB962C8B-B14F-4D97-AF65-F5344CB8AC3E}">
        <p14:creationId xmlns:p14="http://schemas.microsoft.com/office/powerpoint/2010/main" val="3664076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EEAE3"/>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5B1D485-8B1A-7528-3C3C-9118C1D3295D}"/>
              </a:ext>
            </a:extLst>
          </p:cNvPr>
          <p:cNvSpPr/>
          <p:nvPr/>
        </p:nvSpPr>
        <p:spPr>
          <a:xfrm>
            <a:off x="6366294" y="69010"/>
            <a:ext cx="5641675" cy="6668219"/>
          </a:xfrm>
          <a:prstGeom prst="roundRect">
            <a:avLst/>
          </a:prstGeom>
          <a:solidFill>
            <a:srgbClr val="E6DEE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E58152D2-ACFB-E9D9-529C-4456ECCB2E28}"/>
              </a:ext>
            </a:extLst>
          </p:cNvPr>
          <p:cNvSpPr/>
          <p:nvPr/>
        </p:nvSpPr>
        <p:spPr>
          <a:xfrm>
            <a:off x="330679" y="94890"/>
            <a:ext cx="5641675" cy="6668219"/>
          </a:xfrm>
          <a:prstGeom prst="roundRect">
            <a:avLst/>
          </a:prstGeom>
          <a:solidFill>
            <a:srgbClr val="DBE4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1606CB24-B67F-8DF8-FE23-3C9D60F7D31D}"/>
              </a:ext>
            </a:extLst>
          </p:cNvPr>
          <p:cNvSpPr txBox="1"/>
          <p:nvPr/>
        </p:nvSpPr>
        <p:spPr>
          <a:xfrm>
            <a:off x="6638026" y="638355"/>
            <a:ext cx="5098210" cy="4678204"/>
          </a:xfrm>
          <a:prstGeom prst="rect">
            <a:avLst/>
          </a:prstGeom>
          <a:noFill/>
        </p:spPr>
        <p:txBody>
          <a:bodyPr wrap="square" rtlCol="0">
            <a:spAutoFit/>
          </a:bodyPr>
          <a:lstStyle/>
          <a:p>
            <a:pPr marL="0" indent="0">
              <a:buNone/>
            </a:pPr>
            <a:r>
              <a:rPr lang="en-GB" sz="2800" b="1" u="sng" dirty="0"/>
              <a:t>What does Ageism look like?</a:t>
            </a:r>
          </a:p>
          <a:p>
            <a:pPr marL="0" indent="0">
              <a:buNone/>
            </a:pPr>
            <a:endParaRPr lang="en-GB" sz="2800" dirty="0"/>
          </a:p>
          <a:p>
            <a:pPr marL="0" indent="0">
              <a:buNone/>
            </a:pPr>
            <a:r>
              <a:rPr lang="en-GB" sz="2800" dirty="0"/>
              <a:t>- Negative attitudes or prejudice towards older people.</a:t>
            </a:r>
          </a:p>
          <a:p>
            <a:pPr marL="0" indent="0">
              <a:buNone/>
            </a:pPr>
            <a:r>
              <a:rPr lang="en-GB" sz="2800" dirty="0"/>
              <a:t>- Labelling and stereotyping old age </a:t>
            </a:r>
            <a:r>
              <a:rPr lang="en-GB" sz="2400" dirty="0"/>
              <a:t>(Higgs and </a:t>
            </a:r>
            <a:r>
              <a:rPr lang="en-GB" sz="2400" dirty="0" err="1"/>
              <a:t>Gilleard</a:t>
            </a:r>
            <a:r>
              <a:rPr lang="en-GB" sz="2400" dirty="0"/>
              <a:t>, 2019).</a:t>
            </a:r>
          </a:p>
          <a:p>
            <a:pPr marL="0" indent="0">
              <a:buNone/>
            </a:pPr>
            <a:endParaRPr lang="en-GB" sz="2800" dirty="0"/>
          </a:p>
          <a:p>
            <a:pPr marL="0" indent="0">
              <a:buNone/>
            </a:pPr>
            <a:r>
              <a:rPr lang="en-GB" sz="2800" dirty="0"/>
              <a:t>- Using language that is ageist but has become normalised within society </a:t>
            </a:r>
            <a:r>
              <a:rPr lang="en-GB" sz="2400" dirty="0"/>
              <a:t>(Gendron </a:t>
            </a:r>
            <a:r>
              <a:rPr lang="en-GB" sz="2400" i="1" dirty="0"/>
              <a:t>et al</a:t>
            </a:r>
            <a:r>
              <a:rPr lang="en-GB" sz="2400" dirty="0"/>
              <a:t>, 2018).</a:t>
            </a:r>
          </a:p>
          <a:p>
            <a:endParaRPr lang="en-GB" dirty="0"/>
          </a:p>
        </p:txBody>
      </p:sp>
      <p:sp>
        <p:nvSpPr>
          <p:cNvPr id="10" name="TextBox 9">
            <a:extLst>
              <a:ext uri="{FF2B5EF4-FFF2-40B4-BE49-F238E27FC236}">
                <a16:creationId xmlns:a16="http://schemas.microsoft.com/office/drawing/2014/main" id="{EF0ECE8D-FA39-CD52-7EDB-794970DB4BAC}"/>
              </a:ext>
            </a:extLst>
          </p:cNvPr>
          <p:cNvSpPr txBox="1"/>
          <p:nvPr/>
        </p:nvSpPr>
        <p:spPr>
          <a:xfrm>
            <a:off x="583720" y="361356"/>
            <a:ext cx="5135591" cy="5262979"/>
          </a:xfrm>
          <a:prstGeom prst="rect">
            <a:avLst/>
          </a:prstGeom>
          <a:noFill/>
        </p:spPr>
        <p:txBody>
          <a:bodyPr wrap="square" rtlCol="0">
            <a:spAutoFit/>
          </a:bodyPr>
          <a:lstStyle/>
          <a:p>
            <a:r>
              <a:rPr lang="en-GB" sz="2800" b="1" u="sng" dirty="0"/>
              <a:t>Charles Taylor’s ‘Social Imaginary Theory’</a:t>
            </a:r>
          </a:p>
          <a:p>
            <a:endParaRPr lang="en-GB" sz="2800" b="1" u="sng" dirty="0"/>
          </a:p>
          <a:p>
            <a:r>
              <a:rPr lang="en-GB" sz="2800" dirty="0"/>
              <a:t>“I am thinking, rather, of the ways people imagine their social existence, how they fit together with others, how things go on between them and their fellows, the expectations that are normally met, and the deeper normative notions and images that underlie these expectations”.</a:t>
            </a:r>
          </a:p>
        </p:txBody>
      </p:sp>
      <p:sp>
        <p:nvSpPr>
          <p:cNvPr id="11" name="TextBox 10">
            <a:extLst>
              <a:ext uri="{FF2B5EF4-FFF2-40B4-BE49-F238E27FC236}">
                <a16:creationId xmlns:a16="http://schemas.microsoft.com/office/drawing/2014/main" id="{14B7C570-763D-4431-BE91-034EF2D00470}"/>
              </a:ext>
            </a:extLst>
          </p:cNvPr>
          <p:cNvSpPr txBox="1"/>
          <p:nvPr/>
        </p:nvSpPr>
        <p:spPr>
          <a:xfrm>
            <a:off x="2941608" y="6003985"/>
            <a:ext cx="2242867" cy="369332"/>
          </a:xfrm>
          <a:prstGeom prst="rect">
            <a:avLst/>
          </a:prstGeom>
          <a:noFill/>
        </p:spPr>
        <p:txBody>
          <a:bodyPr wrap="square" rtlCol="0">
            <a:spAutoFit/>
          </a:bodyPr>
          <a:lstStyle/>
          <a:p>
            <a:r>
              <a:rPr lang="en-GB" dirty="0"/>
              <a:t>(Taylor, 2004, p.23).</a:t>
            </a:r>
          </a:p>
        </p:txBody>
      </p:sp>
    </p:spTree>
    <p:extLst>
      <p:ext uri="{BB962C8B-B14F-4D97-AF65-F5344CB8AC3E}">
        <p14:creationId xmlns:p14="http://schemas.microsoft.com/office/powerpoint/2010/main" val="3482214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5E3D5"/>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A1A79BC9-A040-B9D4-1536-383F23CE5F3C}"/>
              </a:ext>
            </a:extLst>
          </p:cNvPr>
          <p:cNvSpPr txBox="1"/>
          <p:nvPr/>
        </p:nvSpPr>
        <p:spPr>
          <a:xfrm>
            <a:off x="365760" y="1429842"/>
            <a:ext cx="3688080" cy="2523768"/>
          </a:xfrm>
          <a:prstGeom prst="rect">
            <a:avLst/>
          </a:prstGeom>
          <a:noFill/>
        </p:spPr>
        <p:txBody>
          <a:bodyPr wrap="square" rtlCol="0">
            <a:spAutoFit/>
          </a:bodyPr>
          <a:lstStyle/>
          <a:p>
            <a:r>
              <a:rPr lang="en-GB" sz="2600" i="1" dirty="0"/>
              <a:t>Equality Act 2010</a:t>
            </a:r>
          </a:p>
          <a:p>
            <a:endParaRPr lang="en-GB" sz="2600" i="1" dirty="0"/>
          </a:p>
          <a:p>
            <a:r>
              <a:rPr lang="en-GB" sz="2600" i="1" dirty="0"/>
              <a:t>- </a:t>
            </a:r>
            <a:r>
              <a:rPr lang="en-GB" sz="2600" dirty="0"/>
              <a:t>Age is one of the nine characteristics protected under this act.</a:t>
            </a:r>
          </a:p>
          <a:p>
            <a:endParaRPr lang="en-GB" sz="2800" i="1" dirty="0"/>
          </a:p>
        </p:txBody>
      </p:sp>
      <p:sp>
        <p:nvSpPr>
          <p:cNvPr id="13" name="TextBox 12">
            <a:extLst>
              <a:ext uri="{FF2B5EF4-FFF2-40B4-BE49-F238E27FC236}">
                <a16:creationId xmlns:a16="http://schemas.microsoft.com/office/drawing/2014/main" id="{3F760BA1-0132-1E68-2F3D-20F27E3D8D94}"/>
              </a:ext>
            </a:extLst>
          </p:cNvPr>
          <p:cNvSpPr txBox="1"/>
          <p:nvPr/>
        </p:nvSpPr>
        <p:spPr>
          <a:xfrm>
            <a:off x="355600" y="3860582"/>
            <a:ext cx="7355840" cy="2769989"/>
          </a:xfrm>
          <a:prstGeom prst="rect">
            <a:avLst/>
          </a:prstGeom>
          <a:noFill/>
        </p:spPr>
        <p:txBody>
          <a:bodyPr wrap="square" rtlCol="0">
            <a:spAutoFit/>
          </a:bodyPr>
          <a:lstStyle/>
          <a:p>
            <a:r>
              <a:rPr lang="en-GB" sz="2600" i="1" dirty="0"/>
              <a:t>- </a:t>
            </a:r>
            <a:r>
              <a:rPr lang="en-GB" sz="2600" dirty="0"/>
              <a:t>Four key areas in which age is protected from:</a:t>
            </a:r>
          </a:p>
          <a:p>
            <a:endParaRPr lang="en-GB" sz="2600" i="1" dirty="0"/>
          </a:p>
          <a:p>
            <a:pPr marL="342900" indent="-342900">
              <a:buAutoNum type="arabicPeriod"/>
            </a:pPr>
            <a:r>
              <a:rPr lang="en-GB" sz="2600" dirty="0"/>
              <a:t>Indirect discrimination </a:t>
            </a:r>
          </a:p>
          <a:p>
            <a:pPr marL="342900" indent="-342900">
              <a:buAutoNum type="arabicPeriod"/>
            </a:pPr>
            <a:r>
              <a:rPr lang="en-GB" sz="2600" dirty="0"/>
              <a:t>Direct Discrimination</a:t>
            </a:r>
          </a:p>
          <a:p>
            <a:pPr marL="342900" indent="-342900">
              <a:buAutoNum type="arabicPeriod"/>
            </a:pPr>
            <a:r>
              <a:rPr lang="en-GB" sz="2600" dirty="0"/>
              <a:t>Victimisation</a:t>
            </a:r>
          </a:p>
          <a:p>
            <a:pPr marL="342900" indent="-342900">
              <a:buAutoNum type="arabicPeriod"/>
            </a:pPr>
            <a:r>
              <a:rPr lang="en-GB" sz="2600" dirty="0"/>
              <a:t>Harassment</a:t>
            </a:r>
          </a:p>
          <a:p>
            <a:endParaRPr lang="en-GB" dirty="0"/>
          </a:p>
        </p:txBody>
      </p:sp>
      <p:sp>
        <p:nvSpPr>
          <p:cNvPr id="14" name="TextBox 13">
            <a:extLst>
              <a:ext uri="{FF2B5EF4-FFF2-40B4-BE49-F238E27FC236}">
                <a16:creationId xmlns:a16="http://schemas.microsoft.com/office/drawing/2014/main" id="{4600B4C2-F257-BAC5-B537-7629A4829D14}"/>
              </a:ext>
            </a:extLst>
          </p:cNvPr>
          <p:cNvSpPr txBox="1"/>
          <p:nvPr/>
        </p:nvSpPr>
        <p:spPr>
          <a:xfrm>
            <a:off x="4734560" y="5984240"/>
            <a:ext cx="2316480" cy="369332"/>
          </a:xfrm>
          <a:prstGeom prst="rect">
            <a:avLst/>
          </a:prstGeom>
          <a:noFill/>
        </p:spPr>
        <p:txBody>
          <a:bodyPr wrap="square" rtlCol="0">
            <a:spAutoFit/>
          </a:bodyPr>
          <a:lstStyle/>
          <a:p>
            <a:r>
              <a:rPr lang="en-GB" dirty="0"/>
              <a:t>(</a:t>
            </a:r>
            <a:r>
              <a:rPr lang="en-GB" i="1" dirty="0"/>
              <a:t>Equality Act 2010).</a:t>
            </a:r>
            <a:endParaRPr lang="en-GB" dirty="0"/>
          </a:p>
        </p:txBody>
      </p:sp>
      <p:sp>
        <p:nvSpPr>
          <p:cNvPr id="15" name="TextBox 14">
            <a:extLst>
              <a:ext uri="{FF2B5EF4-FFF2-40B4-BE49-F238E27FC236}">
                <a16:creationId xmlns:a16="http://schemas.microsoft.com/office/drawing/2014/main" id="{EAD2F69B-0903-CC95-4662-024756AE6F32}"/>
              </a:ext>
            </a:extLst>
          </p:cNvPr>
          <p:cNvSpPr txBox="1"/>
          <p:nvPr/>
        </p:nvSpPr>
        <p:spPr>
          <a:xfrm>
            <a:off x="355600" y="263138"/>
            <a:ext cx="3444240" cy="707886"/>
          </a:xfrm>
          <a:prstGeom prst="rect">
            <a:avLst/>
          </a:prstGeom>
          <a:noFill/>
        </p:spPr>
        <p:txBody>
          <a:bodyPr wrap="square" rtlCol="0">
            <a:spAutoFit/>
          </a:bodyPr>
          <a:lstStyle/>
          <a:p>
            <a:r>
              <a:rPr lang="en-GB" sz="4000" b="1" u="sng" dirty="0"/>
              <a:t>Legislation</a:t>
            </a:r>
          </a:p>
        </p:txBody>
      </p:sp>
      <p:sp>
        <p:nvSpPr>
          <p:cNvPr id="2" name="Speech Bubble: Oval 1">
            <a:extLst>
              <a:ext uri="{FF2B5EF4-FFF2-40B4-BE49-F238E27FC236}">
                <a16:creationId xmlns:a16="http://schemas.microsoft.com/office/drawing/2014/main" id="{E629E025-7DE3-B94E-69A1-26DB63D38DF4}"/>
              </a:ext>
            </a:extLst>
          </p:cNvPr>
          <p:cNvSpPr/>
          <p:nvPr/>
        </p:nvSpPr>
        <p:spPr>
          <a:xfrm>
            <a:off x="6357668" y="356395"/>
            <a:ext cx="4942361" cy="3597215"/>
          </a:xfrm>
          <a:prstGeom prst="wedgeEllipseCallout">
            <a:avLst/>
          </a:prstGeom>
          <a:solidFill>
            <a:srgbClr val="E1E0E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E1E0EC"/>
              </a:solidFill>
            </a:endParaRPr>
          </a:p>
        </p:txBody>
      </p:sp>
      <p:sp>
        <p:nvSpPr>
          <p:cNvPr id="3" name="TextBox 2">
            <a:extLst>
              <a:ext uri="{FF2B5EF4-FFF2-40B4-BE49-F238E27FC236}">
                <a16:creationId xmlns:a16="http://schemas.microsoft.com/office/drawing/2014/main" id="{0FE535E3-0087-BC2C-1B52-C6720E155FEB}"/>
              </a:ext>
            </a:extLst>
          </p:cNvPr>
          <p:cNvSpPr txBox="1"/>
          <p:nvPr/>
        </p:nvSpPr>
        <p:spPr>
          <a:xfrm>
            <a:off x="7177176" y="971024"/>
            <a:ext cx="3648975" cy="2062103"/>
          </a:xfrm>
          <a:prstGeom prst="rect">
            <a:avLst/>
          </a:prstGeom>
          <a:noFill/>
        </p:spPr>
        <p:txBody>
          <a:bodyPr wrap="square" rtlCol="0">
            <a:spAutoFit/>
          </a:bodyPr>
          <a:lstStyle/>
          <a:p>
            <a:r>
              <a:rPr lang="en-GB" sz="3200" dirty="0"/>
              <a:t>‘55% of adults agreed that the UK is ageist (with just 13% disagreeing’.</a:t>
            </a:r>
          </a:p>
        </p:txBody>
      </p:sp>
      <p:sp>
        <p:nvSpPr>
          <p:cNvPr id="4" name="TextBox 3">
            <a:extLst>
              <a:ext uri="{FF2B5EF4-FFF2-40B4-BE49-F238E27FC236}">
                <a16:creationId xmlns:a16="http://schemas.microsoft.com/office/drawing/2014/main" id="{0614CEA7-5232-70D9-57D3-5B548F9EA910}"/>
              </a:ext>
            </a:extLst>
          </p:cNvPr>
          <p:cNvSpPr txBox="1"/>
          <p:nvPr/>
        </p:nvSpPr>
        <p:spPr>
          <a:xfrm>
            <a:off x="8190493" y="3062378"/>
            <a:ext cx="2471181" cy="646331"/>
          </a:xfrm>
          <a:prstGeom prst="rect">
            <a:avLst/>
          </a:prstGeom>
          <a:noFill/>
        </p:spPr>
        <p:txBody>
          <a:bodyPr wrap="square" rtlCol="0">
            <a:spAutoFit/>
          </a:bodyPr>
          <a:lstStyle/>
          <a:p>
            <a:r>
              <a:rPr lang="en-GB" dirty="0"/>
              <a:t>(Centre for Ageing Better, 2021,p.20).</a:t>
            </a:r>
          </a:p>
        </p:txBody>
      </p:sp>
    </p:spTree>
    <p:extLst>
      <p:ext uri="{BB962C8B-B14F-4D97-AF65-F5344CB8AC3E}">
        <p14:creationId xmlns:p14="http://schemas.microsoft.com/office/powerpoint/2010/main" val="1414066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EEA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32D42-4A39-74DE-D12E-E4581A17F30B}"/>
              </a:ext>
            </a:extLst>
          </p:cNvPr>
          <p:cNvSpPr>
            <a:spLocks noGrp="1"/>
          </p:cNvSpPr>
          <p:nvPr>
            <p:ph type="title"/>
          </p:nvPr>
        </p:nvSpPr>
        <p:spPr>
          <a:xfrm>
            <a:off x="4163060" y="121285"/>
            <a:ext cx="3865880" cy="1026795"/>
          </a:xfrm>
        </p:spPr>
        <p:txBody>
          <a:bodyPr/>
          <a:lstStyle/>
          <a:p>
            <a:r>
              <a:rPr lang="en-GB" b="1" u="sng" dirty="0"/>
              <a:t>Types of Ageism</a:t>
            </a:r>
          </a:p>
        </p:txBody>
      </p:sp>
      <p:cxnSp>
        <p:nvCxnSpPr>
          <p:cNvPr id="6" name="Straight Connector 5">
            <a:extLst>
              <a:ext uri="{FF2B5EF4-FFF2-40B4-BE49-F238E27FC236}">
                <a16:creationId xmlns:a16="http://schemas.microsoft.com/office/drawing/2014/main" id="{F56543F0-D65D-D6B3-4721-89DD1D841764}"/>
              </a:ext>
            </a:extLst>
          </p:cNvPr>
          <p:cNvCxnSpPr>
            <a:cxnSpLocks/>
          </p:cNvCxnSpPr>
          <p:nvPr/>
        </p:nvCxnSpPr>
        <p:spPr>
          <a:xfrm>
            <a:off x="3850640" y="1341120"/>
            <a:ext cx="1" cy="3929620"/>
          </a:xfrm>
          <a:prstGeom prst="line">
            <a:avLst/>
          </a:prstGeom>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B04D0C57-50B7-B2E0-3D9F-5EF2FF890081}"/>
              </a:ext>
            </a:extLst>
          </p:cNvPr>
          <p:cNvCxnSpPr>
            <a:cxnSpLocks/>
          </p:cNvCxnSpPr>
          <p:nvPr/>
        </p:nvCxnSpPr>
        <p:spPr>
          <a:xfrm>
            <a:off x="8341360" y="1402080"/>
            <a:ext cx="0" cy="3954800"/>
          </a:xfrm>
          <a:prstGeom prst="line">
            <a:avLst/>
          </a:prstGeom>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35246386-623B-0C50-593B-395D3BFFFB04}"/>
              </a:ext>
            </a:extLst>
          </p:cNvPr>
          <p:cNvSpPr txBox="1"/>
          <p:nvPr/>
        </p:nvSpPr>
        <p:spPr>
          <a:xfrm>
            <a:off x="944879" y="1110287"/>
            <a:ext cx="2204721" cy="830997"/>
          </a:xfrm>
          <a:prstGeom prst="rect">
            <a:avLst/>
          </a:prstGeom>
          <a:noFill/>
        </p:spPr>
        <p:txBody>
          <a:bodyPr wrap="square" rtlCol="0">
            <a:spAutoFit/>
          </a:bodyPr>
          <a:lstStyle/>
          <a:p>
            <a:r>
              <a:rPr lang="en-GB" sz="2400" b="1" u="sng" dirty="0"/>
              <a:t>Institutional</a:t>
            </a:r>
          </a:p>
          <a:p>
            <a:r>
              <a:rPr lang="en-GB" sz="2400" b="1" dirty="0"/>
              <a:t>(macro)</a:t>
            </a:r>
            <a:r>
              <a:rPr lang="en-GB" b="1" u="sng" dirty="0"/>
              <a:t> </a:t>
            </a:r>
          </a:p>
        </p:txBody>
      </p:sp>
      <p:sp>
        <p:nvSpPr>
          <p:cNvPr id="10" name="TextBox 9">
            <a:extLst>
              <a:ext uri="{FF2B5EF4-FFF2-40B4-BE49-F238E27FC236}">
                <a16:creationId xmlns:a16="http://schemas.microsoft.com/office/drawing/2014/main" id="{B12C1107-F640-0514-2FDD-1827A7D465CE}"/>
              </a:ext>
            </a:extLst>
          </p:cNvPr>
          <p:cNvSpPr txBox="1"/>
          <p:nvPr/>
        </p:nvSpPr>
        <p:spPr>
          <a:xfrm>
            <a:off x="5034281" y="1173480"/>
            <a:ext cx="2123439" cy="1107996"/>
          </a:xfrm>
          <a:prstGeom prst="rect">
            <a:avLst/>
          </a:prstGeom>
          <a:noFill/>
        </p:spPr>
        <p:txBody>
          <a:bodyPr wrap="square" rtlCol="0">
            <a:spAutoFit/>
          </a:bodyPr>
          <a:lstStyle/>
          <a:p>
            <a:r>
              <a:rPr lang="en-GB" sz="2400" b="1" u="sng" dirty="0"/>
              <a:t>Interpersonal</a:t>
            </a:r>
          </a:p>
          <a:p>
            <a:r>
              <a:rPr lang="en-GB" sz="2400" b="1" dirty="0"/>
              <a:t>(</a:t>
            </a:r>
            <a:r>
              <a:rPr lang="en-GB" sz="2400" b="1" dirty="0" err="1"/>
              <a:t>meso</a:t>
            </a:r>
            <a:r>
              <a:rPr lang="en-GB" sz="2400" b="1" dirty="0"/>
              <a:t>)</a:t>
            </a:r>
          </a:p>
          <a:p>
            <a:r>
              <a:rPr lang="en-GB" dirty="0"/>
              <a:t> </a:t>
            </a:r>
          </a:p>
        </p:txBody>
      </p:sp>
      <p:sp>
        <p:nvSpPr>
          <p:cNvPr id="11" name="TextBox 10">
            <a:extLst>
              <a:ext uri="{FF2B5EF4-FFF2-40B4-BE49-F238E27FC236}">
                <a16:creationId xmlns:a16="http://schemas.microsoft.com/office/drawing/2014/main" id="{6843091F-F13C-3B5D-F3B9-B888DFAB30E9}"/>
              </a:ext>
            </a:extLst>
          </p:cNvPr>
          <p:cNvSpPr txBox="1"/>
          <p:nvPr/>
        </p:nvSpPr>
        <p:spPr>
          <a:xfrm>
            <a:off x="9375140" y="1117599"/>
            <a:ext cx="1869440" cy="830997"/>
          </a:xfrm>
          <a:prstGeom prst="rect">
            <a:avLst/>
          </a:prstGeom>
          <a:noFill/>
        </p:spPr>
        <p:txBody>
          <a:bodyPr wrap="square" rtlCol="0">
            <a:spAutoFit/>
          </a:bodyPr>
          <a:lstStyle/>
          <a:p>
            <a:r>
              <a:rPr lang="en-GB" sz="2400" b="1" u="sng" dirty="0"/>
              <a:t>Self-Directed</a:t>
            </a:r>
          </a:p>
          <a:p>
            <a:r>
              <a:rPr lang="en-GB" sz="2400" b="1" dirty="0"/>
              <a:t>(micro)</a:t>
            </a:r>
          </a:p>
        </p:txBody>
      </p:sp>
      <p:sp>
        <p:nvSpPr>
          <p:cNvPr id="12" name="TextBox 11">
            <a:extLst>
              <a:ext uri="{FF2B5EF4-FFF2-40B4-BE49-F238E27FC236}">
                <a16:creationId xmlns:a16="http://schemas.microsoft.com/office/drawing/2014/main" id="{DA448DD4-DB64-A675-BF7B-8DCE7880E554}"/>
              </a:ext>
            </a:extLst>
          </p:cNvPr>
          <p:cNvSpPr txBox="1"/>
          <p:nvPr/>
        </p:nvSpPr>
        <p:spPr>
          <a:xfrm>
            <a:off x="349890" y="2225318"/>
            <a:ext cx="3108955" cy="2308324"/>
          </a:xfrm>
          <a:prstGeom prst="rect">
            <a:avLst/>
          </a:prstGeom>
          <a:noFill/>
        </p:spPr>
        <p:txBody>
          <a:bodyPr wrap="square" rtlCol="0">
            <a:spAutoFit/>
          </a:bodyPr>
          <a:lstStyle/>
          <a:p>
            <a:r>
              <a:rPr lang="en-GB" sz="2400" dirty="0"/>
              <a:t>- Often embedded within social norms, regulations, laws, policies and the practices of institutions in society .</a:t>
            </a:r>
          </a:p>
        </p:txBody>
      </p:sp>
      <p:sp>
        <p:nvSpPr>
          <p:cNvPr id="13" name="TextBox 12">
            <a:extLst>
              <a:ext uri="{FF2B5EF4-FFF2-40B4-BE49-F238E27FC236}">
                <a16:creationId xmlns:a16="http://schemas.microsoft.com/office/drawing/2014/main" id="{33B12A48-E032-C505-4A9C-C0F43E9DFBDC}"/>
              </a:ext>
            </a:extLst>
          </p:cNvPr>
          <p:cNvSpPr txBox="1"/>
          <p:nvPr/>
        </p:nvSpPr>
        <p:spPr>
          <a:xfrm>
            <a:off x="4634231" y="2306876"/>
            <a:ext cx="3115309" cy="3416320"/>
          </a:xfrm>
          <a:prstGeom prst="rect">
            <a:avLst/>
          </a:prstGeom>
          <a:noFill/>
        </p:spPr>
        <p:txBody>
          <a:bodyPr wrap="square" rtlCol="0">
            <a:spAutoFit/>
          </a:bodyPr>
          <a:lstStyle/>
          <a:p>
            <a:r>
              <a:rPr lang="en-GB" sz="2400" dirty="0"/>
              <a:t>- Takes place in everyday situations between individuals.</a:t>
            </a:r>
          </a:p>
          <a:p>
            <a:r>
              <a:rPr lang="en-GB" sz="2400" dirty="0"/>
              <a:t>- The use of patronising language.</a:t>
            </a:r>
          </a:p>
          <a:p>
            <a:r>
              <a:rPr lang="en-GB" sz="2400" dirty="0"/>
              <a:t>- Commenting negatively on someone’s appearance (who is older).</a:t>
            </a:r>
          </a:p>
        </p:txBody>
      </p:sp>
      <p:sp>
        <p:nvSpPr>
          <p:cNvPr id="14" name="TextBox 13">
            <a:extLst>
              <a:ext uri="{FF2B5EF4-FFF2-40B4-BE49-F238E27FC236}">
                <a16:creationId xmlns:a16="http://schemas.microsoft.com/office/drawing/2014/main" id="{719EC231-DD2E-2964-0B84-AE4BD9D254B8}"/>
              </a:ext>
            </a:extLst>
          </p:cNvPr>
          <p:cNvSpPr txBox="1"/>
          <p:nvPr/>
        </p:nvSpPr>
        <p:spPr>
          <a:xfrm>
            <a:off x="8666481" y="2151768"/>
            <a:ext cx="3004819" cy="2308324"/>
          </a:xfrm>
          <a:prstGeom prst="rect">
            <a:avLst/>
          </a:prstGeom>
          <a:noFill/>
        </p:spPr>
        <p:txBody>
          <a:bodyPr wrap="square" rtlCol="0">
            <a:spAutoFit/>
          </a:bodyPr>
          <a:lstStyle/>
          <a:p>
            <a:r>
              <a:rPr lang="en-GB" sz="2400" dirty="0"/>
              <a:t>- The internalisation of ageism that occurs following repeated exposure to negative attitudes and opinions surrounding age. </a:t>
            </a:r>
          </a:p>
        </p:txBody>
      </p:sp>
      <p:sp>
        <p:nvSpPr>
          <p:cNvPr id="15" name="TextBox 14">
            <a:extLst>
              <a:ext uri="{FF2B5EF4-FFF2-40B4-BE49-F238E27FC236}">
                <a16:creationId xmlns:a16="http://schemas.microsoft.com/office/drawing/2014/main" id="{BBD786EF-7AA8-14B7-ACCD-C84849B27A66}"/>
              </a:ext>
            </a:extLst>
          </p:cNvPr>
          <p:cNvSpPr txBox="1"/>
          <p:nvPr/>
        </p:nvSpPr>
        <p:spPr>
          <a:xfrm>
            <a:off x="9225280" y="5984240"/>
            <a:ext cx="2169161" cy="646331"/>
          </a:xfrm>
          <a:prstGeom prst="rect">
            <a:avLst/>
          </a:prstGeom>
          <a:noFill/>
        </p:spPr>
        <p:txBody>
          <a:bodyPr wrap="square" rtlCol="0">
            <a:spAutoFit/>
          </a:bodyPr>
          <a:lstStyle/>
          <a:p>
            <a:r>
              <a:rPr lang="en-GB" dirty="0"/>
              <a:t>(Centre for Ageing Better, 2023).</a:t>
            </a:r>
          </a:p>
        </p:txBody>
      </p:sp>
    </p:spTree>
    <p:extLst>
      <p:ext uri="{BB962C8B-B14F-4D97-AF65-F5344CB8AC3E}">
        <p14:creationId xmlns:p14="http://schemas.microsoft.com/office/powerpoint/2010/main" val="3506252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BD8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C5E9A-6604-005F-1264-3E7F660495AE}"/>
              </a:ext>
            </a:extLst>
          </p:cNvPr>
          <p:cNvSpPr>
            <a:spLocks noGrp="1"/>
          </p:cNvSpPr>
          <p:nvPr>
            <p:ph type="title"/>
          </p:nvPr>
        </p:nvSpPr>
        <p:spPr>
          <a:xfrm>
            <a:off x="328714" y="134381"/>
            <a:ext cx="11372012" cy="1115300"/>
          </a:xfrm>
        </p:spPr>
        <p:txBody>
          <a:bodyPr>
            <a:normAutofit/>
          </a:bodyPr>
          <a:lstStyle/>
          <a:p>
            <a:r>
              <a:rPr lang="en-GB" b="1" u="sng" dirty="0"/>
              <a:t>Ageism Towards the Elderly in Society</a:t>
            </a:r>
          </a:p>
        </p:txBody>
      </p:sp>
      <p:sp>
        <p:nvSpPr>
          <p:cNvPr id="5" name="Rectangle: Rounded Corners 4">
            <a:extLst>
              <a:ext uri="{FF2B5EF4-FFF2-40B4-BE49-F238E27FC236}">
                <a16:creationId xmlns:a16="http://schemas.microsoft.com/office/drawing/2014/main" id="{C6B92020-2BC6-23B0-FF74-2D1DDECF6210}"/>
              </a:ext>
            </a:extLst>
          </p:cNvPr>
          <p:cNvSpPr/>
          <p:nvPr/>
        </p:nvSpPr>
        <p:spPr>
          <a:xfrm>
            <a:off x="253862" y="1249681"/>
            <a:ext cx="3664166" cy="5473938"/>
          </a:xfrm>
          <a:prstGeom prst="roundRect">
            <a:avLst/>
          </a:prstGeom>
          <a:solidFill>
            <a:srgbClr val="DBE4F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244B56B-DFE5-9492-70F1-5463D424BFC7}"/>
              </a:ext>
            </a:extLst>
          </p:cNvPr>
          <p:cNvSpPr/>
          <p:nvPr/>
        </p:nvSpPr>
        <p:spPr>
          <a:xfrm>
            <a:off x="4307840" y="1249681"/>
            <a:ext cx="3664166" cy="5473938"/>
          </a:xfrm>
          <a:prstGeom prst="roundRect">
            <a:avLst/>
          </a:prstGeom>
          <a:solidFill>
            <a:srgbClr val="DEEAE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BE78265A-0E54-2739-0089-D9BE69168C04}"/>
              </a:ext>
            </a:extLst>
          </p:cNvPr>
          <p:cNvSpPr/>
          <p:nvPr/>
        </p:nvSpPr>
        <p:spPr>
          <a:xfrm>
            <a:off x="8266646" y="1249681"/>
            <a:ext cx="3664166" cy="5473938"/>
          </a:xfrm>
          <a:prstGeom prst="roundRect">
            <a:avLst/>
          </a:prstGeom>
          <a:solidFill>
            <a:srgbClr val="E6DEE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F83CABE-61D5-EA33-D8BC-41A9E4A2A5DD}"/>
              </a:ext>
            </a:extLst>
          </p:cNvPr>
          <p:cNvSpPr txBox="1"/>
          <p:nvPr/>
        </p:nvSpPr>
        <p:spPr>
          <a:xfrm>
            <a:off x="5003722" y="1377369"/>
            <a:ext cx="2272402" cy="523220"/>
          </a:xfrm>
          <a:prstGeom prst="rect">
            <a:avLst/>
          </a:prstGeom>
          <a:noFill/>
        </p:spPr>
        <p:txBody>
          <a:bodyPr wrap="square" rtlCol="0">
            <a:spAutoFit/>
          </a:bodyPr>
          <a:lstStyle/>
          <a:p>
            <a:r>
              <a:rPr lang="en-GB" sz="2800" b="1" u="sng" dirty="0"/>
              <a:t>Interpersonal</a:t>
            </a:r>
          </a:p>
        </p:txBody>
      </p:sp>
      <p:sp>
        <p:nvSpPr>
          <p:cNvPr id="10" name="TextBox 9">
            <a:extLst>
              <a:ext uri="{FF2B5EF4-FFF2-40B4-BE49-F238E27FC236}">
                <a16:creationId xmlns:a16="http://schemas.microsoft.com/office/drawing/2014/main" id="{4F828AAF-6928-CE66-A3A1-38450311CA70}"/>
              </a:ext>
            </a:extLst>
          </p:cNvPr>
          <p:cNvSpPr txBox="1"/>
          <p:nvPr/>
        </p:nvSpPr>
        <p:spPr>
          <a:xfrm>
            <a:off x="4819446" y="2019239"/>
            <a:ext cx="2953277" cy="3785652"/>
          </a:xfrm>
          <a:prstGeom prst="rect">
            <a:avLst/>
          </a:prstGeom>
          <a:noFill/>
        </p:spPr>
        <p:txBody>
          <a:bodyPr wrap="square" rtlCol="0">
            <a:spAutoFit/>
          </a:bodyPr>
          <a:lstStyle/>
          <a:p>
            <a:r>
              <a:rPr lang="en-GB" sz="2400" dirty="0"/>
              <a:t>- Paternalistic approach towards elderly people, especially in health care settings.</a:t>
            </a:r>
          </a:p>
          <a:p>
            <a:endParaRPr lang="en-GB" sz="2400" dirty="0"/>
          </a:p>
          <a:p>
            <a:endParaRPr lang="en-GB" sz="2400" dirty="0"/>
          </a:p>
          <a:p>
            <a:r>
              <a:rPr lang="en-GB" sz="2400" dirty="0"/>
              <a:t>- A lack of </a:t>
            </a:r>
            <a:r>
              <a:rPr lang="en-GB" sz="2400" i="1" dirty="0"/>
              <a:t>sense of control </a:t>
            </a:r>
            <a:r>
              <a:rPr lang="en-GB" sz="2400" dirty="0"/>
              <a:t>and feelings of helplessness.</a:t>
            </a:r>
          </a:p>
        </p:txBody>
      </p:sp>
      <p:sp>
        <p:nvSpPr>
          <p:cNvPr id="11" name="Arrow: Down 10">
            <a:extLst>
              <a:ext uri="{FF2B5EF4-FFF2-40B4-BE49-F238E27FC236}">
                <a16:creationId xmlns:a16="http://schemas.microsoft.com/office/drawing/2014/main" id="{986AADDE-F88C-E0EF-A4D2-A4C202A99C62}"/>
              </a:ext>
            </a:extLst>
          </p:cNvPr>
          <p:cNvSpPr/>
          <p:nvPr/>
        </p:nvSpPr>
        <p:spPr>
          <a:xfrm>
            <a:off x="6096000" y="3986650"/>
            <a:ext cx="318243" cy="461492"/>
          </a:xfrm>
          <a:prstGeom prst="downArrow">
            <a:avLst/>
          </a:prstGeom>
          <a:solidFill>
            <a:srgbClr val="D9A7B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AD4A6587-7C80-91AF-A02E-C501E24183E3}"/>
              </a:ext>
            </a:extLst>
          </p:cNvPr>
          <p:cNvSpPr txBox="1"/>
          <p:nvPr/>
        </p:nvSpPr>
        <p:spPr>
          <a:xfrm>
            <a:off x="6098142" y="6042191"/>
            <a:ext cx="1808480" cy="369332"/>
          </a:xfrm>
          <a:prstGeom prst="rect">
            <a:avLst/>
          </a:prstGeom>
          <a:noFill/>
        </p:spPr>
        <p:txBody>
          <a:bodyPr wrap="square" rtlCol="0">
            <a:spAutoFit/>
          </a:bodyPr>
          <a:lstStyle/>
          <a:p>
            <a:r>
              <a:rPr lang="en-GB" dirty="0"/>
              <a:t>(Grant, 1996).</a:t>
            </a:r>
          </a:p>
        </p:txBody>
      </p:sp>
      <p:sp>
        <p:nvSpPr>
          <p:cNvPr id="13" name="TextBox 12">
            <a:extLst>
              <a:ext uri="{FF2B5EF4-FFF2-40B4-BE49-F238E27FC236}">
                <a16:creationId xmlns:a16="http://schemas.microsoft.com/office/drawing/2014/main" id="{7F9B7740-30B8-FD3D-F80F-97C751EED2BC}"/>
              </a:ext>
            </a:extLst>
          </p:cNvPr>
          <p:cNvSpPr txBox="1"/>
          <p:nvPr/>
        </p:nvSpPr>
        <p:spPr>
          <a:xfrm>
            <a:off x="955559" y="1390093"/>
            <a:ext cx="2104917" cy="523220"/>
          </a:xfrm>
          <a:prstGeom prst="rect">
            <a:avLst/>
          </a:prstGeom>
          <a:noFill/>
        </p:spPr>
        <p:txBody>
          <a:bodyPr wrap="square" rtlCol="0">
            <a:spAutoFit/>
          </a:bodyPr>
          <a:lstStyle/>
          <a:p>
            <a:r>
              <a:rPr lang="en-GB" sz="2800" b="1" u="sng" dirty="0"/>
              <a:t>Institutional </a:t>
            </a:r>
          </a:p>
        </p:txBody>
      </p:sp>
      <p:sp>
        <p:nvSpPr>
          <p:cNvPr id="14" name="TextBox 13">
            <a:extLst>
              <a:ext uri="{FF2B5EF4-FFF2-40B4-BE49-F238E27FC236}">
                <a16:creationId xmlns:a16="http://schemas.microsoft.com/office/drawing/2014/main" id="{487DBA3C-5F0E-AC7C-520B-C45ABCF9435D}"/>
              </a:ext>
            </a:extLst>
          </p:cNvPr>
          <p:cNvSpPr txBox="1"/>
          <p:nvPr/>
        </p:nvSpPr>
        <p:spPr>
          <a:xfrm>
            <a:off x="530566" y="2127339"/>
            <a:ext cx="3110757" cy="3785652"/>
          </a:xfrm>
          <a:prstGeom prst="rect">
            <a:avLst/>
          </a:prstGeom>
          <a:noFill/>
        </p:spPr>
        <p:txBody>
          <a:bodyPr wrap="square" rtlCol="0">
            <a:spAutoFit/>
          </a:bodyPr>
          <a:lstStyle/>
          <a:p>
            <a:r>
              <a:rPr lang="en-GB" sz="2400" dirty="0"/>
              <a:t>- The coronavirus pandemic; discharge of residents into care home facilities without testing.</a:t>
            </a:r>
          </a:p>
          <a:p>
            <a:endParaRPr lang="en-GB" sz="2400" dirty="0"/>
          </a:p>
          <a:p>
            <a:r>
              <a:rPr lang="en-GB" sz="2400" dirty="0"/>
              <a:t>- Lack of mental health support.</a:t>
            </a:r>
          </a:p>
          <a:p>
            <a:endParaRPr lang="en-GB" sz="2400" dirty="0"/>
          </a:p>
          <a:p>
            <a:r>
              <a:rPr lang="en-GB" sz="2400" dirty="0"/>
              <a:t>- Unsuitable housing.</a:t>
            </a:r>
          </a:p>
        </p:txBody>
      </p:sp>
      <p:sp>
        <p:nvSpPr>
          <p:cNvPr id="15" name="TextBox 14">
            <a:extLst>
              <a:ext uri="{FF2B5EF4-FFF2-40B4-BE49-F238E27FC236}">
                <a16:creationId xmlns:a16="http://schemas.microsoft.com/office/drawing/2014/main" id="{F2E3CB73-D0DC-3D85-1D01-4082B2894419}"/>
              </a:ext>
            </a:extLst>
          </p:cNvPr>
          <p:cNvSpPr txBox="1"/>
          <p:nvPr/>
        </p:nvSpPr>
        <p:spPr>
          <a:xfrm>
            <a:off x="1851055" y="5888197"/>
            <a:ext cx="2066972" cy="646331"/>
          </a:xfrm>
          <a:prstGeom prst="rect">
            <a:avLst/>
          </a:prstGeom>
          <a:noFill/>
        </p:spPr>
        <p:txBody>
          <a:bodyPr wrap="square" rtlCol="0">
            <a:spAutoFit/>
          </a:bodyPr>
          <a:lstStyle/>
          <a:p>
            <a:r>
              <a:rPr lang="en-GB" dirty="0"/>
              <a:t>(Centre for Ageing Better, 2023).</a:t>
            </a:r>
          </a:p>
        </p:txBody>
      </p:sp>
      <p:sp>
        <p:nvSpPr>
          <p:cNvPr id="16" name="TextBox 15">
            <a:extLst>
              <a:ext uri="{FF2B5EF4-FFF2-40B4-BE49-F238E27FC236}">
                <a16:creationId xmlns:a16="http://schemas.microsoft.com/office/drawing/2014/main" id="{93151302-9393-3E56-47B4-E59E89D46C58}"/>
              </a:ext>
            </a:extLst>
          </p:cNvPr>
          <p:cNvSpPr txBox="1"/>
          <p:nvPr/>
        </p:nvSpPr>
        <p:spPr>
          <a:xfrm>
            <a:off x="8998166" y="1429288"/>
            <a:ext cx="2865120" cy="523220"/>
          </a:xfrm>
          <a:prstGeom prst="rect">
            <a:avLst/>
          </a:prstGeom>
          <a:noFill/>
        </p:spPr>
        <p:txBody>
          <a:bodyPr wrap="square" rtlCol="0">
            <a:spAutoFit/>
          </a:bodyPr>
          <a:lstStyle/>
          <a:p>
            <a:r>
              <a:rPr lang="en-GB" sz="2800" b="1" u="sng" dirty="0"/>
              <a:t>Self-Directed</a:t>
            </a:r>
          </a:p>
        </p:txBody>
      </p:sp>
      <p:sp>
        <p:nvSpPr>
          <p:cNvPr id="17" name="TextBox 16">
            <a:extLst>
              <a:ext uri="{FF2B5EF4-FFF2-40B4-BE49-F238E27FC236}">
                <a16:creationId xmlns:a16="http://schemas.microsoft.com/office/drawing/2014/main" id="{B383908A-6BDA-AED6-C3D8-B4F1593F6C3C}"/>
              </a:ext>
            </a:extLst>
          </p:cNvPr>
          <p:cNvSpPr txBox="1"/>
          <p:nvPr/>
        </p:nvSpPr>
        <p:spPr>
          <a:xfrm>
            <a:off x="8382898" y="1952508"/>
            <a:ext cx="3480388" cy="4524315"/>
          </a:xfrm>
          <a:prstGeom prst="rect">
            <a:avLst/>
          </a:prstGeom>
          <a:noFill/>
        </p:spPr>
        <p:txBody>
          <a:bodyPr wrap="square" rtlCol="0">
            <a:spAutoFit/>
          </a:bodyPr>
          <a:lstStyle/>
          <a:p>
            <a:r>
              <a:rPr lang="en-GB" sz="2100" dirty="0"/>
              <a:t>- Low self- esteem and a lack of confidence in personal ability due to fear of their age.</a:t>
            </a:r>
          </a:p>
          <a:p>
            <a:endParaRPr lang="en-GB" sz="2100" dirty="0"/>
          </a:p>
          <a:p>
            <a:r>
              <a:rPr lang="en-GB" sz="2100" dirty="0"/>
              <a:t>-  “Ageist beliefs have a formative role in the perception and interpretation of one’s own aging, and both ageist beliefs, as well as specific views of one’s own aging, may trigger a self-fulfilling prophecy” (p.714).</a:t>
            </a:r>
          </a:p>
          <a:p>
            <a:endParaRPr lang="en-GB" dirty="0"/>
          </a:p>
          <a:p>
            <a:endParaRPr lang="en-GB" dirty="0"/>
          </a:p>
        </p:txBody>
      </p:sp>
      <p:sp>
        <p:nvSpPr>
          <p:cNvPr id="18" name="TextBox 17">
            <a:extLst>
              <a:ext uri="{FF2B5EF4-FFF2-40B4-BE49-F238E27FC236}">
                <a16:creationId xmlns:a16="http://schemas.microsoft.com/office/drawing/2014/main" id="{50FC156F-BBDF-820C-7817-AF3D99BC38EC}"/>
              </a:ext>
            </a:extLst>
          </p:cNvPr>
          <p:cNvSpPr txBox="1"/>
          <p:nvPr/>
        </p:nvSpPr>
        <p:spPr>
          <a:xfrm>
            <a:off x="9500852" y="6087823"/>
            <a:ext cx="2617686" cy="369332"/>
          </a:xfrm>
          <a:prstGeom prst="rect">
            <a:avLst/>
          </a:prstGeom>
          <a:noFill/>
        </p:spPr>
        <p:txBody>
          <a:bodyPr wrap="square" rtlCol="0">
            <a:spAutoFit/>
          </a:bodyPr>
          <a:lstStyle/>
          <a:p>
            <a:r>
              <a:rPr lang="en-GB" dirty="0"/>
              <a:t>(Henry </a:t>
            </a:r>
            <a:r>
              <a:rPr lang="en-GB" i="1" dirty="0"/>
              <a:t>et </a:t>
            </a:r>
            <a:r>
              <a:rPr lang="en-GB" dirty="0"/>
              <a:t>al, 2023).</a:t>
            </a:r>
          </a:p>
        </p:txBody>
      </p:sp>
    </p:spTree>
    <p:extLst>
      <p:ext uri="{BB962C8B-B14F-4D97-AF65-F5344CB8AC3E}">
        <p14:creationId xmlns:p14="http://schemas.microsoft.com/office/powerpoint/2010/main" val="1258132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DEE4"/>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F98099-3D43-D6B3-8A15-8DB1004CB680}"/>
              </a:ext>
            </a:extLst>
          </p:cNvPr>
          <p:cNvSpPr txBox="1"/>
          <p:nvPr/>
        </p:nvSpPr>
        <p:spPr>
          <a:xfrm>
            <a:off x="4378960" y="3034714"/>
            <a:ext cx="3434080" cy="646331"/>
          </a:xfrm>
          <a:prstGeom prst="rect">
            <a:avLst/>
          </a:prstGeom>
          <a:solidFill>
            <a:srgbClr val="DEEAE3"/>
          </a:solidFill>
          <a:ln w="31750">
            <a:solidFill>
              <a:schemeClr val="accent1">
                <a:shade val="15000"/>
              </a:schemeClr>
            </a:solidFill>
          </a:ln>
        </p:spPr>
        <p:txBody>
          <a:bodyPr wrap="square" rtlCol="0">
            <a:spAutoFit/>
          </a:bodyPr>
          <a:lstStyle/>
          <a:p>
            <a:r>
              <a:rPr lang="en-GB" sz="3600" b="1" dirty="0"/>
              <a:t>Effects of Ageism</a:t>
            </a:r>
          </a:p>
        </p:txBody>
      </p:sp>
      <p:cxnSp>
        <p:nvCxnSpPr>
          <p:cNvPr id="8" name="Straight Connector 7">
            <a:extLst>
              <a:ext uri="{FF2B5EF4-FFF2-40B4-BE49-F238E27FC236}">
                <a16:creationId xmlns:a16="http://schemas.microsoft.com/office/drawing/2014/main" id="{033BFC3C-14A5-3BB0-6CCA-87A27C7DC8E6}"/>
              </a:ext>
            </a:extLst>
          </p:cNvPr>
          <p:cNvCxnSpPr/>
          <p:nvPr/>
        </p:nvCxnSpPr>
        <p:spPr>
          <a:xfrm>
            <a:off x="6096000" y="91440"/>
            <a:ext cx="0" cy="2814320"/>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6AD418E1-8409-04E6-3E32-034FDEF29069}"/>
              </a:ext>
            </a:extLst>
          </p:cNvPr>
          <p:cNvCxnSpPr>
            <a:cxnSpLocks/>
          </p:cNvCxnSpPr>
          <p:nvPr/>
        </p:nvCxnSpPr>
        <p:spPr>
          <a:xfrm>
            <a:off x="6096000" y="3799840"/>
            <a:ext cx="0" cy="292608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3EA60DB6-E7AB-6EF4-BE9A-BAC9B75AD78C}"/>
              </a:ext>
            </a:extLst>
          </p:cNvPr>
          <p:cNvCxnSpPr>
            <a:cxnSpLocks/>
          </p:cNvCxnSpPr>
          <p:nvPr/>
        </p:nvCxnSpPr>
        <p:spPr>
          <a:xfrm flipV="1">
            <a:off x="203200" y="3357879"/>
            <a:ext cx="4003040" cy="40640"/>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E1992D9A-06EE-746D-BA25-12CE1B84C471}"/>
              </a:ext>
            </a:extLst>
          </p:cNvPr>
          <p:cNvCxnSpPr>
            <a:cxnSpLocks/>
          </p:cNvCxnSpPr>
          <p:nvPr/>
        </p:nvCxnSpPr>
        <p:spPr>
          <a:xfrm flipV="1">
            <a:off x="7995920" y="3357879"/>
            <a:ext cx="3992880" cy="40640"/>
          </a:xfrm>
          <a:prstGeom prst="line">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2DFA618-BAD6-6F80-31A5-9026D62D26C8}"/>
              </a:ext>
            </a:extLst>
          </p:cNvPr>
          <p:cNvSpPr txBox="1"/>
          <p:nvPr/>
        </p:nvSpPr>
        <p:spPr>
          <a:xfrm>
            <a:off x="391159" y="1319305"/>
            <a:ext cx="4765039" cy="523220"/>
          </a:xfrm>
          <a:prstGeom prst="rect">
            <a:avLst/>
          </a:prstGeom>
          <a:noFill/>
        </p:spPr>
        <p:txBody>
          <a:bodyPr wrap="square" rtlCol="0">
            <a:spAutoFit/>
          </a:bodyPr>
          <a:lstStyle/>
          <a:p>
            <a:r>
              <a:rPr lang="en-GB" dirty="0"/>
              <a:t>- </a:t>
            </a:r>
            <a:r>
              <a:rPr lang="en-GB" sz="2800" i="1" dirty="0"/>
              <a:t>Segregation </a:t>
            </a:r>
            <a:r>
              <a:rPr lang="en-GB" sz="2800" dirty="0"/>
              <a:t>of elderly people.</a:t>
            </a:r>
          </a:p>
        </p:txBody>
      </p:sp>
      <p:sp>
        <p:nvSpPr>
          <p:cNvPr id="21" name="TextBox 20">
            <a:extLst>
              <a:ext uri="{FF2B5EF4-FFF2-40B4-BE49-F238E27FC236}">
                <a16:creationId xmlns:a16="http://schemas.microsoft.com/office/drawing/2014/main" id="{5E7D2924-8C5C-287D-DA48-64E12EEA6587}"/>
              </a:ext>
            </a:extLst>
          </p:cNvPr>
          <p:cNvSpPr txBox="1"/>
          <p:nvPr/>
        </p:nvSpPr>
        <p:spPr>
          <a:xfrm>
            <a:off x="563880" y="4347199"/>
            <a:ext cx="4592318" cy="1384995"/>
          </a:xfrm>
          <a:prstGeom prst="rect">
            <a:avLst/>
          </a:prstGeom>
          <a:noFill/>
        </p:spPr>
        <p:txBody>
          <a:bodyPr wrap="square" rtlCol="0">
            <a:spAutoFit/>
          </a:bodyPr>
          <a:lstStyle/>
          <a:p>
            <a:r>
              <a:rPr lang="en-GB" sz="2800" dirty="0"/>
              <a:t>- Higher levels of poverty and financial insecurity for older individuals.</a:t>
            </a:r>
          </a:p>
        </p:txBody>
      </p:sp>
      <p:sp>
        <p:nvSpPr>
          <p:cNvPr id="23" name="TextBox 22">
            <a:extLst>
              <a:ext uri="{FF2B5EF4-FFF2-40B4-BE49-F238E27FC236}">
                <a16:creationId xmlns:a16="http://schemas.microsoft.com/office/drawing/2014/main" id="{587F4CB6-D327-4873-3714-48D8E49AAEE9}"/>
              </a:ext>
            </a:extLst>
          </p:cNvPr>
          <p:cNvSpPr txBox="1"/>
          <p:nvPr/>
        </p:nvSpPr>
        <p:spPr>
          <a:xfrm>
            <a:off x="6690360" y="3940501"/>
            <a:ext cx="4795518" cy="2246769"/>
          </a:xfrm>
          <a:prstGeom prst="rect">
            <a:avLst/>
          </a:prstGeom>
          <a:noFill/>
        </p:spPr>
        <p:txBody>
          <a:bodyPr wrap="square" rtlCol="0">
            <a:spAutoFit/>
          </a:bodyPr>
          <a:lstStyle/>
          <a:p>
            <a:r>
              <a:rPr lang="en-GB" sz="2800" dirty="0"/>
              <a:t>- Can result in a shorter lifespan and a general decline in mental and physical health, as well as slower recovery time from illness. </a:t>
            </a:r>
          </a:p>
        </p:txBody>
      </p:sp>
      <p:sp>
        <p:nvSpPr>
          <p:cNvPr id="24" name="TextBox 23">
            <a:extLst>
              <a:ext uri="{FF2B5EF4-FFF2-40B4-BE49-F238E27FC236}">
                <a16:creationId xmlns:a16="http://schemas.microsoft.com/office/drawing/2014/main" id="{E0D1D8BB-9AD6-CB57-1CFD-C472F69755D3}"/>
              </a:ext>
            </a:extLst>
          </p:cNvPr>
          <p:cNvSpPr txBox="1"/>
          <p:nvPr/>
        </p:nvSpPr>
        <p:spPr>
          <a:xfrm>
            <a:off x="4053840" y="2184400"/>
            <a:ext cx="1544319" cy="646331"/>
          </a:xfrm>
          <a:prstGeom prst="rect">
            <a:avLst/>
          </a:prstGeom>
          <a:noFill/>
        </p:spPr>
        <p:txBody>
          <a:bodyPr wrap="square" rtlCol="0">
            <a:spAutoFit/>
          </a:bodyPr>
          <a:lstStyle/>
          <a:p>
            <a:r>
              <a:rPr lang="en-GB" dirty="0"/>
              <a:t>(Gendron </a:t>
            </a:r>
            <a:r>
              <a:rPr lang="en-GB" i="1" dirty="0"/>
              <a:t>et al</a:t>
            </a:r>
            <a:r>
              <a:rPr lang="en-GB" dirty="0"/>
              <a:t>, 2018)</a:t>
            </a:r>
          </a:p>
        </p:txBody>
      </p:sp>
      <p:sp>
        <p:nvSpPr>
          <p:cNvPr id="27" name="TextBox 26">
            <a:extLst>
              <a:ext uri="{FF2B5EF4-FFF2-40B4-BE49-F238E27FC236}">
                <a16:creationId xmlns:a16="http://schemas.microsoft.com/office/drawing/2014/main" id="{2D77D60E-5F78-B1E0-A51B-A90884BE54E0}"/>
              </a:ext>
            </a:extLst>
          </p:cNvPr>
          <p:cNvSpPr txBox="1"/>
          <p:nvPr/>
        </p:nvSpPr>
        <p:spPr>
          <a:xfrm>
            <a:off x="9296401" y="6014719"/>
            <a:ext cx="2418079" cy="646331"/>
          </a:xfrm>
          <a:prstGeom prst="rect">
            <a:avLst/>
          </a:prstGeom>
          <a:noFill/>
        </p:spPr>
        <p:txBody>
          <a:bodyPr wrap="square" rtlCol="0">
            <a:spAutoFit/>
          </a:bodyPr>
          <a:lstStyle/>
          <a:p>
            <a:r>
              <a:rPr lang="en-GB" dirty="0"/>
              <a:t>(World Health Organisation, 2021)</a:t>
            </a:r>
          </a:p>
        </p:txBody>
      </p:sp>
      <p:sp>
        <p:nvSpPr>
          <p:cNvPr id="2" name="TextBox 1">
            <a:extLst>
              <a:ext uri="{FF2B5EF4-FFF2-40B4-BE49-F238E27FC236}">
                <a16:creationId xmlns:a16="http://schemas.microsoft.com/office/drawing/2014/main" id="{E9733422-C638-0774-5C8C-1566F1A11EB3}"/>
              </a:ext>
            </a:extLst>
          </p:cNvPr>
          <p:cNvSpPr txBox="1"/>
          <p:nvPr/>
        </p:nvSpPr>
        <p:spPr>
          <a:xfrm>
            <a:off x="6685280" y="1095672"/>
            <a:ext cx="4704078" cy="954107"/>
          </a:xfrm>
          <a:prstGeom prst="rect">
            <a:avLst/>
          </a:prstGeom>
          <a:noFill/>
        </p:spPr>
        <p:txBody>
          <a:bodyPr wrap="square" rtlCol="0">
            <a:spAutoFit/>
          </a:bodyPr>
          <a:lstStyle/>
          <a:p>
            <a:r>
              <a:rPr lang="en-GB" sz="2800" dirty="0"/>
              <a:t>- A higher chance of abuse and violence occurring.</a:t>
            </a:r>
          </a:p>
        </p:txBody>
      </p:sp>
      <p:sp>
        <p:nvSpPr>
          <p:cNvPr id="3" name="TextBox 2">
            <a:extLst>
              <a:ext uri="{FF2B5EF4-FFF2-40B4-BE49-F238E27FC236}">
                <a16:creationId xmlns:a16="http://schemas.microsoft.com/office/drawing/2014/main" id="{FECEDCC2-76A9-1F25-884E-9A5D9E92E160}"/>
              </a:ext>
            </a:extLst>
          </p:cNvPr>
          <p:cNvSpPr txBox="1"/>
          <p:nvPr/>
        </p:nvSpPr>
        <p:spPr>
          <a:xfrm>
            <a:off x="9296401" y="2355460"/>
            <a:ext cx="2580637" cy="923330"/>
          </a:xfrm>
          <a:prstGeom prst="rect">
            <a:avLst/>
          </a:prstGeom>
          <a:noFill/>
        </p:spPr>
        <p:txBody>
          <a:bodyPr wrap="square" rtlCol="0">
            <a:spAutoFit/>
          </a:bodyPr>
          <a:lstStyle/>
          <a:p>
            <a:r>
              <a:rPr lang="en-GB" dirty="0"/>
              <a:t>(World Health Organisation, 2021)</a:t>
            </a:r>
          </a:p>
          <a:p>
            <a:endParaRPr lang="en-GB" dirty="0"/>
          </a:p>
        </p:txBody>
      </p:sp>
      <p:sp>
        <p:nvSpPr>
          <p:cNvPr id="4" name="TextBox 3">
            <a:extLst>
              <a:ext uri="{FF2B5EF4-FFF2-40B4-BE49-F238E27FC236}">
                <a16:creationId xmlns:a16="http://schemas.microsoft.com/office/drawing/2014/main" id="{A0176B8D-1187-9ED5-F517-014D6D1927EB}"/>
              </a:ext>
            </a:extLst>
          </p:cNvPr>
          <p:cNvSpPr txBox="1"/>
          <p:nvPr/>
        </p:nvSpPr>
        <p:spPr>
          <a:xfrm>
            <a:off x="3576320" y="5802590"/>
            <a:ext cx="2499357" cy="923330"/>
          </a:xfrm>
          <a:prstGeom prst="rect">
            <a:avLst/>
          </a:prstGeom>
          <a:noFill/>
        </p:spPr>
        <p:txBody>
          <a:bodyPr wrap="square" rtlCol="0">
            <a:spAutoFit/>
          </a:bodyPr>
          <a:lstStyle/>
          <a:p>
            <a:r>
              <a:rPr lang="en-GB" dirty="0"/>
              <a:t>(World Health Organisation, 2021)</a:t>
            </a:r>
          </a:p>
          <a:p>
            <a:endParaRPr lang="en-GB" dirty="0"/>
          </a:p>
        </p:txBody>
      </p:sp>
    </p:spTree>
    <p:extLst>
      <p:ext uri="{BB962C8B-B14F-4D97-AF65-F5344CB8AC3E}">
        <p14:creationId xmlns:p14="http://schemas.microsoft.com/office/powerpoint/2010/main" val="3244884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FE5E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41B46-D0EB-AABD-9D14-046AB19DFF07}"/>
              </a:ext>
            </a:extLst>
          </p:cNvPr>
          <p:cNvSpPr>
            <a:spLocks noGrp="1"/>
          </p:cNvSpPr>
          <p:nvPr>
            <p:ph type="title"/>
          </p:nvPr>
        </p:nvSpPr>
        <p:spPr>
          <a:xfrm>
            <a:off x="137160" y="121919"/>
            <a:ext cx="2799080" cy="802641"/>
          </a:xfrm>
        </p:spPr>
        <p:txBody>
          <a:bodyPr/>
          <a:lstStyle/>
          <a:p>
            <a:r>
              <a:rPr lang="en-GB" b="1" u="sng" dirty="0"/>
              <a:t>Conclusion</a:t>
            </a:r>
          </a:p>
        </p:txBody>
      </p:sp>
      <p:sp>
        <p:nvSpPr>
          <p:cNvPr id="4" name="TextBox 3">
            <a:extLst>
              <a:ext uri="{FF2B5EF4-FFF2-40B4-BE49-F238E27FC236}">
                <a16:creationId xmlns:a16="http://schemas.microsoft.com/office/drawing/2014/main" id="{3F4418D8-289D-9164-2BD9-133F6D95F088}"/>
              </a:ext>
            </a:extLst>
          </p:cNvPr>
          <p:cNvSpPr txBox="1"/>
          <p:nvPr/>
        </p:nvSpPr>
        <p:spPr>
          <a:xfrm>
            <a:off x="0" y="924560"/>
            <a:ext cx="11953240" cy="5940088"/>
          </a:xfrm>
          <a:prstGeom prst="rect">
            <a:avLst/>
          </a:prstGeom>
          <a:noFill/>
        </p:spPr>
        <p:txBody>
          <a:bodyPr wrap="square" rtlCol="0">
            <a:spAutoFit/>
          </a:bodyPr>
          <a:lstStyle/>
          <a:p>
            <a:pPr marL="285750" indent="-285750">
              <a:buFont typeface="Wingdings" panose="05000000000000000000" pitchFamily="2" charset="2"/>
              <a:buChar char="Ø"/>
            </a:pPr>
            <a:r>
              <a:rPr lang="en-GB" sz="1900" dirty="0"/>
              <a:t>Othering is a symbol of negativity that marks certain groups out as inferior or different due to certain characteristics of that group. It is a form of exclusion. (Jensen, 2011; Spivak, 1985; </a:t>
            </a:r>
            <a:r>
              <a:rPr lang="en-GB" sz="1900" dirty="0" err="1"/>
              <a:t>Southcott,T</a:t>
            </a:r>
            <a:r>
              <a:rPr lang="en-GB" sz="1900" dirty="0"/>
              <a:t> &amp; </a:t>
            </a:r>
            <a:r>
              <a:rPr lang="en-GB" sz="1900" dirty="0" err="1"/>
              <a:t>Theodore,D</a:t>
            </a:r>
            <a:r>
              <a:rPr lang="en-GB" sz="1900" dirty="0"/>
              <a:t>. 2020; </a:t>
            </a:r>
            <a:r>
              <a:rPr lang="en-GB" sz="1900" b="0" i="0" dirty="0">
                <a:effectLst/>
              </a:rPr>
              <a:t>Jiaqi Zhou, 2023).</a:t>
            </a:r>
          </a:p>
          <a:p>
            <a:pPr marL="285750" indent="-285750">
              <a:buFont typeface="Wingdings" panose="05000000000000000000" pitchFamily="2" charset="2"/>
              <a:buChar char="Ø"/>
            </a:pPr>
            <a:endParaRPr lang="en-GB" sz="1900" dirty="0"/>
          </a:p>
          <a:p>
            <a:pPr marL="285750" indent="-285750">
              <a:buFont typeface="Wingdings" panose="05000000000000000000" pitchFamily="2" charset="2"/>
              <a:buChar char="Ø"/>
            </a:pPr>
            <a:r>
              <a:rPr lang="en-GB" sz="1900" dirty="0"/>
              <a:t>Ageism is a form of othering that  largely consists of stereotyping, holding prejudice views and being discriminative towards certain age groups, in this case, people who are older or elderly (Scott, 2014; Higgs and </a:t>
            </a:r>
            <a:r>
              <a:rPr lang="en-GB" sz="1900" dirty="0" err="1"/>
              <a:t>Gilleard</a:t>
            </a:r>
            <a:r>
              <a:rPr lang="en-GB" sz="1900" dirty="0"/>
              <a:t>, 2019; Gendron </a:t>
            </a:r>
            <a:r>
              <a:rPr lang="en-GB" sz="1900" i="1" dirty="0"/>
              <a:t>et al</a:t>
            </a:r>
            <a:r>
              <a:rPr lang="en-GB" sz="1900" dirty="0"/>
              <a:t>, 2018).</a:t>
            </a:r>
          </a:p>
          <a:p>
            <a:pPr marL="285750" indent="-285750">
              <a:buFont typeface="Wingdings" panose="05000000000000000000" pitchFamily="2" charset="2"/>
              <a:buChar char="Ø"/>
            </a:pPr>
            <a:endParaRPr lang="en-GB" sz="1900" dirty="0"/>
          </a:p>
          <a:p>
            <a:pPr marL="285750" indent="-285750">
              <a:buFont typeface="Wingdings" panose="05000000000000000000" pitchFamily="2" charset="2"/>
              <a:buChar char="Ø"/>
            </a:pPr>
            <a:r>
              <a:rPr lang="en-GB" sz="1900" dirty="0"/>
              <a:t>Although age discrimination is protected under the </a:t>
            </a:r>
            <a:r>
              <a:rPr lang="en-GB" sz="1900" i="1" dirty="0"/>
              <a:t>Equality Act 2010</a:t>
            </a:r>
            <a:r>
              <a:rPr lang="en-GB" sz="1900" dirty="0"/>
              <a:t>, 55% of adults believe that the UK have ageist beliefs, highlighting that legislation does not necessarily change the way people view the elderly (</a:t>
            </a:r>
            <a:r>
              <a:rPr lang="en-GB" sz="1900" i="1" dirty="0"/>
              <a:t>Equality Act 2010; </a:t>
            </a:r>
            <a:r>
              <a:rPr lang="en-GB" sz="1900" dirty="0"/>
              <a:t>Centre for Ageing Better, 2021).</a:t>
            </a:r>
          </a:p>
          <a:p>
            <a:pPr marL="285750" indent="-285750">
              <a:buFont typeface="Wingdings" panose="05000000000000000000" pitchFamily="2" charset="2"/>
              <a:buChar char="Ø"/>
            </a:pPr>
            <a:endParaRPr lang="en-GB" sz="1900" dirty="0"/>
          </a:p>
          <a:p>
            <a:pPr marL="285750" indent="-285750">
              <a:buFont typeface="Wingdings" panose="05000000000000000000" pitchFamily="2" charset="2"/>
              <a:buChar char="Ø"/>
            </a:pPr>
            <a:r>
              <a:rPr lang="en-GB" sz="1900" dirty="0"/>
              <a:t>The three main types of ageism demonstrate the sheer scale of this problem and emphasize how ageism is imbedded in so many different aspects of society, both on a micro and macro level (Centre for Ageing Better, 2023; Grant 1996; Henry </a:t>
            </a:r>
            <a:r>
              <a:rPr lang="en-GB" sz="1900" i="1" dirty="0"/>
              <a:t>et al</a:t>
            </a:r>
            <a:r>
              <a:rPr lang="en-GB" sz="1900"/>
              <a:t>, 2023).</a:t>
            </a:r>
            <a:endParaRPr lang="en-GB" sz="1900" dirty="0"/>
          </a:p>
          <a:p>
            <a:pPr marL="285750" indent="-285750">
              <a:buFont typeface="Wingdings" panose="05000000000000000000" pitchFamily="2" charset="2"/>
              <a:buChar char="Ø"/>
            </a:pPr>
            <a:endParaRPr lang="en-GB" sz="1900" dirty="0"/>
          </a:p>
          <a:p>
            <a:pPr marL="285750" indent="-285750">
              <a:buFont typeface="Wingdings" panose="05000000000000000000" pitchFamily="2" charset="2"/>
              <a:buChar char="Ø"/>
            </a:pPr>
            <a:r>
              <a:rPr lang="en-GB" sz="1900" dirty="0"/>
              <a:t>The impacts of ageism on elderly people impedes on a person’s quality of life in many ways (Gendron </a:t>
            </a:r>
            <a:r>
              <a:rPr lang="en-GB" sz="1900" i="1" dirty="0"/>
              <a:t>et al</a:t>
            </a:r>
            <a:r>
              <a:rPr lang="en-GB" sz="1900" dirty="0"/>
              <a:t>, 2018; World Health Organisation, 2021). Based on this, it seems more research, resources and awareness needs to be gathered to demonstrate the lasting impacts of ageism and to gradually alter the way in which ageing is perceived and how society treats its ageing population . After all, ageing is inevitable.</a:t>
            </a:r>
          </a:p>
        </p:txBody>
      </p:sp>
    </p:spTree>
    <p:extLst>
      <p:ext uri="{BB962C8B-B14F-4D97-AF65-F5344CB8AC3E}">
        <p14:creationId xmlns:p14="http://schemas.microsoft.com/office/powerpoint/2010/main" val="198589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5475-9D6C-9147-0B0B-AA5DA753A59F}"/>
              </a:ext>
            </a:extLst>
          </p:cNvPr>
          <p:cNvSpPr>
            <a:spLocks noGrp="1"/>
          </p:cNvSpPr>
          <p:nvPr>
            <p:ph type="title"/>
          </p:nvPr>
        </p:nvSpPr>
        <p:spPr>
          <a:xfrm>
            <a:off x="106680" y="-121920"/>
            <a:ext cx="3500120" cy="1324927"/>
          </a:xfrm>
        </p:spPr>
        <p:txBody>
          <a:bodyPr>
            <a:normAutofit/>
          </a:bodyPr>
          <a:lstStyle/>
          <a:p>
            <a:r>
              <a:rPr lang="en-GB" sz="4000" u="sng" dirty="0"/>
              <a:t>Reference List</a:t>
            </a:r>
          </a:p>
        </p:txBody>
      </p:sp>
      <p:sp>
        <p:nvSpPr>
          <p:cNvPr id="3" name="Content Placeholder 2">
            <a:extLst>
              <a:ext uri="{FF2B5EF4-FFF2-40B4-BE49-F238E27FC236}">
                <a16:creationId xmlns:a16="http://schemas.microsoft.com/office/drawing/2014/main" id="{E667F42F-3B6A-DB5F-3655-C48EA9DF34C8}"/>
              </a:ext>
            </a:extLst>
          </p:cNvPr>
          <p:cNvSpPr>
            <a:spLocks noGrp="1"/>
          </p:cNvSpPr>
          <p:nvPr>
            <p:ph idx="1"/>
          </p:nvPr>
        </p:nvSpPr>
        <p:spPr>
          <a:xfrm>
            <a:off x="172720" y="1278919"/>
            <a:ext cx="11846560" cy="5426074"/>
          </a:xfrm>
        </p:spPr>
        <p:txBody>
          <a:bodyPr>
            <a:normAutofit fontScale="40000" lnSpcReduction="20000"/>
          </a:bodyPr>
          <a:lstStyle/>
          <a:p>
            <a:pPr marL="360000" indent="-457200">
              <a:lnSpc>
                <a:spcPct val="107000"/>
              </a:lnSpc>
              <a:spcAft>
                <a:spcPts val="800"/>
              </a:spcAft>
              <a:buNone/>
            </a:pPr>
            <a:r>
              <a:rPr lang="en-GB" sz="4000" kern="100" dirty="0" err="1">
                <a:effectLst/>
                <a:ea typeface="Calibri" panose="020F0502020204030204" pitchFamily="34" charset="0"/>
                <a:cs typeface="Times New Roman" panose="02020603050405020304" pitchFamily="18" charset="0"/>
              </a:rPr>
              <a:t>Achenbaum</a:t>
            </a:r>
            <a:r>
              <a:rPr lang="en-GB" sz="4000" kern="100" dirty="0">
                <a:effectLst/>
                <a:ea typeface="Calibri" panose="020F0502020204030204" pitchFamily="34" charset="0"/>
                <a:cs typeface="Times New Roman" panose="02020603050405020304" pitchFamily="18" charset="0"/>
              </a:rPr>
              <a:t>, W. A. (2015). ‘A History of Ageism Since 1969’. </a:t>
            </a:r>
            <a:r>
              <a:rPr lang="en-GB" sz="4000" i="1" kern="100" dirty="0">
                <a:effectLst/>
                <a:ea typeface="Calibri" panose="020F0502020204030204" pitchFamily="34" charset="0"/>
                <a:cs typeface="Times New Roman" panose="02020603050405020304" pitchFamily="18" charset="0"/>
              </a:rPr>
              <a:t>Generations: Journal of the American Society on Aging</a:t>
            </a:r>
            <a:r>
              <a:rPr lang="en-GB" sz="4000" kern="100" dirty="0">
                <a:effectLst/>
                <a:ea typeface="Calibri" panose="020F0502020204030204" pitchFamily="34" charset="0"/>
                <a:cs typeface="Times New Roman" panose="02020603050405020304" pitchFamily="18" charset="0"/>
              </a:rPr>
              <a:t>, </a:t>
            </a:r>
            <a:r>
              <a:rPr lang="en-GB" sz="4000" i="1" kern="100" dirty="0">
                <a:effectLst/>
                <a:ea typeface="Calibri" panose="020F0502020204030204" pitchFamily="34" charset="0"/>
                <a:cs typeface="Times New Roman" panose="02020603050405020304" pitchFamily="18" charset="0"/>
              </a:rPr>
              <a:t>39</a:t>
            </a:r>
            <a:r>
              <a:rPr lang="en-GB" sz="4000" kern="100" dirty="0">
                <a:effectLst/>
                <a:ea typeface="Calibri" panose="020F0502020204030204" pitchFamily="34" charset="0"/>
                <a:cs typeface="Times New Roman" panose="02020603050405020304" pitchFamily="18" charset="0"/>
              </a:rPr>
              <a:t>(3), pp. 10–16. Available at: </a:t>
            </a:r>
            <a:r>
              <a:rPr lang="en-GB" sz="4000" u="sng" kern="100" dirty="0">
                <a:solidFill>
                  <a:srgbClr val="0563C1"/>
                </a:solidFill>
                <a:effectLst/>
                <a:ea typeface="Calibri" panose="020F0502020204030204" pitchFamily="34" charset="0"/>
                <a:cs typeface="Times New Roman" panose="02020603050405020304" pitchFamily="18" charset="0"/>
                <a:hlinkClick r:id="rId2"/>
              </a:rPr>
              <a:t>https://www.jstor.org/stable/26556123</a:t>
            </a:r>
            <a:r>
              <a:rPr lang="en-GB" sz="4000" kern="100" dirty="0">
                <a:effectLst/>
                <a:ea typeface="Calibri" panose="020F0502020204030204" pitchFamily="34" charset="0"/>
                <a:cs typeface="Times New Roman" panose="02020603050405020304" pitchFamily="18" charset="0"/>
              </a:rPr>
              <a:t>. (Accessed: 14 October 2023).</a:t>
            </a:r>
          </a:p>
          <a:p>
            <a:pPr marL="360000" indent="-457200">
              <a:lnSpc>
                <a:spcPct val="107000"/>
              </a:lnSpc>
              <a:spcAft>
                <a:spcPts val="800"/>
              </a:spcAft>
              <a:buNone/>
            </a:pPr>
            <a:r>
              <a:rPr lang="en-GB" sz="4000" kern="100" dirty="0">
                <a:effectLst/>
                <a:ea typeface="Calibri" panose="020F0502020204030204" pitchFamily="34" charset="0"/>
                <a:cs typeface="Times New Roman" panose="02020603050405020304" pitchFamily="18" charset="0"/>
              </a:rPr>
              <a:t>Centre for Ageing Better. (2023). ‘</a:t>
            </a:r>
            <a:r>
              <a:rPr lang="en-GB" sz="4000" i="1" kern="100" dirty="0">
                <a:effectLst/>
                <a:ea typeface="Calibri" panose="020F0502020204030204" pitchFamily="34" charset="0"/>
                <a:cs typeface="Times New Roman" panose="02020603050405020304" pitchFamily="18" charset="0"/>
              </a:rPr>
              <a:t>Ageism: What’s the harm?’. </a:t>
            </a:r>
            <a:r>
              <a:rPr lang="en-GB" sz="4000" kern="100" dirty="0">
                <a:effectLst/>
                <a:ea typeface="Calibri" panose="020F0502020204030204" pitchFamily="34" charset="0"/>
                <a:cs typeface="Times New Roman" panose="02020603050405020304" pitchFamily="18" charset="0"/>
              </a:rPr>
              <a:t>Available at: </a:t>
            </a:r>
            <a:r>
              <a:rPr lang="en-GB" sz="4000" u="sng" kern="100" dirty="0">
                <a:solidFill>
                  <a:srgbClr val="0563C1"/>
                </a:solidFill>
                <a:effectLst/>
                <a:ea typeface="Calibri" panose="020F0502020204030204" pitchFamily="34" charset="0"/>
                <a:cs typeface="Times New Roman" panose="02020603050405020304" pitchFamily="18" charset="0"/>
                <a:hlinkClick r:id="rId3"/>
              </a:rPr>
              <a:t>Ageism: What's the harm? | Centre for Ageing Better (ageing-better.org.uk)</a:t>
            </a:r>
            <a:r>
              <a:rPr lang="en-GB" sz="4000" kern="100" dirty="0">
                <a:effectLst/>
                <a:ea typeface="Calibri" panose="020F0502020204030204" pitchFamily="34" charset="0"/>
                <a:cs typeface="Times New Roman" panose="02020603050405020304" pitchFamily="18" charset="0"/>
              </a:rPr>
              <a:t>. (Accessed: 14 October 2023).</a:t>
            </a:r>
          </a:p>
          <a:p>
            <a:pPr marL="360000" indent="-457200">
              <a:lnSpc>
                <a:spcPct val="107000"/>
              </a:lnSpc>
              <a:spcAft>
                <a:spcPts val="800"/>
              </a:spcAft>
              <a:buNone/>
            </a:pPr>
            <a:r>
              <a:rPr lang="en-GB" sz="4000" kern="100" dirty="0">
                <a:effectLst/>
                <a:ea typeface="Calibri" panose="020F0502020204030204" pitchFamily="34" charset="0"/>
                <a:cs typeface="Times New Roman" panose="02020603050405020304" pitchFamily="18" charset="0"/>
              </a:rPr>
              <a:t>Centre for Ageing Better. (2021). </a:t>
            </a:r>
            <a:r>
              <a:rPr lang="en-GB" sz="4000" i="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4000" i="1" dirty="0">
                <a:effectLst/>
                <a:cs typeface="Times New Roman" panose="02020603050405020304" pitchFamily="18" charset="0"/>
              </a:rPr>
              <a:t>Reframing ageing: Public perceptions of ageing, older age and demographic change’. </a:t>
            </a:r>
            <a:r>
              <a:rPr lang="en-GB" sz="4000" dirty="0">
                <a:cs typeface="Times New Roman" panose="02020603050405020304" pitchFamily="18" charset="0"/>
              </a:rPr>
              <a:t>Available at: </a:t>
            </a:r>
            <a:r>
              <a:rPr lang="en-GB" sz="4000" dirty="0">
                <a:hlinkClick r:id="rId4"/>
              </a:rPr>
              <a:t>Reframing ageing: Public perceptions of ageing, older age and demographic change | Centre for Ageing Better (ageing-better.org.uk)</a:t>
            </a:r>
            <a:r>
              <a:rPr lang="en-GB" sz="4000" dirty="0">
                <a:cs typeface="Times New Roman" panose="02020603050405020304" pitchFamily="18" charset="0"/>
              </a:rPr>
              <a:t>. (Accessed: 14 October 2023).</a:t>
            </a:r>
            <a:endParaRPr lang="en-GB" sz="4000" i="1" dirty="0">
              <a:effectLst/>
              <a:cs typeface="Times New Roman" panose="02020603050405020304" pitchFamily="18" charset="0"/>
            </a:endParaRPr>
          </a:p>
          <a:p>
            <a:pPr marL="360000" indent="-457200">
              <a:lnSpc>
                <a:spcPct val="107000"/>
              </a:lnSpc>
              <a:spcAft>
                <a:spcPts val="800"/>
              </a:spcAft>
              <a:buNone/>
            </a:pPr>
            <a:r>
              <a:rPr lang="en-GB" sz="4000" i="1" kern="100" dirty="0">
                <a:effectLst/>
                <a:ea typeface="Calibri" panose="020F0502020204030204" pitchFamily="34" charset="0"/>
                <a:cs typeface="Times New Roman" panose="02020603050405020304" pitchFamily="18" charset="0"/>
              </a:rPr>
              <a:t>Equality Act 2010</a:t>
            </a:r>
            <a:r>
              <a:rPr lang="en-GB" sz="4000" kern="100" dirty="0">
                <a:effectLst/>
                <a:ea typeface="Calibri" panose="020F0502020204030204" pitchFamily="34" charset="0"/>
                <a:cs typeface="Times New Roman" panose="02020603050405020304" pitchFamily="18" charset="0"/>
              </a:rPr>
              <a:t>, c.15. Available at: </a:t>
            </a:r>
            <a:r>
              <a:rPr lang="en-GB" sz="4000" u="sng" kern="100" dirty="0">
                <a:solidFill>
                  <a:srgbClr val="0563C1"/>
                </a:solidFill>
                <a:effectLst/>
                <a:ea typeface="Calibri" panose="020F0502020204030204" pitchFamily="34" charset="0"/>
                <a:cs typeface="Times New Roman" panose="02020603050405020304" pitchFamily="18" charset="0"/>
                <a:hlinkClick r:id="rId5"/>
              </a:rPr>
              <a:t>Equality Act 2010 (legislation.gov.uk)</a:t>
            </a:r>
            <a:r>
              <a:rPr lang="en-GB" sz="4000" kern="100" dirty="0">
                <a:effectLst/>
                <a:ea typeface="Calibri" panose="020F0502020204030204" pitchFamily="34" charset="0"/>
                <a:cs typeface="Times New Roman" panose="02020603050405020304" pitchFamily="18" charset="0"/>
              </a:rPr>
              <a:t>. (Accessed: 13 October 2023).</a:t>
            </a:r>
          </a:p>
          <a:p>
            <a:pPr marL="360000" indent="-457200">
              <a:lnSpc>
                <a:spcPct val="107000"/>
              </a:lnSpc>
              <a:spcAft>
                <a:spcPts val="800"/>
              </a:spcAft>
              <a:buNone/>
            </a:pPr>
            <a:r>
              <a:rPr lang="en-GB" sz="4000" kern="100" dirty="0">
                <a:effectLst/>
                <a:ea typeface="Calibri" panose="020F0502020204030204" pitchFamily="34" charset="0"/>
                <a:cs typeface="Times New Roman" panose="02020603050405020304" pitchFamily="18" charset="0"/>
              </a:rPr>
              <a:t>Gendron, T., </a:t>
            </a:r>
            <a:r>
              <a:rPr lang="en-GB" sz="4000" kern="100" dirty="0" err="1">
                <a:effectLst/>
                <a:ea typeface="Calibri" panose="020F0502020204030204" pitchFamily="34" charset="0"/>
                <a:cs typeface="Times New Roman" panose="02020603050405020304" pitchFamily="18" charset="0"/>
              </a:rPr>
              <a:t>Inker,J</a:t>
            </a:r>
            <a:r>
              <a:rPr lang="en-GB" sz="4000" kern="100" dirty="0">
                <a:effectLst/>
                <a:ea typeface="Calibri" panose="020F0502020204030204" pitchFamily="34" charset="0"/>
                <a:cs typeface="Times New Roman" panose="02020603050405020304" pitchFamily="18" charset="0"/>
              </a:rPr>
              <a:t>. and </a:t>
            </a:r>
            <a:r>
              <a:rPr lang="en-GB" sz="4000" kern="100" dirty="0" err="1">
                <a:effectLst/>
                <a:ea typeface="Calibri" panose="020F0502020204030204" pitchFamily="34" charset="0"/>
                <a:cs typeface="Times New Roman" panose="02020603050405020304" pitchFamily="18" charset="0"/>
              </a:rPr>
              <a:t>Welleford.E</a:t>
            </a:r>
            <a:r>
              <a:rPr lang="en-GB" sz="4000" kern="100" dirty="0">
                <a:effectLst/>
                <a:ea typeface="Calibri" panose="020F0502020204030204" pitchFamily="34" charset="0"/>
                <a:cs typeface="Times New Roman" panose="02020603050405020304" pitchFamily="18" charset="0"/>
              </a:rPr>
              <a:t>. (2018) ‘A Theory of Relational Ageism: A Discourse Analysis of the 2015 White House Conference on Aging’, </a:t>
            </a:r>
            <a:r>
              <a:rPr lang="en-GB" sz="4000" i="1" kern="100" dirty="0">
                <a:effectLst/>
                <a:ea typeface="Calibri" panose="020F0502020204030204" pitchFamily="34" charset="0"/>
                <a:cs typeface="Times New Roman" panose="02020603050405020304" pitchFamily="18" charset="0"/>
              </a:rPr>
              <a:t>The Gerontologist, </a:t>
            </a:r>
            <a:r>
              <a:rPr lang="en-GB" sz="4000" kern="100" dirty="0">
                <a:effectLst/>
                <a:ea typeface="Calibri" panose="020F0502020204030204" pitchFamily="34" charset="0"/>
                <a:cs typeface="Times New Roman" panose="02020603050405020304" pitchFamily="18" charset="0"/>
              </a:rPr>
              <a:t>58(2), pp.242-250. Available at: </a:t>
            </a:r>
            <a:r>
              <a:rPr lang="en-GB" sz="4000" u="sng" kern="100" dirty="0">
                <a:solidFill>
                  <a:srgbClr val="0563C1"/>
                </a:solidFill>
                <a:effectLst/>
                <a:ea typeface="Calibri" panose="020F0502020204030204" pitchFamily="34" charset="0"/>
                <a:cs typeface="Times New Roman" panose="02020603050405020304" pitchFamily="18" charset="0"/>
                <a:hlinkClick r:id="rId6"/>
              </a:rPr>
              <a:t>Theory of Relational Ageism: A Discourse Analysis of the 2015 White House Conference on Aging | The Gerontologist | Oxford Academic (oup.com)</a:t>
            </a:r>
            <a:r>
              <a:rPr lang="en-GB" sz="4000" kern="100" dirty="0">
                <a:effectLst/>
                <a:ea typeface="Calibri" panose="020F0502020204030204" pitchFamily="34" charset="0"/>
                <a:cs typeface="Times New Roman" panose="02020603050405020304" pitchFamily="18" charset="0"/>
              </a:rPr>
              <a:t>. (Accessed: 13 October 2023).</a:t>
            </a:r>
          </a:p>
          <a:p>
            <a:pPr marL="360000" indent="-457200">
              <a:lnSpc>
                <a:spcPct val="107000"/>
              </a:lnSpc>
              <a:spcAft>
                <a:spcPts val="800"/>
              </a:spcAft>
              <a:buNone/>
            </a:pPr>
            <a:r>
              <a:rPr lang="en-GB" sz="4000" kern="100" dirty="0">
                <a:effectLst/>
                <a:ea typeface="Calibri" panose="020F0502020204030204" pitchFamily="34" charset="0"/>
                <a:cs typeface="Times New Roman" panose="02020603050405020304" pitchFamily="18" charset="0"/>
              </a:rPr>
              <a:t>Grant, L.D. (1996) ‘Effects of Ageism on Individual and Health Care Providers’ Responses to Healthy Aging’, </a:t>
            </a:r>
            <a:r>
              <a:rPr lang="en-GB" sz="4000" i="1" kern="100" dirty="0">
                <a:effectLst/>
                <a:ea typeface="Calibri" panose="020F0502020204030204" pitchFamily="34" charset="0"/>
                <a:cs typeface="Times New Roman" panose="02020603050405020304" pitchFamily="18" charset="0"/>
              </a:rPr>
              <a:t>Health &amp; social work</a:t>
            </a:r>
            <a:r>
              <a:rPr lang="en-GB" sz="4000" kern="100" dirty="0">
                <a:effectLst/>
                <a:ea typeface="Calibri" panose="020F0502020204030204" pitchFamily="34" charset="0"/>
                <a:cs typeface="Times New Roman" panose="02020603050405020304" pitchFamily="18" charset="0"/>
              </a:rPr>
              <a:t>, 21(1), pp. 9–15. Available </a:t>
            </a:r>
            <a:r>
              <a:rPr lang="en-GB" sz="4000" kern="100" dirty="0" err="1">
                <a:effectLst/>
                <a:ea typeface="Calibri" panose="020F0502020204030204" pitchFamily="34" charset="0"/>
                <a:cs typeface="Times New Roman" panose="02020603050405020304" pitchFamily="18" charset="0"/>
              </a:rPr>
              <a:t>at:</a:t>
            </a:r>
            <a:r>
              <a:rPr lang="en-GB" sz="4000" u="sng" kern="100" dirty="0" err="1">
                <a:solidFill>
                  <a:srgbClr val="0563C1"/>
                </a:solidFill>
                <a:effectLst/>
                <a:ea typeface="Calibri" panose="020F0502020204030204" pitchFamily="34" charset="0"/>
                <a:cs typeface="Times New Roman" panose="02020603050405020304" pitchFamily="18" charset="0"/>
                <a:hlinkClick r:id="rId7"/>
              </a:rPr>
              <a:t>Effects</a:t>
            </a:r>
            <a:r>
              <a:rPr lang="en-GB" sz="4000" u="sng" kern="100" dirty="0">
                <a:solidFill>
                  <a:srgbClr val="0563C1"/>
                </a:solidFill>
                <a:effectLst/>
                <a:ea typeface="Calibri" panose="020F0502020204030204" pitchFamily="34" charset="0"/>
                <a:cs typeface="Times New Roman" panose="02020603050405020304" pitchFamily="18" charset="0"/>
                <a:hlinkClick r:id="rId7"/>
              </a:rPr>
              <a:t> of Ageism on Individual and Health Care Providers' Responses to Hea...: EBSCOhost (uwtsd.ac.uk)</a:t>
            </a:r>
            <a:r>
              <a:rPr lang="en-GB" sz="4000" kern="100" dirty="0">
                <a:effectLst/>
                <a:ea typeface="Calibri" panose="020F0502020204030204" pitchFamily="34" charset="0"/>
                <a:cs typeface="Times New Roman" panose="02020603050405020304" pitchFamily="18" charset="0"/>
              </a:rPr>
              <a:t>. (Accessed: 16 October 2023).</a:t>
            </a:r>
          </a:p>
          <a:p>
            <a:pPr marL="360000" indent="-457200">
              <a:lnSpc>
                <a:spcPct val="107000"/>
              </a:lnSpc>
              <a:spcAft>
                <a:spcPts val="800"/>
              </a:spcAft>
              <a:buNone/>
            </a:pPr>
            <a:r>
              <a:rPr lang="en-GB" sz="4000" kern="100" dirty="0">
                <a:solidFill>
                  <a:srgbClr val="3A3A3A"/>
                </a:solidFill>
                <a:effectLst/>
                <a:ea typeface="Calibri" panose="020F0502020204030204" pitchFamily="34" charset="0"/>
                <a:cs typeface="Times New Roman" panose="02020603050405020304" pitchFamily="18" charset="0"/>
              </a:rPr>
              <a:t>Henry, J.D., </a:t>
            </a:r>
            <a:r>
              <a:rPr lang="en-GB" sz="4000" kern="100" dirty="0" err="1">
                <a:solidFill>
                  <a:srgbClr val="3A3A3A"/>
                </a:solidFill>
                <a:effectLst/>
                <a:ea typeface="Calibri" panose="020F0502020204030204" pitchFamily="34" charset="0"/>
                <a:cs typeface="Times New Roman" panose="02020603050405020304" pitchFamily="18" charset="0"/>
              </a:rPr>
              <a:t>Coundouris</a:t>
            </a:r>
            <a:r>
              <a:rPr lang="en-GB" sz="4000" kern="100" dirty="0">
                <a:solidFill>
                  <a:srgbClr val="3A3A3A"/>
                </a:solidFill>
                <a:effectLst/>
                <a:ea typeface="Calibri" panose="020F0502020204030204" pitchFamily="34" charset="0"/>
                <a:cs typeface="Times New Roman" panose="02020603050405020304" pitchFamily="18" charset="0"/>
              </a:rPr>
              <a:t>, S.P</a:t>
            </a:r>
            <a:r>
              <a:rPr lang="en-GB" sz="4000" i="1" kern="100" dirty="0">
                <a:effectLst/>
                <a:ea typeface="Calibri" panose="020F0502020204030204" pitchFamily="34" charset="0"/>
                <a:cs typeface="Times New Roman" panose="02020603050405020304" pitchFamily="18" charset="0"/>
              </a:rPr>
              <a:t>., </a:t>
            </a:r>
            <a:r>
              <a:rPr lang="en-GB" sz="4000" kern="100" dirty="0">
                <a:ea typeface="Calibri" panose="020F0502020204030204" pitchFamily="34" charset="0"/>
                <a:cs typeface="Times New Roman" panose="02020603050405020304" pitchFamily="18" charset="0"/>
              </a:rPr>
              <a:t>Craik, F.I.M.,</a:t>
            </a:r>
            <a:r>
              <a:rPr lang="en-GB" sz="4000" kern="100" dirty="0" err="1">
                <a:ea typeface="Calibri" panose="020F0502020204030204" pitchFamily="34" charset="0"/>
                <a:cs typeface="Times New Roman" panose="02020603050405020304" pitchFamily="18" charset="0"/>
              </a:rPr>
              <a:t>Hippel,C</a:t>
            </a:r>
            <a:r>
              <a:rPr lang="en-GB" sz="4000" kern="100" dirty="0">
                <a:ea typeface="Calibri" panose="020F0502020204030204" pitchFamily="34" charset="0"/>
                <a:cs typeface="Times New Roman" panose="02020603050405020304" pitchFamily="18" charset="0"/>
              </a:rPr>
              <a:t>., Grainger, S.A.</a:t>
            </a:r>
            <a:r>
              <a:rPr lang="en-GB" sz="4000" kern="100" dirty="0">
                <a:effectLst/>
                <a:ea typeface="Calibri" panose="020F0502020204030204" pitchFamily="34" charset="0"/>
                <a:cs typeface="Times New Roman" panose="02020603050405020304" pitchFamily="18" charset="0"/>
              </a:rPr>
              <a:t> (2023) ‘The cognitive tenacity of self-directed ageism’, </a:t>
            </a:r>
            <a:r>
              <a:rPr lang="en-GB" sz="4000" i="1" kern="100" dirty="0">
                <a:effectLst/>
                <a:ea typeface="Calibri" panose="020F0502020204030204" pitchFamily="34" charset="0"/>
                <a:cs typeface="Times New Roman" panose="02020603050405020304" pitchFamily="18" charset="0"/>
              </a:rPr>
              <a:t>Trends in cognitive sciences</a:t>
            </a:r>
            <a:r>
              <a:rPr lang="en-GB" sz="4000" kern="100" dirty="0">
                <a:effectLst/>
                <a:ea typeface="Calibri" panose="020F0502020204030204" pitchFamily="34" charset="0"/>
                <a:cs typeface="Times New Roman" panose="02020603050405020304" pitchFamily="18" charset="0"/>
              </a:rPr>
              <a:t>, 27(8), pp. 713–725. Available at: </a:t>
            </a:r>
            <a:r>
              <a:rPr lang="en-GB" sz="4000" u="sng" kern="100" dirty="0">
                <a:solidFill>
                  <a:srgbClr val="0563C1"/>
                </a:solidFill>
                <a:effectLst/>
                <a:ea typeface="Calibri" panose="020F0502020204030204" pitchFamily="34" charset="0"/>
                <a:cs typeface="Times New Roman" panose="02020603050405020304" pitchFamily="18" charset="0"/>
                <a:hlinkClick r:id="rId8"/>
              </a:rPr>
              <a:t>The cognitive tenacity of self-directed ageism - ScienceDirect</a:t>
            </a:r>
            <a:r>
              <a:rPr lang="en-GB" sz="4000" kern="100" dirty="0">
                <a:effectLst/>
                <a:ea typeface="Calibri" panose="020F0502020204030204" pitchFamily="34" charset="0"/>
                <a:cs typeface="Times New Roman" panose="02020603050405020304" pitchFamily="18" charset="0"/>
              </a:rPr>
              <a:t>. (Accessed: 16 October 2023).</a:t>
            </a:r>
          </a:p>
          <a:p>
            <a:pPr marL="360000" indent="-457200">
              <a:lnSpc>
                <a:spcPct val="107000"/>
              </a:lnSpc>
              <a:spcAft>
                <a:spcPts val="800"/>
              </a:spcAft>
              <a:buNone/>
            </a:pPr>
            <a:endParaRPr lang="en-GB" sz="4000" kern="100" dirty="0">
              <a:effectLst/>
              <a:ea typeface="Calibri" panose="020F0502020204030204" pitchFamily="34" charset="0"/>
              <a:cs typeface="Times New Roman" panose="02020603050405020304" pitchFamily="18" charset="0"/>
            </a:endParaRPr>
          </a:p>
          <a:p>
            <a:pPr marL="360000" indent="-457200">
              <a:lnSpc>
                <a:spcPct val="107000"/>
              </a:lnSpc>
              <a:spcAft>
                <a:spcPts val="800"/>
              </a:spcAft>
              <a:buNone/>
            </a:pPr>
            <a:endParaRPr lang="en-GB" sz="3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600" dirty="0"/>
          </a:p>
          <a:p>
            <a:pPr marL="0" indent="0">
              <a:buNone/>
            </a:pPr>
            <a:endParaRPr lang="en-GB" sz="2400" dirty="0"/>
          </a:p>
        </p:txBody>
      </p:sp>
    </p:spTree>
    <p:extLst>
      <p:ext uri="{BB962C8B-B14F-4D97-AF65-F5344CB8AC3E}">
        <p14:creationId xmlns:p14="http://schemas.microsoft.com/office/powerpoint/2010/main" val="3298371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289F-0A59-52AA-2018-BA61330309A0}"/>
              </a:ext>
            </a:extLst>
          </p:cNvPr>
          <p:cNvSpPr>
            <a:spLocks noGrp="1"/>
          </p:cNvSpPr>
          <p:nvPr>
            <p:ph type="title"/>
          </p:nvPr>
        </p:nvSpPr>
        <p:spPr>
          <a:xfrm>
            <a:off x="96520" y="91441"/>
            <a:ext cx="3489960" cy="924559"/>
          </a:xfrm>
        </p:spPr>
        <p:txBody>
          <a:bodyPr>
            <a:normAutofit/>
          </a:bodyPr>
          <a:lstStyle/>
          <a:p>
            <a:r>
              <a:rPr lang="en-GB" sz="3600" u="sng" dirty="0"/>
              <a:t>Reference List</a:t>
            </a:r>
          </a:p>
        </p:txBody>
      </p:sp>
      <p:sp>
        <p:nvSpPr>
          <p:cNvPr id="3" name="Content Placeholder 2">
            <a:extLst>
              <a:ext uri="{FF2B5EF4-FFF2-40B4-BE49-F238E27FC236}">
                <a16:creationId xmlns:a16="http://schemas.microsoft.com/office/drawing/2014/main" id="{B6057D69-4521-D03F-DD56-408E3E0492BD}"/>
              </a:ext>
            </a:extLst>
          </p:cNvPr>
          <p:cNvSpPr>
            <a:spLocks noGrp="1"/>
          </p:cNvSpPr>
          <p:nvPr>
            <p:ph idx="1"/>
          </p:nvPr>
        </p:nvSpPr>
        <p:spPr>
          <a:xfrm>
            <a:off x="198120" y="1175384"/>
            <a:ext cx="11811000" cy="5286375"/>
          </a:xfrm>
        </p:spPr>
        <p:txBody>
          <a:bodyPr>
            <a:normAutofit fontScale="92500" lnSpcReduction="20000"/>
          </a:bodyPr>
          <a:lstStyle/>
          <a:p>
            <a:pPr marL="360000" indent="-457200">
              <a:lnSpc>
                <a:spcPct val="107000"/>
              </a:lnSpc>
              <a:spcAft>
                <a:spcPts val="800"/>
              </a:spcAft>
              <a:buNone/>
            </a:pP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Higgs, P. and </a:t>
            </a:r>
            <a:r>
              <a:rPr lang="en-GB" sz="1900" kern="100" dirty="0" err="1">
                <a:effectLst/>
                <a:latin typeface="Calibri" panose="020F0502020204030204" pitchFamily="34" charset="0"/>
                <a:ea typeface="Calibri" panose="020F0502020204030204" pitchFamily="34" charset="0"/>
                <a:cs typeface="Times New Roman" panose="02020603050405020304" pitchFamily="18" charset="0"/>
              </a:rPr>
              <a:t>Gilleard</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C. (2020) ‘The ideology of ageism versus the social imaginary of the fourth age: two differing approaches to the negative contexts of old age’,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Ageing &amp; Society</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40(8), pp. 1617–1630. Available at: </a:t>
            </a:r>
            <a:r>
              <a:rPr lang="en-GB" sz="19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The ideology of ageism versus the social imaginary of the fourth age: two differing approaches to the negative contexts of old age | Ageing &amp; Society | Cambridge Core</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(Accessed: 13 October 2023).</a:t>
            </a:r>
          </a:p>
          <a:p>
            <a:pPr marL="360000" indent="-457200">
              <a:lnSpc>
                <a:spcPct val="107000"/>
              </a:lnSpc>
              <a:spcAft>
                <a:spcPts val="800"/>
              </a:spcAft>
              <a:buNone/>
            </a:pP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Jensen, S.Q. (2011).’Othering, identity formation and agency’.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Qualitative Studies</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2(2), pp. 63-78. Available at: </a:t>
            </a:r>
            <a:r>
              <a:rPr lang="en-GB" sz="19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Othering, identity formation and agency | Qualitative Studies (tidsskrift.dk)</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(Accessed: 12 October 2023). </a:t>
            </a:r>
          </a:p>
          <a:p>
            <a:pPr marL="360000" indent="-457200">
              <a:lnSpc>
                <a:spcPct val="107000"/>
              </a:lnSpc>
              <a:spcAft>
                <a:spcPts val="800"/>
              </a:spcAft>
              <a:buNone/>
            </a:pP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Scott, J. (2014)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A Dictionary of Sociology. </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4th </a:t>
            </a:r>
            <a:r>
              <a:rPr lang="en-GB" sz="19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Oxford: Oxford University Press.</a:t>
            </a:r>
          </a:p>
          <a:p>
            <a:pPr marL="360000" indent="-457200">
              <a:lnSpc>
                <a:spcPct val="107000"/>
              </a:lnSpc>
              <a:spcAft>
                <a:spcPts val="800"/>
              </a:spcAft>
              <a:buNone/>
            </a:pP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Southcott, T. and Theodore, D. (2020) ‘Othering’,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Journal of architectural education (1984)</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74(2), pp. 162–164. Available at: </a:t>
            </a:r>
            <a:r>
              <a:rPr lang="en-GB" sz="19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https://doi.org/10.1080/10464883.2020.1790892</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(Accessed: 10 October 2023). </a:t>
            </a:r>
          </a:p>
          <a:p>
            <a:pPr marL="360000" indent="-457200">
              <a:lnSpc>
                <a:spcPct val="107000"/>
              </a:lnSpc>
              <a:spcAft>
                <a:spcPts val="800"/>
              </a:spcAft>
              <a:buNone/>
            </a:pP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Spivak, G. C. (1985). ‘The Rani of </a:t>
            </a:r>
            <a:r>
              <a:rPr lang="en-GB" sz="1900" kern="100" dirty="0" err="1">
                <a:effectLst/>
                <a:latin typeface="Calibri" panose="020F0502020204030204" pitchFamily="34" charset="0"/>
                <a:ea typeface="Calibri" panose="020F0502020204030204" pitchFamily="34" charset="0"/>
                <a:cs typeface="Times New Roman" panose="02020603050405020304" pitchFamily="18" charset="0"/>
              </a:rPr>
              <a:t>Sirmur</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An Essay in Reading the Archives’.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History and Theory</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24(3), pp. 247–272. Available at: </a:t>
            </a:r>
            <a:r>
              <a:rPr lang="en-GB" sz="19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The Rani of </a:t>
            </a:r>
            <a:r>
              <a:rPr lang="en-GB" sz="19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Sirmur</a:t>
            </a:r>
            <a:r>
              <a:rPr lang="en-GB" sz="19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 An Essay in Reading the Archives on JSTOR</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(Accessed: 12 October 2023).</a:t>
            </a:r>
          </a:p>
          <a:p>
            <a:pPr marL="360000" indent="-457200">
              <a:lnSpc>
                <a:spcPct val="107000"/>
              </a:lnSpc>
              <a:spcAft>
                <a:spcPts val="800"/>
              </a:spcAft>
              <a:buNone/>
            </a:pPr>
            <a:r>
              <a:rPr lang="en-GB" sz="1900" kern="100" dirty="0" err="1">
                <a:effectLst/>
                <a:latin typeface="Calibri" panose="020F0502020204030204" pitchFamily="34" charset="0"/>
                <a:ea typeface="Calibri" panose="020F0502020204030204" pitchFamily="34" charset="0"/>
                <a:cs typeface="Times New Roman" panose="02020603050405020304" pitchFamily="18" charset="0"/>
              </a:rPr>
              <a:t>Taylor,C</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 (2004)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Modern Social Imaginaries’. </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Durham: Duke University Press.</a:t>
            </a:r>
          </a:p>
          <a:p>
            <a:pPr marL="360000" indent="-457200">
              <a:lnSpc>
                <a:spcPct val="107000"/>
              </a:lnSpc>
              <a:spcAft>
                <a:spcPts val="800"/>
              </a:spcAft>
              <a:buNone/>
            </a:pP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World Health Organization. (2021) ‘</a:t>
            </a:r>
            <a:r>
              <a:rPr lang="en-GB" sz="1900" i="1" kern="100" dirty="0">
                <a:effectLst/>
                <a:latin typeface="Calibri" panose="020F0502020204030204" pitchFamily="34" charset="0"/>
                <a:ea typeface="Calibri" panose="020F0502020204030204" pitchFamily="34" charset="0"/>
                <a:cs typeface="Times New Roman" panose="02020603050405020304" pitchFamily="18" charset="0"/>
              </a:rPr>
              <a:t>Global report on ageism: executive summary’. </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9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Global report on ageism: executive summary (who.int)</a:t>
            </a:r>
            <a:r>
              <a:rPr lang="en-GB" sz="1900" kern="100" dirty="0">
                <a:effectLst/>
                <a:latin typeface="Calibri" panose="020F0502020204030204" pitchFamily="34" charset="0"/>
                <a:ea typeface="Calibri" panose="020F0502020204030204" pitchFamily="34" charset="0"/>
                <a:cs typeface="Times New Roman" panose="02020603050405020304" pitchFamily="18" charset="0"/>
              </a:rPr>
              <a:t>.(Accessed: 10 October 2023).</a:t>
            </a:r>
          </a:p>
          <a:p>
            <a:pPr marL="360000" indent="-457200">
              <a:lnSpc>
                <a:spcPct val="107000"/>
              </a:lnSpc>
              <a:spcAft>
                <a:spcPts val="800"/>
              </a:spcAft>
              <a:buNone/>
            </a:pPr>
            <a:endParaRPr lang="en-GB" sz="2100" dirty="0"/>
          </a:p>
          <a:p>
            <a:pPr marL="360000" indent="-457200">
              <a:lnSpc>
                <a:spcPct val="107000"/>
              </a:lnSpc>
              <a:spcAft>
                <a:spcPts val="800"/>
              </a:spcAft>
              <a:buNone/>
            </a:pPr>
            <a:endParaRPr lang="en-GB" sz="2100" dirty="0"/>
          </a:p>
          <a:p>
            <a:pPr marL="360000" indent="-45720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294059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0B8F6-46EB-F2C4-BA1B-92991A728E06}"/>
              </a:ext>
            </a:extLst>
          </p:cNvPr>
          <p:cNvSpPr>
            <a:spLocks noGrp="1"/>
          </p:cNvSpPr>
          <p:nvPr>
            <p:ph type="title"/>
          </p:nvPr>
        </p:nvSpPr>
        <p:spPr>
          <a:xfrm>
            <a:off x="330200" y="365759"/>
            <a:ext cx="4495800" cy="713581"/>
          </a:xfrm>
        </p:spPr>
        <p:txBody>
          <a:bodyPr>
            <a:normAutofit fontScale="90000"/>
          </a:bodyPr>
          <a:lstStyle/>
          <a:p>
            <a:r>
              <a:rPr lang="en-GB" u="sng" dirty="0"/>
              <a:t>Image Reference List</a:t>
            </a:r>
          </a:p>
        </p:txBody>
      </p:sp>
      <p:sp>
        <p:nvSpPr>
          <p:cNvPr id="3" name="Content Placeholder 2">
            <a:extLst>
              <a:ext uri="{FF2B5EF4-FFF2-40B4-BE49-F238E27FC236}">
                <a16:creationId xmlns:a16="http://schemas.microsoft.com/office/drawing/2014/main" id="{3335DCE5-81CC-095C-2E7D-7BD8583E0CB1}"/>
              </a:ext>
            </a:extLst>
          </p:cNvPr>
          <p:cNvSpPr>
            <a:spLocks noGrp="1"/>
          </p:cNvSpPr>
          <p:nvPr>
            <p:ph idx="1"/>
          </p:nvPr>
        </p:nvSpPr>
        <p:spPr>
          <a:xfrm>
            <a:off x="330200" y="1327785"/>
            <a:ext cx="10515600" cy="4351338"/>
          </a:xfrm>
        </p:spPr>
        <p:txBody>
          <a:bodyPr vert="horz" lIns="91440" tIns="45720" rIns="91440" bIns="45720" rtlCol="0" anchor="t">
            <a:normAutofit/>
          </a:bodyPr>
          <a:lstStyle/>
          <a:p>
            <a:pPr marL="0" indent="0">
              <a:buNone/>
            </a:pPr>
            <a:r>
              <a:rPr lang="en-GB" dirty="0" err="1"/>
              <a:t>Verywell</a:t>
            </a:r>
            <a:r>
              <a:rPr lang="en-GB" dirty="0"/>
              <a:t> (2023). </a:t>
            </a:r>
            <a:r>
              <a:rPr lang="en-GB" i="1" dirty="0"/>
              <a:t>Types of Othering </a:t>
            </a:r>
            <a:r>
              <a:rPr lang="en-GB" dirty="0"/>
              <a:t>[ONLINE]. Available at: </a:t>
            </a:r>
            <a:r>
              <a:rPr lang="en-GB" dirty="0">
                <a:hlinkClick r:id="rId2"/>
              </a:rPr>
              <a:t>Othering (verywellmind.com)</a:t>
            </a:r>
            <a:r>
              <a:rPr lang="en-GB" dirty="0"/>
              <a:t> (Accessed: 12 October 2023).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3940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5" ma:contentTypeDescription="Create a new document." ma:contentTypeScope="" ma:versionID="247bab60694416ccac69aab8eb816934">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f0f53d1329b3f9e3aa47eb65250e588"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3:MediaServiceLocation"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1C84A5-7FB1-40B8-B9E3-32A8E9513D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064E36-3BCC-46F1-A7DD-EC96644B659A}">
  <ds:schemaRefs>
    <ds:schemaRef ds:uri="da3f2772-8f1e-4acb-bd98-3a0ee892f48a"/>
    <ds:schemaRef ds:uri="http://purl.org/dc/dcmitype/"/>
    <ds:schemaRef ds:uri="http://schemas.microsoft.com/office/2006/documentManagement/types"/>
    <ds:schemaRef ds:uri="http://schemas.microsoft.com/office/2006/metadata/properties"/>
    <ds:schemaRef ds:uri="http://www.w3.org/XML/1998/namespace"/>
    <ds:schemaRef ds:uri="http://schemas.microsoft.com/office/infopath/2007/PartnerControls"/>
    <ds:schemaRef ds:uri="http://purl.org/dc/elements/1.1/"/>
    <ds:schemaRef ds:uri="http://schemas.openxmlformats.org/package/2006/metadata/core-properties"/>
    <ds:schemaRef ds:uri="0cb976d4-72d8-43fd-a100-21d54766e958"/>
    <ds:schemaRef ds:uri="http://purl.org/dc/terms/"/>
  </ds:schemaRefs>
</ds:datastoreItem>
</file>

<file path=customXml/itemProps3.xml><?xml version="1.0" encoding="utf-8"?>
<ds:datastoreItem xmlns:ds="http://schemas.openxmlformats.org/officeDocument/2006/customXml" ds:itemID="{421E7539-F433-4C8E-82E7-755D107DBB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22203</TotalTime>
  <Words>1817</Words>
  <Application>Microsoft Office PowerPoint</Application>
  <PresentationFormat>Widescreen</PresentationFormat>
  <Paragraphs>138</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PowerPoint Presentation</vt:lpstr>
      <vt:lpstr>PowerPoint Presentation</vt:lpstr>
      <vt:lpstr>What is ‘othering’?</vt:lpstr>
      <vt:lpstr>PowerPoint Presentation</vt:lpstr>
      <vt:lpstr>PowerPoint Presentation</vt:lpstr>
      <vt:lpstr>PowerPoint Presentation</vt:lpstr>
      <vt:lpstr>PowerPoint Presentation</vt:lpstr>
      <vt:lpstr>Types of Ageism</vt:lpstr>
      <vt:lpstr>Ageism Towards the Elderly in Society</vt:lpstr>
      <vt:lpstr>PowerPoint Presentation</vt:lpstr>
      <vt:lpstr>Conclusion</vt:lpstr>
      <vt:lpstr>Reference List</vt:lpstr>
      <vt:lpstr>Reference List</vt:lpstr>
      <vt:lpstr>Image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Martha Lee</dc:creator>
  <cp:lastModifiedBy>Martha Lee (2213492)</cp:lastModifiedBy>
  <cp:revision>4</cp:revision>
  <dcterms:created xsi:type="dcterms:W3CDTF">2023-09-26T11:03:38Z</dcterms:created>
  <dcterms:modified xsi:type="dcterms:W3CDTF">2023-11-05T15:23:36Z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