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76" r:id="rId2"/>
    <p:sldId id="257" r:id="rId3"/>
    <p:sldId id="270" r:id="rId4"/>
    <p:sldId id="271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107" d="100"/>
          <a:sy n="107" d="100"/>
        </p:scale>
        <p:origin x="75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hua Omelis (2435410)" userId="6c781f76-b880-4751-b878-773ab4c86147" providerId="ADAL" clId="{4D4C3FF9-E7FA-449A-A966-443415F0F568}"/>
    <pc:docChg chg="undo redo custSel addSld delSld modSld">
      <pc:chgData name="Joshua Omelis (2435410)" userId="6c781f76-b880-4751-b878-773ab4c86147" providerId="ADAL" clId="{4D4C3FF9-E7FA-449A-A966-443415F0F568}" dt="2026-03-16T01:48:26.686" v="1632" actId="20577"/>
      <pc:docMkLst>
        <pc:docMk/>
      </pc:docMkLst>
      <pc:sldChg chg="addSp delSp modSp mod modTransition setBg">
        <pc:chgData name="Joshua Omelis (2435410)" userId="6c781f76-b880-4751-b878-773ab4c86147" providerId="ADAL" clId="{4D4C3FF9-E7FA-449A-A966-443415F0F568}" dt="2026-03-13T19:35:58.191" v="1594" actId="12563"/>
        <pc:sldMkLst>
          <pc:docMk/>
          <pc:sldMk cId="2715806010" sldId="257"/>
        </pc:sldMkLst>
        <pc:spChg chg="mod ord">
          <ac:chgData name="Joshua Omelis (2435410)" userId="6c781f76-b880-4751-b878-773ab4c86147" providerId="ADAL" clId="{4D4C3FF9-E7FA-449A-A966-443415F0F568}" dt="2026-03-13T15:41:17.418" v="167" actId="122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Joshua Omelis (2435410)" userId="6c781f76-b880-4751-b878-773ab4c86147" providerId="ADAL" clId="{4D4C3FF9-E7FA-449A-A966-443415F0F568}" dt="2026-03-13T15:46:47.884" v="173" actId="255"/>
          <ac:spMkLst>
            <pc:docMk/>
            <pc:sldMk cId="2715806010" sldId="257"/>
            <ac:spMk id="3" creationId="{3986ECFC-4802-880F-CAC4-59F9E04E17F0}"/>
          </ac:spMkLst>
        </pc:spChg>
        <pc:spChg chg="add">
          <ac:chgData name="Joshua Omelis (2435410)" userId="6c781f76-b880-4751-b878-773ab4c86147" providerId="ADAL" clId="{4D4C3FF9-E7FA-449A-A966-443415F0F568}" dt="2026-03-13T15:41:00.442" v="162" actId="26606"/>
          <ac:spMkLst>
            <pc:docMk/>
            <pc:sldMk cId="2715806010" sldId="257"/>
            <ac:spMk id="122" creationId="{05C469C2-FE8F-491E-9139-7E7F8BB38179}"/>
          </ac:spMkLst>
        </pc:spChg>
        <pc:spChg chg="add">
          <ac:chgData name="Joshua Omelis (2435410)" userId="6c781f76-b880-4751-b878-773ab4c86147" providerId="ADAL" clId="{4D4C3FF9-E7FA-449A-A966-443415F0F568}" dt="2026-03-13T15:41:00.442" v="162" actId="26606"/>
          <ac:spMkLst>
            <pc:docMk/>
            <pc:sldMk cId="2715806010" sldId="257"/>
            <ac:spMk id="124" creationId="{6538C979-F14E-4C6B-BE04-38CC5D7C13B5}"/>
          </ac:spMkLst>
        </pc:spChg>
        <pc:spChg chg="add">
          <ac:chgData name="Joshua Omelis (2435410)" userId="6c781f76-b880-4751-b878-773ab4c86147" providerId="ADAL" clId="{4D4C3FF9-E7FA-449A-A966-443415F0F568}" dt="2026-03-13T15:41:00.442" v="162" actId="26606"/>
          <ac:spMkLst>
            <pc:docMk/>
            <pc:sldMk cId="2715806010" sldId="257"/>
            <ac:spMk id="126" creationId="{BA10B5F5-5513-4B59-B6AA-358DC44AC547}"/>
          </ac:spMkLst>
        </pc:spChg>
        <pc:spChg chg="add">
          <ac:chgData name="Joshua Omelis (2435410)" userId="6c781f76-b880-4751-b878-773ab4c86147" providerId="ADAL" clId="{4D4C3FF9-E7FA-449A-A966-443415F0F568}" dt="2026-03-13T15:41:00.442" v="162" actId="26606"/>
          <ac:spMkLst>
            <pc:docMk/>
            <pc:sldMk cId="2715806010" sldId="257"/>
            <ac:spMk id="132" creationId="{F2668A15-36E1-4989-84BC-BA74B2CD27D3}"/>
          </ac:spMkLst>
        </pc:spChg>
        <pc:picChg chg="add mod">
          <ac:chgData name="Joshua Omelis (2435410)" userId="6c781f76-b880-4751-b878-773ab4c86147" providerId="ADAL" clId="{4D4C3FF9-E7FA-449A-A966-443415F0F568}" dt="2026-03-13T15:34:59.879" v="145" actId="14100"/>
          <ac:picMkLst>
            <pc:docMk/>
            <pc:sldMk cId="2715806010" sldId="257"/>
            <ac:picMk id="7" creationId="{9320704F-715B-A4E9-809F-8CC12A02D1FB}"/>
          </ac:picMkLst>
        </pc:picChg>
        <pc:picChg chg="add mod">
          <ac:chgData name="Joshua Omelis (2435410)" userId="6c781f76-b880-4751-b878-773ab4c86147" providerId="ADAL" clId="{4D4C3FF9-E7FA-449A-A966-443415F0F568}" dt="2026-03-13T15:51:24.778" v="175" actId="14826"/>
          <ac:picMkLst>
            <pc:docMk/>
            <pc:sldMk cId="2715806010" sldId="257"/>
            <ac:picMk id="8" creationId="{BAFAB5BC-FB12-0FFB-C8E8-768AE0E5D427}"/>
          </ac:picMkLst>
        </pc:picChg>
      </pc:sldChg>
      <pc:sldChg chg="addSp delSp modSp mod modTransition setBg">
        <pc:chgData name="Joshua Omelis (2435410)" userId="6c781f76-b880-4751-b878-773ab4c86147" providerId="ADAL" clId="{4D4C3FF9-E7FA-449A-A966-443415F0F568}" dt="2026-03-13T19:38:49.628" v="1608" actId="12563"/>
        <pc:sldMkLst>
          <pc:docMk/>
          <pc:sldMk cId="1424087263" sldId="260"/>
        </pc:sldMkLst>
        <pc:spChg chg="mod">
          <ac:chgData name="Joshua Omelis (2435410)" userId="6c781f76-b880-4751-b878-773ab4c86147" providerId="ADAL" clId="{4D4C3FF9-E7FA-449A-A966-443415F0F568}" dt="2026-03-13T15:17:49.144" v="37" actId="1076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Joshua Omelis (2435410)" userId="6c781f76-b880-4751-b878-773ab4c86147" providerId="ADAL" clId="{4D4C3FF9-E7FA-449A-A966-443415F0F568}" dt="2026-03-13T18:20:48.657" v="1167" actId="20577"/>
          <ac:spMkLst>
            <pc:docMk/>
            <pc:sldMk cId="1424087263" sldId="260"/>
            <ac:spMk id="3" creationId="{E73EC453-8E6E-AAA5-639A-7F2EB8FCDBC5}"/>
          </ac:spMkLst>
        </pc:spChg>
        <pc:spChg chg="add">
          <ac:chgData name="Joshua Omelis (2435410)" userId="6c781f76-b880-4751-b878-773ab4c86147" providerId="ADAL" clId="{4D4C3FF9-E7FA-449A-A966-443415F0F568}" dt="2026-03-13T15:13:16.429" v="1" actId="26606"/>
          <ac:spMkLst>
            <pc:docMk/>
            <pc:sldMk cId="1424087263" sldId="260"/>
            <ac:spMk id="37" creationId="{DE91395A-2D18-4AF6-A0AC-AAA7189FED11}"/>
          </ac:spMkLst>
        </pc:spChg>
        <pc:spChg chg="add">
          <ac:chgData name="Joshua Omelis (2435410)" userId="6c781f76-b880-4751-b878-773ab4c86147" providerId="ADAL" clId="{4D4C3FF9-E7FA-449A-A966-443415F0F568}" dt="2026-03-13T15:13:16.429" v="1" actId="26606"/>
          <ac:spMkLst>
            <pc:docMk/>
            <pc:sldMk cId="1424087263" sldId="260"/>
            <ac:spMk id="39" creationId="{7BD08880-457D-4C62-A3B5-6A9B0878C7E9}"/>
          </ac:spMkLst>
        </pc:spChg>
        <pc:grpChg chg="add">
          <ac:chgData name="Joshua Omelis (2435410)" userId="6c781f76-b880-4751-b878-773ab4c86147" providerId="ADAL" clId="{4D4C3FF9-E7FA-449A-A966-443415F0F568}" dt="2026-03-13T15:13:16.429" v="1" actId="26606"/>
          <ac:grpSpMkLst>
            <pc:docMk/>
            <pc:sldMk cId="1424087263" sldId="260"/>
            <ac:grpSpMk id="9" creationId="{7398C59F-5A18-487B-91D6-B955AACF2E50}"/>
          </ac:grpSpMkLst>
        </pc:grpChg>
        <pc:grpChg chg="add">
          <ac:chgData name="Joshua Omelis (2435410)" userId="6c781f76-b880-4751-b878-773ab4c86147" providerId="ADAL" clId="{4D4C3FF9-E7FA-449A-A966-443415F0F568}" dt="2026-03-13T15:13:16.429" v="1" actId="26606"/>
          <ac:grpSpMkLst>
            <pc:docMk/>
            <pc:sldMk cId="1424087263" sldId="260"/>
            <ac:grpSpMk id="23" creationId="{520234FB-542E-4550-9C2F-1B56FD41A1CA}"/>
          </ac:grpSpMkLst>
        </pc:grpChg>
        <pc:picChg chg="add mod">
          <ac:chgData name="Joshua Omelis (2435410)" userId="6c781f76-b880-4751-b878-773ab4c86147" providerId="ADAL" clId="{4D4C3FF9-E7FA-449A-A966-443415F0F568}" dt="2026-03-13T15:21:06.340" v="69" actId="14100"/>
          <ac:picMkLst>
            <pc:docMk/>
            <pc:sldMk cId="1424087263" sldId="260"/>
            <ac:picMk id="5" creationId="{DAAE4A53-969B-90D9-5066-BA89B610108A}"/>
          </ac:picMkLst>
        </pc:picChg>
      </pc:sldChg>
      <pc:sldChg chg="addSp delSp modSp mod modTransition setBg">
        <pc:chgData name="Joshua Omelis (2435410)" userId="6c781f76-b880-4751-b878-773ab4c86147" providerId="ADAL" clId="{4D4C3FF9-E7FA-449A-A966-443415F0F568}" dt="2026-03-13T19:36:37.986" v="1599" actId="12563"/>
        <pc:sldMkLst>
          <pc:docMk/>
          <pc:sldMk cId="1382716628" sldId="262"/>
        </pc:sldMkLst>
        <pc:spChg chg="mod">
          <ac:chgData name="Joshua Omelis (2435410)" userId="6c781f76-b880-4751-b878-773ab4c86147" providerId="ADAL" clId="{4D4C3FF9-E7FA-449A-A966-443415F0F568}" dt="2026-03-13T16:05:15.763" v="314" actId="1076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Joshua Omelis (2435410)" userId="6c781f76-b880-4751-b878-773ab4c86147" providerId="ADAL" clId="{4D4C3FF9-E7FA-449A-A966-443415F0F568}" dt="2026-03-13T16:03:56.271" v="297" actId="255"/>
          <ac:spMkLst>
            <pc:docMk/>
            <pc:sldMk cId="1382716628" sldId="262"/>
            <ac:spMk id="3" creationId="{87B96C4E-C633-AD44-2B5D-616D8D99EE4D}"/>
          </ac:spMkLst>
        </pc:spChg>
        <pc:spChg chg="add">
          <ac:chgData name="Joshua Omelis (2435410)" userId="6c781f76-b880-4751-b878-773ab4c86147" providerId="ADAL" clId="{4D4C3FF9-E7FA-449A-A966-443415F0F568}" dt="2026-03-13T16:01:45.852" v="255" actId="26606"/>
          <ac:spMkLst>
            <pc:docMk/>
            <pc:sldMk cId="1382716628" sldId="262"/>
            <ac:spMk id="149" creationId="{1996130F-9AB5-4DE9-8574-3AF891C5C172}"/>
          </ac:spMkLst>
        </pc:spChg>
        <pc:spChg chg="add">
          <ac:chgData name="Joshua Omelis (2435410)" userId="6c781f76-b880-4751-b878-773ab4c86147" providerId="ADAL" clId="{4D4C3FF9-E7FA-449A-A966-443415F0F568}" dt="2026-03-13T16:01:45.852" v="255" actId="26606"/>
          <ac:spMkLst>
            <pc:docMk/>
            <pc:sldMk cId="1382716628" sldId="262"/>
            <ac:spMk id="151" creationId="{3623DEAC-F39C-45D6-86DC-1033F6429528}"/>
          </ac:spMkLst>
        </pc:spChg>
        <pc:picChg chg="add mod ord">
          <ac:chgData name="Joshua Omelis (2435410)" userId="6c781f76-b880-4751-b878-773ab4c86147" providerId="ADAL" clId="{4D4C3FF9-E7FA-449A-A966-443415F0F568}" dt="2026-03-13T16:05:35.606" v="319" actId="1076"/>
          <ac:picMkLst>
            <pc:docMk/>
            <pc:sldMk cId="1382716628" sldId="262"/>
            <ac:picMk id="7" creationId="{4A638558-DE41-F616-D330-4E382E1E9C18}"/>
          </ac:picMkLst>
        </pc:picChg>
      </pc:sldChg>
      <pc:sldChg chg="addSp modSp mod modTransition setBg">
        <pc:chgData name="Joshua Omelis (2435410)" userId="6c781f76-b880-4751-b878-773ab4c86147" providerId="ADAL" clId="{4D4C3FF9-E7FA-449A-A966-443415F0F568}" dt="2026-03-13T19:37:10.485" v="1603" actId="12563"/>
        <pc:sldMkLst>
          <pc:docMk/>
          <pc:sldMk cId="3970473306" sldId="264"/>
        </pc:sldMkLst>
        <pc:spChg chg="mod">
          <ac:chgData name="Joshua Omelis (2435410)" userId="6c781f76-b880-4751-b878-773ab4c86147" providerId="ADAL" clId="{4D4C3FF9-E7FA-449A-A966-443415F0F568}" dt="2026-03-13T18:55:46.502" v="1221" actId="14100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Joshua Omelis (2435410)" userId="6c781f76-b880-4751-b878-773ab4c86147" providerId="ADAL" clId="{4D4C3FF9-E7FA-449A-A966-443415F0F568}" dt="2026-03-13T18:58:00.225" v="1233" actId="14100"/>
          <ac:spMkLst>
            <pc:docMk/>
            <pc:sldMk cId="3970473306" sldId="264"/>
            <ac:spMk id="3" creationId="{4A53051C-8483-F6FD-7AB5-FC885653EC99}"/>
          </ac:spMkLst>
        </pc:spChg>
        <pc:spChg chg="add">
          <ac:chgData name="Joshua Omelis (2435410)" userId="6c781f76-b880-4751-b878-773ab4c86147" providerId="ADAL" clId="{4D4C3FF9-E7FA-449A-A966-443415F0F568}" dt="2026-03-13T18:54:34.066" v="1210" actId="26606"/>
          <ac:spMkLst>
            <pc:docMk/>
            <pc:sldMk cId="3970473306" sldId="264"/>
            <ac:spMk id="37" creationId="{DE91395A-2D18-4AF6-A0AC-AAA7189FED11}"/>
          </ac:spMkLst>
        </pc:spChg>
        <pc:spChg chg="add">
          <ac:chgData name="Joshua Omelis (2435410)" userId="6c781f76-b880-4751-b878-773ab4c86147" providerId="ADAL" clId="{4D4C3FF9-E7FA-449A-A966-443415F0F568}" dt="2026-03-13T18:54:34.066" v="1210" actId="26606"/>
          <ac:spMkLst>
            <pc:docMk/>
            <pc:sldMk cId="3970473306" sldId="264"/>
            <ac:spMk id="39" creationId="{7BD08880-457D-4C62-A3B5-6A9B0878C7E9}"/>
          </ac:spMkLst>
        </pc:spChg>
        <pc:grpChg chg="add">
          <ac:chgData name="Joshua Omelis (2435410)" userId="6c781f76-b880-4751-b878-773ab4c86147" providerId="ADAL" clId="{4D4C3FF9-E7FA-449A-A966-443415F0F568}" dt="2026-03-13T18:54:34.066" v="1210" actId="26606"/>
          <ac:grpSpMkLst>
            <pc:docMk/>
            <pc:sldMk cId="3970473306" sldId="264"/>
            <ac:grpSpMk id="9" creationId="{7398C59F-5A18-487B-91D6-B955AACF2E50}"/>
          </ac:grpSpMkLst>
        </pc:grpChg>
        <pc:grpChg chg="add">
          <ac:chgData name="Joshua Omelis (2435410)" userId="6c781f76-b880-4751-b878-773ab4c86147" providerId="ADAL" clId="{4D4C3FF9-E7FA-449A-A966-443415F0F568}" dt="2026-03-13T18:54:34.066" v="1210" actId="26606"/>
          <ac:grpSpMkLst>
            <pc:docMk/>
            <pc:sldMk cId="3970473306" sldId="264"/>
            <ac:grpSpMk id="23" creationId="{520234FB-542E-4550-9C2F-1B56FD41A1CA}"/>
          </ac:grpSpMkLst>
        </pc:grpChg>
        <pc:picChg chg="add mod">
          <ac:chgData name="Joshua Omelis (2435410)" userId="6c781f76-b880-4751-b878-773ab4c86147" providerId="ADAL" clId="{4D4C3FF9-E7FA-449A-A966-443415F0F568}" dt="2026-03-13T18:57:34.291" v="1226" actId="14100"/>
          <ac:picMkLst>
            <pc:docMk/>
            <pc:sldMk cId="3970473306" sldId="264"/>
            <ac:picMk id="4" creationId="{63448DCD-6710-E7DE-7E65-87CCFE3DDC57}"/>
          </ac:picMkLst>
        </pc:picChg>
      </pc:sldChg>
      <pc:sldChg chg="modSp mod modTransition">
        <pc:chgData name="Joshua Omelis (2435410)" userId="6c781f76-b880-4751-b878-773ab4c86147" providerId="ADAL" clId="{4D4C3FF9-E7FA-449A-A966-443415F0F568}" dt="2026-03-13T19:37:16.184" v="1604" actId="12563"/>
        <pc:sldMkLst>
          <pc:docMk/>
          <pc:sldMk cId="359125969" sldId="265"/>
        </pc:sldMkLst>
        <pc:spChg chg="mod">
          <ac:chgData name="Joshua Omelis (2435410)" userId="6c781f76-b880-4751-b878-773ab4c86147" providerId="ADAL" clId="{4D4C3FF9-E7FA-449A-A966-443415F0F568}" dt="2026-03-13T18:48:01.825" v="1175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Joshua Omelis (2435410)" userId="6c781f76-b880-4751-b878-773ab4c86147" providerId="ADAL" clId="{4D4C3FF9-E7FA-449A-A966-443415F0F568}" dt="2026-03-13T18:51:37.784" v="1201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Transition">
        <pc:chgData name="Joshua Omelis (2435410)" userId="6c781f76-b880-4751-b878-773ab4c86147" providerId="ADAL" clId="{4D4C3FF9-E7FA-449A-A966-443415F0F568}" dt="2026-03-13T19:37:34.677" v="1607" actId="12563"/>
        <pc:sldMkLst>
          <pc:docMk/>
          <pc:sldMk cId="2850782885" sldId="266"/>
        </pc:sldMkLst>
        <pc:picChg chg="mod">
          <ac:chgData name="Joshua Omelis (2435410)" userId="6c781f76-b880-4751-b878-773ab4c86147" providerId="ADAL" clId="{4D4C3FF9-E7FA-449A-A966-443415F0F568}" dt="2026-03-13T19:25:42.826" v="1570" actId="14826"/>
          <ac:picMkLst>
            <pc:docMk/>
            <pc:sldMk cId="2850782885" sldId="266"/>
            <ac:picMk id="1030" creationId="{4E528340-6F23-E58F-AD00-71C55AF8F101}"/>
          </ac:picMkLst>
        </pc:picChg>
      </pc:sldChg>
      <pc:sldChg chg="modTransition">
        <pc:chgData name="Joshua Omelis (2435410)" userId="6c781f76-b880-4751-b878-773ab4c86147" providerId="ADAL" clId="{4D4C3FF9-E7FA-449A-A966-443415F0F568}" dt="2026-03-13T19:36:45.822" v="1600" actId="12563"/>
        <pc:sldMkLst>
          <pc:docMk/>
          <pc:sldMk cId="1917974163" sldId="267"/>
        </pc:sldMkLst>
      </pc:sldChg>
      <pc:sldChg chg="addSp delSp modSp add del mod modTransition">
        <pc:chgData name="Joshua Omelis (2435410)" userId="6c781f76-b880-4751-b878-773ab4c86147" providerId="ADAL" clId="{4D4C3FF9-E7FA-449A-A966-443415F0F568}" dt="2026-03-13T19:36:53.218" v="1601" actId="12563"/>
        <pc:sldMkLst>
          <pc:docMk/>
          <pc:sldMk cId="3645478630" sldId="268"/>
        </pc:sldMkLst>
        <pc:spChg chg="mod">
          <ac:chgData name="Joshua Omelis (2435410)" userId="6c781f76-b880-4751-b878-773ab4c86147" providerId="ADAL" clId="{4D4C3FF9-E7FA-449A-A966-443415F0F568}" dt="2026-03-13T16:58:42.258" v="786" actId="1076"/>
          <ac:spMkLst>
            <pc:docMk/>
            <pc:sldMk cId="3645478630" sldId="268"/>
            <ac:spMk id="2" creationId="{3FC915AA-9AD6-9DEC-20C0-9E11999F2E2F}"/>
          </ac:spMkLst>
        </pc:spChg>
        <pc:spChg chg="add mod">
          <ac:chgData name="Joshua Omelis (2435410)" userId="6c781f76-b880-4751-b878-773ab4c86147" providerId="ADAL" clId="{4D4C3FF9-E7FA-449A-A966-443415F0F568}" dt="2026-03-13T17:11:12.967" v="894" actId="1076"/>
          <ac:spMkLst>
            <pc:docMk/>
            <pc:sldMk cId="3645478630" sldId="268"/>
            <ac:spMk id="4" creationId="{1553B891-59C5-68CB-9C7E-F65341321054}"/>
          </ac:spMkLst>
        </pc:spChg>
        <pc:spChg chg="add mod">
          <ac:chgData name="Joshua Omelis (2435410)" userId="6c781f76-b880-4751-b878-773ab4c86147" providerId="ADAL" clId="{4D4C3FF9-E7FA-449A-A966-443415F0F568}" dt="2026-03-13T17:11:17.499" v="895" actId="1076"/>
          <ac:spMkLst>
            <pc:docMk/>
            <pc:sldMk cId="3645478630" sldId="268"/>
            <ac:spMk id="30" creationId="{494F8DE2-6329-7F7C-6382-FCC37B02FE7E}"/>
          </ac:spMkLst>
        </pc:spChg>
        <pc:spChg chg="add mod">
          <ac:chgData name="Joshua Omelis (2435410)" userId="6c781f76-b880-4751-b878-773ab4c86147" providerId="ADAL" clId="{4D4C3FF9-E7FA-449A-A966-443415F0F568}" dt="2026-03-13T17:45:04.151" v="1018" actId="14100"/>
          <ac:spMkLst>
            <pc:docMk/>
            <pc:sldMk cId="3645478630" sldId="268"/>
            <ac:spMk id="33" creationId="{A0329549-0F00-C636-894C-1AC1C0E50DC4}"/>
          </ac:spMkLst>
        </pc:spChg>
        <pc:spChg chg="add mod">
          <ac:chgData name="Joshua Omelis (2435410)" userId="6c781f76-b880-4751-b878-773ab4c86147" providerId="ADAL" clId="{4D4C3FF9-E7FA-449A-A966-443415F0F568}" dt="2026-03-13T17:44:36.003" v="1014" actId="14100"/>
          <ac:spMkLst>
            <pc:docMk/>
            <pc:sldMk cId="3645478630" sldId="268"/>
            <ac:spMk id="35" creationId="{DFF6FDFF-CC84-57F7-859E-E2E3C3729423}"/>
          </ac:spMkLst>
        </pc:spChg>
        <pc:spChg chg="add mod">
          <ac:chgData name="Joshua Omelis (2435410)" userId="6c781f76-b880-4751-b878-773ab4c86147" providerId="ADAL" clId="{4D4C3FF9-E7FA-449A-A966-443415F0F568}" dt="2026-03-13T17:48:42.751" v="1045" actId="1076"/>
          <ac:spMkLst>
            <pc:docMk/>
            <pc:sldMk cId="3645478630" sldId="268"/>
            <ac:spMk id="39" creationId="{3AD41884-603A-5B91-9069-36D31806825C}"/>
          </ac:spMkLst>
        </pc:spChg>
        <pc:spChg chg="add mod">
          <ac:chgData name="Joshua Omelis (2435410)" userId="6c781f76-b880-4751-b878-773ab4c86147" providerId="ADAL" clId="{4D4C3FF9-E7FA-449A-A966-443415F0F568}" dt="2026-03-13T17:51:50.720" v="1069" actId="1076"/>
          <ac:spMkLst>
            <pc:docMk/>
            <pc:sldMk cId="3645478630" sldId="268"/>
            <ac:spMk id="41" creationId="{0270042A-9EB2-E38C-D75D-8B84D4E22BEB}"/>
          </ac:spMkLst>
        </pc:spChg>
        <pc:spChg chg="add mod ord">
          <ac:chgData name="Joshua Omelis (2435410)" userId="6c781f76-b880-4751-b878-773ab4c86147" providerId="ADAL" clId="{4D4C3FF9-E7FA-449A-A966-443415F0F568}" dt="2026-03-13T17:50:20.444" v="1055" actId="1076"/>
          <ac:spMkLst>
            <pc:docMk/>
            <pc:sldMk cId="3645478630" sldId="268"/>
            <ac:spMk id="45" creationId="{E266D202-9EDC-E594-E2D2-82B7DE464695}"/>
          </ac:spMkLst>
        </pc:spChg>
        <pc:spChg chg="add mod">
          <ac:chgData name="Joshua Omelis (2435410)" userId="6c781f76-b880-4751-b878-773ab4c86147" providerId="ADAL" clId="{4D4C3FF9-E7FA-449A-A966-443415F0F568}" dt="2026-03-13T17:50:03.727" v="1054" actId="1076"/>
          <ac:spMkLst>
            <pc:docMk/>
            <pc:sldMk cId="3645478630" sldId="268"/>
            <ac:spMk id="47" creationId="{1EE20156-5823-9655-AFA6-469F11DA97E1}"/>
          </ac:spMkLst>
        </pc:spChg>
        <pc:spChg chg="add mod">
          <ac:chgData name="Joshua Omelis (2435410)" userId="6c781f76-b880-4751-b878-773ab4c86147" providerId="ADAL" clId="{4D4C3FF9-E7FA-449A-A966-443415F0F568}" dt="2026-03-13T17:19:39.994" v="960" actId="1076"/>
          <ac:spMkLst>
            <pc:docMk/>
            <pc:sldMk cId="3645478630" sldId="268"/>
            <ac:spMk id="59" creationId="{CA8A98C5-AB66-8369-2C72-65C900392F95}"/>
          </ac:spMkLst>
        </pc:spChg>
        <pc:spChg chg="add mod">
          <ac:chgData name="Joshua Omelis (2435410)" userId="6c781f76-b880-4751-b878-773ab4c86147" providerId="ADAL" clId="{4D4C3FF9-E7FA-449A-A966-443415F0F568}" dt="2026-03-13T17:18:29.734" v="953" actId="1076"/>
          <ac:spMkLst>
            <pc:docMk/>
            <pc:sldMk cId="3645478630" sldId="268"/>
            <ac:spMk id="61" creationId="{277D8E78-A815-C0B5-E625-5F129B3DCC3B}"/>
          </ac:spMkLst>
        </pc:spChg>
        <pc:spChg chg="add mod">
          <ac:chgData name="Joshua Omelis (2435410)" userId="6c781f76-b880-4751-b878-773ab4c86147" providerId="ADAL" clId="{4D4C3FF9-E7FA-449A-A966-443415F0F568}" dt="2026-03-13T17:16:44.642" v="936" actId="1076"/>
          <ac:spMkLst>
            <pc:docMk/>
            <pc:sldMk cId="3645478630" sldId="268"/>
            <ac:spMk id="63" creationId="{DA612429-6BD5-AC01-6443-748DF97CC234}"/>
          </ac:spMkLst>
        </pc:spChg>
        <pc:spChg chg="add mod">
          <ac:chgData name="Joshua Omelis (2435410)" userId="6c781f76-b880-4751-b878-773ab4c86147" providerId="ADAL" clId="{4D4C3FF9-E7FA-449A-A966-443415F0F568}" dt="2026-03-13T17:41:51.249" v="983" actId="1076"/>
          <ac:spMkLst>
            <pc:docMk/>
            <pc:sldMk cId="3645478630" sldId="268"/>
            <ac:spMk id="65" creationId="{B9A4D3FB-59F8-6194-D697-B082A494CAE3}"/>
          </ac:spMkLst>
        </pc:spChg>
        <pc:spChg chg="add mod">
          <ac:chgData name="Joshua Omelis (2435410)" userId="6c781f76-b880-4751-b878-773ab4c86147" providerId="ADAL" clId="{4D4C3FF9-E7FA-449A-A966-443415F0F568}" dt="2026-03-13T17:42:04.299" v="984" actId="1076"/>
          <ac:spMkLst>
            <pc:docMk/>
            <pc:sldMk cId="3645478630" sldId="268"/>
            <ac:spMk id="101" creationId="{558A9EE2-F6CA-51AB-884A-6D9445AAF732}"/>
          </ac:spMkLst>
        </pc:spChg>
        <pc:spChg chg="add mod">
          <ac:chgData name="Joshua Omelis (2435410)" userId="6c781f76-b880-4751-b878-773ab4c86147" providerId="ADAL" clId="{4D4C3FF9-E7FA-449A-A966-443415F0F568}" dt="2026-03-13T17:42:51.745" v="993" actId="1076"/>
          <ac:spMkLst>
            <pc:docMk/>
            <pc:sldMk cId="3645478630" sldId="268"/>
            <ac:spMk id="105" creationId="{F8C8BFB5-BBEE-0158-1D00-8C6ADF736BD9}"/>
          </ac:spMkLst>
        </pc:spChg>
        <pc:spChg chg="add mod">
          <ac:chgData name="Joshua Omelis (2435410)" userId="6c781f76-b880-4751-b878-773ab4c86147" providerId="ADAL" clId="{4D4C3FF9-E7FA-449A-A966-443415F0F568}" dt="2026-03-13T17:52:32.449" v="1074" actId="1076"/>
          <ac:spMkLst>
            <pc:docMk/>
            <pc:sldMk cId="3645478630" sldId="268"/>
            <ac:spMk id="119" creationId="{1605CAB0-189A-9CAD-E15A-EA6D13D8BE3D}"/>
          </ac:spMkLst>
        </pc:spChg>
        <pc:spChg chg="add mod">
          <ac:chgData name="Joshua Omelis (2435410)" userId="6c781f76-b880-4751-b878-773ab4c86147" providerId="ADAL" clId="{4D4C3FF9-E7FA-449A-A966-443415F0F568}" dt="2026-03-13T17:53:02.296" v="1081" actId="1076"/>
          <ac:spMkLst>
            <pc:docMk/>
            <pc:sldMk cId="3645478630" sldId="268"/>
            <ac:spMk id="125" creationId="{34AE3E35-3503-FE91-BCB5-4DF8AE8E29AC}"/>
          </ac:spMkLst>
        </pc:spChg>
        <pc:spChg chg="add mod">
          <ac:chgData name="Joshua Omelis (2435410)" userId="6c781f76-b880-4751-b878-773ab4c86147" providerId="ADAL" clId="{4D4C3FF9-E7FA-449A-A966-443415F0F568}" dt="2026-03-13T17:52:55.916" v="1080" actId="1076"/>
          <ac:spMkLst>
            <pc:docMk/>
            <pc:sldMk cId="3645478630" sldId="268"/>
            <ac:spMk id="127" creationId="{C1A4F425-AD95-3F7B-2669-F24D68F5A9F2}"/>
          </ac:spMkLst>
        </pc:spChg>
        <pc:spChg chg="add mod">
          <ac:chgData name="Joshua Omelis (2435410)" userId="6c781f76-b880-4751-b878-773ab4c86147" providerId="ADAL" clId="{4D4C3FF9-E7FA-449A-A966-443415F0F568}" dt="2026-03-13T17:48:04.852" v="1040" actId="1076"/>
          <ac:spMkLst>
            <pc:docMk/>
            <pc:sldMk cId="3645478630" sldId="268"/>
            <ac:spMk id="155" creationId="{2E376D0E-679F-4627-C494-7FBEADA0B4B4}"/>
          </ac:spMkLst>
        </pc:spChg>
        <pc:spChg chg="add mod">
          <ac:chgData name="Joshua Omelis (2435410)" userId="6c781f76-b880-4751-b878-773ab4c86147" providerId="ADAL" clId="{4D4C3FF9-E7FA-449A-A966-443415F0F568}" dt="2026-03-13T17:47:59.286" v="1039" actId="1076"/>
          <ac:spMkLst>
            <pc:docMk/>
            <pc:sldMk cId="3645478630" sldId="268"/>
            <ac:spMk id="162" creationId="{8DD17B30-2365-46F8-1284-DB185BD1C103}"/>
          </ac:spMkLst>
        </pc:spChg>
        <pc:spChg chg="add mod">
          <ac:chgData name="Joshua Omelis (2435410)" userId="6c781f76-b880-4751-b878-773ab4c86147" providerId="ADAL" clId="{4D4C3FF9-E7FA-449A-A966-443415F0F568}" dt="2026-03-13T17:53:24.229" v="1085" actId="1076"/>
          <ac:spMkLst>
            <pc:docMk/>
            <pc:sldMk cId="3645478630" sldId="268"/>
            <ac:spMk id="164" creationId="{B3590606-A1C0-FF12-3127-A454FAB937EE}"/>
          </ac:spMkLst>
        </pc:spChg>
        <pc:spChg chg="add mod">
          <ac:chgData name="Joshua Omelis (2435410)" userId="6c781f76-b880-4751-b878-773ab4c86147" providerId="ADAL" clId="{4D4C3FF9-E7FA-449A-A966-443415F0F568}" dt="2026-03-13T17:57:19.329" v="1128" actId="1076"/>
          <ac:spMkLst>
            <pc:docMk/>
            <pc:sldMk cId="3645478630" sldId="268"/>
            <ac:spMk id="221" creationId="{367224F7-FF13-A44D-971A-98F310E9BDB1}"/>
          </ac:spMkLst>
        </pc:spChg>
        <pc:spChg chg="add mod">
          <ac:chgData name="Joshua Omelis (2435410)" userId="6c781f76-b880-4751-b878-773ab4c86147" providerId="ADAL" clId="{4D4C3FF9-E7FA-449A-A966-443415F0F568}" dt="2026-03-13T17:58:22.039" v="1144" actId="1076"/>
          <ac:spMkLst>
            <pc:docMk/>
            <pc:sldMk cId="3645478630" sldId="268"/>
            <ac:spMk id="229" creationId="{05F3FB39-71CB-BE48-5402-E7A0C553FA89}"/>
          </ac:spMkLst>
        </pc:spChg>
        <pc:cxnChg chg="add del mod">
          <ac:chgData name="Joshua Omelis (2435410)" userId="6c781f76-b880-4751-b878-773ab4c86147" providerId="ADAL" clId="{4D4C3FF9-E7FA-449A-A966-443415F0F568}" dt="2026-03-13T17:12:15.728" v="901" actId="1076"/>
          <ac:cxnSpMkLst>
            <pc:docMk/>
            <pc:sldMk cId="3645478630" sldId="268"/>
            <ac:cxnSpMk id="5" creationId="{2A050FC5-16DF-9E62-4506-16409E742698}"/>
          </ac:cxnSpMkLst>
        </pc:cxnChg>
        <pc:cxnChg chg="add mod">
          <ac:chgData name="Joshua Omelis (2435410)" userId="6c781f76-b880-4751-b878-773ab4c86147" providerId="ADAL" clId="{4D4C3FF9-E7FA-449A-A966-443415F0F568}" dt="2026-03-13T17:15:54.165" v="929" actId="14100"/>
          <ac:cxnSpMkLst>
            <pc:docMk/>
            <pc:sldMk cId="3645478630" sldId="268"/>
            <ac:cxnSpMk id="11" creationId="{AC5EED2E-CB65-8E53-AB0B-C12953E8BEF5}"/>
          </ac:cxnSpMkLst>
        </pc:cxnChg>
        <pc:cxnChg chg="add mod">
          <ac:chgData name="Joshua Omelis (2435410)" userId="6c781f76-b880-4751-b878-773ab4c86147" providerId="ADAL" clId="{4D4C3FF9-E7FA-449A-A966-443415F0F568}" dt="2026-03-13T17:51:55.987" v="1070" actId="14100"/>
          <ac:cxnSpMkLst>
            <pc:docMk/>
            <pc:sldMk cId="3645478630" sldId="268"/>
            <ac:cxnSpMk id="13" creationId="{73239F62-D494-20FA-B40C-6FF822DD05D3}"/>
          </ac:cxnSpMkLst>
        </pc:cxnChg>
        <pc:cxnChg chg="add mod">
          <ac:chgData name="Joshua Omelis (2435410)" userId="6c781f76-b880-4751-b878-773ab4c86147" providerId="ADAL" clId="{4D4C3FF9-E7FA-449A-A966-443415F0F568}" dt="2026-03-13T17:43:11.212" v="998" actId="14100"/>
          <ac:cxnSpMkLst>
            <pc:docMk/>
            <pc:sldMk cId="3645478630" sldId="268"/>
            <ac:cxnSpMk id="18" creationId="{B959F9D7-75E4-516A-8509-02260089CC77}"/>
          </ac:cxnSpMkLst>
        </pc:cxnChg>
        <pc:cxnChg chg="add mod">
          <ac:chgData name="Joshua Omelis (2435410)" userId="6c781f76-b880-4751-b878-773ab4c86147" providerId="ADAL" clId="{4D4C3FF9-E7FA-449A-A966-443415F0F568}" dt="2026-03-13T17:46:39.710" v="1032" actId="1076"/>
          <ac:cxnSpMkLst>
            <pc:docMk/>
            <pc:sldMk cId="3645478630" sldId="268"/>
            <ac:cxnSpMk id="27" creationId="{740300F2-5AD9-C4A4-1413-9F0D0C2B8320}"/>
          </ac:cxnSpMkLst>
        </pc:cxnChg>
        <pc:cxnChg chg="add mod">
          <ac:chgData name="Joshua Omelis (2435410)" userId="6c781f76-b880-4751-b878-773ab4c86147" providerId="ADAL" clId="{4D4C3FF9-E7FA-449A-A966-443415F0F568}" dt="2026-03-13T17:18:54.996" v="957" actId="14100"/>
          <ac:cxnSpMkLst>
            <pc:docMk/>
            <pc:sldMk cId="3645478630" sldId="268"/>
            <ac:cxnSpMk id="48" creationId="{73E5EC38-A71B-C937-BF5E-8B883050C4F9}"/>
          </ac:cxnSpMkLst>
        </pc:cxnChg>
        <pc:cxnChg chg="add mod">
          <ac:chgData name="Joshua Omelis (2435410)" userId="6c781f76-b880-4751-b878-773ab4c86147" providerId="ADAL" clId="{4D4C3FF9-E7FA-449A-A966-443415F0F568}" dt="2026-03-13T17:17:29.538" v="943" actId="14100"/>
          <ac:cxnSpMkLst>
            <pc:docMk/>
            <pc:sldMk cId="3645478630" sldId="268"/>
            <ac:cxnSpMk id="55" creationId="{D459AAA9-F8DA-52A5-407B-E16F01456399}"/>
          </ac:cxnSpMkLst>
        </pc:cxnChg>
        <pc:cxnChg chg="add mod">
          <ac:chgData name="Joshua Omelis (2435410)" userId="6c781f76-b880-4751-b878-773ab4c86147" providerId="ADAL" clId="{4D4C3FF9-E7FA-449A-A966-443415F0F568}" dt="2026-03-13T17:16:39.709" v="935" actId="14100"/>
          <ac:cxnSpMkLst>
            <pc:docMk/>
            <pc:sldMk cId="3645478630" sldId="268"/>
            <ac:cxnSpMk id="57" creationId="{6377FA9A-422C-9FDA-C2C9-F809B8B1FD66}"/>
          </ac:cxnSpMkLst>
        </pc:cxnChg>
        <pc:cxnChg chg="add mod">
          <ac:chgData name="Joshua Omelis (2435410)" userId="6c781f76-b880-4751-b878-773ab4c86147" providerId="ADAL" clId="{4D4C3FF9-E7FA-449A-A966-443415F0F568}" dt="2026-03-13T17:40:45.655" v="976" actId="1076"/>
          <ac:cxnSpMkLst>
            <pc:docMk/>
            <pc:sldMk cId="3645478630" sldId="268"/>
            <ac:cxnSpMk id="66" creationId="{0AFFE3B2-34A4-18DB-3345-FFC213C01CE8}"/>
          </ac:cxnSpMkLst>
        </pc:cxnChg>
        <pc:cxnChg chg="add mod">
          <ac:chgData name="Joshua Omelis (2435410)" userId="6c781f76-b880-4751-b878-773ab4c86147" providerId="ADAL" clId="{4D4C3FF9-E7FA-449A-A966-443415F0F568}" dt="2026-03-13T17:42:46.595" v="992" actId="14100"/>
          <ac:cxnSpMkLst>
            <pc:docMk/>
            <pc:sldMk cId="3645478630" sldId="268"/>
            <ac:cxnSpMk id="78" creationId="{420E0D72-FBD7-C8BA-23CC-2F1EA40E337D}"/>
          </ac:cxnSpMkLst>
        </pc:cxnChg>
        <pc:cxnChg chg="add mod">
          <ac:chgData name="Joshua Omelis (2435410)" userId="6c781f76-b880-4751-b878-773ab4c86147" providerId="ADAL" clId="{4D4C3FF9-E7FA-449A-A966-443415F0F568}" dt="2026-03-13T17:43:03.511" v="997" actId="14100"/>
          <ac:cxnSpMkLst>
            <pc:docMk/>
            <pc:sldMk cId="3645478630" sldId="268"/>
            <ac:cxnSpMk id="99" creationId="{36D897F2-2987-7C1F-D1AB-26EB6DB09E53}"/>
          </ac:cxnSpMkLst>
        </pc:cxnChg>
        <pc:cxnChg chg="add mod">
          <ac:chgData name="Joshua Omelis (2435410)" userId="6c781f76-b880-4751-b878-773ab4c86147" providerId="ADAL" clId="{4D4C3FF9-E7FA-449A-A966-443415F0F568}" dt="2026-03-13T17:52:48.516" v="1078" actId="14100"/>
          <ac:cxnSpMkLst>
            <pc:docMk/>
            <pc:sldMk cId="3645478630" sldId="268"/>
            <ac:cxnSpMk id="108" creationId="{91C23DD6-43F7-3AF1-2D2F-C51317591D86}"/>
          </ac:cxnSpMkLst>
        </pc:cxnChg>
        <pc:cxnChg chg="add mod">
          <ac:chgData name="Joshua Omelis (2435410)" userId="6c781f76-b880-4751-b878-773ab4c86147" providerId="ADAL" clId="{4D4C3FF9-E7FA-449A-A966-443415F0F568}" dt="2026-03-13T17:52:37.532" v="1075" actId="14100"/>
          <ac:cxnSpMkLst>
            <pc:docMk/>
            <pc:sldMk cId="3645478630" sldId="268"/>
            <ac:cxnSpMk id="115" creationId="{AED9AE44-647E-4825-2CE3-5B71819FC478}"/>
          </ac:cxnSpMkLst>
        </pc:cxnChg>
        <pc:cxnChg chg="add mod">
          <ac:chgData name="Joshua Omelis (2435410)" userId="6c781f76-b880-4751-b878-773ab4c86147" providerId="ADAL" clId="{4D4C3FF9-E7FA-449A-A966-443415F0F568}" dt="2026-03-13T17:53:08.731" v="1082" actId="14100"/>
          <ac:cxnSpMkLst>
            <pc:docMk/>
            <pc:sldMk cId="3645478630" sldId="268"/>
            <ac:cxnSpMk id="117" creationId="{1B232C7B-834D-0960-76CC-B38FF1494146}"/>
          </ac:cxnSpMkLst>
        </pc:cxnChg>
        <pc:cxnChg chg="add mod">
          <ac:chgData name="Joshua Omelis (2435410)" userId="6c781f76-b880-4751-b878-773ab4c86147" providerId="ADAL" clId="{4D4C3FF9-E7FA-449A-A966-443415F0F568}" dt="2026-03-13T17:47:02.075" v="1034" actId="1076"/>
          <ac:cxnSpMkLst>
            <pc:docMk/>
            <pc:sldMk cId="3645478630" sldId="268"/>
            <ac:cxnSpMk id="148" creationId="{ADCAF951-8C58-2DB6-D608-773E2D5071C2}"/>
          </ac:cxnSpMkLst>
        </pc:cxnChg>
        <pc:cxnChg chg="add mod">
          <ac:chgData name="Joshua Omelis (2435410)" userId="6c781f76-b880-4751-b878-773ab4c86147" providerId="ADAL" clId="{4D4C3FF9-E7FA-449A-A966-443415F0F568}" dt="2026-03-13T17:47:11.292" v="1035" actId="1076"/>
          <ac:cxnSpMkLst>
            <pc:docMk/>
            <pc:sldMk cId="3645478630" sldId="268"/>
            <ac:cxnSpMk id="156" creationId="{627BE8CF-4FF9-D712-BE8E-FE2DAA02AC28}"/>
          </ac:cxnSpMkLst>
        </pc:cxnChg>
        <pc:cxnChg chg="add mod">
          <ac:chgData name="Joshua Omelis (2435410)" userId="6c781f76-b880-4751-b878-773ab4c86147" providerId="ADAL" clId="{4D4C3FF9-E7FA-449A-A966-443415F0F568}" dt="2026-03-13T17:53:20.279" v="1084" actId="14100"/>
          <ac:cxnSpMkLst>
            <pc:docMk/>
            <pc:sldMk cId="3645478630" sldId="268"/>
            <ac:cxnSpMk id="160" creationId="{F1814E77-7C19-46D8-5EE9-A7D7B64C48E0}"/>
          </ac:cxnSpMkLst>
        </pc:cxnChg>
        <pc:cxnChg chg="add mod">
          <ac:chgData name="Joshua Omelis (2435410)" userId="6c781f76-b880-4751-b878-773ab4c86147" providerId="ADAL" clId="{4D4C3FF9-E7FA-449A-A966-443415F0F568}" dt="2026-03-13T17:57:38.291" v="1134" actId="14100"/>
          <ac:cxnSpMkLst>
            <pc:docMk/>
            <pc:sldMk cId="3645478630" sldId="268"/>
            <ac:cxnSpMk id="209" creationId="{54E68E3A-7A45-8AB6-14B8-09F7A67AE4B6}"/>
          </ac:cxnSpMkLst>
        </pc:cxnChg>
        <pc:cxnChg chg="add mod">
          <ac:chgData name="Joshua Omelis (2435410)" userId="6c781f76-b880-4751-b878-773ab4c86147" providerId="ADAL" clId="{4D4C3FF9-E7FA-449A-A966-443415F0F568}" dt="2026-03-13T17:58:52.136" v="1154" actId="14100"/>
          <ac:cxnSpMkLst>
            <pc:docMk/>
            <pc:sldMk cId="3645478630" sldId="268"/>
            <ac:cxnSpMk id="230" creationId="{98C830CB-4993-3C62-5546-A6DB9A21D450}"/>
          </ac:cxnSpMkLst>
        </pc:cxnChg>
      </pc:sldChg>
      <pc:sldChg chg="addSp modSp mod modTransition setBg addAnim delAnim">
        <pc:chgData name="Joshua Omelis (2435410)" userId="6c781f76-b880-4751-b878-773ab4c86147" providerId="ADAL" clId="{4D4C3FF9-E7FA-449A-A966-443415F0F568}" dt="2026-03-13T19:36:04.888" v="1595" actId="12563"/>
        <pc:sldMkLst>
          <pc:docMk/>
          <pc:sldMk cId="1907861750" sldId="270"/>
        </pc:sldMkLst>
        <pc:spChg chg="mod">
          <ac:chgData name="Joshua Omelis (2435410)" userId="6c781f76-b880-4751-b878-773ab4c86147" providerId="ADAL" clId="{4D4C3FF9-E7FA-449A-A966-443415F0F568}" dt="2026-03-13T15:28:20.500" v="102" actId="122"/>
          <ac:spMkLst>
            <pc:docMk/>
            <pc:sldMk cId="1907861750" sldId="270"/>
            <ac:spMk id="2" creationId="{813EF317-71FD-D82D-8898-6E6B3F995B54}"/>
          </ac:spMkLst>
        </pc:spChg>
        <pc:spChg chg="mod">
          <ac:chgData name="Joshua Omelis (2435410)" userId="6c781f76-b880-4751-b878-773ab4c86147" providerId="ADAL" clId="{4D4C3FF9-E7FA-449A-A966-443415F0F568}" dt="2026-03-13T15:47:14.478" v="174" actId="20577"/>
          <ac:spMkLst>
            <pc:docMk/>
            <pc:sldMk cId="1907861750" sldId="270"/>
            <ac:spMk id="3" creationId="{C771555A-E4B7-CFFF-011B-2A063B1C460D}"/>
          </ac:spMkLst>
        </pc:spChg>
        <pc:spChg chg="add">
          <ac:chgData name="Joshua Omelis (2435410)" userId="6c781f76-b880-4751-b878-773ab4c86147" providerId="ADAL" clId="{4D4C3FF9-E7FA-449A-A966-443415F0F568}" dt="2026-03-13T15:27:44.339" v="92" actId="26606"/>
          <ac:spMkLst>
            <pc:docMk/>
            <pc:sldMk cId="1907861750" sldId="270"/>
            <ac:spMk id="37" creationId="{DE91395A-2D18-4AF6-A0AC-AAA7189FED11}"/>
          </ac:spMkLst>
        </pc:spChg>
        <pc:spChg chg="add">
          <ac:chgData name="Joshua Omelis (2435410)" userId="6c781f76-b880-4751-b878-773ab4c86147" providerId="ADAL" clId="{4D4C3FF9-E7FA-449A-A966-443415F0F568}" dt="2026-03-13T15:27:44.339" v="92" actId="26606"/>
          <ac:spMkLst>
            <pc:docMk/>
            <pc:sldMk cId="1907861750" sldId="270"/>
            <ac:spMk id="39" creationId="{7BD08880-457D-4C62-A3B5-6A9B0878C7E9}"/>
          </ac:spMkLst>
        </pc:spChg>
        <pc:spChg chg="add">
          <ac:chgData name="Joshua Omelis (2435410)" userId="6c781f76-b880-4751-b878-773ab4c86147" providerId="ADAL" clId="{4D4C3FF9-E7FA-449A-A966-443415F0F568}" dt="2026-03-13T15:27:44.339" v="92" actId="26606"/>
          <ac:spMkLst>
            <pc:docMk/>
            <pc:sldMk cId="1907861750" sldId="270"/>
            <ac:spMk id="41" creationId="{6D356F1A-690D-401E-8CF3-E4686CDFEC30}"/>
          </ac:spMkLst>
        </pc:spChg>
        <pc:spChg chg="add">
          <ac:chgData name="Joshua Omelis (2435410)" userId="6c781f76-b880-4751-b878-773ab4c86147" providerId="ADAL" clId="{4D4C3FF9-E7FA-449A-A966-443415F0F568}" dt="2026-03-13T15:27:44.339" v="92" actId="26606"/>
          <ac:spMkLst>
            <pc:docMk/>
            <pc:sldMk cId="1907861750" sldId="270"/>
            <ac:spMk id="71" creationId="{8841A10E-0F0E-4596-8888-870D709254A7}"/>
          </ac:spMkLst>
        </pc:spChg>
        <pc:spChg chg="add">
          <ac:chgData name="Joshua Omelis (2435410)" userId="6c781f76-b880-4751-b878-773ab4c86147" providerId="ADAL" clId="{4D4C3FF9-E7FA-449A-A966-443415F0F568}" dt="2026-03-13T15:27:44.339" v="92" actId="26606"/>
          <ac:spMkLst>
            <pc:docMk/>
            <pc:sldMk cId="1907861750" sldId="270"/>
            <ac:spMk id="73" creationId="{29B1E55C-E51F-4093-A2A8-137C3E9014D7}"/>
          </ac:spMkLst>
        </pc:spChg>
        <pc:grpChg chg="add">
          <ac:chgData name="Joshua Omelis (2435410)" userId="6c781f76-b880-4751-b878-773ab4c86147" providerId="ADAL" clId="{4D4C3FF9-E7FA-449A-A966-443415F0F568}" dt="2026-03-13T15:27:44.339" v="92" actId="26606"/>
          <ac:grpSpMkLst>
            <pc:docMk/>
            <pc:sldMk cId="1907861750" sldId="270"/>
            <ac:grpSpMk id="9" creationId="{7398C59F-5A18-487B-91D6-B955AACF2E50}"/>
          </ac:grpSpMkLst>
        </pc:grpChg>
        <pc:grpChg chg="add">
          <ac:chgData name="Joshua Omelis (2435410)" userId="6c781f76-b880-4751-b878-773ab4c86147" providerId="ADAL" clId="{4D4C3FF9-E7FA-449A-A966-443415F0F568}" dt="2026-03-13T15:27:44.339" v="92" actId="26606"/>
          <ac:grpSpMkLst>
            <pc:docMk/>
            <pc:sldMk cId="1907861750" sldId="270"/>
            <ac:grpSpMk id="57" creationId="{3B88DAD3-AF6F-4D6C-8512-7239A69A40DD}"/>
          </ac:grpSpMkLst>
        </pc:grpChg>
        <pc:picChg chg="add mod">
          <ac:chgData name="Joshua Omelis (2435410)" userId="6c781f76-b880-4751-b878-773ab4c86147" providerId="ADAL" clId="{4D4C3FF9-E7FA-449A-A966-443415F0F568}" dt="2026-03-13T15:27:44.339" v="92" actId="26606"/>
          <ac:picMkLst>
            <pc:docMk/>
            <pc:sldMk cId="1907861750" sldId="270"/>
            <ac:picMk id="4" creationId="{D3D4EE12-2219-64A5-7CB4-ABC8159B2B92}"/>
          </ac:picMkLst>
        </pc:picChg>
      </pc:sldChg>
      <pc:sldChg chg="modTransition">
        <pc:chgData name="Joshua Omelis (2435410)" userId="6c781f76-b880-4751-b878-773ab4c86147" providerId="ADAL" clId="{4D4C3FF9-E7FA-449A-A966-443415F0F568}" dt="2026-03-13T19:36:15.370" v="1596" actId="12563"/>
        <pc:sldMkLst>
          <pc:docMk/>
          <pc:sldMk cId="1102928875" sldId="271"/>
        </pc:sldMkLst>
      </pc:sldChg>
      <pc:sldChg chg="addSp delSp modSp mod modTransition modClrScheme chgLayout">
        <pc:chgData name="Joshua Omelis (2435410)" userId="6c781f76-b880-4751-b878-773ab4c86147" providerId="ADAL" clId="{4D4C3FF9-E7FA-449A-A966-443415F0F568}" dt="2026-03-16T01:48:26.686" v="1632" actId="20577"/>
        <pc:sldMkLst>
          <pc:docMk/>
          <pc:sldMk cId="1926316299" sldId="276"/>
        </pc:sldMkLst>
        <pc:spChg chg="add mod">
          <ac:chgData name="Joshua Omelis (2435410)" userId="6c781f76-b880-4751-b878-773ab4c86147" providerId="ADAL" clId="{4D4C3FF9-E7FA-449A-A966-443415F0F568}" dt="2026-03-16T01:48:26.686" v="1632" actId="20577"/>
          <ac:spMkLst>
            <pc:docMk/>
            <pc:sldMk cId="1926316299" sldId="276"/>
            <ac:spMk id="5" creationId="{7BDC947D-E928-8CE1-46EB-A2892C27D6E1}"/>
          </ac:spMkLst>
        </pc:spChg>
        <pc:picChg chg="add mod">
          <ac:chgData name="Joshua Omelis (2435410)" userId="6c781f76-b880-4751-b878-773ab4c86147" providerId="ADAL" clId="{4D4C3FF9-E7FA-449A-A966-443415F0F568}" dt="2026-03-13T19:04:49.427" v="1261" actId="1076"/>
          <ac:picMkLst>
            <pc:docMk/>
            <pc:sldMk cId="1926316299" sldId="276"/>
            <ac:picMk id="7" creationId="{52155F43-AAAD-1518-4C9E-C2653F96860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BDC947D-E928-8CE1-46EB-A2892C27D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3366" y="1923861"/>
            <a:ext cx="8813720" cy="4745155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Name: </a:t>
            </a:r>
            <a:r>
              <a:rPr lang="en-GB" sz="4000" dirty="0"/>
              <a:t>JOSHUA T. OMELIS</a:t>
            </a:r>
            <a:br>
              <a:rPr lang="en-GB" sz="4000" dirty="0"/>
            </a:br>
            <a:r>
              <a:rPr lang="en-GB" sz="4000" b="1" dirty="0"/>
              <a:t>Student ID:</a:t>
            </a:r>
            <a:r>
              <a:rPr lang="en-GB" sz="4000" dirty="0"/>
              <a:t> 2435410</a:t>
            </a:r>
            <a:br>
              <a:rPr lang="en-GB" sz="4000" dirty="0"/>
            </a:br>
            <a:r>
              <a:rPr lang="en-GB" sz="4000" b="1" dirty="0"/>
              <a:t>Moodle Name: </a:t>
            </a:r>
            <a:r>
              <a:rPr lang="en-GB" sz="4000" dirty="0"/>
              <a:t>PROBLEM SOLVING          and DECISION MAKING</a:t>
            </a:r>
            <a:br>
              <a:rPr lang="en-GB" sz="4000" dirty="0"/>
            </a:br>
            <a:r>
              <a:rPr lang="en-GB" sz="4000" b="1" dirty="0"/>
              <a:t>MOODLE CODE: </a:t>
            </a:r>
            <a:r>
              <a:rPr lang="en-GB" sz="4000" dirty="0"/>
              <a:t>LCLM4004_LON</a:t>
            </a:r>
            <a:br>
              <a:rPr lang="en-GB" sz="4000" dirty="0"/>
            </a:br>
            <a:r>
              <a:rPr lang="en-GB" sz="4000" b="1" dirty="0"/>
              <a:t>Lecturer: </a:t>
            </a:r>
            <a:r>
              <a:rPr lang="en-GB" sz="4000" dirty="0" err="1"/>
              <a:t>Toyin</a:t>
            </a:r>
            <a:r>
              <a:rPr lang="en-GB" sz="4000"/>
              <a:t> Adisa</a:t>
            </a:r>
            <a:br>
              <a:rPr lang="en-GB" sz="4000" dirty="0"/>
            </a:br>
            <a:br>
              <a:rPr lang="en-GB" dirty="0"/>
            </a:b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155F43-AAAD-1518-4C9E-C2653F9686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023" y="188984"/>
            <a:ext cx="3037953" cy="1508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316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" name="Group 93">
            <a:extLst>
              <a:ext uri="{FF2B5EF4-FFF2-40B4-BE49-F238E27FC236}">
                <a16:creationId xmlns:a16="http://schemas.microsoft.com/office/drawing/2014/main" id="{8D44E099-FC66-4167-A593-8F6FBB5EE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5" name="Freeform 11">
              <a:extLst>
                <a:ext uri="{FF2B5EF4-FFF2-40B4-BE49-F238E27FC236}">
                  <a16:creationId xmlns:a16="http://schemas.microsoft.com/office/drawing/2014/main" id="{47171E04-FEC4-4208-A619-A786E423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6" name="Freeform 12">
              <a:extLst>
                <a:ext uri="{FF2B5EF4-FFF2-40B4-BE49-F238E27FC236}">
                  <a16:creationId xmlns:a16="http://schemas.microsoft.com/office/drawing/2014/main" id="{F3DE8019-884E-41C9-A54C-AC668CA526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7" name="Freeform 13">
              <a:extLst>
                <a:ext uri="{FF2B5EF4-FFF2-40B4-BE49-F238E27FC236}">
                  <a16:creationId xmlns:a16="http://schemas.microsoft.com/office/drawing/2014/main" id="{462C1647-5880-4037-8FCE-16E1F646C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8" name="Freeform 14">
              <a:extLst>
                <a:ext uri="{FF2B5EF4-FFF2-40B4-BE49-F238E27FC236}">
                  <a16:creationId xmlns:a16="http://schemas.microsoft.com/office/drawing/2014/main" id="{C91082BE-FDAA-4A80-88B6-C5F5AD0C2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9" name="Freeform 15">
              <a:extLst>
                <a:ext uri="{FF2B5EF4-FFF2-40B4-BE49-F238E27FC236}">
                  <a16:creationId xmlns:a16="http://schemas.microsoft.com/office/drawing/2014/main" id="{059FE918-3CB9-43E6-8025-22A9C21C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0" name="Freeform 16">
              <a:extLst>
                <a:ext uri="{FF2B5EF4-FFF2-40B4-BE49-F238E27FC236}">
                  <a16:creationId xmlns:a16="http://schemas.microsoft.com/office/drawing/2014/main" id="{E30464D7-34FF-42C8-8686-C3A865E90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1" name="Freeform 17">
              <a:extLst>
                <a:ext uri="{FF2B5EF4-FFF2-40B4-BE49-F238E27FC236}">
                  <a16:creationId xmlns:a16="http://schemas.microsoft.com/office/drawing/2014/main" id="{07281894-7888-434B-BC17-FB67B4879C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2" name="Freeform 18">
              <a:extLst>
                <a:ext uri="{FF2B5EF4-FFF2-40B4-BE49-F238E27FC236}">
                  <a16:creationId xmlns:a16="http://schemas.microsoft.com/office/drawing/2014/main" id="{7CDF6636-2EE5-4477-B1E7-136C9B4F3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3" name="Freeform 19">
              <a:extLst>
                <a:ext uri="{FF2B5EF4-FFF2-40B4-BE49-F238E27FC236}">
                  <a16:creationId xmlns:a16="http://schemas.microsoft.com/office/drawing/2014/main" id="{6A01C238-0F7D-4DF5-A879-329020008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4" name="Freeform 20">
              <a:extLst>
                <a:ext uri="{FF2B5EF4-FFF2-40B4-BE49-F238E27FC236}">
                  <a16:creationId xmlns:a16="http://schemas.microsoft.com/office/drawing/2014/main" id="{AA10B8D3-BE6D-40AB-BA54-12C4758E5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5" name="Freeform 21">
              <a:extLst>
                <a:ext uri="{FF2B5EF4-FFF2-40B4-BE49-F238E27FC236}">
                  <a16:creationId xmlns:a16="http://schemas.microsoft.com/office/drawing/2014/main" id="{4CD8C1DF-88C2-4F11-AA23-36D5B5BD3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6" name="Freeform 22">
              <a:extLst>
                <a:ext uri="{FF2B5EF4-FFF2-40B4-BE49-F238E27FC236}">
                  <a16:creationId xmlns:a16="http://schemas.microsoft.com/office/drawing/2014/main" id="{9AF01696-99FF-4093-938A-38D0C7223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629FAB3C-6A93-4306-8525-B9FC787B1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09" name="Freeform 27">
              <a:extLst>
                <a:ext uri="{FF2B5EF4-FFF2-40B4-BE49-F238E27FC236}">
                  <a16:creationId xmlns:a16="http://schemas.microsoft.com/office/drawing/2014/main" id="{8838005D-B3A9-4E56-9BFB-3DD99E4BBB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0" name="Freeform 28">
              <a:extLst>
                <a:ext uri="{FF2B5EF4-FFF2-40B4-BE49-F238E27FC236}">
                  <a16:creationId xmlns:a16="http://schemas.microsoft.com/office/drawing/2014/main" id="{6450237E-A2DE-4BA3-AF9F-06399E5CF1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1" name="Freeform 29">
              <a:extLst>
                <a:ext uri="{FF2B5EF4-FFF2-40B4-BE49-F238E27FC236}">
                  <a16:creationId xmlns:a16="http://schemas.microsoft.com/office/drawing/2014/main" id="{A643E849-3FBA-4248-B0DF-9D6737E23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2" name="Freeform 30">
              <a:extLst>
                <a:ext uri="{FF2B5EF4-FFF2-40B4-BE49-F238E27FC236}">
                  <a16:creationId xmlns:a16="http://schemas.microsoft.com/office/drawing/2014/main" id="{231C0782-59AA-4C4F-8B86-85102F701A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3" name="Freeform 31">
              <a:extLst>
                <a:ext uri="{FF2B5EF4-FFF2-40B4-BE49-F238E27FC236}">
                  <a16:creationId xmlns:a16="http://schemas.microsoft.com/office/drawing/2014/main" id="{E19975F5-4F93-41BF-9A6D-1E6CFDFF1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4" name="Freeform 32">
              <a:extLst>
                <a:ext uri="{FF2B5EF4-FFF2-40B4-BE49-F238E27FC236}">
                  <a16:creationId xmlns:a16="http://schemas.microsoft.com/office/drawing/2014/main" id="{AE6458FC-D3D9-469F-A8FB-0431BD156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5" name="Freeform 33">
              <a:extLst>
                <a:ext uri="{FF2B5EF4-FFF2-40B4-BE49-F238E27FC236}">
                  <a16:creationId xmlns:a16="http://schemas.microsoft.com/office/drawing/2014/main" id="{90B9693F-2248-4DB8-A528-52C13C636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6" name="Freeform 34">
              <a:extLst>
                <a:ext uri="{FF2B5EF4-FFF2-40B4-BE49-F238E27FC236}">
                  <a16:creationId xmlns:a16="http://schemas.microsoft.com/office/drawing/2014/main" id="{11CC5E15-09A8-41A0-930D-434F7D8D6F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7" name="Freeform 35">
              <a:extLst>
                <a:ext uri="{FF2B5EF4-FFF2-40B4-BE49-F238E27FC236}">
                  <a16:creationId xmlns:a16="http://schemas.microsoft.com/office/drawing/2014/main" id="{B5566C56-67EC-43D7-A3D2-3CCBEDAFC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8" name="Freeform 36">
              <a:extLst>
                <a:ext uri="{FF2B5EF4-FFF2-40B4-BE49-F238E27FC236}">
                  <a16:creationId xmlns:a16="http://schemas.microsoft.com/office/drawing/2014/main" id="{CF74AC36-5E17-4D3B-A93B-1645741EBF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9" name="Freeform 37">
              <a:extLst>
                <a:ext uri="{FF2B5EF4-FFF2-40B4-BE49-F238E27FC236}">
                  <a16:creationId xmlns:a16="http://schemas.microsoft.com/office/drawing/2014/main" id="{39818481-D2FB-4507-B11D-8C6342ACF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0" name="Freeform 38">
              <a:extLst>
                <a:ext uri="{FF2B5EF4-FFF2-40B4-BE49-F238E27FC236}">
                  <a16:creationId xmlns:a16="http://schemas.microsoft.com/office/drawing/2014/main" id="{E996F5F0-3979-44D1-9AE3-1251DA5D2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22" name="Rectangle 121">
            <a:extLst>
              <a:ext uri="{FF2B5EF4-FFF2-40B4-BE49-F238E27FC236}">
                <a16:creationId xmlns:a16="http://schemas.microsoft.com/office/drawing/2014/main" id="{05C469C2-FE8F-491E-9139-7E7F8BB38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4" name="Freeform 6">
            <a:extLst>
              <a:ext uri="{FF2B5EF4-FFF2-40B4-BE49-F238E27FC236}">
                <a16:creationId xmlns:a16="http://schemas.microsoft.com/office/drawing/2014/main" id="{6538C979-F14E-4C6B-BE04-38CC5D7C1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126" name="Rectangle 125">
            <a:extLst>
              <a:ext uri="{FF2B5EF4-FFF2-40B4-BE49-F238E27FC236}">
                <a16:creationId xmlns:a16="http://schemas.microsoft.com/office/drawing/2014/main" id="{BA10B5F5-5513-4B59-B6AA-358DC44AC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5A773C92-1C1B-4389-A0F6-38396ADC7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2" y="0"/>
            <a:ext cx="7540751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8" y="1"/>
            <a:ext cx="6675215" cy="10025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dirty="0">
                <a:solidFill>
                  <a:srgbClr val="FEFFFF"/>
                </a:solidFill>
              </a:rPr>
              <a:t>OVERVIEW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FAB5BC-FB12-0FFB-C8E8-768AE0E5D4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109" b="13109"/>
          <a:stretch/>
        </p:blipFill>
        <p:spPr>
          <a:xfrm>
            <a:off x="7540749" y="-5534"/>
            <a:ext cx="4651250" cy="34317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320704F-715B-A4E9-809F-8CC12A02D1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4" r="5796"/>
          <a:stretch>
            <a:fillRect/>
          </a:stretch>
        </p:blipFill>
        <p:spPr>
          <a:xfrm>
            <a:off x="7540750" y="3426232"/>
            <a:ext cx="4651250" cy="3431768"/>
          </a:xfrm>
          <a:prstGeom prst="rect">
            <a:avLst/>
          </a:prstGeom>
        </p:spPr>
      </p:pic>
      <p:cxnSp>
        <p:nvCxnSpPr>
          <p:cNvPr id="130" name="Straight Connector 129">
            <a:extLst>
              <a:ext uri="{FF2B5EF4-FFF2-40B4-BE49-F238E27FC236}">
                <a16:creationId xmlns:a16="http://schemas.microsoft.com/office/drawing/2014/main" id="{68A8D426-A9C5-455E-BF48-DE2916361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540749" y="3426234"/>
            <a:ext cx="4651251" cy="2766"/>
          </a:xfrm>
          <a:prstGeom prst="line">
            <a:avLst/>
          </a:prstGeom>
          <a:ln w="50800" cap="flat">
            <a:solidFill>
              <a:schemeClr val="bg2">
                <a:lumMod val="10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Freeform 23">
            <a:extLst>
              <a:ext uri="{FF2B5EF4-FFF2-40B4-BE49-F238E27FC236}">
                <a16:creationId xmlns:a16="http://schemas.microsoft.com/office/drawing/2014/main" id="{F2668A15-36E1-4989-84BC-BA74B2CD2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8404003" cy="857047"/>
          </a:xfrm>
          <a:custGeom>
            <a:avLst/>
            <a:gdLst>
              <a:gd name="connsiteX0" fmla="*/ 0 w 8404003"/>
              <a:gd name="connsiteY0" fmla="*/ 0 h 857047"/>
              <a:gd name="connsiteX1" fmla="*/ 797860 w 8404003"/>
              <a:gd name="connsiteY1" fmla="*/ 0 h 857047"/>
              <a:gd name="connsiteX2" fmla="*/ 2482050 w 8404003"/>
              <a:gd name="connsiteY2" fmla="*/ 0 h 857047"/>
              <a:gd name="connsiteX3" fmla="*/ 3003610 w 8404003"/>
              <a:gd name="connsiteY3" fmla="*/ 0 h 857047"/>
              <a:gd name="connsiteX4" fmla="*/ 3219959 w 8404003"/>
              <a:gd name="connsiteY4" fmla="*/ 0 h 857047"/>
              <a:gd name="connsiteX5" fmla="*/ 3311869 w 8404003"/>
              <a:gd name="connsiteY5" fmla="*/ 0 h 857047"/>
              <a:gd name="connsiteX6" fmla="*/ 3326218 w 8404003"/>
              <a:gd name="connsiteY6" fmla="*/ 0 h 857047"/>
              <a:gd name="connsiteX7" fmla="*/ 3426656 w 8404003"/>
              <a:gd name="connsiteY7" fmla="*/ 0 h 857047"/>
              <a:gd name="connsiteX8" fmla="*/ 3516436 w 8404003"/>
              <a:gd name="connsiteY8" fmla="*/ 0 h 857047"/>
              <a:gd name="connsiteX9" fmla="*/ 3601649 w 8404003"/>
              <a:gd name="connsiteY9" fmla="*/ 0 h 857047"/>
              <a:gd name="connsiteX10" fmla="*/ 3699274 w 8404003"/>
              <a:gd name="connsiteY10" fmla="*/ 0 h 857047"/>
              <a:gd name="connsiteX11" fmla="*/ 3718421 w 8404003"/>
              <a:gd name="connsiteY11" fmla="*/ 0 h 857047"/>
              <a:gd name="connsiteX12" fmla="*/ 3910939 w 8404003"/>
              <a:gd name="connsiteY12" fmla="*/ 0 h 857047"/>
              <a:gd name="connsiteX13" fmla="*/ 3927053 w 8404003"/>
              <a:gd name="connsiteY13" fmla="*/ 0 h 857047"/>
              <a:gd name="connsiteX14" fmla="*/ 4198137 w 8404003"/>
              <a:gd name="connsiteY14" fmla="*/ 0 h 857047"/>
              <a:gd name="connsiteX15" fmla="*/ 4230161 w 8404003"/>
              <a:gd name="connsiteY15" fmla="*/ 0 h 857047"/>
              <a:gd name="connsiteX16" fmla="*/ 4245215 w 8404003"/>
              <a:gd name="connsiteY16" fmla="*/ 0 h 857047"/>
              <a:gd name="connsiteX17" fmla="*/ 4350592 w 8404003"/>
              <a:gd name="connsiteY17" fmla="*/ 0 h 857047"/>
              <a:gd name="connsiteX18" fmla="*/ 4357296 w 8404003"/>
              <a:gd name="connsiteY18" fmla="*/ 0 h 857047"/>
              <a:gd name="connsiteX19" fmla="*/ 4404222 w 8404003"/>
              <a:gd name="connsiteY19" fmla="*/ 0 h 857047"/>
              <a:gd name="connsiteX20" fmla="*/ 4531592 w 8404003"/>
              <a:gd name="connsiteY20" fmla="*/ 0 h 857047"/>
              <a:gd name="connsiteX21" fmla="*/ 4598953 w 8404003"/>
              <a:gd name="connsiteY21" fmla="*/ 0 h 857047"/>
              <a:gd name="connsiteX22" fmla="*/ 4779630 w 8404003"/>
              <a:gd name="connsiteY22" fmla="*/ 0 h 857047"/>
              <a:gd name="connsiteX23" fmla="*/ 5132321 w 8404003"/>
              <a:gd name="connsiteY23" fmla="*/ 0 h 857047"/>
              <a:gd name="connsiteX24" fmla="*/ 5141543 w 8404003"/>
              <a:gd name="connsiteY24" fmla="*/ 0 h 857047"/>
              <a:gd name="connsiteX25" fmla="*/ 5188556 w 8404003"/>
              <a:gd name="connsiteY25" fmla="*/ 0 h 857047"/>
              <a:gd name="connsiteX26" fmla="*/ 5206100 w 8404003"/>
              <a:gd name="connsiteY26" fmla="*/ 0 h 857047"/>
              <a:gd name="connsiteX27" fmla="*/ 5722554 w 8404003"/>
              <a:gd name="connsiteY27" fmla="*/ 0 h 857047"/>
              <a:gd name="connsiteX28" fmla="*/ 5732230 w 8404003"/>
              <a:gd name="connsiteY28" fmla="*/ 0 h 857047"/>
              <a:gd name="connsiteX29" fmla="*/ 5798594 w 8404003"/>
              <a:gd name="connsiteY29" fmla="*/ 0 h 857047"/>
              <a:gd name="connsiteX30" fmla="*/ 5799962 w 8404003"/>
              <a:gd name="connsiteY30" fmla="*/ 0 h 857047"/>
              <a:gd name="connsiteX31" fmla="*/ 6338565 w 8404003"/>
              <a:gd name="connsiteY31" fmla="*/ 0 h 857047"/>
              <a:gd name="connsiteX32" fmla="*/ 6649966 w 8404003"/>
              <a:gd name="connsiteY32" fmla="*/ 0 h 857047"/>
              <a:gd name="connsiteX33" fmla="*/ 6730668 w 8404003"/>
              <a:gd name="connsiteY33" fmla="*/ 0 h 857047"/>
              <a:gd name="connsiteX34" fmla="*/ 7178721 w 8404003"/>
              <a:gd name="connsiteY34" fmla="*/ 0 h 857047"/>
              <a:gd name="connsiteX35" fmla="*/ 7277889 w 8404003"/>
              <a:gd name="connsiteY35" fmla="*/ 0 h 857047"/>
              <a:gd name="connsiteX36" fmla="*/ 7782893 w 8404003"/>
              <a:gd name="connsiteY36" fmla="*/ 0 h 857047"/>
              <a:gd name="connsiteX37" fmla="*/ 8006080 w 8404003"/>
              <a:gd name="connsiteY37" fmla="*/ 0 h 857047"/>
              <a:gd name="connsiteX38" fmla="*/ 8030270 w 8404003"/>
              <a:gd name="connsiteY38" fmla="*/ 10516 h 857047"/>
              <a:gd name="connsiteX39" fmla="*/ 8035108 w 8404003"/>
              <a:gd name="connsiteY39" fmla="*/ 15774 h 857047"/>
              <a:gd name="connsiteX40" fmla="*/ 8393118 w 8404003"/>
              <a:gd name="connsiteY40" fmla="*/ 404863 h 857047"/>
              <a:gd name="connsiteX41" fmla="*/ 8393118 w 8404003"/>
              <a:gd name="connsiteY41" fmla="*/ 452185 h 857047"/>
              <a:gd name="connsiteX42" fmla="*/ 8035108 w 8404003"/>
              <a:gd name="connsiteY42" fmla="*/ 841273 h 857047"/>
              <a:gd name="connsiteX43" fmla="*/ 8030270 w 8404003"/>
              <a:gd name="connsiteY43" fmla="*/ 846531 h 857047"/>
              <a:gd name="connsiteX44" fmla="*/ 8006080 w 8404003"/>
              <a:gd name="connsiteY44" fmla="*/ 857047 h 857047"/>
              <a:gd name="connsiteX45" fmla="*/ 7889742 w 8404003"/>
              <a:gd name="connsiteY45" fmla="*/ 857047 h 857047"/>
              <a:gd name="connsiteX46" fmla="*/ 7782893 w 8404003"/>
              <a:gd name="connsiteY46" fmla="*/ 857047 h 857047"/>
              <a:gd name="connsiteX47" fmla="*/ 7776190 w 8404003"/>
              <a:gd name="connsiteY47" fmla="*/ 857047 h 857047"/>
              <a:gd name="connsiteX48" fmla="*/ 7730315 w 8404003"/>
              <a:gd name="connsiteY48" fmla="*/ 857047 h 857047"/>
              <a:gd name="connsiteX49" fmla="*/ 7729264 w 8404003"/>
              <a:gd name="connsiteY49" fmla="*/ 857047 h 857047"/>
              <a:gd name="connsiteX50" fmla="*/ 7601893 w 8404003"/>
              <a:gd name="connsiteY50" fmla="*/ 857047 h 857047"/>
              <a:gd name="connsiteX51" fmla="*/ 7467477 w 8404003"/>
              <a:gd name="connsiteY51" fmla="*/ 857047 h 857047"/>
              <a:gd name="connsiteX52" fmla="*/ 7353856 w 8404003"/>
              <a:gd name="connsiteY52" fmla="*/ 857047 h 857047"/>
              <a:gd name="connsiteX53" fmla="*/ 7075374 w 8404003"/>
              <a:gd name="connsiteY53" fmla="*/ 857047 h 857047"/>
              <a:gd name="connsiteX54" fmla="*/ 6944929 w 8404003"/>
              <a:gd name="connsiteY54" fmla="*/ 857047 h 857047"/>
              <a:gd name="connsiteX55" fmla="*/ 6528153 w 8404003"/>
              <a:gd name="connsiteY55" fmla="*/ 857047 h 857047"/>
              <a:gd name="connsiteX56" fmla="*/ 6334891 w 8404003"/>
              <a:gd name="connsiteY56" fmla="*/ 857047 h 857047"/>
              <a:gd name="connsiteX57" fmla="*/ 5799962 w 8404003"/>
              <a:gd name="connsiteY57" fmla="*/ 857047 h 857047"/>
              <a:gd name="connsiteX58" fmla="*/ 5722554 w 8404003"/>
              <a:gd name="connsiteY58" fmla="*/ 857047 h 857047"/>
              <a:gd name="connsiteX59" fmla="*/ 5648775 w 8404003"/>
              <a:gd name="connsiteY59" fmla="*/ 857047 h 857047"/>
              <a:gd name="connsiteX60" fmla="*/ 5483520 w 8404003"/>
              <a:gd name="connsiteY60" fmla="*/ 857047 h 857047"/>
              <a:gd name="connsiteX61" fmla="*/ 5473550 w 8404003"/>
              <a:gd name="connsiteY61" fmla="*/ 857047 h 857047"/>
              <a:gd name="connsiteX62" fmla="*/ 5132321 w 8404003"/>
              <a:gd name="connsiteY62" fmla="*/ 857047 h 857047"/>
              <a:gd name="connsiteX63" fmla="*/ 5047108 w 8404003"/>
              <a:gd name="connsiteY63" fmla="*/ 857047 h 857047"/>
              <a:gd name="connsiteX64" fmla="*/ 4954764 w 8404003"/>
              <a:gd name="connsiteY64" fmla="*/ 857047 h 857047"/>
              <a:gd name="connsiteX65" fmla="*/ 4930335 w 8404003"/>
              <a:gd name="connsiteY65" fmla="*/ 857047 h 857047"/>
              <a:gd name="connsiteX66" fmla="*/ 4450619 w 8404003"/>
              <a:gd name="connsiteY66" fmla="*/ 857047 h 857047"/>
              <a:gd name="connsiteX67" fmla="*/ 4350592 w 8404003"/>
              <a:gd name="connsiteY67" fmla="*/ 857047 h 857047"/>
              <a:gd name="connsiteX68" fmla="*/ 4335538 w 8404003"/>
              <a:gd name="connsiteY68" fmla="*/ 857047 h 857047"/>
              <a:gd name="connsiteX69" fmla="*/ 4230161 w 8404003"/>
              <a:gd name="connsiteY69" fmla="*/ 857047 h 857047"/>
              <a:gd name="connsiteX70" fmla="*/ 4215812 w 8404003"/>
              <a:gd name="connsiteY70" fmla="*/ 857047 h 857047"/>
              <a:gd name="connsiteX71" fmla="*/ 4115374 w 8404003"/>
              <a:gd name="connsiteY71" fmla="*/ 857047 h 857047"/>
              <a:gd name="connsiteX72" fmla="*/ 4049804 w 8404003"/>
              <a:gd name="connsiteY72" fmla="*/ 857047 h 857047"/>
              <a:gd name="connsiteX73" fmla="*/ 3842757 w 8404003"/>
              <a:gd name="connsiteY73" fmla="*/ 857047 h 857047"/>
              <a:gd name="connsiteX74" fmla="*/ 3614977 w 8404003"/>
              <a:gd name="connsiteY74" fmla="*/ 857047 h 857047"/>
              <a:gd name="connsiteX75" fmla="*/ 3516436 w 8404003"/>
              <a:gd name="connsiteY75" fmla="*/ 857047 h 857047"/>
              <a:gd name="connsiteX76" fmla="*/ 3452333 w 8404003"/>
              <a:gd name="connsiteY76" fmla="*/ 857047 h 857047"/>
              <a:gd name="connsiteX77" fmla="*/ 3311869 w 8404003"/>
              <a:gd name="connsiteY77" fmla="*/ 857047 h 857047"/>
              <a:gd name="connsiteX78" fmla="*/ 3300088 w 8404003"/>
              <a:gd name="connsiteY78" fmla="*/ 857047 h 857047"/>
              <a:gd name="connsiteX79" fmla="*/ 3272588 w 8404003"/>
              <a:gd name="connsiteY79" fmla="*/ 857047 h 857047"/>
              <a:gd name="connsiteX80" fmla="*/ 3179295 w 8404003"/>
              <a:gd name="connsiteY80" fmla="*/ 857047 h 857047"/>
              <a:gd name="connsiteX81" fmla="*/ 3003610 w 8404003"/>
              <a:gd name="connsiteY81" fmla="*/ 857047 h 857047"/>
              <a:gd name="connsiteX82" fmla="*/ 2997618 w 8404003"/>
              <a:gd name="connsiteY82" fmla="*/ 857047 h 857047"/>
              <a:gd name="connsiteX83" fmla="*/ 797860 w 8404003"/>
              <a:gd name="connsiteY83" fmla="*/ 857047 h 857047"/>
              <a:gd name="connsiteX84" fmla="*/ 0 w 8404003"/>
              <a:gd name="connsiteY84" fmla="*/ 857047 h 857047"/>
              <a:gd name="connsiteX85" fmla="*/ 0 w 8404003"/>
              <a:gd name="connsiteY85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8404003" h="857047">
                <a:moveTo>
                  <a:pt x="0" y="0"/>
                </a:moveTo>
                <a:cubicBezTo>
                  <a:pt x="0" y="0"/>
                  <a:pt x="0" y="0"/>
                  <a:pt x="797860" y="0"/>
                </a:cubicBezTo>
                <a:cubicBezTo>
                  <a:pt x="797860" y="0"/>
                  <a:pt x="797860" y="0"/>
                  <a:pt x="2482050" y="0"/>
                </a:cubicBezTo>
                <a:lnTo>
                  <a:pt x="3003610" y="0"/>
                </a:lnTo>
                <a:cubicBezTo>
                  <a:pt x="3003610" y="0"/>
                  <a:pt x="3003610" y="0"/>
                  <a:pt x="3219959" y="0"/>
                </a:cubicBezTo>
                <a:lnTo>
                  <a:pt x="3311869" y="0"/>
                </a:lnTo>
                <a:lnTo>
                  <a:pt x="3326218" y="0"/>
                </a:lnTo>
                <a:lnTo>
                  <a:pt x="3426656" y="0"/>
                </a:lnTo>
                <a:lnTo>
                  <a:pt x="3516436" y="0"/>
                </a:lnTo>
                <a:cubicBezTo>
                  <a:pt x="3516436" y="0"/>
                  <a:pt x="3516436" y="0"/>
                  <a:pt x="3601649" y="0"/>
                </a:cubicBezTo>
                <a:lnTo>
                  <a:pt x="3699274" y="0"/>
                </a:lnTo>
                <a:lnTo>
                  <a:pt x="3718421" y="0"/>
                </a:lnTo>
                <a:cubicBezTo>
                  <a:pt x="3768918" y="0"/>
                  <a:pt x="3832038" y="0"/>
                  <a:pt x="3910939" y="0"/>
                </a:cubicBezTo>
                <a:lnTo>
                  <a:pt x="3927053" y="0"/>
                </a:lnTo>
                <a:lnTo>
                  <a:pt x="4198137" y="0"/>
                </a:lnTo>
                <a:lnTo>
                  <a:pt x="4230161" y="0"/>
                </a:lnTo>
                <a:lnTo>
                  <a:pt x="4245215" y="0"/>
                </a:lnTo>
                <a:lnTo>
                  <a:pt x="4350592" y="0"/>
                </a:lnTo>
                <a:lnTo>
                  <a:pt x="4357296" y="0"/>
                </a:lnTo>
                <a:lnTo>
                  <a:pt x="4404222" y="0"/>
                </a:lnTo>
                <a:lnTo>
                  <a:pt x="4531592" y="0"/>
                </a:lnTo>
                <a:lnTo>
                  <a:pt x="4598953" y="0"/>
                </a:lnTo>
                <a:lnTo>
                  <a:pt x="4779630" y="0"/>
                </a:lnTo>
                <a:lnTo>
                  <a:pt x="5132321" y="0"/>
                </a:lnTo>
                <a:cubicBezTo>
                  <a:pt x="5132321" y="0"/>
                  <a:pt x="5132321" y="0"/>
                  <a:pt x="5141543" y="0"/>
                </a:cubicBezTo>
                <a:lnTo>
                  <a:pt x="5188556" y="0"/>
                </a:lnTo>
                <a:lnTo>
                  <a:pt x="5206100" y="0"/>
                </a:lnTo>
                <a:cubicBezTo>
                  <a:pt x="5279879" y="0"/>
                  <a:pt x="5427438" y="0"/>
                  <a:pt x="5722554" y="0"/>
                </a:cubicBezTo>
                <a:cubicBezTo>
                  <a:pt x="5722554" y="0"/>
                  <a:pt x="5722554" y="0"/>
                  <a:pt x="5732230" y="0"/>
                </a:cubicBezTo>
                <a:lnTo>
                  <a:pt x="5798594" y="0"/>
                </a:lnTo>
                <a:lnTo>
                  <a:pt x="5799962" y="0"/>
                </a:lnTo>
                <a:cubicBezTo>
                  <a:pt x="5799962" y="0"/>
                  <a:pt x="5799962" y="0"/>
                  <a:pt x="6338565" y="0"/>
                </a:cubicBezTo>
                <a:lnTo>
                  <a:pt x="6649966" y="0"/>
                </a:lnTo>
                <a:lnTo>
                  <a:pt x="6730668" y="0"/>
                </a:lnTo>
                <a:lnTo>
                  <a:pt x="7178721" y="0"/>
                </a:lnTo>
                <a:lnTo>
                  <a:pt x="7277889" y="0"/>
                </a:lnTo>
                <a:lnTo>
                  <a:pt x="7782893" y="0"/>
                </a:lnTo>
                <a:lnTo>
                  <a:pt x="8006080" y="0"/>
                </a:lnTo>
                <a:cubicBezTo>
                  <a:pt x="8015756" y="0"/>
                  <a:pt x="8025432" y="5258"/>
                  <a:pt x="8030270" y="10516"/>
                </a:cubicBezTo>
                <a:cubicBezTo>
                  <a:pt x="8030270" y="10516"/>
                  <a:pt x="8035108" y="10516"/>
                  <a:pt x="8035108" y="15774"/>
                </a:cubicBezTo>
                <a:cubicBezTo>
                  <a:pt x="8035108" y="15774"/>
                  <a:pt x="8035108" y="15774"/>
                  <a:pt x="8393118" y="404863"/>
                </a:cubicBezTo>
                <a:cubicBezTo>
                  <a:pt x="8407632" y="415379"/>
                  <a:pt x="8407632" y="436411"/>
                  <a:pt x="8393118" y="452185"/>
                </a:cubicBezTo>
                <a:cubicBezTo>
                  <a:pt x="8393118" y="452185"/>
                  <a:pt x="8393118" y="452185"/>
                  <a:pt x="8035108" y="841273"/>
                </a:cubicBezTo>
                <a:cubicBezTo>
                  <a:pt x="8035108" y="841273"/>
                  <a:pt x="8030270" y="841273"/>
                  <a:pt x="8030270" y="846531"/>
                </a:cubicBezTo>
                <a:cubicBezTo>
                  <a:pt x="8025432" y="851789"/>
                  <a:pt x="8015756" y="857047"/>
                  <a:pt x="8006080" y="857047"/>
                </a:cubicBezTo>
                <a:cubicBezTo>
                  <a:pt x="8006080" y="857047"/>
                  <a:pt x="8006080" y="857047"/>
                  <a:pt x="7889742" y="857047"/>
                </a:cubicBezTo>
                <a:lnTo>
                  <a:pt x="7782893" y="857047"/>
                </a:lnTo>
                <a:lnTo>
                  <a:pt x="7776190" y="857047"/>
                </a:lnTo>
                <a:lnTo>
                  <a:pt x="7730315" y="857047"/>
                </a:lnTo>
                <a:lnTo>
                  <a:pt x="7729264" y="857047"/>
                </a:lnTo>
                <a:lnTo>
                  <a:pt x="7601893" y="857047"/>
                </a:lnTo>
                <a:lnTo>
                  <a:pt x="7467477" y="857047"/>
                </a:lnTo>
                <a:lnTo>
                  <a:pt x="7353856" y="857047"/>
                </a:lnTo>
                <a:lnTo>
                  <a:pt x="7075374" y="857047"/>
                </a:lnTo>
                <a:lnTo>
                  <a:pt x="6944929" y="857047"/>
                </a:lnTo>
                <a:lnTo>
                  <a:pt x="6528153" y="857047"/>
                </a:lnTo>
                <a:lnTo>
                  <a:pt x="6334891" y="857047"/>
                </a:lnTo>
                <a:lnTo>
                  <a:pt x="5799962" y="857047"/>
                </a:lnTo>
                <a:cubicBezTo>
                  <a:pt x="5799962" y="857047"/>
                  <a:pt x="5799962" y="857047"/>
                  <a:pt x="5722554" y="857047"/>
                </a:cubicBezTo>
                <a:cubicBezTo>
                  <a:pt x="5722554" y="857047"/>
                  <a:pt x="5722554" y="857047"/>
                  <a:pt x="5648775" y="857047"/>
                </a:cubicBezTo>
                <a:lnTo>
                  <a:pt x="5483520" y="857047"/>
                </a:lnTo>
                <a:lnTo>
                  <a:pt x="5473550" y="857047"/>
                </a:lnTo>
                <a:cubicBezTo>
                  <a:pt x="5390548" y="857047"/>
                  <a:pt x="5279879" y="857047"/>
                  <a:pt x="5132321" y="857047"/>
                </a:cubicBezTo>
                <a:cubicBezTo>
                  <a:pt x="5132321" y="857047"/>
                  <a:pt x="5132321" y="857047"/>
                  <a:pt x="5047108" y="857047"/>
                </a:cubicBezTo>
                <a:lnTo>
                  <a:pt x="4954764" y="857047"/>
                </a:lnTo>
                <a:lnTo>
                  <a:pt x="4930335" y="857047"/>
                </a:lnTo>
                <a:cubicBezTo>
                  <a:pt x="4829342" y="857047"/>
                  <a:pt x="4677853" y="857047"/>
                  <a:pt x="4450619" y="857047"/>
                </a:cubicBezTo>
                <a:lnTo>
                  <a:pt x="4350592" y="857047"/>
                </a:lnTo>
                <a:lnTo>
                  <a:pt x="4335538" y="857047"/>
                </a:lnTo>
                <a:lnTo>
                  <a:pt x="4230161" y="857047"/>
                </a:lnTo>
                <a:lnTo>
                  <a:pt x="4215812" y="857047"/>
                </a:lnTo>
                <a:lnTo>
                  <a:pt x="4115374" y="857047"/>
                </a:lnTo>
                <a:lnTo>
                  <a:pt x="4049804" y="857047"/>
                </a:lnTo>
                <a:lnTo>
                  <a:pt x="3842757" y="857047"/>
                </a:lnTo>
                <a:lnTo>
                  <a:pt x="3614977" y="857047"/>
                </a:lnTo>
                <a:lnTo>
                  <a:pt x="3516436" y="857047"/>
                </a:lnTo>
                <a:cubicBezTo>
                  <a:pt x="3516436" y="857047"/>
                  <a:pt x="3516436" y="857047"/>
                  <a:pt x="3452333" y="857047"/>
                </a:cubicBezTo>
                <a:lnTo>
                  <a:pt x="3311869" y="857047"/>
                </a:lnTo>
                <a:lnTo>
                  <a:pt x="3300088" y="857047"/>
                </a:lnTo>
                <a:lnTo>
                  <a:pt x="3272588" y="857047"/>
                </a:lnTo>
                <a:lnTo>
                  <a:pt x="3179295" y="857047"/>
                </a:lnTo>
                <a:lnTo>
                  <a:pt x="3003610" y="857047"/>
                </a:lnTo>
                <a:lnTo>
                  <a:pt x="2997618" y="857047"/>
                </a:lnTo>
                <a:cubicBezTo>
                  <a:pt x="2683367" y="857047"/>
                  <a:pt x="2054864" y="857047"/>
                  <a:pt x="797860" y="857047"/>
                </a:cubicBezTo>
                <a:cubicBezTo>
                  <a:pt x="797860" y="857047"/>
                  <a:pt x="797860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552" y="1183871"/>
            <a:ext cx="6711680" cy="5669381"/>
          </a:xfr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>
              <a:lnSpc>
                <a:spcPct val="90000"/>
              </a:lnSpc>
            </a:pPr>
            <a:r>
              <a:rPr lang="en-US" sz="8400" b="1" dirty="0">
                <a:solidFill>
                  <a:srgbClr val="FEFFFF"/>
                </a:solidFill>
              </a:rPr>
              <a:t>Introduction </a:t>
            </a:r>
          </a:p>
          <a:p>
            <a:pPr>
              <a:lnSpc>
                <a:spcPct val="90000"/>
              </a:lnSpc>
            </a:pPr>
            <a:r>
              <a:rPr lang="en-US" sz="8400" b="1" dirty="0">
                <a:solidFill>
                  <a:srgbClr val="FEFFFF"/>
                </a:solidFill>
              </a:rPr>
              <a:t>Company background</a:t>
            </a:r>
          </a:p>
          <a:p>
            <a:pPr>
              <a:lnSpc>
                <a:spcPct val="90000"/>
              </a:lnSpc>
            </a:pPr>
            <a:r>
              <a:rPr lang="en-US" sz="8400" b="1" dirty="0">
                <a:solidFill>
                  <a:srgbClr val="FEFFFF"/>
                </a:solidFill>
              </a:rPr>
              <a:t>Problem: nature and scope</a:t>
            </a:r>
          </a:p>
          <a:p>
            <a:pPr>
              <a:lnSpc>
                <a:spcPct val="90000"/>
              </a:lnSpc>
            </a:pPr>
            <a:r>
              <a:rPr lang="en-US" sz="8400" b="1" dirty="0">
                <a:solidFill>
                  <a:srgbClr val="FEFFFF"/>
                </a:solidFill>
              </a:rPr>
              <a:t>PESTLE ANALYSIS: Green Haven Florists</a:t>
            </a:r>
          </a:p>
          <a:p>
            <a:pPr>
              <a:lnSpc>
                <a:spcPct val="90000"/>
              </a:lnSpc>
            </a:pPr>
            <a:r>
              <a:rPr lang="en-US" sz="8400" b="1" dirty="0">
                <a:solidFill>
                  <a:srgbClr val="FEFFFF"/>
                </a:solidFill>
              </a:rPr>
              <a:t>Cause and effect analysis: Fishbone diagram</a:t>
            </a:r>
          </a:p>
          <a:p>
            <a:pPr>
              <a:lnSpc>
                <a:spcPct val="90000"/>
              </a:lnSpc>
            </a:pPr>
            <a:r>
              <a:rPr lang="en-US" sz="8400" b="1" dirty="0">
                <a:solidFill>
                  <a:srgbClr val="FEFFFF"/>
                </a:solidFill>
              </a:rPr>
              <a:t>Conclusion</a:t>
            </a:r>
          </a:p>
          <a:p>
            <a:pPr>
              <a:lnSpc>
                <a:spcPct val="90000"/>
              </a:lnSpc>
            </a:pPr>
            <a:r>
              <a:rPr lang="en-US" sz="8400" b="1" dirty="0">
                <a:solidFill>
                  <a:srgbClr val="FEFFFF"/>
                </a:solidFill>
              </a:rPr>
              <a:t>References</a:t>
            </a:r>
          </a:p>
          <a:p>
            <a:pPr>
              <a:lnSpc>
                <a:spcPct val="90000"/>
              </a:lnSpc>
            </a:pPr>
            <a:endParaRPr lang="en-US" sz="400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D356F1A-690D-401E-8CF3-E4686CDFE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398A7BA-9279-4363-9D59-238782AB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57608" y="228600"/>
            <a:ext cx="2851523" cy="6638625"/>
            <a:chOff x="2487613" y="285750"/>
            <a:chExt cx="2428875" cy="5654676"/>
          </a:xfrm>
        </p:grpSpPr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8ACCBEEF-7085-4833-8335-E4613C0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B39C0EC5-6C91-409A-AB3F-D66AF23E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4D4A9340-30CF-474C-AC93-3E9048DFE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C2D90565-D660-46B2-B574-5A6E37C8B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4ADDF1F8-3D32-49F9-8A53-B01C2D92C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DD712377-DF82-454C-8AF4-CA681129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694E1871-CC0E-4704-902D-A324F58E4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6CEE1CA2-8DDF-468B-B5E5-B584B84B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AAA4172B-3921-482A-ABEF-E70C9242A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6D277B64-E367-442D-B59F-993A45856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B4BA4199-8677-44FF-BD30-63130A0F5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A890CEB5-09DD-4185-9405-A39BA6405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3B88DAD3-AF6F-4D6C-8512-7239A69A4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4823" y="-786"/>
            <a:ext cx="2356675" cy="6854040"/>
            <a:chOff x="6627813" y="194833"/>
            <a:chExt cx="1952625" cy="5678918"/>
          </a:xfrm>
        </p:grpSpPr>
        <p:sp>
          <p:nvSpPr>
            <p:cNvPr id="58" name="Freeform 27">
              <a:extLst>
                <a:ext uri="{FF2B5EF4-FFF2-40B4-BE49-F238E27FC236}">
                  <a16:creationId xmlns:a16="http://schemas.microsoft.com/office/drawing/2014/main" id="{1BA39A29-3A4E-4822-A540-9AD6ACCBA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28">
              <a:extLst>
                <a:ext uri="{FF2B5EF4-FFF2-40B4-BE49-F238E27FC236}">
                  <a16:creationId xmlns:a16="http://schemas.microsoft.com/office/drawing/2014/main" id="{B2ACACE6-15B3-4FAF-AA08-E1006B3FD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29">
              <a:extLst>
                <a:ext uri="{FF2B5EF4-FFF2-40B4-BE49-F238E27FC236}">
                  <a16:creationId xmlns:a16="http://schemas.microsoft.com/office/drawing/2014/main" id="{1F9A4D9A-69F4-4FEC-B0DE-DD76F476E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30">
              <a:extLst>
                <a:ext uri="{FF2B5EF4-FFF2-40B4-BE49-F238E27FC236}">
                  <a16:creationId xmlns:a16="http://schemas.microsoft.com/office/drawing/2014/main" id="{E92DC9B5-F16D-4C41-824C-822DE7AA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31">
              <a:extLst>
                <a:ext uri="{FF2B5EF4-FFF2-40B4-BE49-F238E27FC236}">
                  <a16:creationId xmlns:a16="http://schemas.microsoft.com/office/drawing/2014/main" id="{E737D559-8865-4000-A777-792FF6754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32">
              <a:extLst>
                <a:ext uri="{FF2B5EF4-FFF2-40B4-BE49-F238E27FC236}">
                  <a16:creationId xmlns:a16="http://schemas.microsoft.com/office/drawing/2014/main" id="{B1C2147A-442E-40A4-8A97-FF053B9D2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33">
              <a:extLst>
                <a:ext uri="{FF2B5EF4-FFF2-40B4-BE49-F238E27FC236}">
                  <a16:creationId xmlns:a16="http://schemas.microsoft.com/office/drawing/2014/main" id="{B138F17C-6D47-4F1B-BE44-4A47FBCFF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34">
              <a:extLst>
                <a:ext uri="{FF2B5EF4-FFF2-40B4-BE49-F238E27FC236}">
                  <a16:creationId xmlns:a16="http://schemas.microsoft.com/office/drawing/2014/main" id="{1BCD5498-C801-426F-9CDD-B84178E7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35">
              <a:extLst>
                <a:ext uri="{FF2B5EF4-FFF2-40B4-BE49-F238E27FC236}">
                  <a16:creationId xmlns:a16="http://schemas.microsoft.com/office/drawing/2014/main" id="{6DB0639C-39E0-4218-B7D1-0408D870F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36">
              <a:extLst>
                <a:ext uri="{FF2B5EF4-FFF2-40B4-BE49-F238E27FC236}">
                  <a16:creationId xmlns:a16="http://schemas.microsoft.com/office/drawing/2014/main" id="{72715634-CCEA-4B5D-94D7-E2C090EA1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37">
              <a:extLst>
                <a:ext uri="{FF2B5EF4-FFF2-40B4-BE49-F238E27FC236}">
                  <a16:creationId xmlns:a16="http://schemas.microsoft.com/office/drawing/2014/main" id="{6BE08C78-1349-4408-8CE2-ED20F3244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38">
              <a:extLst>
                <a:ext uri="{FF2B5EF4-FFF2-40B4-BE49-F238E27FC236}">
                  <a16:creationId xmlns:a16="http://schemas.microsoft.com/office/drawing/2014/main" id="{642D5BF8-EF6C-43FC-947B-69868821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3EF317-71FD-D82D-8898-6E6B3F995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608" y="181476"/>
            <a:ext cx="7327513" cy="8331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b="1"/>
              <a:t>Company background</a:t>
            </a:r>
            <a:endParaRPr lang="en-US" sz="440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71555A-E4B7-CFFF-011B-2A063B1C46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72451" y="1014609"/>
            <a:ext cx="6938864" cy="583864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b="1" i="0" dirty="0">
                <a:effectLst/>
              </a:rPr>
              <a:t>Founded:</a:t>
            </a:r>
            <a:endParaRPr lang="en-US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b="0" i="0" dirty="0">
                <a:effectLst/>
              </a:rPr>
              <a:t>• Established in </a:t>
            </a:r>
            <a:r>
              <a:rPr lang="en-US" b="1" i="0" dirty="0">
                <a:effectLst/>
              </a:rPr>
              <a:t>2016</a:t>
            </a:r>
          </a:p>
          <a:p>
            <a:pPr>
              <a:lnSpc>
                <a:spcPct val="90000"/>
              </a:lnSpc>
            </a:pPr>
            <a:r>
              <a:rPr lang="en-US" b="1" i="0" dirty="0">
                <a:effectLst/>
              </a:rPr>
              <a:t>Owners:</a:t>
            </a:r>
            <a:endParaRPr lang="en-US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b="0" i="0" dirty="0">
                <a:effectLst/>
              </a:rPr>
              <a:t>• Founded and managed by </a:t>
            </a:r>
            <a:r>
              <a:rPr lang="en-US" b="1" i="0" dirty="0">
                <a:effectLst/>
              </a:rPr>
              <a:t>Liam and Priya Patel</a:t>
            </a:r>
            <a:endParaRPr lang="en-US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b="1" i="0" dirty="0">
                <a:effectLst/>
              </a:rPr>
              <a:t>Location:</a:t>
            </a:r>
            <a:endParaRPr lang="en-US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b="0" i="0" dirty="0">
                <a:effectLst/>
              </a:rPr>
              <a:t>• Independent flower shop located in </a:t>
            </a:r>
            <a:r>
              <a:rPr lang="en-US" b="1" i="0" dirty="0">
                <a:effectLst/>
              </a:rPr>
              <a:t>Norwich, United Kingdom</a:t>
            </a:r>
            <a:endParaRPr lang="en-US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b="1" i="0" dirty="0">
                <a:effectLst/>
              </a:rPr>
              <a:t>Products and Services:</a:t>
            </a:r>
            <a:endParaRPr lang="en-US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b="0" i="0" dirty="0">
                <a:effectLst/>
              </a:rPr>
              <a:t>• Sells </a:t>
            </a:r>
            <a:r>
              <a:rPr lang="en-US" b="1" i="0" dirty="0">
                <a:effectLst/>
              </a:rPr>
              <a:t>fresh flowers and bespoke floral arrangements</a:t>
            </a:r>
            <a:endParaRPr lang="en-US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b="0" i="0" dirty="0">
                <a:effectLst/>
              </a:rPr>
              <a:t>• Provides flowers for </a:t>
            </a:r>
            <a:r>
              <a:rPr lang="en-US" b="1" i="0" dirty="0">
                <a:effectLst/>
              </a:rPr>
              <a:t>weddings, events, and corporate clients</a:t>
            </a:r>
            <a:endParaRPr lang="en-US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b="0" i="0" dirty="0">
                <a:effectLst/>
              </a:rPr>
              <a:t>• Offers </a:t>
            </a:r>
            <a:r>
              <a:rPr lang="en-US" b="1" i="0" dirty="0">
                <a:effectLst/>
              </a:rPr>
              <a:t>in-store purchases and online orders</a:t>
            </a:r>
            <a:endParaRPr lang="en-US" dirty="0">
              <a:effectLst/>
            </a:endParaRPr>
          </a:p>
          <a:p>
            <a:pPr>
              <a:lnSpc>
                <a:spcPct val="90000"/>
              </a:lnSpc>
            </a:pPr>
            <a:endParaRPr lang="en-US" dirty="0">
              <a:effectLst/>
            </a:endParaRP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8841A10E-0F0E-4596-8888-870D7092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57599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3" name="Freeform 33">
            <a:extLst>
              <a:ext uri="{FF2B5EF4-FFF2-40B4-BE49-F238E27FC236}">
                <a16:creationId xmlns:a16="http://schemas.microsoft.com/office/drawing/2014/main" id="{29B1E55C-E51F-4093-A2A8-137C3E901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57599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D4EE12-2219-64A5-7CB4-ABC8159B2B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139" r="27023"/>
          <a:stretch>
            <a:fillRect/>
          </a:stretch>
        </p:blipFill>
        <p:spPr>
          <a:xfrm>
            <a:off x="-2650" y="10"/>
            <a:ext cx="36810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8617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B670FDB-1458-FB8E-9C73-12231033A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1" y="168495"/>
            <a:ext cx="8915399" cy="993366"/>
          </a:xfrm>
        </p:spPr>
        <p:txBody>
          <a:bodyPr/>
          <a:lstStyle/>
          <a:p>
            <a:pPr algn="ctr"/>
            <a:r>
              <a:rPr lang="en-GB" b="1" dirty="0"/>
              <a:t>Company background </a:t>
            </a:r>
            <a:endParaRPr lang="en-US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F9418B-A390-0430-C2D9-CE886A65A3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156832"/>
            <a:ext cx="9728829" cy="5532673"/>
          </a:xfrm>
        </p:spPr>
        <p:txBody>
          <a:bodyPr>
            <a:normAutofit/>
          </a:bodyPr>
          <a:lstStyle/>
          <a:p>
            <a:r>
              <a:rPr lang="en-GB" sz="2200" b="1" i="0" dirty="0">
                <a:effectLst/>
                <a:latin typeface="UICTFontTextStyleEmphasizedBody"/>
              </a:rPr>
              <a:t>Business Values:</a:t>
            </a:r>
            <a:endParaRPr lang="en-GB" sz="2200" dirty="0">
              <a:effectLst/>
              <a:latin typeface=".AppleSystemUIFont"/>
            </a:endParaRPr>
          </a:p>
          <a:p>
            <a:r>
              <a:rPr lang="en-GB" sz="2200" b="0" i="0" dirty="0">
                <a:effectLst/>
                <a:latin typeface="UICTFontTextStyleBody"/>
              </a:rPr>
              <a:t>• Known for using </a:t>
            </a:r>
            <a:r>
              <a:rPr lang="en-GB" sz="2200" b="1" i="0" dirty="0">
                <a:effectLst/>
                <a:latin typeface="UICTFontTextStyleEmphasizedBody"/>
              </a:rPr>
              <a:t>eco-friendly packaging and sustainable practices</a:t>
            </a:r>
            <a:endParaRPr lang="en-GB" sz="2200" dirty="0">
              <a:effectLst/>
              <a:latin typeface=".AppleSystemUIFont"/>
            </a:endParaRPr>
          </a:p>
          <a:p>
            <a:r>
              <a:rPr lang="en-GB" sz="2200" b="0" i="0" dirty="0">
                <a:effectLst/>
                <a:latin typeface="UICTFontTextStyleBody"/>
              </a:rPr>
              <a:t>• Focuses on </a:t>
            </a:r>
            <a:r>
              <a:rPr lang="en-GB" sz="2200" b="1" i="0" dirty="0">
                <a:effectLst/>
                <a:latin typeface="UICTFontTextStyleEmphasizedBody"/>
              </a:rPr>
              <a:t>high-quality personalised service</a:t>
            </a:r>
            <a:endParaRPr lang="en-GB" sz="2200" dirty="0">
              <a:effectLst/>
              <a:latin typeface=".AppleSystemUIFont"/>
            </a:endParaRPr>
          </a:p>
          <a:p>
            <a:r>
              <a:rPr lang="en-GB" sz="2200" b="1" i="0" dirty="0">
                <a:effectLst/>
                <a:latin typeface="UICTFontTextStyleEmphasizedBody"/>
              </a:rPr>
              <a:t>Community Connections:</a:t>
            </a:r>
            <a:endParaRPr lang="en-GB" sz="2200" dirty="0">
              <a:effectLst/>
              <a:latin typeface=".AppleSystemUIFont"/>
            </a:endParaRPr>
          </a:p>
          <a:p>
            <a:r>
              <a:rPr lang="en-GB" sz="2200" b="0" i="0" dirty="0">
                <a:effectLst/>
                <a:latin typeface="UICTFontTextStyleBody"/>
              </a:rPr>
              <a:t>• Built </a:t>
            </a:r>
            <a:r>
              <a:rPr lang="en-GB" sz="2200" b="1" i="0" dirty="0">
                <a:effectLst/>
                <a:latin typeface="UICTFontTextStyleEmphasizedBody"/>
              </a:rPr>
              <a:t>strong relationships with local customers and businesses</a:t>
            </a:r>
            <a:endParaRPr lang="en-GB" sz="2200" dirty="0">
              <a:effectLst/>
              <a:latin typeface=".AppleSystemUIFont"/>
            </a:endParaRPr>
          </a:p>
          <a:p>
            <a:r>
              <a:rPr lang="en-GB" sz="2200" b="0" i="0" dirty="0">
                <a:effectLst/>
                <a:latin typeface="UICTFontTextStyleBody"/>
              </a:rPr>
              <a:t>• Supports </a:t>
            </a:r>
            <a:r>
              <a:rPr lang="en-GB" sz="2200" b="1" i="0" dirty="0">
                <a:effectLst/>
                <a:latin typeface="UICTFontTextStyleEmphasizedBody"/>
              </a:rPr>
              <a:t>local events and community activities</a:t>
            </a:r>
            <a:endParaRPr lang="en-GB" sz="2200" dirty="0">
              <a:effectLst/>
              <a:latin typeface=".AppleSystemUIFont"/>
            </a:endParaRPr>
          </a:p>
          <a:p>
            <a:r>
              <a:rPr lang="en-GB" sz="2200" b="1" i="0" dirty="0">
                <a:effectLst/>
                <a:latin typeface="UICTFontTextStyleEmphasizedBody"/>
              </a:rPr>
              <a:t>Current Situation:</a:t>
            </a:r>
            <a:endParaRPr lang="en-GB" sz="2200" dirty="0">
              <a:effectLst/>
              <a:latin typeface=".AppleSystemUIFont"/>
            </a:endParaRPr>
          </a:p>
          <a:p>
            <a:r>
              <a:rPr lang="en-GB" sz="2200" b="0" i="0" dirty="0">
                <a:effectLst/>
                <a:latin typeface="UICTFontTextStyleBody"/>
              </a:rPr>
              <a:t>• Recently experiencing a </a:t>
            </a:r>
            <a:r>
              <a:rPr lang="en-GB" sz="2200" b="1" i="0" dirty="0">
                <a:effectLst/>
                <a:latin typeface="UICTFontTextStyleEmphasizedBody"/>
              </a:rPr>
              <a:t>decline in in-store sales</a:t>
            </a:r>
            <a:endParaRPr lang="en-GB" sz="2200" dirty="0">
              <a:effectLst/>
              <a:latin typeface=".AppleSystemUIFont"/>
            </a:endParaRPr>
          </a:p>
          <a:p>
            <a:r>
              <a:rPr lang="en-GB" sz="2200" b="0" i="0" dirty="0">
                <a:effectLst/>
                <a:latin typeface="UICTFontTextStyleBody"/>
              </a:rPr>
              <a:t>• Facing </a:t>
            </a:r>
            <a:r>
              <a:rPr lang="en-GB" sz="2200" b="1" i="0" dirty="0">
                <a:effectLst/>
                <a:latin typeface="UICTFontTextStyleEmphasizedBody"/>
              </a:rPr>
              <a:t>increased competition from online flower delivery companies</a:t>
            </a:r>
            <a:endParaRPr lang="en-GB" sz="2200" dirty="0">
              <a:effectLst/>
              <a:latin typeface=".AppleSystemUIFont"/>
            </a:endParaRPr>
          </a:p>
          <a:p>
            <a:r>
              <a:rPr lang="en-GB" sz="2200" b="0" i="0" dirty="0">
                <a:effectLst/>
                <a:latin typeface="UICTFontTextStyleBody"/>
              </a:rPr>
              <a:t>• Rising </a:t>
            </a:r>
            <a:r>
              <a:rPr lang="en-GB" sz="2200" b="1" i="0" dirty="0">
                <a:effectLst/>
                <a:latin typeface="UICTFontTextStyleEmphasizedBody"/>
              </a:rPr>
              <a:t>costs of imported flowers and sustainable materials</a:t>
            </a:r>
            <a:endParaRPr lang="en-GB" sz="2200" dirty="0">
              <a:effectLst/>
              <a:latin typeface=".AppleSystemUIFont"/>
            </a:endParaRP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1029288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2326" y="55449"/>
            <a:ext cx="6921953" cy="83055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91115" y="1289198"/>
            <a:ext cx="7030120" cy="551924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b="1" dirty="0"/>
              <a:t>5W2H</a:t>
            </a:r>
          </a:p>
          <a:p>
            <a:pPr>
              <a:lnSpc>
                <a:spcPct val="90000"/>
              </a:lnSpc>
            </a:pPr>
            <a:r>
              <a:rPr lang="en-US" dirty="0"/>
              <a:t>What: Decline in in-store sales and reduced profitability.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US" dirty="0"/>
              <a:t>Who: Business owners Liam and Priya Patel, employees, and customers.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US" dirty="0"/>
              <a:t>Where: Green Haven Florists retail store in Norwich.</a:t>
            </a:r>
          </a:p>
          <a:p>
            <a:pPr>
              <a:lnSpc>
                <a:spcPct val="90000"/>
              </a:lnSpc>
            </a:pPr>
            <a:r>
              <a:rPr lang="en-US" dirty="0"/>
              <a:t>When: Over the past 12 months.</a:t>
            </a:r>
          </a:p>
          <a:p>
            <a:pPr>
              <a:lnSpc>
                <a:spcPct val="90000"/>
              </a:lnSpc>
            </a:pPr>
            <a:r>
              <a:rPr lang="en-US" dirty="0"/>
              <a:t>Why: Competition from online retailers, rising costs, and weak digital presence.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How: Consumers are shifting to online shopping and delivery services.</a:t>
            </a:r>
          </a:p>
          <a:p>
            <a:pPr>
              <a:lnSpc>
                <a:spcPct val="90000"/>
              </a:lnSpc>
            </a:pPr>
            <a:r>
              <a:rPr lang="en-US" dirty="0"/>
              <a:t>How much: Approximately 30% reduction in in-store sales.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AE4A53-969B-90D9-5066-BA89B61010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8469" y="-19375"/>
            <a:ext cx="3433531" cy="6886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1" name="Group 120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2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3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4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5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6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7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8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9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0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1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2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3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35" name="Group 134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36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7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8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9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0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2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4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5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6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7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49" name="Rectangle 148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1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9178" y="23395"/>
            <a:ext cx="5372450" cy="135305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b="1" dirty="0"/>
              <a:t>PESTLE ANALYSIS: Green Haven Florists</a:t>
            </a:r>
            <a:br>
              <a:rPr lang="en-US" sz="2400" dirty="0"/>
            </a:br>
            <a:endParaRPr lang="en-US" sz="24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7856" y="1410942"/>
            <a:ext cx="10594143" cy="545628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US" sz="8000" b="1" dirty="0"/>
              <a:t>POLITICAL</a:t>
            </a:r>
          </a:p>
          <a:p>
            <a:pPr>
              <a:lnSpc>
                <a:spcPct val="90000"/>
              </a:lnSpc>
            </a:pPr>
            <a:r>
              <a:rPr lang="en-US" sz="8000" dirty="0"/>
              <a:t>Government policies supporting small businesses and local retailers may provide grants or financial support.	</a:t>
            </a:r>
          </a:p>
          <a:p>
            <a:pPr>
              <a:lnSpc>
                <a:spcPct val="90000"/>
              </a:lnSpc>
            </a:pPr>
            <a:r>
              <a:rPr lang="en-US" sz="8000" dirty="0"/>
              <a:t>2.Import regulations and trade policies can affect the cost and availability of imported flowers.</a:t>
            </a:r>
            <a:endParaRPr lang="en-US" sz="8000" b="1" dirty="0"/>
          </a:p>
          <a:p>
            <a:pPr>
              <a:lnSpc>
                <a:spcPct val="90000"/>
              </a:lnSpc>
            </a:pPr>
            <a:endParaRPr lang="en-US" sz="8000" b="1" dirty="0"/>
          </a:p>
          <a:p>
            <a:pPr>
              <a:lnSpc>
                <a:spcPct val="90000"/>
              </a:lnSpc>
            </a:pPr>
            <a:r>
              <a:rPr lang="en-US" sz="8000" b="1" dirty="0"/>
              <a:t>ECONOMIC</a:t>
            </a:r>
          </a:p>
          <a:p>
            <a:pPr>
              <a:lnSpc>
                <a:spcPct val="90000"/>
              </a:lnSpc>
            </a:pPr>
            <a:r>
              <a:rPr lang="en-US" sz="8000" dirty="0"/>
              <a:t>Inflation and rising operational costs increase the price of flowers, packaging, and transport.	</a:t>
            </a:r>
          </a:p>
          <a:p>
            <a:pPr>
              <a:lnSpc>
                <a:spcPct val="90000"/>
              </a:lnSpc>
            </a:pPr>
            <a:r>
              <a:rPr lang="en-US" sz="8000" dirty="0"/>
              <a:t>Changing consumer spending habits during economic uncertainty may reduce spending on luxury items like flowers.</a:t>
            </a:r>
            <a:endParaRPr lang="en-US" sz="8000" b="1" dirty="0"/>
          </a:p>
          <a:p>
            <a:pPr>
              <a:lnSpc>
                <a:spcPct val="90000"/>
              </a:lnSpc>
            </a:pPr>
            <a:endParaRPr lang="en-US" sz="8000" b="1" dirty="0"/>
          </a:p>
          <a:p>
            <a:pPr>
              <a:lnSpc>
                <a:spcPct val="90000"/>
              </a:lnSpc>
            </a:pPr>
            <a:r>
              <a:rPr lang="en-US" sz="8000" b="1" dirty="0"/>
              <a:t>SOCIAL</a:t>
            </a:r>
          </a:p>
          <a:p>
            <a:pPr>
              <a:lnSpc>
                <a:spcPct val="90000"/>
              </a:lnSpc>
            </a:pPr>
            <a:r>
              <a:rPr lang="en-US" sz="8000" dirty="0"/>
              <a:t>Customers increasingly prefer online shopping and home delivery services.</a:t>
            </a:r>
          </a:p>
          <a:p>
            <a:pPr>
              <a:lnSpc>
                <a:spcPct val="90000"/>
              </a:lnSpc>
            </a:pPr>
            <a:r>
              <a:rPr lang="en-US" sz="8000" dirty="0"/>
              <a:t>Growing consumer interest in eco-friendly and sustainable products aligns with the shop’s sustainable packaging approach.</a:t>
            </a:r>
          </a:p>
          <a:p>
            <a:pPr>
              <a:lnSpc>
                <a:spcPct val="90000"/>
              </a:lnSpc>
            </a:pPr>
            <a:endParaRPr lang="en-US" sz="5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638558-DE41-F616-D330-4E382E1E9C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6479" y="-29490"/>
            <a:ext cx="4175521" cy="1428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8119" y="276634"/>
            <a:ext cx="9706494" cy="829900"/>
          </a:xfrm>
        </p:spPr>
        <p:txBody>
          <a:bodyPr/>
          <a:lstStyle/>
          <a:p>
            <a:pPr algn="ctr"/>
            <a:r>
              <a:rPr lang="en-GB" sz="4000" b="1" dirty="0"/>
              <a:t>PESTLE ANALYSIS: Green Haven Florists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8119" y="1395743"/>
            <a:ext cx="9706494" cy="5462257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TECHNOLOGICAL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growth of e-commerce platforms and mobile shopping has increased competition from online flower retailers.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 media marketing (e.g., Instagram) is becoming essential for attracting younger customers and promoting products.</a:t>
            </a:r>
            <a:endParaRPr lang="en-GB" b="1" dirty="0"/>
          </a:p>
          <a:p>
            <a:endParaRPr lang="en-GB" b="1" dirty="0"/>
          </a:p>
          <a:p>
            <a:r>
              <a:rPr lang="en-GB" b="1" dirty="0"/>
              <a:t>LEGAL: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Businesses must comply with consumer protection laws and business regulations.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 regulations may affect packaging materials and waste management.</a:t>
            </a:r>
            <a:endParaRPr lang="en-GB" b="1" dirty="0"/>
          </a:p>
          <a:p>
            <a:endParaRPr lang="en-GB" b="1" dirty="0"/>
          </a:p>
          <a:p>
            <a:r>
              <a:rPr lang="en-GB" b="1" dirty="0"/>
              <a:t>ENVIRONMENTAL: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</a:t>
            </a:r>
            <a:r>
              <a:rPr lang="en-GB" dirty="0"/>
              <a:t>Increased awareness of environmental sustainability encourages businesses to use eco-friendly packaging.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Climate change and seasonal variations can affect flower supply and availability.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534362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4" name="Triangle 3">
            <a:extLst>
              <a:ext uri="{FF2B5EF4-FFF2-40B4-BE49-F238E27FC236}">
                <a16:creationId xmlns:a16="http://schemas.microsoft.com/office/drawing/2014/main" id="{1553B891-59C5-68CB-9C7E-F65341321054}"/>
              </a:ext>
            </a:extLst>
          </p:cNvPr>
          <p:cNvSpPr/>
          <p:nvPr/>
        </p:nvSpPr>
        <p:spPr>
          <a:xfrm rot="5400000">
            <a:off x="9530964" y="2514600"/>
            <a:ext cx="3493272" cy="1828800"/>
          </a:xfrm>
          <a:prstGeom prst="triangle">
            <a:avLst>
              <a:gd name="adj" fmla="val 48690"/>
            </a:avLst>
          </a:prstGeom>
          <a:ln w="222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A050FC5-16DF-9E62-4506-16409E742698}"/>
              </a:ext>
            </a:extLst>
          </p:cNvPr>
          <p:cNvCxnSpPr>
            <a:cxnSpLocks/>
          </p:cNvCxnSpPr>
          <p:nvPr/>
        </p:nvCxnSpPr>
        <p:spPr>
          <a:xfrm>
            <a:off x="2447785" y="3429000"/>
            <a:ext cx="791541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C5EED2E-CB65-8E53-AB0B-C12953E8BEF5}"/>
              </a:ext>
            </a:extLst>
          </p:cNvPr>
          <p:cNvCxnSpPr>
            <a:cxnSpLocks/>
          </p:cNvCxnSpPr>
          <p:nvPr/>
        </p:nvCxnSpPr>
        <p:spPr>
          <a:xfrm>
            <a:off x="7737391" y="1406895"/>
            <a:ext cx="1667267" cy="201068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3239F62-D494-20FA-B40C-6FF822DD05D3}"/>
              </a:ext>
            </a:extLst>
          </p:cNvPr>
          <p:cNvCxnSpPr>
            <a:cxnSpLocks/>
            <a:stCxn id="41" idx="2"/>
          </p:cNvCxnSpPr>
          <p:nvPr/>
        </p:nvCxnSpPr>
        <p:spPr>
          <a:xfrm>
            <a:off x="4372961" y="1400902"/>
            <a:ext cx="1605409" cy="203064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959F9D7-75E4-516A-8509-02260089CC77}"/>
              </a:ext>
            </a:extLst>
          </p:cNvPr>
          <p:cNvCxnSpPr>
            <a:cxnSpLocks/>
          </p:cNvCxnSpPr>
          <p:nvPr/>
        </p:nvCxnSpPr>
        <p:spPr>
          <a:xfrm flipH="1">
            <a:off x="8049813" y="3417576"/>
            <a:ext cx="1354845" cy="205976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740300F2-5AD9-C4A4-1413-9F0D0C2B8320}"/>
              </a:ext>
            </a:extLst>
          </p:cNvPr>
          <p:cNvCxnSpPr>
            <a:cxnSpLocks/>
          </p:cNvCxnSpPr>
          <p:nvPr/>
        </p:nvCxnSpPr>
        <p:spPr>
          <a:xfrm flipH="1">
            <a:off x="4516733" y="3419480"/>
            <a:ext cx="1481590" cy="205595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494F8DE2-6329-7F7C-6382-FCC37B02FE7E}"/>
              </a:ext>
            </a:extLst>
          </p:cNvPr>
          <p:cNvSpPr txBox="1"/>
          <p:nvPr/>
        </p:nvSpPr>
        <p:spPr>
          <a:xfrm>
            <a:off x="10409495" y="3130748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Decline in In-store sales</a:t>
            </a:r>
            <a:endParaRPr lang="en-US" dirty="0"/>
          </a:p>
        </p:txBody>
      </p:sp>
      <p:sp>
        <p:nvSpPr>
          <p:cNvPr id="33" name="Process 32">
            <a:extLst>
              <a:ext uri="{FF2B5EF4-FFF2-40B4-BE49-F238E27FC236}">
                <a16:creationId xmlns:a16="http://schemas.microsoft.com/office/drawing/2014/main" id="{A0329549-0F00-C636-894C-1AC1C0E50DC4}"/>
              </a:ext>
            </a:extLst>
          </p:cNvPr>
          <p:cNvSpPr/>
          <p:nvPr/>
        </p:nvSpPr>
        <p:spPr>
          <a:xfrm>
            <a:off x="6575414" y="787514"/>
            <a:ext cx="2323954" cy="597145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COMPETITION </a:t>
            </a:r>
            <a:endParaRPr lang="en-US" dirty="0"/>
          </a:p>
        </p:txBody>
      </p:sp>
      <p:sp>
        <p:nvSpPr>
          <p:cNvPr id="35" name="Process 34">
            <a:extLst>
              <a:ext uri="{FF2B5EF4-FFF2-40B4-BE49-F238E27FC236}">
                <a16:creationId xmlns:a16="http://schemas.microsoft.com/office/drawing/2014/main" id="{DFF6FDFF-CC84-57F7-859E-E2E3C3729423}"/>
              </a:ext>
            </a:extLst>
          </p:cNvPr>
          <p:cNvSpPr/>
          <p:nvPr/>
        </p:nvSpPr>
        <p:spPr>
          <a:xfrm>
            <a:off x="6885146" y="5480372"/>
            <a:ext cx="2323954" cy="650592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TECHNOLOGY </a:t>
            </a:r>
            <a:endParaRPr lang="en-US" dirty="0"/>
          </a:p>
        </p:txBody>
      </p:sp>
      <p:sp>
        <p:nvSpPr>
          <p:cNvPr id="39" name="Process 38">
            <a:extLst>
              <a:ext uri="{FF2B5EF4-FFF2-40B4-BE49-F238E27FC236}">
                <a16:creationId xmlns:a16="http://schemas.microsoft.com/office/drawing/2014/main" id="{3AD41884-603A-5B91-9069-36D31806825C}"/>
              </a:ext>
            </a:extLst>
          </p:cNvPr>
          <p:cNvSpPr/>
          <p:nvPr/>
        </p:nvSpPr>
        <p:spPr>
          <a:xfrm>
            <a:off x="3354756" y="5480044"/>
            <a:ext cx="2323954" cy="650592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CUSTOMER BEHAVIOUR </a:t>
            </a:r>
            <a:endParaRPr lang="en-US" dirty="0"/>
          </a:p>
        </p:txBody>
      </p:sp>
      <p:sp>
        <p:nvSpPr>
          <p:cNvPr id="41" name="Process 40">
            <a:extLst>
              <a:ext uri="{FF2B5EF4-FFF2-40B4-BE49-F238E27FC236}">
                <a16:creationId xmlns:a16="http://schemas.microsoft.com/office/drawing/2014/main" id="{0270042A-9EB2-E38C-D75D-8B84D4E22BEB}"/>
              </a:ext>
            </a:extLst>
          </p:cNvPr>
          <p:cNvSpPr/>
          <p:nvPr/>
        </p:nvSpPr>
        <p:spPr>
          <a:xfrm>
            <a:off x="3210984" y="803757"/>
            <a:ext cx="2323954" cy="597145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COSTS</a:t>
            </a:r>
            <a:endParaRPr lang="en-US" dirty="0"/>
          </a:p>
        </p:txBody>
      </p:sp>
      <p:sp>
        <p:nvSpPr>
          <p:cNvPr id="47" name="Triangle 46">
            <a:extLst>
              <a:ext uri="{FF2B5EF4-FFF2-40B4-BE49-F238E27FC236}">
                <a16:creationId xmlns:a16="http://schemas.microsoft.com/office/drawing/2014/main" id="{1EE20156-5823-9655-AFA6-469F11DA97E1}"/>
              </a:ext>
            </a:extLst>
          </p:cNvPr>
          <p:cNvSpPr/>
          <p:nvPr/>
        </p:nvSpPr>
        <p:spPr>
          <a:xfrm rot="5400000">
            <a:off x="645552" y="2418265"/>
            <a:ext cx="1754255" cy="2005620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266D202-9EDC-E594-E2D2-82B7DE464695}"/>
              </a:ext>
            </a:extLst>
          </p:cNvPr>
          <p:cNvSpPr txBox="1"/>
          <p:nvPr/>
        </p:nvSpPr>
        <p:spPr>
          <a:xfrm>
            <a:off x="605956" y="3242523"/>
            <a:ext cx="2005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LOCATION </a:t>
            </a:r>
            <a:endParaRPr lang="en-US" dirty="0"/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73E5EC38-A71B-C937-BF5E-8B883050C4F9}"/>
              </a:ext>
            </a:extLst>
          </p:cNvPr>
          <p:cNvCxnSpPr>
            <a:cxnSpLocks/>
          </p:cNvCxnSpPr>
          <p:nvPr/>
        </p:nvCxnSpPr>
        <p:spPr>
          <a:xfrm>
            <a:off x="6389475" y="3155687"/>
            <a:ext cx="2802307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D459AAA9-F8DA-52A5-407B-E16F01456399}"/>
              </a:ext>
            </a:extLst>
          </p:cNvPr>
          <p:cNvCxnSpPr>
            <a:cxnSpLocks/>
          </p:cNvCxnSpPr>
          <p:nvPr/>
        </p:nvCxnSpPr>
        <p:spPr>
          <a:xfrm flipV="1">
            <a:off x="6044441" y="2576630"/>
            <a:ext cx="2659344" cy="1434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6377FA9A-422C-9FDA-C2C9-F809B8B1FD66}"/>
              </a:ext>
            </a:extLst>
          </p:cNvPr>
          <p:cNvCxnSpPr>
            <a:cxnSpLocks/>
          </p:cNvCxnSpPr>
          <p:nvPr/>
        </p:nvCxnSpPr>
        <p:spPr>
          <a:xfrm flipV="1">
            <a:off x="5561046" y="2086827"/>
            <a:ext cx="2715766" cy="1318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Box 58">
            <a:extLst>
              <a:ext uri="{FF2B5EF4-FFF2-40B4-BE49-F238E27FC236}">
                <a16:creationId xmlns:a16="http://schemas.microsoft.com/office/drawing/2014/main" id="{CA8A98C5-AB66-8369-2C72-65C900392F95}"/>
              </a:ext>
            </a:extLst>
          </p:cNvPr>
          <p:cNvSpPr txBox="1"/>
          <p:nvPr/>
        </p:nvSpPr>
        <p:spPr>
          <a:xfrm>
            <a:off x="5998323" y="2221643"/>
            <a:ext cx="31658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Online flower retailers </a:t>
            </a:r>
            <a:endParaRPr lang="en-US" dirty="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277D8E78-A815-C0B5-E625-5F129B3DCC3B}"/>
              </a:ext>
            </a:extLst>
          </p:cNvPr>
          <p:cNvSpPr txBox="1"/>
          <p:nvPr/>
        </p:nvSpPr>
        <p:spPr>
          <a:xfrm>
            <a:off x="6569038" y="2838301"/>
            <a:ext cx="3144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National chain florist </a:t>
            </a:r>
            <a:endParaRPr lang="en-US" dirty="0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DA612429-6BD5-AC01-6443-748DF97CC234}"/>
              </a:ext>
            </a:extLst>
          </p:cNvPr>
          <p:cNvSpPr txBox="1"/>
          <p:nvPr/>
        </p:nvSpPr>
        <p:spPr>
          <a:xfrm>
            <a:off x="5317123" y="1470550"/>
            <a:ext cx="2655440" cy="6505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Instagram-focused boutique florist</a:t>
            </a:r>
            <a:endParaRPr lang="en-US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B9A4D3FB-59F8-6194-D697-B082A494CAE3}"/>
              </a:ext>
            </a:extLst>
          </p:cNvPr>
          <p:cNvSpPr txBox="1"/>
          <p:nvPr/>
        </p:nvSpPr>
        <p:spPr>
          <a:xfrm>
            <a:off x="6714522" y="3661984"/>
            <a:ext cx="2307775" cy="3824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Outdated website </a:t>
            </a:r>
            <a:endParaRPr lang="en-US" dirty="0"/>
          </a:p>
        </p:txBody>
      </p: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0AFFE3B2-34A4-18DB-3345-FFC213C01CE8}"/>
              </a:ext>
            </a:extLst>
          </p:cNvPr>
          <p:cNvCxnSpPr>
            <a:cxnSpLocks/>
          </p:cNvCxnSpPr>
          <p:nvPr/>
        </p:nvCxnSpPr>
        <p:spPr>
          <a:xfrm>
            <a:off x="6595892" y="4048382"/>
            <a:ext cx="2361940" cy="761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>
            <a:extLst>
              <a:ext uri="{FF2B5EF4-FFF2-40B4-BE49-F238E27FC236}">
                <a16:creationId xmlns:a16="http://schemas.microsoft.com/office/drawing/2014/main" id="{420E0D72-FBD7-C8BA-23CC-2F1EA40E337D}"/>
              </a:ext>
            </a:extLst>
          </p:cNvPr>
          <p:cNvCxnSpPr>
            <a:cxnSpLocks/>
          </p:cNvCxnSpPr>
          <p:nvPr/>
        </p:nvCxnSpPr>
        <p:spPr>
          <a:xfrm>
            <a:off x="5962957" y="4663831"/>
            <a:ext cx="2598493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36D897F2-2987-7C1F-D1AB-26EB6DB09E53}"/>
              </a:ext>
            </a:extLst>
          </p:cNvPr>
          <p:cNvCxnSpPr>
            <a:cxnSpLocks/>
          </p:cNvCxnSpPr>
          <p:nvPr/>
        </p:nvCxnSpPr>
        <p:spPr>
          <a:xfrm flipV="1">
            <a:off x="5561046" y="5329182"/>
            <a:ext cx="2580245" cy="117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Box 100">
            <a:extLst>
              <a:ext uri="{FF2B5EF4-FFF2-40B4-BE49-F238E27FC236}">
                <a16:creationId xmlns:a16="http://schemas.microsoft.com/office/drawing/2014/main" id="{558A9EE2-F6CA-51AB-884A-6D9445AAF732}"/>
              </a:ext>
            </a:extLst>
          </p:cNvPr>
          <p:cNvSpPr txBox="1"/>
          <p:nvPr/>
        </p:nvSpPr>
        <p:spPr>
          <a:xfrm>
            <a:off x="5962957" y="4185828"/>
            <a:ext cx="3194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Weak digital marketing </a:t>
            </a:r>
            <a:endParaRPr lang="en-US" dirty="0"/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F8C8BFB5-BBEE-0158-1D00-8C6ADF736BD9}"/>
              </a:ext>
            </a:extLst>
          </p:cNvPr>
          <p:cNvSpPr txBox="1"/>
          <p:nvPr/>
        </p:nvSpPr>
        <p:spPr>
          <a:xfrm>
            <a:off x="5702635" y="4682851"/>
            <a:ext cx="2739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Lack of online ordering convenience </a:t>
            </a:r>
            <a:endParaRPr lang="en-US" dirty="0"/>
          </a:p>
        </p:txBody>
      </p: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91C23DD6-43F7-3AF1-2D2F-C51317591D86}"/>
              </a:ext>
            </a:extLst>
          </p:cNvPr>
          <p:cNvCxnSpPr>
            <a:cxnSpLocks/>
          </p:cNvCxnSpPr>
          <p:nvPr/>
        </p:nvCxnSpPr>
        <p:spPr>
          <a:xfrm flipV="1">
            <a:off x="2447785" y="2571930"/>
            <a:ext cx="2793535" cy="1904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Arrow Connector 114">
            <a:extLst>
              <a:ext uri="{FF2B5EF4-FFF2-40B4-BE49-F238E27FC236}">
                <a16:creationId xmlns:a16="http://schemas.microsoft.com/office/drawing/2014/main" id="{AED9AE44-647E-4825-2CE3-5B71819FC478}"/>
              </a:ext>
            </a:extLst>
          </p:cNvPr>
          <p:cNvCxnSpPr>
            <a:cxnSpLocks/>
          </p:cNvCxnSpPr>
          <p:nvPr/>
        </p:nvCxnSpPr>
        <p:spPr>
          <a:xfrm>
            <a:off x="2301423" y="2077026"/>
            <a:ext cx="2590309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Arrow Connector 116">
            <a:extLst>
              <a:ext uri="{FF2B5EF4-FFF2-40B4-BE49-F238E27FC236}">
                <a16:creationId xmlns:a16="http://schemas.microsoft.com/office/drawing/2014/main" id="{1B232C7B-834D-0960-76CC-B38FF1494146}"/>
              </a:ext>
            </a:extLst>
          </p:cNvPr>
          <p:cNvCxnSpPr>
            <a:cxnSpLocks/>
          </p:cNvCxnSpPr>
          <p:nvPr/>
        </p:nvCxnSpPr>
        <p:spPr>
          <a:xfrm>
            <a:off x="2867932" y="3115935"/>
            <a:ext cx="2829715" cy="755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TextBox 118">
            <a:extLst>
              <a:ext uri="{FF2B5EF4-FFF2-40B4-BE49-F238E27FC236}">
                <a16:creationId xmlns:a16="http://schemas.microsoft.com/office/drawing/2014/main" id="{1605CAB0-189A-9CAD-E15A-EA6D13D8BE3D}"/>
              </a:ext>
            </a:extLst>
          </p:cNvPr>
          <p:cNvSpPr txBox="1"/>
          <p:nvPr/>
        </p:nvSpPr>
        <p:spPr>
          <a:xfrm>
            <a:off x="2367494" y="1735419"/>
            <a:ext cx="2768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Higher flower prices </a:t>
            </a:r>
            <a:endParaRPr lang="en-US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34AE3E35-3503-FE91-BCB5-4DF8AE8E29AC}"/>
              </a:ext>
            </a:extLst>
          </p:cNvPr>
          <p:cNvSpPr txBox="1"/>
          <p:nvPr/>
        </p:nvSpPr>
        <p:spPr>
          <a:xfrm>
            <a:off x="2914227" y="2524134"/>
            <a:ext cx="32348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Expensive sustainable packaging </a:t>
            </a:r>
            <a:endParaRPr lang="en-US" dirty="0"/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C1A4F425-AD95-3F7B-2669-F24D68F5A9F2}"/>
              </a:ext>
            </a:extLst>
          </p:cNvPr>
          <p:cNvSpPr txBox="1"/>
          <p:nvPr/>
        </p:nvSpPr>
        <p:spPr>
          <a:xfrm>
            <a:off x="2454359" y="2245376"/>
            <a:ext cx="3082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Supply chain disruption </a:t>
            </a:r>
            <a:endParaRPr lang="en-US" dirty="0"/>
          </a:p>
        </p:txBody>
      </p:sp>
      <p:cxnSp>
        <p:nvCxnSpPr>
          <p:cNvPr id="148" name="Straight Arrow Connector 147">
            <a:extLst>
              <a:ext uri="{FF2B5EF4-FFF2-40B4-BE49-F238E27FC236}">
                <a16:creationId xmlns:a16="http://schemas.microsoft.com/office/drawing/2014/main" id="{ADCAF951-8C58-2DB6-D608-773E2D5071C2}"/>
              </a:ext>
            </a:extLst>
          </p:cNvPr>
          <p:cNvCxnSpPr>
            <a:cxnSpLocks/>
          </p:cNvCxnSpPr>
          <p:nvPr/>
        </p:nvCxnSpPr>
        <p:spPr>
          <a:xfrm>
            <a:off x="2868189" y="3990637"/>
            <a:ext cx="2740587" cy="2426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TextBox 154">
            <a:extLst>
              <a:ext uri="{FF2B5EF4-FFF2-40B4-BE49-F238E27FC236}">
                <a16:creationId xmlns:a16="http://schemas.microsoft.com/office/drawing/2014/main" id="{2E376D0E-679F-4627-C494-7FBEADA0B4B4}"/>
              </a:ext>
            </a:extLst>
          </p:cNvPr>
          <p:cNvSpPr txBox="1"/>
          <p:nvPr/>
        </p:nvSpPr>
        <p:spPr>
          <a:xfrm>
            <a:off x="2822496" y="3649449"/>
            <a:ext cx="3162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Demand for fast delivery </a:t>
            </a:r>
            <a:endParaRPr lang="en-US" dirty="0"/>
          </a:p>
        </p:txBody>
      </p:sp>
      <p:cxnSp>
        <p:nvCxnSpPr>
          <p:cNvPr id="156" name="Straight Arrow Connector 155">
            <a:extLst>
              <a:ext uri="{FF2B5EF4-FFF2-40B4-BE49-F238E27FC236}">
                <a16:creationId xmlns:a16="http://schemas.microsoft.com/office/drawing/2014/main" id="{627BE8CF-4FF9-D712-BE8E-FE2DAA02AC28}"/>
              </a:ext>
            </a:extLst>
          </p:cNvPr>
          <p:cNvCxnSpPr>
            <a:cxnSpLocks/>
          </p:cNvCxnSpPr>
          <p:nvPr/>
        </p:nvCxnSpPr>
        <p:spPr>
          <a:xfrm>
            <a:off x="2734139" y="4617711"/>
            <a:ext cx="2370050" cy="1938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Straight Arrow Connector 159">
            <a:extLst>
              <a:ext uri="{FF2B5EF4-FFF2-40B4-BE49-F238E27FC236}">
                <a16:creationId xmlns:a16="http://schemas.microsoft.com/office/drawing/2014/main" id="{F1814E77-7C19-46D8-5EE9-A7D7B64C48E0}"/>
              </a:ext>
            </a:extLst>
          </p:cNvPr>
          <p:cNvCxnSpPr>
            <a:cxnSpLocks/>
          </p:cNvCxnSpPr>
          <p:nvPr/>
        </p:nvCxnSpPr>
        <p:spPr>
          <a:xfrm>
            <a:off x="2454359" y="5257109"/>
            <a:ext cx="2235839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2" name="TextBox 161">
            <a:extLst>
              <a:ext uri="{FF2B5EF4-FFF2-40B4-BE49-F238E27FC236}">
                <a16:creationId xmlns:a16="http://schemas.microsoft.com/office/drawing/2014/main" id="{8DD17B30-2365-46F8-1284-DB185BD1C103}"/>
              </a:ext>
            </a:extLst>
          </p:cNvPr>
          <p:cNvSpPr txBox="1"/>
          <p:nvPr/>
        </p:nvSpPr>
        <p:spPr>
          <a:xfrm>
            <a:off x="2769503" y="4005253"/>
            <a:ext cx="26728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Preference for online shopping </a:t>
            </a:r>
            <a:endParaRPr lang="en-US" dirty="0"/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B3590606-A1C0-FF12-3127-A454FAB937EE}"/>
              </a:ext>
            </a:extLst>
          </p:cNvPr>
          <p:cNvSpPr txBox="1"/>
          <p:nvPr/>
        </p:nvSpPr>
        <p:spPr>
          <a:xfrm>
            <a:off x="2090876" y="4622606"/>
            <a:ext cx="3286931" cy="641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Interest in subscription services </a:t>
            </a:r>
            <a:endParaRPr lang="en-US" dirty="0"/>
          </a:p>
        </p:txBody>
      </p:sp>
      <p:cxnSp>
        <p:nvCxnSpPr>
          <p:cNvPr id="209" name="Straight Arrow Connector 208">
            <a:extLst>
              <a:ext uri="{FF2B5EF4-FFF2-40B4-BE49-F238E27FC236}">
                <a16:creationId xmlns:a16="http://schemas.microsoft.com/office/drawing/2014/main" id="{54E68E3A-7A45-8AB6-14B8-09F7A67AE4B6}"/>
              </a:ext>
            </a:extLst>
          </p:cNvPr>
          <p:cNvCxnSpPr>
            <a:cxnSpLocks/>
            <a:endCxn id="221" idx="2"/>
          </p:cNvCxnSpPr>
          <p:nvPr/>
        </p:nvCxnSpPr>
        <p:spPr>
          <a:xfrm flipV="1">
            <a:off x="1107120" y="1910139"/>
            <a:ext cx="32421" cy="9281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1" name="TextBox 220">
            <a:extLst>
              <a:ext uri="{FF2B5EF4-FFF2-40B4-BE49-F238E27FC236}">
                <a16:creationId xmlns:a16="http://schemas.microsoft.com/office/drawing/2014/main" id="{367224F7-FF13-A44D-971A-98F310E9BDB1}"/>
              </a:ext>
            </a:extLst>
          </p:cNvPr>
          <p:cNvSpPr txBox="1"/>
          <p:nvPr/>
        </p:nvSpPr>
        <p:spPr>
          <a:xfrm>
            <a:off x="406183" y="986809"/>
            <a:ext cx="1466716" cy="923330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Reduced high street activity </a:t>
            </a:r>
            <a:endParaRPr lang="en-US" dirty="0"/>
          </a:p>
        </p:txBody>
      </p:sp>
      <p:sp>
        <p:nvSpPr>
          <p:cNvPr id="229" name="TextBox 228">
            <a:extLst>
              <a:ext uri="{FF2B5EF4-FFF2-40B4-BE49-F238E27FC236}">
                <a16:creationId xmlns:a16="http://schemas.microsoft.com/office/drawing/2014/main" id="{05F3FB39-71CB-BE48-5402-E7A0C553FA89}"/>
              </a:ext>
            </a:extLst>
          </p:cNvPr>
          <p:cNvSpPr txBox="1"/>
          <p:nvPr/>
        </p:nvSpPr>
        <p:spPr>
          <a:xfrm>
            <a:off x="556896" y="4663831"/>
            <a:ext cx="1496408" cy="923330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Nearby business closure </a:t>
            </a:r>
            <a:endParaRPr lang="en-US" dirty="0"/>
          </a:p>
        </p:txBody>
      </p:sp>
      <p:cxnSp>
        <p:nvCxnSpPr>
          <p:cNvPr id="230" name="Straight Arrow Connector 229">
            <a:extLst>
              <a:ext uri="{FF2B5EF4-FFF2-40B4-BE49-F238E27FC236}">
                <a16:creationId xmlns:a16="http://schemas.microsoft.com/office/drawing/2014/main" id="{98C830CB-4993-3C62-5546-A6DB9A21D450}"/>
              </a:ext>
            </a:extLst>
          </p:cNvPr>
          <p:cNvCxnSpPr>
            <a:cxnSpLocks/>
            <a:stCxn id="47" idx="5"/>
          </p:cNvCxnSpPr>
          <p:nvPr/>
        </p:nvCxnSpPr>
        <p:spPr>
          <a:xfrm flipH="1">
            <a:off x="1493307" y="3859639"/>
            <a:ext cx="29373" cy="7919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8568" y="0"/>
            <a:ext cx="3710018" cy="76425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59764" y="764259"/>
            <a:ext cx="5077919" cy="608899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Green Haven Florists is facing challenges from economic pressures, technological changes, and increased competition.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However, the business can improve performance by: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• Enhancing its online presence</a:t>
            </a:r>
          </a:p>
          <a:p>
            <a:pPr>
              <a:lnSpc>
                <a:spcPct val="90000"/>
              </a:lnSpc>
            </a:pPr>
            <a:r>
              <a:rPr lang="en-US" dirty="0"/>
              <a:t>• Improving website functionality</a:t>
            </a:r>
          </a:p>
          <a:p>
            <a:pPr>
              <a:lnSpc>
                <a:spcPct val="90000"/>
              </a:lnSpc>
            </a:pPr>
            <a:r>
              <a:rPr lang="en-US" dirty="0"/>
              <a:t>• Expanding delivery services</a:t>
            </a:r>
          </a:p>
          <a:p>
            <a:pPr>
              <a:lnSpc>
                <a:spcPct val="90000"/>
              </a:lnSpc>
            </a:pPr>
            <a:r>
              <a:rPr lang="en-US" dirty="0"/>
              <a:t>• Using digital marketing strategies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Adapting to modern retail trends will help the company remain competitive and sustainable</a:t>
            </a:r>
            <a:r>
              <a:rPr lang="en-US" sz="500" dirty="0"/>
              <a:t>.</a:t>
            </a:r>
          </a:p>
          <a:p>
            <a:pPr>
              <a:lnSpc>
                <a:spcPct val="90000"/>
              </a:lnSpc>
            </a:pPr>
            <a:endParaRPr lang="en-US" sz="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448DCD-6710-E7DE-7E65-87CCFE3DDC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0" r="25306" b="1"/>
          <a:stretch>
            <a:fillRect/>
          </a:stretch>
        </p:blipFill>
        <p:spPr>
          <a:xfrm>
            <a:off x="6775406" y="1"/>
            <a:ext cx="54165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044" y="0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860401"/>
            <a:ext cx="9914905" cy="5741084"/>
          </a:xfrm>
        </p:spPr>
        <p:txBody>
          <a:bodyPr/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GB" dirty="0" err="1"/>
              <a:t>Kotler</a:t>
            </a:r>
            <a:r>
              <a:rPr lang="en-GB" dirty="0"/>
              <a:t>, P. &amp; Keller, K. (2016). Marketing Management. </a:t>
            </a:r>
          </a:p>
          <a:p>
            <a:endParaRPr lang="en-GB" dirty="0"/>
          </a:p>
          <a:p>
            <a:r>
              <a:rPr lang="en-GB" dirty="0"/>
              <a:t>Johnson, G., Scholes, K. &amp; Whittington, R. (2020). Exploring Corporate Strategy.</a:t>
            </a:r>
          </a:p>
          <a:p>
            <a:endParaRPr lang="en-GB" dirty="0"/>
          </a:p>
          <a:p>
            <a:r>
              <a:rPr lang="en-GB" dirty="0"/>
              <a:t>Porter, M. (2008). The Five Competitive Forces That Shape Strategy. </a:t>
            </a:r>
          </a:p>
          <a:p>
            <a:endParaRPr lang="en-GB" dirty="0"/>
          </a:p>
          <a:p>
            <a:r>
              <a:rPr lang="en-GB" dirty="0"/>
              <a:t>Retail Insider (2026). UK Flower Market Trends.  </a:t>
            </a:r>
          </a:p>
          <a:p>
            <a:endParaRPr lang="en-GB" dirty="0"/>
          </a:p>
          <a:p>
            <a:r>
              <a:rPr lang="en-GB" dirty="0" err="1"/>
              <a:t>Prezi</a:t>
            </a:r>
            <a:r>
              <a:rPr lang="en-GB" dirty="0"/>
              <a:t> Case Study Analysis: Green Haven Florists.  </a:t>
            </a: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 t="11494" b="11494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220</TotalTime>
  <Words>173</Words>
  <Application>Microsoft Office PowerPoint</Application>
  <PresentationFormat>Widescreen</PresentationFormat>
  <Paragraphs>47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Name: JOSHUA T. OMELIS Student ID: 2435410 Moodle Name: PROBLEM SOLVING          and DECISION MAKING MOODLE CODE: LCLM4004_LON Lecturer: Toyin Adisa  </vt:lpstr>
      <vt:lpstr>OVERVIEW</vt:lpstr>
      <vt:lpstr>Company background</vt:lpstr>
      <vt:lpstr>Company background </vt:lpstr>
      <vt:lpstr>Problem: nature and scope</vt:lpstr>
      <vt:lpstr>PESTLE ANALYSIS: Green Haven Florists </vt:lpstr>
      <vt:lpstr>PESTLE ANALYSIS: Green Haven Florists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Problem Solving and Decision Making  MODULE CODE: LCLM4004 STUDENT NAME: Joshua Omelis STUDENT ID:2435410 LECTURER: Toyin Adisa Assignment 1: Presentation</dc:title>
  <dc:creator>Anita Nan</dc:creator>
  <cp:lastModifiedBy>Joshua Omelis (2435410)</cp:lastModifiedBy>
  <cp:revision>102</cp:revision>
  <dcterms:created xsi:type="dcterms:W3CDTF">2024-10-08T15:58:04Z</dcterms:created>
  <dcterms:modified xsi:type="dcterms:W3CDTF">2026-03-16T01:48:29Z</dcterms:modified>
</cp:coreProperties>
</file>