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64" r:id="rId5"/>
  </p:sldMasterIdLst>
  <p:notesMasterIdLst>
    <p:notesMasterId r:id="rId42"/>
  </p:notesMasterIdLst>
  <p:handoutMasterIdLst>
    <p:handoutMasterId r:id="rId43"/>
  </p:handoutMasterIdLst>
  <p:sldIdLst>
    <p:sldId id="415" r:id="rId6"/>
    <p:sldId id="382" r:id="rId7"/>
    <p:sldId id="433" r:id="rId8"/>
    <p:sldId id="304" r:id="rId9"/>
    <p:sldId id="333" r:id="rId10"/>
    <p:sldId id="376" r:id="rId11"/>
    <p:sldId id="375" r:id="rId12"/>
    <p:sldId id="553" r:id="rId13"/>
    <p:sldId id="373" r:id="rId14"/>
    <p:sldId id="380" r:id="rId15"/>
    <p:sldId id="378" r:id="rId16"/>
    <p:sldId id="377" r:id="rId17"/>
    <p:sldId id="398" r:id="rId18"/>
    <p:sldId id="399" r:id="rId19"/>
    <p:sldId id="387" r:id="rId20"/>
    <p:sldId id="480" r:id="rId21"/>
    <p:sldId id="416" r:id="rId22"/>
    <p:sldId id="529" r:id="rId23"/>
    <p:sldId id="530" r:id="rId24"/>
    <p:sldId id="395" r:id="rId25"/>
    <p:sldId id="396" r:id="rId26"/>
    <p:sldId id="361" r:id="rId27"/>
    <p:sldId id="557" r:id="rId28"/>
    <p:sldId id="558" r:id="rId29"/>
    <p:sldId id="559" r:id="rId30"/>
    <p:sldId id="560" r:id="rId31"/>
    <p:sldId id="561" r:id="rId32"/>
    <p:sldId id="562" r:id="rId33"/>
    <p:sldId id="563" r:id="rId34"/>
    <p:sldId id="564" r:id="rId35"/>
    <p:sldId id="565" r:id="rId36"/>
    <p:sldId id="566" r:id="rId37"/>
    <p:sldId id="567" r:id="rId38"/>
    <p:sldId id="568" r:id="rId39"/>
    <p:sldId id="569" r:id="rId40"/>
    <p:sldId id="570" r:id="rId4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2FD1BBC-8BD9-459E-8E19-4CA64F8D4313}" v="292" dt="2024-04-11T17:15:39.43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9216"/>
    <p:restoredTop sz="84151" autoAdjust="0"/>
  </p:normalViewPr>
  <p:slideViewPr>
    <p:cSldViewPr>
      <p:cViewPr>
        <p:scale>
          <a:sx n="89" d="100"/>
          <a:sy n="89" d="100"/>
        </p:scale>
        <p:origin x="690" y="9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notesMaster" Target="notesMasters/notesMaster1.xml"/><Relationship Id="rId47" Type="http://schemas.openxmlformats.org/officeDocument/2006/relationships/tableStyles" Target="tableStyle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microsoft.com/office/2015/10/relationships/revisionInfo" Target="revisionInfo.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handoutMaster" Target="handoutMasters/handoutMaster1.xml"/><Relationship Id="rId48" Type="http://schemas.microsoft.com/office/2016/11/relationships/changesInfo" Target="changesInfos/changesInfo1.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theme" Target="theme/theme1.xml"/><Relationship Id="rId20" Type="http://schemas.openxmlformats.org/officeDocument/2006/relationships/slide" Target="slides/slide15.xml"/><Relationship Id="rId41" Type="http://schemas.openxmlformats.org/officeDocument/2006/relationships/slide" Target="slides/slide36.xml"/><Relationship Id="rId1" Type="http://schemas.openxmlformats.org/officeDocument/2006/relationships/customXml" Target="../customXml/item1.xml"/><Relationship Id="rId6" Type="http://schemas.openxmlformats.org/officeDocument/2006/relationships/slide" Target="slides/slid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eressa Chikohora" userId="b3d6fc4f-c441-4d4a-9d20-d537ea1209df" providerId="ADAL" clId="{12FD1BBC-8BD9-459E-8E19-4CA64F8D4313}"/>
    <pc:docChg chg="undo redo custSel addSld delSld modSld sldOrd">
      <pc:chgData name="Teressa Chikohora" userId="b3d6fc4f-c441-4d4a-9d20-d537ea1209df" providerId="ADAL" clId="{12FD1BBC-8BD9-459E-8E19-4CA64F8D4313}" dt="2024-04-12T16:44:47.659" v="1197" actId="47"/>
      <pc:docMkLst>
        <pc:docMk/>
      </pc:docMkLst>
      <pc:sldChg chg="add del">
        <pc:chgData name="Teressa Chikohora" userId="b3d6fc4f-c441-4d4a-9d20-d537ea1209df" providerId="ADAL" clId="{12FD1BBC-8BD9-459E-8E19-4CA64F8D4313}" dt="2024-04-03T13:06:43.161" v="941"/>
        <pc:sldMkLst>
          <pc:docMk/>
          <pc:sldMk cId="1436286366" sldId="264"/>
        </pc:sldMkLst>
      </pc:sldChg>
      <pc:sldChg chg="add del modTransition">
        <pc:chgData name="Teressa Chikohora" userId="b3d6fc4f-c441-4d4a-9d20-d537ea1209df" providerId="ADAL" clId="{12FD1BBC-8BD9-459E-8E19-4CA64F8D4313}" dt="2024-04-11T17:18:14.955" v="1196" actId="2696"/>
        <pc:sldMkLst>
          <pc:docMk/>
          <pc:sldMk cId="1495628611" sldId="264"/>
        </pc:sldMkLst>
      </pc:sldChg>
      <pc:sldChg chg="add del">
        <pc:chgData name="Teressa Chikohora" userId="b3d6fc4f-c441-4d4a-9d20-d537ea1209df" providerId="ADAL" clId="{12FD1BBC-8BD9-459E-8E19-4CA64F8D4313}" dt="2024-04-03T13:06:43.161" v="941"/>
        <pc:sldMkLst>
          <pc:docMk/>
          <pc:sldMk cId="2253883986" sldId="265"/>
        </pc:sldMkLst>
      </pc:sldChg>
      <pc:sldChg chg="add del modTransition">
        <pc:chgData name="Teressa Chikohora" userId="b3d6fc4f-c441-4d4a-9d20-d537ea1209df" providerId="ADAL" clId="{12FD1BBC-8BD9-459E-8E19-4CA64F8D4313}" dt="2024-04-11T17:18:14.955" v="1196" actId="2696"/>
        <pc:sldMkLst>
          <pc:docMk/>
          <pc:sldMk cId="3912316349" sldId="265"/>
        </pc:sldMkLst>
      </pc:sldChg>
      <pc:sldChg chg="del">
        <pc:chgData name="Teressa Chikohora" userId="b3d6fc4f-c441-4d4a-9d20-d537ea1209df" providerId="ADAL" clId="{12FD1BBC-8BD9-459E-8E19-4CA64F8D4313}" dt="2024-03-24T02:29:20.385" v="69" actId="47"/>
        <pc:sldMkLst>
          <pc:docMk/>
          <pc:sldMk cId="3843848507" sldId="266"/>
        </pc:sldMkLst>
      </pc:sldChg>
      <pc:sldChg chg="add del">
        <pc:chgData name="Teressa Chikohora" userId="b3d6fc4f-c441-4d4a-9d20-d537ea1209df" providerId="ADAL" clId="{12FD1BBC-8BD9-459E-8E19-4CA64F8D4313}" dt="2024-04-03T13:06:43.161" v="941"/>
        <pc:sldMkLst>
          <pc:docMk/>
          <pc:sldMk cId="727911904" sldId="267"/>
        </pc:sldMkLst>
      </pc:sldChg>
      <pc:sldChg chg="add del modTransition">
        <pc:chgData name="Teressa Chikohora" userId="b3d6fc4f-c441-4d4a-9d20-d537ea1209df" providerId="ADAL" clId="{12FD1BBC-8BD9-459E-8E19-4CA64F8D4313}" dt="2024-04-11T17:18:14.955" v="1196" actId="2696"/>
        <pc:sldMkLst>
          <pc:docMk/>
          <pc:sldMk cId="2634344308" sldId="267"/>
        </pc:sldMkLst>
      </pc:sldChg>
      <pc:sldChg chg="del">
        <pc:chgData name="Teressa Chikohora" userId="b3d6fc4f-c441-4d4a-9d20-d537ea1209df" providerId="ADAL" clId="{12FD1BBC-8BD9-459E-8E19-4CA64F8D4313}" dt="2024-03-24T02:29:20.423" v="70" actId="47"/>
        <pc:sldMkLst>
          <pc:docMk/>
          <pc:sldMk cId="4049264501" sldId="267"/>
        </pc:sldMkLst>
      </pc:sldChg>
      <pc:sldChg chg="del">
        <pc:chgData name="Teressa Chikohora" userId="b3d6fc4f-c441-4d4a-9d20-d537ea1209df" providerId="ADAL" clId="{12FD1BBC-8BD9-459E-8E19-4CA64F8D4313}" dt="2024-03-24T02:29:20.457" v="71" actId="47"/>
        <pc:sldMkLst>
          <pc:docMk/>
          <pc:sldMk cId="1800930947" sldId="288"/>
        </pc:sldMkLst>
      </pc:sldChg>
      <pc:sldChg chg="del">
        <pc:chgData name="Teressa Chikohora" userId="b3d6fc4f-c441-4d4a-9d20-d537ea1209df" providerId="ADAL" clId="{12FD1BBC-8BD9-459E-8E19-4CA64F8D4313}" dt="2024-03-24T02:29:20.489" v="72" actId="47"/>
        <pc:sldMkLst>
          <pc:docMk/>
          <pc:sldMk cId="1373266016" sldId="289"/>
        </pc:sldMkLst>
      </pc:sldChg>
      <pc:sldChg chg="del">
        <pc:chgData name="Teressa Chikohora" userId="b3d6fc4f-c441-4d4a-9d20-d537ea1209df" providerId="ADAL" clId="{12FD1BBC-8BD9-459E-8E19-4CA64F8D4313}" dt="2024-04-11T17:18:14.955" v="1196" actId="2696"/>
        <pc:sldMkLst>
          <pc:docMk/>
          <pc:sldMk cId="827363768" sldId="290"/>
        </pc:sldMkLst>
      </pc:sldChg>
      <pc:sldChg chg="del">
        <pc:chgData name="Teressa Chikohora" userId="b3d6fc4f-c441-4d4a-9d20-d537ea1209df" providerId="ADAL" clId="{12FD1BBC-8BD9-459E-8E19-4CA64F8D4313}" dt="2024-03-24T02:29:20.560" v="74" actId="47"/>
        <pc:sldMkLst>
          <pc:docMk/>
          <pc:sldMk cId="4281818140" sldId="291"/>
        </pc:sldMkLst>
      </pc:sldChg>
      <pc:sldChg chg="del">
        <pc:chgData name="Teressa Chikohora" userId="b3d6fc4f-c441-4d4a-9d20-d537ea1209df" providerId="ADAL" clId="{12FD1BBC-8BD9-459E-8E19-4CA64F8D4313}" dt="2024-03-24T02:29:20.600" v="75" actId="47"/>
        <pc:sldMkLst>
          <pc:docMk/>
          <pc:sldMk cId="2967773503" sldId="292"/>
        </pc:sldMkLst>
      </pc:sldChg>
      <pc:sldChg chg="del">
        <pc:chgData name="Teressa Chikohora" userId="b3d6fc4f-c441-4d4a-9d20-d537ea1209df" providerId="ADAL" clId="{12FD1BBC-8BD9-459E-8E19-4CA64F8D4313}" dt="2024-03-24T02:29:20.616" v="76" actId="47"/>
        <pc:sldMkLst>
          <pc:docMk/>
          <pc:sldMk cId="1103012597" sldId="293"/>
        </pc:sldMkLst>
      </pc:sldChg>
      <pc:sldChg chg="del">
        <pc:chgData name="Teressa Chikohora" userId="b3d6fc4f-c441-4d4a-9d20-d537ea1209df" providerId="ADAL" clId="{12FD1BBC-8BD9-459E-8E19-4CA64F8D4313}" dt="2024-03-24T02:29:20.661" v="77" actId="47"/>
        <pc:sldMkLst>
          <pc:docMk/>
          <pc:sldMk cId="2082604417" sldId="294"/>
        </pc:sldMkLst>
      </pc:sldChg>
      <pc:sldChg chg="del">
        <pc:chgData name="Teressa Chikohora" userId="b3d6fc4f-c441-4d4a-9d20-d537ea1209df" providerId="ADAL" clId="{12FD1BBC-8BD9-459E-8E19-4CA64F8D4313}" dt="2024-03-24T02:29:20.676" v="78" actId="47"/>
        <pc:sldMkLst>
          <pc:docMk/>
          <pc:sldMk cId="968164737" sldId="295"/>
        </pc:sldMkLst>
      </pc:sldChg>
      <pc:sldChg chg="del">
        <pc:chgData name="Teressa Chikohora" userId="b3d6fc4f-c441-4d4a-9d20-d537ea1209df" providerId="ADAL" clId="{12FD1BBC-8BD9-459E-8E19-4CA64F8D4313}" dt="2024-03-24T02:29:20.739" v="79" actId="47"/>
        <pc:sldMkLst>
          <pc:docMk/>
          <pc:sldMk cId="1626800005" sldId="296"/>
        </pc:sldMkLst>
      </pc:sldChg>
      <pc:sldChg chg="del">
        <pc:chgData name="Teressa Chikohora" userId="b3d6fc4f-c441-4d4a-9d20-d537ea1209df" providerId="ADAL" clId="{12FD1BBC-8BD9-459E-8E19-4CA64F8D4313}" dt="2024-03-24T02:29:20.756" v="80" actId="47"/>
        <pc:sldMkLst>
          <pc:docMk/>
          <pc:sldMk cId="1508873547" sldId="297"/>
        </pc:sldMkLst>
      </pc:sldChg>
      <pc:sldChg chg="del">
        <pc:chgData name="Teressa Chikohora" userId="b3d6fc4f-c441-4d4a-9d20-d537ea1209df" providerId="ADAL" clId="{12FD1BBC-8BD9-459E-8E19-4CA64F8D4313}" dt="2024-03-24T02:29:20.787" v="81" actId="47"/>
        <pc:sldMkLst>
          <pc:docMk/>
          <pc:sldMk cId="909404657" sldId="298"/>
        </pc:sldMkLst>
      </pc:sldChg>
      <pc:sldChg chg="del">
        <pc:chgData name="Teressa Chikohora" userId="b3d6fc4f-c441-4d4a-9d20-d537ea1209df" providerId="ADAL" clId="{12FD1BBC-8BD9-459E-8E19-4CA64F8D4313}" dt="2024-03-24T02:29:20.822" v="82" actId="47"/>
        <pc:sldMkLst>
          <pc:docMk/>
          <pc:sldMk cId="1053441824" sldId="299"/>
        </pc:sldMkLst>
      </pc:sldChg>
      <pc:sldChg chg="del">
        <pc:chgData name="Teressa Chikohora" userId="b3d6fc4f-c441-4d4a-9d20-d537ea1209df" providerId="ADAL" clId="{12FD1BBC-8BD9-459E-8E19-4CA64F8D4313}" dt="2024-03-24T02:29:20.853" v="83" actId="47"/>
        <pc:sldMkLst>
          <pc:docMk/>
          <pc:sldMk cId="1946890359" sldId="300"/>
        </pc:sldMkLst>
      </pc:sldChg>
      <pc:sldChg chg="del">
        <pc:chgData name="Teressa Chikohora" userId="b3d6fc4f-c441-4d4a-9d20-d537ea1209df" providerId="ADAL" clId="{12FD1BBC-8BD9-459E-8E19-4CA64F8D4313}" dt="2024-03-24T02:29:20.893" v="84" actId="47"/>
        <pc:sldMkLst>
          <pc:docMk/>
          <pc:sldMk cId="2939544503" sldId="301"/>
        </pc:sldMkLst>
      </pc:sldChg>
      <pc:sldChg chg="add modTransition">
        <pc:chgData name="Teressa Chikohora" userId="b3d6fc4f-c441-4d4a-9d20-d537ea1209df" providerId="ADAL" clId="{12FD1BBC-8BD9-459E-8E19-4CA64F8D4313}" dt="2024-03-24T02:30:21.825" v="104"/>
        <pc:sldMkLst>
          <pc:docMk/>
          <pc:sldMk cId="929113126" sldId="304"/>
        </pc:sldMkLst>
      </pc:sldChg>
      <pc:sldChg chg="modSp add mod modTransition">
        <pc:chgData name="Teressa Chikohora" userId="b3d6fc4f-c441-4d4a-9d20-d537ea1209df" providerId="ADAL" clId="{12FD1BBC-8BD9-459E-8E19-4CA64F8D4313}" dt="2024-03-24T02:30:22.030" v="105" actId="27636"/>
        <pc:sldMkLst>
          <pc:docMk/>
          <pc:sldMk cId="1136513460" sldId="333"/>
        </pc:sldMkLst>
        <pc:spChg chg="mod">
          <ac:chgData name="Teressa Chikohora" userId="b3d6fc4f-c441-4d4a-9d20-d537ea1209df" providerId="ADAL" clId="{12FD1BBC-8BD9-459E-8E19-4CA64F8D4313}" dt="2024-03-24T02:30:22.030" v="105" actId="27636"/>
          <ac:spMkLst>
            <pc:docMk/>
            <pc:sldMk cId="1136513460" sldId="333"/>
            <ac:spMk id="3" creationId="{6BC9DC6F-03D5-4127-A75B-25DF58917468}"/>
          </ac:spMkLst>
        </pc:spChg>
      </pc:sldChg>
      <pc:sldChg chg="modSp add del mod modTransition">
        <pc:chgData name="Teressa Chikohora" userId="b3d6fc4f-c441-4d4a-9d20-d537ea1209df" providerId="ADAL" clId="{12FD1BBC-8BD9-459E-8E19-4CA64F8D4313}" dt="2024-03-24T02:37:24.684" v="173" actId="47"/>
        <pc:sldMkLst>
          <pc:docMk/>
          <pc:sldMk cId="1853515917" sldId="347"/>
        </pc:sldMkLst>
        <pc:spChg chg="mod">
          <ac:chgData name="Teressa Chikohora" userId="b3d6fc4f-c441-4d4a-9d20-d537ea1209df" providerId="ADAL" clId="{12FD1BBC-8BD9-459E-8E19-4CA64F8D4313}" dt="2024-03-24T02:37:22.247" v="172" actId="6549"/>
          <ac:spMkLst>
            <pc:docMk/>
            <pc:sldMk cId="1853515917" sldId="347"/>
            <ac:spMk id="15" creationId="{005CED6A-A5A7-4341-8E5F-61ACE04CC2A1}"/>
          </ac:spMkLst>
        </pc:spChg>
      </pc:sldChg>
      <pc:sldChg chg="modSp add del mod modTransition">
        <pc:chgData name="Teressa Chikohora" userId="b3d6fc4f-c441-4d4a-9d20-d537ea1209df" providerId="ADAL" clId="{12FD1BBC-8BD9-459E-8E19-4CA64F8D4313}" dt="2024-03-24T02:37:28.742" v="174" actId="47"/>
        <pc:sldMkLst>
          <pc:docMk/>
          <pc:sldMk cId="1898145106" sldId="349"/>
        </pc:sldMkLst>
        <pc:spChg chg="mod">
          <ac:chgData name="Teressa Chikohora" userId="b3d6fc4f-c441-4d4a-9d20-d537ea1209df" providerId="ADAL" clId="{12FD1BBC-8BD9-459E-8E19-4CA64F8D4313}" dt="2024-03-24T02:33:18.523" v="123" actId="27636"/>
          <ac:spMkLst>
            <pc:docMk/>
            <pc:sldMk cId="1898145106" sldId="349"/>
            <ac:spMk id="15" creationId="{005CED6A-A5A7-4341-8E5F-61ACE04CC2A1}"/>
          </ac:spMkLst>
        </pc:spChg>
      </pc:sldChg>
      <pc:sldChg chg="modSp add del mod modTransition">
        <pc:chgData name="Teressa Chikohora" userId="b3d6fc4f-c441-4d4a-9d20-d537ea1209df" providerId="ADAL" clId="{12FD1BBC-8BD9-459E-8E19-4CA64F8D4313}" dt="2024-04-11T15:57:35.606" v="947" actId="47"/>
        <pc:sldMkLst>
          <pc:docMk/>
          <pc:sldMk cId="158913262" sldId="359"/>
        </pc:sldMkLst>
        <pc:spChg chg="mod">
          <ac:chgData name="Teressa Chikohora" userId="b3d6fc4f-c441-4d4a-9d20-d537ea1209df" providerId="ADAL" clId="{12FD1BBC-8BD9-459E-8E19-4CA64F8D4313}" dt="2024-03-24T02:31:35.928" v="109" actId="27636"/>
          <ac:spMkLst>
            <pc:docMk/>
            <pc:sldMk cId="158913262" sldId="359"/>
            <ac:spMk id="9" creationId="{1907F43D-0AA3-4886-AF0D-843268D6CDBB}"/>
          </ac:spMkLst>
        </pc:spChg>
      </pc:sldChg>
      <pc:sldChg chg="modSp add mod modTransition">
        <pc:chgData name="Teressa Chikohora" userId="b3d6fc4f-c441-4d4a-9d20-d537ea1209df" providerId="ADAL" clId="{12FD1BBC-8BD9-459E-8E19-4CA64F8D4313}" dt="2024-03-24T02:33:18.559" v="125" actId="27636"/>
        <pc:sldMkLst>
          <pc:docMk/>
          <pc:sldMk cId="2708050376" sldId="361"/>
        </pc:sldMkLst>
        <pc:spChg chg="mod">
          <ac:chgData name="Teressa Chikohora" userId="b3d6fc4f-c441-4d4a-9d20-d537ea1209df" providerId="ADAL" clId="{12FD1BBC-8BD9-459E-8E19-4CA64F8D4313}" dt="2024-03-24T02:33:18.523" v="124" actId="27636"/>
          <ac:spMkLst>
            <pc:docMk/>
            <pc:sldMk cId="2708050376" sldId="361"/>
            <ac:spMk id="2" creationId="{61365102-6F14-4FB7-8C3C-AB618E6179A2}"/>
          </ac:spMkLst>
        </pc:spChg>
        <pc:spChg chg="mod">
          <ac:chgData name="Teressa Chikohora" userId="b3d6fc4f-c441-4d4a-9d20-d537ea1209df" providerId="ADAL" clId="{12FD1BBC-8BD9-459E-8E19-4CA64F8D4313}" dt="2024-03-24T02:33:18.559" v="125" actId="27636"/>
          <ac:spMkLst>
            <pc:docMk/>
            <pc:sldMk cId="2708050376" sldId="361"/>
            <ac:spMk id="15" creationId="{005CED6A-A5A7-4341-8E5F-61ACE04CC2A1}"/>
          </ac:spMkLst>
        </pc:spChg>
      </pc:sldChg>
      <pc:sldChg chg="modSp add del mod modTransition">
        <pc:chgData name="Teressa Chikohora" userId="b3d6fc4f-c441-4d4a-9d20-d537ea1209df" providerId="ADAL" clId="{12FD1BBC-8BD9-459E-8E19-4CA64F8D4313}" dt="2024-04-11T15:56:40.533" v="945" actId="47"/>
        <pc:sldMkLst>
          <pc:docMk/>
          <pc:sldMk cId="457458047" sldId="365"/>
        </pc:sldMkLst>
        <pc:spChg chg="mod">
          <ac:chgData name="Teressa Chikohora" userId="b3d6fc4f-c441-4d4a-9d20-d537ea1209df" providerId="ADAL" clId="{12FD1BBC-8BD9-459E-8E19-4CA64F8D4313}" dt="2024-03-24T02:31:02.214" v="107" actId="27636"/>
          <ac:spMkLst>
            <pc:docMk/>
            <pc:sldMk cId="457458047" sldId="365"/>
            <ac:spMk id="2" creationId="{61365102-6F14-4FB7-8C3C-AB618E6179A2}"/>
          </ac:spMkLst>
        </pc:spChg>
      </pc:sldChg>
      <pc:sldChg chg="add del modTransition">
        <pc:chgData name="Teressa Chikohora" userId="b3d6fc4f-c441-4d4a-9d20-d537ea1209df" providerId="ADAL" clId="{12FD1BBC-8BD9-459E-8E19-4CA64F8D4313}" dt="2024-04-11T17:18:14.955" v="1196" actId="2696"/>
        <pc:sldMkLst>
          <pc:docMk/>
          <pc:sldMk cId="1801891786" sldId="366"/>
        </pc:sldMkLst>
      </pc:sldChg>
      <pc:sldChg chg="modSp add del mod modTransition">
        <pc:chgData name="Teressa Chikohora" userId="b3d6fc4f-c441-4d4a-9d20-d537ea1209df" providerId="ADAL" clId="{12FD1BBC-8BD9-459E-8E19-4CA64F8D4313}" dt="2024-04-11T17:18:14.955" v="1196" actId="2696"/>
        <pc:sldMkLst>
          <pc:docMk/>
          <pc:sldMk cId="1613259066" sldId="367"/>
        </pc:sldMkLst>
        <pc:spChg chg="mod">
          <ac:chgData name="Teressa Chikohora" userId="b3d6fc4f-c441-4d4a-9d20-d537ea1209df" providerId="ADAL" clId="{12FD1BBC-8BD9-459E-8E19-4CA64F8D4313}" dt="2024-03-24T02:33:18.563" v="126" actId="27636"/>
          <ac:spMkLst>
            <pc:docMk/>
            <pc:sldMk cId="1613259066" sldId="367"/>
            <ac:spMk id="2" creationId="{61365102-6F14-4FB7-8C3C-AB618E6179A2}"/>
          </ac:spMkLst>
        </pc:spChg>
      </pc:sldChg>
      <pc:sldChg chg="add del modTransition">
        <pc:chgData name="Teressa Chikohora" userId="b3d6fc4f-c441-4d4a-9d20-d537ea1209df" providerId="ADAL" clId="{12FD1BBC-8BD9-459E-8E19-4CA64F8D4313}" dt="2024-04-11T15:57:28.321" v="946" actId="47"/>
        <pc:sldMkLst>
          <pc:docMk/>
          <pc:sldMk cId="2692934909" sldId="370"/>
        </pc:sldMkLst>
      </pc:sldChg>
      <pc:sldChg chg="add modTransition">
        <pc:chgData name="Teressa Chikohora" userId="b3d6fc4f-c441-4d4a-9d20-d537ea1209df" providerId="ADAL" clId="{12FD1BBC-8BD9-459E-8E19-4CA64F8D4313}" dt="2024-03-24T02:31:35.848" v="108"/>
        <pc:sldMkLst>
          <pc:docMk/>
          <pc:sldMk cId="4064093989" sldId="373"/>
        </pc:sldMkLst>
      </pc:sldChg>
      <pc:sldChg chg="add del modTransition">
        <pc:chgData name="Teressa Chikohora" userId="b3d6fc4f-c441-4d4a-9d20-d537ea1209df" providerId="ADAL" clId="{12FD1BBC-8BD9-459E-8E19-4CA64F8D4313}" dt="2024-04-11T17:18:14.955" v="1196" actId="2696"/>
        <pc:sldMkLst>
          <pc:docMk/>
          <pc:sldMk cId="3642977308" sldId="374"/>
        </pc:sldMkLst>
      </pc:sldChg>
      <pc:sldChg chg="add modTransition">
        <pc:chgData name="Teressa Chikohora" userId="b3d6fc4f-c441-4d4a-9d20-d537ea1209df" providerId="ADAL" clId="{12FD1BBC-8BD9-459E-8E19-4CA64F8D4313}" dt="2024-03-24T02:30:21.825" v="104"/>
        <pc:sldMkLst>
          <pc:docMk/>
          <pc:sldMk cId="3643918703" sldId="375"/>
        </pc:sldMkLst>
      </pc:sldChg>
      <pc:sldChg chg="add modTransition">
        <pc:chgData name="Teressa Chikohora" userId="b3d6fc4f-c441-4d4a-9d20-d537ea1209df" providerId="ADAL" clId="{12FD1BBC-8BD9-459E-8E19-4CA64F8D4313}" dt="2024-03-24T02:30:21.825" v="104"/>
        <pc:sldMkLst>
          <pc:docMk/>
          <pc:sldMk cId="412345557" sldId="376"/>
        </pc:sldMkLst>
      </pc:sldChg>
      <pc:sldChg chg="add del ord modTransition">
        <pc:chgData name="Teressa Chikohora" userId="b3d6fc4f-c441-4d4a-9d20-d537ea1209df" providerId="ADAL" clId="{12FD1BBC-8BD9-459E-8E19-4CA64F8D4313}" dt="2024-03-24T02:34:01.652" v="134" actId="2696"/>
        <pc:sldMkLst>
          <pc:docMk/>
          <pc:sldMk cId="2036001813" sldId="377"/>
        </pc:sldMkLst>
      </pc:sldChg>
      <pc:sldChg chg="add">
        <pc:chgData name="Teressa Chikohora" userId="b3d6fc4f-c441-4d4a-9d20-d537ea1209df" providerId="ADAL" clId="{12FD1BBC-8BD9-459E-8E19-4CA64F8D4313}" dt="2024-03-24T02:34:08.177" v="135"/>
        <pc:sldMkLst>
          <pc:docMk/>
          <pc:sldMk cId="3667803759" sldId="377"/>
        </pc:sldMkLst>
      </pc:sldChg>
      <pc:sldChg chg="modSp add mod modTransition">
        <pc:chgData name="Teressa Chikohora" userId="b3d6fc4f-c441-4d4a-9d20-d537ea1209df" providerId="ADAL" clId="{12FD1BBC-8BD9-459E-8E19-4CA64F8D4313}" dt="2024-04-11T15:58:19.990" v="952" actId="2710"/>
        <pc:sldMkLst>
          <pc:docMk/>
          <pc:sldMk cId="1761456490" sldId="378"/>
        </pc:sldMkLst>
        <pc:spChg chg="mod">
          <ac:chgData name="Teressa Chikohora" userId="b3d6fc4f-c441-4d4a-9d20-d537ea1209df" providerId="ADAL" clId="{12FD1BBC-8BD9-459E-8E19-4CA64F8D4313}" dt="2024-04-11T15:58:19.990" v="952" actId="2710"/>
          <ac:spMkLst>
            <pc:docMk/>
            <pc:sldMk cId="1761456490" sldId="378"/>
            <ac:spMk id="3" creationId="{910E88AA-A45B-9A89-3759-3D7E2301012D}"/>
          </ac:spMkLst>
        </pc:spChg>
      </pc:sldChg>
      <pc:sldChg chg="modSp add del mod modTransition">
        <pc:chgData name="Teressa Chikohora" userId="b3d6fc4f-c441-4d4a-9d20-d537ea1209df" providerId="ADAL" clId="{12FD1BBC-8BD9-459E-8E19-4CA64F8D4313}" dt="2024-04-11T17:18:14.955" v="1196" actId="2696"/>
        <pc:sldMkLst>
          <pc:docMk/>
          <pc:sldMk cId="2688118600" sldId="379"/>
        </pc:sldMkLst>
        <pc:spChg chg="mod">
          <ac:chgData name="Teressa Chikohora" userId="b3d6fc4f-c441-4d4a-9d20-d537ea1209df" providerId="ADAL" clId="{12FD1BBC-8BD9-459E-8E19-4CA64F8D4313}" dt="2024-03-24T02:41:32.749" v="347" actId="27636"/>
          <ac:spMkLst>
            <pc:docMk/>
            <pc:sldMk cId="2688118600" sldId="379"/>
            <ac:spMk id="10" creationId="{F6150306-0158-8A4D-B522-2290AA46F7C7}"/>
          </ac:spMkLst>
        </pc:spChg>
      </pc:sldChg>
      <pc:sldChg chg="modSp add mod modTransition">
        <pc:chgData name="Teressa Chikohora" userId="b3d6fc4f-c441-4d4a-9d20-d537ea1209df" providerId="ADAL" clId="{12FD1BBC-8BD9-459E-8E19-4CA64F8D4313}" dt="2024-04-11T15:58:05.057" v="950" actId="6549"/>
        <pc:sldMkLst>
          <pc:docMk/>
          <pc:sldMk cId="3649713584" sldId="380"/>
        </pc:sldMkLst>
        <pc:spChg chg="mod">
          <ac:chgData name="Teressa Chikohora" userId="b3d6fc4f-c441-4d4a-9d20-d537ea1209df" providerId="ADAL" clId="{12FD1BBC-8BD9-459E-8E19-4CA64F8D4313}" dt="2024-03-24T02:31:35.928" v="110" actId="27636"/>
          <ac:spMkLst>
            <pc:docMk/>
            <pc:sldMk cId="3649713584" sldId="380"/>
            <ac:spMk id="2" creationId="{5C7131A9-BE36-9631-E1C0-C6165D00B97D}"/>
          </ac:spMkLst>
        </pc:spChg>
        <pc:spChg chg="mod">
          <ac:chgData name="Teressa Chikohora" userId="b3d6fc4f-c441-4d4a-9d20-d537ea1209df" providerId="ADAL" clId="{12FD1BBC-8BD9-459E-8E19-4CA64F8D4313}" dt="2024-04-11T15:58:05.057" v="950" actId="6549"/>
          <ac:spMkLst>
            <pc:docMk/>
            <pc:sldMk cId="3649713584" sldId="380"/>
            <ac:spMk id="3" creationId="{0D251B6E-170A-1A7B-4B3E-222AB73A1BD6}"/>
          </ac:spMkLst>
        </pc:spChg>
      </pc:sldChg>
      <pc:sldChg chg="add del modTransition">
        <pc:chgData name="Teressa Chikohora" userId="b3d6fc4f-c441-4d4a-9d20-d537ea1209df" providerId="ADAL" clId="{12FD1BBC-8BD9-459E-8E19-4CA64F8D4313}" dt="2024-04-11T17:18:14.955" v="1196" actId="2696"/>
        <pc:sldMkLst>
          <pc:docMk/>
          <pc:sldMk cId="1230092119" sldId="381"/>
        </pc:sldMkLst>
      </pc:sldChg>
      <pc:sldChg chg="add ord modTransition">
        <pc:chgData name="Teressa Chikohora" userId="b3d6fc4f-c441-4d4a-9d20-d537ea1209df" providerId="ADAL" clId="{12FD1BBC-8BD9-459E-8E19-4CA64F8D4313}" dt="2024-04-02T01:01:32.920" v="866"/>
        <pc:sldMkLst>
          <pc:docMk/>
          <pc:sldMk cId="2375662879" sldId="382"/>
        </pc:sldMkLst>
      </pc:sldChg>
      <pc:sldChg chg="add del modTransition">
        <pc:chgData name="Teressa Chikohora" userId="b3d6fc4f-c441-4d4a-9d20-d537ea1209df" providerId="ADAL" clId="{12FD1BBC-8BD9-459E-8E19-4CA64F8D4313}" dt="2024-03-24T02:39:38.496" v="340" actId="2696"/>
        <pc:sldMkLst>
          <pc:docMk/>
          <pc:sldMk cId="1548468129" sldId="384"/>
        </pc:sldMkLst>
      </pc:sldChg>
      <pc:sldChg chg="modSp add del mod">
        <pc:chgData name="Teressa Chikohora" userId="b3d6fc4f-c441-4d4a-9d20-d537ea1209df" providerId="ADAL" clId="{12FD1BBC-8BD9-459E-8E19-4CA64F8D4313}" dt="2024-04-03T13:07:24.919" v="943" actId="47"/>
        <pc:sldMkLst>
          <pc:docMk/>
          <pc:sldMk cId="1772092892" sldId="384"/>
        </pc:sldMkLst>
        <pc:spChg chg="mod">
          <ac:chgData name="Teressa Chikohora" userId="b3d6fc4f-c441-4d4a-9d20-d537ea1209df" providerId="ADAL" clId="{12FD1BBC-8BD9-459E-8E19-4CA64F8D4313}" dt="2024-03-24T02:40:05.355" v="344" actId="2710"/>
          <ac:spMkLst>
            <pc:docMk/>
            <pc:sldMk cId="1772092892" sldId="384"/>
            <ac:spMk id="3" creationId="{DCFEDAB2-8C9C-6E88-F891-2E0B3A652D25}"/>
          </ac:spMkLst>
        </pc:spChg>
      </pc:sldChg>
      <pc:sldChg chg="modSp add del mod modTransition">
        <pc:chgData name="Teressa Chikohora" userId="b3d6fc4f-c441-4d4a-9d20-d537ea1209df" providerId="ADAL" clId="{12FD1BBC-8BD9-459E-8E19-4CA64F8D4313}" dt="2024-03-24T02:34:18.379" v="136" actId="47"/>
        <pc:sldMkLst>
          <pc:docMk/>
          <pc:sldMk cId="1691200283" sldId="386"/>
        </pc:sldMkLst>
        <pc:spChg chg="mod">
          <ac:chgData name="Teressa Chikohora" userId="b3d6fc4f-c441-4d4a-9d20-d537ea1209df" providerId="ADAL" clId="{12FD1BBC-8BD9-459E-8E19-4CA64F8D4313}" dt="2024-03-24T02:33:18.460" v="114" actId="27636"/>
          <ac:spMkLst>
            <pc:docMk/>
            <pc:sldMk cId="1691200283" sldId="386"/>
            <ac:spMk id="3" creationId="{99EC3D7C-5A2E-EE7A-CE96-73D6D46376F4}"/>
          </ac:spMkLst>
        </pc:spChg>
      </pc:sldChg>
      <pc:sldChg chg="modSp add mod modTransition">
        <pc:chgData name="Teressa Chikohora" userId="b3d6fc4f-c441-4d4a-9d20-d537ea1209df" providerId="ADAL" clId="{12FD1BBC-8BD9-459E-8E19-4CA64F8D4313}" dt="2024-04-11T16:24:09.179" v="969" actId="108"/>
        <pc:sldMkLst>
          <pc:docMk/>
          <pc:sldMk cId="3603365703" sldId="387"/>
        </pc:sldMkLst>
        <pc:spChg chg="mod">
          <ac:chgData name="Teressa Chikohora" userId="b3d6fc4f-c441-4d4a-9d20-d537ea1209df" providerId="ADAL" clId="{12FD1BBC-8BD9-459E-8E19-4CA64F8D4313}" dt="2024-04-11T16:24:09.179" v="969" actId="108"/>
          <ac:spMkLst>
            <pc:docMk/>
            <pc:sldMk cId="3603365703" sldId="387"/>
            <ac:spMk id="2" creationId="{46E980AC-D072-CA95-018E-C6DFDE5A466F}"/>
          </ac:spMkLst>
        </pc:spChg>
        <pc:spChg chg="mod">
          <ac:chgData name="Teressa Chikohora" userId="b3d6fc4f-c441-4d4a-9d20-d537ea1209df" providerId="ADAL" clId="{12FD1BBC-8BD9-459E-8E19-4CA64F8D4313}" dt="2024-04-11T16:23:57.548" v="968" actId="20577"/>
          <ac:spMkLst>
            <pc:docMk/>
            <pc:sldMk cId="3603365703" sldId="387"/>
            <ac:spMk id="3" creationId="{C1ED1B02-6EC9-CDB5-EA58-9B176DEC9E2B}"/>
          </ac:spMkLst>
        </pc:spChg>
      </pc:sldChg>
      <pc:sldChg chg="add del modTransition">
        <pc:chgData name="Teressa Chikohora" userId="b3d6fc4f-c441-4d4a-9d20-d537ea1209df" providerId="ADAL" clId="{12FD1BBC-8BD9-459E-8E19-4CA64F8D4313}" dt="2024-03-24T02:48:03.582" v="430" actId="47"/>
        <pc:sldMkLst>
          <pc:docMk/>
          <pc:sldMk cId="1795388354" sldId="393"/>
        </pc:sldMkLst>
      </pc:sldChg>
      <pc:sldChg chg="modSp add mod modTransition modNotesTx">
        <pc:chgData name="Teressa Chikohora" userId="b3d6fc4f-c441-4d4a-9d20-d537ea1209df" providerId="ADAL" clId="{12FD1BBC-8BD9-459E-8E19-4CA64F8D4313}" dt="2024-04-11T17:03:38.025" v="1188" actId="255"/>
        <pc:sldMkLst>
          <pc:docMk/>
          <pc:sldMk cId="2701166180" sldId="395"/>
        </pc:sldMkLst>
        <pc:spChg chg="mod">
          <ac:chgData name="Teressa Chikohora" userId="b3d6fc4f-c441-4d4a-9d20-d537ea1209df" providerId="ADAL" clId="{12FD1BBC-8BD9-459E-8E19-4CA64F8D4313}" dt="2024-04-11T16:36:03.323" v="1043" actId="108"/>
          <ac:spMkLst>
            <pc:docMk/>
            <pc:sldMk cId="2701166180" sldId="395"/>
            <ac:spMk id="2" creationId="{544BF382-CF28-52B0-F7D6-F0A0568B01BC}"/>
          </ac:spMkLst>
        </pc:spChg>
        <pc:spChg chg="mod">
          <ac:chgData name="Teressa Chikohora" userId="b3d6fc4f-c441-4d4a-9d20-d537ea1209df" providerId="ADAL" clId="{12FD1BBC-8BD9-459E-8E19-4CA64F8D4313}" dt="2024-04-11T17:03:38.025" v="1188" actId="255"/>
          <ac:spMkLst>
            <pc:docMk/>
            <pc:sldMk cId="2701166180" sldId="395"/>
            <ac:spMk id="3" creationId="{AFDB89B1-8EC8-41AA-AA49-B88E8E249C25}"/>
          </ac:spMkLst>
        </pc:spChg>
      </pc:sldChg>
      <pc:sldChg chg="modSp add mod modTransition">
        <pc:chgData name="Teressa Chikohora" userId="b3d6fc4f-c441-4d4a-9d20-d537ea1209df" providerId="ADAL" clId="{12FD1BBC-8BD9-459E-8E19-4CA64F8D4313}" dt="2024-04-11T17:07:31.055" v="1194" actId="20577"/>
        <pc:sldMkLst>
          <pc:docMk/>
          <pc:sldMk cId="816192214" sldId="396"/>
        </pc:sldMkLst>
        <pc:spChg chg="mod">
          <ac:chgData name="Teressa Chikohora" userId="b3d6fc4f-c441-4d4a-9d20-d537ea1209df" providerId="ADAL" clId="{12FD1BBC-8BD9-459E-8E19-4CA64F8D4313}" dt="2024-04-11T17:06:41.905" v="1191" actId="113"/>
          <ac:spMkLst>
            <pc:docMk/>
            <pc:sldMk cId="816192214" sldId="396"/>
            <ac:spMk id="2" creationId="{0E56EC02-7A1E-1567-9D73-4AD2E15D163C}"/>
          </ac:spMkLst>
        </pc:spChg>
        <pc:spChg chg="mod">
          <ac:chgData name="Teressa Chikohora" userId="b3d6fc4f-c441-4d4a-9d20-d537ea1209df" providerId="ADAL" clId="{12FD1BBC-8BD9-459E-8E19-4CA64F8D4313}" dt="2024-04-11T17:07:31.055" v="1194" actId="20577"/>
          <ac:spMkLst>
            <pc:docMk/>
            <pc:sldMk cId="816192214" sldId="396"/>
            <ac:spMk id="3" creationId="{210CDB16-BFDD-EFAB-4867-985E427165DB}"/>
          </ac:spMkLst>
        </pc:spChg>
      </pc:sldChg>
      <pc:sldChg chg="modSp add mod modTransition">
        <pc:chgData name="Teressa Chikohora" userId="b3d6fc4f-c441-4d4a-9d20-d537ea1209df" providerId="ADAL" clId="{12FD1BBC-8BD9-459E-8E19-4CA64F8D4313}" dt="2024-04-11T16:20:38.859" v="953" actId="6549"/>
        <pc:sldMkLst>
          <pc:docMk/>
          <pc:sldMk cId="900623217" sldId="398"/>
        </pc:sldMkLst>
        <pc:spChg chg="mod">
          <ac:chgData name="Teressa Chikohora" userId="b3d6fc4f-c441-4d4a-9d20-d537ea1209df" providerId="ADAL" clId="{12FD1BBC-8BD9-459E-8E19-4CA64F8D4313}" dt="2024-04-11T16:20:38.859" v="953" actId="6549"/>
          <ac:spMkLst>
            <pc:docMk/>
            <pc:sldMk cId="900623217" sldId="398"/>
            <ac:spMk id="15" creationId="{005CED6A-A5A7-4341-8E5F-61ACE04CC2A1}"/>
          </ac:spMkLst>
        </pc:spChg>
      </pc:sldChg>
      <pc:sldChg chg="modSp add mod modTransition">
        <pc:chgData name="Teressa Chikohora" userId="b3d6fc4f-c441-4d4a-9d20-d537ea1209df" providerId="ADAL" clId="{12FD1BBC-8BD9-459E-8E19-4CA64F8D4313}" dt="2024-03-24T02:35:27.152" v="152" actId="14100"/>
        <pc:sldMkLst>
          <pc:docMk/>
          <pc:sldMk cId="504102667" sldId="399"/>
        </pc:sldMkLst>
        <pc:spChg chg="mod">
          <ac:chgData name="Teressa Chikohora" userId="b3d6fc4f-c441-4d4a-9d20-d537ea1209df" providerId="ADAL" clId="{12FD1BBC-8BD9-459E-8E19-4CA64F8D4313}" dt="2024-03-24T02:35:27.152" v="152" actId="14100"/>
          <ac:spMkLst>
            <pc:docMk/>
            <pc:sldMk cId="504102667" sldId="399"/>
            <ac:spMk id="15" creationId="{005CED6A-A5A7-4341-8E5F-61ACE04CC2A1}"/>
          </ac:spMkLst>
        </pc:spChg>
      </pc:sldChg>
      <pc:sldChg chg="modSp mod">
        <pc:chgData name="Teressa Chikohora" userId="b3d6fc4f-c441-4d4a-9d20-d537ea1209df" providerId="ADAL" clId="{12FD1BBC-8BD9-459E-8E19-4CA64F8D4313}" dt="2024-03-24T02:29:12.103" v="58" actId="20577"/>
        <pc:sldMkLst>
          <pc:docMk/>
          <pc:sldMk cId="2876794319" sldId="415"/>
        </pc:sldMkLst>
        <pc:spChg chg="mod">
          <ac:chgData name="Teressa Chikohora" userId="b3d6fc4f-c441-4d4a-9d20-d537ea1209df" providerId="ADAL" clId="{12FD1BBC-8BD9-459E-8E19-4CA64F8D4313}" dt="2024-03-24T02:29:12.103" v="58" actId="20577"/>
          <ac:spMkLst>
            <pc:docMk/>
            <pc:sldMk cId="2876794319" sldId="415"/>
            <ac:spMk id="3" creationId="{F1A6EC89-A99A-65F9-1422-B49E03B72199}"/>
          </ac:spMkLst>
        </pc:spChg>
      </pc:sldChg>
      <pc:sldChg chg="modSp add mod modTransition">
        <pc:chgData name="Teressa Chikohora" userId="b3d6fc4f-c441-4d4a-9d20-d537ea1209df" providerId="ADAL" clId="{12FD1BBC-8BD9-459E-8E19-4CA64F8D4313}" dt="2024-03-24T02:33:18.492" v="118" actId="27636"/>
        <pc:sldMkLst>
          <pc:docMk/>
          <pc:sldMk cId="258640361" sldId="416"/>
        </pc:sldMkLst>
        <pc:spChg chg="mod">
          <ac:chgData name="Teressa Chikohora" userId="b3d6fc4f-c441-4d4a-9d20-d537ea1209df" providerId="ADAL" clId="{12FD1BBC-8BD9-459E-8E19-4CA64F8D4313}" dt="2024-03-24T02:33:18.492" v="118" actId="27636"/>
          <ac:spMkLst>
            <pc:docMk/>
            <pc:sldMk cId="258640361" sldId="416"/>
            <ac:spMk id="2" creationId="{61365102-6F14-4FB7-8C3C-AB618E6179A2}"/>
          </ac:spMkLst>
        </pc:spChg>
      </pc:sldChg>
      <pc:sldChg chg="del">
        <pc:chgData name="Teressa Chikohora" userId="b3d6fc4f-c441-4d4a-9d20-d537ea1209df" providerId="ADAL" clId="{12FD1BBC-8BD9-459E-8E19-4CA64F8D4313}" dt="2024-03-24T02:29:16.260" v="59" actId="47"/>
        <pc:sldMkLst>
          <pc:docMk/>
          <pc:sldMk cId="3730909514" sldId="418"/>
        </pc:sldMkLst>
      </pc:sldChg>
      <pc:sldChg chg="del">
        <pc:chgData name="Teressa Chikohora" userId="b3d6fc4f-c441-4d4a-9d20-d537ea1209df" providerId="ADAL" clId="{12FD1BBC-8BD9-459E-8E19-4CA64F8D4313}" dt="2024-03-24T02:29:17.763" v="61" actId="47"/>
        <pc:sldMkLst>
          <pc:docMk/>
          <pc:sldMk cId="1026563837" sldId="431"/>
        </pc:sldMkLst>
      </pc:sldChg>
      <pc:sldChg chg="modSp add del mod">
        <pc:chgData name="Teressa Chikohora" userId="b3d6fc4f-c441-4d4a-9d20-d537ea1209df" providerId="ADAL" clId="{12FD1BBC-8BD9-459E-8E19-4CA64F8D4313}" dt="2024-04-02T01:03:52.519" v="938" actId="207"/>
        <pc:sldMkLst>
          <pc:docMk/>
          <pc:sldMk cId="219589166" sldId="433"/>
        </pc:sldMkLst>
        <pc:graphicFrameChg chg="mod modGraphic">
          <ac:chgData name="Teressa Chikohora" userId="b3d6fc4f-c441-4d4a-9d20-d537ea1209df" providerId="ADAL" clId="{12FD1BBC-8BD9-459E-8E19-4CA64F8D4313}" dt="2024-04-02T01:03:52.519" v="938" actId="207"/>
          <ac:graphicFrameMkLst>
            <pc:docMk/>
            <pc:sldMk cId="219589166" sldId="433"/>
            <ac:graphicFrameMk id="6" creationId="{01A74134-38CD-7A18-861D-694A843807F2}"/>
          </ac:graphicFrameMkLst>
        </pc:graphicFrameChg>
      </pc:sldChg>
      <pc:sldChg chg="del">
        <pc:chgData name="Teressa Chikohora" userId="b3d6fc4f-c441-4d4a-9d20-d537ea1209df" providerId="ADAL" clId="{12FD1BBC-8BD9-459E-8E19-4CA64F8D4313}" dt="2024-03-24T02:29:18.612" v="63" actId="47"/>
        <pc:sldMkLst>
          <pc:docMk/>
          <pc:sldMk cId="1358750296" sldId="434"/>
        </pc:sldMkLst>
      </pc:sldChg>
      <pc:sldChg chg="del">
        <pc:chgData name="Teressa Chikohora" userId="b3d6fc4f-c441-4d4a-9d20-d537ea1209df" providerId="ADAL" clId="{12FD1BBC-8BD9-459E-8E19-4CA64F8D4313}" dt="2024-03-24T02:29:19.879" v="68" actId="47"/>
        <pc:sldMkLst>
          <pc:docMk/>
          <pc:sldMk cId="2946696267" sldId="436"/>
        </pc:sldMkLst>
      </pc:sldChg>
      <pc:sldChg chg="del">
        <pc:chgData name="Teressa Chikohora" userId="b3d6fc4f-c441-4d4a-9d20-d537ea1209df" providerId="ADAL" clId="{12FD1BBC-8BD9-459E-8E19-4CA64F8D4313}" dt="2024-03-24T02:29:17.046" v="60" actId="47"/>
        <pc:sldMkLst>
          <pc:docMk/>
          <pc:sldMk cId="368540360" sldId="438"/>
        </pc:sldMkLst>
      </pc:sldChg>
      <pc:sldChg chg="add del modTransition">
        <pc:chgData name="Teressa Chikohora" userId="b3d6fc4f-c441-4d4a-9d20-d537ea1209df" providerId="ADAL" clId="{12FD1BBC-8BD9-459E-8E19-4CA64F8D4313}" dt="2024-04-11T17:18:14.955" v="1196" actId="2696"/>
        <pc:sldMkLst>
          <pc:docMk/>
          <pc:sldMk cId="698544689" sldId="439"/>
        </pc:sldMkLst>
      </pc:sldChg>
      <pc:sldChg chg="del">
        <pc:chgData name="Teressa Chikohora" userId="b3d6fc4f-c441-4d4a-9d20-d537ea1209df" providerId="ADAL" clId="{12FD1BBC-8BD9-459E-8E19-4CA64F8D4313}" dt="2024-03-24T02:29:19.441" v="66" actId="47"/>
        <pc:sldMkLst>
          <pc:docMk/>
          <pc:sldMk cId="2921427685" sldId="439"/>
        </pc:sldMkLst>
      </pc:sldChg>
      <pc:sldChg chg="del">
        <pc:chgData name="Teressa Chikohora" userId="b3d6fc4f-c441-4d4a-9d20-d537ea1209df" providerId="ADAL" clId="{12FD1BBC-8BD9-459E-8E19-4CA64F8D4313}" dt="2024-03-24T02:29:18.932" v="64" actId="47"/>
        <pc:sldMkLst>
          <pc:docMk/>
          <pc:sldMk cId="2497480888" sldId="441"/>
        </pc:sldMkLst>
      </pc:sldChg>
      <pc:sldChg chg="del">
        <pc:chgData name="Teressa Chikohora" userId="b3d6fc4f-c441-4d4a-9d20-d537ea1209df" providerId="ADAL" clId="{12FD1BBC-8BD9-459E-8E19-4CA64F8D4313}" dt="2024-03-24T02:29:19.191" v="65" actId="47"/>
        <pc:sldMkLst>
          <pc:docMk/>
          <pc:sldMk cId="3469460106" sldId="443"/>
        </pc:sldMkLst>
      </pc:sldChg>
      <pc:sldChg chg="del">
        <pc:chgData name="Teressa Chikohora" userId="b3d6fc4f-c441-4d4a-9d20-d537ea1209df" providerId="ADAL" clId="{12FD1BBC-8BD9-459E-8E19-4CA64F8D4313}" dt="2024-03-24T02:29:19.699" v="67" actId="47"/>
        <pc:sldMkLst>
          <pc:docMk/>
          <pc:sldMk cId="1495603129" sldId="444"/>
        </pc:sldMkLst>
      </pc:sldChg>
      <pc:sldChg chg="del">
        <pc:chgData name="Teressa Chikohora" userId="b3d6fc4f-c441-4d4a-9d20-d537ea1209df" providerId="ADAL" clId="{12FD1BBC-8BD9-459E-8E19-4CA64F8D4313}" dt="2024-03-24T02:29:20.506" v="73" actId="47"/>
        <pc:sldMkLst>
          <pc:docMk/>
          <pc:sldMk cId="4270364825" sldId="446"/>
        </pc:sldMkLst>
      </pc:sldChg>
      <pc:sldChg chg="del">
        <pc:chgData name="Teressa Chikohora" userId="b3d6fc4f-c441-4d4a-9d20-d537ea1209df" providerId="ADAL" clId="{12FD1BBC-8BD9-459E-8E19-4CA64F8D4313}" dt="2024-03-24T02:29:20.951" v="86" actId="47"/>
        <pc:sldMkLst>
          <pc:docMk/>
          <pc:sldMk cId="2467799118" sldId="447"/>
        </pc:sldMkLst>
      </pc:sldChg>
      <pc:sldChg chg="del">
        <pc:chgData name="Teressa Chikohora" userId="b3d6fc4f-c441-4d4a-9d20-d537ea1209df" providerId="ADAL" clId="{12FD1BBC-8BD9-459E-8E19-4CA64F8D4313}" dt="2024-03-24T02:41:55.175" v="350" actId="47"/>
        <pc:sldMkLst>
          <pc:docMk/>
          <pc:sldMk cId="1733902353" sldId="452"/>
        </pc:sldMkLst>
      </pc:sldChg>
      <pc:sldChg chg="del">
        <pc:chgData name="Teressa Chikohora" userId="b3d6fc4f-c441-4d4a-9d20-d537ea1209df" providerId="ADAL" clId="{12FD1BBC-8BD9-459E-8E19-4CA64F8D4313}" dt="2024-03-24T02:29:21.024" v="88" actId="47"/>
        <pc:sldMkLst>
          <pc:docMk/>
          <pc:sldMk cId="2359854024" sldId="453"/>
        </pc:sldMkLst>
      </pc:sldChg>
      <pc:sldChg chg="del">
        <pc:chgData name="Teressa Chikohora" userId="b3d6fc4f-c441-4d4a-9d20-d537ea1209df" providerId="ADAL" clId="{12FD1BBC-8BD9-459E-8E19-4CA64F8D4313}" dt="2024-03-24T02:29:20.935" v="85" actId="47"/>
        <pc:sldMkLst>
          <pc:docMk/>
          <pc:sldMk cId="679229593" sldId="455"/>
        </pc:sldMkLst>
      </pc:sldChg>
      <pc:sldChg chg="del">
        <pc:chgData name="Teressa Chikohora" userId="b3d6fc4f-c441-4d4a-9d20-d537ea1209df" providerId="ADAL" clId="{12FD1BBC-8BD9-459E-8E19-4CA64F8D4313}" dt="2024-03-24T02:29:20.984" v="87" actId="47"/>
        <pc:sldMkLst>
          <pc:docMk/>
          <pc:sldMk cId="2230667202" sldId="456"/>
        </pc:sldMkLst>
      </pc:sldChg>
      <pc:sldChg chg="del">
        <pc:chgData name="Teressa Chikohora" userId="b3d6fc4f-c441-4d4a-9d20-d537ea1209df" providerId="ADAL" clId="{12FD1BBC-8BD9-459E-8E19-4CA64F8D4313}" dt="2024-03-24T02:42:01.254" v="351" actId="47"/>
        <pc:sldMkLst>
          <pc:docMk/>
          <pc:sldMk cId="2701127255" sldId="457"/>
        </pc:sldMkLst>
      </pc:sldChg>
      <pc:sldChg chg="del">
        <pc:chgData name="Teressa Chikohora" userId="b3d6fc4f-c441-4d4a-9d20-d537ea1209df" providerId="ADAL" clId="{12FD1BBC-8BD9-459E-8E19-4CA64F8D4313}" dt="2024-03-24T02:41:51.616" v="349" actId="47"/>
        <pc:sldMkLst>
          <pc:docMk/>
          <pc:sldMk cId="29318981" sldId="458"/>
        </pc:sldMkLst>
      </pc:sldChg>
      <pc:sldChg chg="new del">
        <pc:chgData name="Teressa Chikohora" userId="b3d6fc4f-c441-4d4a-9d20-d537ea1209df" providerId="ADAL" clId="{12FD1BBC-8BD9-459E-8E19-4CA64F8D4313}" dt="2024-03-24T02:29:26.471" v="90" actId="680"/>
        <pc:sldMkLst>
          <pc:docMk/>
          <pc:sldMk cId="1633244433" sldId="459"/>
        </pc:sldMkLst>
      </pc:sldChg>
      <pc:sldChg chg="modSp new del mod">
        <pc:chgData name="Teressa Chikohora" userId="b3d6fc4f-c441-4d4a-9d20-d537ea1209df" providerId="ADAL" clId="{12FD1BBC-8BD9-459E-8E19-4CA64F8D4313}" dt="2024-04-02T01:00:12.067" v="864" actId="47"/>
        <pc:sldMkLst>
          <pc:docMk/>
          <pc:sldMk cId="2479225738" sldId="459"/>
        </pc:sldMkLst>
        <pc:spChg chg="mod">
          <ac:chgData name="Teressa Chikohora" userId="b3d6fc4f-c441-4d4a-9d20-d537ea1209df" providerId="ADAL" clId="{12FD1BBC-8BD9-459E-8E19-4CA64F8D4313}" dt="2024-03-24T02:29:35.017" v="102" actId="20577"/>
          <ac:spMkLst>
            <pc:docMk/>
            <pc:sldMk cId="2479225738" sldId="459"/>
            <ac:spMk id="2" creationId="{332A701C-744D-7F16-439F-A8EBC6B22872}"/>
          </ac:spMkLst>
        </pc:spChg>
        <pc:spChg chg="mod">
          <ac:chgData name="Teressa Chikohora" userId="b3d6fc4f-c441-4d4a-9d20-d537ea1209df" providerId="ADAL" clId="{12FD1BBC-8BD9-459E-8E19-4CA64F8D4313}" dt="2024-04-02T00:56:56.782" v="657"/>
          <ac:spMkLst>
            <pc:docMk/>
            <pc:sldMk cId="2479225738" sldId="459"/>
            <ac:spMk id="3" creationId="{1F8E1D57-2A16-6A70-D9A1-1AE4F04F38BA}"/>
          </ac:spMkLst>
        </pc:spChg>
      </pc:sldChg>
      <pc:sldChg chg="new del">
        <pc:chgData name="Teressa Chikohora" userId="b3d6fc4f-c441-4d4a-9d20-d537ea1209df" providerId="ADAL" clId="{12FD1BBC-8BD9-459E-8E19-4CA64F8D4313}" dt="2024-03-24T02:42:07.954" v="352" actId="47"/>
        <pc:sldMkLst>
          <pc:docMk/>
          <pc:sldMk cId="1435472657" sldId="460"/>
        </pc:sldMkLst>
      </pc:sldChg>
      <pc:sldChg chg="modSp add mod modTransition">
        <pc:chgData name="Teressa Chikohora" userId="b3d6fc4f-c441-4d4a-9d20-d537ea1209df" providerId="ADAL" clId="{12FD1BBC-8BD9-459E-8E19-4CA64F8D4313}" dt="2024-04-11T16:24:42.103" v="975" actId="20577"/>
        <pc:sldMkLst>
          <pc:docMk/>
          <pc:sldMk cId="348579463" sldId="480"/>
        </pc:sldMkLst>
        <pc:spChg chg="mod">
          <ac:chgData name="Teressa Chikohora" userId="b3d6fc4f-c441-4d4a-9d20-d537ea1209df" providerId="ADAL" clId="{12FD1BBC-8BD9-459E-8E19-4CA64F8D4313}" dt="2024-03-24T02:33:18.476" v="117" actId="27636"/>
          <ac:spMkLst>
            <pc:docMk/>
            <pc:sldMk cId="348579463" sldId="480"/>
            <ac:spMk id="2" creationId="{61365102-6F14-4FB7-8C3C-AB618E6179A2}"/>
          </ac:spMkLst>
        </pc:spChg>
        <pc:spChg chg="mod">
          <ac:chgData name="Teressa Chikohora" userId="b3d6fc4f-c441-4d4a-9d20-d537ea1209df" providerId="ADAL" clId="{12FD1BBC-8BD9-459E-8E19-4CA64F8D4313}" dt="2024-04-11T16:24:42.103" v="975" actId="20577"/>
          <ac:spMkLst>
            <pc:docMk/>
            <pc:sldMk cId="348579463" sldId="480"/>
            <ac:spMk id="15" creationId="{005CED6A-A5A7-4341-8E5F-61ACE04CC2A1}"/>
          </ac:spMkLst>
        </pc:spChg>
      </pc:sldChg>
      <pc:sldChg chg="add del modTransition">
        <pc:chgData name="Teressa Chikohora" userId="b3d6fc4f-c441-4d4a-9d20-d537ea1209df" providerId="ADAL" clId="{12FD1BBC-8BD9-459E-8E19-4CA64F8D4313}" dt="2024-04-11T17:18:14.955" v="1196" actId="2696"/>
        <pc:sldMkLst>
          <pc:docMk/>
          <pc:sldMk cId="3441685711" sldId="512"/>
        </pc:sldMkLst>
      </pc:sldChg>
      <pc:sldChg chg="add del modTransition">
        <pc:chgData name="Teressa Chikohora" userId="b3d6fc4f-c441-4d4a-9d20-d537ea1209df" providerId="ADAL" clId="{12FD1BBC-8BD9-459E-8E19-4CA64F8D4313}" dt="2024-04-11T17:18:14.955" v="1196" actId="2696"/>
        <pc:sldMkLst>
          <pc:docMk/>
          <pc:sldMk cId="1136104900" sldId="519"/>
        </pc:sldMkLst>
      </pc:sldChg>
      <pc:sldChg chg="modSp add del mod modTransition">
        <pc:chgData name="Teressa Chikohora" userId="b3d6fc4f-c441-4d4a-9d20-d537ea1209df" providerId="ADAL" clId="{12FD1BBC-8BD9-459E-8E19-4CA64F8D4313}" dt="2024-04-11T17:18:14.955" v="1196" actId="2696"/>
        <pc:sldMkLst>
          <pc:docMk/>
          <pc:sldMk cId="782962282" sldId="522"/>
        </pc:sldMkLst>
        <pc:spChg chg="mod">
          <ac:chgData name="Teressa Chikohora" userId="b3d6fc4f-c441-4d4a-9d20-d537ea1209df" providerId="ADAL" clId="{12FD1BBC-8BD9-459E-8E19-4CA64F8D4313}" dt="2024-03-24T02:33:18.565" v="127" actId="27636"/>
          <ac:spMkLst>
            <pc:docMk/>
            <pc:sldMk cId="782962282" sldId="522"/>
            <ac:spMk id="2" creationId="{61365102-6F14-4FB7-8C3C-AB618E6179A2}"/>
          </ac:spMkLst>
        </pc:spChg>
      </pc:sldChg>
      <pc:sldChg chg="modSp add mod modTransition">
        <pc:chgData name="Teressa Chikohora" userId="b3d6fc4f-c441-4d4a-9d20-d537ea1209df" providerId="ADAL" clId="{12FD1BBC-8BD9-459E-8E19-4CA64F8D4313}" dt="2024-03-24T02:33:18.492" v="119" actId="27636"/>
        <pc:sldMkLst>
          <pc:docMk/>
          <pc:sldMk cId="2742604742" sldId="529"/>
        </pc:sldMkLst>
        <pc:spChg chg="mod">
          <ac:chgData name="Teressa Chikohora" userId="b3d6fc4f-c441-4d4a-9d20-d537ea1209df" providerId="ADAL" clId="{12FD1BBC-8BD9-459E-8E19-4CA64F8D4313}" dt="2024-03-24T02:33:18.492" v="119" actId="27636"/>
          <ac:spMkLst>
            <pc:docMk/>
            <pc:sldMk cId="2742604742" sldId="529"/>
            <ac:spMk id="2" creationId="{61365102-6F14-4FB7-8C3C-AB618E6179A2}"/>
          </ac:spMkLst>
        </pc:spChg>
      </pc:sldChg>
      <pc:sldChg chg="addSp delSp modSp add mod modTransition setBg">
        <pc:chgData name="Teressa Chikohora" userId="b3d6fc4f-c441-4d4a-9d20-d537ea1209df" providerId="ADAL" clId="{12FD1BBC-8BD9-459E-8E19-4CA64F8D4313}" dt="2024-04-11T16:35:04.153" v="1041" actId="20577"/>
        <pc:sldMkLst>
          <pc:docMk/>
          <pc:sldMk cId="2652647300" sldId="530"/>
        </pc:sldMkLst>
        <pc:spChg chg="mod">
          <ac:chgData name="Teressa Chikohora" userId="b3d6fc4f-c441-4d4a-9d20-d537ea1209df" providerId="ADAL" clId="{12FD1BBC-8BD9-459E-8E19-4CA64F8D4313}" dt="2024-04-11T16:33:06.688" v="1025" actId="26606"/>
          <ac:spMkLst>
            <pc:docMk/>
            <pc:sldMk cId="2652647300" sldId="530"/>
            <ac:spMk id="2" creationId="{61365102-6F14-4FB7-8C3C-AB618E6179A2}"/>
          </ac:spMkLst>
        </pc:spChg>
        <pc:spChg chg="mod">
          <ac:chgData name="Teressa Chikohora" userId="b3d6fc4f-c441-4d4a-9d20-d537ea1209df" providerId="ADAL" clId="{12FD1BBC-8BD9-459E-8E19-4CA64F8D4313}" dt="2024-04-11T16:33:06.688" v="1025" actId="26606"/>
          <ac:spMkLst>
            <pc:docMk/>
            <pc:sldMk cId="2652647300" sldId="530"/>
            <ac:spMk id="11" creationId="{C468C394-D1C7-9649-BCB4-B3759048F7AB}"/>
          </ac:spMkLst>
        </pc:spChg>
        <pc:spChg chg="mod">
          <ac:chgData name="Teressa Chikohora" userId="b3d6fc4f-c441-4d4a-9d20-d537ea1209df" providerId="ADAL" clId="{12FD1BBC-8BD9-459E-8E19-4CA64F8D4313}" dt="2024-04-11T16:35:04.153" v="1041" actId="20577"/>
          <ac:spMkLst>
            <pc:docMk/>
            <pc:sldMk cId="2652647300" sldId="530"/>
            <ac:spMk id="15" creationId="{005CED6A-A5A7-4341-8E5F-61ACE04CC2A1}"/>
          </ac:spMkLst>
        </pc:spChg>
        <pc:grpChg chg="add del">
          <ac:chgData name="Teressa Chikohora" userId="b3d6fc4f-c441-4d4a-9d20-d537ea1209df" providerId="ADAL" clId="{12FD1BBC-8BD9-459E-8E19-4CA64F8D4313}" dt="2024-04-11T16:32:59.926" v="1023" actId="26606"/>
          <ac:grpSpMkLst>
            <pc:docMk/>
            <pc:sldMk cId="2652647300" sldId="530"/>
            <ac:grpSpMk id="20" creationId="{C54A2A4D-19EF-3552-F383-6AD9587C8AFC}"/>
          </ac:grpSpMkLst>
        </pc:grpChg>
        <pc:grpChg chg="add del">
          <ac:chgData name="Teressa Chikohora" userId="b3d6fc4f-c441-4d4a-9d20-d537ea1209df" providerId="ADAL" clId="{12FD1BBC-8BD9-459E-8E19-4CA64F8D4313}" dt="2024-04-11T16:33:06.688" v="1025" actId="26606"/>
          <ac:grpSpMkLst>
            <pc:docMk/>
            <pc:sldMk cId="2652647300" sldId="530"/>
            <ac:grpSpMk id="24" creationId="{1FD67D68-9B83-C338-8342-3348D8F22347}"/>
          </ac:grpSpMkLst>
        </pc:grpChg>
        <pc:picChg chg="mod ord">
          <ac:chgData name="Teressa Chikohora" userId="b3d6fc4f-c441-4d4a-9d20-d537ea1209df" providerId="ADAL" clId="{12FD1BBC-8BD9-459E-8E19-4CA64F8D4313}" dt="2024-04-11T16:33:06.688" v="1025" actId="26606"/>
          <ac:picMkLst>
            <pc:docMk/>
            <pc:sldMk cId="2652647300" sldId="530"/>
            <ac:picMk id="4" creationId="{663B6751-833E-4CDB-B982-8B2E8FA07CA5}"/>
          </ac:picMkLst>
        </pc:picChg>
      </pc:sldChg>
      <pc:sldChg chg="add del modTransition">
        <pc:chgData name="Teressa Chikohora" userId="b3d6fc4f-c441-4d4a-9d20-d537ea1209df" providerId="ADAL" clId="{12FD1BBC-8BD9-459E-8E19-4CA64F8D4313}" dt="2024-04-11T17:18:14.955" v="1196" actId="2696"/>
        <pc:sldMkLst>
          <pc:docMk/>
          <pc:sldMk cId="1395603985" sldId="531"/>
        </pc:sldMkLst>
      </pc:sldChg>
      <pc:sldChg chg="add del modTransition">
        <pc:chgData name="Teressa Chikohora" userId="b3d6fc4f-c441-4d4a-9d20-d537ea1209df" providerId="ADAL" clId="{12FD1BBC-8BD9-459E-8E19-4CA64F8D4313}" dt="2024-04-11T17:18:14.955" v="1196" actId="2696"/>
        <pc:sldMkLst>
          <pc:docMk/>
          <pc:sldMk cId="134682038" sldId="532"/>
        </pc:sldMkLst>
      </pc:sldChg>
      <pc:sldChg chg="add del modTransition">
        <pc:chgData name="Teressa Chikohora" userId="b3d6fc4f-c441-4d4a-9d20-d537ea1209df" providerId="ADAL" clId="{12FD1BBC-8BD9-459E-8E19-4CA64F8D4313}" dt="2024-04-11T17:18:14.955" v="1196" actId="2696"/>
        <pc:sldMkLst>
          <pc:docMk/>
          <pc:sldMk cId="2658011515" sldId="533"/>
        </pc:sldMkLst>
      </pc:sldChg>
      <pc:sldChg chg="modSp add del mod modTransition">
        <pc:chgData name="Teressa Chikohora" userId="b3d6fc4f-c441-4d4a-9d20-d537ea1209df" providerId="ADAL" clId="{12FD1BBC-8BD9-459E-8E19-4CA64F8D4313}" dt="2024-04-11T17:18:14.955" v="1196" actId="2696"/>
        <pc:sldMkLst>
          <pc:docMk/>
          <pc:sldMk cId="949352450" sldId="540"/>
        </pc:sldMkLst>
        <pc:spChg chg="mod">
          <ac:chgData name="Teressa Chikohora" userId="b3d6fc4f-c441-4d4a-9d20-d537ea1209df" providerId="ADAL" clId="{12FD1BBC-8BD9-459E-8E19-4CA64F8D4313}" dt="2024-03-24T02:33:18.567" v="128" actId="27636"/>
          <ac:spMkLst>
            <pc:docMk/>
            <pc:sldMk cId="949352450" sldId="540"/>
            <ac:spMk id="2" creationId="{61365102-6F14-4FB7-8C3C-AB618E6179A2}"/>
          </ac:spMkLst>
        </pc:spChg>
      </pc:sldChg>
      <pc:sldChg chg="modSp add del mod modTransition">
        <pc:chgData name="Teressa Chikohora" userId="b3d6fc4f-c441-4d4a-9d20-d537ea1209df" providerId="ADAL" clId="{12FD1BBC-8BD9-459E-8E19-4CA64F8D4313}" dt="2024-04-11T17:18:14.955" v="1196" actId="2696"/>
        <pc:sldMkLst>
          <pc:docMk/>
          <pc:sldMk cId="2712758790" sldId="541"/>
        </pc:sldMkLst>
        <pc:spChg chg="mod">
          <ac:chgData name="Teressa Chikohora" userId="b3d6fc4f-c441-4d4a-9d20-d537ea1209df" providerId="ADAL" clId="{12FD1BBC-8BD9-459E-8E19-4CA64F8D4313}" dt="2024-03-24T02:33:18.567" v="129" actId="27636"/>
          <ac:spMkLst>
            <pc:docMk/>
            <pc:sldMk cId="2712758790" sldId="541"/>
            <ac:spMk id="2" creationId="{61365102-6F14-4FB7-8C3C-AB618E6179A2}"/>
          </ac:spMkLst>
        </pc:spChg>
      </pc:sldChg>
      <pc:sldChg chg="add del modTransition">
        <pc:chgData name="Teressa Chikohora" userId="b3d6fc4f-c441-4d4a-9d20-d537ea1209df" providerId="ADAL" clId="{12FD1BBC-8BD9-459E-8E19-4CA64F8D4313}" dt="2024-04-11T17:18:14.955" v="1196" actId="2696"/>
        <pc:sldMkLst>
          <pc:docMk/>
          <pc:sldMk cId="424003295" sldId="542"/>
        </pc:sldMkLst>
      </pc:sldChg>
      <pc:sldChg chg="modSp new del mod">
        <pc:chgData name="Teressa Chikohora" userId="b3d6fc4f-c441-4d4a-9d20-d537ea1209df" providerId="ADAL" clId="{12FD1BBC-8BD9-459E-8E19-4CA64F8D4313}" dt="2024-04-11T17:18:14.955" v="1196" actId="2696"/>
        <pc:sldMkLst>
          <pc:docMk/>
          <pc:sldMk cId="724270513" sldId="543"/>
        </pc:sldMkLst>
        <pc:spChg chg="mod">
          <ac:chgData name="Teressa Chikohora" userId="b3d6fc4f-c441-4d4a-9d20-d537ea1209df" providerId="ADAL" clId="{12FD1BBC-8BD9-459E-8E19-4CA64F8D4313}" dt="2024-03-24T02:39:21.591" v="339" actId="20577"/>
          <ac:spMkLst>
            <pc:docMk/>
            <pc:sldMk cId="724270513" sldId="543"/>
            <ac:spMk id="2" creationId="{2CEA892E-9101-6372-B881-9DB76FC45B15}"/>
          </ac:spMkLst>
        </pc:spChg>
        <pc:spChg chg="mod">
          <ac:chgData name="Teressa Chikohora" userId="b3d6fc4f-c441-4d4a-9d20-d537ea1209df" providerId="ADAL" clId="{12FD1BBC-8BD9-459E-8E19-4CA64F8D4313}" dt="2024-03-24T02:48:59.926" v="452" actId="5793"/>
          <ac:spMkLst>
            <pc:docMk/>
            <pc:sldMk cId="724270513" sldId="543"/>
            <ac:spMk id="3" creationId="{630FD044-C7B3-15D7-1B9A-95A3FE4BE8F9}"/>
          </ac:spMkLst>
        </pc:spChg>
      </pc:sldChg>
      <pc:sldChg chg="modSp add del mod modTransition">
        <pc:chgData name="Teressa Chikohora" userId="b3d6fc4f-c441-4d4a-9d20-d537ea1209df" providerId="ADAL" clId="{12FD1BBC-8BD9-459E-8E19-4CA64F8D4313}" dt="2024-04-11T17:18:14.955" v="1196" actId="2696"/>
        <pc:sldMkLst>
          <pc:docMk/>
          <pc:sldMk cId="69405870" sldId="544"/>
        </pc:sldMkLst>
        <pc:spChg chg="mod">
          <ac:chgData name="Teressa Chikohora" userId="b3d6fc4f-c441-4d4a-9d20-d537ea1209df" providerId="ADAL" clId="{12FD1BBC-8BD9-459E-8E19-4CA64F8D4313}" dt="2024-03-24T02:41:32.723" v="346" actId="27636"/>
          <ac:spMkLst>
            <pc:docMk/>
            <pc:sldMk cId="69405870" sldId="544"/>
            <ac:spMk id="15" creationId="{005CED6A-A5A7-4341-8E5F-61ACE04CC2A1}"/>
          </ac:spMkLst>
        </pc:spChg>
      </pc:sldChg>
      <pc:sldChg chg="add del modTransition">
        <pc:chgData name="Teressa Chikohora" userId="b3d6fc4f-c441-4d4a-9d20-d537ea1209df" providerId="ADAL" clId="{12FD1BBC-8BD9-459E-8E19-4CA64F8D4313}" dt="2024-04-11T17:18:14.955" v="1196" actId="2696"/>
        <pc:sldMkLst>
          <pc:docMk/>
          <pc:sldMk cId="858750523" sldId="545"/>
        </pc:sldMkLst>
      </pc:sldChg>
      <pc:sldChg chg="add del modTransition">
        <pc:chgData name="Teressa Chikohora" userId="b3d6fc4f-c441-4d4a-9d20-d537ea1209df" providerId="ADAL" clId="{12FD1BBC-8BD9-459E-8E19-4CA64F8D4313}" dt="2024-04-11T17:18:14.955" v="1196" actId="2696"/>
        <pc:sldMkLst>
          <pc:docMk/>
          <pc:sldMk cId="2102142420" sldId="546"/>
        </pc:sldMkLst>
      </pc:sldChg>
      <pc:sldChg chg="modSp add del mod modTransition">
        <pc:chgData name="Teressa Chikohora" userId="b3d6fc4f-c441-4d4a-9d20-d537ea1209df" providerId="ADAL" clId="{12FD1BBC-8BD9-459E-8E19-4CA64F8D4313}" dt="2024-04-11T17:18:14.955" v="1196" actId="2696"/>
        <pc:sldMkLst>
          <pc:docMk/>
          <pc:sldMk cId="3763531563" sldId="547"/>
        </pc:sldMkLst>
        <pc:spChg chg="mod">
          <ac:chgData name="Teressa Chikohora" userId="b3d6fc4f-c441-4d4a-9d20-d537ea1209df" providerId="ADAL" clId="{12FD1BBC-8BD9-459E-8E19-4CA64F8D4313}" dt="2024-03-24T02:41:32.765" v="348" actId="27636"/>
          <ac:spMkLst>
            <pc:docMk/>
            <pc:sldMk cId="3763531563" sldId="547"/>
            <ac:spMk id="15" creationId="{005CED6A-A5A7-4341-8E5F-61ACE04CC2A1}"/>
          </ac:spMkLst>
        </pc:spChg>
      </pc:sldChg>
      <pc:sldChg chg="add del modTransition">
        <pc:chgData name="Teressa Chikohora" userId="b3d6fc4f-c441-4d4a-9d20-d537ea1209df" providerId="ADAL" clId="{12FD1BBC-8BD9-459E-8E19-4CA64F8D4313}" dt="2024-03-24T02:44:41.766" v="413" actId="47"/>
        <pc:sldMkLst>
          <pc:docMk/>
          <pc:sldMk cId="715208542" sldId="548"/>
        </pc:sldMkLst>
      </pc:sldChg>
      <pc:sldChg chg="modSp add del mod ord">
        <pc:chgData name="Teressa Chikohora" userId="b3d6fc4f-c441-4d4a-9d20-d537ea1209df" providerId="ADAL" clId="{12FD1BBC-8BD9-459E-8E19-4CA64F8D4313}" dt="2024-03-24T02:48:05.598" v="431" actId="47"/>
        <pc:sldMkLst>
          <pc:docMk/>
          <pc:sldMk cId="3131612603" sldId="549"/>
        </pc:sldMkLst>
        <pc:spChg chg="mod">
          <ac:chgData name="Teressa Chikohora" userId="b3d6fc4f-c441-4d4a-9d20-d537ea1209df" providerId="ADAL" clId="{12FD1BBC-8BD9-459E-8E19-4CA64F8D4313}" dt="2024-03-24T02:44:33.349" v="412" actId="20577"/>
          <ac:spMkLst>
            <pc:docMk/>
            <pc:sldMk cId="3131612603" sldId="549"/>
            <ac:spMk id="15" creationId="{005CED6A-A5A7-4341-8E5F-61ACE04CC2A1}"/>
          </ac:spMkLst>
        </pc:spChg>
      </pc:sldChg>
      <pc:sldChg chg="add del">
        <pc:chgData name="Teressa Chikohora" userId="b3d6fc4f-c441-4d4a-9d20-d537ea1209df" providerId="ADAL" clId="{12FD1BBC-8BD9-459E-8E19-4CA64F8D4313}" dt="2024-03-24T02:47:01.520" v="427" actId="47"/>
        <pc:sldMkLst>
          <pc:docMk/>
          <pc:sldMk cId="2433485009" sldId="550"/>
        </pc:sldMkLst>
      </pc:sldChg>
      <pc:sldChg chg="addSp modSp add del mod">
        <pc:chgData name="Teressa Chikohora" userId="b3d6fc4f-c441-4d4a-9d20-d537ea1209df" providerId="ADAL" clId="{12FD1BBC-8BD9-459E-8E19-4CA64F8D4313}" dt="2024-04-11T17:18:14.955" v="1196" actId="2696"/>
        <pc:sldMkLst>
          <pc:docMk/>
          <pc:sldMk cId="400508012" sldId="551"/>
        </pc:sldMkLst>
        <pc:spChg chg="add mod">
          <ac:chgData name="Teressa Chikohora" userId="b3d6fc4f-c441-4d4a-9d20-d537ea1209df" providerId="ADAL" clId="{12FD1BBC-8BD9-459E-8E19-4CA64F8D4313}" dt="2024-03-24T02:47:47.317" v="429" actId="14861"/>
          <ac:spMkLst>
            <pc:docMk/>
            <pc:sldMk cId="400508012" sldId="551"/>
            <ac:spMk id="3" creationId="{E843056F-A1FE-BB0E-6E02-3BBC0B8ABACD}"/>
          </ac:spMkLst>
        </pc:spChg>
        <pc:spChg chg="mod">
          <ac:chgData name="Teressa Chikohora" userId="b3d6fc4f-c441-4d4a-9d20-d537ea1209df" providerId="ADAL" clId="{12FD1BBC-8BD9-459E-8E19-4CA64F8D4313}" dt="2024-03-24T02:46:07.554" v="422" actId="27636"/>
          <ac:spMkLst>
            <pc:docMk/>
            <pc:sldMk cId="400508012" sldId="551"/>
            <ac:spMk id="15" creationId="{005CED6A-A5A7-4341-8E5F-61ACE04CC2A1}"/>
          </ac:spMkLst>
        </pc:spChg>
      </pc:sldChg>
      <pc:sldChg chg="new del">
        <pc:chgData name="Teressa Chikohora" userId="b3d6fc4f-c441-4d4a-9d20-d537ea1209df" providerId="ADAL" clId="{12FD1BBC-8BD9-459E-8E19-4CA64F8D4313}" dt="2024-03-24T02:49:02.935" v="453" actId="47"/>
        <pc:sldMkLst>
          <pc:docMk/>
          <pc:sldMk cId="68123797" sldId="552"/>
        </pc:sldMkLst>
      </pc:sldChg>
      <pc:sldChg chg="modSp new del mod">
        <pc:chgData name="Teressa Chikohora" userId="b3d6fc4f-c441-4d4a-9d20-d537ea1209df" providerId="ADAL" clId="{12FD1BBC-8BD9-459E-8E19-4CA64F8D4313}" dt="2024-04-11T17:18:14.955" v="1196" actId="2696"/>
        <pc:sldMkLst>
          <pc:docMk/>
          <pc:sldMk cId="1598600803" sldId="552"/>
        </pc:sldMkLst>
        <pc:spChg chg="mod">
          <ac:chgData name="Teressa Chikohora" userId="b3d6fc4f-c441-4d4a-9d20-d537ea1209df" providerId="ADAL" clId="{12FD1BBC-8BD9-459E-8E19-4CA64F8D4313}" dt="2024-04-02T00:47:17.030" v="491" actId="20577"/>
          <ac:spMkLst>
            <pc:docMk/>
            <pc:sldMk cId="1598600803" sldId="552"/>
            <ac:spMk id="2" creationId="{6D4E824F-3770-2547-1E71-F05F56AB5FD3}"/>
          </ac:spMkLst>
        </pc:spChg>
        <pc:spChg chg="mod">
          <ac:chgData name="Teressa Chikohora" userId="b3d6fc4f-c441-4d4a-9d20-d537ea1209df" providerId="ADAL" clId="{12FD1BBC-8BD9-459E-8E19-4CA64F8D4313}" dt="2024-04-02T00:54:11.826" v="655" actId="20577"/>
          <ac:spMkLst>
            <pc:docMk/>
            <pc:sldMk cId="1598600803" sldId="552"/>
            <ac:spMk id="3" creationId="{384B8182-5386-049D-7137-5AD7FD604BF6}"/>
          </ac:spMkLst>
        </pc:spChg>
      </pc:sldChg>
      <pc:sldChg chg="add">
        <pc:chgData name="Teressa Chikohora" userId="b3d6fc4f-c441-4d4a-9d20-d537ea1209df" providerId="ADAL" clId="{12FD1BBC-8BD9-459E-8E19-4CA64F8D4313}" dt="2024-04-11T15:55:42.737" v="944"/>
        <pc:sldMkLst>
          <pc:docMk/>
          <pc:sldMk cId="1645868536" sldId="553"/>
        </pc:sldMkLst>
      </pc:sldChg>
      <pc:sldChg chg="add del">
        <pc:chgData name="Teressa Chikohora" userId="b3d6fc4f-c441-4d4a-9d20-d537ea1209df" providerId="ADAL" clId="{12FD1BBC-8BD9-459E-8E19-4CA64F8D4313}" dt="2024-04-12T16:44:47.659" v="1197" actId="47"/>
        <pc:sldMkLst>
          <pc:docMk/>
          <pc:sldMk cId="1670157804" sldId="556"/>
        </pc:sldMkLst>
      </pc:sldChg>
      <pc:sldChg chg="add">
        <pc:chgData name="Teressa Chikohora" userId="b3d6fc4f-c441-4d4a-9d20-d537ea1209df" providerId="ADAL" clId="{12FD1BBC-8BD9-459E-8E19-4CA64F8D4313}" dt="2024-04-11T17:15:39.437" v="1195"/>
        <pc:sldMkLst>
          <pc:docMk/>
          <pc:sldMk cId="40188043" sldId="557"/>
        </pc:sldMkLst>
      </pc:sldChg>
      <pc:sldChg chg="modSp new del mod">
        <pc:chgData name="Teressa Chikohora" userId="b3d6fc4f-c441-4d4a-9d20-d537ea1209df" providerId="ADAL" clId="{12FD1BBC-8BD9-459E-8E19-4CA64F8D4313}" dt="2024-04-11T16:35:44.743" v="1042" actId="47"/>
        <pc:sldMkLst>
          <pc:docMk/>
          <pc:sldMk cId="3157816231" sldId="557"/>
        </pc:sldMkLst>
        <pc:spChg chg="mod">
          <ac:chgData name="Teressa Chikohora" userId="b3d6fc4f-c441-4d4a-9d20-d537ea1209df" providerId="ADAL" clId="{12FD1BBC-8BD9-459E-8E19-4CA64F8D4313}" dt="2024-04-11T16:26:34.679" v="978" actId="122"/>
          <ac:spMkLst>
            <pc:docMk/>
            <pc:sldMk cId="3157816231" sldId="557"/>
            <ac:spMk id="2" creationId="{F738F913-3213-6FD0-0BCB-EA7708E89AA9}"/>
          </ac:spMkLst>
        </pc:spChg>
      </pc:sldChg>
      <pc:sldChg chg="add">
        <pc:chgData name="Teressa Chikohora" userId="b3d6fc4f-c441-4d4a-9d20-d537ea1209df" providerId="ADAL" clId="{12FD1BBC-8BD9-459E-8E19-4CA64F8D4313}" dt="2024-04-11T17:15:39.437" v="1195"/>
        <pc:sldMkLst>
          <pc:docMk/>
          <pc:sldMk cId="3898743000" sldId="558"/>
        </pc:sldMkLst>
      </pc:sldChg>
      <pc:sldChg chg="add">
        <pc:chgData name="Teressa Chikohora" userId="b3d6fc4f-c441-4d4a-9d20-d537ea1209df" providerId="ADAL" clId="{12FD1BBC-8BD9-459E-8E19-4CA64F8D4313}" dt="2024-04-11T17:15:39.437" v="1195"/>
        <pc:sldMkLst>
          <pc:docMk/>
          <pc:sldMk cId="4072147383" sldId="559"/>
        </pc:sldMkLst>
      </pc:sldChg>
      <pc:sldChg chg="add">
        <pc:chgData name="Teressa Chikohora" userId="b3d6fc4f-c441-4d4a-9d20-d537ea1209df" providerId="ADAL" clId="{12FD1BBC-8BD9-459E-8E19-4CA64F8D4313}" dt="2024-04-11T17:15:39.437" v="1195"/>
        <pc:sldMkLst>
          <pc:docMk/>
          <pc:sldMk cId="3531778115" sldId="560"/>
        </pc:sldMkLst>
      </pc:sldChg>
      <pc:sldChg chg="add">
        <pc:chgData name="Teressa Chikohora" userId="b3d6fc4f-c441-4d4a-9d20-d537ea1209df" providerId="ADAL" clId="{12FD1BBC-8BD9-459E-8E19-4CA64F8D4313}" dt="2024-04-11T17:15:39.437" v="1195"/>
        <pc:sldMkLst>
          <pc:docMk/>
          <pc:sldMk cId="1447909001" sldId="561"/>
        </pc:sldMkLst>
      </pc:sldChg>
      <pc:sldChg chg="add">
        <pc:chgData name="Teressa Chikohora" userId="b3d6fc4f-c441-4d4a-9d20-d537ea1209df" providerId="ADAL" clId="{12FD1BBC-8BD9-459E-8E19-4CA64F8D4313}" dt="2024-04-11T17:15:39.437" v="1195"/>
        <pc:sldMkLst>
          <pc:docMk/>
          <pc:sldMk cId="438894456" sldId="562"/>
        </pc:sldMkLst>
      </pc:sldChg>
      <pc:sldChg chg="add">
        <pc:chgData name="Teressa Chikohora" userId="b3d6fc4f-c441-4d4a-9d20-d537ea1209df" providerId="ADAL" clId="{12FD1BBC-8BD9-459E-8E19-4CA64F8D4313}" dt="2024-04-11T17:15:39.437" v="1195"/>
        <pc:sldMkLst>
          <pc:docMk/>
          <pc:sldMk cId="4096710834" sldId="563"/>
        </pc:sldMkLst>
      </pc:sldChg>
      <pc:sldChg chg="add">
        <pc:chgData name="Teressa Chikohora" userId="b3d6fc4f-c441-4d4a-9d20-d537ea1209df" providerId="ADAL" clId="{12FD1BBC-8BD9-459E-8E19-4CA64F8D4313}" dt="2024-04-11T17:15:39.437" v="1195"/>
        <pc:sldMkLst>
          <pc:docMk/>
          <pc:sldMk cId="2307969282" sldId="564"/>
        </pc:sldMkLst>
      </pc:sldChg>
      <pc:sldChg chg="add">
        <pc:chgData name="Teressa Chikohora" userId="b3d6fc4f-c441-4d4a-9d20-d537ea1209df" providerId="ADAL" clId="{12FD1BBC-8BD9-459E-8E19-4CA64F8D4313}" dt="2024-04-11T17:15:39.437" v="1195"/>
        <pc:sldMkLst>
          <pc:docMk/>
          <pc:sldMk cId="800772418" sldId="565"/>
        </pc:sldMkLst>
      </pc:sldChg>
      <pc:sldChg chg="add">
        <pc:chgData name="Teressa Chikohora" userId="b3d6fc4f-c441-4d4a-9d20-d537ea1209df" providerId="ADAL" clId="{12FD1BBC-8BD9-459E-8E19-4CA64F8D4313}" dt="2024-04-11T17:15:39.437" v="1195"/>
        <pc:sldMkLst>
          <pc:docMk/>
          <pc:sldMk cId="2765570662" sldId="566"/>
        </pc:sldMkLst>
      </pc:sldChg>
      <pc:sldChg chg="add">
        <pc:chgData name="Teressa Chikohora" userId="b3d6fc4f-c441-4d4a-9d20-d537ea1209df" providerId="ADAL" clId="{12FD1BBC-8BD9-459E-8E19-4CA64F8D4313}" dt="2024-04-11T17:15:39.437" v="1195"/>
        <pc:sldMkLst>
          <pc:docMk/>
          <pc:sldMk cId="2361202762" sldId="567"/>
        </pc:sldMkLst>
      </pc:sldChg>
      <pc:sldChg chg="add">
        <pc:chgData name="Teressa Chikohora" userId="b3d6fc4f-c441-4d4a-9d20-d537ea1209df" providerId="ADAL" clId="{12FD1BBC-8BD9-459E-8E19-4CA64F8D4313}" dt="2024-04-11T17:15:39.437" v="1195"/>
        <pc:sldMkLst>
          <pc:docMk/>
          <pc:sldMk cId="1095989498" sldId="568"/>
        </pc:sldMkLst>
      </pc:sldChg>
      <pc:sldChg chg="add">
        <pc:chgData name="Teressa Chikohora" userId="b3d6fc4f-c441-4d4a-9d20-d537ea1209df" providerId="ADAL" clId="{12FD1BBC-8BD9-459E-8E19-4CA64F8D4313}" dt="2024-04-11T17:15:39.437" v="1195"/>
        <pc:sldMkLst>
          <pc:docMk/>
          <pc:sldMk cId="3819994654" sldId="569"/>
        </pc:sldMkLst>
      </pc:sldChg>
      <pc:sldChg chg="add">
        <pc:chgData name="Teressa Chikohora" userId="b3d6fc4f-c441-4d4a-9d20-d537ea1209df" providerId="ADAL" clId="{12FD1BBC-8BD9-459E-8E19-4CA64F8D4313}" dt="2024-04-11T17:15:39.437" v="1195"/>
        <pc:sldMkLst>
          <pc:docMk/>
          <pc:sldMk cId="1928884446" sldId="570"/>
        </pc:sldMkLst>
      </pc:sldChg>
    </pc:docChg>
  </pc:docChgLst>
</pc:chgInfo>
</file>

<file path=ppt/diagrams/_rels/data3.xml.rels><?xml version="1.0" encoding="UTF-8" standalone="yes"?>
<Relationships xmlns="http://schemas.openxmlformats.org/package/2006/relationships"><Relationship Id="rId1" Type="http://schemas.openxmlformats.org/officeDocument/2006/relationships/hyperlink" Target="https://www.indeed.com/career-advice/career-development/what-is-a-peer-to-peer-network" TargetMode="External"/></Relationships>
</file>

<file path=ppt/diagrams/_rels/data4.xml.rels><?xml version="1.0" encoding="UTF-8" standalone="yes"?>
<Relationships xmlns="http://schemas.openxmlformats.org/package/2006/relationships"><Relationship Id="rId1" Type="http://schemas.openxmlformats.org/officeDocument/2006/relationships/hyperlink" Target="https://www.indeed.com/q-medical-imaging-jobs.html?from=careerguide-autohyperlink-en-US" TargetMode="External"/></Relationships>
</file>

<file path=ppt/diagrams/_rels/drawing3.xml.rels><?xml version="1.0" encoding="UTF-8" standalone="yes"?>
<Relationships xmlns="http://schemas.openxmlformats.org/package/2006/relationships"><Relationship Id="rId1" Type="http://schemas.openxmlformats.org/officeDocument/2006/relationships/hyperlink" Target="https://www.indeed.com/career-advice/career-development/what-is-a-peer-to-peer-network" TargetMode="External"/></Relationships>
</file>

<file path=ppt/diagrams/_rels/drawing4.xml.rels><?xml version="1.0" encoding="UTF-8" standalone="yes"?>
<Relationships xmlns="http://schemas.openxmlformats.org/package/2006/relationships"><Relationship Id="rId1" Type="http://schemas.openxmlformats.org/officeDocument/2006/relationships/hyperlink" Target="https://www.indeed.com/q-medical-imaging-jobs.html?from=careerguide-autohyperlink-en-US" TargetMode="External"/></Relationships>
</file>

<file path=ppt/diagrams/colors1.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BA8CC7D-2345-48DD-8C79-1052A9CA6149}" type="doc">
      <dgm:prSet loTypeId="urn:microsoft.com/office/officeart/2005/8/layout/orgChart1" loCatId="hierarchy" qsTypeId="urn:microsoft.com/office/officeart/2005/8/quickstyle/simple3" qsCatId="simple" csTypeId="urn:microsoft.com/office/officeart/2005/8/colors/accent5_2" csCatId="accent5" phldr="1"/>
      <dgm:spPr/>
      <dgm:t>
        <a:bodyPr/>
        <a:lstStyle/>
        <a:p>
          <a:endParaRPr lang="en-GB"/>
        </a:p>
      </dgm:t>
    </dgm:pt>
    <dgm:pt modelId="{C905D9BE-FA94-449B-8B40-899526633F0E}">
      <dgm:prSet phldrT="[Text]"/>
      <dgm:spPr/>
      <dgm:t>
        <a:bodyPr/>
        <a:lstStyle/>
        <a:p>
          <a:r>
            <a:rPr lang="en-GB" dirty="0"/>
            <a:t>Computer systems</a:t>
          </a:r>
        </a:p>
      </dgm:t>
    </dgm:pt>
    <dgm:pt modelId="{3F56AE09-3A9C-43B1-A261-853EB62269CB}" type="parTrans" cxnId="{DCC5B115-23C7-43AA-9A55-EB103BBB42BD}">
      <dgm:prSet/>
      <dgm:spPr/>
      <dgm:t>
        <a:bodyPr/>
        <a:lstStyle/>
        <a:p>
          <a:endParaRPr lang="en-GB"/>
        </a:p>
      </dgm:t>
    </dgm:pt>
    <dgm:pt modelId="{B4826463-DF8F-46E9-84E0-16954FA49D6B}" type="sibTrans" cxnId="{DCC5B115-23C7-43AA-9A55-EB103BBB42BD}">
      <dgm:prSet/>
      <dgm:spPr/>
      <dgm:t>
        <a:bodyPr/>
        <a:lstStyle/>
        <a:p>
          <a:endParaRPr lang="en-GB"/>
        </a:p>
      </dgm:t>
    </dgm:pt>
    <dgm:pt modelId="{06231F8C-44B2-49F5-9371-EBA8AAAF8B79}">
      <dgm:prSet phldrT="[Text]"/>
      <dgm:spPr/>
      <dgm:t>
        <a:bodyPr/>
        <a:lstStyle/>
        <a:p>
          <a:r>
            <a:rPr lang="en-GB" dirty="0"/>
            <a:t>Hardware</a:t>
          </a:r>
        </a:p>
      </dgm:t>
    </dgm:pt>
    <dgm:pt modelId="{3F69C623-021A-4A42-971A-5B9811317AD5}" type="parTrans" cxnId="{AD16829B-0B66-4E14-A147-B62F77A13593}">
      <dgm:prSet/>
      <dgm:spPr/>
      <dgm:t>
        <a:bodyPr/>
        <a:lstStyle/>
        <a:p>
          <a:endParaRPr lang="en-GB"/>
        </a:p>
      </dgm:t>
    </dgm:pt>
    <dgm:pt modelId="{B2D83769-8BB9-4023-A36B-B0809E35B96D}" type="sibTrans" cxnId="{AD16829B-0B66-4E14-A147-B62F77A13593}">
      <dgm:prSet/>
      <dgm:spPr/>
      <dgm:t>
        <a:bodyPr/>
        <a:lstStyle/>
        <a:p>
          <a:endParaRPr lang="en-GB"/>
        </a:p>
      </dgm:t>
    </dgm:pt>
    <dgm:pt modelId="{E67BE6C4-080A-4D6A-955B-4144737464DA}">
      <dgm:prSet phldrT="[Text]"/>
      <dgm:spPr/>
      <dgm:t>
        <a:bodyPr/>
        <a:lstStyle/>
        <a:p>
          <a:r>
            <a:rPr lang="en-GB" dirty="0"/>
            <a:t>Software</a:t>
          </a:r>
        </a:p>
      </dgm:t>
    </dgm:pt>
    <dgm:pt modelId="{D20F072B-2AE3-4E2D-BBED-9B2AEFDDAA66}" type="parTrans" cxnId="{12EBA9EA-8EB3-410C-AAE7-B93268541DCA}">
      <dgm:prSet/>
      <dgm:spPr/>
      <dgm:t>
        <a:bodyPr/>
        <a:lstStyle/>
        <a:p>
          <a:endParaRPr lang="en-GB"/>
        </a:p>
      </dgm:t>
    </dgm:pt>
    <dgm:pt modelId="{6E0A5EB0-7210-440D-A779-F136EBFC0A1C}" type="sibTrans" cxnId="{12EBA9EA-8EB3-410C-AAE7-B93268541DCA}">
      <dgm:prSet/>
      <dgm:spPr/>
      <dgm:t>
        <a:bodyPr/>
        <a:lstStyle/>
        <a:p>
          <a:endParaRPr lang="en-GB"/>
        </a:p>
      </dgm:t>
    </dgm:pt>
    <dgm:pt modelId="{355F896E-1C3A-4AC7-85D3-5C7FC1A787CE}">
      <dgm:prSet/>
      <dgm:spPr/>
      <dgm:t>
        <a:bodyPr/>
        <a:lstStyle/>
        <a:p>
          <a:r>
            <a:rPr lang="en-GB" dirty="0"/>
            <a:t>Application software</a:t>
          </a:r>
        </a:p>
      </dgm:t>
    </dgm:pt>
    <dgm:pt modelId="{25D177FD-25EF-4F3F-8D5C-B2B93434594E}" type="parTrans" cxnId="{1EFDEAEA-CCDC-4E09-98AA-793E77BEE5EE}">
      <dgm:prSet/>
      <dgm:spPr/>
      <dgm:t>
        <a:bodyPr/>
        <a:lstStyle/>
        <a:p>
          <a:endParaRPr lang="en-GB"/>
        </a:p>
      </dgm:t>
    </dgm:pt>
    <dgm:pt modelId="{BBBF0AAA-3578-4E7C-806F-15ED40C30240}" type="sibTrans" cxnId="{1EFDEAEA-CCDC-4E09-98AA-793E77BEE5EE}">
      <dgm:prSet/>
      <dgm:spPr/>
      <dgm:t>
        <a:bodyPr/>
        <a:lstStyle/>
        <a:p>
          <a:endParaRPr lang="en-GB"/>
        </a:p>
      </dgm:t>
    </dgm:pt>
    <dgm:pt modelId="{AA660545-80F6-40C9-AC13-764F5CBC6774}">
      <dgm:prSet/>
      <dgm:spPr/>
      <dgm:t>
        <a:bodyPr/>
        <a:lstStyle/>
        <a:p>
          <a:r>
            <a:rPr lang="en-GB" dirty="0"/>
            <a:t>System software</a:t>
          </a:r>
        </a:p>
      </dgm:t>
    </dgm:pt>
    <dgm:pt modelId="{A5ECEABB-721A-44D5-8F09-341314A3D4C6}" type="parTrans" cxnId="{953E312E-9117-46F1-BB0D-44977F184290}">
      <dgm:prSet/>
      <dgm:spPr/>
      <dgm:t>
        <a:bodyPr/>
        <a:lstStyle/>
        <a:p>
          <a:endParaRPr lang="en-GB"/>
        </a:p>
      </dgm:t>
    </dgm:pt>
    <dgm:pt modelId="{8B054D0F-E35B-49F0-A24A-B7F01C8414ED}" type="sibTrans" cxnId="{953E312E-9117-46F1-BB0D-44977F184290}">
      <dgm:prSet/>
      <dgm:spPr/>
      <dgm:t>
        <a:bodyPr/>
        <a:lstStyle/>
        <a:p>
          <a:endParaRPr lang="en-GB"/>
        </a:p>
      </dgm:t>
    </dgm:pt>
    <dgm:pt modelId="{7CB1BD52-A2A2-475A-AF21-911A078708EA}">
      <dgm:prSet/>
      <dgm:spPr>
        <a:solidFill>
          <a:srgbClr val="FF0000"/>
        </a:solidFill>
      </dgm:spPr>
      <dgm:t>
        <a:bodyPr/>
        <a:lstStyle/>
        <a:p>
          <a:r>
            <a:rPr lang="en-GB" dirty="0"/>
            <a:t>Operating systems</a:t>
          </a:r>
        </a:p>
      </dgm:t>
    </dgm:pt>
    <dgm:pt modelId="{A843CA1B-ECA6-453E-B427-00E4B119C760}" type="parTrans" cxnId="{178DA87E-0B0F-406E-B0F1-B960B664942A}">
      <dgm:prSet/>
      <dgm:spPr/>
      <dgm:t>
        <a:bodyPr/>
        <a:lstStyle/>
        <a:p>
          <a:endParaRPr lang="en-GB"/>
        </a:p>
      </dgm:t>
    </dgm:pt>
    <dgm:pt modelId="{5D026E08-5F7C-498E-ACC7-9A3972F64DB9}" type="sibTrans" cxnId="{178DA87E-0B0F-406E-B0F1-B960B664942A}">
      <dgm:prSet/>
      <dgm:spPr/>
      <dgm:t>
        <a:bodyPr/>
        <a:lstStyle/>
        <a:p>
          <a:endParaRPr lang="en-GB"/>
        </a:p>
      </dgm:t>
    </dgm:pt>
    <dgm:pt modelId="{434DC566-69FB-4C08-B12B-2542F5E7B67C}" type="pres">
      <dgm:prSet presAssocID="{8BA8CC7D-2345-48DD-8C79-1052A9CA6149}" presName="hierChild1" presStyleCnt="0">
        <dgm:presLayoutVars>
          <dgm:orgChart val="1"/>
          <dgm:chPref val="1"/>
          <dgm:dir/>
          <dgm:animOne val="branch"/>
          <dgm:animLvl val="lvl"/>
          <dgm:resizeHandles/>
        </dgm:presLayoutVars>
      </dgm:prSet>
      <dgm:spPr/>
    </dgm:pt>
    <dgm:pt modelId="{A21F5A6F-3A65-4017-B316-707CCA411C50}" type="pres">
      <dgm:prSet presAssocID="{C905D9BE-FA94-449B-8B40-899526633F0E}" presName="hierRoot1" presStyleCnt="0">
        <dgm:presLayoutVars>
          <dgm:hierBranch val="init"/>
        </dgm:presLayoutVars>
      </dgm:prSet>
      <dgm:spPr/>
    </dgm:pt>
    <dgm:pt modelId="{A13A487B-A793-4800-BEAB-7A11E665992F}" type="pres">
      <dgm:prSet presAssocID="{C905D9BE-FA94-449B-8B40-899526633F0E}" presName="rootComposite1" presStyleCnt="0"/>
      <dgm:spPr/>
    </dgm:pt>
    <dgm:pt modelId="{73A7C27B-1B70-4AF6-A099-B781C4350C93}" type="pres">
      <dgm:prSet presAssocID="{C905D9BE-FA94-449B-8B40-899526633F0E}" presName="rootText1" presStyleLbl="node0" presStyleIdx="0" presStyleCnt="1">
        <dgm:presLayoutVars>
          <dgm:chPref val="3"/>
        </dgm:presLayoutVars>
      </dgm:prSet>
      <dgm:spPr/>
    </dgm:pt>
    <dgm:pt modelId="{27A02290-43EC-46BF-AD93-30DA99ECFCC5}" type="pres">
      <dgm:prSet presAssocID="{C905D9BE-FA94-449B-8B40-899526633F0E}" presName="rootConnector1" presStyleLbl="node1" presStyleIdx="0" presStyleCnt="0"/>
      <dgm:spPr/>
    </dgm:pt>
    <dgm:pt modelId="{418FDBBC-D13D-4194-A4D5-1A89C3955D23}" type="pres">
      <dgm:prSet presAssocID="{C905D9BE-FA94-449B-8B40-899526633F0E}" presName="hierChild2" presStyleCnt="0"/>
      <dgm:spPr/>
    </dgm:pt>
    <dgm:pt modelId="{8B4BCEE4-D957-465D-9CE4-62FC4CA16088}" type="pres">
      <dgm:prSet presAssocID="{3F69C623-021A-4A42-971A-5B9811317AD5}" presName="Name37" presStyleLbl="parChTrans1D2" presStyleIdx="0" presStyleCnt="2"/>
      <dgm:spPr/>
    </dgm:pt>
    <dgm:pt modelId="{82888178-B475-4419-8C9D-4F4C7E1C2AB7}" type="pres">
      <dgm:prSet presAssocID="{06231F8C-44B2-49F5-9371-EBA8AAAF8B79}" presName="hierRoot2" presStyleCnt="0">
        <dgm:presLayoutVars>
          <dgm:hierBranch val="init"/>
        </dgm:presLayoutVars>
      </dgm:prSet>
      <dgm:spPr/>
    </dgm:pt>
    <dgm:pt modelId="{7F58D086-E406-4863-8377-BA7F703DB674}" type="pres">
      <dgm:prSet presAssocID="{06231F8C-44B2-49F5-9371-EBA8AAAF8B79}" presName="rootComposite" presStyleCnt="0"/>
      <dgm:spPr/>
    </dgm:pt>
    <dgm:pt modelId="{71E61E15-32C3-4D81-9708-E4AA75231307}" type="pres">
      <dgm:prSet presAssocID="{06231F8C-44B2-49F5-9371-EBA8AAAF8B79}" presName="rootText" presStyleLbl="node2" presStyleIdx="0" presStyleCnt="2">
        <dgm:presLayoutVars>
          <dgm:chPref val="3"/>
        </dgm:presLayoutVars>
      </dgm:prSet>
      <dgm:spPr/>
    </dgm:pt>
    <dgm:pt modelId="{352B9144-98D4-4252-A3BB-4458324993F6}" type="pres">
      <dgm:prSet presAssocID="{06231F8C-44B2-49F5-9371-EBA8AAAF8B79}" presName="rootConnector" presStyleLbl="node2" presStyleIdx="0" presStyleCnt="2"/>
      <dgm:spPr/>
    </dgm:pt>
    <dgm:pt modelId="{FC0FE856-95CD-4627-A1BD-D4513DAC8707}" type="pres">
      <dgm:prSet presAssocID="{06231F8C-44B2-49F5-9371-EBA8AAAF8B79}" presName="hierChild4" presStyleCnt="0"/>
      <dgm:spPr/>
    </dgm:pt>
    <dgm:pt modelId="{93E417DE-3F6B-4C20-AB07-5C57F73EAEA9}" type="pres">
      <dgm:prSet presAssocID="{06231F8C-44B2-49F5-9371-EBA8AAAF8B79}" presName="hierChild5" presStyleCnt="0"/>
      <dgm:spPr/>
    </dgm:pt>
    <dgm:pt modelId="{A5CBC310-48D8-4BD1-A57C-C68ED44664F2}" type="pres">
      <dgm:prSet presAssocID="{D20F072B-2AE3-4E2D-BBED-9B2AEFDDAA66}" presName="Name37" presStyleLbl="parChTrans1D2" presStyleIdx="1" presStyleCnt="2"/>
      <dgm:spPr/>
    </dgm:pt>
    <dgm:pt modelId="{2F8E49A2-6228-4B69-881F-1FFC6784B892}" type="pres">
      <dgm:prSet presAssocID="{E67BE6C4-080A-4D6A-955B-4144737464DA}" presName="hierRoot2" presStyleCnt="0">
        <dgm:presLayoutVars>
          <dgm:hierBranch val="init"/>
        </dgm:presLayoutVars>
      </dgm:prSet>
      <dgm:spPr/>
    </dgm:pt>
    <dgm:pt modelId="{9358EF01-1082-4093-843D-B041DE1EA96E}" type="pres">
      <dgm:prSet presAssocID="{E67BE6C4-080A-4D6A-955B-4144737464DA}" presName="rootComposite" presStyleCnt="0"/>
      <dgm:spPr/>
    </dgm:pt>
    <dgm:pt modelId="{1789206D-6F9E-4988-A397-FEE11F8F665B}" type="pres">
      <dgm:prSet presAssocID="{E67BE6C4-080A-4D6A-955B-4144737464DA}" presName="rootText" presStyleLbl="node2" presStyleIdx="1" presStyleCnt="2">
        <dgm:presLayoutVars>
          <dgm:chPref val="3"/>
        </dgm:presLayoutVars>
      </dgm:prSet>
      <dgm:spPr/>
    </dgm:pt>
    <dgm:pt modelId="{D7657760-91A1-4AAD-B053-F73D4E8656B3}" type="pres">
      <dgm:prSet presAssocID="{E67BE6C4-080A-4D6A-955B-4144737464DA}" presName="rootConnector" presStyleLbl="node2" presStyleIdx="1" presStyleCnt="2"/>
      <dgm:spPr/>
    </dgm:pt>
    <dgm:pt modelId="{880DCA81-A544-474A-96E0-EA4CF39297B6}" type="pres">
      <dgm:prSet presAssocID="{E67BE6C4-080A-4D6A-955B-4144737464DA}" presName="hierChild4" presStyleCnt="0"/>
      <dgm:spPr/>
    </dgm:pt>
    <dgm:pt modelId="{1B737299-0F64-402C-A351-06BB2469E7B1}" type="pres">
      <dgm:prSet presAssocID="{25D177FD-25EF-4F3F-8D5C-B2B93434594E}" presName="Name37" presStyleLbl="parChTrans1D3" presStyleIdx="0" presStyleCnt="2"/>
      <dgm:spPr/>
    </dgm:pt>
    <dgm:pt modelId="{683A029C-1547-4482-9BE6-62D00B23397B}" type="pres">
      <dgm:prSet presAssocID="{355F896E-1C3A-4AC7-85D3-5C7FC1A787CE}" presName="hierRoot2" presStyleCnt="0">
        <dgm:presLayoutVars>
          <dgm:hierBranch val="init"/>
        </dgm:presLayoutVars>
      </dgm:prSet>
      <dgm:spPr/>
    </dgm:pt>
    <dgm:pt modelId="{E330910B-0F68-44B7-844A-5479A951DBFE}" type="pres">
      <dgm:prSet presAssocID="{355F896E-1C3A-4AC7-85D3-5C7FC1A787CE}" presName="rootComposite" presStyleCnt="0"/>
      <dgm:spPr/>
    </dgm:pt>
    <dgm:pt modelId="{3B2AF23B-AD2E-4176-A618-6DD577F18419}" type="pres">
      <dgm:prSet presAssocID="{355F896E-1C3A-4AC7-85D3-5C7FC1A787CE}" presName="rootText" presStyleLbl="node3" presStyleIdx="0" presStyleCnt="2">
        <dgm:presLayoutVars>
          <dgm:chPref val="3"/>
        </dgm:presLayoutVars>
      </dgm:prSet>
      <dgm:spPr/>
    </dgm:pt>
    <dgm:pt modelId="{89C5BA5A-21E7-4C74-8423-FA9EC4700328}" type="pres">
      <dgm:prSet presAssocID="{355F896E-1C3A-4AC7-85D3-5C7FC1A787CE}" presName="rootConnector" presStyleLbl="node3" presStyleIdx="0" presStyleCnt="2"/>
      <dgm:spPr/>
    </dgm:pt>
    <dgm:pt modelId="{B732DE11-4DE5-496F-8AED-70816BAEF414}" type="pres">
      <dgm:prSet presAssocID="{355F896E-1C3A-4AC7-85D3-5C7FC1A787CE}" presName="hierChild4" presStyleCnt="0"/>
      <dgm:spPr/>
    </dgm:pt>
    <dgm:pt modelId="{9F33F166-CC67-45C7-9401-B225A719C7FA}" type="pres">
      <dgm:prSet presAssocID="{355F896E-1C3A-4AC7-85D3-5C7FC1A787CE}" presName="hierChild5" presStyleCnt="0"/>
      <dgm:spPr/>
    </dgm:pt>
    <dgm:pt modelId="{6A15F914-DDD8-4847-926B-489D7D1411C3}" type="pres">
      <dgm:prSet presAssocID="{A5ECEABB-721A-44D5-8F09-341314A3D4C6}" presName="Name37" presStyleLbl="parChTrans1D3" presStyleIdx="1" presStyleCnt="2"/>
      <dgm:spPr/>
    </dgm:pt>
    <dgm:pt modelId="{380FDFD2-D606-435F-9C67-DF7071B803AD}" type="pres">
      <dgm:prSet presAssocID="{AA660545-80F6-40C9-AC13-764F5CBC6774}" presName="hierRoot2" presStyleCnt="0">
        <dgm:presLayoutVars>
          <dgm:hierBranch val="init"/>
        </dgm:presLayoutVars>
      </dgm:prSet>
      <dgm:spPr/>
    </dgm:pt>
    <dgm:pt modelId="{8E923962-7B6E-44D2-AB98-15B30F7CC3C9}" type="pres">
      <dgm:prSet presAssocID="{AA660545-80F6-40C9-AC13-764F5CBC6774}" presName="rootComposite" presStyleCnt="0"/>
      <dgm:spPr/>
    </dgm:pt>
    <dgm:pt modelId="{F8539C03-D645-4174-B1E3-9B278946A474}" type="pres">
      <dgm:prSet presAssocID="{AA660545-80F6-40C9-AC13-764F5CBC6774}" presName="rootText" presStyleLbl="node3" presStyleIdx="1" presStyleCnt="2">
        <dgm:presLayoutVars>
          <dgm:chPref val="3"/>
        </dgm:presLayoutVars>
      </dgm:prSet>
      <dgm:spPr/>
    </dgm:pt>
    <dgm:pt modelId="{44C2905E-EA49-42A3-9935-53C4A5B48388}" type="pres">
      <dgm:prSet presAssocID="{AA660545-80F6-40C9-AC13-764F5CBC6774}" presName="rootConnector" presStyleLbl="node3" presStyleIdx="1" presStyleCnt="2"/>
      <dgm:spPr/>
    </dgm:pt>
    <dgm:pt modelId="{E9C5923C-935A-4E7E-8AE8-8DC1D5B5523D}" type="pres">
      <dgm:prSet presAssocID="{AA660545-80F6-40C9-AC13-764F5CBC6774}" presName="hierChild4" presStyleCnt="0"/>
      <dgm:spPr/>
    </dgm:pt>
    <dgm:pt modelId="{868A448B-7BEE-4DC6-BA25-E59B19379333}" type="pres">
      <dgm:prSet presAssocID="{A843CA1B-ECA6-453E-B427-00E4B119C760}" presName="Name37" presStyleLbl="parChTrans1D4" presStyleIdx="0" presStyleCnt="1"/>
      <dgm:spPr/>
    </dgm:pt>
    <dgm:pt modelId="{4BCF3A2F-CD10-4DDF-9D92-F3D1930CBE73}" type="pres">
      <dgm:prSet presAssocID="{7CB1BD52-A2A2-475A-AF21-911A078708EA}" presName="hierRoot2" presStyleCnt="0">
        <dgm:presLayoutVars>
          <dgm:hierBranch val="init"/>
        </dgm:presLayoutVars>
      </dgm:prSet>
      <dgm:spPr/>
    </dgm:pt>
    <dgm:pt modelId="{D14AA978-D55F-4DFC-82C0-7209E4EA334D}" type="pres">
      <dgm:prSet presAssocID="{7CB1BD52-A2A2-475A-AF21-911A078708EA}" presName="rootComposite" presStyleCnt="0"/>
      <dgm:spPr/>
    </dgm:pt>
    <dgm:pt modelId="{3337FDD3-79D0-4A61-B6BF-6F40834536FB}" type="pres">
      <dgm:prSet presAssocID="{7CB1BD52-A2A2-475A-AF21-911A078708EA}" presName="rootText" presStyleLbl="node4" presStyleIdx="0" presStyleCnt="1">
        <dgm:presLayoutVars>
          <dgm:chPref val="3"/>
        </dgm:presLayoutVars>
      </dgm:prSet>
      <dgm:spPr/>
    </dgm:pt>
    <dgm:pt modelId="{4FD6A00D-C8B5-4A44-B144-50008EBD0E18}" type="pres">
      <dgm:prSet presAssocID="{7CB1BD52-A2A2-475A-AF21-911A078708EA}" presName="rootConnector" presStyleLbl="node4" presStyleIdx="0" presStyleCnt="1"/>
      <dgm:spPr/>
    </dgm:pt>
    <dgm:pt modelId="{C5674589-4FE5-4D3B-A16B-C1C234B68B0B}" type="pres">
      <dgm:prSet presAssocID="{7CB1BD52-A2A2-475A-AF21-911A078708EA}" presName="hierChild4" presStyleCnt="0"/>
      <dgm:spPr/>
    </dgm:pt>
    <dgm:pt modelId="{08993CF9-E0E1-4451-9E96-161B2DE2BF92}" type="pres">
      <dgm:prSet presAssocID="{7CB1BD52-A2A2-475A-AF21-911A078708EA}" presName="hierChild5" presStyleCnt="0"/>
      <dgm:spPr/>
    </dgm:pt>
    <dgm:pt modelId="{20C27FB0-8785-42FE-A925-9D7B103AB81F}" type="pres">
      <dgm:prSet presAssocID="{AA660545-80F6-40C9-AC13-764F5CBC6774}" presName="hierChild5" presStyleCnt="0"/>
      <dgm:spPr/>
    </dgm:pt>
    <dgm:pt modelId="{4FDE56B7-D564-40C3-B677-5E01B1CCF382}" type="pres">
      <dgm:prSet presAssocID="{E67BE6C4-080A-4D6A-955B-4144737464DA}" presName="hierChild5" presStyleCnt="0"/>
      <dgm:spPr/>
    </dgm:pt>
    <dgm:pt modelId="{E7DDBED6-D11C-4CB5-8923-4D5369044C63}" type="pres">
      <dgm:prSet presAssocID="{C905D9BE-FA94-449B-8B40-899526633F0E}" presName="hierChild3" presStyleCnt="0"/>
      <dgm:spPr/>
    </dgm:pt>
  </dgm:ptLst>
  <dgm:cxnLst>
    <dgm:cxn modelId="{DCC5B115-23C7-43AA-9A55-EB103BBB42BD}" srcId="{8BA8CC7D-2345-48DD-8C79-1052A9CA6149}" destId="{C905D9BE-FA94-449B-8B40-899526633F0E}" srcOrd="0" destOrd="0" parTransId="{3F56AE09-3A9C-43B1-A261-853EB62269CB}" sibTransId="{B4826463-DF8F-46E9-84E0-16954FA49D6B}"/>
    <dgm:cxn modelId="{6E4E2516-A4BC-49EF-9DEC-DB3C1F558166}" type="presOf" srcId="{25D177FD-25EF-4F3F-8D5C-B2B93434594E}" destId="{1B737299-0F64-402C-A351-06BB2469E7B1}" srcOrd="0" destOrd="0" presId="urn:microsoft.com/office/officeart/2005/8/layout/orgChart1"/>
    <dgm:cxn modelId="{0B7D8026-EA15-4D7C-9570-D4E9462469E2}" type="presOf" srcId="{355F896E-1C3A-4AC7-85D3-5C7FC1A787CE}" destId="{3B2AF23B-AD2E-4176-A618-6DD577F18419}" srcOrd="0" destOrd="0" presId="urn:microsoft.com/office/officeart/2005/8/layout/orgChart1"/>
    <dgm:cxn modelId="{953E312E-9117-46F1-BB0D-44977F184290}" srcId="{E67BE6C4-080A-4D6A-955B-4144737464DA}" destId="{AA660545-80F6-40C9-AC13-764F5CBC6774}" srcOrd="1" destOrd="0" parTransId="{A5ECEABB-721A-44D5-8F09-341314A3D4C6}" sibTransId="{8B054D0F-E35B-49F0-A24A-B7F01C8414ED}"/>
    <dgm:cxn modelId="{C17AB235-671C-4B1D-9A11-30CA726C10C4}" type="presOf" srcId="{E67BE6C4-080A-4D6A-955B-4144737464DA}" destId="{1789206D-6F9E-4988-A397-FEE11F8F665B}" srcOrd="0" destOrd="0" presId="urn:microsoft.com/office/officeart/2005/8/layout/orgChart1"/>
    <dgm:cxn modelId="{34B64764-86E3-4CCC-819E-8B1E3F8F5BC3}" type="presOf" srcId="{D20F072B-2AE3-4E2D-BBED-9B2AEFDDAA66}" destId="{A5CBC310-48D8-4BD1-A57C-C68ED44664F2}" srcOrd="0" destOrd="0" presId="urn:microsoft.com/office/officeart/2005/8/layout/orgChart1"/>
    <dgm:cxn modelId="{7F18284B-5043-4692-AB39-71CE83A24639}" type="presOf" srcId="{06231F8C-44B2-49F5-9371-EBA8AAAF8B79}" destId="{71E61E15-32C3-4D81-9708-E4AA75231307}" srcOrd="0" destOrd="0" presId="urn:microsoft.com/office/officeart/2005/8/layout/orgChart1"/>
    <dgm:cxn modelId="{4CFE914C-68DD-4BCC-BB6A-F47A4F25B703}" type="presOf" srcId="{AA660545-80F6-40C9-AC13-764F5CBC6774}" destId="{44C2905E-EA49-42A3-9935-53C4A5B48388}" srcOrd="1" destOrd="0" presId="urn:microsoft.com/office/officeart/2005/8/layout/orgChart1"/>
    <dgm:cxn modelId="{178DA87E-0B0F-406E-B0F1-B960B664942A}" srcId="{AA660545-80F6-40C9-AC13-764F5CBC6774}" destId="{7CB1BD52-A2A2-475A-AF21-911A078708EA}" srcOrd="0" destOrd="0" parTransId="{A843CA1B-ECA6-453E-B427-00E4B119C760}" sibTransId="{5D026E08-5F7C-498E-ACC7-9A3972F64DB9}"/>
    <dgm:cxn modelId="{C6FAA790-73DB-41F8-BC4B-B0AD793E8EDA}" type="presOf" srcId="{E67BE6C4-080A-4D6A-955B-4144737464DA}" destId="{D7657760-91A1-4AAD-B053-F73D4E8656B3}" srcOrd="1" destOrd="0" presId="urn:microsoft.com/office/officeart/2005/8/layout/orgChart1"/>
    <dgm:cxn modelId="{B58C6E93-F29B-4EE6-B6FE-C537E715EF42}" type="presOf" srcId="{C905D9BE-FA94-449B-8B40-899526633F0E}" destId="{73A7C27B-1B70-4AF6-A099-B781C4350C93}" srcOrd="0" destOrd="0" presId="urn:microsoft.com/office/officeart/2005/8/layout/orgChart1"/>
    <dgm:cxn modelId="{AD16829B-0B66-4E14-A147-B62F77A13593}" srcId="{C905D9BE-FA94-449B-8B40-899526633F0E}" destId="{06231F8C-44B2-49F5-9371-EBA8AAAF8B79}" srcOrd="0" destOrd="0" parTransId="{3F69C623-021A-4A42-971A-5B9811317AD5}" sibTransId="{B2D83769-8BB9-4023-A36B-B0809E35B96D}"/>
    <dgm:cxn modelId="{CE4146AA-EAD3-48FA-BC32-AB8B76FDA59B}" type="presOf" srcId="{A5ECEABB-721A-44D5-8F09-341314A3D4C6}" destId="{6A15F914-DDD8-4847-926B-489D7D1411C3}" srcOrd="0" destOrd="0" presId="urn:microsoft.com/office/officeart/2005/8/layout/orgChart1"/>
    <dgm:cxn modelId="{479441AF-3552-41CE-903A-208A0488077B}" type="presOf" srcId="{C905D9BE-FA94-449B-8B40-899526633F0E}" destId="{27A02290-43EC-46BF-AD93-30DA99ECFCC5}" srcOrd="1" destOrd="0" presId="urn:microsoft.com/office/officeart/2005/8/layout/orgChart1"/>
    <dgm:cxn modelId="{A69C27B9-D177-4570-A817-C3EF44273276}" type="presOf" srcId="{A843CA1B-ECA6-453E-B427-00E4B119C760}" destId="{868A448B-7BEE-4DC6-BA25-E59B19379333}" srcOrd="0" destOrd="0" presId="urn:microsoft.com/office/officeart/2005/8/layout/orgChart1"/>
    <dgm:cxn modelId="{0C1809CB-B12C-458F-B427-E8F202CF5EF7}" type="presOf" srcId="{8BA8CC7D-2345-48DD-8C79-1052A9CA6149}" destId="{434DC566-69FB-4C08-B12B-2542F5E7B67C}" srcOrd="0" destOrd="0" presId="urn:microsoft.com/office/officeart/2005/8/layout/orgChart1"/>
    <dgm:cxn modelId="{B60992CD-107E-4A08-8572-2788169768D2}" type="presOf" srcId="{AA660545-80F6-40C9-AC13-764F5CBC6774}" destId="{F8539C03-D645-4174-B1E3-9B278946A474}" srcOrd="0" destOrd="0" presId="urn:microsoft.com/office/officeart/2005/8/layout/orgChart1"/>
    <dgm:cxn modelId="{B27C8FDE-B25F-4D2B-B6D0-96D67CBEA0A8}" type="presOf" srcId="{7CB1BD52-A2A2-475A-AF21-911A078708EA}" destId="{3337FDD3-79D0-4A61-B6BF-6F40834536FB}" srcOrd="0" destOrd="0" presId="urn:microsoft.com/office/officeart/2005/8/layout/orgChart1"/>
    <dgm:cxn modelId="{015953E8-973B-4D2A-AD84-5C315659BFA0}" type="presOf" srcId="{7CB1BD52-A2A2-475A-AF21-911A078708EA}" destId="{4FD6A00D-C8B5-4A44-B144-50008EBD0E18}" srcOrd="1" destOrd="0" presId="urn:microsoft.com/office/officeart/2005/8/layout/orgChart1"/>
    <dgm:cxn modelId="{12EBA9EA-8EB3-410C-AAE7-B93268541DCA}" srcId="{C905D9BE-FA94-449B-8B40-899526633F0E}" destId="{E67BE6C4-080A-4D6A-955B-4144737464DA}" srcOrd="1" destOrd="0" parTransId="{D20F072B-2AE3-4E2D-BBED-9B2AEFDDAA66}" sibTransId="{6E0A5EB0-7210-440D-A779-F136EBFC0A1C}"/>
    <dgm:cxn modelId="{1EFDEAEA-CCDC-4E09-98AA-793E77BEE5EE}" srcId="{E67BE6C4-080A-4D6A-955B-4144737464DA}" destId="{355F896E-1C3A-4AC7-85D3-5C7FC1A787CE}" srcOrd="0" destOrd="0" parTransId="{25D177FD-25EF-4F3F-8D5C-B2B93434594E}" sibTransId="{BBBF0AAA-3578-4E7C-806F-15ED40C30240}"/>
    <dgm:cxn modelId="{5E9070EF-7310-426D-A7A3-6723121ECC9B}" type="presOf" srcId="{06231F8C-44B2-49F5-9371-EBA8AAAF8B79}" destId="{352B9144-98D4-4252-A3BB-4458324993F6}" srcOrd="1" destOrd="0" presId="urn:microsoft.com/office/officeart/2005/8/layout/orgChart1"/>
    <dgm:cxn modelId="{646747FA-B0FB-4CBB-8EFB-84762E5D4CDD}" type="presOf" srcId="{3F69C623-021A-4A42-971A-5B9811317AD5}" destId="{8B4BCEE4-D957-465D-9CE4-62FC4CA16088}" srcOrd="0" destOrd="0" presId="urn:microsoft.com/office/officeart/2005/8/layout/orgChart1"/>
    <dgm:cxn modelId="{01CEEFFE-30CA-45C0-BB17-ED2A47F91447}" type="presOf" srcId="{355F896E-1C3A-4AC7-85D3-5C7FC1A787CE}" destId="{89C5BA5A-21E7-4C74-8423-FA9EC4700328}" srcOrd="1" destOrd="0" presId="urn:microsoft.com/office/officeart/2005/8/layout/orgChart1"/>
    <dgm:cxn modelId="{4A1B8881-0077-46D0-AC4E-E9492ECF7F59}" type="presParOf" srcId="{434DC566-69FB-4C08-B12B-2542F5E7B67C}" destId="{A21F5A6F-3A65-4017-B316-707CCA411C50}" srcOrd="0" destOrd="0" presId="urn:microsoft.com/office/officeart/2005/8/layout/orgChart1"/>
    <dgm:cxn modelId="{20DD2618-6419-48EB-9417-A9FE8C1558CB}" type="presParOf" srcId="{A21F5A6F-3A65-4017-B316-707CCA411C50}" destId="{A13A487B-A793-4800-BEAB-7A11E665992F}" srcOrd="0" destOrd="0" presId="urn:microsoft.com/office/officeart/2005/8/layout/orgChart1"/>
    <dgm:cxn modelId="{7ED9CB3D-85C2-459B-B374-C6AF84A6CF92}" type="presParOf" srcId="{A13A487B-A793-4800-BEAB-7A11E665992F}" destId="{73A7C27B-1B70-4AF6-A099-B781C4350C93}" srcOrd="0" destOrd="0" presId="urn:microsoft.com/office/officeart/2005/8/layout/orgChart1"/>
    <dgm:cxn modelId="{C8E4D824-9CBC-4E23-B0C3-F5070B4ABE6E}" type="presParOf" srcId="{A13A487B-A793-4800-BEAB-7A11E665992F}" destId="{27A02290-43EC-46BF-AD93-30DA99ECFCC5}" srcOrd="1" destOrd="0" presId="urn:microsoft.com/office/officeart/2005/8/layout/orgChart1"/>
    <dgm:cxn modelId="{73FBA158-2B1C-4EA5-A01C-BA2A63FBDBEA}" type="presParOf" srcId="{A21F5A6F-3A65-4017-B316-707CCA411C50}" destId="{418FDBBC-D13D-4194-A4D5-1A89C3955D23}" srcOrd="1" destOrd="0" presId="urn:microsoft.com/office/officeart/2005/8/layout/orgChart1"/>
    <dgm:cxn modelId="{67FF3F5E-B355-4BA3-ABA5-C693D6D508AC}" type="presParOf" srcId="{418FDBBC-D13D-4194-A4D5-1A89C3955D23}" destId="{8B4BCEE4-D957-465D-9CE4-62FC4CA16088}" srcOrd="0" destOrd="0" presId="urn:microsoft.com/office/officeart/2005/8/layout/orgChart1"/>
    <dgm:cxn modelId="{2E782744-2762-4A6E-84CC-A5666B604427}" type="presParOf" srcId="{418FDBBC-D13D-4194-A4D5-1A89C3955D23}" destId="{82888178-B475-4419-8C9D-4F4C7E1C2AB7}" srcOrd="1" destOrd="0" presId="urn:microsoft.com/office/officeart/2005/8/layout/orgChart1"/>
    <dgm:cxn modelId="{63764FAE-4EBC-463C-90D9-CC71A0F5BD52}" type="presParOf" srcId="{82888178-B475-4419-8C9D-4F4C7E1C2AB7}" destId="{7F58D086-E406-4863-8377-BA7F703DB674}" srcOrd="0" destOrd="0" presId="urn:microsoft.com/office/officeart/2005/8/layout/orgChart1"/>
    <dgm:cxn modelId="{D4D74DBF-37AB-4F05-92E2-DA79D31411AD}" type="presParOf" srcId="{7F58D086-E406-4863-8377-BA7F703DB674}" destId="{71E61E15-32C3-4D81-9708-E4AA75231307}" srcOrd="0" destOrd="0" presId="urn:microsoft.com/office/officeart/2005/8/layout/orgChart1"/>
    <dgm:cxn modelId="{9B845F03-EB0B-4845-83E3-3BF462D3BD9E}" type="presParOf" srcId="{7F58D086-E406-4863-8377-BA7F703DB674}" destId="{352B9144-98D4-4252-A3BB-4458324993F6}" srcOrd="1" destOrd="0" presId="urn:microsoft.com/office/officeart/2005/8/layout/orgChart1"/>
    <dgm:cxn modelId="{8680799B-21D6-4D10-B40D-8A42592D88F5}" type="presParOf" srcId="{82888178-B475-4419-8C9D-4F4C7E1C2AB7}" destId="{FC0FE856-95CD-4627-A1BD-D4513DAC8707}" srcOrd="1" destOrd="0" presId="urn:microsoft.com/office/officeart/2005/8/layout/orgChart1"/>
    <dgm:cxn modelId="{60BE6BE5-637E-49D7-A339-D59E4BE59088}" type="presParOf" srcId="{82888178-B475-4419-8C9D-4F4C7E1C2AB7}" destId="{93E417DE-3F6B-4C20-AB07-5C57F73EAEA9}" srcOrd="2" destOrd="0" presId="urn:microsoft.com/office/officeart/2005/8/layout/orgChart1"/>
    <dgm:cxn modelId="{EB07BB29-B643-47EC-8C9B-01E6B5730479}" type="presParOf" srcId="{418FDBBC-D13D-4194-A4D5-1A89C3955D23}" destId="{A5CBC310-48D8-4BD1-A57C-C68ED44664F2}" srcOrd="2" destOrd="0" presId="urn:microsoft.com/office/officeart/2005/8/layout/orgChart1"/>
    <dgm:cxn modelId="{314FFCC3-C13E-48C5-A06C-4D156432006D}" type="presParOf" srcId="{418FDBBC-D13D-4194-A4D5-1A89C3955D23}" destId="{2F8E49A2-6228-4B69-881F-1FFC6784B892}" srcOrd="3" destOrd="0" presId="urn:microsoft.com/office/officeart/2005/8/layout/orgChart1"/>
    <dgm:cxn modelId="{601969F1-565D-475C-9C58-0F0AA37E2017}" type="presParOf" srcId="{2F8E49A2-6228-4B69-881F-1FFC6784B892}" destId="{9358EF01-1082-4093-843D-B041DE1EA96E}" srcOrd="0" destOrd="0" presId="urn:microsoft.com/office/officeart/2005/8/layout/orgChart1"/>
    <dgm:cxn modelId="{FFCD833F-6759-4E45-AC0A-9A398BD3F689}" type="presParOf" srcId="{9358EF01-1082-4093-843D-B041DE1EA96E}" destId="{1789206D-6F9E-4988-A397-FEE11F8F665B}" srcOrd="0" destOrd="0" presId="urn:microsoft.com/office/officeart/2005/8/layout/orgChart1"/>
    <dgm:cxn modelId="{FD2025DD-B77C-4BFB-95F5-F5B2E7BF0CED}" type="presParOf" srcId="{9358EF01-1082-4093-843D-B041DE1EA96E}" destId="{D7657760-91A1-4AAD-B053-F73D4E8656B3}" srcOrd="1" destOrd="0" presId="urn:microsoft.com/office/officeart/2005/8/layout/orgChart1"/>
    <dgm:cxn modelId="{C1ED1022-D716-4D2A-BB32-41FBCE1165D4}" type="presParOf" srcId="{2F8E49A2-6228-4B69-881F-1FFC6784B892}" destId="{880DCA81-A544-474A-96E0-EA4CF39297B6}" srcOrd="1" destOrd="0" presId="urn:microsoft.com/office/officeart/2005/8/layout/orgChart1"/>
    <dgm:cxn modelId="{98CF30BD-8A62-4F22-98DE-58FC965FB621}" type="presParOf" srcId="{880DCA81-A544-474A-96E0-EA4CF39297B6}" destId="{1B737299-0F64-402C-A351-06BB2469E7B1}" srcOrd="0" destOrd="0" presId="urn:microsoft.com/office/officeart/2005/8/layout/orgChart1"/>
    <dgm:cxn modelId="{1E9FB369-7D40-4845-9F62-CCB9C5EC1164}" type="presParOf" srcId="{880DCA81-A544-474A-96E0-EA4CF39297B6}" destId="{683A029C-1547-4482-9BE6-62D00B23397B}" srcOrd="1" destOrd="0" presId="urn:microsoft.com/office/officeart/2005/8/layout/orgChart1"/>
    <dgm:cxn modelId="{CF3E0331-020F-4A06-8AF8-1DEAC10B55D7}" type="presParOf" srcId="{683A029C-1547-4482-9BE6-62D00B23397B}" destId="{E330910B-0F68-44B7-844A-5479A951DBFE}" srcOrd="0" destOrd="0" presId="urn:microsoft.com/office/officeart/2005/8/layout/orgChart1"/>
    <dgm:cxn modelId="{7C703E38-74F8-45B5-BF7C-2B2B28D76068}" type="presParOf" srcId="{E330910B-0F68-44B7-844A-5479A951DBFE}" destId="{3B2AF23B-AD2E-4176-A618-6DD577F18419}" srcOrd="0" destOrd="0" presId="urn:microsoft.com/office/officeart/2005/8/layout/orgChart1"/>
    <dgm:cxn modelId="{0EF8F9D5-B880-4395-A7FF-42BBD262ECDE}" type="presParOf" srcId="{E330910B-0F68-44B7-844A-5479A951DBFE}" destId="{89C5BA5A-21E7-4C74-8423-FA9EC4700328}" srcOrd="1" destOrd="0" presId="urn:microsoft.com/office/officeart/2005/8/layout/orgChart1"/>
    <dgm:cxn modelId="{7CEB7E00-196F-4342-BB25-F7D4FB6BDABE}" type="presParOf" srcId="{683A029C-1547-4482-9BE6-62D00B23397B}" destId="{B732DE11-4DE5-496F-8AED-70816BAEF414}" srcOrd="1" destOrd="0" presId="urn:microsoft.com/office/officeart/2005/8/layout/orgChart1"/>
    <dgm:cxn modelId="{62C21C60-3E35-4A80-BD00-0BC40C3CB1BE}" type="presParOf" srcId="{683A029C-1547-4482-9BE6-62D00B23397B}" destId="{9F33F166-CC67-45C7-9401-B225A719C7FA}" srcOrd="2" destOrd="0" presId="urn:microsoft.com/office/officeart/2005/8/layout/orgChart1"/>
    <dgm:cxn modelId="{7399CD10-65F6-4183-BAB7-F87EB0AA6C2C}" type="presParOf" srcId="{880DCA81-A544-474A-96E0-EA4CF39297B6}" destId="{6A15F914-DDD8-4847-926B-489D7D1411C3}" srcOrd="2" destOrd="0" presId="urn:microsoft.com/office/officeart/2005/8/layout/orgChart1"/>
    <dgm:cxn modelId="{7B6196FB-55BE-4BF5-8383-DDBE1A97E78E}" type="presParOf" srcId="{880DCA81-A544-474A-96E0-EA4CF39297B6}" destId="{380FDFD2-D606-435F-9C67-DF7071B803AD}" srcOrd="3" destOrd="0" presId="urn:microsoft.com/office/officeart/2005/8/layout/orgChart1"/>
    <dgm:cxn modelId="{7B35DFD6-F052-48F0-A869-0699029B9F81}" type="presParOf" srcId="{380FDFD2-D606-435F-9C67-DF7071B803AD}" destId="{8E923962-7B6E-44D2-AB98-15B30F7CC3C9}" srcOrd="0" destOrd="0" presId="urn:microsoft.com/office/officeart/2005/8/layout/orgChart1"/>
    <dgm:cxn modelId="{5734F572-C4A1-4869-A837-4F04FAF98C1C}" type="presParOf" srcId="{8E923962-7B6E-44D2-AB98-15B30F7CC3C9}" destId="{F8539C03-D645-4174-B1E3-9B278946A474}" srcOrd="0" destOrd="0" presId="urn:microsoft.com/office/officeart/2005/8/layout/orgChart1"/>
    <dgm:cxn modelId="{8E2B021E-1C69-43EE-BC5E-B516DC7FBD3F}" type="presParOf" srcId="{8E923962-7B6E-44D2-AB98-15B30F7CC3C9}" destId="{44C2905E-EA49-42A3-9935-53C4A5B48388}" srcOrd="1" destOrd="0" presId="urn:microsoft.com/office/officeart/2005/8/layout/orgChart1"/>
    <dgm:cxn modelId="{8BE3EBFC-B974-4126-AA49-B3A699680EA7}" type="presParOf" srcId="{380FDFD2-D606-435F-9C67-DF7071B803AD}" destId="{E9C5923C-935A-4E7E-8AE8-8DC1D5B5523D}" srcOrd="1" destOrd="0" presId="urn:microsoft.com/office/officeart/2005/8/layout/orgChart1"/>
    <dgm:cxn modelId="{FC1FBD40-878F-40F4-AD75-C0962BA3C038}" type="presParOf" srcId="{E9C5923C-935A-4E7E-8AE8-8DC1D5B5523D}" destId="{868A448B-7BEE-4DC6-BA25-E59B19379333}" srcOrd="0" destOrd="0" presId="urn:microsoft.com/office/officeart/2005/8/layout/orgChart1"/>
    <dgm:cxn modelId="{0251942A-5FE6-4D58-A898-49BB198FE117}" type="presParOf" srcId="{E9C5923C-935A-4E7E-8AE8-8DC1D5B5523D}" destId="{4BCF3A2F-CD10-4DDF-9D92-F3D1930CBE73}" srcOrd="1" destOrd="0" presId="urn:microsoft.com/office/officeart/2005/8/layout/orgChart1"/>
    <dgm:cxn modelId="{1CA804A0-3761-4F09-BFC3-9BFED7E8D4E7}" type="presParOf" srcId="{4BCF3A2F-CD10-4DDF-9D92-F3D1930CBE73}" destId="{D14AA978-D55F-4DFC-82C0-7209E4EA334D}" srcOrd="0" destOrd="0" presId="urn:microsoft.com/office/officeart/2005/8/layout/orgChart1"/>
    <dgm:cxn modelId="{AC6D66D9-23B0-4F06-8887-9BFD24112F4F}" type="presParOf" srcId="{D14AA978-D55F-4DFC-82C0-7209E4EA334D}" destId="{3337FDD3-79D0-4A61-B6BF-6F40834536FB}" srcOrd="0" destOrd="0" presId="urn:microsoft.com/office/officeart/2005/8/layout/orgChart1"/>
    <dgm:cxn modelId="{F68D1EAA-6086-4B14-A144-B1C9EFD6D3FB}" type="presParOf" srcId="{D14AA978-D55F-4DFC-82C0-7209E4EA334D}" destId="{4FD6A00D-C8B5-4A44-B144-50008EBD0E18}" srcOrd="1" destOrd="0" presId="urn:microsoft.com/office/officeart/2005/8/layout/orgChart1"/>
    <dgm:cxn modelId="{CD3AA790-AE0F-47D0-8317-C2BD0EE0874A}" type="presParOf" srcId="{4BCF3A2F-CD10-4DDF-9D92-F3D1930CBE73}" destId="{C5674589-4FE5-4D3B-A16B-C1C234B68B0B}" srcOrd="1" destOrd="0" presId="urn:microsoft.com/office/officeart/2005/8/layout/orgChart1"/>
    <dgm:cxn modelId="{BD524771-8880-4989-BB19-F0BA9C3C28B4}" type="presParOf" srcId="{4BCF3A2F-CD10-4DDF-9D92-F3D1930CBE73}" destId="{08993CF9-E0E1-4451-9E96-161B2DE2BF92}" srcOrd="2" destOrd="0" presId="urn:microsoft.com/office/officeart/2005/8/layout/orgChart1"/>
    <dgm:cxn modelId="{FC3186C5-D423-402A-98CF-9AB30B6A25D0}" type="presParOf" srcId="{380FDFD2-D606-435F-9C67-DF7071B803AD}" destId="{20C27FB0-8785-42FE-A925-9D7B103AB81F}" srcOrd="2" destOrd="0" presId="urn:microsoft.com/office/officeart/2005/8/layout/orgChart1"/>
    <dgm:cxn modelId="{D85A2301-FF8D-426B-BA21-6A1D8EAFDD7C}" type="presParOf" srcId="{2F8E49A2-6228-4B69-881F-1FFC6784B892}" destId="{4FDE56B7-D564-40C3-B677-5E01B1CCF382}" srcOrd="2" destOrd="0" presId="urn:microsoft.com/office/officeart/2005/8/layout/orgChart1"/>
    <dgm:cxn modelId="{1C151D33-E55B-4E52-B0B3-A4C7E949D9BA}" type="presParOf" srcId="{A21F5A6F-3A65-4017-B316-707CCA411C50}" destId="{E7DDBED6-D11C-4CB5-8923-4D5369044C63}"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91911FF-494C-47DF-ADBD-ECAF705B18CA}" type="doc">
      <dgm:prSet loTypeId="urn:microsoft.com/office/officeart/2008/layout/PictureAccentList" loCatId="list" qsTypeId="urn:microsoft.com/office/officeart/2005/8/quickstyle/3d4" qsCatId="3D" csTypeId="urn:microsoft.com/office/officeart/2005/8/colors/accent1_4" csCatId="accent1" phldr="1"/>
      <dgm:spPr/>
      <dgm:t>
        <a:bodyPr/>
        <a:lstStyle/>
        <a:p>
          <a:endParaRPr lang="en-GB"/>
        </a:p>
      </dgm:t>
    </dgm:pt>
    <dgm:pt modelId="{1378B4BD-9382-4478-986D-2DA211DF6BDF}">
      <dgm:prSet phldrT="[Text]"/>
      <dgm:spPr/>
      <dgm:t>
        <a:bodyPr/>
        <a:lstStyle/>
        <a:p>
          <a:pPr>
            <a:buNone/>
          </a:pPr>
          <a:r>
            <a:rPr lang="en-GB" dirty="0">
              <a:solidFill>
                <a:schemeClr val="tx1"/>
              </a:solidFill>
            </a:rPr>
            <a:t>By the end of this session, students should be able to:</a:t>
          </a:r>
        </a:p>
      </dgm:t>
    </dgm:pt>
    <dgm:pt modelId="{B1AAC19A-7C66-4560-97F2-A1BFE01234B8}" type="parTrans" cxnId="{2984247A-91FE-439A-B7BA-5C3FFDF0F307}">
      <dgm:prSet/>
      <dgm:spPr/>
      <dgm:t>
        <a:bodyPr/>
        <a:lstStyle/>
        <a:p>
          <a:endParaRPr lang="en-GB"/>
        </a:p>
      </dgm:t>
    </dgm:pt>
    <dgm:pt modelId="{3D36429E-D5FE-4F81-9CAB-6B4ED43179F3}" type="sibTrans" cxnId="{2984247A-91FE-439A-B7BA-5C3FFDF0F307}">
      <dgm:prSet/>
      <dgm:spPr/>
      <dgm:t>
        <a:bodyPr/>
        <a:lstStyle/>
        <a:p>
          <a:endParaRPr lang="en-GB"/>
        </a:p>
      </dgm:t>
    </dgm:pt>
    <dgm:pt modelId="{3126695D-695D-46BC-8154-E9E547E49328}">
      <dgm:prSet phldrT="[Text]"/>
      <dgm:spPr/>
      <dgm:t>
        <a:bodyPr/>
        <a:lstStyle/>
        <a:p>
          <a:r>
            <a:rPr lang="en-GB" dirty="0">
              <a:solidFill>
                <a:schemeClr val="tx1"/>
              </a:solidFill>
            </a:rPr>
            <a:t>Define an operating systems</a:t>
          </a:r>
        </a:p>
      </dgm:t>
    </dgm:pt>
    <dgm:pt modelId="{F7F6E9ED-8620-4C24-9AE8-C85CCBBC3403}" type="parTrans" cxnId="{5A308654-BFB8-468E-BFE3-2580E624F418}">
      <dgm:prSet/>
      <dgm:spPr/>
      <dgm:t>
        <a:bodyPr/>
        <a:lstStyle/>
        <a:p>
          <a:endParaRPr lang="en-GB"/>
        </a:p>
      </dgm:t>
    </dgm:pt>
    <dgm:pt modelId="{DE3165C0-EB43-48FB-A121-9ADC40F1DF99}" type="sibTrans" cxnId="{5A308654-BFB8-468E-BFE3-2580E624F418}">
      <dgm:prSet/>
      <dgm:spPr/>
      <dgm:t>
        <a:bodyPr/>
        <a:lstStyle/>
        <a:p>
          <a:endParaRPr lang="en-GB"/>
        </a:p>
      </dgm:t>
    </dgm:pt>
    <dgm:pt modelId="{BB94D6F0-F00B-4DCE-AF96-9B4F14F5C7A7}">
      <dgm:prSet phldrT="[Text]"/>
      <dgm:spPr/>
      <dgm:t>
        <a:bodyPr/>
        <a:lstStyle/>
        <a:p>
          <a:r>
            <a:rPr lang="en-GB" dirty="0">
              <a:solidFill>
                <a:schemeClr val="tx1"/>
              </a:solidFill>
            </a:rPr>
            <a:t>Differentiate the commonly used operating systems</a:t>
          </a:r>
        </a:p>
      </dgm:t>
    </dgm:pt>
    <dgm:pt modelId="{8C341B0D-399C-45DC-A73C-4AA90A806E3E}" type="parTrans" cxnId="{ABAC9D7A-108B-4405-AE3A-FE7137AFBBB8}">
      <dgm:prSet/>
      <dgm:spPr/>
      <dgm:t>
        <a:bodyPr/>
        <a:lstStyle/>
        <a:p>
          <a:endParaRPr lang="en-GB"/>
        </a:p>
      </dgm:t>
    </dgm:pt>
    <dgm:pt modelId="{6C9A72A4-F532-44E8-A7A2-3FF103FB9DC3}" type="sibTrans" cxnId="{ABAC9D7A-108B-4405-AE3A-FE7137AFBBB8}">
      <dgm:prSet/>
      <dgm:spPr/>
      <dgm:t>
        <a:bodyPr/>
        <a:lstStyle/>
        <a:p>
          <a:endParaRPr lang="en-GB"/>
        </a:p>
      </dgm:t>
    </dgm:pt>
    <dgm:pt modelId="{7C36F6C0-6F5B-495B-B6B7-0280E8793B8A}">
      <dgm:prSet phldrT="[Text]"/>
      <dgm:spPr/>
      <dgm:t>
        <a:bodyPr/>
        <a:lstStyle/>
        <a:p>
          <a:r>
            <a:rPr lang="en-GB">
              <a:solidFill>
                <a:schemeClr val="tx1"/>
              </a:solidFill>
            </a:rPr>
            <a:t>Describe the key functions of Operating  systems</a:t>
          </a:r>
          <a:endParaRPr lang="en-GB"/>
        </a:p>
      </dgm:t>
    </dgm:pt>
    <dgm:pt modelId="{08D5989A-9112-4F65-AAF7-5BA4753B288C}" type="parTrans" cxnId="{F84B2609-1A06-4531-90A0-54087903FEA4}">
      <dgm:prSet/>
      <dgm:spPr/>
      <dgm:t>
        <a:bodyPr/>
        <a:lstStyle/>
        <a:p>
          <a:endParaRPr lang="en-GB"/>
        </a:p>
      </dgm:t>
    </dgm:pt>
    <dgm:pt modelId="{F2A5779A-C0DE-4904-B403-0A5969261E35}" type="sibTrans" cxnId="{F84B2609-1A06-4531-90A0-54087903FEA4}">
      <dgm:prSet/>
      <dgm:spPr/>
      <dgm:t>
        <a:bodyPr/>
        <a:lstStyle/>
        <a:p>
          <a:endParaRPr lang="en-GB"/>
        </a:p>
      </dgm:t>
    </dgm:pt>
    <dgm:pt modelId="{821CDA65-BACA-486B-8281-866BE66B7E06}">
      <dgm:prSet/>
      <dgm:spPr/>
      <dgm:t>
        <a:bodyPr/>
        <a:lstStyle/>
        <a:p>
          <a:r>
            <a:rPr lang="en-GB" b="0" dirty="0">
              <a:solidFill>
                <a:schemeClr val="tx1"/>
              </a:solidFill>
            </a:rPr>
            <a:t>Identify key features of Windows Operating system</a:t>
          </a:r>
        </a:p>
      </dgm:t>
    </dgm:pt>
    <dgm:pt modelId="{511EC5B9-3A54-466C-A18F-36C92B6EE4D0}" type="parTrans" cxnId="{5393ED8E-459D-4B9E-979E-13E7467952CC}">
      <dgm:prSet/>
      <dgm:spPr/>
      <dgm:t>
        <a:bodyPr/>
        <a:lstStyle/>
        <a:p>
          <a:endParaRPr lang="en-GB"/>
        </a:p>
      </dgm:t>
    </dgm:pt>
    <dgm:pt modelId="{11FBAD6E-9980-49A8-B325-23A9DCD10998}" type="sibTrans" cxnId="{5393ED8E-459D-4B9E-979E-13E7467952CC}">
      <dgm:prSet/>
      <dgm:spPr/>
      <dgm:t>
        <a:bodyPr/>
        <a:lstStyle/>
        <a:p>
          <a:endParaRPr lang="en-GB"/>
        </a:p>
      </dgm:t>
    </dgm:pt>
    <dgm:pt modelId="{2D190605-F9AB-4877-93F7-73CDC50FB5AE}" type="pres">
      <dgm:prSet presAssocID="{A91911FF-494C-47DF-ADBD-ECAF705B18CA}" presName="layout" presStyleCnt="0">
        <dgm:presLayoutVars>
          <dgm:chMax/>
          <dgm:chPref/>
          <dgm:dir/>
          <dgm:animOne val="branch"/>
          <dgm:animLvl val="lvl"/>
          <dgm:resizeHandles/>
        </dgm:presLayoutVars>
      </dgm:prSet>
      <dgm:spPr/>
    </dgm:pt>
    <dgm:pt modelId="{6E7D90BD-E56B-4BCF-B6C0-636062AFB4D0}" type="pres">
      <dgm:prSet presAssocID="{1378B4BD-9382-4478-986D-2DA211DF6BDF}" presName="root" presStyleCnt="0">
        <dgm:presLayoutVars>
          <dgm:chMax/>
          <dgm:chPref val="4"/>
        </dgm:presLayoutVars>
      </dgm:prSet>
      <dgm:spPr/>
    </dgm:pt>
    <dgm:pt modelId="{8C12FAD5-40E2-431C-9390-142E9FFDF01E}" type="pres">
      <dgm:prSet presAssocID="{1378B4BD-9382-4478-986D-2DA211DF6BDF}" presName="rootComposite" presStyleCnt="0">
        <dgm:presLayoutVars/>
      </dgm:prSet>
      <dgm:spPr/>
    </dgm:pt>
    <dgm:pt modelId="{69CD9B64-9599-4CBC-BD5E-DABE690299D7}" type="pres">
      <dgm:prSet presAssocID="{1378B4BD-9382-4478-986D-2DA211DF6BDF}" presName="rootText" presStyleLbl="node0" presStyleIdx="0" presStyleCnt="1" custScaleX="145148">
        <dgm:presLayoutVars>
          <dgm:chMax/>
          <dgm:chPref val="4"/>
        </dgm:presLayoutVars>
      </dgm:prSet>
      <dgm:spPr/>
    </dgm:pt>
    <dgm:pt modelId="{7B6A0FD3-715B-461C-B21A-A9330CEA45D5}" type="pres">
      <dgm:prSet presAssocID="{1378B4BD-9382-4478-986D-2DA211DF6BDF}" presName="childShape" presStyleCnt="0">
        <dgm:presLayoutVars>
          <dgm:chMax val="0"/>
          <dgm:chPref val="0"/>
        </dgm:presLayoutVars>
      </dgm:prSet>
      <dgm:spPr/>
    </dgm:pt>
    <dgm:pt modelId="{A7CC9F90-16CB-46B2-B75A-3CDCA906D834}" type="pres">
      <dgm:prSet presAssocID="{3126695D-695D-46BC-8154-E9E547E49328}" presName="childComposite" presStyleCnt="0">
        <dgm:presLayoutVars>
          <dgm:chMax val="0"/>
          <dgm:chPref val="0"/>
        </dgm:presLayoutVars>
      </dgm:prSet>
      <dgm:spPr/>
    </dgm:pt>
    <dgm:pt modelId="{82047841-DCF3-4002-BDFA-D267047FD099}" type="pres">
      <dgm:prSet presAssocID="{3126695D-695D-46BC-8154-E9E547E49328}" presName="Image" presStyleLbl="node1" presStyleIdx="0" presStyleCnt="4"/>
      <dgm:spPr/>
    </dgm:pt>
    <dgm:pt modelId="{8787EF5E-8FDF-489A-9463-80F5F76C309D}" type="pres">
      <dgm:prSet presAssocID="{3126695D-695D-46BC-8154-E9E547E49328}" presName="childText" presStyleLbl="lnNode1" presStyleIdx="0" presStyleCnt="4">
        <dgm:presLayoutVars>
          <dgm:chMax val="0"/>
          <dgm:chPref val="0"/>
          <dgm:bulletEnabled val="1"/>
        </dgm:presLayoutVars>
      </dgm:prSet>
      <dgm:spPr/>
    </dgm:pt>
    <dgm:pt modelId="{2A96110F-C457-4D18-8BDB-E1B97D715C2A}" type="pres">
      <dgm:prSet presAssocID="{BB94D6F0-F00B-4DCE-AF96-9B4F14F5C7A7}" presName="childComposite" presStyleCnt="0">
        <dgm:presLayoutVars>
          <dgm:chMax val="0"/>
          <dgm:chPref val="0"/>
        </dgm:presLayoutVars>
      </dgm:prSet>
      <dgm:spPr/>
    </dgm:pt>
    <dgm:pt modelId="{084AA1D7-565F-4F3C-B4F9-5B970120DFE1}" type="pres">
      <dgm:prSet presAssocID="{BB94D6F0-F00B-4DCE-AF96-9B4F14F5C7A7}" presName="Image" presStyleLbl="node1" presStyleIdx="1" presStyleCnt="4"/>
      <dgm:spPr/>
    </dgm:pt>
    <dgm:pt modelId="{D4B90DEA-D7F2-41BD-BC87-A6A274EDC36D}" type="pres">
      <dgm:prSet presAssocID="{BB94D6F0-F00B-4DCE-AF96-9B4F14F5C7A7}" presName="childText" presStyleLbl="lnNode1" presStyleIdx="1" presStyleCnt="4">
        <dgm:presLayoutVars>
          <dgm:chMax val="0"/>
          <dgm:chPref val="0"/>
          <dgm:bulletEnabled val="1"/>
        </dgm:presLayoutVars>
      </dgm:prSet>
      <dgm:spPr/>
    </dgm:pt>
    <dgm:pt modelId="{4BDF9E6F-31F5-4971-86B0-3D7E59435A33}" type="pres">
      <dgm:prSet presAssocID="{821CDA65-BACA-486B-8281-866BE66B7E06}" presName="childComposite" presStyleCnt="0">
        <dgm:presLayoutVars>
          <dgm:chMax val="0"/>
          <dgm:chPref val="0"/>
        </dgm:presLayoutVars>
      </dgm:prSet>
      <dgm:spPr/>
    </dgm:pt>
    <dgm:pt modelId="{E02A3084-13AA-405C-950B-FA0B3A32C170}" type="pres">
      <dgm:prSet presAssocID="{821CDA65-BACA-486B-8281-866BE66B7E06}" presName="Image" presStyleLbl="node1" presStyleIdx="2" presStyleCnt="4"/>
      <dgm:spPr/>
    </dgm:pt>
    <dgm:pt modelId="{CBE8B8C5-593C-4AEB-ABF6-60022543B289}" type="pres">
      <dgm:prSet presAssocID="{821CDA65-BACA-486B-8281-866BE66B7E06}" presName="childText" presStyleLbl="lnNode1" presStyleIdx="2" presStyleCnt="4">
        <dgm:presLayoutVars>
          <dgm:chMax val="0"/>
          <dgm:chPref val="0"/>
          <dgm:bulletEnabled val="1"/>
        </dgm:presLayoutVars>
      </dgm:prSet>
      <dgm:spPr/>
    </dgm:pt>
    <dgm:pt modelId="{1A98B50D-8FC1-46F9-BD4A-6AA746A4AAA6}" type="pres">
      <dgm:prSet presAssocID="{7C36F6C0-6F5B-495B-B6B7-0280E8793B8A}" presName="childComposite" presStyleCnt="0">
        <dgm:presLayoutVars>
          <dgm:chMax val="0"/>
          <dgm:chPref val="0"/>
        </dgm:presLayoutVars>
      </dgm:prSet>
      <dgm:spPr/>
    </dgm:pt>
    <dgm:pt modelId="{6DCB0032-AA21-413F-85E5-21A46735641A}" type="pres">
      <dgm:prSet presAssocID="{7C36F6C0-6F5B-495B-B6B7-0280E8793B8A}" presName="Image" presStyleLbl="node1" presStyleIdx="3" presStyleCnt="4"/>
      <dgm:spPr/>
    </dgm:pt>
    <dgm:pt modelId="{B149D83D-6568-4F94-A3FE-FB79771F1160}" type="pres">
      <dgm:prSet presAssocID="{7C36F6C0-6F5B-495B-B6B7-0280E8793B8A}" presName="childText" presStyleLbl="lnNode1" presStyleIdx="3" presStyleCnt="4" custLinFactNeighborX="-36" custLinFactNeighborY="2650">
        <dgm:presLayoutVars>
          <dgm:chMax val="0"/>
          <dgm:chPref val="0"/>
          <dgm:bulletEnabled val="1"/>
        </dgm:presLayoutVars>
      </dgm:prSet>
      <dgm:spPr/>
    </dgm:pt>
  </dgm:ptLst>
  <dgm:cxnLst>
    <dgm:cxn modelId="{97EE4A07-94F8-4352-A63C-129E7647B508}" type="presOf" srcId="{1378B4BD-9382-4478-986D-2DA211DF6BDF}" destId="{69CD9B64-9599-4CBC-BD5E-DABE690299D7}" srcOrd="0" destOrd="0" presId="urn:microsoft.com/office/officeart/2008/layout/PictureAccentList"/>
    <dgm:cxn modelId="{F84B2609-1A06-4531-90A0-54087903FEA4}" srcId="{1378B4BD-9382-4478-986D-2DA211DF6BDF}" destId="{7C36F6C0-6F5B-495B-B6B7-0280E8793B8A}" srcOrd="3" destOrd="0" parTransId="{08D5989A-9112-4F65-AAF7-5BA4753B288C}" sibTransId="{F2A5779A-C0DE-4904-B403-0A5969261E35}"/>
    <dgm:cxn modelId="{CE511316-16E0-4AB7-B0E0-C15A68B87325}" type="presOf" srcId="{BB94D6F0-F00B-4DCE-AF96-9B4F14F5C7A7}" destId="{D4B90DEA-D7F2-41BD-BC87-A6A274EDC36D}" srcOrd="0" destOrd="0" presId="urn:microsoft.com/office/officeart/2008/layout/PictureAccentList"/>
    <dgm:cxn modelId="{5A308654-BFB8-468E-BFE3-2580E624F418}" srcId="{1378B4BD-9382-4478-986D-2DA211DF6BDF}" destId="{3126695D-695D-46BC-8154-E9E547E49328}" srcOrd="0" destOrd="0" parTransId="{F7F6E9ED-8620-4C24-9AE8-C85CCBBC3403}" sibTransId="{DE3165C0-EB43-48FB-A121-9ADC40F1DF99}"/>
    <dgm:cxn modelId="{2984247A-91FE-439A-B7BA-5C3FFDF0F307}" srcId="{A91911FF-494C-47DF-ADBD-ECAF705B18CA}" destId="{1378B4BD-9382-4478-986D-2DA211DF6BDF}" srcOrd="0" destOrd="0" parTransId="{B1AAC19A-7C66-4560-97F2-A1BFE01234B8}" sibTransId="{3D36429E-D5FE-4F81-9CAB-6B4ED43179F3}"/>
    <dgm:cxn modelId="{ABAC9D7A-108B-4405-AE3A-FE7137AFBBB8}" srcId="{1378B4BD-9382-4478-986D-2DA211DF6BDF}" destId="{BB94D6F0-F00B-4DCE-AF96-9B4F14F5C7A7}" srcOrd="1" destOrd="0" parTransId="{8C341B0D-399C-45DC-A73C-4AA90A806E3E}" sibTransId="{6C9A72A4-F532-44E8-A7A2-3FF103FB9DC3}"/>
    <dgm:cxn modelId="{C673FB85-4547-4597-BB0A-2BB2F1F1B0A6}" type="presOf" srcId="{7C36F6C0-6F5B-495B-B6B7-0280E8793B8A}" destId="{B149D83D-6568-4F94-A3FE-FB79771F1160}" srcOrd="0" destOrd="0" presId="urn:microsoft.com/office/officeart/2008/layout/PictureAccentList"/>
    <dgm:cxn modelId="{5393ED8E-459D-4B9E-979E-13E7467952CC}" srcId="{1378B4BD-9382-4478-986D-2DA211DF6BDF}" destId="{821CDA65-BACA-486B-8281-866BE66B7E06}" srcOrd="2" destOrd="0" parTransId="{511EC5B9-3A54-466C-A18F-36C92B6EE4D0}" sibTransId="{11FBAD6E-9980-49A8-B325-23A9DCD10998}"/>
    <dgm:cxn modelId="{C4E4C8AA-7C6C-43DC-9166-D84ABECA3EBD}" type="presOf" srcId="{A91911FF-494C-47DF-ADBD-ECAF705B18CA}" destId="{2D190605-F9AB-4877-93F7-73CDC50FB5AE}" srcOrd="0" destOrd="0" presId="urn:microsoft.com/office/officeart/2008/layout/PictureAccentList"/>
    <dgm:cxn modelId="{374B89BF-234A-4A70-B0E9-AA4A819B42D2}" type="presOf" srcId="{821CDA65-BACA-486B-8281-866BE66B7E06}" destId="{CBE8B8C5-593C-4AEB-ABF6-60022543B289}" srcOrd="0" destOrd="0" presId="urn:microsoft.com/office/officeart/2008/layout/PictureAccentList"/>
    <dgm:cxn modelId="{3D5123F9-5375-41E5-B54B-264F2A0638CD}" type="presOf" srcId="{3126695D-695D-46BC-8154-E9E547E49328}" destId="{8787EF5E-8FDF-489A-9463-80F5F76C309D}" srcOrd="0" destOrd="0" presId="urn:microsoft.com/office/officeart/2008/layout/PictureAccentList"/>
    <dgm:cxn modelId="{EDC20521-44F1-4337-BDBE-602BE5D837AA}" type="presParOf" srcId="{2D190605-F9AB-4877-93F7-73CDC50FB5AE}" destId="{6E7D90BD-E56B-4BCF-B6C0-636062AFB4D0}" srcOrd="0" destOrd="0" presId="urn:microsoft.com/office/officeart/2008/layout/PictureAccentList"/>
    <dgm:cxn modelId="{55152A75-A265-4EC8-B039-CD15047BE992}" type="presParOf" srcId="{6E7D90BD-E56B-4BCF-B6C0-636062AFB4D0}" destId="{8C12FAD5-40E2-431C-9390-142E9FFDF01E}" srcOrd="0" destOrd="0" presId="urn:microsoft.com/office/officeart/2008/layout/PictureAccentList"/>
    <dgm:cxn modelId="{028A6AFC-B6FC-4A27-87D3-6AFA03BB83BE}" type="presParOf" srcId="{8C12FAD5-40E2-431C-9390-142E9FFDF01E}" destId="{69CD9B64-9599-4CBC-BD5E-DABE690299D7}" srcOrd="0" destOrd="0" presId="urn:microsoft.com/office/officeart/2008/layout/PictureAccentList"/>
    <dgm:cxn modelId="{6BE13CA2-2458-4E66-8FC1-C12553E921AF}" type="presParOf" srcId="{6E7D90BD-E56B-4BCF-B6C0-636062AFB4D0}" destId="{7B6A0FD3-715B-461C-B21A-A9330CEA45D5}" srcOrd="1" destOrd="0" presId="urn:microsoft.com/office/officeart/2008/layout/PictureAccentList"/>
    <dgm:cxn modelId="{A32F6498-8CA7-4487-ABA5-5DD89456FCAD}" type="presParOf" srcId="{7B6A0FD3-715B-461C-B21A-A9330CEA45D5}" destId="{A7CC9F90-16CB-46B2-B75A-3CDCA906D834}" srcOrd="0" destOrd="0" presId="urn:microsoft.com/office/officeart/2008/layout/PictureAccentList"/>
    <dgm:cxn modelId="{98CAA431-11D5-4A37-9A44-36B60F5F29C2}" type="presParOf" srcId="{A7CC9F90-16CB-46B2-B75A-3CDCA906D834}" destId="{82047841-DCF3-4002-BDFA-D267047FD099}" srcOrd="0" destOrd="0" presId="urn:microsoft.com/office/officeart/2008/layout/PictureAccentList"/>
    <dgm:cxn modelId="{9D3F3B21-54AD-40EA-94C7-865C011DEF01}" type="presParOf" srcId="{A7CC9F90-16CB-46B2-B75A-3CDCA906D834}" destId="{8787EF5E-8FDF-489A-9463-80F5F76C309D}" srcOrd="1" destOrd="0" presId="urn:microsoft.com/office/officeart/2008/layout/PictureAccentList"/>
    <dgm:cxn modelId="{1B3224C3-9B0C-4F7A-A0C9-3C12C4231202}" type="presParOf" srcId="{7B6A0FD3-715B-461C-B21A-A9330CEA45D5}" destId="{2A96110F-C457-4D18-8BDB-E1B97D715C2A}" srcOrd="1" destOrd="0" presId="urn:microsoft.com/office/officeart/2008/layout/PictureAccentList"/>
    <dgm:cxn modelId="{B1DAC3DD-0CD5-40BE-900E-D571D6FEAACD}" type="presParOf" srcId="{2A96110F-C457-4D18-8BDB-E1B97D715C2A}" destId="{084AA1D7-565F-4F3C-B4F9-5B970120DFE1}" srcOrd="0" destOrd="0" presId="urn:microsoft.com/office/officeart/2008/layout/PictureAccentList"/>
    <dgm:cxn modelId="{2E26780C-6C66-44EB-B714-369B2ACEEDB8}" type="presParOf" srcId="{2A96110F-C457-4D18-8BDB-E1B97D715C2A}" destId="{D4B90DEA-D7F2-41BD-BC87-A6A274EDC36D}" srcOrd="1" destOrd="0" presId="urn:microsoft.com/office/officeart/2008/layout/PictureAccentList"/>
    <dgm:cxn modelId="{AB9F6583-7A0D-44A3-B3A9-7257F6F07EF8}" type="presParOf" srcId="{7B6A0FD3-715B-461C-B21A-A9330CEA45D5}" destId="{4BDF9E6F-31F5-4971-86B0-3D7E59435A33}" srcOrd="2" destOrd="0" presId="urn:microsoft.com/office/officeart/2008/layout/PictureAccentList"/>
    <dgm:cxn modelId="{9F985970-FBEE-485C-8232-D5AA5319214C}" type="presParOf" srcId="{4BDF9E6F-31F5-4971-86B0-3D7E59435A33}" destId="{E02A3084-13AA-405C-950B-FA0B3A32C170}" srcOrd="0" destOrd="0" presId="urn:microsoft.com/office/officeart/2008/layout/PictureAccentList"/>
    <dgm:cxn modelId="{FB70D5D9-9A38-4DF7-9542-E04DC84D678B}" type="presParOf" srcId="{4BDF9E6F-31F5-4971-86B0-3D7E59435A33}" destId="{CBE8B8C5-593C-4AEB-ABF6-60022543B289}" srcOrd="1" destOrd="0" presId="urn:microsoft.com/office/officeart/2008/layout/PictureAccentList"/>
    <dgm:cxn modelId="{EB512CA5-4759-4FBA-9F73-5D349D142855}" type="presParOf" srcId="{7B6A0FD3-715B-461C-B21A-A9330CEA45D5}" destId="{1A98B50D-8FC1-46F9-BD4A-6AA746A4AAA6}" srcOrd="3" destOrd="0" presId="urn:microsoft.com/office/officeart/2008/layout/PictureAccentList"/>
    <dgm:cxn modelId="{BAD64372-1B66-4D54-86B7-AB4F7D69C791}" type="presParOf" srcId="{1A98B50D-8FC1-46F9-BD4A-6AA746A4AAA6}" destId="{6DCB0032-AA21-413F-85E5-21A46735641A}" srcOrd="0" destOrd="0" presId="urn:microsoft.com/office/officeart/2008/layout/PictureAccentList"/>
    <dgm:cxn modelId="{1AE6E9D6-C702-4012-AD02-3D23F9129FDA}" type="presParOf" srcId="{1A98B50D-8FC1-46F9-BD4A-6AA746A4AAA6}" destId="{B149D83D-6568-4F94-A3FE-FB79771F1160}" srcOrd="1" destOrd="0" presId="urn:microsoft.com/office/officeart/2008/layout/PictureAccent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CDC1E4B-7B1A-4D98-A6BE-CD356FFFA6C1}"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GB"/>
        </a:p>
      </dgm:t>
    </dgm:pt>
    <dgm:pt modelId="{F0B3BF39-0890-477D-BF9C-7EFC3AA72FCE}">
      <dgm:prSet phldrT="[Text]"/>
      <dgm:spPr/>
      <dgm:t>
        <a:bodyPr/>
        <a:lstStyle/>
        <a:p>
          <a:r>
            <a:rPr lang="en-GB" dirty="0"/>
            <a:t>Distributed </a:t>
          </a:r>
        </a:p>
      </dgm:t>
    </dgm:pt>
    <dgm:pt modelId="{B4885DDD-ED1B-4495-989D-12538D7980E8}" type="parTrans" cxnId="{D60BB72E-424D-4D8D-BE32-E63EEF58F479}">
      <dgm:prSet/>
      <dgm:spPr/>
      <dgm:t>
        <a:bodyPr/>
        <a:lstStyle/>
        <a:p>
          <a:endParaRPr lang="en-GB"/>
        </a:p>
      </dgm:t>
    </dgm:pt>
    <dgm:pt modelId="{3A350D16-6CD6-4791-B90A-137EA2E0FA72}" type="sibTrans" cxnId="{D60BB72E-424D-4D8D-BE32-E63EEF58F479}">
      <dgm:prSet/>
      <dgm:spPr/>
      <dgm:t>
        <a:bodyPr/>
        <a:lstStyle/>
        <a:p>
          <a:endParaRPr lang="en-GB"/>
        </a:p>
      </dgm:t>
    </dgm:pt>
    <dgm:pt modelId="{4EEA6C92-ECDE-4700-8B12-AEAABE4FF869}">
      <dgm:prSet phldrT="[Text]"/>
      <dgm:spPr/>
      <dgm:t>
        <a:bodyPr/>
        <a:lstStyle/>
        <a:p>
          <a:r>
            <a:rPr lang="en-GB" b="0" i="0" dirty="0">
              <a:solidFill>
                <a:schemeClr val="dk1"/>
              </a:solidFill>
              <a:effectLst/>
              <a:latin typeface="+mn-lt"/>
              <a:ea typeface="+mn-ea"/>
              <a:cs typeface="+mn-cs"/>
            </a:rPr>
            <a:t>interconnected computers communicating with each other via communication lines or a shared network.</a:t>
          </a:r>
          <a:endParaRPr lang="en-GB" dirty="0"/>
        </a:p>
      </dgm:t>
    </dgm:pt>
    <dgm:pt modelId="{318D10FE-42AB-4F99-8B74-C5DFCF45636C}" type="parTrans" cxnId="{23F3C4FC-2682-4A1D-9E78-2F58AD8BA08D}">
      <dgm:prSet/>
      <dgm:spPr/>
      <dgm:t>
        <a:bodyPr/>
        <a:lstStyle/>
        <a:p>
          <a:endParaRPr lang="en-GB"/>
        </a:p>
      </dgm:t>
    </dgm:pt>
    <dgm:pt modelId="{D160A080-F7A7-4C63-8998-297D409D6FC1}" type="sibTrans" cxnId="{23F3C4FC-2682-4A1D-9E78-2F58AD8BA08D}">
      <dgm:prSet/>
      <dgm:spPr/>
      <dgm:t>
        <a:bodyPr/>
        <a:lstStyle/>
        <a:p>
          <a:endParaRPr lang="en-GB"/>
        </a:p>
      </dgm:t>
    </dgm:pt>
    <dgm:pt modelId="{E89B792F-0CDC-4E60-8EEE-8DDEB525DAC8}">
      <dgm:prSet phldrT="[Text]"/>
      <dgm:spPr/>
      <dgm:t>
        <a:bodyPr/>
        <a:lstStyle/>
        <a:p>
          <a:r>
            <a:rPr lang="en-GB" b="0" i="0" dirty="0">
              <a:solidFill>
                <a:schemeClr val="dk1"/>
              </a:solidFill>
              <a:effectLst/>
              <a:latin typeface="+mn-lt"/>
              <a:ea typeface="+mn-ea"/>
              <a:cs typeface="+mn-cs"/>
            </a:rPr>
            <a:t>used for tasks such as telecommunication networks, airline reservation controls and </a:t>
          </a:r>
          <a:r>
            <a:rPr lang="en-GB" b="0" i="0" u="none" strike="noStrike" dirty="0">
              <a:solidFill>
                <a:schemeClr val="dk1"/>
              </a:solidFill>
              <a:effectLst/>
              <a:latin typeface="+mn-lt"/>
              <a:ea typeface="+mn-ea"/>
              <a:cs typeface="+mn-cs"/>
              <a:hlinkClick xmlns:r="http://schemas.openxmlformats.org/officeDocument/2006/relationships" r:id="rId1"/>
            </a:rPr>
            <a:t>peer-to-peer networks</a:t>
          </a:r>
          <a:r>
            <a:rPr lang="en-GB" b="0" i="0" dirty="0">
              <a:solidFill>
                <a:schemeClr val="dk1"/>
              </a:solidFill>
              <a:effectLst/>
              <a:latin typeface="+mn-lt"/>
              <a:ea typeface="+mn-ea"/>
              <a:cs typeface="+mn-cs"/>
            </a:rPr>
            <a:t>.</a:t>
          </a:r>
          <a:endParaRPr lang="en-GB" dirty="0"/>
        </a:p>
      </dgm:t>
    </dgm:pt>
    <dgm:pt modelId="{3E79D858-FB71-40C0-88B3-6D171E1B4CB0}" type="parTrans" cxnId="{33DAEFD9-9221-4C39-8D15-F1DAA38717E0}">
      <dgm:prSet/>
      <dgm:spPr/>
      <dgm:t>
        <a:bodyPr/>
        <a:lstStyle/>
        <a:p>
          <a:endParaRPr lang="en-GB"/>
        </a:p>
      </dgm:t>
    </dgm:pt>
    <dgm:pt modelId="{6E708B0F-CBF0-4EB4-B732-40F2C9DDDC76}" type="sibTrans" cxnId="{33DAEFD9-9221-4C39-8D15-F1DAA38717E0}">
      <dgm:prSet/>
      <dgm:spPr/>
      <dgm:t>
        <a:bodyPr/>
        <a:lstStyle/>
        <a:p>
          <a:endParaRPr lang="en-GB"/>
        </a:p>
      </dgm:t>
    </dgm:pt>
    <dgm:pt modelId="{B1805271-4EAF-45DB-9DB2-6CDD69E8029D}">
      <dgm:prSet phldrT="[Text]"/>
      <dgm:spPr/>
      <dgm:t>
        <a:bodyPr/>
        <a:lstStyle/>
        <a:p>
          <a:r>
            <a:rPr lang="en-GB" dirty="0"/>
            <a:t>Network </a:t>
          </a:r>
        </a:p>
      </dgm:t>
    </dgm:pt>
    <dgm:pt modelId="{1831C6E5-7ED3-4EE5-BF13-0A2A06C443D9}" type="parTrans" cxnId="{C0AE02E0-D202-40AF-B87B-40E18529BED4}">
      <dgm:prSet/>
      <dgm:spPr/>
      <dgm:t>
        <a:bodyPr/>
        <a:lstStyle/>
        <a:p>
          <a:endParaRPr lang="en-GB"/>
        </a:p>
      </dgm:t>
    </dgm:pt>
    <dgm:pt modelId="{1E00AB7E-895E-44CC-A41C-4DAE2A36A015}" type="sibTrans" cxnId="{C0AE02E0-D202-40AF-B87B-40E18529BED4}">
      <dgm:prSet/>
      <dgm:spPr/>
      <dgm:t>
        <a:bodyPr/>
        <a:lstStyle/>
        <a:p>
          <a:endParaRPr lang="en-GB"/>
        </a:p>
      </dgm:t>
    </dgm:pt>
    <dgm:pt modelId="{432FF059-4316-43F6-888E-B950C556ABDE}">
      <dgm:prSet phldrT="[Text]"/>
      <dgm:spPr/>
      <dgm:t>
        <a:bodyPr/>
        <a:lstStyle/>
        <a:p>
          <a:r>
            <a:rPr lang="en-GB" b="0" i="0" dirty="0"/>
            <a:t>installed on a server providing users with the capability to manage data, user groups and applications</a:t>
          </a:r>
          <a:endParaRPr lang="en-GB" dirty="0"/>
        </a:p>
      </dgm:t>
    </dgm:pt>
    <dgm:pt modelId="{8CD34D31-AD87-4526-8BF4-9649455328F0}" type="parTrans" cxnId="{FC73C7E2-5904-43B6-82F9-273A4550F407}">
      <dgm:prSet/>
      <dgm:spPr/>
      <dgm:t>
        <a:bodyPr/>
        <a:lstStyle/>
        <a:p>
          <a:endParaRPr lang="en-GB"/>
        </a:p>
      </dgm:t>
    </dgm:pt>
    <dgm:pt modelId="{9F7A9B67-0C68-4437-BD65-0BEA4AE9CE6C}" type="sibTrans" cxnId="{FC73C7E2-5904-43B6-82F9-273A4550F407}">
      <dgm:prSet/>
      <dgm:spPr/>
      <dgm:t>
        <a:bodyPr/>
        <a:lstStyle/>
        <a:p>
          <a:endParaRPr lang="en-GB"/>
        </a:p>
      </dgm:t>
    </dgm:pt>
    <dgm:pt modelId="{FBD3CC88-1586-410D-8870-FF2A8D3DFE18}">
      <dgm:prSet phldrT="[Text]"/>
      <dgm:spPr/>
      <dgm:t>
        <a:bodyPr/>
        <a:lstStyle/>
        <a:p>
          <a:r>
            <a:rPr lang="en-GB" b="0" i="0" dirty="0"/>
            <a:t>users to access and share files and devices such as printers, security software and other applications, mostly in a local area network.</a:t>
          </a:r>
          <a:endParaRPr lang="en-GB" dirty="0"/>
        </a:p>
      </dgm:t>
    </dgm:pt>
    <dgm:pt modelId="{E581DCE9-1819-434F-9754-5356256A3AE1}" type="parTrans" cxnId="{36539D4E-5037-43E8-B0B1-4F84771F7399}">
      <dgm:prSet/>
      <dgm:spPr/>
      <dgm:t>
        <a:bodyPr/>
        <a:lstStyle/>
        <a:p>
          <a:endParaRPr lang="en-GB"/>
        </a:p>
      </dgm:t>
    </dgm:pt>
    <dgm:pt modelId="{BDCBC1AB-3A09-4590-B565-15F3F07061F4}" type="sibTrans" cxnId="{36539D4E-5037-43E8-B0B1-4F84771F7399}">
      <dgm:prSet/>
      <dgm:spPr/>
      <dgm:t>
        <a:bodyPr/>
        <a:lstStyle/>
        <a:p>
          <a:endParaRPr lang="en-GB"/>
        </a:p>
      </dgm:t>
    </dgm:pt>
    <dgm:pt modelId="{D90E17A7-7E13-47DB-9247-3DF485A3117F}">
      <dgm:prSet phldrT="[Text]"/>
      <dgm:spPr/>
      <dgm:t>
        <a:bodyPr/>
        <a:lstStyle/>
        <a:p>
          <a:r>
            <a:rPr lang="en-GB" dirty="0"/>
            <a:t>Time sharing</a:t>
          </a:r>
        </a:p>
      </dgm:t>
    </dgm:pt>
    <dgm:pt modelId="{DD6E568F-FFD2-4576-B6B0-B495BC147E87}" type="parTrans" cxnId="{365EF529-3311-4025-B452-58D1D2F94C2A}">
      <dgm:prSet/>
      <dgm:spPr/>
      <dgm:t>
        <a:bodyPr/>
        <a:lstStyle/>
        <a:p>
          <a:endParaRPr lang="en-GB"/>
        </a:p>
      </dgm:t>
    </dgm:pt>
    <dgm:pt modelId="{0BBA1110-5890-4CDA-ADA0-FC9FCC8FC98E}" type="sibTrans" cxnId="{365EF529-3311-4025-B452-58D1D2F94C2A}">
      <dgm:prSet/>
      <dgm:spPr/>
      <dgm:t>
        <a:bodyPr/>
        <a:lstStyle/>
        <a:p>
          <a:endParaRPr lang="en-GB"/>
        </a:p>
      </dgm:t>
    </dgm:pt>
    <dgm:pt modelId="{330C17A7-A069-4D38-8330-82B8E070CDB7}">
      <dgm:prSet phldrT="[Text]"/>
      <dgm:spPr/>
      <dgm:t>
        <a:bodyPr/>
        <a:lstStyle/>
        <a:p>
          <a:r>
            <a:rPr lang="en-GB" b="0" i="0" dirty="0">
              <a:solidFill>
                <a:schemeClr val="dk1"/>
              </a:solidFill>
              <a:effectLst/>
              <a:latin typeface="+mn-lt"/>
              <a:ea typeface="+mn-ea"/>
              <a:cs typeface="+mn-cs"/>
            </a:rPr>
            <a:t>also known as a multitasking OS, works by allocating time to a particular task and switching between tasks frequently</a:t>
          </a:r>
          <a:endParaRPr lang="en-GB" dirty="0"/>
        </a:p>
      </dgm:t>
    </dgm:pt>
    <dgm:pt modelId="{73AAA74B-A8CE-46A5-B5A4-29208B7E4F7E}" type="parTrans" cxnId="{5C06CD0D-5919-4B54-B29C-922C19B92292}">
      <dgm:prSet/>
      <dgm:spPr/>
      <dgm:t>
        <a:bodyPr/>
        <a:lstStyle/>
        <a:p>
          <a:endParaRPr lang="en-GB"/>
        </a:p>
      </dgm:t>
    </dgm:pt>
    <dgm:pt modelId="{6B29DE2E-1327-453F-A886-883B889E47DF}" type="sibTrans" cxnId="{5C06CD0D-5919-4B54-B29C-922C19B92292}">
      <dgm:prSet/>
      <dgm:spPr/>
      <dgm:t>
        <a:bodyPr/>
        <a:lstStyle/>
        <a:p>
          <a:endParaRPr lang="en-GB"/>
        </a:p>
      </dgm:t>
    </dgm:pt>
    <dgm:pt modelId="{E87EF20C-100B-451A-AE49-483935BCC964}">
      <dgm:prSet phldrT="[Text]"/>
      <dgm:spPr/>
      <dgm:t>
        <a:bodyPr/>
        <a:lstStyle/>
        <a:p>
          <a:r>
            <a:rPr lang="en-GB" b="0" i="0" dirty="0">
              <a:solidFill>
                <a:schemeClr val="dk1"/>
              </a:solidFill>
              <a:effectLst/>
              <a:latin typeface="+mn-lt"/>
              <a:ea typeface="+mn-ea"/>
              <a:cs typeface="+mn-cs"/>
            </a:rPr>
            <a:t>users to complete their work in the system simultaneously.</a:t>
          </a:r>
          <a:endParaRPr lang="en-GB" dirty="0"/>
        </a:p>
      </dgm:t>
    </dgm:pt>
    <dgm:pt modelId="{DC075F03-0250-4BE5-8B7A-F05E10F64D46}" type="parTrans" cxnId="{3FFBCD80-1F25-44C1-9B79-9F5F8059EA7D}">
      <dgm:prSet/>
      <dgm:spPr/>
      <dgm:t>
        <a:bodyPr/>
        <a:lstStyle/>
        <a:p>
          <a:endParaRPr lang="en-GB"/>
        </a:p>
      </dgm:t>
    </dgm:pt>
    <dgm:pt modelId="{47FDDB26-BA54-4616-9EF0-924B9C3EE420}" type="sibTrans" cxnId="{3FFBCD80-1F25-44C1-9B79-9F5F8059EA7D}">
      <dgm:prSet/>
      <dgm:spPr/>
      <dgm:t>
        <a:bodyPr/>
        <a:lstStyle/>
        <a:p>
          <a:endParaRPr lang="en-GB"/>
        </a:p>
      </dgm:t>
    </dgm:pt>
    <dgm:pt modelId="{161265E0-CBB2-4FC0-83DD-F96E507FA651}">
      <dgm:prSet phldrT="[Text]"/>
      <dgm:spPr/>
      <dgm:t>
        <a:bodyPr/>
        <a:lstStyle/>
        <a:p>
          <a:r>
            <a:rPr lang="en-GB" b="0" i="0" dirty="0">
              <a:solidFill>
                <a:schemeClr val="dk1"/>
              </a:solidFill>
              <a:effectLst/>
              <a:latin typeface="+mn-lt"/>
              <a:ea typeface="+mn-ea"/>
              <a:cs typeface="+mn-cs"/>
            </a:rPr>
            <a:t>serves multiple applications and multiple users in real time</a:t>
          </a:r>
          <a:endParaRPr lang="en-GB" dirty="0"/>
        </a:p>
      </dgm:t>
    </dgm:pt>
    <dgm:pt modelId="{F4979D12-AD6D-4609-91F0-602DFDD306E1}" type="parTrans" cxnId="{6C741851-18C6-4480-A238-1866AD28F687}">
      <dgm:prSet/>
      <dgm:spPr/>
      <dgm:t>
        <a:bodyPr/>
        <a:lstStyle/>
        <a:p>
          <a:endParaRPr lang="en-GB"/>
        </a:p>
      </dgm:t>
    </dgm:pt>
    <dgm:pt modelId="{25D18274-085E-4581-8335-11135711ECDB}" type="sibTrans" cxnId="{6C741851-18C6-4480-A238-1866AD28F687}">
      <dgm:prSet/>
      <dgm:spPr/>
      <dgm:t>
        <a:bodyPr/>
        <a:lstStyle/>
        <a:p>
          <a:endParaRPr lang="en-GB"/>
        </a:p>
      </dgm:t>
    </dgm:pt>
    <dgm:pt modelId="{85441DB5-13D9-47B7-9B75-CC9FF954DA58}">
      <dgm:prSet phldrT="[Text]"/>
      <dgm:spPr/>
      <dgm:t>
        <a:bodyPr/>
        <a:lstStyle/>
        <a:p>
          <a:endParaRPr lang="en-GB" dirty="0"/>
        </a:p>
      </dgm:t>
    </dgm:pt>
    <dgm:pt modelId="{D39E824A-4937-4D17-9883-1F4A11F398D9}" type="parTrans" cxnId="{603B153E-87AD-42E8-9EC1-C30034F9FBAD}">
      <dgm:prSet/>
      <dgm:spPr/>
      <dgm:t>
        <a:bodyPr/>
        <a:lstStyle/>
        <a:p>
          <a:endParaRPr lang="en-GB"/>
        </a:p>
      </dgm:t>
    </dgm:pt>
    <dgm:pt modelId="{DE203557-1CEC-4640-9D13-6CF88748826E}" type="sibTrans" cxnId="{603B153E-87AD-42E8-9EC1-C30034F9FBAD}">
      <dgm:prSet/>
      <dgm:spPr/>
      <dgm:t>
        <a:bodyPr/>
        <a:lstStyle/>
        <a:p>
          <a:endParaRPr lang="en-GB"/>
        </a:p>
      </dgm:t>
    </dgm:pt>
    <dgm:pt modelId="{FFE9D525-C377-46F1-8E97-03D7A2B4C3AB}">
      <dgm:prSet phldrT="[Text]"/>
      <dgm:spPr/>
      <dgm:t>
        <a:bodyPr/>
        <a:lstStyle/>
        <a:p>
          <a:r>
            <a:rPr lang="en-GB" b="0" i="0" dirty="0">
              <a:solidFill>
                <a:schemeClr val="dk1"/>
              </a:solidFill>
              <a:effectLst/>
              <a:latin typeface="+mn-lt"/>
              <a:ea typeface="+mn-ea"/>
              <a:cs typeface="+mn-cs"/>
            </a:rPr>
            <a:t>users to be distributed across various terminals to minimize response time</a:t>
          </a:r>
          <a:endParaRPr lang="en-GB" dirty="0"/>
        </a:p>
      </dgm:t>
    </dgm:pt>
    <dgm:pt modelId="{C21BE2E5-9B2F-458C-B7DD-0CB551575926}" type="parTrans" cxnId="{7E5E7CF3-F426-45D3-ABB4-B0DBF36461C8}">
      <dgm:prSet/>
      <dgm:spPr/>
      <dgm:t>
        <a:bodyPr/>
        <a:lstStyle/>
        <a:p>
          <a:endParaRPr lang="en-GB"/>
        </a:p>
      </dgm:t>
    </dgm:pt>
    <dgm:pt modelId="{61FDFA27-F521-4AFD-8434-DFCCCB7164E5}" type="sibTrans" cxnId="{7E5E7CF3-F426-45D3-ABB4-B0DBF36461C8}">
      <dgm:prSet/>
      <dgm:spPr/>
      <dgm:t>
        <a:bodyPr/>
        <a:lstStyle/>
        <a:p>
          <a:endParaRPr lang="en-GB"/>
        </a:p>
      </dgm:t>
    </dgm:pt>
    <dgm:pt modelId="{1C2BA126-90F7-4DCC-8886-98A3C8A4AF53}">
      <dgm:prSet phldrT="[Text]"/>
      <dgm:spPr/>
      <dgm:t>
        <a:bodyPr/>
        <a:lstStyle/>
        <a:p>
          <a:endParaRPr lang="en-GB" dirty="0"/>
        </a:p>
      </dgm:t>
    </dgm:pt>
    <dgm:pt modelId="{8D1544D7-FE0E-4036-B389-BD8330A81868}" type="parTrans" cxnId="{BBE9E2AC-981B-412A-9591-4C3CF0482C27}">
      <dgm:prSet/>
      <dgm:spPr/>
      <dgm:t>
        <a:bodyPr/>
        <a:lstStyle/>
        <a:p>
          <a:endParaRPr lang="en-GB"/>
        </a:p>
      </dgm:t>
    </dgm:pt>
    <dgm:pt modelId="{3C12E94C-97B9-445F-AF3B-62731EDFA8DD}" type="sibTrans" cxnId="{BBE9E2AC-981B-412A-9591-4C3CF0482C27}">
      <dgm:prSet/>
      <dgm:spPr/>
      <dgm:t>
        <a:bodyPr/>
        <a:lstStyle/>
        <a:p>
          <a:endParaRPr lang="en-GB"/>
        </a:p>
      </dgm:t>
    </dgm:pt>
    <dgm:pt modelId="{EE97259E-EB1C-4BE1-B34C-9730829D247F}">
      <dgm:prSet phldrT="[Text]"/>
      <dgm:spPr/>
      <dgm:t>
        <a:bodyPr/>
        <a:lstStyle/>
        <a:p>
          <a:r>
            <a:rPr lang="en-GB" b="0" i="0" dirty="0">
              <a:solidFill>
                <a:schemeClr val="dk1"/>
              </a:solidFill>
              <a:effectLst/>
              <a:latin typeface="+mn-lt"/>
              <a:ea typeface="+mn-ea"/>
              <a:cs typeface="+mn-cs"/>
            </a:rPr>
            <a:t>Multics and Unix. </a:t>
          </a:r>
          <a:endParaRPr lang="en-GB" dirty="0"/>
        </a:p>
      </dgm:t>
    </dgm:pt>
    <dgm:pt modelId="{D94A1688-8C95-4E11-B3BA-701A9618E742}" type="parTrans" cxnId="{5F1B3591-57CC-490B-BFA5-DCA6A41BA77C}">
      <dgm:prSet/>
      <dgm:spPr/>
      <dgm:t>
        <a:bodyPr/>
        <a:lstStyle/>
        <a:p>
          <a:endParaRPr lang="en-GB"/>
        </a:p>
      </dgm:t>
    </dgm:pt>
    <dgm:pt modelId="{BF4C1DDF-72AA-4A78-8008-88341F611084}" type="sibTrans" cxnId="{5F1B3591-57CC-490B-BFA5-DCA6A41BA77C}">
      <dgm:prSet/>
      <dgm:spPr/>
      <dgm:t>
        <a:bodyPr/>
        <a:lstStyle/>
        <a:p>
          <a:endParaRPr lang="en-GB"/>
        </a:p>
      </dgm:t>
    </dgm:pt>
    <dgm:pt modelId="{30437BDD-A5ED-4D7E-AA31-B1509A45DAD9}">
      <dgm:prSet phldrT="[Text]"/>
      <dgm:spPr/>
      <dgm:t>
        <a:bodyPr/>
        <a:lstStyle/>
        <a:p>
          <a:endParaRPr lang="en-GB" dirty="0"/>
        </a:p>
      </dgm:t>
    </dgm:pt>
    <dgm:pt modelId="{E981D9CB-F317-43E0-92D6-8B52CFE57D90}" type="parTrans" cxnId="{298A2B96-8A19-4391-A1CC-43A3F9CDC547}">
      <dgm:prSet/>
      <dgm:spPr/>
      <dgm:t>
        <a:bodyPr/>
        <a:lstStyle/>
        <a:p>
          <a:endParaRPr lang="en-GB"/>
        </a:p>
      </dgm:t>
    </dgm:pt>
    <dgm:pt modelId="{7D1D075E-8A13-42CA-8DE5-6524F85E88A5}" type="sibTrans" cxnId="{298A2B96-8A19-4391-A1CC-43A3F9CDC547}">
      <dgm:prSet/>
      <dgm:spPr/>
      <dgm:t>
        <a:bodyPr/>
        <a:lstStyle/>
        <a:p>
          <a:endParaRPr lang="en-GB"/>
        </a:p>
      </dgm:t>
    </dgm:pt>
    <dgm:pt modelId="{DB711DF1-DD79-4624-805A-1B2ED2A2254F}">
      <dgm:prSet phldrT="[Text]"/>
      <dgm:spPr/>
      <dgm:t>
        <a:bodyPr/>
        <a:lstStyle/>
        <a:p>
          <a:r>
            <a:rPr lang="en-GB" b="0" i="0" dirty="0"/>
            <a:t>Microsoft Windows, Linux and macOS X. Microsoft Windows Server 2003, Microsoft Windows Server 2008, UNIX, Linux, Mac OS X, Novell NetWare, BSD</a:t>
          </a:r>
          <a:endParaRPr lang="en-GB" dirty="0"/>
        </a:p>
      </dgm:t>
    </dgm:pt>
    <dgm:pt modelId="{2A67B7DB-9EF4-4857-9DD8-D5987FC00484}" type="parTrans" cxnId="{06D9FF18-64CA-4DEA-A054-060E73084A8E}">
      <dgm:prSet/>
      <dgm:spPr/>
      <dgm:t>
        <a:bodyPr/>
        <a:lstStyle/>
        <a:p>
          <a:endParaRPr lang="en-GB"/>
        </a:p>
      </dgm:t>
    </dgm:pt>
    <dgm:pt modelId="{7FEA9715-CCAE-42B5-A49F-4A14D8E8DDBB}" type="sibTrans" cxnId="{06D9FF18-64CA-4DEA-A054-060E73084A8E}">
      <dgm:prSet/>
      <dgm:spPr/>
      <dgm:t>
        <a:bodyPr/>
        <a:lstStyle/>
        <a:p>
          <a:endParaRPr lang="en-GB"/>
        </a:p>
      </dgm:t>
    </dgm:pt>
    <dgm:pt modelId="{8603EC0F-31DB-414B-A175-B8C1A55F1F16}">
      <dgm:prSet phldrT="[Text]"/>
      <dgm:spPr/>
      <dgm:t>
        <a:bodyPr/>
        <a:lstStyle/>
        <a:p>
          <a:r>
            <a:rPr lang="en-GB" b="0" i="0" dirty="0"/>
            <a:t>LOCUS</a:t>
          </a:r>
          <a:endParaRPr lang="en-GB" dirty="0"/>
        </a:p>
      </dgm:t>
    </dgm:pt>
    <dgm:pt modelId="{4D256A2E-4BC3-4B31-BA69-C33EB5865FD4}" type="parTrans" cxnId="{02942328-0DE3-4034-A96A-E7AD615FBEFC}">
      <dgm:prSet/>
      <dgm:spPr/>
      <dgm:t>
        <a:bodyPr/>
        <a:lstStyle/>
        <a:p>
          <a:endParaRPr lang="en-GB"/>
        </a:p>
      </dgm:t>
    </dgm:pt>
    <dgm:pt modelId="{EAB765C5-40C8-4890-B1BA-F274D830CC29}" type="sibTrans" cxnId="{02942328-0DE3-4034-A96A-E7AD615FBEFC}">
      <dgm:prSet/>
      <dgm:spPr/>
      <dgm:t>
        <a:bodyPr/>
        <a:lstStyle/>
        <a:p>
          <a:endParaRPr lang="en-GB"/>
        </a:p>
      </dgm:t>
    </dgm:pt>
    <dgm:pt modelId="{959C6076-8828-4E7D-9C89-8A1A5E60860D}">
      <dgm:prSet phldrT="[Text]"/>
      <dgm:spPr/>
      <dgm:t>
        <a:bodyPr/>
        <a:lstStyle/>
        <a:p>
          <a:r>
            <a:rPr lang="en-GB" b="0" i="0" dirty="0"/>
            <a:t>These systems are also known as Multitasking Systems.</a:t>
          </a:r>
          <a:endParaRPr lang="en-GB" dirty="0"/>
        </a:p>
      </dgm:t>
    </dgm:pt>
    <dgm:pt modelId="{9A9B8BBE-7B9A-4D83-BD17-ECB7A6E0443F}" type="parTrans" cxnId="{7381F459-3C41-4170-82E6-382E3F704017}">
      <dgm:prSet/>
      <dgm:spPr/>
      <dgm:t>
        <a:bodyPr/>
        <a:lstStyle/>
        <a:p>
          <a:endParaRPr lang="en-GB"/>
        </a:p>
      </dgm:t>
    </dgm:pt>
    <dgm:pt modelId="{8AA84C99-B53B-4C9E-AC96-38B61303F080}" type="sibTrans" cxnId="{7381F459-3C41-4170-82E6-382E3F704017}">
      <dgm:prSet/>
      <dgm:spPr/>
      <dgm:t>
        <a:bodyPr/>
        <a:lstStyle/>
        <a:p>
          <a:endParaRPr lang="en-GB"/>
        </a:p>
      </dgm:t>
    </dgm:pt>
    <dgm:pt modelId="{C0B029AA-9E9C-4D6B-B792-6CA00920E471}">
      <dgm:prSet/>
      <dgm:spPr/>
      <dgm:t>
        <a:bodyPr/>
        <a:lstStyle/>
        <a:p>
          <a:r>
            <a:rPr lang="en-GB" b="0" i="0"/>
            <a:t>Each task is given some time to execute so that all the tasks work smoothly. Each user gets the time of the CPU as they use a single system. </a:t>
          </a:r>
          <a:endParaRPr lang="en-GB" b="0" i="0" dirty="0"/>
        </a:p>
      </dgm:t>
    </dgm:pt>
    <dgm:pt modelId="{BA883126-48B8-4976-BE1F-89ECC5220038}" type="parTrans" cxnId="{81048736-E9C8-47B1-9824-D239FC4F7C90}">
      <dgm:prSet/>
      <dgm:spPr/>
      <dgm:t>
        <a:bodyPr/>
        <a:lstStyle/>
        <a:p>
          <a:endParaRPr lang="en-GB"/>
        </a:p>
      </dgm:t>
    </dgm:pt>
    <dgm:pt modelId="{8FA23716-D953-4565-9F0F-835FC2F6091F}" type="sibTrans" cxnId="{81048736-E9C8-47B1-9824-D239FC4F7C90}">
      <dgm:prSet/>
      <dgm:spPr/>
      <dgm:t>
        <a:bodyPr/>
        <a:lstStyle/>
        <a:p>
          <a:endParaRPr lang="en-GB"/>
        </a:p>
      </dgm:t>
    </dgm:pt>
    <dgm:pt modelId="{08D4C64C-2F4E-45BB-982F-DE4C6ADAD449}">
      <dgm:prSet/>
      <dgm:spPr/>
      <dgm:t>
        <a:bodyPr/>
        <a:lstStyle/>
        <a:p>
          <a:r>
            <a:rPr lang="en-GB" b="0" i="0" dirty="0"/>
            <a:t>The time that each task gets to execute is called quantum. After this time interval is over OS switches over to the next task. </a:t>
          </a:r>
        </a:p>
      </dgm:t>
    </dgm:pt>
    <dgm:pt modelId="{22C4A1B1-45D3-4185-8640-223C24A50BAC}" type="parTrans" cxnId="{EA46DF1B-3393-4026-BBC8-7B9A95213B52}">
      <dgm:prSet/>
      <dgm:spPr/>
      <dgm:t>
        <a:bodyPr/>
        <a:lstStyle/>
        <a:p>
          <a:endParaRPr lang="en-GB"/>
        </a:p>
      </dgm:t>
    </dgm:pt>
    <dgm:pt modelId="{8CEA4AAE-CA50-44EC-9905-43602EB2F0B6}" type="sibTrans" cxnId="{EA46DF1B-3393-4026-BBC8-7B9A95213B52}">
      <dgm:prSet/>
      <dgm:spPr/>
      <dgm:t>
        <a:bodyPr/>
        <a:lstStyle/>
        <a:p>
          <a:endParaRPr lang="en-GB"/>
        </a:p>
      </dgm:t>
    </dgm:pt>
    <dgm:pt modelId="{2DDB284C-57C9-4EC8-AAD4-7687C64C9BEC}" type="pres">
      <dgm:prSet presAssocID="{1CDC1E4B-7B1A-4D98-A6BE-CD356FFFA6C1}" presName="Name0" presStyleCnt="0">
        <dgm:presLayoutVars>
          <dgm:dir/>
          <dgm:animLvl val="lvl"/>
          <dgm:resizeHandles val="exact"/>
        </dgm:presLayoutVars>
      </dgm:prSet>
      <dgm:spPr/>
    </dgm:pt>
    <dgm:pt modelId="{6CB0847D-D4E7-4F12-8705-01D31A08DD83}" type="pres">
      <dgm:prSet presAssocID="{F0B3BF39-0890-477D-BF9C-7EFC3AA72FCE}" presName="composite" presStyleCnt="0"/>
      <dgm:spPr/>
    </dgm:pt>
    <dgm:pt modelId="{79D14E3E-EEF5-4DF0-BB6C-BFC512FE441E}" type="pres">
      <dgm:prSet presAssocID="{F0B3BF39-0890-477D-BF9C-7EFC3AA72FCE}" presName="parTx" presStyleLbl="alignNode1" presStyleIdx="0" presStyleCnt="3">
        <dgm:presLayoutVars>
          <dgm:chMax val="0"/>
          <dgm:chPref val="0"/>
          <dgm:bulletEnabled val="1"/>
        </dgm:presLayoutVars>
      </dgm:prSet>
      <dgm:spPr/>
    </dgm:pt>
    <dgm:pt modelId="{86BD927C-BC5F-4694-9E77-41A6B231AD1D}" type="pres">
      <dgm:prSet presAssocID="{F0B3BF39-0890-477D-BF9C-7EFC3AA72FCE}" presName="desTx" presStyleLbl="alignAccFollowNode1" presStyleIdx="0" presStyleCnt="3">
        <dgm:presLayoutVars>
          <dgm:bulletEnabled val="1"/>
        </dgm:presLayoutVars>
      </dgm:prSet>
      <dgm:spPr/>
    </dgm:pt>
    <dgm:pt modelId="{C847CD27-BA59-4500-93B7-5C7C46D423E3}" type="pres">
      <dgm:prSet presAssocID="{3A350D16-6CD6-4791-B90A-137EA2E0FA72}" presName="space" presStyleCnt="0"/>
      <dgm:spPr/>
    </dgm:pt>
    <dgm:pt modelId="{D40D90B8-F529-4AFA-9DA5-A871905BEBA3}" type="pres">
      <dgm:prSet presAssocID="{B1805271-4EAF-45DB-9DB2-6CDD69E8029D}" presName="composite" presStyleCnt="0"/>
      <dgm:spPr/>
    </dgm:pt>
    <dgm:pt modelId="{2113C09A-E64D-426D-8537-7123AE892351}" type="pres">
      <dgm:prSet presAssocID="{B1805271-4EAF-45DB-9DB2-6CDD69E8029D}" presName="parTx" presStyleLbl="alignNode1" presStyleIdx="1" presStyleCnt="3">
        <dgm:presLayoutVars>
          <dgm:chMax val="0"/>
          <dgm:chPref val="0"/>
          <dgm:bulletEnabled val="1"/>
        </dgm:presLayoutVars>
      </dgm:prSet>
      <dgm:spPr/>
    </dgm:pt>
    <dgm:pt modelId="{AE9DE8B5-C145-434B-A976-671437709FFB}" type="pres">
      <dgm:prSet presAssocID="{B1805271-4EAF-45DB-9DB2-6CDD69E8029D}" presName="desTx" presStyleLbl="alignAccFollowNode1" presStyleIdx="1" presStyleCnt="3">
        <dgm:presLayoutVars>
          <dgm:bulletEnabled val="1"/>
        </dgm:presLayoutVars>
      </dgm:prSet>
      <dgm:spPr/>
    </dgm:pt>
    <dgm:pt modelId="{E99C5D34-288F-45C1-9E3A-49A72FAA9C5A}" type="pres">
      <dgm:prSet presAssocID="{1E00AB7E-895E-44CC-A41C-4DAE2A36A015}" presName="space" presStyleCnt="0"/>
      <dgm:spPr/>
    </dgm:pt>
    <dgm:pt modelId="{AD6582E0-B066-46FC-BE2E-4E095BEEBFE4}" type="pres">
      <dgm:prSet presAssocID="{D90E17A7-7E13-47DB-9247-3DF485A3117F}" presName="composite" presStyleCnt="0"/>
      <dgm:spPr/>
    </dgm:pt>
    <dgm:pt modelId="{396478CC-C392-47D1-B9F1-11D4E6A46E77}" type="pres">
      <dgm:prSet presAssocID="{D90E17A7-7E13-47DB-9247-3DF485A3117F}" presName="parTx" presStyleLbl="alignNode1" presStyleIdx="2" presStyleCnt="3">
        <dgm:presLayoutVars>
          <dgm:chMax val="0"/>
          <dgm:chPref val="0"/>
          <dgm:bulletEnabled val="1"/>
        </dgm:presLayoutVars>
      </dgm:prSet>
      <dgm:spPr/>
    </dgm:pt>
    <dgm:pt modelId="{80F2CD50-6AC1-4FC1-AC8D-004904A0267E}" type="pres">
      <dgm:prSet presAssocID="{D90E17A7-7E13-47DB-9247-3DF485A3117F}" presName="desTx" presStyleLbl="alignAccFollowNode1" presStyleIdx="2" presStyleCnt="3">
        <dgm:presLayoutVars>
          <dgm:bulletEnabled val="1"/>
        </dgm:presLayoutVars>
      </dgm:prSet>
      <dgm:spPr/>
    </dgm:pt>
  </dgm:ptLst>
  <dgm:cxnLst>
    <dgm:cxn modelId="{5C06CD0D-5919-4B54-B29C-922C19B92292}" srcId="{D90E17A7-7E13-47DB-9247-3DF485A3117F}" destId="{330C17A7-A069-4D38-8330-82B8E070CDB7}" srcOrd="0" destOrd="0" parTransId="{73AAA74B-A8CE-46A5-B5A4-29208B7E4F7E}" sibTransId="{6B29DE2E-1327-453F-A886-883B889E47DF}"/>
    <dgm:cxn modelId="{F77FDC16-CBCC-487B-BC21-7704B9E5F90D}" type="presOf" srcId="{FBD3CC88-1586-410D-8870-FF2A8D3DFE18}" destId="{AE9DE8B5-C145-434B-A976-671437709FFB}" srcOrd="0" destOrd="1" presId="urn:microsoft.com/office/officeart/2005/8/layout/hList1"/>
    <dgm:cxn modelId="{08993F17-2E2E-4FD7-87E8-1F0341716D65}" type="presOf" srcId="{FFE9D525-C377-46F1-8E97-03D7A2B4C3AB}" destId="{80F2CD50-6AC1-4FC1-AC8D-004904A0267E}" srcOrd="0" destOrd="2" presId="urn:microsoft.com/office/officeart/2005/8/layout/hList1"/>
    <dgm:cxn modelId="{06D9FF18-64CA-4DEA-A054-060E73084A8E}" srcId="{B1805271-4EAF-45DB-9DB2-6CDD69E8029D}" destId="{DB711DF1-DD79-4624-805A-1B2ED2A2254F}" srcOrd="2" destOrd="0" parTransId="{2A67B7DB-9EF4-4857-9DD8-D5987FC00484}" sibTransId="{7FEA9715-CCAE-42B5-A49F-4A14D8E8DDBB}"/>
    <dgm:cxn modelId="{EA46DF1B-3393-4026-BBC8-7B9A95213B52}" srcId="{D90E17A7-7E13-47DB-9247-3DF485A3117F}" destId="{08D4C64C-2F4E-45BB-982F-DE4C6ADAD449}" srcOrd="5" destOrd="0" parTransId="{22C4A1B1-45D3-4185-8640-223C24A50BAC}" sibTransId="{8CEA4AAE-CA50-44EC-9905-43602EB2F0B6}"/>
    <dgm:cxn modelId="{02942328-0DE3-4034-A96A-E7AD615FBEFC}" srcId="{F0B3BF39-0890-477D-BF9C-7EFC3AA72FCE}" destId="{8603EC0F-31DB-414B-A175-B8C1A55F1F16}" srcOrd="3" destOrd="0" parTransId="{4D256A2E-4BC3-4B31-BA69-C33EB5865FD4}" sibTransId="{EAB765C5-40C8-4890-B1BA-F274D830CC29}"/>
    <dgm:cxn modelId="{F6A63729-1DA1-46A2-9935-88B720C7D62E}" type="presOf" srcId="{08D4C64C-2F4E-45BB-982F-DE4C6ADAD449}" destId="{80F2CD50-6AC1-4FC1-AC8D-004904A0267E}" srcOrd="0" destOrd="5" presId="urn:microsoft.com/office/officeart/2005/8/layout/hList1"/>
    <dgm:cxn modelId="{365EF529-3311-4025-B452-58D1D2F94C2A}" srcId="{1CDC1E4B-7B1A-4D98-A6BE-CD356FFFA6C1}" destId="{D90E17A7-7E13-47DB-9247-3DF485A3117F}" srcOrd="2" destOrd="0" parTransId="{DD6E568F-FFD2-4576-B6B0-B495BC147E87}" sibTransId="{0BBA1110-5890-4CDA-ADA0-FC9FCC8FC98E}"/>
    <dgm:cxn modelId="{D60BB72E-424D-4D8D-BE32-E63EEF58F479}" srcId="{1CDC1E4B-7B1A-4D98-A6BE-CD356FFFA6C1}" destId="{F0B3BF39-0890-477D-BF9C-7EFC3AA72FCE}" srcOrd="0" destOrd="0" parTransId="{B4885DDD-ED1B-4495-989D-12538D7980E8}" sibTransId="{3A350D16-6CD6-4791-B90A-137EA2E0FA72}"/>
    <dgm:cxn modelId="{81048736-E9C8-47B1-9824-D239FC4F7C90}" srcId="{D90E17A7-7E13-47DB-9247-3DF485A3117F}" destId="{C0B029AA-9E9C-4D6B-B792-6CA00920E471}" srcOrd="4" destOrd="0" parTransId="{BA883126-48B8-4976-BE1F-89ECC5220038}" sibTransId="{8FA23716-D953-4565-9F0F-835FC2F6091F}"/>
    <dgm:cxn modelId="{603B153E-87AD-42E8-9EC1-C30034F9FBAD}" srcId="{D90E17A7-7E13-47DB-9247-3DF485A3117F}" destId="{85441DB5-13D9-47B7-9B75-CC9FF954DA58}" srcOrd="8" destOrd="0" parTransId="{D39E824A-4937-4D17-9883-1F4A11F398D9}" sibTransId="{DE203557-1CEC-4640-9D13-6CF88748826E}"/>
    <dgm:cxn modelId="{9311C244-BD39-40BB-8C82-29C963ACE70B}" type="presOf" srcId="{85441DB5-13D9-47B7-9B75-CC9FF954DA58}" destId="{80F2CD50-6AC1-4FC1-AC8D-004904A0267E}" srcOrd="0" destOrd="8" presId="urn:microsoft.com/office/officeart/2005/8/layout/hList1"/>
    <dgm:cxn modelId="{0945886A-2D19-45D5-9B1A-235F1E92D7E5}" type="presOf" srcId="{959C6076-8828-4E7D-9C89-8A1A5E60860D}" destId="{80F2CD50-6AC1-4FC1-AC8D-004904A0267E}" srcOrd="0" destOrd="3" presId="urn:microsoft.com/office/officeart/2005/8/layout/hList1"/>
    <dgm:cxn modelId="{36539D4E-5037-43E8-B0B1-4F84771F7399}" srcId="{B1805271-4EAF-45DB-9DB2-6CDD69E8029D}" destId="{FBD3CC88-1586-410D-8870-FF2A8D3DFE18}" srcOrd="1" destOrd="0" parTransId="{E581DCE9-1819-434F-9754-5356256A3AE1}" sibTransId="{BDCBC1AB-3A09-4590-B565-15F3F07061F4}"/>
    <dgm:cxn modelId="{F6007870-3BBF-43D0-8E69-0A7620AF3816}" type="presOf" srcId="{330C17A7-A069-4D38-8330-82B8E070CDB7}" destId="{80F2CD50-6AC1-4FC1-AC8D-004904A0267E}" srcOrd="0" destOrd="0" presId="urn:microsoft.com/office/officeart/2005/8/layout/hList1"/>
    <dgm:cxn modelId="{6C741851-18C6-4480-A238-1866AD28F687}" srcId="{F0B3BF39-0890-477D-BF9C-7EFC3AA72FCE}" destId="{161265E0-CBB2-4FC0-83DD-F96E507FA651}" srcOrd="2" destOrd="0" parTransId="{F4979D12-AD6D-4609-91F0-602DFDD306E1}" sibTransId="{25D18274-085E-4581-8335-11135711ECDB}"/>
    <dgm:cxn modelId="{7381F459-3C41-4170-82E6-382E3F704017}" srcId="{D90E17A7-7E13-47DB-9247-3DF485A3117F}" destId="{959C6076-8828-4E7D-9C89-8A1A5E60860D}" srcOrd="3" destOrd="0" parTransId="{9A9B8BBE-7B9A-4D83-BD17-ECB7A6E0443F}" sibTransId="{8AA84C99-B53B-4C9E-AC96-38B61303F080}"/>
    <dgm:cxn modelId="{3FFBCD80-1F25-44C1-9B79-9F5F8059EA7D}" srcId="{D90E17A7-7E13-47DB-9247-3DF485A3117F}" destId="{E87EF20C-100B-451A-AE49-483935BCC964}" srcOrd="1" destOrd="0" parTransId="{DC075F03-0250-4BE5-8B7A-F05E10F64D46}" sibTransId="{47FDDB26-BA54-4616-9EF0-924B9C3EE420}"/>
    <dgm:cxn modelId="{32AE828F-4A62-47CD-B952-29EBDD656FEA}" type="presOf" srcId="{EE97259E-EB1C-4BE1-B34C-9730829D247F}" destId="{80F2CD50-6AC1-4FC1-AC8D-004904A0267E}" srcOrd="0" destOrd="6" presId="urn:microsoft.com/office/officeart/2005/8/layout/hList1"/>
    <dgm:cxn modelId="{5F1B3591-57CC-490B-BFA5-DCA6A41BA77C}" srcId="{D90E17A7-7E13-47DB-9247-3DF485A3117F}" destId="{EE97259E-EB1C-4BE1-B34C-9730829D247F}" srcOrd="6" destOrd="0" parTransId="{D94A1688-8C95-4E11-B3BA-701A9618E742}" sibTransId="{BF4C1DDF-72AA-4A78-8008-88341F611084}"/>
    <dgm:cxn modelId="{298A2B96-8A19-4391-A1CC-43A3F9CDC547}" srcId="{B1805271-4EAF-45DB-9DB2-6CDD69E8029D}" destId="{30437BDD-A5ED-4D7E-AA31-B1509A45DAD9}" srcOrd="3" destOrd="0" parTransId="{E981D9CB-F317-43E0-92D6-8B52CFE57D90}" sibTransId="{7D1D075E-8A13-42CA-8DE5-6524F85E88A5}"/>
    <dgm:cxn modelId="{2985FBA5-8967-4E35-9212-8FF269840A5A}" type="presOf" srcId="{B1805271-4EAF-45DB-9DB2-6CDD69E8029D}" destId="{2113C09A-E64D-426D-8537-7123AE892351}" srcOrd="0" destOrd="0" presId="urn:microsoft.com/office/officeart/2005/8/layout/hList1"/>
    <dgm:cxn modelId="{8DDADCA7-F596-426B-BE6A-57F6CC57D427}" type="presOf" srcId="{C0B029AA-9E9C-4D6B-B792-6CA00920E471}" destId="{80F2CD50-6AC1-4FC1-AC8D-004904A0267E}" srcOrd="0" destOrd="4" presId="urn:microsoft.com/office/officeart/2005/8/layout/hList1"/>
    <dgm:cxn modelId="{42208EA9-1E4F-407B-874D-E5CFA0611221}" type="presOf" srcId="{4EEA6C92-ECDE-4700-8B12-AEAABE4FF869}" destId="{86BD927C-BC5F-4694-9E77-41A6B231AD1D}" srcOrd="0" destOrd="0" presId="urn:microsoft.com/office/officeart/2005/8/layout/hList1"/>
    <dgm:cxn modelId="{DF4AC8A9-D582-4B4A-A72C-845C78181EE6}" type="presOf" srcId="{8603EC0F-31DB-414B-A175-B8C1A55F1F16}" destId="{86BD927C-BC5F-4694-9E77-41A6B231AD1D}" srcOrd="0" destOrd="3" presId="urn:microsoft.com/office/officeart/2005/8/layout/hList1"/>
    <dgm:cxn modelId="{BBE9E2AC-981B-412A-9591-4C3CF0482C27}" srcId="{D90E17A7-7E13-47DB-9247-3DF485A3117F}" destId="{1C2BA126-90F7-4DCC-8886-98A3C8A4AF53}" srcOrd="7" destOrd="0" parTransId="{8D1544D7-FE0E-4036-B389-BD8330A81868}" sibTransId="{3C12E94C-97B9-445F-AF3B-62731EDFA8DD}"/>
    <dgm:cxn modelId="{E63257C6-9A92-4560-8019-68E3BF00183A}" type="presOf" srcId="{161265E0-CBB2-4FC0-83DD-F96E507FA651}" destId="{86BD927C-BC5F-4694-9E77-41A6B231AD1D}" srcOrd="0" destOrd="2" presId="urn:microsoft.com/office/officeart/2005/8/layout/hList1"/>
    <dgm:cxn modelId="{D706CFCA-62B4-4D07-9316-E50F2ED7AD41}" type="presOf" srcId="{E87EF20C-100B-451A-AE49-483935BCC964}" destId="{80F2CD50-6AC1-4FC1-AC8D-004904A0267E}" srcOrd="0" destOrd="1" presId="urn:microsoft.com/office/officeart/2005/8/layout/hList1"/>
    <dgm:cxn modelId="{3AC048CD-A22C-4EAE-B3F6-DD7C366869FA}" type="presOf" srcId="{432FF059-4316-43F6-888E-B950C556ABDE}" destId="{AE9DE8B5-C145-434B-A976-671437709FFB}" srcOrd="0" destOrd="0" presId="urn:microsoft.com/office/officeart/2005/8/layout/hList1"/>
    <dgm:cxn modelId="{5FF472CD-AB8D-48F6-A93E-E13325DCD760}" type="presOf" srcId="{1C2BA126-90F7-4DCC-8886-98A3C8A4AF53}" destId="{80F2CD50-6AC1-4FC1-AC8D-004904A0267E}" srcOrd="0" destOrd="7" presId="urn:microsoft.com/office/officeart/2005/8/layout/hList1"/>
    <dgm:cxn modelId="{33DAEFD9-9221-4C39-8D15-F1DAA38717E0}" srcId="{F0B3BF39-0890-477D-BF9C-7EFC3AA72FCE}" destId="{E89B792F-0CDC-4E60-8EEE-8DDEB525DAC8}" srcOrd="1" destOrd="0" parTransId="{3E79D858-FB71-40C0-88B3-6D171E1B4CB0}" sibTransId="{6E708B0F-CBF0-4EB4-B732-40F2C9DDDC76}"/>
    <dgm:cxn modelId="{05FB89DB-D485-41A0-9558-718AE795EDB4}" type="presOf" srcId="{E89B792F-0CDC-4E60-8EEE-8DDEB525DAC8}" destId="{86BD927C-BC5F-4694-9E77-41A6B231AD1D}" srcOrd="0" destOrd="1" presId="urn:microsoft.com/office/officeart/2005/8/layout/hList1"/>
    <dgm:cxn modelId="{C0AE02E0-D202-40AF-B87B-40E18529BED4}" srcId="{1CDC1E4B-7B1A-4D98-A6BE-CD356FFFA6C1}" destId="{B1805271-4EAF-45DB-9DB2-6CDD69E8029D}" srcOrd="1" destOrd="0" parTransId="{1831C6E5-7ED3-4EE5-BF13-0A2A06C443D9}" sibTransId="{1E00AB7E-895E-44CC-A41C-4DAE2A36A015}"/>
    <dgm:cxn modelId="{FC73C7E2-5904-43B6-82F9-273A4550F407}" srcId="{B1805271-4EAF-45DB-9DB2-6CDD69E8029D}" destId="{432FF059-4316-43F6-888E-B950C556ABDE}" srcOrd="0" destOrd="0" parTransId="{8CD34D31-AD87-4526-8BF4-9649455328F0}" sibTransId="{9F7A9B67-0C68-4437-BD65-0BEA4AE9CE6C}"/>
    <dgm:cxn modelId="{8F031BE7-C417-42DF-A3EA-E691E90F6CAF}" type="presOf" srcId="{F0B3BF39-0890-477D-BF9C-7EFC3AA72FCE}" destId="{79D14E3E-EEF5-4DF0-BB6C-BFC512FE441E}" srcOrd="0" destOrd="0" presId="urn:microsoft.com/office/officeart/2005/8/layout/hList1"/>
    <dgm:cxn modelId="{7E5E7CF3-F426-45D3-ABB4-B0DBF36461C8}" srcId="{D90E17A7-7E13-47DB-9247-3DF485A3117F}" destId="{FFE9D525-C377-46F1-8E97-03D7A2B4C3AB}" srcOrd="2" destOrd="0" parTransId="{C21BE2E5-9B2F-458C-B7DD-0CB551575926}" sibTransId="{61FDFA27-F521-4AFD-8434-DFCCCB7164E5}"/>
    <dgm:cxn modelId="{94668CF3-91D1-4380-A1EF-5B9A01F2FAAE}" type="presOf" srcId="{30437BDD-A5ED-4D7E-AA31-B1509A45DAD9}" destId="{AE9DE8B5-C145-434B-A976-671437709FFB}" srcOrd="0" destOrd="3" presId="urn:microsoft.com/office/officeart/2005/8/layout/hList1"/>
    <dgm:cxn modelId="{CFA20BF5-DC7F-4EF0-922F-B0316B7CE729}" type="presOf" srcId="{1CDC1E4B-7B1A-4D98-A6BE-CD356FFFA6C1}" destId="{2DDB284C-57C9-4EC8-AAD4-7687C64C9BEC}" srcOrd="0" destOrd="0" presId="urn:microsoft.com/office/officeart/2005/8/layout/hList1"/>
    <dgm:cxn modelId="{C6B2D3FA-1217-4BEB-BE16-5C331794C3B1}" type="presOf" srcId="{DB711DF1-DD79-4624-805A-1B2ED2A2254F}" destId="{AE9DE8B5-C145-434B-A976-671437709FFB}" srcOrd="0" destOrd="2" presId="urn:microsoft.com/office/officeart/2005/8/layout/hList1"/>
    <dgm:cxn modelId="{D9BC0FFB-B271-4480-B3E7-58102BA2C646}" type="presOf" srcId="{D90E17A7-7E13-47DB-9247-3DF485A3117F}" destId="{396478CC-C392-47D1-B9F1-11D4E6A46E77}" srcOrd="0" destOrd="0" presId="urn:microsoft.com/office/officeart/2005/8/layout/hList1"/>
    <dgm:cxn modelId="{23F3C4FC-2682-4A1D-9E78-2F58AD8BA08D}" srcId="{F0B3BF39-0890-477D-BF9C-7EFC3AA72FCE}" destId="{4EEA6C92-ECDE-4700-8B12-AEAABE4FF869}" srcOrd="0" destOrd="0" parTransId="{318D10FE-42AB-4F99-8B74-C5DFCF45636C}" sibTransId="{D160A080-F7A7-4C63-8998-297D409D6FC1}"/>
    <dgm:cxn modelId="{203B8548-EA35-473B-B4C2-793837DF7E88}" type="presParOf" srcId="{2DDB284C-57C9-4EC8-AAD4-7687C64C9BEC}" destId="{6CB0847D-D4E7-4F12-8705-01D31A08DD83}" srcOrd="0" destOrd="0" presId="urn:microsoft.com/office/officeart/2005/8/layout/hList1"/>
    <dgm:cxn modelId="{C75BEA98-7B70-4EA9-8CA7-A2A300F3AD59}" type="presParOf" srcId="{6CB0847D-D4E7-4F12-8705-01D31A08DD83}" destId="{79D14E3E-EEF5-4DF0-BB6C-BFC512FE441E}" srcOrd="0" destOrd="0" presId="urn:microsoft.com/office/officeart/2005/8/layout/hList1"/>
    <dgm:cxn modelId="{175BB5A0-C177-4BE6-84E2-8FB08C28BD6F}" type="presParOf" srcId="{6CB0847D-D4E7-4F12-8705-01D31A08DD83}" destId="{86BD927C-BC5F-4694-9E77-41A6B231AD1D}" srcOrd="1" destOrd="0" presId="urn:microsoft.com/office/officeart/2005/8/layout/hList1"/>
    <dgm:cxn modelId="{35BD8DDD-D13F-4DE2-931C-834E3B29921F}" type="presParOf" srcId="{2DDB284C-57C9-4EC8-AAD4-7687C64C9BEC}" destId="{C847CD27-BA59-4500-93B7-5C7C46D423E3}" srcOrd="1" destOrd="0" presId="urn:microsoft.com/office/officeart/2005/8/layout/hList1"/>
    <dgm:cxn modelId="{A1613778-17FD-4B17-A446-0E32AAB5A11D}" type="presParOf" srcId="{2DDB284C-57C9-4EC8-AAD4-7687C64C9BEC}" destId="{D40D90B8-F529-4AFA-9DA5-A871905BEBA3}" srcOrd="2" destOrd="0" presId="urn:microsoft.com/office/officeart/2005/8/layout/hList1"/>
    <dgm:cxn modelId="{ADDBB03B-E759-463A-9A40-242F852C902D}" type="presParOf" srcId="{D40D90B8-F529-4AFA-9DA5-A871905BEBA3}" destId="{2113C09A-E64D-426D-8537-7123AE892351}" srcOrd="0" destOrd="0" presId="urn:microsoft.com/office/officeart/2005/8/layout/hList1"/>
    <dgm:cxn modelId="{223EFCC5-6479-47C5-94DD-4F7759DA3958}" type="presParOf" srcId="{D40D90B8-F529-4AFA-9DA5-A871905BEBA3}" destId="{AE9DE8B5-C145-434B-A976-671437709FFB}" srcOrd="1" destOrd="0" presId="urn:microsoft.com/office/officeart/2005/8/layout/hList1"/>
    <dgm:cxn modelId="{CA822EC4-08CF-475B-8161-2C3FF54BE259}" type="presParOf" srcId="{2DDB284C-57C9-4EC8-AAD4-7687C64C9BEC}" destId="{E99C5D34-288F-45C1-9E3A-49A72FAA9C5A}" srcOrd="3" destOrd="0" presId="urn:microsoft.com/office/officeart/2005/8/layout/hList1"/>
    <dgm:cxn modelId="{411BDB01-B344-4305-B3F1-6D11F9DEFE38}" type="presParOf" srcId="{2DDB284C-57C9-4EC8-AAD4-7687C64C9BEC}" destId="{AD6582E0-B066-46FC-BE2E-4E095BEEBFE4}" srcOrd="4" destOrd="0" presId="urn:microsoft.com/office/officeart/2005/8/layout/hList1"/>
    <dgm:cxn modelId="{B262F800-63A0-4862-97CD-7A346F049674}" type="presParOf" srcId="{AD6582E0-B066-46FC-BE2E-4E095BEEBFE4}" destId="{396478CC-C392-47D1-B9F1-11D4E6A46E77}" srcOrd="0" destOrd="0" presId="urn:microsoft.com/office/officeart/2005/8/layout/hList1"/>
    <dgm:cxn modelId="{22EC2B69-EA44-4F46-B84B-35901781FB89}" type="presParOf" srcId="{AD6582E0-B066-46FC-BE2E-4E095BEEBFE4}" destId="{80F2CD50-6AC1-4FC1-AC8D-004904A0267E}"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CDC1E4B-7B1A-4D98-A6BE-CD356FFFA6C1}"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GB"/>
        </a:p>
      </dgm:t>
    </dgm:pt>
    <dgm:pt modelId="{F0B3BF39-0890-477D-BF9C-7EFC3AA72FCE}">
      <dgm:prSet phldrT="[Text]"/>
      <dgm:spPr/>
      <dgm:t>
        <a:bodyPr/>
        <a:lstStyle/>
        <a:p>
          <a:r>
            <a:rPr lang="en-GB" dirty="0"/>
            <a:t>Batch  </a:t>
          </a:r>
        </a:p>
      </dgm:t>
    </dgm:pt>
    <dgm:pt modelId="{B4885DDD-ED1B-4495-989D-12538D7980E8}" type="parTrans" cxnId="{D60BB72E-424D-4D8D-BE32-E63EEF58F479}">
      <dgm:prSet/>
      <dgm:spPr/>
      <dgm:t>
        <a:bodyPr/>
        <a:lstStyle/>
        <a:p>
          <a:endParaRPr lang="en-GB"/>
        </a:p>
      </dgm:t>
    </dgm:pt>
    <dgm:pt modelId="{3A350D16-6CD6-4791-B90A-137EA2E0FA72}" type="sibTrans" cxnId="{D60BB72E-424D-4D8D-BE32-E63EEF58F479}">
      <dgm:prSet/>
      <dgm:spPr/>
      <dgm:t>
        <a:bodyPr/>
        <a:lstStyle/>
        <a:p>
          <a:endParaRPr lang="en-GB"/>
        </a:p>
      </dgm:t>
    </dgm:pt>
    <dgm:pt modelId="{4EEA6C92-ECDE-4700-8B12-AEAABE4FF869}">
      <dgm:prSet phldrT="[Text]"/>
      <dgm:spPr/>
      <dgm:t>
        <a:bodyPr/>
        <a:lstStyle/>
        <a:p>
          <a:endParaRPr lang="en-GB" dirty="0"/>
        </a:p>
      </dgm:t>
    </dgm:pt>
    <dgm:pt modelId="{318D10FE-42AB-4F99-8B74-C5DFCF45636C}" type="parTrans" cxnId="{23F3C4FC-2682-4A1D-9E78-2F58AD8BA08D}">
      <dgm:prSet/>
      <dgm:spPr/>
      <dgm:t>
        <a:bodyPr/>
        <a:lstStyle/>
        <a:p>
          <a:endParaRPr lang="en-GB"/>
        </a:p>
      </dgm:t>
    </dgm:pt>
    <dgm:pt modelId="{D160A080-F7A7-4C63-8998-297D409D6FC1}" type="sibTrans" cxnId="{23F3C4FC-2682-4A1D-9E78-2F58AD8BA08D}">
      <dgm:prSet/>
      <dgm:spPr/>
      <dgm:t>
        <a:bodyPr/>
        <a:lstStyle/>
        <a:p>
          <a:endParaRPr lang="en-GB"/>
        </a:p>
      </dgm:t>
    </dgm:pt>
    <dgm:pt modelId="{B1805271-4EAF-45DB-9DB2-6CDD69E8029D}">
      <dgm:prSet phldrT="[Text]"/>
      <dgm:spPr/>
      <dgm:t>
        <a:bodyPr/>
        <a:lstStyle/>
        <a:p>
          <a:r>
            <a:rPr lang="en-GB" dirty="0"/>
            <a:t>Real time</a:t>
          </a:r>
        </a:p>
      </dgm:t>
    </dgm:pt>
    <dgm:pt modelId="{1831C6E5-7ED3-4EE5-BF13-0A2A06C443D9}" type="parTrans" cxnId="{C0AE02E0-D202-40AF-B87B-40E18529BED4}">
      <dgm:prSet/>
      <dgm:spPr/>
      <dgm:t>
        <a:bodyPr/>
        <a:lstStyle/>
        <a:p>
          <a:endParaRPr lang="en-GB"/>
        </a:p>
      </dgm:t>
    </dgm:pt>
    <dgm:pt modelId="{1E00AB7E-895E-44CC-A41C-4DAE2A36A015}" type="sibTrans" cxnId="{C0AE02E0-D202-40AF-B87B-40E18529BED4}">
      <dgm:prSet/>
      <dgm:spPr/>
      <dgm:t>
        <a:bodyPr/>
        <a:lstStyle/>
        <a:p>
          <a:endParaRPr lang="en-GB"/>
        </a:p>
      </dgm:t>
    </dgm:pt>
    <dgm:pt modelId="{432FF059-4316-43F6-888E-B950C556ABDE}">
      <dgm:prSet phldrT="[Text]"/>
      <dgm:spPr/>
      <dgm:t>
        <a:bodyPr/>
        <a:lstStyle/>
        <a:p>
          <a:r>
            <a:rPr lang="en-GB" b="0" i="0" dirty="0"/>
            <a:t>Real-time operating systems provide support to real-time systems that require observance of strict time requirements.</a:t>
          </a:r>
          <a:endParaRPr lang="en-GB" dirty="0"/>
        </a:p>
      </dgm:t>
    </dgm:pt>
    <dgm:pt modelId="{8CD34D31-AD87-4526-8BF4-9649455328F0}" type="parTrans" cxnId="{FC73C7E2-5904-43B6-82F9-273A4550F407}">
      <dgm:prSet/>
      <dgm:spPr/>
      <dgm:t>
        <a:bodyPr/>
        <a:lstStyle/>
        <a:p>
          <a:endParaRPr lang="en-GB"/>
        </a:p>
      </dgm:t>
    </dgm:pt>
    <dgm:pt modelId="{9F7A9B67-0C68-4437-BD65-0BEA4AE9CE6C}" type="sibTrans" cxnId="{FC73C7E2-5904-43B6-82F9-273A4550F407}">
      <dgm:prSet/>
      <dgm:spPr/>
      <dgm:t>
        <a:bodyPr/>
        <a:lstStyle/>
        <a:p>
          <a:endParaRPr lang="en-GB"/>
        </a:p>
      </dgm:t>
    </dgm:pt>
    <dgm:pt modelId="{D90E17A7-7E13-47DB-9247-3DF485A3117F}">
      <dgm:prSet phldrT="[Text]"/>
      <dgm:spPr/>
      <dgm:t>
        <a:bodyPr/>
        <a:lstStyle/>
        <a:p>
          <a:r>
            <a:rPr lang="en-GB" dirty="0"/>
            <a:t>multiprogramming</a:t>
          </a:r>
        </a:p>
      </dgm:t>
    </dgm:pt>
    <dgm:pt modelId="{DD6E568F-FFD2-4576-B6B0-B495BC147E87}" type="parTrans" cxnId="{365EF529-3311-4025-B452-58D1D2F94C2A}">
      <dgm:prSet/>
      <dgm:spPr/>
      <dgm:t>
        <a:bodyPr/>
        <a:lstStyle/>
        <a:p>
          <a:endParaRPr lang="en-GB"/>
        </a:p>
      </dgm:t>
    </dgm:pt>
    <dgm:pt modelId="{0BBA1110-5890-4CDA-ADA0-FC9FCC8FC98E}" type="sibTrans" cxnId="{365EF529-3311-4025-B452-58D1D2F94C2A}">
      <dgm:prSet/>
      <dgm:spPr/>
      <dgm:t>
        <a:bodyPr/>
        <a:lstStyle/>
        <a:p>
          <a:endParaRPr lang="en-GB"/>
        </a:p>
      </dgm:t>
    </dgm:pt>
    <dgm:pt modelId="{330C17A7-A069-4D38-8330-82B8E070CDB7}">
      <dgm:prSet phldrT="[Text]"/>
      <dgm:spPr/>
      <dgm:t>
        <a:bodyPr/>
        <a:lstStyle/>
        <a:p>
          <a:endParaRPr lang="en-GB" dirty="0"/>
        </a:p>
      </dgm:t>
    </dgm:pt>
    <dgm:pt modelId="{73AAA74B-A8CE-46A5-B5A4-29208B7E4F7E}" type="parTrans" cxnId="{5C06CD0D-5919-4B54-B29C-922C19B92292}">
      <dgm:prSet/>
      <dgm:spPr/>
      <dgm:t>
        <a:bodyPr/>
        <a:lstStyle/>
        <a:p>
          <a:endParaRPr lang="en-GB"/>
        </a:p>
      </dgm:t>
    </dgm:pt>
    <dgm:pt modelId="{6B29DE2E-1327-453F-A886-883B889E47DF}" type="sibTrans" cxnId="{5C06CD0D-5919-4B54-B29C-922C19B92292}">
      <dgm:prSet/>
      <dgm:spPr/>
      <dgm:t>
        <a:bodyPr/>
        <a:lstStyle/>
        <a:p>
          <a:endParaRPr lang="en-GB"/>
        </a:p>
      </dgm:t>
    </dgm:pt>
    <dgm:pt modelId="{85441DB5-13D9-47B7-9B75-CC9FF954DA58}">
      <dgm:prSet phldrT="[Text]"/>
      <dgm:spPr/>
      <dgm:t>
        <a:bodyPr/>
        <a:lstStyle/>
        <a:p>
          <a:endParaRPr lang="en-GB" dirty="0"/>
        </a:p>
      </dgm:t>
    </dgm:pt>
    <dgm:pt modelId="{D39E824A-4937-4D17-9883-1F4A11F398D9}" type="parTrans" cxnId="{603B153E-87AD-42E8-9EC1-C30034F9FBAD}">
      <dgm:prSet/>
      <dgm:spPr/>
      <dgm:t>
        <a:bodyPr/>
        <a:lstStyle/>
        <a:p>
          <a:endParaRPr lang="en-GB"/>
        </a:p>
      </dgm:t>
    </dgm:pt>
    <dgm:pt modelId="{DE203557-1CEC-4640-9D13-6CF88748826E}" type="sibTrans" cxnId="{603B153E-87AD-42E8-9EC1-C30034F9FBAD}">
      <dgm:prSet/>
      <dgm:spPr/>
      <dgm:t>
        <a:bodyPr/>
        <a:lstStyle/>
        <a:p>
          <a:endParaRPr lang="en-GB"/>
        </a:p>
      </dgm:t>
    </dgm:pt>
    <dgm:pt modelId="{3CDE48A7-A190-4AB7-AD59-316000316A00}">
      <dgm:prSet/>
      <dgm:spPr/>
      <dgm:t>
        <a:bodyPr/>
        <a:lstStyle/>
        <a:p>
          <a:r>
            <a:rPr lang="en-GB" b="0" i="0" dirty="0"/>
            <a:t>Real-time operating systems may either be hard real-time systems or soft real-time systems. Hard real-time systems are installed in applications with strict time constraints.</a:t>
          </a:r>
        </a:p>
      </dgm:t>
    </dgm:pt>
    <dgm:pt modelId="{771929C7-6975-44D8-9539-63BD9B152CCB}" type="parTrans" cxnId="{6996582E-49FA-428D-B528-3A5BFD246854}">
      <dgm:prSet/>
      <dgm:spPr/>
      <dgm:t>
        <a:bodyPr/>
        <a:lstStyle/>
        <a:p>
          <a:endParaRPr lang="en-GB"/>
        </a:p>
      </dgm:t>
    </dgm:pt>
    <dgm:pt modelId="{4FC2C403-97C8-4655-831C-E12F25CB07CE}" type="sibTrans" cxnId="{6996582E-49FA-428D-B528-3A5BFD246854}">
      <dgm:prSet/>
      <dgm:spPr/>
      <dgm:t>
        <a:bodyPr/>
        <a:lstStyle/>
        <a:p>
          <a:endParaRPr lang="en-GB"/>
        </a:p>
      </dgm:t>
    </dgm:pt>
    <dgm:pt modelId="{502C92BA-625D-4128-89E4-620E0C9B214C}">
      <dgm:prSet/>
      <dgm:spPr/>
      <dgm:t>
        <a:bodyPr/>
        <a:lstStyle/>
        <a:p>
          <a:r>
            <a:rPr lang="en-GB" b="0" i="0" dirty="0"/>
            <a:t>The system guarantees the completion of sensitive tasks on time. </a:t>
          </a:r>
        </a:p>
      </dgm:t>
    </dgm:pt>
    <dgm:pt modelId="{BA975A45-8CE2-49FE-868A-3867C4A990E3}" type="parTrans" cxnId="{221C7709-2F73-404A-B822-95CB76282258}">
      <dgm:prSet/>
      <dgm:spPr/>
      <dgm:t>
        <a:bodyPr/>
        <a:lstStyle/>
        <a:p>
          <a:endParaRPr lang="en-GB"/>
        </a:p>
      </dgm:t>
    </dgm:pt>
    <dgm:pt modelId="{90DAFBE4-499D-4E76-85EF-F65273CA7C77}" type="sibTrans" cxnId="{221C7709-2F73-404A-B822-95CB76282258}">
      <dgm:prSet/>
      <dgm:spPr/>
      <dgm:t>
        <a:bodyPr/>
        <a:lstStyle/>
        <a:p>
          <a:endParaRPr lang="en-GB"/>
        </a:p>
      </dgm:t>
    </dgm:pt>
    <dgm:pt modelId="{E50622B0-0A65-475F-A208-2A604C232CA1}">
      <dgm:prSet/>
      <dgm:spPr/>
      <dgm:t>
        <a:bodyPr/>
        <a:lstStyle/>
        <a:p>
          <a:r>
            <a:rPr lang="en-GB" b="0" i="0" dirty="0"/>
            <a:t>does not interact with the computer directly. There is an operator which takes similar jobs having the same requirement and groups them into batches. It is the responsibility of the operator to sort jobs with similar needs. </a:t>
          </a:r>
          <a:endParaRPr lang="en-GB" dirty="0"/>
        </a:p>
      </dgm:t>
    </dgm:pt>
    <dgm:pt modelId="{DB3748DD-AF5F-4BCE-989A-59915DD32254}" type="parTrans" cxnId="{A6FC80E8-1924-4860-AE3D-3C20812744C4}">
      <dgm:prSet/>
      <dgm:spPr/>
      <dgm:t>
        <a:bodyPr/>
        <a:lstStyle/>
        <a:p>
          <a:endParaRPr lang="en-GB"/>
        </a:p>
      </dgm:t>
    </dgm:pt>
    <dgm:pt modelId="{4B60DC5E-2E1F-416B-80B3-88D0F27E5D53}" type="sibTrans" cxnId="{A6FC80E8-1924-4860-AE3D-3C20812744C4}">
      <dgm:prSet/>
      <dgm:spPr/>
      <dgm:t>
        <a:bodyPr/>
        <a:lstStyle/>
        <a:p>
          <a:endParaRPr lang="en-GB"/>
        </a:p>
      </dgm:t>
    </dgm:pt>
    <dgm:pt modelId="{B076E56F-97D2-4412-956B-926AA6899709}">
      <dgm:prSet phldrT="[Text]"/>
      <dgm:spPr/>
      <dgm:t>
        <a:bodyPr/>
        <a:lstStyle/>
        <a:p>
          <a:r>
            <a:rPr lang="en-GB" b="0" i="0" dirty="0"/>
            <a:t> They are typically used for tasks such as scientific experiments, </a:t>
          </a:r>
          <a:r>
            <a:rPr lang="en-GB" b="0" i="0" dirty="0">
              <a:hlinkClick xmlns:r="http://schemas.openxmlformats.org/officeDocument/2006/relationships" r:id="rId1"/>
            </a:rPr>
            <a:t>medical imaging</a:t>
          </a:r>
          <a:r>
            <a:rPr lang="en-GB" b="0" i="0" dirty="0"/>
            <a:t>, robotics and air traffic control operations. </a:t>
          </a:r>
          <a:endParaRPr lang="en-GB" dirty="0"/>
        </a:p>
      </dgm:t>
    </dgm:pt>
    <dgm:pt modelId="{A089EDB0-84A7-4650-9C8B-5AF024997EFE}" type="parTrans" cxnId="{F0466622-B8C5-4128-A079-09B80CBA7D6D}">
      <dgm:prSet/>
      <dgm:spPr/>
    </dgm:pt>
    <dgm:pt modelId="{01EAFA8E-B07D-43AA-8E5F-5C84C5F17F4E}" type="sibTrans" cxnId="{F0466622-B8C5-4128-A079-09B80CBA7D6D}">
      <dgm:prSet/>
      <dgm:spPr/>
    </dgm:pt>
    <dgm:pt modelId="{61987CFF-EB07-46C7-B80D-4B498CCA167D}">
      <dgm:prSet phldrT="[Text]"/>
      <dgm:spPr/>
      <dgm:t>
        <a:bodyPr/>
        <a:lstStyle/>
        <a:p>
          <a:r>
            <a:rPr lang="en-GB" b="0" i="0" dirty="0"/>
            <a:t>The response time between input, processing and response is tiny, which is beneficial for processes that are highly sensitive and need high precision.</a:t>
          </a:r>
          <a:endParaRPr lang="en-GB" dirty="0"/>
        </a:p>
      </dgm:t>
    </dgm:pt>
    <dgm:pt modelId="{1F9AE8FD-BBE6-4B8B-830D-D99A6528F8FD}" type="parTrans" cxnId="{52B433E5-F14B-43B7-BEDF-A0CF360EE377}">
      <dgm:prSet/>
      <dgm:spPr/>
    </dgm:pt>
    <dgm:pt modelId="{8DB01E10-082D-4C28-89DB-835AB869C160}" type="sibTrans" cxnId="{52B433E5-F14B-43B7-BEDF-A0CF360EE377}">
      <dgm:prSet/>
      <dgm:spPr/>
    </dgm:pt>
    <dgm:pt modelId="{3742B70A-75FD-4937-A605-8DAFE5BAF32A}">
      <dgm:prSet/>
      <dgm:spPr/>
      <dgm:t>
        <a:bodyPr/>
        <a:lstStyle/>
        <a:p>
          <a:r>
            <a:rPr lang="en-GB" b="0" i="0" dirty="0" err="1"/>
            <a:t>FreeRTOS</a:t>
          </a:r>
          <a:endParaRPr lang="en-GB" b="0" i="0" dirty="0"/>
        </a:p>
      </dgm:t>
    </dgm:pt>
    <dgm:pt modelId="{D2B4BEA6-F6D1-449C-B27A-3AF6DBCC5190}" type="parTrans" cxnId="{4D414E30-C56D-490A-91F3-CFB27048FE45}">
      <dgm:prSet/>
      <dgm:spPr/>
    </dgm:pt>
    <dgm:pt modelId="{8FA6132A-0E7D-4F4A-88AE-08EB8C7F04CC}" type="sibTrans" cxnId="{4D414E30-C56D-490A-91F3-CFB27048FE45}">
      <dgm:prSet/>
      <dgm:spPr/>
    </dgm:pt>
    <dgm:pt modelId="{06B6CA88-F478-4EB7-BD8F-04A8639372FD}">
      <dgm:prSet/>
      <dgm:spPr/>
      <dgm:t>
        <a:bodyPr/>
        <a:lstStyle/>
        <a:p>
          <a:r>
            <a:rPr lang="en-GB" b="0" i="0"/>
            <a:t>Can be simply illustrated as more than one program is present in the main memory and any one of them can be kept in execution.</a:t>
          </a:r>
          <a:endParaRPr lang="en-GB" dirty="0"/>
        </a:p>
      </dgm:t>
    </dgm:pt>
    <dgm:pt modelId="{0D418C48-2489-4AF1-B9F3-87D6C060B24E}" type="parTrans" cxnId="{EA5CBA28-36FB-4676-AB17-39CCAE2611CA}">
      <dgm:prSet/>
      <dgm:spPr/>
      <dgm:t>
        <a:bodyPr/>
        <a:lstStyle/>
        <a:p>
          <a:endParaRPr lang="en-GB"/>
        </a:p>
      </dgm:t>
    </dgm:pt>
    <dgm:pt modelId="{390248DD-DEA7-4519-9B40-29F40E2498B3}" type="sibTrans" cxnId="{EA5CBA28-36FB-4676-AB17-39CCAE2611CA}">
      <dgm:prSet/>
      <dgm:spPr/>
      <dgm:t>
        <a:bodyPr/>
        <a:lstStyle/>
        <a:p>
          <a:endParaRPr lang="en-GB"/>
        </a:p>
      </dgm:t>
    </dgm:pt>
    <dgm:pt modelId="{9E8314A2-A78B-4D4B-8161-A053541DB584}">
      <dgm:prSet/>
      <dgm:spPr/>
      <dgm:t>
        <a:bodyPr/>
        <a:lstStyle/>
        <a:p>
          <a:r>
            <a:rPr lang="en-GB" b="0" i="0"/>
            <a:t>Multitasking Operating System is simply a multiprogramming Operating System with having facility of a Round-Robin Scheduling Algorithm. It can run multiple programs simultaneously</a:t>
          </a:r>
          <a:endParaRPr lang="en-GB" dirty="0"/>
        </a:p>
      </dgm:t>
    </dgm:pt>
    <dgm:pt modelId="{7F3CDA8F-19A7-4012-90F6-3E51B043D260}" type="parTrans" cxnId="{6D638A34-3298-485C-83A5-2B01D55C2FA7}">
      <dgm:prSet/>
      <dgm:spPr/>
      <dgm:t>
        <a:bodyPr/>
        <a:lstStyle/>
        <a:p>
          <a:endParaRPr lang="en-GB"/>
        </a:p>
      </dgm:t>
    </dgm:pt>
    <dgm:pt modelId="{13161C19-1756-4BAA-AD98-A5355E800ED4}" type="sibTrans" cxnId="{6D638A34-3298-485C-83A5-2B01D55C2FA7}">
      <dgm:prSet/>
      <dgm:spPr/>
      <dgm:t>
        <a:bodyPr/>
        <a:lstStyle/>
        <a:p>
          <a:endParaRPr lang="en-GB"/>
        </a:p>
      </dgm:t>
    </dgm:pt>
    <dgm:pt modelId="{2DDB284C-57C9-4EC8-AAD4-7687C64C9BEC}" type="pres">
      <dgm:prSet presAssocID="{1CDC1E4B-7B1A-4D98-A6BE-CD356FFFA6C1}" presName="Name0" presStyleCnt="0">
        <dgm:presLayoutVars>
          <dgm:dir/>
          <dgm:animLvl val="lvl"/>
          <dgm:resizeHandles val="exact"/>
        </dgm:presLayoutVars>
      </dgm:prSet>
      <dgm:spPr/>
    </dgm:pt>
    <dgm:pt modelId="{6CB0847D-D4E7-4F12-8705-01D31A08DD83}" type="pres">
      <dgm:prSet presAssocID="{F0B3BF39-0890-477D-BF9C-7EFC3AA72FCE}" presName="composite" presStyleCnt="0"/>
      <dgm:spPr/>
    </dgm:pt>
    <dgm:pt modelId="{79D14E3E-EEF5-4DF0-BB6C-BFC512FE441E}" type="pres">
      <dgm:prSet presAssocID="{F0B3BF39-0890-477D-BF9C-7EFC3AA72FCE}" presName="parTx" presStyleLbl="alignNode1" presStyleIdx="0" presStyleCnt="3">
        <dgm:presLayoutVars>
          <dgm:chMax val="0"/>
          <dgm:chPref val="0"/>
          <dgm:bulletEnabled val="1"/>
        </dgm:presLayoutVars>
      </dgm:prSet>
      <dgm:spPr/>
    </dgm:pt>
    <dgm:pt modelId="{86BD927C-BC5F-4694-9E77-41A6B231AD1D}" type="pres">
      <dgm:prSet presAssocID="{F0B3BF39-0890-477D-BF9C-7EFC3AA72FCE}" presName="desTx" presStyleLbl="alignAccFollowNode1" presStyleIdx="0" presStyleCnt="3">
        <dgm:presLayoutVars>
          <dgm:bulletEnabled val="1"/>
        </dgm:presLayoutVars>
      </dgm:prSet>
      <dgm:spPr/>
    </dgm:pt>
    <dgm:pt modelId="{C847CD27-BA59-4500-93B7-5C7C46D423E3}" type="pres">
      <dgm:prSet presAssocID="{3A350D16-6CD6-4791-B90A-137EA2E0FA72}" presName="space" presStyleCnt="0"/>
      <dgm:spPr/>
    </dgm:pt>
    <dgm:pt modelId="{D40D90B8-F529-4AFA-9DA5-A871905BEBA3}" type="pres">
      <dgm:prSet presAssocID="{B1805271-4EAF-45DB-9DB2-6CDD69E8029D}" presName="composite" presStyleCnt="0"/>
      <dgm:spPr/>
    </dgm:pt>
    <dgm:pt modelId="{2113C09A-E64D-426D-8537-7123AE892351}" type="pres">
      <dgm:prSet presAssocID="{B1805271-4EAF-45DB-9DB2-6CDD69E8029D}" presName="parTx" presStyleLbl="alignNode1" presStyleIdx="1" presStyleCnt="3">
        <dgm:presLayoutVars>
          <dgm:chMax val="0"/>
          <dgm:chPref val="0"/>
          <dgm:bulletEnabled val="1"/>
        </dgm:presLayoutVars>
      </dgm:prSet>
      <dgm:spPr/>
    </dgm:pt>
    <dgm:pt modelId="{AE9DE8B5-C145-434B-A976-671437709FFB}" type="pres">
      <dgm:prSet presAssocID="{B1805271-4EAF-45DB-9DB2-6CDD69E8029D}" presName="desTx" presStyleLbl="alignAccFollowNode1" presStyleIdx="1" presStyleCnt="3">
        <dgm:presLayoutVars>
          <dgm:bulletEnabled val="1"/>
        </dgm:presLayoutVars>
      </dgm:prSet>
      <dgm:spPr/>
    </dgm:pt>
    <dgm:pt modelId="{E99C5D34-288F-45C1-9E3A-49A72FAA9C5A}" type="pres">
      <dgm:prSet presAssocID="{1E00AB7E-895E-44CC-A41C-4DAE2A36A015}" presName="space" presStyleCnt="0"/>
      <dgm:spPr/>
    </dgm:pt>
    <dgm:pt modelId="{AD6582E0-B066-46FC-BE2E-4E095BEEBFE4}" type="pres">
      <dgm:prSet presAssocID="{D90E17A7-7E13-47DB-9247-3DF485A3117F}" presName="composite" presStyleCnt="0"/>
      <dgm:spPr/>
    </dgm:pt>
    <dgm:pt modelId="{396478CC-C392-47D1-B9F1-11D4E6A46E77}" type="pres">
      <dgm:prSet presAssocID="{D90E17A7-7E13-47DB-9247-3DF485A3117F}" presName="parTx" presStyleLbl="alignNode1" presStyleIdx="2" presStyleCnt="3">
        <dgm:presLayoutVars>
          <dgm:chMax val="0"/>
          <dgm:chPref val="0"/>
          <dgm:bulletEnabled val="1"/>
        </dgm:presLayoutVars>
      </dgm:prSet>
      <dgm:spPr/>
    </dgm:pt>
    <dgm:pt modelId="{80F2CD50-6AC1-4FC1-AC8D-004904A0267E}" type="pres">
      <dgm:prSet presAssocID="{D90E17A7-7E13-47DB-9247-3DF485A3117F}" presName="desTx" presStyleLbl="alignAccFollowNode1" presStyleIdx="2" presStyleCnt="3">
        <dgm:presLayoutVars>
          <dgm:bulletEnabled val="1"/>
        </dgm:presLayoutVars>
      </dgm:prSet>
      <dgm:spPr/>
    </dgm:pt>
  </dgm:ptLst>
  <dgm:cxnLst>
    <dgm:cxn modelId="{221C7709-2F73-404A-B822-95CB76282258}" srcId="{B1805271-4EAF-45DB-9DB2-6CDD69E8029D}" destId="{502C92BA-625D-4128-89E4-620E0C9B214C}" srcOrd="4" destOrd="0" parTransId="{BA975A45-8CE2-49FE-868A-3867C4A990E3}" sibTransId="{90DAFBE4-499D-4E76-85EF-F65273CA7C77}"/>
    <dgm:cxn modelId="{5C06CD0D-5919-4B54-B29C-922C19B92292}" srcId="{D90E17A7-7E13-47DB-9247-3DF485A3117F}" destId="{330C17A7-A069-4D38-8330-82B8E070CDB7}" srcOrd="0" destOrd="0" parTransId="{73AAA74B-A8CE-46A5-B5A4-29208B7E4F7E}" sibTransId="{6B29DE2E-1327-453F-A886-883B889E47DF}"/>
    <dgm:cxn modelId="{F0466622-B8C5-4128-A079-09B80CBA7D6D}" srcId="{B1805271-4EAF-45DB-9DB2-6CDD69E8029D}" destId="{B076E56F-97D2-4412-956B-926AA6899709}" srcOrd="1" destOrd="0" parTransId="{A089EDB0-84A7-4650-9C8B-5AF024997EFE}" sibTransId="{01EAFA8E-B07D-43AA-8E5F-5C84C5F17F4E}"/>
    <dgm:cxn modelId="{662C3E23-756B-4DBA-8B5F-86B815F3018E}" type="presOf" srcId="{9E8314A2-A78B-4D4B-8161-A053541DB584}" destId="{80F2CD50-6AC1-4FC1-AC8D-004904A0267E}" srcOrd="0" destOrd="2" presId="urn:microsoft.com/office/officeart/2005/8/layout/hList1"/>
    <dgm:cxn modelId="{EA5CBA28-36FB-4676-AB17-39CCAE2611CA}" srcId="{D90E17A7-7E13-47DB-9247-3DF485A3117F}" destId="{06B6CA88-F478-4EB7-BD8F-04A8639372FD}" srcOrd="1" destOrd="0" parTransId="{0D418C48-2489-4AF1-B9F3-87D6C060B24E}" sibTransId="{390248DD-DEA7-4519-9B40-29F40E2498B3}"/>
    <dgm:cxn modelId="{365EF529-3311-4025-B452-58D1D2F94C2A}" srcId="{1CDC1E4B-7B1A-4D98-A6BE-CD356FFFA6C1}" destId="{D90E17A7-7E13-47DB-9247-3DF485A3117F}" srcOrd="2" destOrd="0" parTransId="{DD6E568F-FFD2-4576-B6B0-B495BC147E87}" sibTransId="{0BBA1110-5890-4CDA-ADA0-FC9FCC8FC98E}"/>
    <dgm:cxn modelId="{D8610C2A-7533-4E1A-95EA-AA844B56B51A}" type="presOf" srcId="{B076E56F-97D2-4412-956B-926AA6899709}" destId="{AE9DE8B5-C145-434B-A976-671437709FFB}" srcOrd="0" destOrd="1" presId="urn:microsoft.com/office/officeart/2005/8/layout/hList1"/>
    <dgm:cxn modelId="{6996582E-49FA-428D-B528-3A5BFD246854}" srcId="{B1805271-4EAF-45DB-9DB2-6CDD69E8029D}" destId="{3CDE48A7-A190-4AB7-AD59-316000316A00}" srcOrd="3" destOrd="0" parTransId="{771929C7-6975-44D8-9539-63BD9B152CCB}" sibTransId="{4FC2C403-97C8-4655-831C-E12F25CB07CE}"/>
    <dgm:cxn modelId="{D60BB72E-424D-4D8D-BE32-E63EEF58F479}" srcId="{1CDC1E4B-7B1A-4D98-A6BE-CD356FFFA6C1}" destId="{F0B3BF39-0890-477D-BF9C-7EFC3AA72FCE}" srcOrd="0" destOrd="0" parTransId="{B4885DDD-ED1B-4495-989D-12538D7980E8}" sibTransId="{3A350D16-6CD6-4791-B90A-137EA2E0FA72}"/>
    <dgm:cxn modelId="{4D414E30-C56D-490A-91F3-CFB27048FE45}" srcId="{B1805271-4EAF-45DB-9DB2-6CDD69E8029D}" destId="{3742B70A-75FD-4937-A605-8DAFE5BAF32A}" srcOrd="5" destOrd="0" parTransId="{D2B4BEA6-F6D1-449C-B27A-3AF6DBCC5190}" sibTransId="{8FA6132A-0E7D-4F4A-88AE-08EB8C7F04CC}"/>
    <dgm:cxn modelId="{6D638A34-3298-485C-83A5-2B01D55C2FA7}" srcId="{D90E17A7-7E13-47DB-9247-3DF485A3117F}" destId="{9E8314A2-A78B-4D4B-8161-A053541DB584}" srcOrd="2" destOrd="0" parTransId="{7F3CDA8F-19A7-4012-90F6-3E51B043D260}" sibTransId="{13161C19-1756-4BAA-AD98-A5355E800ED4}"/>
    <dgm:cxn modelId="{603B153E-87AD-42E8-9EC1-C30034F9FBAD}" srcId="{D90E17A7-7E13-47DB-9247-3DF485A3117F}" destId="{85441DB5-13D9-47B7-9B75-CC9FF954DA58}" srcOrd="3" destOrd="0" parTransId="{D39E824A-4937-4D17-9883-1F4A11F398D9}" sibTransId="{DE203557-1CEC-4640-9D13-6CF88748826E}"/>
    <dgm:cxn modelId="{9311C244-BD39-40BB-8C82-29C963ACE70B}" type="presOf" srcId="{85441DB5-13D9-47B7-9B75-CC9FF954DA58}" destId="{80F2CD50-6AC1-4FC1-AC8D-004904A0267E}" srcOrd="0" destOrd="3" presId="urn:microsoft.com/office/officeart/2005/8/layout/hList1"/>
    <dgm:cxn modelId="{F6007870-3BBF-43D0-8E69-0A7620AF3816}" type="presOf" srcId="{330C17A7-A069-4D38-8330-82B8E070CDB7}" destId="{80F2CD50-6AC1-4FC1-AC8D-004904A0267E}" srcOrd="0" destOrd="0" presId="urn:microsoft.com/office/officeart/2005/8/layout/hList1"/>
    <dgm:cxn modelId="{2985FBA5-8967-4E35-9212-8FF269840A5A}" type="presOf" srcId="{B1805271-4EAF-45DB-9DB2-6CDD69E8029D}" destId="{2113C09A-E64D-426D-8537-7123AE892351}" srcOrd="0" destOrd="0" presId="urn:microsoft.com/office/officeart/2005/8/layout/hList1"/>
    <dgm:cxn modelId="{42208EA9-1E4F-407B-874D-E5CFA0611221}" type="presOf" srcId="{4EEA6C92-ECDE-4700-8B12-AEAABE4FF869}" destId="{86BD927C-BC5F-4694-9E77-41A6B231AD1D}" srcOrd="0" destOrd="0" presId="urn:microsoft.com/office/officeart/2005/8/layout/hList1"/>
    <dgm:cxn modelId="{FAEA4AB4-4AD1-41CF-B4AC-6C04C80E5D06}" type="presOf" srcId="{61987CFF-EB07-46C7-B80D-4B498CCA167D}" destId="{AE9DE8B5-C145-434B-A976-671437709FFB}" srcOrd="0" destOrd="2" presId="urn:microsoft.com/office/officeart/2005/8/layout/hList1"/>
    <dgm:cxn modelId="{26F682CB-6948-41C1-830A-017CFDBA624B}" type="presOf" srcId="{06B6CA88-F478-4EB7-BD8F-04A8639372FD}" destId="{80F2CD50-6AC1-4FC1-AC8D-004904A0267E}" srcOrd="0" destOrd="1" presId="urn:microsoft.com/office/officeart/2005/8/layout/hList1"/>
    <dgm:cxn modelId="{3AC048CD-A22C-4EAE-B3F6-DD7C366869FA}" type="presOf" srcId="{432FF059-4316-43F6-888E-B950C556ABDE}" destId="{AE9DE8B5-C145-434B-A976-671437709FFB}" srcOrd="0" destOrd="0" presId="urn:microsoft.com/office/officeart/2005/8/layout/hList1"/>
    <dgm:cxn modelId="{1B0619D3-C93D-4116-859C-65B23F6A3B0B}" type="presOf" srcId="{3CDE48A7-A190-4AB7-AD59-316000316A00}" destId="{AE9DE8B5-C145-434B-A976-671437709FFB}" srcOrd="0" destOrd="3" presId="urn:microsoft.com/office/officeart/2005/8/layout/hList1"/>
    <dgm:cxn modelId="{7D0CCDD6-30E7-41E2-934F-E7A40E745E74}" type="presOf" srcId="{502C92BA-625D-4128-89E4-620E0C9B214C}" destId="{AE9DE8B5-C145-434B-A976-671437709FFB}" srcOrd="0" destOrd="4" presId="urn:microsoft.com/office/officeart/2005/8/layout/hList1"/>
    <dgm:cxn modelId="{C0AE02E0-D202-40AF-B87B-40E18529BED4}" srcId="{1CDC1E4B-7B1A-4D98-A6BE-CD356FFFA6C1}" destId="{B1805271-4EAF-45DB-9DB2-6CDD69E8029D}" srcOrd="1" destOrd="0" parTransId="{1831C6E5-7ED3-4EE5-BF13-0A2A06C443D9}" sibTransId="{1E00AB7E-895E-44CC-A41C-4DAE2A36A015}"/>
    <dgm:cxn modelId="{A5B937E0-CB2F-4AB2-91AE-A76F963DC60C}" type="presOf" srcId="{E50622B0-0A65-475F-A208-2A604C232CA1}" destId="{86BD927C-BC5F-4694-9E77-41A6B231AD1D}" srcOrd="0" destOrd="1" presId="urn:microsoft.com/office/officeart/2005/8/layout/hList1"/>
    <dgm:cxn modelId="{FC73C7E2-5904-43B6-82F9-273A4550F407}" srcId="{B1805271-4EAF-45DB-9DB2-6CDD69E8029D}" destId="{432FF059-4316-43F6-888E-B950C556ABDE}" srcOrd="0" destOrd="0" parTransId="{8CD34D31-AD87-4526-8BF4-9649455328F0}" sibTransId="{9F7A9B67-0C68-4437-BD65-0BEA4AE9CE6C}"/>
    <dgm:cxn modelId="{52B433E5-F14B-43B7-BEDF-A0CF360EE377}" srcId="{B1805271-4EAF-45DB-9DB2-6CDD69E8029D}" destId="{61987CFF-EB07-46C7-B80D-4B498CCA167D}" srcOrd="2" destOrd="0" parTransId="{1F9AE8FD-BBE6-4B8B-830D-D99A6528F8FD}" sibTransId="{8DB01E10-082D-4C28-89DB-835AB869C160}"/>
    <dgm:cxn modelId="{8F031BE7-C417-42DF-A3EA-E691E90F6CAF}" type="presOf" srcId="{F0B3BF39-0890-477D-BF9C-7EFC3AA72FCE}" destId="{79D14E3E-EEF5-4DF0-BB6C-BFC512FE441E}" srcOrd="0" destOrd="0" presId="urn:microsoft.com/office/officeart/2005/8/layout/hList1"/>
    <dgm:cxn modelId="{A6FC80E8-1924-4860-AE3D-3C20812744C4}" srcId="{F0B3BF39-0890-477D-BF9C-7EFC3AA72FCE}" destId="{E50622B0-0A65-475F-A208-2A604C232CA1}" srcOrd="1" destOrd="0" parTransId="{DB3748DD-AF5F-4BCE-989A-59915DD32254}" sibTransId="{4B60DC5E-2E1F-416B-80B3-88D0F27E5D53}"/>
    <dgm:cxn modelId="{CFA20BF5-DC7F-4EF0-922F-B0316B7CE729}" type="presOf" srcId="{1CDC1E4B-7B1A-4D98-A6BE-CD356FFFA6C1}" destId="{2DDB284C-57C9-4EC8-AAD4-7687C64C9BEC}" srcOrd="0" destOrd="0" presId="urn:microsoft.com/office/officeart/2005/8/layout/hList1"/>
    <dgm:cxn modelId="{E4BC17F5-101F-4B31-9165-E861BEB07772}" type="presOf" srcId="{3742B70A-75FD-4937-A605-8DAFE5BAF32A}" destId="{AE9DE8B5-C145-434B-A976-671437709FFB}" srcOrd="0" destOrd="5" presId="urn:microsoft.com/office/officeart/2005/8/layout/hList1"/>
    <dgm:cxn modelId="{D9BC0FFB-B271-4480-B3E7-58102BA2C646}" type="presOf" srcId="{D90E17A7-7E13-47DB-9247-3DF485A3117F}" destId="{396478CC-C392-47D1-B9F1-11D4E6A46E77}" srcOrd="0" destOrd="0" presId="urn:microsoft.com/office/officeart/2005/8/layout/hList1"/>
    <dgm:cxn modelId="{23F3C4FC-2682-4A1D-9E78-2F58AD8BA08D}" srcId="{F0B3BF39-0890-477D-BF9C-7EFC3AA72FCE}" destId="{4EEA6C92-ECDE-4700-8B12-AEAABE4FF869}" srcOrd="0" destOrd="0" parTransId="{318D10FE-42AB-4F99-8B74-C5DFCF45636C}" sibTransId="{D160A080-F7A7-4C63-8998-297D409D6FC1}"/>
    <dgm:cxn modelId="{203B8548-EA35-473B-B4C2-793837DF7E88}" type="presParOf" srcId="{2DDB284C-57C9-4EC8-AAD4-7687C64C9BEC}" destId="{6CB0847D-D4E7-4F12-8705-01D31A08DD83}" srcOrd="0" destOrd="0" presId="urn:microsoft.com/office/officeart/2005/8/layout/hList1"/>
    <dgm:cxn modelId="{C75BEA98-7B70-4EA9-8CA7-A2A300F3AD59}" type="presParOf" srcId="{6CB0847D-D4E7-4F12-8705-01D31A08DD83}" destId="{79D14E3E-EEF5-4DF0-BB6C-BFC512FE441E}" srcOrd="0" destOrd="0" presId="urn:microsoft.com/office/officeart/2005/8/layout/hList1"/>
    <dgm:cxn modelId="{175BB5A0-C177-4BE6-84E2-8FB08C28BD6F}" type="presParOf" srcId="{6CB0847D-D4E7-4F12-8705-01D31A08DD83}" destId="{86BD927C-BC5F-4694-9E77-41A6B231AD1D}" srcOrd="1" destOrd="0" presId="urn:microsoft.com/office/officeart/2005/8/layout/hList1"/>
    <dgm:cxn modelId="{35BD8DDD-D13F-4DE2-931C-834E3B29921F}" type="presParOf" srcId="{2DDB284C-57C9-4EC8-AAD4-7687C64C9BEC}" destId="{C847CD27-BA59-4500-93B7-5C7C46D423E3}" srcOrd="1" destOrd="0" presId="urn:microsoft.com/office/officeart/2005/8/layout/hList1"/>
    <dgm:cxn modelId="{A1613778-17FD-4B17-A446-0E32AAB5A11D}" type="presParOf" srcId="{2DDB284C-57C9-4EC8-AAD4-7687C64C9BEC}" destId="{D40D90B8-F529-4AFA-9DA5-A871905BEBA3}" srcOrd="2" destOrd="0" presId="urn:microsoft.com/office/officeart/2005/8/layout/hList1"/>
    <dgm:cxn modelId="{ADDBB03B-E759-463A-9A40-242F852C902D}" type="presParOf" srcId="{D40D90B8-F529-4AFA-9DA5-A871905BEBA3}" destId="{2113C09A-E64D-426D-8537-7123AE892351}" srcOrd="0" destOrd="0" presId="urn:microsoft.com/office/officeart/2005/8/layout/hList1"/>
    <dgm:cxn modelId="{223EFCC5-6479-47C5-94DD-4F7759DA3958}" type="presParOf" srcId="{D40D90B8-F529-4AFA-9DA5-A871905BEBA3}" destId="{AE9DE8B5-C145-434B-A976-671437709FFB}" srcOrd="1" destOrd="0" presId="urn:microsoft.com/office/officeart/2005/8/layout/hList1"/>
    <dgm:cxn modelId="{CA822EC4-08CF-475B-8161-2C3FF54BE259}" type="presParOf" srcId="{2DDB284C-57C9-4EC8-AAD4-7687C64C9BEC}" destId="{E99C5D34-288F-45C1-9E3A-49A72FAA9C5A}" srcOrd="3" destOrd="0" presId="urn:microsoft.com/office/officeart/2005/8/layout/hList1"/>
    <dgm:cxn modelId="{411BDB01-B344-4305-B3F1-6D11F9DEFE38}" type="presParOf" srcId="{2DDB284C-57C9-4EC8-AAD4-7687C64C9BEC}" destId="{AD6582E0-B066-46FC-BE2E-4E095BEEBFE4}" srcOrd="4" destOrd="0" presId="urn:microsoft.com/office/officeart/2005/8/layout/hList1"/>
    <dgm:cxn modelId="{B262F800-63A0-4862-97CD-7A346F049674}" type="presParOf" srcId="{AD6582E0-B066-46FC-BE2E-4E095BEEBFE4}" destId="{396478CC-C392-47D1-B9F1-11D4E6A46E77}" srcOrd="0" destOrd="0" presId="urn:microsoft.com/office/officeart/2005/8/layout/hList1"/>
    <dgm:cxn modelId="{22EC2B69-EA44-4F46-B84B-35901781FB89}" type="presParOf" srcId="{AD6582E0-B066-46FC-BE2E-4E095BEEBFE4}" destId="{80F2CD50-6AC1-4FC1-AC8D-004904A0267E}"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CDC1E4B-7B1A-4D98-A6BE-CD356FFFA6C1}" type="doc">
      <dgm:prSet loTypeId="urn:microsoft.com/office/officeart/2005/8/layout/hList1" loCatId="list" qsTypeId="urn:microsoft.com/office/officeart/2005/8/quickstyle/simple4" qsCatId="simple" csTypeId="urn:microsoft.com/office/officeart/2005/8/colors/accent1_2" csCatId="accent1" phldr="1"/>
      <dgm:spPr/>
      <dgm:t>
        <a:bodyPr/>
        <a:lstStyle/>
        <a:p>
          <a:endParaRPr lang="en-GB"/>
        </a:p>
      </dgm:t>
    </dgm:pt>
    <dgm:pt modelId="{F0B3BF39-0890-477D-BF9C-7EFC3AA72FCE}">
      <dgm:prSet phldrT="[Text]"/>
      <dgm:spPr/>
      <dgm:t>
        <a:bodyPr/>
        <a:lstStyle/>
        <a:p>
          <a:r>
            <a:rPr lang="en-GB" dirty="0"/>
            <a:t>  Mobile operating systems</a:t>
          </a:r>
        </a:p>
      </dgm:t>
    </dgm:pt>
    <dgm:pt modelId="{B4885DDD-ED1B-4495-989D-12538D7980E8}" type="parTrans" cxnId="{D60BB72E-424D-4D8D-BE32-E63EEF58F479}">
      <dgm:prSet/>
      <dgm:spPr/>
      <dgm:t>
        <a:bodyPr/>
        <a:lstStyle/>
        <a:p>
          <a:endParaRPr lang="en-GB"/>
        </a:p>
      </dgm:t>
    </dgm:pt>
    <dgm:pt modelId="{3A350D16-6CD6-4791-B90A-137EA2E0FA72}" type="sibTrans" cxnId="{D60BB72E-424D-4D8D-BE32-E63EEF58F479}">
      <dgm:prSet/>
      <dgm:spPr/>
      <dgm:t>
        <a:bodyPr/>
        <a:lstStyle/>
        <a:p>
          <a:endParaRPr lang="en-GB"/>
        </a:p>
      </dgm:t>
    </dgm:pt>
    <dgm:pt modelId="{4EEA6C92-ECDE-4700-8B12-AEAABE4FF869}">
      <dgm:prSet phldrT="[Text]"/>
      <dgm:spPr/>
      <dgm:t>
        <a:bodyPr/>
        <a:lstStyle/>
        <a:p>
          <a:endParaRPr lang="en-GB" dirty="0"/>
        </a:p>
      </dgm:t>
    </dgm:pt>
    <dgm:pt modelId="{318D10FE-42AB-4F99-8B74-C5DFCF45636C}" type="parTrans" cxnId="{23F3C4FC-2682-4A1D-9E78-2F58AD8BA08D}">
      <dgm:prSet/>
      <dgm:spPr/>
      <dgm:t>
        <a:bodyPr/>
        <a:lstStyle/>
        <a:p>
          <a:endParaRPr lang="en-GB"/>
        </a:p>
      </dgm:t>
    </dgm:pt>
    <dgm:pt modelId="{D160A080-F7A7-4C63-8998-297D409D6FC1}" type="sibTrans" cxnId="{23F3C4FC-2682-4A1D-9E78-2F58AD8BA08D}">
      <dgm:prSet/>
      <dgm:spPr/>
      <dgm:t>
        <a:bodyPr/>
        <a:lstStyle/>
        <a:p>
          <a:endParaRPr lang="en-GB"/>
        </a:p>
      </dgm:t>
    </dgm:pt>
    <dgm:pt modelId="{432FF059-4316-43F6-888E-B950C556ABDE}">
      <dgm:prSet phldrT="[Text]"/>
      <dgm:spPr/>
      <dgm:t>
        <a:bodyPr/>
        <a:lstStyle/>
        <a:p>
          <a:endParaRPr lang="en-GB" dirty="0"/>
        </a:p>
      </dgm:t>
    </dgm:pt>
    <dgm:pt modelId="{8CD34D31-AD87-4526-8BF4-9649455328F0}" type="parTrans" cxnId="{FC73C7E2-5904-43B6-82F9-273A4550F407}">
      <dgm:prSet/>
      <dgm:spPr/>
      <dgm:t>
        <a:bodyPr/>
        <a:lstStyle/>
        <a:p>
          <a:endParaRPr lang="en-GB"/>
        </a:p>
      </dgm:t>
    </dgm:pt>
    <dgm:pt modelId="{9F7A9B67-0C68-4437-BD65-0BEA4AE9CE6C}" type="sibTrans" cxnId="{FC73C7E2-5904-43B6-82F9-273A4550F407}">
      <dgm:prSet/>
      <dgm:spPr/>
      <dgm:t>
        <a:bodyPr/>
        <a:lstStyle/>
        <a:p>
          <a:endParaRPr lang="en-GB"/>
        </a:p>
      </dgm:t>
    </dgm:pt>
    <dgm:pt modelId="{330C17A7-A069-4D38-8330-82B8E070CDB7}">
      <dgm:prSet phldrT="[Text]"/>
      <dgm:spPr/>
      <dgm:t>
        <a:bodyPr/>
        <a:lstStyle/>
        <a:p>
          <a:endParaRPr lang="en-GB" dirty="0"/>
        </a:p>
      </dgm:t>
    </dgm:pt>
    <dgm:pt modelId="{73AAA74B-A8CE-46A5-B5A4-29208B7E4F7E}" type="parTrans" cxnId="{5C06CD0D-5919-4B54-B29C-922C19B92292}">
      <dgm:prSet/>
      <dgm:spPr/>
      <dgm:t>
        <a:bodyPr/>
        <a:lstStyle/>
        <a:p>
          <a:endParaRPr lang="en-GB"/>
        </a:p>
      </dgm:t>
    </dgm:pt>
    <dgm:pt modelId="{6B29DE2E-1327-453F-A886-883B889E47DF}" type="sibTrans" cxnId="{5C06CD0D-5919-4B54-B29C-922C19B92292}">
      <dgm:prSet/>
      <dgm:spPr/>
      <dgm:t>
        <a:bodyPr/>
        <a:lstStyle/>
        <a:p>
          <a:endParaRPr lang="en-GB"/>
        </a:p>
      </dgm:t>
    </dgm:pt>
    <dgm:pt modelId="{849DBD0E-9A37-4609-96A4-92F3185BFDDA}">
      <dgm:prSet/>
      <dgm:spPr/>
      <dgm:t>
        <a:bodyPr/>
        <a:lstStyle/>
        <a:p>
          <a:r>
            <a:rPr lang="en-GB" b="0" i="0" dirty="0"/>
            <a:t>Mobile operating systems such as Android OS, Apple and Windows mobile OS run exclusively on small devices such as smartphones, tablets and wearables. The system combines the features of a personal computer with additional features useful for a handheld device.</a:t>
          </a:r>
        </a:p>
      </dgm:t>
    </dgm:pt>
    <dgm:pt modelId="{2FE13030-82F5-4D05-AE0B-5FF764FF2248}" type="parTrans" cxnId="{C785512C-6521-4DC6-8BDC-FDFE6DB5ACDA}">
      <dgm:prSet/>
      <dgm:spPr/>
      <dgm:t>
        <a:bodyPr/>
        <a:lstStyle/>
        <a:p>
          <a:endParaRPr lang="en-GB"/>
        </a:p>
      </dgm:t>
    </dgm:pt>
    <dgm:pt modelId="{B04056FE-EA88-4A91-BF93-7CD9C182149D}" type="sibTrans" cxnId="{C785512C-6521-4DC6-8BDC-FDFE6DB5ACDA}">
      <dgm:prSet/>
      <dgm:spPr/>
      <dgm:t>
        <a:bodyPr/>
        <a:lstStyle/>
        <a:p>
          <a:endParaRPr lang="en-GB"/>
        </a:p>
      </dgm:t>
    </dgm:pt>
    <dgm:pt modelId="{778001DE-0266-4365-B818-0CBBCEE4EC7B}">
      <dgm:prSet/>
      <dgm:spPr/>
      <dgm:t>
        <a:bodyPr/>
        <a:lstStyle/>
        <a:p>
          <a:r>
            <a:rPr lang="en-GB" b="0" i="0" dirty="0"/>
            <a:t>Mobile operating systems start when a device is powered on to provide access to installed applications. </a:t>
          </a:r>
        </a:p>
      </dgm:t>
    </dgm:pt>
    <dgm:pt modelId="{88C71524-60C4-498E-98A5-FBA6C6C52BF6}" type="parTrans" cxnId="{7B5F5D6F-7381-48F9-BE42-6172FEAB4ACC}">
      <dgm:prSet/>
      <dgm:spPr/>
      <dgm:t>
        <a:bodyPr/>
        <a:lstStyle/>
        <a:p>
          <a:endParaRPr lang="en-GB"/>
        </a:p>
      </dgm:t>
    </dgm:pt>
    <dgm:pt modelId="{48334DC5-2A57-4102-83D2-FBE9D036C822}" type="sibTrans" cxnId="{7B5F5D6F-7381-48F9-BE42-6172FEAB4ACC}">
      <dgm:prSet/>
      <dgm:spPr/>
      <dgm:t>
        <a:bodyPr/>
        <a:lstStyle/>
        <a:p>
          <a:endParaRPr lang="en-GB"/>
        </a:p>
      </dgm:t>
    </dgm:pt>
    <dgm:pt modelId="{B63B76B5-5AB8-477E-A52B-5172BC59D389}">
      <dgm:prSet/>
      <dgm:spPr/>
      <dgm:t>
        <a:bodyPr/>
        <a:lstStyle/>
        <a:p>
          <a:r>
            <a:rPr lang="en-GB" b="0" i="0" dirty="0"/>
            <a:t>Mobile operating systems also manage wireless network connectivity. </a:t>
          </a:r>
        </a:p>
      </dgm:t>
    </dgm:pt>
    <dgm:pt modelId="{A8A8E13D-EFFA-4001-A75C-4AE047155186}" type="parTrans" cxnId="{6C71D204-7DF8-40A0-95E7-486DC9AFA962}">
      <dgm:prSet/>
      <dgm:spPr/>
      <dgm:t>
        <a:bodyPr/>
        <a:lstStyle/>
        <a:p>
          <a:endParaRPr lang="en-GB"/>
        </a:p>
      </dgm:t>
    </dgm:pt>
    <dgm:pt modelId="{E5C80C2B-B48F-49E7-AEEC-A025601AE8F8}" type="sibTrans" cxnId="{6C71D204-7DF8-40A0-95E7-486DC9AFA962}">
      <dgm:prSet/>
      <dgm:spPr/>
      <dgm:t>
        <a:bodyPr/>
        <a:lstStyle/>
        <a:p>
          <a:endParaRPr lang="en-GB"/>
        </a:p>
      </dgm:t>
    </dgm:pt>
    <dgm:pt modelId="{7DED5534-826A-4084-B70A-87D02273E800}">
      <dgm:prSet/>
      <dgm:spPr/>
      <dgm:t>
        <a:bodyPr/>
        <a:lstStyle/>
        <a:p>
          <a:r>
            <a:rPr lang="en-GB" b="0" i="0"/>
            <a:t>Mobile operating systems such as Android OS, Apple and Windows mobile OS run exclusively on small devices such as smartphones, tablets and wearables. The system combines the features of a personal computer with additional features useful for a handheld device.</a:t>
          </a:r>
          <a:endParaRPr lang="en-GB" b="0" i="0" dirty="0"/>
        </a:p>
      </dgm:t>
    </dgm:pt>
    <dgm:pt modelId="{C8B0D7A1-F319-4AB7-8017-77952B3B6516}" type="parTrans" cxnId="{5681510A-D073-446F-BE9A-ACE193646727}">
      <dgm:prSet/>
      <dgm:spPr/>
      <dgm:t>
        <a:bodyPr/>
        <a:lstStyle/>
        <a:p>
          <a:endParaRPr lang="en-GB"/>
        </a:p>
      </dgm:t>
    </dgm:pt>
    <dgm:pt modelId="{C6CE7FC5-20A5-4AA0-A429-608B25A6049B}" type="sibTrans" cxnId="{5681510A-D073-446F-BE9A-ACE193646727}">
      <dgm:prSet/>
      <dgm:spPr/>
      <dgm:t>
        <a:bodyPr/>
        <a:lstStyle/>
        <a:p>
          <a:endParaRPr lang="en-GB"/>
        </a:p>
      </dgm:t>
    </dgm:pt>
    <dgm:pt modelId="{08BE8112-E540-4DE8-A583-DD2B589D787E}">
      <dgm:prSet/>
      <dgm:spPr/>
      <dgm:t>
        <a:bodyPr/>
        <a:lstStyle/>
        <a:p>
          <a:r>
            <a:rPr lang="en-GB" b="0" i="0"/>
            <a:t>Mobile operating systems start when a device is powered on to provide access to installed applications. </a:t>
          </a:r>
          <a:endParaRPr lang="en-GB" b="0" i="0" dirty="0"/>
        </a:p>
      </dgm:t>
    </dgm:pt>
    <dgm:pt modelId="{CD222000-259D-440B-8EB1-739DE68BB4BD}" type="parTrans" cxnId="{4A26E66B-40FE-438E-B9D0-46AF82C54126}">
      <dgm:prSet/>
      <dgm:spPr/>
      <dgm:t>
        <a:bodyPr/>
        <a:lstStyle/>
        <a:p>
          <a:endParaRPr lang="en-GB"/>
        </a:p>
      </dgm:t>
    </dgm:pt>
    <dgm:pt modelId="{1312A297-5FC3-44B4-B2EE-4F48931B58DD}" type="sibTrans" cxnId="{4A26E66B-40FE-438E-B9D0-46AF82C54126}">
      <dgm:prSet/>
      <dgm:spPr/>
      <dgm:t>
        <a:bodyPr/>
        <a:lstStyle/>
        <a:p>
          <a:endParaRPr lang="en-GB"/>
        </a:p>
      </dgm:t>
    </dgm:pt>
    <dgm:pt modelId="{026B3CBF-48CA-4799-BC91-F74BBE22E49F}">
      <dgm:prSet/>
      <dgm:spPr/>
      <dgm:t>
        <a:bodyPr/>
        <a:lstStyle/>
        <a:p>
          <a:r>
            <a:rPr lang="en-GB" b="0" i="0"/>
            <a:t>Mobile operating systems also manage wireless network connectivity. </a:t>
          </a:r>
          <a:endParaRPr lang="en-GB" b="0" i="0" dirty="0"/>
        </a:p>
      </dgm:t>
    </dgm:pt>
    <dgm:pt modelId="{23121798-330D-41A5-8B63-CB4D3CD75BAF}" type="parTrans" cxnId="{91DABCC2-DDA3-4C2F-8FD8-A5F89E26CA1A}">
      <dgm:prSet/>
      <dgm:spPr/>
      <dgm:t>
        <a:bodyPr/>
        <a:lstStyle/>
        <a:p>
          <a:endParaRPr lang="en-GB"/>
        </a:p>
      </dgm:t>
    </dgm:pt>
    <dgm:pt modelId="{B490B6AB-B5FA-4ECC-BA43-49F46F13482B}" type="sibTrans" cxnId="{91DABCC2-DDA3-4C2F-8FD8-A5F89E26CA1A}">
      <dgm:prSet/>
      <dgm:spPr/>
      <dgm:t>
        <a:bodyPr/>
        <a:lstStyle/>
        <a:p>
          <a:endParaRPr lang="en-GB"/>
        </a:p>
      </dgm:t>
    </dgm:pt>
    <dgm:pt modelId="{15D61A61-17CE-4476-B518-D02791DB5397}">
      <dgm:prSet/>
      <dgm:spPr/>
      <dgm:t>
        <a:bodyPr/>
        <a:lstStyle/>
        <a:p>
          <a:endParaRPr lang="en-GB" dirty="0"/>
        </a:p>
      </dgm:t>
    </dgm:pt>
    <dgm:pt modelId="{FBC0507C-5C0A-4D83-A1A8-4CD4B6E0CE2B}" type="parTrans" cxnId="{2510D3BA-A858-47EF-B65D-B2EF97F0F7B0}">
      <dgm:prSet/>
      <dgm:spPr/>
      <dgm:t>
        <a:bodyPr/>
        <a:lstStyle/>
        <a:p>
          <a:endParaRPr lang="en-GB"/>
        </a:p>
      </dgm:t>
    </dgm:pt>
    <dgm:pt modelId="{5556B951-6BDA-4DD5-813D-16D3C53BF31B}" type="sibTrans" cxnId="{2510D3BA-A858-47EF-B65D-B2EF97F0F7B0}">
      <dgm:prSet/>
      <dgm:spPr/>
      <dgm:t>
        <a:bodyPr/>
        <a:lstStyle/>
        <a:p>
          <a:endParaRPr lang="en-GB"/>
        </a:p>
      </dgm:t>
    </dgm:pt>
    <dgm:pt modelId="{2DDB284C-57C9-4EC8-AAD4-7687C64C9BEC}" type="pres">
      <dgm:prSet presAssocID="{1CDC1E4B-7B1A-4D98-A6BE-CD356FFFA6C1}" presName="Name0" presStyleCnt="0">
        <dgm:presLayoutVars>
          <dgm:dir/>
          <dgm:animLvl val="lvl"/>
          <dgm:resizeHandles val="exact"/>
        </dgm:presLayoutVars>
      </dgm:prSet>
      <dgm:spPr/>
    </dgm:pt>
    <dgm:pt modelId="{6CB0847D-D4E7-4F12-8705-01D31A08DD83}" type="pres">
      <dgm:prSet presAssocID="{F0B3BF39-0890-477D-BF9C-7EFC3AA72FCE}" presName="composite" presStyleCnt="0"/>
      <dgm:spPr/>
    </dgm:pt>
    <dgm:pt modelId="{79D14E3E-EEF5-4DF0-BB6C-BFC512FE441E}" type="pres">
      <dgm:prSet presAssocID="{F0B3BF39-0890-477D-BF9C-7EFC3AA72FCE}" presName="parTx" presStyleLbl="alignNode1" presStyleIdx="0" presStyleCnt="3">
        <dgm:presLayoutVars>
          <dgm:chMax val="0"/>
          <dgm:chPref val="0"/>
          <dgm:bulletEnabled val="1"/>
        </dgm:presLayoutVars>
      </dgm:prSet>
      <dgm:spPr/>
    </dgm:pt>
    <dgm:pt modelId="{86BD927C-BC5F-4694-9E77-41A6B231AD1D}" type="pres">
      <dgm:prSet presAssocID="{F0B3BF39-0890-477D-BF9C-7EFC3AA72FCE}" presName="desTx" presStyleLbl="alignAccFollowNode1" presStyleIdx="0" presStyleCnt="3">
        <dgm:presLayoutVars>
          <dgm:bulletEnabled val="1"/>
        </dgm:presLayoutVars>
      </dgm:prSet>
      <dgm:spPr/>
    </dgm:pt>
    <dgm:pt modelId="{C847CD27-BA59-4500-93B7-5C7C46D423E3}" type="pres">
      <dgm:prSet presAssocID="{3A350D16-6CD6-4791-B90A-137EA2E0FA72}" presName="space" presStyleCnt="0"/>
      <dgm:spPr/>
    </dgm:pt>
    <dgm:pt modelId="{C06E4465-DE84-4E2B-9E79-40F01600EE26}" type="pres">
      <dgm:prSet presAssocID="{432FF059-4316-43F6-888E-B950C556ABDE}" presName="composite" presStyleCnt="0"/>
      <dgm:spPr/>
    </dgm:pt>
    <dgm:pt modelId="{AB93FF50-44EE-4E89-AB38-1DAE7F45CD8B}" type="pres">
      <dgm:prSet presAssocID="{432FF059-4316-43F6-888E-B950C556ABDE}" presName="parTx" presStyleLbl="alignNode1" presStyleIdx="1" presStyleCnt="3">
        <dgm:presLayoutVars>
          <dgm:chMax val="0"/>
          <dgm:chPref val="0"/>
          <dgm:bulletEnabled val="1"/>
        </dgm:presLayoutVars>
      </dgm:prSet>
      <dgm:spPr/>
    </dgm:pt>
    <dgm:pt modelId="{4E8906F7-6498-414F-A8A6-C7F3D1423D0A}" type="pres">
      <dgm:prSet presAssocID="{432FF059-4316-43F6-888E-B950C556ABDE}" presName="desTx" presStyleLbl="alignAccFollowNode1" presStyleIdx="1" presStyleCnt="3">
        <dgm:presLayoutVars>
          <dgm:bulletEnabled val="1"/>
        </dgm:presLayoutVars>
      </dgm:prSet>
      <dgm:spPr/>
    </dgm:pt>
    <dgm:pt modelId="{5A69439D-5AAD-41B9-9219-FB917A095F84}" type="pres">
      <dgm:prSet presAssocID="{9F7A9B67-0C68-4437-BD65-0BEA4AE9CE6C}" presName="space" presStyleCnt="0"/>
      <dgm:spPr/>
    </dgm:pt>
    <dgm:pt modelId="{421DF610-CC99-439B-9D16-D9139DFBF17A}" type="pres">
      <dgm:prSet presAssocID="{330C17A7-A069-4D38-8330-82B8E070CDB7}" presName="composite" presStyleCnt="0"/>
      <dgm:spPr/>
    </dgm:pt>
    <dgm:pt modelId="{D5115416-DBAC-4832-9D4F-B114EAB80FFB}" type="pres">
      <dgm:prSet presAssocID="{330C17A7-A069-4D38-8330-82B8E070CDB7}" presName="parTx" presStyleLbl="alignNode1" presStyleIdx="2" presStyleCnt="3">
        <dgm:presLayoutVars>
          <dgm:chMax val="0"/>
          <dgm:chPref val="0"/>
          <dgm:bulletEnabled val="1"/>
        </dgm:presLayoutVars>
      </dgm:prSet>
      <dgm:spPr/>
    </dgm:pt>
    <dgm:pt modelId="{008E7509-162F-43FE-A671-D9048747BF8D}" type="pres">
      <dgm:prSet presAssocID="{330C17A7-A069-4D38-8330-82B8E070CDB7}" presName="desTx" presStyleLbl="alignAccFollowNode1" presStyleIdx="2" presStyleCnt="3">
        <dgm:presLayoutVars>
          <dgm:bulletEnabled val="1"/>
        </dgm:presLayoutVars>
      </dgm:prSet>
      <dgm:spPr/>
    </dgm:pt>
  </dgm:ptLst>
  <dgm:cxnLst>
    <dgm:cxn modelId="{6C71D204-7DF8-40A0-95E7-486DC9AFA962}" srcId="{330C17A7-A069-4D38-8330-82B8E070CDB7}" destId="{B63B76B5-5AB8-477E-A52B-5172BC59D389}" srcOrd="2" destOrd="0" parTransId="{A8A8E13D-EFFA-4001-A75C-4AE047155186}" sibTransId="{E5C80C2B-B48F-49E7-AEEC-A025601AE8F8}"/>
    <dgm:cxn modelId="{5681510A-D073-446F-BE9A-ACE193646727}" srcId="{F0B3BF39-0890-477D-BF9C-7EFC3AA72FCE}" destId="{7DED5534-826A-4084-B70A-87D02273E800}" srcOrd="1" destOrd="0" parTransId="{C8B0D7A1-F319-4AB7-8017-77952B3B6516}" sibTransId="{C6CE7FC5-20A5-4AA0-A429-608B25A6049B}"/>
    <dgm:cxn modelId="{43D5540D-A224-47D7-A12F-703868DDB38E}" type="presOf" srcId="{432FF059-4316-43F6-888E-B950C556ABDE}" destId="{AB93FF50-44EE-4E89-AB38-1DAE7F45CD8B}" srcOrd="0" destOrd="0" presId="urn:microsoft.com/office/officeart/2005/8/layout/hList1"/>
    <dgm:cxn modelId="{5C06CD0D-5919-4B54-B29C-922C19B92292}" srcId="{1CDC1E4B-7B1A-4D98-A6BE-CD356FFFA6C1}" destId="{330C17A7-A069-4D38-8330-82B8E070CDB7}" srcOrd="2" destOrd="0" parTransId="{73AAA74B-A8CE-46A5-B5A4-29208B7E4F7E}" sibTransId="{6B29DE2E-1327-453F-A886-883B889E47DF}"/>
    <dgm:cxn modelId="{C785512C-6521-4DC6-8BDC-FDFE6DB5ACDA}" srcId="{330C17A7-A069-4D38-8330-82B8E070CDB7}" destId="{849DBD0E-9A37-4609-96A4-92F3185BFDDA}" srcOrd="0" destOrd="0" parTransId="{2FE13030-82F5-4D05-AE0B-5FF764FF2248}" sibTransId="{B04056FE-EA88-4A91-BF93-7CD9C182149D}"/>
    <dgm:cxn modelId="{D60BB72E-424D-4D8D-BE32-E63EEF58F479}" srcId="{1CDC1E4B-7B1A-4D98-A6BE-CD356FFFA6C1}" destId="{F0B3BF39-0890-477D-BF9C-7EFC3AA72FCE}" srcOrd="0" destOrd="0" parTransId="{B4885DDD-ED1B-4495-989D-12538D7980E8}" sibTransId="{3A350D16-6CD6-4791-B90A-137EA2E0FA72}"/>
    <dgm:cxn modelId="{85622463-5C23-47E6-BAFB-81CB9D37EB09}" type="presOf" srcId="{08BE8112-E540-4DE8-A583-DD2B589D787E}" destId="{86BD927C-BC5F-4694-9E77-41A6B231AD1D}" srcOrd="0" destOrd="2" presId="urn:microsoft.com/office/officeart/2005/8/layout/hList1"/>
    <dgm:cxn modelId="{B82FA947-B6B5-4CCB-85DB-A04F36939E26}" type="presOf" srcId="{778001DE-0266-4365-B818-0CBBCEE4EC7B}" destId="{008E7509-162F-43FE-A671-D9048747BF8D}" srcOrd="0" destOrd="1" presId="urn:microsoft.com/office/officeart/2005/8/layout/hList1"/>
    <dgm:cxn modelId="{4A26E66B-40FE-438E-B9D0-46AF82C54126}" srcId="{F0B3BF39-0890-477D-BF9C-7EFC3AA72FCE}" destId="{08BE8112-E540-4DE8-A583-DD2B589D787E}" srcOrd="2" destOrd="0" parTransId="{CD222000-259D-440B-8EB1-739DE68BB4BD}" sibTransId="{1312A297-5FC3-44B4-B2EE-4F48931B58DD}"/>
    <dgm:cxn modelId="{7B5F5D6F-7381-48F9-BE42-6172FEAB4ACC}" srcId="{330C17A7-A069-4D38-8330-82B8E070CDB7}" destId="{778001DE-0266-4365-B818-0CBBCEE4EC7B}" srcOrd="1" destOrd="0" parTransId="{88C71524-60C4-498E-98A5-FBA6C6C52BF6}" sibTransId="{48334DC5-2A57-4102-83D2-FBE9D036C822}"/>
    <dgm:cxn modelId="{2BEC8255-7247-4E9B-A417-9D06B163659F}" type="presOf" srcId="{849DBD0E-9A37-4609-96A4-92F3185BFDDA}" destId="{008E7509-162F-43FE-A671-D9048747BF8D}" srcOrd="0" destOrd="0" presId="urn:microsoft.com/office/officeart/2005/8/layout/hList1"/>
    <dgm:cxn modelId="{40DF5877-BC45-4E29-A227-66DD34BA018F}" type="presOf" srcId="{026B3CBF-48CA-4799-BC91-F74BBE22E49F}" destId="{86BD927C-BC5F-4694-9E77-41A6B231AD1D}" srcOrd="0" destOrd="3" presId="urn:microsoft.com/office/officeart/2005/8/layout/hList1"/>
    <dgm:cxn modelId="{8D509C58-FD17-4036-8C6E-D8BDEC797219}" type="presOf" srcId="{B63B76B5-5AB8-477E-A52B-5172BC59D389}" destId="{008E7509-162F-43FE-A671-D9048747BF8D}" srcOrd="0" destOrd="2" presId="urn:microsoft.com/office/officeart/2005/8/layout/hList1"/>
    <dgm:cxn modelId="{A1ED5A93-AA03-4648-8318-437B4736C221}" type="presOf" srcId="{15D61A61-17CE-4476-B518-D02791DB5397}" destId="{4E8906F7-6498-414F-A8A6-C7F3D1423D0A}" srcOrd="0" destOrd="0" presId="urn:microsoft.com/office/officeart/2005/8/layout/hList1"/>
    <dgm:cxn modelId="{42208EA9-1E4F-407B-874D-E5CFA0611221}" type="presOf" srcId="{4EEA6C92-ECDE-4700-8B12-AEAABE4FF869}" destId="{86BD927C-BC5F-4694-9E77-41A6B231AD1D}" srcOrd="0" destOrd="0" presId="urn:microsoft.com/office/officeart/2005/8/layout/hList1"/>
    <dgm:cxn modelId="{2510D3BA-A858-47EF-B65D-B2EF97F0F7B0}" srcId="{432FF059-4316-43F6-888E-B950C556ABDE}" destId="{15D61A61-17CE-4476-B518-D02791DB5397}" srcOrd="0" destOrd="0" parTransId="{FBC0507C-5C0A-4D83-A1A8-4CD4B6E0CE2B}" sibTransId="{5556B951-6BDA-4DD5-813D-16D3C53BF31B}"/>
    <dgm:cxn modelId="{70AD10BF-A2BD-4611-B806-D78BF3E646A9}" type="presOf" srcId="{7DED5534-826A-4084-B70A-87D02273E800}" destId="{86BD927C-BC5F-4694-9E77-41A6B231AD1D}" srcOrd="0" destOrd="1" presId="urn:microsoft.com/office/officeart/2005/8/layout/hList1"/>
    <dgm:cxn modelId="{91DABCC2-DDA3-4C2F-8FD8-A5F89E26CA1A}" srcId="{F0B3BF39-0890-477D-BF9C-7EFC3AA72FCE}" destId="{026B3CBF-48CA-4799-BC91-F74BBE22E49F}" srcOrd="3" destOrd="0" parTransId="{23121798-330D-41A5-8B63-CB4D3CD75BAF}" sibTransId="{B490B6AB-B5FA-4ECC-BA43-49F46F13482B}"/>
    <dgm:cxn modelId="{25CB4EE0-796B-40A3-8A71-909C1085E58A}" type="presOf" srcId="{330C17A7-A069-4D38-8330-82B8E070CDB7}" destId="{D5115416-DBAC-4832-9D4F-B114EAB80FFB}" srcOrd="0" destOrd="0" presId="urn:microsoft.com/office/officeart/2005/8/layout/hList1"/>
    <dgm:cxn modelId="{FC73C7E2-5904-43B6-82F9-273A4550F407}" srcId="{1CDC1E4B-7B1A-4D98-A6BE-CD356FFFA6C1}" destId="{432FF059-4316-43F6-888E-B950C556ABDE}" srcOrd="1" destOrd="0" parTransId="{8CD34D31-AD87-4526-8BF4-9649455328F0}" sibTransId="{9F7A9B67-0C68-4437-BD65-0BEA4AE9CE6C}"/>
    <dgm:cxn modelId="{8F031BE7-C417-42DF-A3EA-E691E90F6CAF}" type="presOf" srcId="{F0B3BF39-0890-477D-BF9C-7EFC3AA72FCE}" destId="{79D14E3E-EEF5-4DF0-BB6C-BFC512FE441E}" srcOrd="0" destOrd="0" presId="urn:microsoft.com/office/officeart/2005/8/layout/hList1"/>
    <dgm:cxn modelId="{CFA20BF5-DC7F-4EF0-922F-B0316B7CE729}" type="presOf" srcId="{1CDC1E4B-7B1A-4D98-A6BE-CD356FFFA6C1}" destId="{2DDB284C-57C9-4EC8-AAD4-7687C64C9BEC}" srcOrd="0" destOrd="0" presId="urn:microsoft.com/office/officeart/2005/8/layout/hList1"/>
    <dgm:cxn modelId="{23F3C4FC-2682-4A1D-9E78-2F58AD8BA08D}" srcId="{F0B3BF39-0890-477D-BF9C-7EFC3AA72FCE}" destId="{4EEA6C92-ECDE-4700-8B12-AEAABE4FF869}" srcOrd="0" destOrd="0" parTransId="{318D10FE-42AB-4F99-8B74-C5DFCF45636C}" sibTransId="{D160A080-F7A7-4C63-8998-297D409D6FC1}"/>
    <dgm:cxn modelId="{203B8548-EA35-473B-B4C2-793837DF7E88}" type="presParOf" srcId="{2DDB284C-57C9-4EC8-AAD4-7687C64C9BEC}" destId="{6CB0847D-D4E7-4F12-8705-01D31A08DD83}" srcOrd="0" destOrd="0" presId="urn:microsoft.com/office/officeart/2005/8/layout/hList1"/>
    <dgm:cxn modelId="{C75BEA98-7B70-4EA9-8CA7-A2A300F3AD59}" type="presParOf" srcId="{6CB0847D-D4E7-4F12-8705-01D31A08DD83}" destId="{79D14E3E-EEF5-4DF0-BB6C-BFC512FE441E}" srcOrd="0" destOrd="0" presId="urn:microsoft.com/office/officeart/2005/8/layout/hList1"/>
    <dgm:cxn modelId="{175BB5A0-C177-4BE6-84E2-8FB08C28BD6F}" type="presParOf" srcId="{6CB0847D-D4E7-4F12-8705-01D31A08DD83}" destId="{86BD927C-BC5F-4694-9E77-41A6B231AD1D}" srcOrd="1" destOrd="0" presId="urn:microsoft.com/office/officeart/2005/8/layout/hList1"/>
    <dgm:cxn modelId="{35BD8DDD-D13F-4DE2-931C-834E3B29921F}" type="presParOf" srcId="{2DDB284C-57C9-4EC8-AAD4-7687C64C9BEC}" destId="{C847CD27-BA59-4500-93B7-5C7C46D423E3}" srcOrd="1" destOrd="0" presId="urn:microsoft.com/office/officeart/2005/8/layout/hList1"/>
    <dgm:cxn modelId="{70F826EE-3A2C-4B7E-839B-8C4A7BEC43A5}" type="presParOf" srcId="{2DDB284C-57C9-4EC8-AAD4-7687C64C9BEC}" destId="{C06E4465-DE84-4E2B-9E79-40F01600EE26}" srcOrd="2" destOrd="0" presId="urn:microsoft.com/office/officeart/2005/8/layout/hList1"/>
    <dgm:cxn modelId="{C48B5BAF-0918-4CF1-BA11-FD8A5635DBB5}" type="presParOf" srcId="{C06E4465-DE84-4E2B-9E79-40F01600EE26}" destId="{AB93FF50-44EE-4E89-AB38-1DAE7F45CD8B}" srcOrd="0" destOrd="0" presId="urn:microsoft.com/office/officeart/2005/8/layout/hList1"/>
    <dgm:cxn modelId="{89654FC7-55A0-48AF-BCD5-ACB108CCB9D2}" type="presParOf" srcId="{C06E4465-DE84-4E2B-9E79-40F01600EE26}" destId="{4E8906F7-6498-414F-A8A6-C7F3D1423D0A}" srcOrd="1" destOrd="0" presId="urn:microsoft.com/office/officeart/2005/8/layout/hList1"/>
    <dgm:cxn modelId="{6A62BF79-7E0E-4BC8-B084-0E8FC0720D72}" type="presParOf" srcId="{2DDB284C-57C9-4EC8-AAD4-7687C64C9BEC}" destId="{5A69439D-5AAD-41B9-9219-FB917A095F84}" srcOrd="3" destOrd="0" presId="urn:microsoft.com/office/officeart/2005/8/layout/hList1"/>
    <dgm:cxn modelId="{75F3C25F-2A01-4584-8090-6A6FC5AD8B0B}" type="presParOf" srcId="{2DDB284C-57C9-4EC8-AAD4-7687C64C9BEC}" destId="{421DF610-CC99-439B-9D16-D9139DFBF17A}" srcOrd="4" destOrd="0" presId="urn:microsoft.com/office/officeart/2005/8/layout/hList1"/>
    <dgm:cxn modelId="{789615E1-5125-4837-B808-A900AAD94F15}" type="presParOf" srcId="{421DF610-CC99-439B-9D16-D9139DFBF17A}" destId="{D5115416-DBAC-4832-9D4F-B114EAB80FFB}" srcOrd="0" destOrd="0" presId="urn:microsoft.com/office/officeart/2005/8/layout/hList1"/>
    <dgm:cxn modelId="{F3AD9D44-3F06-4A01-8D77-A144DDA72236}" type="presParOf" srcId="{421DF610-CC99-439B-9D16-D9139DFBF17A}" destId="{008E7509-162F-43FE-A671-D9048747BF8D}"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8A448B-7BEE-4DC6-BA25-E59B19379333}">
      <dsp:nvSpPr>
        <dsp:cNvPr id="0" name=""/>
        <dsp:cNvSpPr/>
      </dsp:nvSpPr>
      <dsp:spPr>
        <a:xfrm>
          <a:off x="4683498" y="2857691"/>
          <a:ext cx="223018" cy="683924"/>
        </a:xfrm>
        <a:custGeom>
          <a:avLst/>
          <a:gdLst/>
          <a:ahLst/>
          <a:cxnLst/>
          <a:rect l="0" t="0" r="0" b="0"/>
          <a:pathLst>
            <a:path>
              <a:moveTo>
                <a:pt x="0" y="0"/>
              </a:moveTo>
              <a:lnTo>
                <a:pt x="0" y="683924"/>
              </a:lnTo>
              <a:lnTo>
                <a:pt x="223018" y="683924"/>
              </a:lnTo>
            </a:path>
          </a:pathLst>
        </a:custGeom>
        <a:noFill/>
        <a:ln w="12700" cap="flat" cmpd="sng" algn="ctr">
          <a:solidFill>
            <a:schemeClr val="accent5">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A15F914-DDD8-4847-926B-489D7D1411C3}">
      <dsp:nvSpPr>
        <dsp:cNvPr id="0" name=""/>
        <dsp:cNvSpPr/>
      </dsp:nvSpPr>
      <dsp:spPr>
        <a:xfrm>
          <a:off x="4378705" y="1802068"/>
          <a:ext cx="899509" cy="312226"/>
        </a:xfrm>
        <a:custGeom>
          <a:avLst/>
          <a:gdLst/>
          <a:ahLst/>
          <a:cxnLst/>
          <a:rect l="0" t="0" r="0" b="0"/>
          <a:pathLst>
            <a:path>
              <a:moveTo>
                <a:pt x="0" y="0"/>
              </a:moveTo>
              <a:lnTo>
                <a:pt x="0" y="156113"/>
              </a:lnTo>
              <a:lnTo>
                <a:pt x="899509" y="156113"/>
              </a:lnTo>
              <a:lnTo>
                <a:pt x="899509" y="312226"/>
              </a:lnTo>
            </a:path>
          </a:pathLst>
        </a:custGeom>
        <a:noFill/>
        <a:ln w="12700" cap="flat" cmpd="sng" algn="ctr">
          <a:solidFill>
            <a:schemeClr val="accent5">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B737299-0F64-402C-A351-06BB2469E7B1}">
      <dsp:nvSpPr>
        <dsp:cNvPr id="0" name=""/>
        <dsp:cNvSpPr/>
      </dsp:nvSpPr>
      <dsp:spPr>
        <a:xfrm>
          <a:off x="3479196" y="1802068"/>
          <a:ext cx="899509" cy="312226"/>
        </a:xfrm>
        <a:custGeom>
          <a:avLst/>
          <a:gdLst/>
          <a:ahLst/>
          <a:cxnLst/>
          <a:rect l="0" t="0" r="0" b="0"/>
          <a:pathLst>
            <a:path>
              <a:moveTo>
                <a:pt x="899509" y="0"/>
              </a:moveTo>
              <a:lnTo>
                <a:pt x="899509" y="156113"/>
              </a:lnTo>
              <a:lnTo>
                <a:pt x="0" y="156113"/>
              </a:lnTo>
              <a:lnTo>
                <a:pt x="0" y="312226"/>
              </a:lnTo>
            </a:path>
          </a:pathLst>
        </a:custGeom>
        <a:noFill/>
        <a:ln w="12700" cap="flat" cmpd="sng" algn="ctr">
          <a:solidFill>
            <a:schemeClr val="accent5">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5CBC310-48D8-4BD1-A57C-C68ED44664F2}">
      <dsp:nvSpPr>
        <dsp:cNvPr id="0" name=""/>
        <dsp:cNvSpPr/>
      </dsp:nvSpPr>
      <dsp:spPr>
        <a:xfrm>
          <a:off x="3479196" y="746445"/>
          <a:ext cx="899509" cy="312226"/>
        </a:xfrm>
        <a:custGeom>
          <a:avLst/>
          <a:gdLst/>
          <a:ahLst/>
          <a:cxnLst/>
          <a:rect l="0" t="0" r="0" b="0"/>
          <a:pathLst>
            <a:path>
              <a:moveTo>
                <a:pt x="0" y="0"/>
              </a:moveTo>
              <a:lnTo>
                <a:pt x="0" y="156113"/>
              </a:lnTo>
              <a:lnTo>
                <a:pt x="899509" y="156113"/>
              </a:lnTo>
              <a:lnTo>
                <a:pt x="899509" y="312226"/>
              </a:lnTo>
            </a:path>
          </a:pathLst>
        </a:custGeom>
        <a:noFill/>
        <a:ln w="12700" cap="flat" cmpd="sng" algn="ctr">
          <a:solidFill>
            <a:schemeClr val="accent5">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B4BCEE4-D957-465D-9CE4-62FC4CA16088}">
      <dsp:nvSpPr>
        <dsp:cNvPr id="0" name=""/>
        <dsp:cNvSpPr/>
      </dsp:nvSpPr>
      <dsp:spPr>
        <a:xfrm>
          <a:off x="2579686" y="746445"/>
          <a:ext cx="899509" cy="312226"/>
        </a:xfrm>
        <a:custGeom>
          <a:avLst/>
          <a:gdLst/>
          <a:ahLst/>
          <a:cxnLst/>
          <a:rect l="0" t="0" r="0" b="0"/>
          <a:pathLst>
            <a:path>
              <a:moveTo>
                <a:pt x="899509" y="0"/>
              </a:moveTo>
              <a:lnTo>
                <a:pt x="899509" y="156113"/>
              </a:lnTo>
              <a:lnTo>
                <a:pt x="0" y="156113"/>
              </a:lnTo>
              <a:lnTo>
                <a:pt x="0" y="312226"/>
              </a:lnTo>
            </a:path>
          </a:pathLst>
        </a:custGeom>
        <a:noFill/>
        <a:ln w="12700" cap="flat" cmpd="sng" algn="ctr">
          <a:solidFill>
            <a:schemeClr val="accent5">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3A7C27B-1B70-4AF6-A099-B781C4350C93}">
      <dsp:nvSpPr>
        <dsp:cNvPr id="0" name=""/>
        <dsp:cNvSpPr/>
      </dsp:nvSpPr>
      <dsp:spPr>
        <a:xfrm>
          <a:off x="2735799" y="3048"/>
          <a:ext cx="1486792" cy="743396"/>
        </a:xfrm>
        <a:prstGeom prst="rect">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dirty="0"/>
            <a:t>Computer systems</a:t>
          </a:r>
        </a:p>
      </dsp:txBody>
      <dsp:txXfrm>
        <a:off x="2735799" y="3048"/>
        <a:ext cx="1486792" cy="743396"/>
      </dsp:txXfrm>
    </dsp:sp>
    <dsp:sp modelId="{71E61E15-32C3-4D81-9708-E4AA75231307}">
      <dsp:nvSpPr>
        <dsp:cNvPr id="0" name=""/>
        <dsp:cNvSpPr/>
      </dsp:nvSpPr>
      <dsp:spPr>
        <a:xfrm>
          <a:off x="1836289" y="1058671"/>
          <a:ext cx="1486792" cy="743396"/>
        </a:xfrm>
        <a:prstGeom prst="rect">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dirty="0"/>
            <a:t>Hardware</a:t>
          </a:r>
        </a:p>
      </dsp:txBody>
      <dsp:txXfrm>
        <a:off x="1836289" y="1058671"/>
        <a:ext cx="1486792" cy="743396"/>
      </dsp:txXfrm>
    </dsp:sp>
    <dsp:sp modelId="{1789206D-6F9E-4988-A397-FEE11F8F665B}">
      <dsp:nvSpPr>
        <dsp:cNvPr id="0" name=""/>
        <dsp:cNvSpPr/>
      </dsp:nvSpPr>
      <dsp:spPr>
        <a:xfrm>
          <a:off x="3635309" y="1058671"/>
          <a:ext cx="1486792" cy="743396"/>
        </a:xfrm>
        <a:prstGeom prst="rect">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dirty="0"/>
            <a:t>Software</a:t>
          </a:r>
        </a:p>
      </dsp:txBody>
      <dsp:txXfrm>
        <a:off x="3635309" y="1058671"/>
        <a:ext cx="1486792" cy="743396"/>
      </dsp:txXfrm>
    </dsp:sp>
    <dsp:sp modelId="{3B2AF23B-AD2E-4176-A618-6DD577F18419}">
      <dsp:nvSpPr>
        <dsp:cNvPr id="0" name=""/>
        <dsp:cNvSpPr/>
      </dsp:nvSpPr>
      <dsp:spPr>
        <a:xfrm>
          <a:off x="2735799" y="2114294"/>
          <a:ext cx="1486792" cy="743396"/>
        </a:xfrm>
        <a:prstGeom prst="rect">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dirty="0"/>
            <a:t>Application software</a:t>
          </a:r>
        </a:p>
      </dsp:txBody>
      <dsp:txXfrm>
        <a:off x="2735799" y="2114294"/>
        <a:ext cx="1486792" cy="743396"/>
      </dsp:txXfrm>
    </dsp:sp>
    <dsp:sp modelId="{F8539C03-D645-4174-B1E3-9B278946A474}">
      <dsp:nvSpPr>
        <dsp:cNvPr id="0" name=""/>
        <dsp:cNvSpPr/>
      </dsp:nvSpPr>
      <dsp:spPr>
        <a:xfrm>
          <a:off x="4534819" y="2114294"/>
          <a:ext cx="1486792" cy="743396"/>
        </a:xfrm>
        <a:prstGeom prst="rect">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dirty="0"/>
            <a:t>System software</a:t>
          </a:r>
        </a:p>
      </dsp:txBody>
      <dsp:txXfrm>
        <a:off x="4534819" y="2114294"/>
        <a:ext cx="1486792" cy="743396"/>
      </dsp:txXfrm>
    </dsp:sp>
    <dsp:sp modelId="{3337FDD3-79D0-4A61-B6BF-6F40834536FB}">
      <dsp:nvSpPr>
        <dsp:cNvPr id="0" name=""/>
        <dsp:cNvSpPr/>
      </dsp:nvSpPr>
      <dsp:spPr>
        <a:xfrm>
          <a:off x="4906517" y="3169917"/>
          <a:ext cx="1486792" cy="743396"/>
        </a:xfrm>
        <a:prstGeom prst="rect">
          <a:avLst/>
        </a:prstGeom>
        <a:solidFill>
          <a:srgbClr val="FF0000"/>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dirty="0"/>
            <a:t>Operating systems</a:t>
          </a:r>
        </a:p>
      </dsp:txBody>
      <dsp:txXfrm>
        <a:off x="4906517" y="3169917"/>
        <a:ext cx="1486792" cy="74339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CD9B64-9599-4CBC-BD5E-DABE690299D7}">
      <dsp:nvSpPr>
        <dsp:cNvPr id="0" name=""/>
        <dsp:cNvSpPr/>
      </dsp:nvSpPr>
      <dsp:spPr>
        <a:xfrm>
          <a:off x="1681" y="68687"/>
          <a:ext cx="4871644" cy="508926"/>
        </a:xfrm>
        <a:prstGeom prst="roundRect">
          <a:avLst>
            <a:gd name="adj" fmla="val 10000"/>
          </a:avLst>
        </a:prstGeom>
        <a:solidFill>
          <a:schemeClr val="accent1">
            <a:shade val="60000"/>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32385" tIns="21590" rIns="32385" bIns="21590" numCol="1" spcCol="1270" anchor="ctr" anchorCtr="0">
          <a:noAutofit/>
        </a:bodyPr>
        <a:lstStyle/>
        <a:p>
          <a:pPr marL="0" lvl="0" indent="0" algn="ctr" defTabSz="755650">
            <a:lnSpc>
              <a:spcPct val="90000"/>
            </a:lnSpc>
            <a:spcBef>
              <a:spcPct val="0"/>
            </a:spcBef>
            <a:spcAft>
              <a:spcPct val="35000"/>
            </a:spcAft>
            <a:buNone/>
          </a:pPr>
          <a:r>
            <a:rPr lang="en-GB" sz="1700" kern="1200" dirty="0">
              <a:solidFill>
                <a:schemeClr val="tx1"/>
              </a:solidFill>
            </a:rPr>
            <a:t>By the end of this session, students should be able to:</a:t>
          </a:r>
        </a:p>
      </dsp:txBody>
      <dsp:txXfrm>
        <a:off x="16587" y="83593"/>
        <a:ext cx="4841832" cy="479114"/>
      </dsp:txXfrm>
    </dsp:sp>
    <dsp:sp modelId="{82047841-DCF3-4002-BDFA-D267047FD099}">
      <dsp:nvSpPr>
        <dsp:cNvPr id="0" name=""/>
        <dsp:cNvSpPr/>
      </dsp:nvSpPr>
      <dsp:spPr>
        <a:xfrm>
          <a:off x="759339" y="669220"/>
          <a:ext cx="508926" cy="508926"/>
        </a:xfrm>
        <a:prstGeom prst="roundRect">
          <a:avLst>
            <a:gd name="adj" fmla="val 16670"/>
          </a:avLst>
        </a:prstGeom>
        <a:solidFill>
          <a:schemeClr val="accent1">
            <a:shade val="50000"/>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sp>
    <dsp:sp modelId="{8787EF5E-8FDF-489A-9463-80F5F76C309D}">
      <dsp:nvSpPr>
        <dsp:cNvPr id="0" name=""/>
        <dsp:cNvSpPr/>
      </dsp:nvSpPr>
      <dsp:spPr>
        <a:xfrm>
          <a:off x="1298802" y="669220"/>
          <a:ext cx="2816866" cy="508926"/>
        </a:xfrm>
        <a:prstGeom prst="roundRect">
          <a:avLst>
            <a:gd name="adj" fmla="val 16670"/>
          </a:avLst>
        </a:prstGeom>
        <a:solidFill>
          <a:schemeClr val="accent1">
            <a:shade val="50000"/>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en-GB" sz="1000" kern="1200" dirty="0">
              <a:solidFill>
                <a:schemeClr val="tx1"/>
              </a:solidFill>
            </a:rPr>
            <a:t>Define an operating systems</a:t>
          </a:r>
        </a:p>
      </dsp:txBody>
      <dsp:txXfrm>
        <a:off x="1323650" y="694068"/>
        <a:ext cx="2767170" cy="459230"/>
      </dsp:txXfrm>
    </dsp:sp>
    <dsp:sp modelId="{084AA1D7-565F-4F3C-B4F9-5B970120DFE1}">
      <dsp:nvSpPr>
        <dsp:cNvPr id="0" name=""/>
        <dsp:cNvSpPr/>
      </dsp:nvSpPr>
      <dsp:spPr>
        <a:xfrm>
          <a:off x="759339" y="1239218"/>
          <a:ext cx="508926" cy="508926"/>
        </a:xfrm>
        <a:prstGeom prst="roundRect">
          <a:avLst>
            <a:gd name="adj" fmla="val 16670"/>
          </a:avLst>
        </a:prstGeom>
        <a:solidFill>
          <a:schemeClr val="accent1">
            <a:shade val="50000"/>
            <a:hueOff val="149856"/>
            <a:satOff val="-7429"/>
            <a:lumOff val="21844"/>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sp>
    <dsp:sp modelId="{D4B90DEA-D7F2-41BD-BC87-A6A274EDC36D}">
      <dsp:nvSpPr>
        <dsp:cNvPr id="0" name=""/>
        <dsp:cNvSpPr/>
      </dsp:nvSpPr>
      <dsp:spPr>
        <a:xfrm>
          <a:off x="1298802" y="1239218"/>
          <a:ext cx="2816866" cy="508926"/>
        </a:xfrm>
        <a:prstGeom prst="roundRect">
          <a:avLst>
            <a:gd name="adj" fmla="val 16670"/>
          </a:avLst>
        </a:prstGeom>
        <a:solidFill>
          <a:schemeClr val="accent1">
            <a:shade val="50000"/>
            <a:hueOff val="149856"/>
            <a:satOff val="-7429"/>
            <a:lumOff val="21844"/>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en-GB" sz="1000" kern="1200" dirty="0">
              <a:solidFill>
                <a:schemeClr val="tx1"/>
              </a:solidFill>
            </a:rPr>
            <a:t>Differentiate the commonly used operating systems</a:t>
          </a:r>
        </a:p>
      </dsp:txBody>
      <dsp:txXfrm>
        <a:off x="1323650" y="1264066"/>
        <a:ext cx="2767170" cy="459230"/>
      </dsp:txXfrm>
    </dsp:sp>
    <dsp:sp modelId="{E02A3084-13AA-405C-950B-FA0B3A32C170}">
      <dsp:nvSpPr>
        <dsp:cNvPr id="0" name=""/>
        <dsp:cNvSpPr/>
      </dsp:nvSpPr>
      <dsp:spPr>
        <a:xfrm>
          <a:off x="759339" y="1809216"/>
          <a:ext cx="508926" cy="508926"/>
        </a:xfrm>
        <a:prstGeom prst="roundRect">
          <a:avLst>
            <a:gd name="adj" fmla="val 16670"/>
          </a:avLst>
        </a:prstGeom>
        <a:solidFill>
          <a:schemeClr val="accent1">
            <a:shade val="50000"/>
            <a:hueOff val="299713"/>
            <a:satOff val="-14859"/>
            <a:lumOff val="43687"/>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sp>
    <dsp:sp modelId="{CBE8B8C5-593C-4AEB-ABF6-60022543B289}">
      <dsp:nvSpPr>
        <dsp:cNvPr id="0" name=""/>
        <dsp:cNvSpPr/>
      </dsp:nvSpPr>
      <dsp:spPr>
        <a:xfrm>
          <a:off x="1298802" y="1809216"/>
          <a:ext cx="2816866" cy="508926"/>
        </a:xfrm>
        <a:prstGeom prst="roundRect">
          <a:avLst>
            <a:gd name="adj" fmla="val 16670"/>
          </a:avLst>
        </a:prstGeom>
        <a:solidFill>
          <a:schemeClr val="accent1">
            <a:shade val="50000"/>
            <a:hueOff val="299713"/>
            <a:satOff val="-14859"/>
            <a:lumOff val="43687"/>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en-GB" sz="1000" b="0" kern="1200" dirty="0">
              <a:solidFill>
                <a:schemeClr val="tx1"/>
              </a:solidFill>
            </a:rPr>
            <a:t>Identify key features of Windows Operating system</a:t>
          </a:r>
        </a:p>
      </dsp:txBody>
      <dsp:txXfrm>
        <a:off x="1323650" y="1834064"/>
        <a:ext cx="2767170" cy="459230"/>
      </dsp:txXfrm>
    </dsp:sp>
    <dsp:sp modelId="{6DCB0032-AA21-413F-85E5-21A46735641A}">
      <dsp:nvSpPr>
        <dsp:cNvPr id="0" name=""/>
        <dsp:cNvSpPr/>
      </dsp:nvSpPr>
      <dsp:spPr>
        <a:xfrm>
          <a:off x="759339" y="2379215"/>
          <a:ext cx="508926" cy="508926"/>
        </a:xfrm>
        <a:prstGeom prst="roundRect">
          <a:avLst>
            <a:gd name="adj" fmla="val 16670"/>
          </a:avLst>
        </a:prstGeom>
        <a:solidFill>
          <a:schemeClr val="accent1">
            <a:shade val="50000"/>
            <a:hueOff val="149856"/>
            <a:satOff val="-7429"/>
            <a:lumOff val="21844"/>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sp>
    <dsp:sp modelId="{B149D83D-6568-4F94-A3FE-FB79771F1160}">
      <dsp:nvSpPr>
        <dsp:cNvPr id="0" name=""/>
        <dsp:cNvSpPr/>
      </dsp:nvSpPr>
      <dsp:spPr>
        <a:xfrm>
          <a:off x="1297788" y="2392701"/>
          <a:ext cx="2816866" cy="508926"/>
        </a:xfrm>
        <a:prstGeom prst="roundRect">
          <a:avLst>
            <a:gd name="adj" fmla="val 16670"/>
          </a:avLst>
        </a:prstGeom>
        <a:solidFill>
          <a:schemeClr val="accent1">
            <a:shade val="50000"/>
            <a:hueOff val="149856"/>
            <a:satOff val="-7429"/>
            <a:lumOff val="21844"/>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en-GB" sz="1000" kern="1200">
              <a:solidFill>
                <a:schemeClr val="tx1"/>
              </a:solidFill>
            </a:rPr>
            <a:t>Describe the key functions of Operating  systems</a:t>
          </a:r>
          <a:endParaRPr lang="en-GB" sz="1000" kern="1200"/>
        </a:p>
      </dsp:txBody>
      <dsp:txXfrm>
        <a:off x="1322636" y="2417549"/>
        <a:ext cx="2767170" cy="45923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D14E3E-EEF5-4DF0-BB6C-BFC512FE441E}">
      <dsp:nvSpPr>
        <dsp:cNvPr id="0" name=""/>
        <dsp:cNvSpPr/>
      </dsp:nvSpPr>
      <dsp:spPr>
        <a:xfrm>
          <a:off x="2571" y="82440"/>
          <a:ext cx="2507456" cy="31680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44704" rIns="78232" bIns="44704" numCol="1" spcCol="1270" anchor="ctr" anchorCtr="0">
          <a:noAutofit/>
        </a:bodyPr>
        <a:lstStyle/>
        <a:p>
          <a:pPr marL="0" lvl="0" indent="0" algn="ctr" defTabSz="488950">
            <a:lnSpc>
              <a:spcPct val="90000"/>
            </a:lnSpc>
            <a:spcBef>
              <a:spcPct val="0"/>
            </a:spcBef>
            <a:spcAft>
              <a:spcPct val="35000"/>
            </a:spcAft>
            <a:buNone/>
          </a:pPr>
          <a:r>
            <a:rPr lang="en-GB" sz="1100" kern="1200" dirty="0"/>
            <a:t>Distributed </a:t>
          </a:r>
        </a:p>
      </dsp:txBody>
      <dsp:txXfrm>
        <a:off x="2571" y="82440"/>
        <a:ext cx="2507456" cy="316800"/>
      </dsp:txXfrm>
    </dsp:sp>
    <dsp:sp modelId="{86BD927C-BC5F-4694-9E77-41A6B231AD1D}">
      <dsp:nvSpPr>
        <dsp:cNvPr id="0" name=""/>
        <dsp:cNvSpPr/>
      </dsp:nvSpPr>
      <dsp:spPr>
        <a:xfrm>
          <a:off x="2571" y="399240"/>
          <a:ext cx="2507456" cy="343468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8674" tIns="58674" rIns="78232" bIns="88011" numCol="1" spcCol="1270" anchor="t" anchorCtr="0">
          <a:noAutofit/>
        </a:bodyPr>
        <a:lstStyle/>
        <a:p>
          <a:pPr marL="57150" lvl="1" indent="-57150" algn="l" defTabSz="488950">
            <a:lnSpc>
              <a:spcPct val="90000"/>
            </a:lnSpc>
            <a:spcBef>
              <a:spcPct val="0"/>
            </a:spcBef>
            <a:spcAft>
              <a:spcPct val="15000"/>
            </a:spcAft>
            <a:buChar char="•"/>
          </a:pPr>
          <a:r>
            <a:rPr lang="en-GB" sz="1100" b="0" i="0" kern="1200" dirty="0">
              <a:solidFill>
                <a:schemeClr val="dk1"/>
              </a:solidFill>
              <a:effectLst/>
              <a:latin typeface="+mn-lt"/>
              <a:ea typeface="+mn-ea"/>
              <a:cs typeface="+mn-cs"/>
            </a:rPr>
            <a:t>interconnected computers communicating with each other via communication lines or a shared network.</a:t>
          </a:r>
          <a:endParaRPr lang="en-GB" sz="1100" kern="1200" dirty="0"/>
        </a:p>
        <a:p>
          <a:pPr marL="57150" lvl="1" indent="-57150" algn="l" defTabSz="488950">
            <a:lnSpc>
              <a:spcPct val="90000"/>
            </a:lnSpc>
            <a:spcBef>
              <a:spcPct val="0"/>
            </a:spcBef>
            <a:spcAft>
              <a:spcPct val="15000"/>
            </a:spcAft>
            <a:buChar char="•"/>
          </a:pPr>
          <a:r>
            <a:rPr lang="en-GB" sz="1100" b="0" i="0" kern="1200" dirty="0">
              <a:solidFill>
                <a:schemeClr val="dk1"/>
              </a:solidFill>
              <a:effectLst/>
              <a:latin typeface="+mn-lt"/>
              <a:ea typeface="+mn-ea"/>
              <a:cs typeface="+mn-cs"/>
            </a:rPr>
            <a:t>used for tasks such as telecommunication networks, airline reservation controls and </a:t>
          </a:r>
          <a:r>
            <a:rPr lang="en-GB" sz="1100" b="0" i="0" u="none" strike="noStrike" kern="1200" dirty="0">
              <a:solidFill>
                <a:schemeClr val="dk1"/>
              </a:solidFill>
              <a:effectLst/>
              <a:latin typeface="+mn-lt"/>
              <a:ea typeface="+mn-ea"/>
              <a:cs typeface="+mn-cs"/>
              <a:hlinkClick xmlns:r="http://schemas.openxmlformats.org/officeDocument/2006/relationships" r:id="rId1"/>
            </a:rPr>
            <a:t>peer-to-peer networks</a:t>
          </a:r>
          <a:r>
            <a:rPr lang="en-GB" sz="1100" b="0" i="0" kern="1200" dirty="0">
              <a:solidFill>
                <a:schemeClr val="dk1"/>
              </a:solidFill>
              <a:effectLst/>
              <a:latin typeface="+mn-lt"/>
              <a:ea typeface="+mn-ea"/>
              <a:cs typeface="+mn-cs"/>
            </a:rPr>
            <a:t>.</a:t>
          </a:r>
          <a:endParaRPr lang="en-GB" sz="1100" kern="1200" dirty="0"/>
        </a:p>
        <a:p>
          <a:pPr marL="57150" lvl="1" indent="-57150" algn="l" defTabSz="488950">
            <a:lnSpc>
              <a:spcPct val="90000"/>
            </a:lnSpc>
            <a:spcBef>
              <a:spcPct val="0"/>
            </a:spcBef>
            <a:spcAft>
              <a:spcPct val="15000"/>
            </a:spcAft>
            <a:buChar char="•"/>
          </a:pPr>
          <a:r>
            <a:rPr lang="en-GB" sz="1100" b="0" i="0" kern="1200" dirty="0">
              <a:solidFill>
                <a:schemeClr val="dk1"/>
              </a:solidFill>
              <a:effectLst/>
              <a:latin typeface="+mn-lt"/>
              <a:ea typeface="+mn-ea"/>
              <a:cs typeface="+mn-cs"/>
            </a:rPr>
            <a:t>serves multiple applications and multiple users in real time</a:t>
          </a:r>
          <a:endParaRPr lang="en-GB" sz="1100" kern="1200" dirty="0"/>
        </a:p>
        <a:p>
          <a:pPr marL="57150" lvl="1" indent="-57150" algn="l" defTabSz="488950">
            <a:lnSpc>
              <a:spcPct val="90000"/>
            </a:lnSpc>
            <a:spcBef>
              <a:spcPct val="0"/>
            </a:spcBef>
            <a:spcAft>
              <a:spcPct val="15000"/>
            </a:spcAft>
            <a:buChar char="•"/>
          </a:pPr>
          <a:r>
            <a:rPr lang="en-GB" sz="1100" b="0" i="0" kern="1200" dirty="0"/>
            <a:t>LOCUS</a:t>
          </a:r>
          <a:endParaRPr lang="en-GB" sz="1100" kern="1200" dirty="0"/>
        </a:p>
      </dsp:txBody>
      <dsp:txXfrm>
        <a:off x="2571" y="399240"/>
        <a:ext cx="2507456" cy="3434681"/>
      </dsp:txXfrm>
    </dsp:sp>
    <dsp:sp modelId="{2113C09A-E64D-426D-8537-7123AE892351}">
      <dsp:nvSpPr>
        <dsp:cNvPr id="0" name=""/>
        <dsp:cNvSpPr/>
      </dsp:nvSpPr>
      <dsp:spPr>
        <a:xfrm>
          <a:off x="2861071" y="82440"/>
          <a:ext cx="2507456" cy="31680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44704" rIns="78232" bIns="44704" numCol="1" spcCol="1270" anchor="ctr" anchorCtr="0">
          <a:noAutofit/>
        </a:bodyPr>
        <a:lstStyle/>
        <a:p>
          <a:pPr marL="0" lvl="0" indent="0" algn="ctr" defTabSz="488950">
            <a:lnSpc>
              <a:spcPct val="90000"/>
            </a:lnSpc>
            <a:spcBef>
              <a:spcPct val="0"/>
            </a:spcBef>
            <a:spcAft>
              <a:spcPct val="35000"/>
            </a:spcAft>
            <a:buNone/>
          </a:pPr>
          <a:r>
            <a:rPr lang="en-GB" sz="1100" kern="1200" dirty="0"/>
            <a:t>Network </a:t>
          </a:r>
        </a:p>
      </dsp:txBody>
      <dsp:txXfrm>
        <a:off x="2861071" y="82440"/>
        <a:ext cx="2507456" cy="316800"/>
      </dsp:txXfrm>
    </dsp:sp>
    <dsp:sp modelId="{AE9DE8B5-C145-434B-A976-671437709FFB}">
      <dsp:nvSpPr>
        <dsp:cNvPr id="0" name=""/>
        <dsp:cNvSpPr/>
      </dsp:nvSpPr>
      <dsp:spPr>
        <a:xfrm>
          <a:off x="2861071" y="399240"/>
          <a:ext cx="2507456" cy="343468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8674" tIns="58674" rIns="78232" bIns="88011" numCol="1" spcCol="1270" anchor="t" anchorCtr="0">
          <a:noAutofit/>
        </a:bodyPr>
        <a:lstStyle/>
        <a:p>
          <a:pPr marL="57150" lvl="1" indent="-57150" algn="l" defTabSz="488950">
            <a:lnSpc>
              <a:spcPct val="90000"/>
            </a:lnSpc>
            <a:spcBef>
              <a:spcPct val="0"/>
            </a:spcBef>
            <a:spcAft>
              <a:spcPct val="15000"/>
            </a:spcAft>
            <a:buChar char="•"/>
          </a:pPr>
          <a:r>
            <a:rPr lang="en-GB" sz="1100" b="0" i="0" kern="1200" dirty="0"/>
            <a:t>installed on a server providing users with the capability to manage data, user groups and applications</a:t>
          </a:r>
          <a:endParaRPr lang="en-GB" sz="1100" kern="1200" dirty="0"/>
        </a:p>
        <a:p>
          <a:pPr marL="57150" lvl="1" indent="-57150" algn="l" defTabSz="488950">
            <a:lnSpc>
              <a:spcPct val="90000"/>
            </a:lnSpc>
            <a:spcBef>
              <a:spcPct val="0"/>
            </a:spcBef>
            <a:spcAft>
              <a:spcPct val="15000"/>
            </a:spcAft>
            <a:buChar char="•"/>
          </a:pPr>
          <a:r>
            <a:rPr lang="en-GB" sz="1100" b="0" i="0" kern="1200" dirty="0"/>
            <a:t>users to access and share files and devices such as printers, security software and other applications, mostly in a local area network.</a:t>
          </a:r>
          <a:endParaRPr lang="en-GB" sz="1100" kern="1200" dirty="0"/>
        </a:p>
        <a:p>
          <a:pPr marL="57150" lvl="1" indent="-57150" algn="l" defTabSz="488950">
            <a:lnSpc>
              <a:spcPct val="90000"/>
            </a:lnSpc>
            <a:spcBef>
              <a:spcPct val="0"/>
            </a:spcBef>
            <a:spcAft>
              <a:spcPct val="15000"/>
            </a:spcAft>
            <a:buChar char="•"/>
          </a:pPr>
          <a:r>
            <a:rPr lang="en-GB" sz="1100" b="0" i="0" kern="1200" dirty="0"/>
            <a:t>Microsoft Windows, Linux and macOS X. Microsoft Windows Server 2003, Microsoft Windows Server 2008, UNIX, Linux, Mac OS X, Novell NetWare, BSD</a:t>
          </a:r>
          <a:endParaRPr lang="en-GB" sz="1100" kern="1200" dirty="0"/>
        </a:p>
        <a:p>
          <a:pPr marL="57150" lvl="1" indent="-57150" algn="l" defTabSz="488950">
            <a:lnSpc>
              <a:spcPct val="90000"/>
            </a:lnSpc>
            <a:spcBef>
              <a:spcPct val="0"/>
            </a:spcBef>
            <a:spcAft>
              <a:spcPct val="15000"/>
            </a:spcAft>
            <a:buChar char="•"/>
          </a:pPr>
          <a:endParaRPr lang="en-GB" sz="1100" kern="1200" dirty="0"/>
        </a:p>
      </dsp:txBody>
      <dsp:txXfrm>
        <a:off x="2861071" y="399240"/>
        <a:ext cx="2507456" cy="3434681"/>
      </dsp:txXfrm>
    </dsp:sp>
    <dsp:sp modelId="{396478CC-C392-47D1-B9F1-11D4E6A46E77}">
      <dsp:nvSpPr>
        <dsp:cNvPr id="0" name=""/>
        <dsp:cNvSpPr/>
      </dsp:nvSpPr>
      <dsp:spPr>
        <a:xfrm>
          <a:off x="5719571" y="82440"/>
          <a:ext cx="2507456" cy="31680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44704" rIns="78232" bIns="44704" numCol="1" spcCol="1270" anchor="ctr" anchorCtr="0">
          <a:noAutofit/>
        </a:bodyPr>
        <a:lstStyle/>
        <a:p>
          <a:pPr marL="0" lvl="0" indent="0" algn="ctr" defTabSz="488950">
            <a:lnSpc>
              <a:spcPct val="90000"/>
            </a:lnSpc>
            <a:spcBef>
              <a:spcPct val="0"/>
            </a:spcBef>
            <a:spcAft>
              <a:spcPct val="35000"/>
            </a:spcAft>
            <a:buNone/>
          </a:pPr>
          <a:r>
            <a:rPr lang="en-GB" sz="1100" kern="1200" dirty="0"/>
            <a:t>Time sharing</a:t>
          </a:r>
        </a:p>
      </dsp:txBody>
      <dsp:txXfrm>
        <a:off x="5719571" y="82440"/>
        <a:ext cx="2507456" cy="316800"/>
      </dsp:txXfrm>
    </dsp:sp>
    <dsp:sp modelId="{80F2CD50-6AC1-4FC1-AC8D-004904A0267E}">
      <dsp:nvSpPr>
        <dsp:cNvPr id="0" name=""/>
        <dsp:cNvSpPr/>
      </dsp:nvSpPr>
      <dsp:spPr>
        <a:xfrm>
          <a:off x="5719571" y="399240"/>
          <a:ext cx="2507456" cy="343468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8674" tIns="58674" rIns="78232" bIns="88011" numCol="1" spcCol="1270" anchor="t" anchorCtr="0">
          <a:noAutofit/>
        </a:bodyPr>
        <a:lstStyle/>
        <a:p>
          <a:pPr marL="57150" lvl="1" indent="-57150" algn="l" defTabSz="488950">
            <a:lnSpc>
              <a:spcPct val="90000"/>
            </a:lnSpc>
            <a:spcBef>
              <a:spcPct val="0"/>
            </a:spcBef>
            <a:spcAft>
              <a:spcPct val="15000"/>
            </a:spcAft>
            <a:buChar char="•"/>
          </a:pPr>
          <a:r>
            <a:rPr lang="en-GB" sz="1100" b="0" i="0" kern="1200" dirty="0">
              <a:solidFill>
                <a:schemeClr val="dk1"/>
              </a:solidFill>
              <a:effectLst/>
              <a:latin typeface="+mn-lt"/>
              <a:ea typeface="+mn-ea"/>
              <a:cs typeface="+mn-cs"/>
            </a:rPr>
            <a:t>also known as a multitasking OS, works by allocating time to a particular task and switching between tasks frequently</a:t>
          </a:r>
          <a:endParaRPr lang="en-GB" sz="1100" kern="1200" dirty="0"/>
        </a:p>
        <a:p>
          <a:pPr marL="57150" lvl="1" indent="-57150" algn="l" defTabSz="488950">
            <a:lnSpc>
              <a:spcPct val="90000"/>
            </a:lnSpc>
            <a:spcBef>
              <a:spcPct val="0"/>
            </a:spcBef>
            <a:spcAft>
              <a:spcPct val="15000"/>
            </a:spcAft>
            <a:buChar char="•"/>
          </a:pPr>
          <a:r>
            <a:rPr lang="en-GB" sz="1100" b="0" i="0" kern="1200" dirty="0">
              <a:solidFill>
                <a:schemeClr val="dk1"/>
              </a:solidFill>
              <a:effectLst/>
              <a:latin typeface="+mn-lt"/>
              <a:ea typeface="+mn-ea"/>
              <a:cs typeface="+mn-cs"/>
            </a:rPr>
            <a:t>users to complete their work in the system simultaneously.</a:t>
          </a:r>
          <a:endParaRPr lang="en-GB" sz="1100" kern="1200" dirty="0"/>
        </a:p>
        <a:p>
          <a:pPr marL="57150" lvl="1" indent="-57150" algn="l" defTabSz="488950">
            <a:lnSpc>
              <a:spcPct val="90000"/>
            </a:lnSpc>
            <a:spcBef>
              <a:spcPct val="0"/>
            </a:spcBef>
            <a:spcAft>
              <a:spcPct val="15000"/>
            </a:spcAft>
            <a:buChar char="•"/>
          </a:pPr>
          <a:r>
            <a:rPr lang="en-GB" sz="1100" b="0" i="0" kern="1200" dirty="0">
              <a:solidFill>
                <a:schemeClr val="dk1"/>
              </a:solidFill>
              <a:effectLst/>
              <a:latin typeface="+mn-lt"/>
              <a:ea typeface="+mn-ea"/>
              <a:cs typeface="+mn-cs"/>
            </a:rPr>
            <a:t>users to be distributed across various terminals to minimize response time</a:t>
          </a:r>
          <a:endParaRPr lang="en-GB" sz="1100" kern="1200" dirty="0"/>
        </a:p>
        <a:p>
          <a:pPr marL="57150" lvl="1" indent="-57150" algn="l" defTabSz="488950">
            <a:lnSpc>
              <a:spcPct val="90000"/>
            </a:lnSpc>
            <a:spcBef>
              <a:spcPct val="0"/>
            </a:spcBef>
            <a:spcAft>
              <a:spcPct val="15000"/>
            </a:spcAft>
            <a:buChar char="•"/>
          </a:pPr>
          <a:r>
            <a:rPr lang="en-GB" sz="1100" b="0" i="0" kern="1200" dirty="0"/>
            <a:t>These systems are also known as Multitasking Systems.</a:t>
          </a:r>
          <a:endParaRPr lang="en-GB" sz="1100" kern="1200" dirty="0"/>
        </a:p>
        <a:p>
          <a:pPr marL="57150" lvl="1" indent="-57150" algn="l" defTabSz="488950">
            <a:lnSpc>
              <a:spcPct val="90000"/>
            </a:lnSpc>
            <a:spcBef>
              <a:spcPct val="0"/>
            </a:spcBef>
            <a:spcAft>
              <a:spcPct val="15000"/>
            </a:spcAft>
            <a:buChar char="•"/>
          </a:pPr>
          <a:r>
            <a:rPr lang="en-GB" sz="1100" b="0" i="0" kern="1200"/>
            <a:t>Each task is given some time to execute so that all the tasks work smoothly. Each user gets the time of the CPU as they use a single system. </a:t>
          </a:r>
          <a:endParaRPr lang="en-GB" sz="1100" b="0" i="0" kern="1200" dirty="0"/>
        </a:p>
        <a:p>
          <a:pPr marL="57150" lvl="1" indent="-57150" algn="l" defTabSz="488950">
            <a:lnSpc>
              <a:spcPct val="90000"/>
            </a:lnSpc>
            <a:spcBef>
              <a:spcPct val="0"/>
            </a:spcBef>
            <a:spcAft>
              <a:spcPct val="15000"/>
            </a:spcAft>
            <a:buChar char="•"/>
          </a:pPr>
          <a:r>
            <a:rPr lang="en-GB" sz="1100" b="0" i="0" kern="1200" dirty="0"/>
            <a:t>The time that each task gets to execute is called quantum. After this time interval is over OS switches over to the next task. </a:t>
          </a:r>
        </a:p>
        <a:p>
          <a:pPr marL="57150" lvl="1" indent="-57150" algn="l" defTabSz="488950">
            <a:lnSpc>
              <a:spcPct val="90000"/>
            </a:lnSpc>
            <a:spcBef>
              <a:spcPct val="0"/>
            </a:spcBef>
            <a:spcAft>
              <a:spcPct val="15000"/>
            </a:spcAft>
            <a:buChar char="•"/>
          </a:pPr>
          <a:r>
            <a:rPr lang="en-GB" sz="1100" b="0" i="0" kern="1200" dirty="0">
              <a:solidFill>
                <a:schemeClr val="dk1"/>
              </a:solidFill>
              <a:effectLst/>
              <a:latin typeface="+mn-lt"/>
              <a:ea typeface="+mn-ea"/>
              <a:cs typeface="+mn-cs"/>
            </a:rPr>
            <a:t>Multics and Unix. </a:t>
          </a:r>
          <a:endParaRPr lang="en-GB" sz="1100" kern="1200" dirty="0"/>
        </a:p>
        <a:p>
          <a:pPr marL="57150" lvl="1" indent="-57150" algn="l" defTabSz="488950">
            <a:lnSpc>
              <a:spcPct val="90000"/>
            </a:lnSpc>
            <a:spcBef>
              <a:spcPct val="0"/>
            </a:spcBef>
            <a:spcAft>
              <a:spcPct val="15000"/>
            </a:spcAft>
            <a:buChar char="•"/>
          </a:pPr>
          <a:endParaRPr lang="en-GB" sz="1100" kern="1200" dirty="0"/>
        </a:p>
        <a:p>
          <a:pPr marL="57150" lvl="1" indent="-57150" algn="l" defTabSz="488950">
            <a:lnSpc>
              <a:spcPct val="90000"/>
            </a:lnSpc>
            <a:spcBef>
              <a:spcPct val="0"/>
            </a:spcBef>
            <a:spcAft>
              <a:spcPct val="15000"/>
            </a:spcAft>
            <a:buChar char="•"/>
          </a:pPr>
          <a:endParaRPr lang="en-GB" sz="1100" kern="1200" dirty="0"/>
        </a:p>
      </dsp:txBody>
      <dsp:txXfrm>
        <a:off x="5719571" y="399240"/>
        <a:ext cx="2507456" cy="343468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D14E3E-EEF5-4DF0-BB6C-BFC512FE441E}">
      <dsp:nvSpPr>
        <dsp:cNvPr id="0" name=""/>
        <dsp:cNvSpPr/>
      </dsp:nvSpPr>
      <dsp:spPr>
        <a:xfrm>
          <a:off x="2571" y="95651"/>
          <a:ext cx="2507456" cy="31680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44704" rIns="78232" bIns="44704" numCol="1" spcCol="1270" anchor="ctr" anchorCtr="0">
          <a:noAutofit/>
        </a:bodyPr>
        <a:lstStyle/>
        <a:p>
          <a:pPr marL="0" lvl="0" indent="0" algn="ctr" defTabSz="488950">
            <a:lnSpc>
              <a:spcPct val="90000"/>
            </a:lnSpc>
            <a:spcBef>
              <a:spcPct val="0"/>
            </a:spcBef>
            <a:spcAft>
              <a:spcPct val="35000"/>
            </a:spcAft>
            <a:buNone/>
          </a:pPr>
          <a:r>
            <a:rPr lang="en-GB" sz="1100" kern="1200" dirty="0"/>
            <a:t>Batch  </a:t>
          </a:r>
        </a:p>
      </dsp:txBody>
      <dsp:txXfrm>
        <a:off x="2571" y="95651"/>
        <a:ext cx="2507456" cy="316800"/>
      </dsp:txXfrm>
    </dsp:sp>
    <dsp:sp modelId="{86BD927C-BC5F-4694-9E77-41A6B231AD1D}">
      <dsp:nvSpPr>
        <dsp:cNvPr id="0" name=""/>
        <dsp:cNvSpPr/>
      </dsp:nvSpPr>
      <dsp:spPr>
        <a:xfrm>
          <a:off x="2571" y="412451"/>
          <a:ext cx="2507456" cy="340826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8674" tIns="58674" rIns="78232" bIns="88011" numCol="1" spcCol="1270" anchor="t" anchorCtr="0">
          <a:noAutofit/>
        </a:bodyPr>
        <a:lstStyle/>
        <a:p>
          <a:pPr marL="57150" lvl="1" indent="-57150" algn="l" defTabSz="488950">
            <a:lnSpc>
              <a:spcPct val="90000"/>
            </a:lnSpc>
            <a:spcBef>
              <a:spcPct val="0"/>
            </a:spcBef>
            <a:spcAft>
              <a:spcPct val="15000"/>
            </a:spcAft>
            <a:buChar char="•"/>
          </a:pPr>
          <a:endParaRPr lang="en-GB" sz="1100" kern="1200" dirty="0"/>
        </a:p>
        <a:p>
          <a:pPr marL="57150" lvl="1" indent="-57150" algn="l" defTabSz="488950">
            <a:lnSpc>
              <a:spcPct val="90000"/>
            </a:lnSpc>
            <a:spcBef>
              <a:spcPct val="0"/>
            </a:spcBef>
            <a:spcAft>
              <a:spcPct val="15000"/>
            </a:spcAft>
            <a:buChar char="•"/>
          </a:pPr>
          <a:r>
            <a:rPr lang="en-GB" sz="1100" b="0" i="0" kern="1200" dirty="0"/>
            <a:t>does not interact with the computer directly. There is an operator which takes similar jobs having the same requirement and groups them into batches. It is the responsibility of the operator to sort jobs with similar needs. </a:t>
          </a:r>
          <a:endParaRPr lang="en-GB" sz="1100" kern="1200" dirty="0"/>
        </a:p>
      </dsp:txBody>
      <dsp:txXfrm>
        <a:off x="2571" y="412451"/>
        <a:ext cx="2507456" cy="3408260"/>
      </dsp:txXfrm>
    </dsp:sp>
    <dsp:sp modelId="{2113C09A-E64D-426D-8537-7123AE892351}">
      <dsp:nvSpPr>
        <dsp:cNvPr id="0" name=""/>
        <dsp:cNvSpPr/>
      </dsp:nvSpPr>
      <dsp:spPr>
        <a:xfrm>
          <a:off x="2861071" y="95651"/>
          <a:ext cx="2507456" cy="31680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44704" rIns="78232" bIns="44704" numCol="1" spcCol="1270" anchor="ctr" anchorCtr="0">
          <a:noAutofit/>
        </a:bodyPr>
        <a:lstStyle/>
        <a:p>
          <a:pPr marL="0" lvl="0" indent="0" algn="ctr" defTabSz="488950">
            <a:lnSpc>
              <a:spcPct val="90000"/>
            </a:lnSpc>
            <a:spcBef>
              <a:spcPct val="0"/>
            </a:spcBef>
            <a:spcAft>
              <a:spcPct val="35000"/>
            </a:spcAft>
            <a:buNone/>
          </a:pPr>
          <a:r>
            <a:rPr lang="en-GB" sz="1100" kern="1200" dirty="0"/>
            <a:t>Real time</a:t>
          </a:r>
        </a:p>
      </dsp:txBody>
      <dsp:txXfrm>
        <a:off x="2861071" y="95651"/>
        <a:ext cx="2507456" cy="316800"/>
      </dsp:txXfrm>
    </dsp:sp>
    <dsp:sp modelId="{AE9DE8B5-C145-434B-A976-671437709FFB}">
      <dsp:nvSpPr>
        <dsp:cNvPr id="0" name=""/>
        <dsp:cNvSpPr/>
      </dsp:nvSpPr>
      <dsp:spPr>
        <a:xfrm>
          <a:off x="2861071" y="412451"/>
          <a:ext cx="2507456" cy="340826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8674" tIns="58674" rIns="78232" bIns="88011" numCol="1" spcCol="1270" anchor="t" anchorCtr="0">
          <a:noAutofit/>
        </a:bodyPr>
        <a:lstStyle/>
        <a:p>
          <a:pPr marL="57150" lvl="1" indent="-57150" algn="l" defTabSz="488950">
            <a:lnSpc>
              <a:spcPct val="90000"/>
            </a:lnSpc>
            <a:spcBef>
              <a:spcPct val="0"/>
            </a:spcBef>
            <a:spcAft>
              <a:spcPct val="15000"/>
            </a:spcAft>
            <a:buChar char="•"/>
          </a:pPr>
          <a:r>
            <a:rPr lang="en-GB" sz="1100" b="0" i="0" kern="1200" dirty="0"/>
            <a:t>Real-time operating systems provide support to real-time systems that require observance of strict time requirements.</a:t>
          </a:r>
          <a:endParaRPr lang="en-GB" sz="1100" kern="1200" dirty="0"/>
        </a:p>
        <a:p>
          <a:pPr marL="57150" lvl="1" indent="-57150" algn="l" defTabSz="488950">
            <a:lnSpc>
              <a:spcPct val="90000"/>
            </a:lnSpc>
            <a:spcBef>
              <a:spcPct val="0"/>
            </a:spcBef>
            <a:spcAft>
              <a:spcPct val="15000"/>
            </a:spcAft>
            <a:buChar char="•"/>
          </a:pPr>
          <a:r>
            <a:rPr lang="en-GB" sz="1100" b="0" i="0" kern="1200" dirty="0"/>
            <a:t> They are typically used for tasks such as scientific experiments, </a:t>
          </a:r>
          <a:r>
            <a:rPr lang="en-GB" sz="1100" b="0" i="0" kern="1200" dirty="0">
              <a:hlinkClick xmlns:r="http://schemas.openxmlformats.org/officeDocument/2006/relationships" r:id="rId1"/>
            </a:rPr>
            <a:t>medical imaging</a:t>
          </a:r>
          <a:r>
            <a:rPr lang="en-GB" sz="1100" b="0" i="0" kern="1200" dirty="0"/>
            <a:t>, robotics and air traffic control operations. </a:t>
          </a:r>
          <a:endParaRPr lang="en-GB" sz="1100" kern="1200" dirty="0"/>
        </a:p>
        <a:p>
          <a:pPr marL="57150" lvl="1" indent="-57150" algn="l" defTabSz="488950">
            <a:lnSpc>
              <a:spcPct val="90000"/>
            </a:lnSpc>
            <a:spcBef>
              <a:spcPct val="0"/>
            </a:spcBef>
            <a:spcAft>
              <a:spcPct val="15000"/>
            </a:spcAft>
            <a:buChar char="•"/>
          </a:pPr>
          <a:r>
            <a:rPr lang="en-GB" sz="1100" b="0" i="0" kern="1200" dirty="0"/>
            <a:t>The response time between input, processing and response is tiny, which is beneficial for processes that are highly sensitive and need high precision.</a:t>
          </a:r>
          <a:endParaRPr lang="en-GB" sz="1100" kern="1200" dirty="0"/>
        </a:p>
        <a:p>
          <a:pPr marL="57150" lvl="1" indent="-57150" algn="l" defTabSz="488950">
            <a:lnSpc>
              <a:spcPct val="90000"/>
            </a:lnSpc>
            <a:spcBef>
              <a:spcPct val="0"/>
            </a:spcBef>
            <a:spcAft>
              <a:spcPct val="15000"/>
            </a:spcAft>
            <a:buChar char="•"/>
          </a:pPr>
          <a:r>
            <a:rPr lang="en-GB" sz="1100" b="0" i="0" kern="1200" dirty="0"/>
            <a:t>Real-time operating systems may either be hard real-time systems or soft real-time systems. Hard real-time systems are installed in applications with strict time constraints.</a:t>
          </a:r>
        </a:p>
        <a:p>
          <a:pPr marL="57150" lvl="1" indent="-57150" algn="l" defTabSz="488950">
            <a:lnSpc>
              <a:spcPct val="90000"/>
            </a:lnSpc>
            <a:spcBef>
              <a:spcPct val="0"/>
            </a:spcBef>
            <a:spcAft>
              <a:spcPct val="15000"/>
            </a:spcAft>
            <a:buChar char="•"/>
          </a:pPr>
          <a:r>
            <a:rPr lang="en-GB" sz="1100" b="0" i="0" kern="1200" dirty="0"/>
            <a:t>The system guarantees the completion of sensitive tasks on time. </a:t>
          </a:r>
        </a:p>
        <a:p>
          <a:pPr marL="57150" lvl="1" indent="-57150" algn="l" defTabSz="488950">
            <a:lnSpc>
              <a:spcPct val="90000"/>
            </a:lnSpc>
            <a:spcBef>
              <a:spcPct val="0"/>
            </a:spcBef>
            <a:spcAft>
              <a:spcPct val="15000"/>
            </a:spcAft>
            <a:buChar char="•"/>
          </a:pPr>
          <a:r>
            <a:rPr lang="en-GB" sz="1100" b="0" i="0" kern="1200" dirty="0" err="1"/>
            <a:t>FreeRTOS</a:t>
          </a:r>
          <a:endParaRPr lang="en-GB" sz="1100" b="0" i="0" kern="1200" dirty="0"/>
        </a:p>
      </dsp:txBody>
      <dsp:txXfrm>
        <a:off x="2861071" y="412451"/>
        <a:ext cx="2507456" cy="3408260"/>
      </dsp:txXfrm>
    </dsp:sp>
    <dsp:sp modelId="{396478CC-C392-47D1-B9F1-11D4E6A46E77}">
      <dsp:nvSpPr>
        <dsp:cNvPr id="0" name=""/>
        <dsp:cNvSpPr/>
      </dsp:nvSpPr>
      <dsp:spPr>
        <a:xfrm>
          <a:off x="5719571" y="95651"/>
          <a:ext cx="2507456" cy="31680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44704" rIns="78232" bIns="44704" numCol="1" spcCol="1270" anchor="ctr" anchorCtr="0">
          <a:noAutofit/>
        </a:bodyPr>
        <a:lstStyle/>
        <a:p>
          <a:pPr marL="0" lvl="0" indent="0" algn="ctr" defTabSz="488950">
            <a:lnSpc>
              <a:spcPct val="90000"/>
            </a:lnSpc>
            <a:spcBef>
              <a:spcPct val="0"/>
            </a:spcBef>
            <a:spcAft>
              <a:spcPct val="35000"/>
            </a:spcAft>
            <a:buNone/>
          </a:pPr>
          <a:r>
            <a:rPr lang="en-GB" sz="1100" kern="1200" dirty="0"/>
            <a:t>multiprogramming</a:t>
          </a:r>
        </a:p>
      </dsp:txBody>
      <dsp:txXfrm>
        <a:off x="5719571" y="95651"/>
        <a:ext cx="2507456" cy="316800"/>
      </dsp:txXfrm>
    </dsp:sp>
    <dsp:sp modelId="{80F2CD50-6AC1-4FC1-AC8D-004904A0267E}">
      <dsp:nvSpPr>
        <dsp:cNvPr id="0" name=""/>
        <dsp:cNvSpPr/>
      </dsp:nvSpPr>
      <dsp:spPr>
        <a:xfrm>
          <a:off x="5719571" y="412451"/>
          <a:ext cx="2507456" cy="340826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8674" tIns="58674" rIns="78232" bIns="88011" numCol="1" spcCol="1270" anchor="t" anchorCtr="0">
          <a:noAutofit/>
        </a:bodyPr>
        <a:lstStyle/>
        <a:p>
          <a:pPr marL="57150" lvl="1" indent="-57150" algn="l" defTabSz="488950">
            <a:lnSpc>
              <a:spcPct val="90000"/>
            </a:lnSpc>
            <a:spcBef>
              <a:spcPct val="0"/>
            </a:spcBef>
            <a:spcAft>
              <a:spcPct val="15000"/>
            </a:spcAft>
            <a:buChar char="•"/>
          </a:pPr>
          <a:endParaRPr lang="en-GB" sz="1100" kern="1200" dirty="0"/>
        </a:p>
        <a:p>
          <a:pPr marL="57150" lvl="1" indent="-57150" algn="l" defTabSz="488950">
            <a:lnSpc>
              <a:spcPct val="90000"/>
            </a:lnSpc>
            <a:spcBef>
              <a:spcPct val="0"/>
            </a:spcBef>
            <a:spcAft>
              <a:spcPct val="15000"/>
            </a:spcAft>
            <a:buChar char="•"/>
          </a:pPr>
          <a:r>
            <a:rPr lang="en-GB" sz="1100" b="0" i="0" kern="1200"/>
            <a:t>Can be simply illustrated as more than one program is present in the main memory and any one of them can be kept in execution.</a:t>
          </a:r>
          <a:endParaRPr lang="en-GB" sz="1100" kern="1200" dirty="0"/>
        </a:p>
        <a:p>
          <a:pPr marL="57150" lvl="1" indent="-57150" algn="l" defTabSz="488950">
            <a:lnSpc>
              <a:spcPct val="90000"/>
            </a:lnSpc>
            <a:spcBef>
              <a:spcPct val="0"/>
            </a:spcBef>
            <a:spcAft>
              <a:spcPct val="15000"/>
            </a:spcAft>
            <a:buChar char="•"/>
          </a:pPr>
          <a:r>
            <a:rPr lang="en-GB" sz="1100" b="0" i="0" kern="1200"/>
            <a:t>Multitasking Operating System is simply a multiprogramming Operating System with having facility of a Round-Robin Scheduling Algorithm. It can run multiple programs simultaneously</a:t>
          </a:r>
          <a:endParaRPr lang="en-GB" sz="1100" kern="1200" dirty="0"/>
        </a:p>
        <a:p>
          <a:pPr marL="57150" lvl="1" indent="-57150" algn="l" defTabSz="488950">
            <a:lnSpc>
              <a:spcPct val="90000"/>
            </a:lnSpc>
            <a:spcBef>
              <a:spcPct val="0"/>
            </a:spcBef>
            <a:spcAft>
              <a:spcPct val="15000"/>
            </a:spcAft>
            <a:buChar char="•"/>
          </a:pPr>
          <a:endParaRPr lang="en-GB" sz="1100" kern="1200" dirty="0"/>
        </a:p>
      </dsp:txBody>
      <dsp:txXfrm>
        <a:off x="5719571" y="412451"/>
        <a:ext cx="2507456" cy="340826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D14E3E-EEF5-4DF0-BB6C-BFC512FE441E}">
      <dsp:nvSpPr>
        <dsp:cNvPr id="0" name=""/>
        <dsp:cNvSpPr/>
      </dsp:nvSpPr>
      <dsp:spPr>
        <a:xfrm>
          <a:off x="2571" y="303081"/>
          <a:ext cx="2507456" cy="345600"/>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85344" tIns="48768" rIns="85344" bIns="48768" numCol="1" spcCol="1270" anchor="ctr" anchorCtr="0">
          <a:noAutofit/>
        </a:bodyPr>
        <a:lstStyle/>
        <a:p>
          <a:pPr marL="0" lvl="0" indent="0" algn="ctr" defTabSz="533400">
            <a:lnSpc>
              <a:spcPct val="90000"/>
            </a:lnSpc>
            <a:spcBef>
              <a:spcPct val="0"/>
            </a:spcBef>
            <a:spcAft>
              <a:spcPct val="35000"/>
            </a:spcAft>
            <a:buNone/>
          </a:pPr>
          <a:r>
            <a:rPr lang="en-GB" sz="1200" kern="1200" dirty="0"/>
            <a:t>  Mobile operating systems</a:t>
          </a:r>
        </a:p>
      </dsp:txBody>
      <dsp:txXfrm>
        <a:off x="2571" y="303081"/>
        <a:ext cx="2507456" cy="345600"/>
      </dsp:txXfrm>
    </dsp:sp>
    <dsp:sp modelId="{86BD927C-BC5F-4694-9E77-41A6B231AD1D}">
      <dsp:nvSpPr>
        <dsp:cNvPr id="0" name=""/>
        <dsp:cNvSpPr/>
      </dsp:nvSpPr>
      <dsp:spPr>
        <a:xfrm>
          <a:off x="2571" y="648681"/>
          <a:ext cx="2507456" cy="2964600"/>
        </a:xfrm>
        <a:prstGeom prst="rect">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64008" tIns="64008" rIns="85344" bIns="96012" numCol="1" spcCol="1270" anchor="t" anchorCtr="0">
          <a:noAutofit/>
        </a:bodyPr>
        <a:lstStyle/>
        <a:p>
          <a:pPr marL="114300" lvl="1" indent="-114300" algn="l" defTabSz="533400">
            <a:lnSpc>
              <a:spcPct val="90000"/>
            </a:lnSpc>
            <a:spcBef>
              <a:spcPct val="0"/>
            </a:spcBef>
            <a:spcAft>
              <a:spcPct val="15000"/>
            </a:spcAft>
            <a:buChar char="•"/>
          </a:pPr>
          <a:endParaRPr lang="en-GB" sz="1200" kern="1200" dirty="0"/>
        </a:p>
        <a:p>
          <a:pPr marL="114300" lvl="1" indent="-114300" algn="l" defTabSz="533400">
            <a:lnSpc>
              <a:spcPct val="90000"/>
            </a:lnSpc>
            <a:spcBef>
              <a:spcPct val="0"/>
            </a:spcBef>
            <a:spcAft>
              <a:spcPct val="15000"/>
            </a:spcAft>
            <a:buChar char="•"/>
          </a:pPr>
          <a:r>
            <a:rPr lang="en-GB" sz="1200" b="0" i="0" kern="1200"/>
            <a:t>Mobile operating systems such as Android OS, Apple and Windows mobile OS run exclusively on small devices such as smartphones, tablets and wearables. The system combines the features of a personal computer with additional features useful for a handheld device.</a:t>
          </a:r>
          <a:endParaRPr lang="en-GB" sz="1200" b="0" i="0" kern="1200" dirty="0"/>
        </a:p>
        <a:p>
          <a:pPr marL="114300" lvl="1" indent="-114300" algn="l" defTabSz="533400">
            <a:lnSpc>
              <a:spcPct val="90000"/>
            </a:lnSpc>
            <a:spcBef>
              <a:spcPct val="0"/>
            </a:spcBef>
            <a:spcAft>
              <a:spcPct val="15000"/>
            </a:spcAft>
            <a:buChar char="•"/>
          </a:pPr>
          <a:r>
            <a:rPr lang="en-GB" sz="1200" b="0" i="0" kern="1200"/>
            <a:t>Mobile operating systems start when a device is powered on to provide access to installed applications. </a:t>
          </a:r>
          <a:endParaRPr lang="en-GB" sz="1200" b="0" i="0" kern="1200" dirty="0"/>
        </a:p>
        <a:p>
          <a:pPr marL="114300" lvl="1" indent="-114300" algn="l" defTabSz="533400">
            <a:lnSpc>
              <a:spcPct val="90000"/>
            </a:lnSpc>
            <a:spcBef>
              <a:spcPct val="0"/>
            </a:spcBef>
            <a:spcAft>
              <a:spcPct val="15000"/>
            </a:spcAft>
            <a:buChar char="•"/>
          </a:pPr>
          <a:r>
            <a:rPr lang="en-GB" sz="1200" b="0" i="0" kern="1200"/>
            <a:t>Mobile operating systems also manage wireless network connectivity. </a:t>
          </a:r>
          <a:endParaRPr lang="en-GB" sz="1200" b="0" i="0" kern="1200" dirty="0"/>
        </a:p>
      </dsp:txBody>
      <dsp:txXfrm>
        <a:off x="2571" y="648681"/>
        <a:ext cx="2507456" cy="2964600"/>
      </dsp:txXfrm>
    </dsp:sp>
    <dsp:sp modelId="{AB93FF50-44EE-4E89-AB38-1DAE7F45CD8B}">
      <dsp:nvSpPr>
        <dsp:cNvPr id="0" name=""/>
        <dsp:cNvSpPr/>
      </dsp:nvSpPr>
      <dsp:spPr>
        <a:xfrm>
          <a:off x="2861071" y="303081"/>
          <a:ext cx="2507456" cy="345600"/>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85344" tIns="48768" rIns="85344" bIns="48768" numCol="1" spcCol="1270" anchor="ctr" anchorCtr="0">
          <a:noAutofit/>
        </a:bodyPr>
        <a:lstStyle/>
        <a:p>
          <a:pPr marL="0" lvl="0" indent="0" algn="ctr" defTabSz="533400">
            <a:lnSpc>
              <a:spcPct val="90000"/>
            </a:lnSpc>
            <a:spcBef>
              <a:spcPct val="0"/>
            </a:spcBef>
            <a:spcAft>
              <a:spcPct val="35000"/>
            </a:spcAft>
            <a:buNone/>
          </a:pPr>
          <a:endParaRPr lang="en-GB" sz="1200" kern="1200" dirty="0"/>
        </a:p>
      </dsp:txBody>
      <dsp:txXfrm>
        <a:off x="2861071" y="303081"/>
        <a:ext cx="2507456" cy="345600"/>
      </dsp:txXfrm>
    </dsp:sp>
    <dsp:sp modelId="{4E8906F7-6498-414F-A8A6-C7F3D1423D0A}">
      <dsp:nvSpPr>
        <dsp:cNvPr id="0" name=""/>
        <dsp:cNvSpPr/>
      </dsp:nvSpPr>
      <dsp:spPr>
        <a:xfrm>
          <a:off x="2861071" y="648681"/>
          <a:ext cx="2507456" cy="2964600"/>
        </a:xfrm>
        <a:prstGeom prst="rect">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64008" tIns="64008" rIns="85344" bIns="96012" numCol="1" spcCol="1270" anchor="t" anchorCtr="0">
          <a:noAutofit/>
        </a:bodyPr>
        <a:lstStyle/>
        <a:p>
          <a:pPr marL="114300" lvl="1" indent="-114300" algn="l" defTabSz="533400">
            <a:lnSpc>
              <a:spcPct val="90000"/>
            </a:lnSpc>
            <a:spcBef>
              <a:spcPct val="0"/>
            </a:spcBef>
            <a:spcAft>
              <a:spcPct val="15000"/>
            </a:spcAft>
            <a:buChar char="•"/>
          </a:pPr>
          <a:endParaRPr lang="en-GB" sz="1200" kern="1200" dirty="0"/>
        </a:p>
      </dsp:txBody>
      <dsp:txXfrm>
        <a:off x="2861071" y="648681"/>
        <a:ext cx="2507456" cy="2964600"/>
      </dsp:txXfrm>
    </dsp:sp>
    <dsp:sp modelId="{D5115416-DBAC-4832-9D4F-B114EAB80FFB}">
      <dsp:nvSpPr>
        <dsp:cNvPr id="0" name=""/>
        <dsp:cNvSpPr/>
      </dsp:nvSpPr>
      <dsp:spPr>
        <a:xfrm>
          <a:off x="5719571" y="303081"/>
          <a:ext cx="2507456" cy="345600"/>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85344" tIns="48768" rIns="85344" bIns="48768" numCol="1" spcCol="1270" anchor="ctr" anchorCtr="0">
          <a:noAutofit/>
        </a:bodyPr>
        <a:lstStyle/>
        <a:p>
          <a:pPr marL="0" lvl="0" indent="0" algn="ctr" defTabSz="533400">
            <a:lnSpc>
              <a:spcPct val="90000"/>
            </a:lnSpc>
            <a:spcBef>
              <a:spcPct val="0"/>
            </a:spcBef>
            <a:spcAft>
              <a:spcPct val="35000"/>
            </a:spcAft>
            <a:buNone/>
          </a:pPr>
          <a:endParaRPr lang="en-GB" sz="1200" kern="1200" dirty="0"/>
        </a:p>
      </dsp:txBody>
      <dsp:txXfrm>
        <a:off x="5719571" y="303081"/>
        <a:ext cx="2507456" cy="345600"/>
      </dsp:txXfrm>
    </dsp:sp>
    <dsp:sp modelId="{008E7509-162F-43FE-A671-D9048747BF8D}">
      <dsp:nvSpPr>
        <dsp:cNvPr id="0" name=""/>
        <dsp:cNvSpPr/>
      </dsp:nvSpPr>
      <dsp:spPr>
        <a:xfrm>
          <a:off x="5719571" y="648681"/>
          <a:ext cx="2507456" cy="2964600"/>
        </a:xfrm>
        <a:prstGeom prst="rect">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64008" tIns="64008" rIns="85344" bIns="96012" numCol="1" spcCol="1270" anchor="t" anchorCtr="0">
          <a:noAutofit/>
        </a:bodyPr>
        <a:lstStyle/>
        <a:p>
          <a:pPr marL="114300" lvl="1" indent="-114300" algn="l" defTabSz="533400">
            <a:lnSpc>
              <a:spcPct val="90000"/>
            </a:lnSpc>
            <a:spcBef>
              <a:spcPct val="0"/>
            </a:spcBef>
            <a:spcAft>
              <a:spcPct val="15000"/>
            </a:spcAft>
            <a:buChar char="•"/>
          </a:pPr>
          <a:r>
            <a:rPr lang="en-GB" sz="1200" b="0" i="0" kern="1200" dirty="0"/>
            <a:t>Mobile operating systems such as Android OS, Apple and Windows mobile OS run exclusively on small devices such as smartphones, tablets and wearables. The system combines the features of a personal computer with additional features useful for a handheld device.</a:t>
          </a:r>
        </a:p>
        <a:p>
          <a:pPr marL="114300" lvl="1" indent="-114300" algn="l" defTabSz="533400">
            <a:lnSpc>
              <a:spcPct val="90000"/>
            </a:lnSpc>
            <a:spcBef>
              <a:spcPct val="0"/>
            </a:spcBef>
            <a:spcAft>
              <a:spcPct val="15000"/>
            </a:spcAft>
            <a:buChar char="•"/>
          </a:pPr>
          <a:r>
            <a:rPr lang="en-GB" sz="1200" b="0" i="0" kern="1200" dirty="0"/>
            <a:t>Mobile operating systems start when a device is powered on to provide access to installed applications. </a:t>
          </a:r>
        </a:p>
        <a:p>
          <a:pPr marL="114300" lvl="1" indent="-114300" algn="l" defTabSz="533400">
            <a:lnSpc>
              <a:spcPct val="90000"/>
            </a:lnSpc>
            <a:spcBef>
              <a:spcPct val="0"/>
            </a:spcBef>
            <a:spcAft>
              <a:spcPct val="15000"/>
            </a:spcAft>
            <a:buChar char="•"/>
          </a:pPr>
          <a:r>
            <a:rPr lang="en-GB" sz="1200" b="0" i="0" kern="1200" dirty="0"/>
            <a:t>Mobile operating systems also manage wireless network connectivity. </a:t>
          </a:r>
        </a:p>
      </dsp:txBody>
      <dsp:txXfrm>
        <a:off x="5719571" y="648681"/>
        <a:ext cx="2507456" cy="2964600"/>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PictureAccentList">
  <dgm:title val=""/>
  <dgm:desc val=""/>
  <dgm:catLst>
    <dgm:cat type="picture" pri="14000"/>
    <dgm:cat type="list" pri="14500"/>
  </dgm:catLst>
  <dgm:sampData>
    <dgm:dataModel>
      <dgm:ptLst>
        <dgm:pt modelId="0" type="doc"/>
        <dgm:pt modelId="1">
          <dgm:prSet phldr="1"/>
        </dgm:pt>
        <dgm:pt modelId="11">
          <dgm:prSet phldr="1"/>
        </dgm:pt>
        <dgm:pt modelId="12">
          <dgm:prSet phldr="1"/>
        </dgm:pt>
      </dgm:ptLst>
      <dgm:cxnLst>
        <dgm:cxn modelId="4" srcId="0" destId="1" srcOrd="0" destOrd="0"/>
        <dgm:cxn modelId="5" srcId="1" destId="11" srcOrd="0" destOrd="0"/>
        <dgm:cxn modelId="6" srcId="1" destId="12" srcOrd="1" destOrd="0"/>
      </dgm:cxnLst>
      <dgm:bg/>
      <dgm:whole/>
    </dgm:dataModel>
  </dgm:sampData>
  <dgm:styleData>
    <dgm:dataModel>
      <dgm:ptLst>
        <dgm:pt modelId="0" type="doc"/>
        <dgm:pt modelId="1"/>
        <dgm:pt modelId="11"/>
        <dgm:pt modelId="12"/>
        <dgm:pt modelId="13"/>
      </dgm:ptLst>
      <dgm:cxnLst>
        <dgm:cxn modelId="4" srcId="0" destId="1" srcOrd="0" destOrd="0"/>
        <dgm:cxn modelId="5" srcId="1" destId="11" srcOrd="0" destOrd="0"/>
        <dgm:cxn modelId="6" srcId="1" destId="12" srcOrd="0" destOrd="0"/>
        <dgm:cxn modelId="14" srcId="1" destId="13" srcOrd="0" destOrd="0"/>
      </dgm:cxnLst>
      <dgm:bg/>
      <dgm:whole/>
    </dgm:dataModel>
  </dgm:styleData>
  <dgm:clrData>
    <dgm:dataModel>
      <dgm:ptLst>
        <dgm:pt modelId="0" type="doc"/>
        <dgm:pt modelId="1"/>
        <dgm:pt modelId="11"/>
        <dgm:pt modelId="12"/>
        <dgm:pt modelId="13"/>
      </dgm:ptLst>
      <dgm:cxnLst>
        <dgm:cxn modelId="4" srcId="0" destId="1" srcOrd="0" destOrd="0"/>
        <dgm:cxn modelId="5" srcId="1" destId="11" srcOrd="0" destOrd="0"/>
        <dgm:cxn modelId="6" srcId="1" destId="12" srcOrd="0" destOrd="0"/>
        <dgm:cxn modelId="14" srcId="1" destId="13" srcOrd="0" destOrd="0"/>
      </dgm:cxnLst>
      <dgm:bg/>
      <dgm:whole/>
    </dgm:dataModel>
  </dgm:clrData>
  <dgm:layoutNode name="layout">
    <dgm:varLst>
      <dgm:chMax/>
      <dgm:chPref/>
      <dgm:dir/>
      <dgm:animOne val="branch"/>
      <dgm:animLvl val="lvl"/>
      <dgm:resizeHandles/>
    </dgm:varLst>
    <dgm:choose name="Name0">
      <dgm:if name="Name1" func="var" arg="dir" op="equ" val="norm">
        <dgm:alg type="hierChild">
          <dgm:param type="linDir" val="fromL"/>
        </dgm:alg>
      </dgm:if>
      <dgm:else name="Name2">
        <dgm:alg type="hierChild">
          <dgm:param type="linDir" val="fromL"/>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primFontSz" for="des" forName="childText" refType="primFontSz" refFor="des" refForName="rootText" op="lte"/>
      <dgm:constr type="w" for="des" forName="rootComposite" refType="w" fact="4"/>
      <dgm:constr type="h" for="des" forName="rootComposite" refType="h"/>
      <dgm:constr type="w" for="des" forName="childComposite" refType="w" refFor="des" refForName="rootComposite"/>
      <dgm:constr type="h" for="des" forName="childComposite" refType="h" refFor="des" refForName="rootComposite"/>
      <dgm:constr type="sibSp" refType="w" refFor="des" refForName="rootComposite" fact="0.1"/>
      <dgm:constr type="sibSp" for="des" forName="childShape" refType="h" refFor="des" refForName="rootComposite" fact="0.12"/>
      <dgm:constr type="sp" for="des" forName="root" refType="h" refFor="des" refForName="rootComposite" fact="0.18"/>
    </dgm:constrLst>
    <dgm:ruleLst/>
    <dgm:forEach name="Name3" axis="ch">
      <dgm:forEach name="Name4" axis="self" ptType="node" cnt="1">
        <dgm:layoutNode name="root">
          <dgm:varLst>
            <dgm:chMax/>
            <dgm:chPref val="4"/>
          </dgm:varLst>
          <dgm:alg type="hierRoot"/>
          <dgm:shape xmlns:r="http://schemas.openxmlformats.org/officeDocument/2006/relationships" r:blip="">
            <dgm:adjLst/>
          </dgm:shape>
          <dgm:presOf/>
          <dgm:constrLst/>
          <dgm:ruleLst/>
          <dgm:layoutNode name="rootComposite">
            <dgm:varLst/>
            <dgm:alg type="composite"/>
            <dgm:shape xmlns:r="http://schemas.openxmlformats.org/officeDocument/2006/relationships" r:blip="">
              <dgm:adjLst/>
            </dgm:shape>
            <dgm:presOf axis="self" ptType="node" cnt="1"/>
            <dgm:constrLst>
              <dgm:constr type="l" for="ch" forName="rootText"/>
              <dgm:constr type="t" for="ch" forName="rootText"/>
              <dgm:constr type="w" for="ch" forName="rootText" refType="w"/>
              <dgm:constr type="h" for="ch" forName="rootText" refType="h"/>
            </dgm:constrLst>
            <dgm:ruleLst/>
            <dgm:layoutNode name="rootText" styleLbl="node0">
              <dgm:varLst>
                <dgm:chMax/>
                <dgm:chPref val="4"/>
              </dgm:varLst>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 type="primFontSz" val="65" fact="NaN" max="NaN"/>
              </dgm:ruleLst>
            </dgm:layoutNode>
          </dgm:layoutNode>
          <dgm:layoutNode name="childShape">
            <dgm:varLst>
              <dgm:chMax val="0"/>
              <dgm:chPref val="0"/>
            </dgm:varLst>
            <dgm:alg type="hierChild">
              <dgm:param type="chAlign" val="r"/>
              <dgm:param type="linDir" val="fromT"/>
              <dgm:param type="fallback" val="2D"/>
            </dgm:alg>
            <dgm:shape xmlns:r="http://schemas.openxmlformats.org/officeDocument/2006/relationships" r:blip="">
              <dgm:adjLst/>
            </dgm:shape>
            <dgm:presOf/>
            <dgm:constrLst/>
            <dgm:ruleLst/>
            <dgm:forEach name="Name5" axis="ch">
              <dgm:forEach name="Name6" axis="self" ptType="node">
                <dgm:layoutNode name="childComposite">
                  <dgm:varLst>
                    <dgm:chMax val="0"/>
                    <dgm:chPref val="0"/>
                  </dgm:varLst>
                  <dgm:alg type="composite"/>
                  <dgm:shape xmlns:r="http://schemas.openxmlformats.org/officeDocument/2006/relationships" r:blip="">
                    <dgm:adjLst/>
                  </dgm:shape>
                  <dgm:presOf/>
                  <dgm:choose name="Name7">
                    <dgm:if name="Name8" func="var" arg="dir" op="equ" val="norm">
                      <dgm:constrLst>
                        <dgm:constr type="w" for="ch" forName="Image" refType="h"/>
                        <dgm:constr type="h" for="ch" forName="Image" refType="h"/>
                        <dgm:constr type="l" for="ch" forName="Image"/>
                        <dgm:constr type="t" for="ch" forName="Image"/>
                        <dgm:constr type="h" for="ch" forName="childText" refType="h"/>
                        <dgm:constr type="l" for="ch" forName="childText" refType="w" refFor="ch" refForName="Image" fact="1.06"/>
                        <dgm:constr type="t" for="ch" forName="childText"/>
                      </dgm:constrLst>
                    </dgm:if>
                    <dgm:else name="Name9">
                      <dgm:constrLst>
                        <dgm:constr type="w" for="ch" forName="Image" refType="h"/>
                        <dgm:constr type="h" for="ch" forName="Image" refType="h"/>
                        <dgm:constr type="r" for="ch" forName="Image" refType="w"/>
                        <dgm:constr type="t" for="ch" forName="Image"/>
                        <dgm:constr type="h" for="ch" forName="childText" refType="h"/>
                        <dgm:constr type="t" for="ch" forName="childText"/>
                        <dgm:constr type="wOff" for="ch" forName="childText" refType="w" refFor="ch" refForName="Image" fact="-1.06"/>
                      </dgm:constrLst>
                    </dgm:else>
                  </dgm:choose>
                  <dgm:ruleLst/>
                  <dgm:layoutNode name="Image" styleLbl="node1">
                    <dgm:alg type="sp"/>
                    <dgm:shape xmlns:r="http://schemas.openxmlformats.org/officeDocument/2006/relationships" type="roundRect" r:blip="" blipPhldr="1">
                      <dgm:adjLst>
                        <dgm:adj idx="1" val="0.1667"/>
                      </dgm:adjLst>
                    </dgm:shape>
                    <dgm:presOf/>
                  </dgm:layoutNode>
                  <dgm:layoutNode name="childText" styleLbl="lnNode1">
                    <dgm:varLst>
                      <dgm:chMax val="0"/>
                      <dgm:chPref val="0"/>
                      <dgm:bulletEnabled val="1"/>
                    </dgm:varLst>
                    <dgm:alg type="tx"/>
                    <dgm:shape xmlns:r="http://schemas.openxmlformats.org/officeDocument/2006/relationships" type="roundRect" r:blip="">
                      <dgm:adjLst>
                        <dgm:adj idx="1" val="0.1667"/>
                      </dgm:adjLst>
                    </dgm:shape>
                    <dgm:presOf axis="self desOrSelf" ptType="node node" st="1 1" cnt="1 0"/>
                    <dgm:ruleLst>
                      <dgm:rule type="primFontSz" val="5" fact="NaN" max="NaN"/>
                    </dgm:ruleLst>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11/04/2024</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4/11/2024</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a:t>
            </a:fld>
            <a:endParaRPr lang="en-US"/>
          </a:p>
        </p:txBody>
      </p:sp>
    </p:spTree>
    <p:extLst>
      <p:ext uri="{BB962C8B-B14F-4D97-AF65-F5344CB8AC3E}">
        <p14:creationId xmlns:p14="http://schemas.microsoft.com/office/powerpoint/2010/main" val="37633331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a:t>
            </a:fld>
            <a:endParaRPr lang="en-US"/>
          </a:p>
        </p:txBody>
      </p:sp>
    </p:spTree>
    <p:extLst>
      <p:ext uri="{BB962C8B-B14F-4D97-AF65-F5344CB8AC3E}">
        <p14:creationId xmlns:p14="http://schemas.microsoft.com/office/powerpoint/2010/main" val="23203368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4</a:t>
            </a:fld>
            <a:endParaRPr lang="en-GB"/>
          </a:p>
        </p:txBody>
      </p:sp>
    </p:spTree>
    <p:extLst>
      <p:ext uri="{BB962C8B-B14F-4D97-AF65-F5344CB8AC3E}">
        <p14:creationId xmlns:p14="http://schemas.microsoft.com/office/powerpoint/2010/main" val="18956998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5</a:t>
            </a:fld>
            <a:endParaRPr lang="en-GB"/>
          </a:p>
        </p:txBody>
      </p:sp>
    </p:spTree>
    <p:extLst>
      <p:ext uri="{BB962C8B-B14F-4D97-AF65-F5344CB8AC3E}">
        <p14:creationId xmlns:p14="http://schemas.microsoft.com/office/powerpoint/2010/main" val="11979931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9</a:t>
            </a:fld>
            <a:endParaRPr lang="en-GB"/>
          </a:p>
        </p:txBody>
      </p:sp>
    </p:spTree>
    <p:extLst>
      <p:ext uri="{BB962C8B-B14F-4D97-AF65-F5344CB8AC3E}">
        <p14:creationId xmlns:p14="http://schemas.microsoft.com/office/powerpoint/2010/main" val="75336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13</a:t>
            </a:fld>
            <a:endParaRPr lang="en-GB"/>
          </a:p>
        </p:txBody>
      </p:sp>
    </p:spTree>
    <p:extLst>
      <p:ext uri="{BB962C8B-B14F-4D97-AF65-F5344CB8AC3E}">
        <p14:creationId xmlns:p14="http://schemas.microsoft.com/office/powerpoint/2010/main" val="14545435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 = re-word.</a:t>
            </a:r>
          </a:p>
        </p:txBody>
      </p:sp>
      <p:sp>
        <p:nvSpPr>
          <p:cNvPr id="4" name="Slide Number Placeholder 3"/>
          <p:cNvSpPr>
            <a:spLocks noGrp="1"/>
          </p:cNvSpPr>
          <p:nvPr>
            <p:ph type="sldNum" sz="quarter" idx="5"/>
          </p:nvPr>
        </p:nvSpPr>
        <p:spPr/>
        <p:txBody>
          <a:bodyPr/>
          <a:lstStyle/>
          <a:p>
            <a:fld id="{FB37C982-8B5E-41C8-9C3C-7DDDA082ABA8}" type="slidenum">
              <a:rPr lang="en-GB" smtClean="0"/>
              <a:t>14</a:t>
            </a:fld>
            <a:endParaRPr lang="en-GB"/>
          </a:p>
        </p:txBody>
      </p:sp>
    </p:spTree>
    <p:extLst>
      <p:ext uri="{BB962C8B-B14F-4D97-AF65-F5344CB8AC3E}">
        <p14:creationId xmlns:p14="http://schemas.microsoft.com/office/powerpoint/2010/main" val="6854045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16</a:t>
            </a:fld>
            <a:endParaRPr lang="en-GB"/>
          </a:p>
        </p:txBody>
      </p:sp>
    </p:spTree>
    <p:extLst>
      <p:ext uri="{BB962C8B-B14F-4D97-AF65-F5344CB8AC3E}">
        <p14:creationId xmlns:p14="http://schemas.microsoft.com/office/powerpoint/2010/main" val="372058061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17</a:t>
            </a:fld>
            <a:endParaRPr lang="en-GB"/>
          </a:p>
        </p:txBody>
      </p:sp>
    </p:spTree>
    <p:extLst>
      <p:ext uri="{BB962C8B-B14F-4D97-AF65-F5344CB8AC3E}">
        <p14:creationId xmlns:p14="http://schemas.microsoft.com/office/powerpoint/2010/main" val="59419610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18</a:t>
            </a:fld>
            <a:endParaRPr lang="en-GB"/>
          </a:p>
        </p:txBody>
      </p:sp>
    </p:spTree>
    <p:extLst>
      <p:ext uri="{BB962C8B-B14F-4D97-AF65-F5344CB8AC3E}">
        <p14:creationId xmlns:p14="http://schemas.microsoft.com/office/powerpoint/2010/main" val="410205259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19</a:t>
            </a:fld>
            <a:endParaRPr lang="en-GB"/>
          </a:p>
        </p:txBody>
      </p:sp>
    </p:spTree>
    <p:extLst>
      <p:ext uri="{BB962C8B-B14F-4D97-AF65-F5344CB8AC3E}">
        <p14:creationId xmlns:p14="http://schemas.microsoft.com/office/powerpoint/2010/main" val="120556701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GB" sz="1200" b="0" i="0" dirty="0">
                <a:solidFill>
                  <a:srgbClr val="445578"/>
                </a:solidFill>
                <a:effectLst/>
                <a:highlight>
                  <a:srgbClr val="FFFFFF"/>
                </a:highlight>
                <a:latin typeface="Inter"/>
              </a:rPr>
              <a:t>Keeps track of location and status of files.</a:t>
            </a:r>
          </a:p>
          <a:p>
            <a:pPr algn="l">
              <a:buFont typeface="Arial" panose="020B0604020202020204" pitchFamily="34" charset="0"/>
              <a:buChar char="•"/>
            </a:pPr>
            <a:r>
              <a:rPr lang="en-GB" sz="1200" b="0" i="0" dirty="0">
                <a:solidFill>
                  <a:srgbClr val="445578"/>
                </a:solidFill>
                <a:effectLst/>
                <a:highlight>
                  <a:srgbClr val="FFFFFF"/>
                </a:highlight>
                <a:latin typeface="Inter"/>
              </a:rPr>
              <a:t>Allocating and deallocating resources.</a:t>
            </a:r>
          </a:p>
          <a:p>
            <a:pPr algn="l">
              <a:buFont typeface="Arial" panose="020B0604020202020204" pitchFamily="34" charset="0"/>
              <a:buChar char="•"/>
            </a:pPr>
            <a:r>
              <a:rPr lang="en-GB" sz="1200" b="0" i="0" dirty="0">
                <a:solidFill>
                  <a:srgbClr val="445578"/>
                </a:solidFill>
                <a:effectLst/>
                <a:highlight>
                  <a:srgbClr val="FFFFFF"/>
                </a:highlight>
                <a:latin typeface="Inter"/>
              </a:rPr>
              <a:t>Decides which resource to be assigned to which file.</a:t>
            </a:r>
          </a:p>
          <a:p>
            <a:endParaRPr lang="en-GB" dirty="0"/>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20</a:t>
            </a:fld>
            <a:endParaRPr lang="en-US"/>
          </a:p>
        </p:txBody>
      </p:sp>
    </p:spTree>
    <p:extLst>
      <p:ext uri="{BB962C8B-B14F-4D97-AF65-F5344CB8AC3E}">
        <p14:creationId xmlns:p14="http://schemas.microsoft.com/office/powerpoint/2010/main" val="305416060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22</a:t>
            </a:fld>
            <a:endParaRPr lang="en-GB"/>
          </a:p>
        </p:txBody>
      </p:sp>
    </p:spTree>
    <p:extLst>
      <p:ext uri="{BB962C8B-B14F-4D97-AF65-F5344CB8AC3E}">
        <p14:creationId xmlns:p14="http://schemas.microsoft.com/office/powerpoint/2010/main" val="168434760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23</a:t>
            </a:fld>
            <a:endParaRPr lang="en-GB"/>
          </a:p>
        </p:txBody>
      </p:sp>
    </p:spTree>
    <p:extLst>
      <p:ext uri="{BB962C8B-B14F-4D97-AF65-F5344CB8AC3E}">
        <p14:creationId xmlns:p14="http://schemas.microsoft.com/office/powerpoint/2010/main" val="190136095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27</a:t>
            </a:fld>
            <a:endParaRPr lang="en-GB"/>
          </a:p>
        </p:txBody>
      </p:sp>
    </p:spTree>
    <p:extLst>
      <p:ext uri="{BB962C8B-B14F-4D97-AF65-F5344CB8AC3E}">
        <p14:creationId xmlns:p14="http://schemas.microsoft.com/office/powerpoint/2010/main" val="392341899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28</a:t>
            </a:fld>
            <a:endParaRPr lang="en-GB"/>
          </a:p>
        </p:txBody>
      </p:sp>
    </p:spTree>
    <p:extLst>
      <p:ext uri="{BB962C8B-B14F-4D97-AF65-F5344CB8AC3E}">
        <p14:creationId xmlns:p14="http://schemas.microsoft.com/office/powerpoint/2010/main" val="92535002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29</a:t>
            </a:fld>
            <a:endParaRPr lang="en-GB"/>
          </a:p>
        </p:txBody>
      </p:sp>
    </p:spTree>
    <p:extLst>
      <p:ext uri="{BB962C8B-B14F-4D97-AF65-F5344CB8AC3E}">
        <p14:creationId xmlns:p14="http://schemas.microsoft.com/office/powerpoint/2010/main" val="339418451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 = re-word.</a:t>
            </a:r>
          </a:p>
        </p:txBody>
      </p:sp>
      <p:sp>
        <p:nvSpPr>
          <p:cNvPr id="4" name="Slide Number Placeholder 3"/>
          <p:cNvSpPr>
            <a:spLocks noGrp="1"/>
          </p:cNvSpPr>
          <p:nvPr>
            <p:ph type="sldNum" sz="quarter" idx="5"/>
          </p:nvPr>
        </p:nvSpPr>
        <p:spPr/>
        <p:txBody>
          <a:bodyPr/>
          <a:lstStyle/>
          <a:p>
            <a:fld id="{FB37C982-8B5E-41C8-9C3C-7DDDA082ABA8}" type="slidenum">
              <a:rPr lang="en-GB" smtClean="0"/>
              <a:t>30</a:t>
            </a:fld>
            <a:endParaRPr lang="en-GB"/>
          </a:p>
        </p:txBody>
      </p:sp>
    </p:spTree>
    <p:extLst>
      <p:ext uri="{BB962C8B-B14F-4D97-AF65-F5344CB8AC3E}">
        <p14:creationId xmlns:p14="http://schemas.microsoft.com/office/powerpoint/2010/main" val="367636316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 = re-word.</a:t>
            </a:r>
          </a:p>
        </p:txBody>
      </p:sp>
      <p:sp>
        <p:nvSpPr>
          <p:cNvPr id="4" name="Slide Number Placeholder 3"/>
          <p:cNvSpPr>
            <a:spLocks noGrp="1"/>
          </p:cNvSpPr>
          <p:nvPr>
            <p:ph type="sldNum" sz="quarter" idx="5"/>
          </p:nvPr>
        </p:nvSpPr>
        <p:spPr/>
        <p:txBody>
          <a:bodyPr/>
          <a:lstStyle/>
          <a:p>
            <a:fld id="{FB37C982-8B5E-41C8-9C3C-7DDDA082ABA8}" type="slidenum">
              <a:rPr lang="en-GB" smtClean="0"/>
              <a:t>31</a:t>
            </a:fld>
            <a:endParaRPr lang="en-GB"/>
          </a:p>
        </p:txBody>
      </p:sp>
    </p:spTree>
    <p:extLst>
      <p:ext uri="{BB962C8B-B14F-4D97-AF65-F5344CB8AC3E}">
        <p14:creationId xmlns:p14="http://schemas.microsoft.com/office/powerpoint/2010/main" val="59776772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32</a:t>
            </a:fld>
            <a:endParaRPr lang="en-GB"/>
          </a:p>
        </p:txBody>
      </p:sp>
    </p:spTree>
    <p:extLst>
      <p:ext uri="{BB962C8B-B14F-4D97-AF65-F5344CB8AC3E}">
        <p14:creationId xmlns:p14="http://schemas.microsoft.com/office/powerpoint/2010/main" val="59419610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33</a:t>
            </a:fld>
            <a:endParaRPr lang="en-GB"/>
          </a:p>
        </p:txBody>
      </p:sp>
    </p:spTree>
    <p:extLst>
      <p:ext uri="{BB962C8B-B14F-4D97-AF65-F5344CB8AC3E}">
        <p14:creationId xmlns:p14="http://schemas.microsoft.com/office/powerpoint/2010/main" val="410205259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34</a:t>
            </a:fld>
            <a:endParaRPr lang="en-GB"/>
          </a:p>
        </p:txBody>
      </p:sp>
    </p:spTree>
    <p:extLst>
      <p:ext uri="{BB962C8B-B14F-4D97-AF65-F5344CB8AC3E}">
        <p14:creationId xmlns:p14="http://schemas.microsoft.com/office/powerpoint/2010/main" val="185737250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35</a:t>
            </a:fld>
            <a:endParaRPr lang="en-GB"/>
          </a:p>
        </p:txBody>
      </p:sp>
    </p:spTree>
    <p:extLst>
      <p:ext uri="{BB962C8B-B14F-4D97-AF65-F5344CB8AC3E}">
        <p14:creationId xmlns:p14="http://schemas.microsoft.com/office/powerpoint/2010/main" val="29554081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7C92A5-473A-C2D9-85D1-62B8C794CE62}"/>
              </a:ext>
            </a:extLst>
          </p:cNvPr>
          <p:cNvSpPr txBox="1">
            <a:spLocks/>
          </p:cNvSpPr>
          <p:nvPr userDrawn="1"/>
        </p:nvSpPr>
        <p:spPr>
          <a:xfrm>
            <a:off x="384177" y="1516067"/>
            <a:ext cx="3879850" cy="3608387"/>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pPr>
              <a:defRPr/>
            </a:pPr>
            <a:endParaRPr lang="en-US" sz="1406" dirty="0"/>
          </a:p>
        </p:txBody>
      </p:sp>
    </p:spTree>
    <p:extLst>
      <p:ext uri="{BB962C8B-B14F-4D97-AF65-F5344CB8AC3E}">
        <p14:creationId xmlns:p14="http://schemas.microsoft.com/office/powerpoint/2010/main" val="999561657"/>
      </p:ext>
    </p:extLst>
  </p:cSld>
  <p:clrMapOvr>
    <a:masterClrMapping/>
  </p:clrMapOvr>
  <p:transition spd="med">
    <p:fad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4"/>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257175" indent="0" algn="ctr">
              <a:buNone/>
              <a:defRPr>
                <a:solidFill>
                  <a:schemeClr val="tx1">
                    <a:tint val="75000"/>
                  </a:schemeClr>
                </a:solidFill>
              </a:defRPr>
            </a:lvl2pPr>
            <a:lvl3pPr marL="514350" indent="0" algn="ctr">
              <a:buNone/>
              <a:defRPr>
                <a:solidFill>
                  <a:schemeClr val="tx1">
                    <a:tint val="75000"/>
                  </a:schemeClr>
                </a:solidFill>
              </a:defRPr>
            </a:lvl3pPr>
            <a:lvl4pPr marL="771525" indent="0" algn="ctr">
              <a:buNone/>
              <a:defRPr>
                <a:solidFill>
                  <a:schemeClr val="tx1">
                    <a:tint val="75000"/>
                  </a:schemeClr>
                </a:solidFill>
              </a:defRPr>
            </a:lvl4pPr>
            <a:lvl5pPr marL="1028700" indent="0" algn="ctr">
              <a:buNone/>
              <a:defRPr>
                <a:solidFill>
                  <a:schemeClr val="tx1">
                    <a:tint val="75000"/>
                  </a:schemeClr>
                </a:solidFill>
              </a:defRPr>
            </a:lvl5pPr>
            <a:lvl6pPr marL="1285875" indent="0" algn="ctr">
              <a:buNone/>
              <a:defRPr>
                <a:solidFill>
                  <a:schemeClr val="tx1">
                    <a:tint val="75000"/>
                  </a:schemeClr>
                </a:solidFill>
              </a:defRPr>
            </a:lvl6pPr>
            <a:lvl7pPr marL="1543050" indent="0" algn="ctr">
              <a:buNone/>
              <a:defRPr>
                <a:solidFill>
                  <a:schemeClr val="tx1">
                    <a:tint val="75000"/>
                  </a:schemeClr>
                </a:solidFill>
              </a:defRPr>
            </a:lvl7pPr>
            <a:lvl8pPr marL="1800225" indent="0" algn="ctr">
              <a:buNone/>
              <a:defRPr>
                <a:solidFill>
                  <a:schemeClr val="tx1">
                    <a:tint val="75000"/>
                  </a:schemeClr>
                </a:solidFill>
              </a:defRPr>
            </a:lvl8pPr>
            <a:lvl9pPr marL="20574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181C12A-5607-B58A-5DC7-944C2BF99A0E}"/>
              </a:ext>
            </a:extLst>
          </p:cNvPr>
          <p:cNvSpPr>
            <a:spLocks noGrp="1"/>
          </p:cNvSpPr>
          <p:nvPr>
            <p:ph type="dt" sz="half" idx="10"/>
          </p:nvPr>
        </p:nvSpPr>
        <p:spPr>
          <a:xfrm>
            <a:off x="395288" y="6524629"/>
            <a:ext cx="971550" cy="219075"/>
          </a:xfrm>
        </p:spPr>
        <p:txBody>
          <a:bodyPr/>
          <a:lstStyle>
            <a:lvl1pPr>
              <a:defRPr smtClean="0"/>
            </a:lvl1pPr>
          </a:lstStyle>
          <a:p>
            <a:pPr>
              <a:defRPr/>
            </a:pPr>
            <a:fld id="{0CAE4AE3-C7F2-4619-AE16-6C1933D1023E}" type="datetime1">
              <a:rPr lang="en-GB" altLang="en-US"/>
              <a:pPr>
                <a:defRPr/>
              </a:pPr>
              <a:t>11/04/2024</a:t>
            </a:fld>
            <a:endParaRPr lang="en-GB" altLang="en-US"/>
          </a:p>
        </p:txBody>
      </p:sp>
      <p:sp>
        <p:nvSpPr>
          <p:cNvPr id="5" name="Footer Placeholder 4">
            <a:extLst>
              <a:ext uri="{FF2B5EF4-FFF2-40B4-BE49-F238E27FC236}">
                <a16:creationId xmlns:a16="http://schemas.microsoft.com/office/drawing/2014/main" id="{41702596-8192-D1AE-EBAC-0C523392D90E}"/>
              </a:ext>
            </a:extLst>
          </p:cNvPr>
          <p:cNvSpPr>
            <a:spLocks noGrp="1"/>
          </p:cNvSpPr>
          <p:nvPr>
            <p:ph type="ftr" sz="quarter" idx="11"/>
          </p:nvPr>
        </p:nvSpPr>
        <p:spPr>
          <a:xfrm>
            <a:off x="4140200" y="6381754"/>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8064360C-C829-3319-8C38-250E6D96BBFB}"/>
              </a:ext>
            </a:extLst>
          </p:cNvPr>
          <p:cNvSpPr>
            <a:spLocks noGrp="1"/>
          </p:cNvSpPr>
          <p:nvPr>
            <p:ph type="sldNum" sz="quarter" idx="12"/>
          </p:nvPr>
        </p:nvSpPr>
        <p:spPr>
          <a:xfrm>
            <a:off x="0" y="0"/>
            <a:ext cx="0" cy="0"/>
          </a:xfrm>
        </p:spPr>
        <p:txBody>
          <a:bodyPr/>
          <a:lstStyle>
            <a:lvl1pPr>
              <a:defRPr/>
            </a:lvl1pPr>
          </a:lstStyle>
          <a:p>
            <a:pPr>
              <a:defRPr/>
            </a:pPr>
            <a:fld id="{CB008186-BA29-472B-A6D1-EB980C2E5012}" type="slidenum">
              <a:rPr lang="en-GB" altLang="en-US"/>
              <a:pPr>
                <a:defRPr/>
              </a:pPr>
              <a:t>‹#›</a:t>
            </a:fld>
            <a:endParaRPr lang="en-GB" altLang="en-US"/>
          </a:p>
        </p:txBody>
      </p:sp>
    </p:spTree>
    <p:extLst>
      <p:ext uri="{BB962C8B-B14F-4D97-AF65-F5344CB8AC3E}">
        <p14:creationId xmlns:p14="http://schemas.microsoft.com/office/powerpoint/2010/main" val="6795236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CF21465-CA53-8C12-C9F4-AD288F640EBE}"/>
              </a:ext>
            </a:extLst>
          </p:cNvPr>
          <p:cNvSpPr>
            <a:spLocks noGrp="1"/>
          </p:cNvSpPr>
          <p:nvPr>
            <p:ph type="dt" sz="half" idx="10"/>
          </p:nvPr>
        </p:nvSpPr>
        <p:spPr>
          <a:xfrm>
            <a:off x="0" y="0"/>
            <a:ext cx="0" cy="0"/>
          </a:xfrm>
        </p:spPr>
        <p:txBody>
          <a:bodyPr/>
          <a:lstStyle>
            <a:lvl1pPr>
              <a:defRPr smtClean="0"/>
            </a:lvl1pPr>
          </a:lstStyle>
          <a:p>
            <a:pPr>
              <a:defRPr/>
            </a:pPr>
            <a:fld id="{EEC46477-1763-464C-9133-87CBC95CBBB3}" type="datetime1">
              <a:rPr lang="en-GB" altLang="en-US"/>
              <a:pPr>
                <a:defRPr/>
              </a:pPr>
              <a:t>11/04/2024</a:t>
            </a:fld>
            <a:endParaRPr lang="en-GB" altLang="en-US"/>
          </a:p>
        </p:txBody>
      </p:sp>
      <p:sp>
        <p:nvSpPr>
          <p:cNvPr id="5" name="Footer Placeholder 4">
            <a:extLst>
              <a:ext uri="{FF2B5EF4-FFF2-40B4-BE49-F238E27FC236}">
                <a16:creationId xmlns:a16="http://schemas.microsoft.com/office/drawing/2014/main" id="{23D7DC64-B2F2-CD09-83EC-3BDBE4F95E03}"/>
              </a:ext>
            </a:extLst>
          </p:cNvPr>
          <p:cNvSpPr>
            <a:spLocks noGrp="1"/>
          </p:cNvSpPr>
          <p:nvPr>
            <p:ph type="ftr" sz="quarter" idx="11"/>
          </p:nvPr>
        </p:nvSpPr>
        <p:spPr>
          <a:xfrm>
            <a:off x="3132138" y="6461129"/>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7B5978AC-DFD2-1685-7FAF-AE37F6D570D0}"/>
              </a:ext>
            </a:extLst>
          </p:cNvPr>
          <p:cNvSpPr>
            <a:spLocks noGrp="1"/>
          </p:cNvSpPr>
          <p:nvPr>
            <p:ph type="sldNum" sz="quarter" idx="12"/>
          </p:nvPr>
        </p:nvSpPr>
        <p:spPr>
          <a:xfrm>
            <a:off x="0" y="0"/>
            <a:ext cx="0" cy="0"/>
          </a:xfrm>
        </p:spPr>
        <p:txBody>
          <a:bodyPr/>
          <a:lstStyle>
            <a:lvl1pPr>
              <a:defRPr/>
            </a:lvl1pPr>
          </a:lstStyle>
          <a:p>
            <a:pPr>
              <a:defRPr/>
            </a:pPr>
            <a:fld id="{81AA61B2-040F-4109-ACBD-371ACF9CDA26}" type="slidenum">
              <a:rPr lang="en-GB" altLang="en-US"/>
              <a:pPr>
                <a:defRPr/>
              </a:pPr>
              <a:t>‹#›</a:t>
            </a:fld>
            <a:endParaRPr lang="en-GB" altLang="en-US"/>
          </a:p>
        </p:txBody>
      </p:sp>
    </p:spTree>
    <p:extLst>
      <p:ext uri="{BB962C8B-B14F-4D97-AF65-F5344CB8AC3E}">
        <p14:creationId xmlns:p14="http://schemas.microsoft.com/office/powerpoint/2010/main" val="29886930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a:prstGeom prst="rect">
            <a:avLst/>
          </a:prstGeom>
        </p:spPr>
        <p:txBody>
          <a:bodyPr anchor="b"/>
          <a:lstStyle>
            <a:lvl1pPr algn="ctr">
              <a:defRPr sz="3375"/>
            </a:lvl1pPr>
          </a:lstStyle>
          <a:p>
            <a:r>
              <a:rPr lang="en-GB"/>
              <a:t>Click to edit Master title style</a:t>
            </a:r>
            <a:endParaRPr lang="en-US"/>
          </a:p>
        </p:txBody>
      </p:sp>
      <p:sp>
        <p:nvSpPr>
          <p:cNvPr id="3" name="Subtitle 2"/>
          <p:cNvSpPr>
            <a:spLocks noGrp="1"/>
          </p:cNvSpPr>
          <p:nvPr>
            <p:ph type="subTitle" idx="1"/>
          </p:nvPr>
        </p:nvSpPr>
        <p:spPr>
          <a:xfrm>
            <a:off x="1143000" y="3602038"/>
            <a:ext cx="6858000" cy="1655762"/>
          </a:xfrm>
          <a:prstGeom prst="rect">
            <a:avLst/>
          </a:prstGeom>
        </p:spPr>
        <p:txBody>
          <a:bodyPr/>
          <a:lstStyle>
            <a:lvl1pPr marL="0" indent="0" algn="ctr">
              <a:buNone/>
              <a:defRPr sz="1350"/>
            </a:lvl1pPr>
            <a:lvl2pPr marL="257175" indent="0" algn="ctr">
              <a:buNone/>
              <a:defRPr sz="1125"/>
            </a:lvl2pPr>
            <a:lvl3pPr marL="514350" indent="0" algn="ctr">
              <a:buNone/>
              <a:defRPr sz="1013"/>
            </a:lvl3pPr>
            <a:lvl4pPr marL="771525" indent="0" algn="ctr">
              <a:buNone/>
              <a:defRPr sz="900"/>
            </a:lvl4pPr>
            <a:lvl5pPr marL="1028700" indent="0" algn="ctr">
              <a:buNone/>
              <a:defRPr sz="900"/>
            </a:lvl5pPr>
            <a:lvl6pPr marL="1285875" indent="0" algn="ctr">
              <a:buNone/>
              <a:defRPr sz="900"/>
            </a:lvl6pPr>
            <a:lvl7pPr marL="1543050" indent="0" algn="ctr">
              <a:buNone/>
              <a:defRPr sz="900"/>
            </a:lvl7pPr>
            <a:lvl8pPr marL="1800225" indent="0" algn="ctr">
              <a:buNone/>
              <a:defRPr sz="900"/>
            </a:lvl8pPr>
            <a:lvl9pPr marL="2057400" indent="0" algn="ctr">
              <a:buNone/>
              <a:defRPr sz="9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E268965A-C213-6E5C-1EC1-7F8D71A14789}"/>
              </a:ext>
            </a:extLst>
          </p:cNvPr>
          <p:cNvSpPr>
            <a:spLocks noGrp="1"/>
          </p:cNvSpPr>
          <p:nvPr>
            <p:ph type="dt" sz="half" idx="10"/>
          </p:nvPr>
        </p:nvSpPr>
        <p:spPr>
          <a:xfrm>
            <a:off x="628650" y="6356354"/>
            <a:ext cx="2057400" cy="365125"/>
          </a:xfrm>
          <a:prstGeom prst="rect">
            <a:avLst/>
          </a:prstGeom>
        </p:spPr>
        <p:txBody>
          <a:bodyPr/>
          <a:lstStyle>
            <a:lvl1pPr>
              <a:defRPr/>
            </a:lvl1pPr>
          </a:lstStyle>
          <a:p>
            <a:pPr>
              <a:defRPr/>
            </a:pPr>
            <a:fld id="{C5CE65BD-DF93-4B36-9707-0056BF525288}" type="datetime1">
              <a:rPr lang="en-GB"/>
              <a:pPr>
                <a:defRPr/>
              </a:pPr>
              <a:t>11/04/2024</a:t>
            </a:fld>
            <a:endParaRPr lang="en-US"/>
          </a:p>
        </p:txBody>
      </p:sp>
      <p:sp>
        <p:nvSpPr>
          <p:cNvPr id="5" name="Footer Placeholder 4">
            <a:extLst>
              <a:ext uri="{FF2B5EF4-FFF2-40B4-BE49-F238E27FC236}">
                <a16:creationId xmlns:a16="http://schemas.microsoft.com/office/drawing/2014/main" id="{277C87EC-3535-270E-4A5C-CBA093F4DCD1}"/>
              </a:ext>
            </a:extLst>
          </p:cNvPr>
          <p:cNvSpPr>
            <a:spLocks noGrp="1"/>
          </p:cNvSpPr>
          <p:nvPr>
            <p:ph type="ftr" sz="quarter" idx="11"/>
          </p:nvPr>
        </p:nvSpPr>
        <p:spPr>
          <a:xfrm>
            <a:off x="3028950" y="6356354"/>
            <a:ext cx="3086100" cy="365125"/>
          </a:xfrm>
          <a:prstGeom prst="rect">
            <a:avLst/>
          </a:prstGeom>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733568FD-06CA-8AAB-4F8A-3121F80EDE4D}"/>
              </a:ext>
            </a:extLst>
          </p:cNvPr>
          <p:cNvSpPr>
            <a:spLocks noGrp="1"/>
          </p:cNvSpPr>
          <p:nvPr>
            <p:ph type="sldNum" sz="quarter" idx="12"/>
          </p:nvPr>
        </p:nvSpPr>
        <p:spPr>
          <a:xfrm>
            <a:off x="6457950" y="6356354"/>
            <a:ext cx="2057400" cy="365125"/>
          </a:xfrm>
          <a:prstGeom prst="rect">
            <a:avLst/>
          </a:prstGeom>
        </p:spPr>
        <p:txBody>
          <a:bodyPr/>
          <a:lstStyle>
            <a:lvl1pPr>
              <a:defRPr/>
            </a:lvl1pPr>
          </a:lstStyle>
          <a:p>
            <a:pPr>
              <a:defRPr/>
            </a:pPr>
            <a:fld id="{51B9E37D-3017-4B5B-B272-280B257C1EEB}" type="slidenum">
              <a:rPr lang="en-US"/>
              <a:pPr>
                <a:defRPr/>
              </a:pPr>
              <a:t>‹#›</a:t>
            </a:fld>
            <a:endParaRPr lang="en-US"/>
          </a:p>
        </p:txBody>
      </p:sp>
    </p:spTree>
    <p:extLst>
      <p:ext uri="{BB962C8B-B14F-4D97-AF65-F5344CB8AC3E}">
        <p14:creationId xmlns:p14="http://schemas.microsoft.com/office/powerpoint/2010/main" val="1095953572"/>
      </p:ext>
    </p:extLst>
  </p:cSld>
  <p:clrMapOvr>
    <a:masterClrMapping/>
  </p:clrMapOvr>
  <p:transition spd="med">
    <p:fad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Content Placeholder 2"/>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F314E64-521A-214E-9DD3-F527B4BFF3D9}"/>
              </a:ext>
            </a:extLst>
          </p:cNvPr>
          <p:cNvSpPr>
            <a:spLocks noGrp="1"/>
          </p:cNvSpPr>
          <p:nvPr>
            <p:ph type="dt" sz="half" idx="10"/>
          </p:nvPr>
        </p:nvSpPr>
        <p:spPr>
          <a:xfrm>
            <a:off x="628650" y="6356354"/>
            <a:ext cx="2057400" cy="365125"/>
          </a:xfrm>
          <a:prstGeom prst="rect">
            <a:avLst/>
          </a:prstGeom>
        </p:spPr>
        <p:txBody>
          <a:bodyPr/>
          <a:lstStyle>
            <a:lvl1pPr>
              <a:defRPr/>
            </a:lvl1pPr>
          </a:lstStyle>
          <a:p>
            <a:pPr>
              <a:defRPr/>
            </a:pPr>
            <a:fld id="{3C6C3D8B-BFB4-46E2-B99E-1BBCF963F4D4}" type="datetime1">
              <a:rPr lang="en-GB"/>
              <a:pPr>
                <a:defRPr/>
              </a:pPr>
              <a:t>11/04/2024</a:t>
            </a:fld>
            <a:endParaRPr lang="en-US"/>
          </a:p>
        </p:txBody>
      </p:sp>
      <p:sp>
        <p:nvSpPr>
          <p:cNvPr id="5" name="Footer Placeholder 4">
            <a:extLst>
              <a:ext uri="{FF2B5EF4-FFF2-40B4-BE49-F238E27FC236}">
                <a16:creationId xmlns:a16="http://schemas.microsoft.com/office/drawing/2014/main" id="{0C0C4980-2BFF-5DDA-516D-EB0954377358}"/>
              </a:ext>
            </a:extLst>
          </p:cNvPr>
          <p:cNvSpPr>
            <a:spLocks noGrp="1"/>
          </p:cNvSpPr>
          <p:nvPr>
            <p:ph type="ftr" sz="quarter" idx="11"/>
          </p:nvPr>
        </p:nvSpPr>
        <p:spPr>
          <a:xfrm>
            <a:off x="3028950" y="6356354"/>
            <a:ext cx="3086100" cy="365125"/>
          </a:xfrm>
          <a:prstGeom prst="rect">
            <a:avLst/>
          </a:prstGeom>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2C4A19A-BE9A-3C06-DD54-52DD0736684F}"/>
              </a:ext>
            </a:extLst>
          </p:cNvPr>
          <p:cNvSpPr>
            <a:spLocks noGrp="1"/>
          </p:cNvSpPr>
          <p:nvPr>
            <p:ph type="sldNum" sz="quarter" idx="12"/>
          </p:nvPr>
        </p:nvSpPr>
        <p:spPr>
          <a:xfrm>
            <a:off x="6457950" y="6356354"/>
            <a:ext cx="2057400" cy="365125"/>
          </a:xfrm>
          <a:prstGeom prst="rect">
            <a:avLst/>
          </a:prstGeom>
        </p:spPr>
        <p:txBody>
          <a:bodyPr/>
          <a:lstStyle>
            <a:lvl1pPr>
              <a:defRPr/>
            </a:lvl1pPr>
          </a:lstStyle>
          <a:p>
            <a:pPr>
              <a:defRPr/>
            </a:pPr>
            <a:fld id="{209E3514-13E9-4799-AF64-73381773B862}" type="slidenum">
              <a:rPr lang="en-US"/>
              <a:pPr>
                <a:defRPr/>
              </a:pPr>
              <a:t>‹#›</a:t>
            </a:fld>
            <a:endParaRPr lang="en-US"/>
          </a:p>
        </p:txBody>
      </p:sp>
    </p:spTree>
    <p:extLst>
      <p:ext uri="{BB962C8B-B14F-4D97-AF65-F5344CB8AC3E}">
        <p14:creationId xmlns:p14="http://schemas.microsoft.com/office/powerpoint/2010/main" val="583431384"/>
      </p:ext>
    </p:extLst>
  </p:cSld>
  <p:clrMapOvr>
    <a:masterClrMapping/>
  </p:clrMapOvr>
  <p:transition spd="med">
    <p:fad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42"/>
            <a:ext cx="7886700" cy="2852737"/>
          </a:xfrm>
          <a:prstGeom prst="rect">
            <a:avLst/>
          </a:prstGeom>
        </p:spPr>
        <p:txBody>
          <a:bodyPr anchor="b"/>
          <a:lstStyle>
            <a:lvl1pPr>
              <a:defRPr sz="3375"/>
            </a:lvl1pPr>
          </a:lstStyle>
          <a:p>
            <a:r>
              <a:rPr lang="en-GB"/>
              <a:t>Click to edit Master title style</a:t>
            </a:r>
            <a:endParaRPr lang="en-US"/>
          </a:p>
        </p:txBody>
      </p:sp>
      <p:sp>
        <p:nvSpPr>
          <p:cNvPr id="3" name="Text Placeholder 2"/>
          <p:cNvSpPr>
            <a:spLocks noGrp="1"/>
          </p:cNvSpPr>
          <p:nvPr>
            <p:ph type="body" idx="1"/>
          </p:nvPr>
        </p:nvSpPr>
        <p:spPr>
          <a:xfrm>
            <a:off x="623888" y="4589467"/>
            <a:ext cx="7886700" cy="1500187"/>
          </a:xfrm>
          <a:prstGeom prst="rect">
            <a:avLst/>
          </a:prstGeom>
        </p:spPr>
        <p:txBody>
          <a:bodyPr/>
          <a:lstStyle>
            <a:lvl1pPr marL="0" indent="0">
              <a:buNone/>
              <a:defRPr sz="1350">
                <a:solidFill>
                  <a:schemeClr val="tx1">
                    <a:tint val="75000"/>
                  </a:schemeClr>
                </a:solidFill>
              </a:defRPr>
            </a:lvl1pPr>
            <a:lvl2pPr marL="257175" indent="0">
              <a:buNone/>
              <a:defRPr sz="1125">
                <a:solidFill>
                  <a:schemeClr val="tx1">
                    <a:tint val="75000"/>
                  </a:schemeClr>
                </a:solidFill>
              </a:defRPr>
            </a:lvl2pPr>
            <a:lvl3pPr marL="514350" indent="0">
              <a:buNone/>
              <a:defRPr sz="1013">
                <a:solidFill>
                  <a:schemeClr val="tx1">
                    <a:tint val="75000"/>
                  </a:schemeClr>
                </a:solidFill>
              </a:defRPr>
            </a:lvl3pPr>
            <a:lvl4pPr marL="771525" indent="0">
              <a:buNone/>
              <a:defRPr sz="900">
                <a:solidFill>
                  <a:schemeClr val="tx1">
                    <a:tint val="75000"/>
                  </a:schemeClr>
                </a:solidFill>
              </a:defRPr>
            </a:lvl4pPr>
            <a:lvl5pPr marL="1028700" indent="0">
              <a:buNone/>
              <a:defRPr sz="900">
                <a:solidFill>
                  <a:schemeClr val="tx1">
                    <a:tint val="75000"/>
                  </a:schemeClr>
                </a:solidFill>
              </a:defRPr>
            </a:lvl5pPr>
            <a:lvl6pPr marL="1285875" indent="0">
              <a:buNone/>
              <a:defRPr sz="900">
                <a:solidFill>
                  <a:schemeClr val="tx1">
                    <a:tint val="75000"/>
                  </a:schemeClr>
                </a:solidFill>
              </a:defRPr>
            </a:lvl6pPr>
            <a:lvl7pPr marL="1543050" indent="0">
              <a:buNone/>
              <a:defRPr sz="900">
                <a:solidFill>
                  <a:schemeClr val="tx1">
                    <a:tint val="75000"/>
                  </a:schemeClr>
                </a:solidFill>
              </a:defRPr>
            </a:lvl7pPr>
            <a:lvl8pPr marL="1800225" indent="0">
              <a:buNone/>
              <a:defRPr sz="900">
                <a:solidFill>
                  <a:schemeClr val="tx1">
                    <a:tint val="75000"/>
                  </a:schemeClr>
                </a:solidFill>
              </a:defRPr>
            </a:lvl8pPr>
            <a:lvl9pPr marL="2057400" indent="0">
              <a:buNone/>
              <a:defRPr sz="9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B00245FF-28D3-0682-7248-205FCDF09AD1}"/>
              </a:ext>
            </a:extLst>
          </p:cNvPr>
          <p:cNvSpPr>
            <a:spLocks noGrp="1"/>
          </p:cNvSpPr>
          <p:nvPr>
            <p:ph type="dt" sz="half" idx="10"/>
          </p:nvPr>
        </p:nvSpPr>
        <p:spPr>
          <a:xfrm>
            <a:off x="628650" y="6356354"/>
            <a:ext cx="2057400" cy="365125"/>
          </a:xfrm>
          <a:prstGeom prst="rect">
            <a:avLst/>
          </a:prstGeom>
        </p:spPr>
        <p:txBody>
          <a:bodyPr/>
          <a:lstStyle>
            <a:lvl1pPr>
              <a:defRPr/>
            </a:lvl1pPr>
          </a:lstStyle>
          <a:p>
            <a:pPr>
              <a:defRPr/>
            </a:pPr>
            <a:fld id="{3A4F331B-643C-4CF1-B6E1-BDEEAF9718F2}" type="datetime1">
              <a:rPr lang="en-GB"/>
              <a:pPr>
                <a:defRPr/>
              </a:pPr>
              <a:t>11/04/2024</a:t>
            </a:fld>
            <a:endParaRPr lang="en-US"/>
          </a:p>
        </p:txBody>
      </p:sp>
      <p:sp>
        <p:nvSpPr>
          <p:cNvPr id="5" name="Footer Placeholder 4">
            <a:extLst>
              <a:ext uri="{FF2B5EF4-FFF2-40B4-BE49-F238E27FC236}">
                <a16:creationId xmlns:a16="http://schemas.microsoft.com/office/drawing/2014/main" id="{D3E6D12B-E04C-10D4-B875-0CC1815BE68C}"/>
              </a:ext>
            </a:extLst>
          </p:cNvPr>
          <p:cNvSpPr>
            <a:spLocks noGrp="1"/>
          </p:cNvSpPr>
          <p:nvPr>
            <p:ph type="ftr" sz="quarter" idx="11"/>
          </p:nvPr>
        </p:nvSpPr>
        <p:spPr>
          <a:xfrm>
            <a:off x="3028950" y="6356354"/>
            <a:ext cx="3086100" cy="365125"/>
          </a:xfrm>
          <a:prstGeom prst="rect">
            <a:avLst/>
          </a:prstGeom>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054C9DC9-970C-0A67-C220-3364B50FE4DF}"/>
              </a:ext>
            </a:extLst>
          </p:cNvPr>
          <p:cNvSpPr>
            <a:spLocks noGrp="1"/>
          </p:cNvSpPr>
          <p:nvPr>
            <p:ph type="sldNum" sz="quarter" idx="12"/>
          </p:nvPr>
        </p:nvSpPr>
        <p:spPr>
          <a:xfrm>
            <a:off x="6457950" y="6356354"/>
            <a:ext cx="2057400" cy="365125"/>
          </a:xfrm>
          <a:prstGeom prst="rect">
            <a:avLst/>
          </a:prstGeom>
        </p:spPr>
        <p:txBody>
          <a:bodyPr/>
          <a:lstStyle>
            <a:lvl1pPr>
              <a:defRPr/>
            </a:lvl1pPr>
          </a:lstStyle>
          <a:p>
            <a:pPr>
              <a:defRPr/>
            </a:pPr>
            <a:fld id="{30578B7F-740B-4A32-9CA0-A73AE0C86761}" type="slidenum">
              <a:rPr lang="en-US"/>
              <a:pPr>
                <a:defRPr/>
              </a:pPr>
              <a:t>‹#›</a:t>
            </a:fld>
            <a:endParaRPr lang="en-US"/>
          </a:p>
        </p:txBody>
      </p:sp>
    </p:spTree>
    <p:extLst>
      <p:ext uri="{BB962C8B-B14F-4D97-AF65-F5344CB8AC3E}">
        <p14:creationId xmlns:p14="http://schemas.microsoft.com/office/powerpoint/2010/main" val="4173622866"/>
      </p:ext>
    </p:extLst>
  </p:cSld>
  <p:clrMapOvr>
    <a:masterClrMapping/>
  </p:clrMapOvr>
  <p:transition spd="med">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Content Placeholder 2"/>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DCCAEEA1-6BD2-E4B4-7C13-B72BA94A7E9F}"/>
              </a:ext>
            </a:extLst>
          </p:cNvPr>
          <p:cNvSpPr>
            <a:spLocks noGrp="1"/>
          </p:cNvSpPr>
          <p:nvPr>
            <p:ph type="dt" sz="half" idx="10"/>
          </p:nvPr>
        </p:nvSpPr>
        <p:spPr>
          <a:xfrm>
            <a:off x="628650" y="6356354"/>
            <a:ext cx="2057400" cy="365125"/>
          </a:xfrm>
          <a:prstGeom prst="rect">
            <a:avLst/>
          </a:prstGeom>
        </p:spPr>
        <p:txBody>
          <a:bodyPr/>
          <a:lstStyle>
            <a:lvl1pPr>
              <a:defRPr/>
            </a:lvl1pPr>
          </a:lstStyle>
          <a:p>
            <a:pPr>
              <a:defRPr/>
            </a:pPr>
            <a:fld id="{69E6B3CA-3B51-42ED-A3AE-8FD9103D1C1D}" type="datetime1">
              <a:rPr lang="en-GB"/>
              <a:pPr>
                <a:defRPr/>
              </a:pPr>
              <a:t>11/04/2024</a:t>
            </a:fld>
            <a:endParaRPr lang="en-US"/>
          </a:p>
        </p:txBody>
      </p:sp>
      <p:sp>
        <p:nvSpPr>
          <p:cNvPr id="6" name="Footer Placeholder 5">
            <a:extLst>
              <a:ext uri="{FF2B5EF4-FFF2-40B4-BE49-F238E27FC236}">
                <a16:creationId xmlns:a16="http://schemas.microsoft.com/office/drawing/2014/main" id="{1FEE91FA-BACC-9C57-2F14-0B5A7C98FD83}"/>
              </a:ext>
            </a:extLst>
          </p:cNvPr>
          <p:cNvSpPr>
            <a:spLocks noGrp="1"/>
          </p:cNvSpPr>
          <p:nvPr>
            <p:ph type="ftr" sz="quarter" idx="11"/>
          </p:nvPr>
        </p:nvSpPr>
        <p:spPr>
          <a:xfrm>
            <a:off x="3028950" y="6356354"/>
            <a:ext cx="3086100" cy="365125"/>
          </a:xfrm>
          <a:prstGeom prst="rect">
            <a:avLst/>
          </a:prstGeom>
        </p:spPr>
        <p:txBody>
          <a:bodyPr/>
          <a:lstStyle>
            <a:lvl1pPr>
              <a:defRPr/>
            </a:lvl1pPr>
          </a:lstStyle>
          <a:p>
            <a:pPr>
              <a:defRPr/>
            </a:pPr>
            <a:endParaRPr lang="en-US"/>
          </a:p>
        </p:txBody>
      </p:sp>
      <p:sp>
        <p:nvSpPr>
          <p:cNvPr id="7" name="Slide Number Placeholder 6">
            <a:extLst>
              <a:ext uri="{FF2B5EF4-FFF2-40B4-BE49-F238E27FC236}">
                <a16:creationId xmlns:a16="http://schemas.microsoft.com/office/drawing/2014/main" id="{28745A65-5FDC-083A-4DA6-78327996A7F0}"/>
              </a:ext>
            </a:extLst>
          </p:cNvPr>
          <p:cNvSpPr>
            <a:spLocks noGrp="1"/>
          </p:cNvSpPr>
          <p:nvPr>
            <p:ph type="sldNum" sz="quarter" idx="12"/>
          </p:nvPr>
        </p:nvSpPr>
        <p:spPr>
          <a:xfrm>
            <a:off x="6457950" y="6356354"/>
            <a:ext cx="2057400" cy="365125"/>
          </a:xfrm>
          <a:prstGeom prst="rect">
            <a:avLst/>
          </a:prstGeom>
        </p:spPr>
        <p:txBody>
          <a:bodyPr/>
          <a:lstStyle>
            <a:lvl1pPr>
              <a:defRPr/>
            </a:lvl1pPr>
          </a:lstStyle>
          <a:p>
            <a:pPr>
              <a:defRPr/>
            </a:pPr>
            <a:fld id="{F5488494-61AD-493D-BA0E-63008E3761BA}" type="slidenum">
              <a:rPr lang="en-US"/>
              <a:pPr>
                <a:defRPr/>
              </a:pPr>
              <a:t>‹#›</a:t>
            </a:fld>
            <a:endParaRPr lang="en-US"/>
          </a:p>
        </p:txBody>
      </p:sp>
    </p:spTree>
    <p:extLst>
      <p:ext uri="{BB962C8B-B14F-4D97-AF65-F5344CB8AC3E}">
        <p14:creationId xmlns:p14="http://schemas.microsoft.com/office/powerpoint/2010/main" val="3646903621"/>
      </p:ext>
    </p:extLst>
  </p:cSld>
  <p:clrMapOvr>
    <a:masterClrMapping/>
  </p:clrMapOvr>
  <p:transition spd="med">
    <p:fad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9"/>
            <a:ext cx="7886700" cy="1325563"/>
          </a:xfrm>
          <a:prstGeom prst="rect">
            <a:avLst/>
          </a:prstGeom>
        </p:spPr>
        <p:txBody>
          <a:bodyPr/>
          <a:lstStyle/>
          <a:p>
            <a:r>
              <a:rPr lang="en-GB"/>
              <a:t>Click to edit Master title style</a:t>
            </a:r>
            <a:endParaRPr lang="en-US"/>
          </a:p>
        </p:txBody>
      </p:sp>
      <p:sp>
        <p:nvSpPr>
          <p:cNvPr id="3" name="Text Placeholder 2"/>
          <p:cNvSpPr>
            <a:spLocks noGrp="1"/>
          </p:cNvSpPr>
          <p:nvPr>
            <p:ph type="body" idx="1"/>
          </p:nvPr>
        </p:nvSpPr>
        <p:spPr>
          <a:xfrm>
            <a:off x="630239" y="1681163"/>
            <a:ext cx="3868737" cy="823912"/>
          </a:xfrm>
          <a:prstGeom prst="rect">
            <a:avLst/>
          </a:prstGeom>
        </p:spPr>
        <p:txBody>
          <a:bodyPr anchor="b"/>
          <a:lstStyle>
            <a:lvl1pPr marL="0" indent="0">
              <a:buNone/>
              <a:defRPr sz="1350" b="1"/>
            </a:lvl1pPr>
            <a:lvl2pPr marL="257175" indent="0">
              <a:buNone/>
              <a:defRPr sz="1125" b="1"/>
            </a:lvl2pPr>
            <a:lvl3pPr marL="514350" indent="0">
              <a:buNone/>
              <a:defRPr sz="1013" b="1"/>
            </a:lvl3pPr>
            <a:lvl4pPr marL="771525" indent="0">
              <a:buNone/>
              <a:defRPr sz="900" b="1"/>
            </a:lvl4pPr>
            <a:lvl5pPr marL="1028700" indent="0">
              <a:buNone/>
              <a:defRPr sz="900" b="1"/>
            </a:lvl5pPr>
            <a:lvl6pPr marL="1285875" indent="0">
              <a:buNone/>
              <a:defRPr sz="900" b="1"/>
            </a:lvl6pPr>
            <a:lvl7pPr marL="1543050" indent="0">
              <a:buNone/>
              <a:defRPr sz="900" b="1"/>
            </a:lvl7pPr>
            <a:lvl8pPr marL="1800225" indent="0">
              <a:buNone/>
              <a:defRPr sz="900" b="1"/>
            </a:lvl8pPr>
            <a:lvl9pPr marL="2057400" indent="0">
              <a:buNone/>
              <a:defRPr sz="900" b="1"/>
            </a:lvl9pPr>
          </a:lstStyle>
          <a:p>
            <a:pPr lvl="0"/>
            <a:r>
              <a:rPr lang="en-GB"/>
              <a:t>Click to edit Master text styles</a:t>
            </a:r>
          </a:p>
        </p:txBody>
      </p:sp>
      <p:sp>
        <p:nvSpPr>
          <p:cNvPr id="4" name="Content Placeholder 3"/>
          <p:cNvSpPr>
            <a:spLocks noGrp="1"/>
          </p:cNvSpPr>
          <p:nvPr>
            <p:ph sz="half" idx="2"/>
          </p:nvPr>
        </p:nvSpPr>
        <p:spPr>
          <a:xfrm>
            <a:off x="630239"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29150" y="1681163"/>
            <a:ext cx="3887788" cy="823912"/>
          </a:xfrm>
          <a:prstGeom prst="rect">
            <a:avLst/>
          </a:prstGeom>
        </p:spPr>
        <p:txBody>
          <a:bodyPr anchor="b"/>
          <a:lstStyle>
            <a:lvl1pPr marL="0" indent="0">
              <a:buNone/>
              <a:defRPr sz="1350" b="1"/>
            </a:lvl1pPr>
            <a:lvl2pPr marL="257175" indent="0">
              <a:buNone/>
              <a:defRPr sz="1125" b="1"/>
            </a:lvl2pPr>
            <a:lvl3pPr marL="514350" indent="0">
              <a:buNone/>
              <a:defRPr sz="1013" b="1"/>
            </a:lvl3pPr>
            <a:lvl4pPr marL="771525" indent="0">
              <a:buNone/>
              <a:defRPr sz="900" b="1"/>
            </a:lvl4pPr>
            <a:lvl5pPr marL="1028700" indent="0">
              <a:buNone/>
              <a:defRPr sz="900" b="1"/>
            </a:lvl5pPr>
            <a:lvl6pPr marL="1285875" indent="0">
              <a:buNone/>
              <a:defRPr sz="900" b="1"/>
            </a:lvl6pPr>
            <a:lvl7pPr marL="1543050" indent="0">
              <a:buNone/>
              <a:defRPr sz="900" b="1"/>
            </a:lvl7pPr>
            <a:lvl8pPr marL="1800225" indent="0">
              <a:buNone/>
              <a:defRPr sz="900" b="1"/>
            </a:lvl8pPr>
            <a:lvl9pPr marL="2057400" indent="0">
              <a:buNone/>
              <a:defRPr sz="900" b="1"/>
            </a:lvl9pPr>
          </a:lstStyle>
          <a:p>
            <a:pPr lvl="0"/>
            <a:r>
              <a:rPr lang="en-GB"/>
              <a:t>Click to edit Master text styles</a:t>
            </a:r>
          </a:p>
        </p:txBody>
      </p:sp>
      <p:sp>
        <p:nvSpPr>
          <p:cNvPr id="6" name="Content Placeholder 5"/>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667F8E51-22F9-C96F-D0AA-52A2F769019D}"/>
              </a:ext>
            </a:extLst>
          </p:cNvPr>
          <p:cNvSpPr>
            <a:spLocks noGrp="1"/>
          </p:cNvSpPr>
          <p:nvPr>
            <p:ph type="dt" sz="half" idx="10"/>
          </p:nvPr>
        </p:nvSpPr>
        <p:spPr>
          <a:xfrm>
            <a:off x="628650" y="6356354"/>
            <a:ext cx="2057400" cy="365125"/>
          </a:xfrm>
          <a:prstGeom prst="rect">
            <a:avLst/>
          </a:prstGeom>
        </p:spPr>
        <p:txBody>
          <a:bodyPr/>
          <a:lstStyle>
            <a:lvl1pPr>
              <a:defRPr/>
            </a:lvl1pPr>
          </a:lstStyle>
          <a:p>
            <a:pPr>
              <a:defRPr/>
            </a:pPr>
            <a:fld id="{B93D1EEA-3FA2-46FA-A002-45A4D1F27516}" type="datetime1">
              <a:rPr lang="en-GB"/>
              <a:pPr>
                <a:defRPr/>
              </a:pPr>
              <a:t>11/04/2024</a:t>
            </a:fld>
            <a:endParaRPr lang="en-US"/>
          </a:p>
        </p:txBody>
      </p:sp>
      <p:sp>
        <p:nvSpPr>
          <p:cNvPr id="8" name="Footer Placeholder 7">
            <a:extLst>
              <a:ext uri="{FF2B5EF4-FFF2-40B4-BE49-F238E27FC236}">
                <a16:creationId xmlns:a16="http://schemas.microsoft.com/office/drawing/2014/main" id="{33567DFB-C87A-4D6F-30BE-906538A3008C}"/>
              </a:ext>
            </a:extLst>
          </p:cNvPr>
          <p:cNvSpPr>
            <a:spLocks noGrp="1"/>
          </p:cNvSpPr>
          <p:nvPr>
            <p:ph type="ftr" sz="quarter" idx="11"/>
          </p:nvPr>
        </p:nvSpPr>
        <p:spPr>
          <a:xfrm>
            <a:off x="3028950" y="6356354"/>
            <a:ext cx="3086100" cy="365125"/>
          </a:xfrm>
          <a:prstGeom prst="rect">
            <a:avLst/>
          </a:prstGeom>
        </p:spPr>
        <p:txBody>
          <a:bodyPr/>
          <a:lstStyle>
            <a:lvl1pPr>
              <a:defRPr/>
            </a:lvl1pPr>
          </a:lstStyle>
          <a:p>
            <a:pPr>
              <a:defRPr/>
            </a:pPr>
            <a:endParaRPr lang="en-US"/>
          </a:p>
        </p:txBody>
      </p:sp>
      <p:sp>
        <p:nvSpPr>
          <p:cNvPr id="9" name="Slide Number Placeholder 8">
            <a:extLst>
              <a:ext uri="{FF2B5EF4-FFF2-40B4-BE49-F238E27FC236}">
                <a16:creationId xmlns:a16="http://schemas.microsoft.com/office/drawing/2014/main" id="{E27B3055-CC06-BD3F-BC0B-F92C3C7C4096}"/>
              </a:ext>
            </a:extLst>
          </p:cNvPr>
          <p:cNvSpPr>
            <a:spLocks noGrp="1"/>
          </p:cNvSpPr>
          <p:nvPr>
            <p:ph type="sldNum" sz="quarter" idx="12"/>
          </p:nvPr>
        </p:nvSpPr>
        <p:spPr>
          <a:xfrm>
            <a:off x="6457950" y="6356354"/>
            <a:ext cx="2057400" cy="365125"/>
          </a:xfrm>
          <a:prstGeom prst="rect">
            <a:avLst/>
          </a:prstGeom>
        </p:spPr>
        <p:txBody>
          <a:bodyPr/>
          <a:lstStyle>
            <a:lvl1pPr>
              <a:defRPr/>
            </a:lvl1pPr>
          </a:lstStyle>
          <a:p>
            <a:pPr>
              <a:defRPr/>
            </a:pPr>
            <a:fld id="{154DEA85-A1CE-4FEE-B9E2-64A9973E1A9D}" type="slidenum">
              <a:rPr lang="en-US"/>
              <a:pPr>
                <a:defRPr/>
              </a:pPr>
              <a:t>‹#›</a:t>
            </a:fld>
            <a:endParaRPr lang="en-US"/>
          </a:p>
        </p:txBody>
      </p:sp>
    </p:spTree>
    <p:extLst>
      <p:ext uri="{BB962C8B-B14F-4D97-AF65-F5344CB8AC3E}">
        <p14:creationId xmlns:p14="http://schemas.microsoft.com/office/powerpoint/2010/main" val="1221863379"/>
      </p:ext>
    </p:extLst>
  </p:cSld>
  <p:clrMapOvr>
    <a:masterClrMapping/>
  </p:clrMapOvr>
  <p:transition spd="med">
    <p:fad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465320F3-B799-FFC2-4990-6EC9FDE78C87}"/>
              </a:ext>
            </a:extLst>
          </p:cNvPr>
          <p:cNvSpPr>
            <a:spLocks noGrp="1"/>
          </p:cNvSpPr>
          <p:nvPr>
            <p:ph type="dt" sz="half" idx="10"/>
          </p:nvPr>
        </p:nvSpPr>
        <p:spPr>
          <a:xfrm>
            <a:off x="628650" y="6356354"/>
            <a:ext cx="2057400" cy="365125"/>
          </a:xfrm>
          <a:prstGeom prst="rect">
            <a:avLst/>
          </a:prstGeom>
        </p:spPr>
        <p:txBody>
          <a:bodyPr/>
          <a:lstStyle>
            <a:lvl1pPr>
              <a:defRPr/>
            </a:lvl1pPr>
          </a:lstStyle>
          <a:p>
            <a:pPr>
              <a:defRPr/>
            </a:pPr>
            <a:fld id="{F8CC9827-E03A-4DED-82D3-561F53BEB361}" type="datetime1">
              <a:rPr lang="en-GB"/>
              <a:pPr>
                <a:defRPr/>
              </a:pPr>
              <a:t>11/04/2024</a:t>
            </a:fld>
            <a:endParaRPr lang="en-US"/>
          </a:p>
        </p:txBody>
      </p:sp>
      <p:sp>
        <p:nvSpPr>
          <p:cNvPr id="4" name="Footer Placeholder 3">
            <a:extLst>
              <a:ext uri="{FF2B5EF4-FFF2-40B4-BE49-F238E27FC236}">
                <a16:creationId xmlns:a16="http://schemas.microsoft.com/office/drawing/2014/main" id="{EABF5090-6B9F-8560-5FCA-43E2B2A22CB5}"/>
              </a:ext>
            </a:extLst>
          </p:cNvPr>
          <p:cNvSpPr>
            <a:spLocks noGrp="1"/>
          </p:cNvSpPr>
          <p:nvPr>
            <p:ph type="ftr" sz="quarter" idx="11"/>
          </p:nvPr>
        </p:nvSpPr>
        <p:spPr>
          <a:xfrm>
            <a:off x="3028950" y="6356354"/>
            <a:ext cx="3086100" cy="365125"/>
          </a:xfrm>
          <a:prstGeom prst="rect">
            <a:avLst/>
          </a:prstGeom>
        </p:spPr>
        <p:txBody>
          <a:bodyPr/>
          <a:lstStyle>
            <a:lvl1pPr>
              <a:defRPr/>
            </a:lvl1pPr>
          </a:lstStyle>
          <a:p>
            <a:pPr>
              <a:defRPr/>
            </a:pPr>
            <a:endParaRPr lang="en-US"/>
          </a:p>
        </p:txBody>
      </p:sp>
      <p:sp>
        <p:nvSpPr>
          <p:cNvPr id="5" name="Slide Number Placeholder 4">
            <a:extLst>
              <a:ext uri="{FF2B5EF4-FFF2-40B4-BE49-F238E27FC236}">
                <a16:creationId xmlns:a16="http://schemas.microsoft.com/office/drawing/2014/main" id="{EED790C3-4B56-8949-7CB4-9D7DF720E491}"/>
              </a:ext>
            </a:extLst>
          </p:cNvPr>
          <p:cNvSpPr>
            <a:spLocks noGrp="1"/>
          </p:cNvSpPr>
          <p:nvPr>
            <p:ph type="sldNum" sz="quarter" idx="12"/>
          </p:nvPr>
        </p:nvSpPr>
        <p:spPr>
          <a:xfrm>
            <a:off x="6457950" y="6356354"/>
            <a:ext cx="2057400" cy="365125"/>
          </a:xfrm>
          <a:prstGeom prst="rect">
            <a:avLst/>
          </a:prstGeom>
        </p:spPr>
        <p:txBody>
          <a:bodyPr/>
          <a:lstStyle>
            <a:lvl1pPr>
              <a:defRPr/>
            </a:lvl1pPr>
          </a:lstStyle>
          <a:p>
            <a:pPr>
              <a:defRPr/>
            </a:pPr>
            <a:fld id="{59D637A1-F74E-4E1B-911E-8E9D4E0442A0}" type="slidenum">
              <a:rPr lang="en-US"/>
              <a:pPr>
                <a:defRPr/>
              </a:pPr>
              <a:t>‹#›</a:t>
            </a:fld>
            <a:endParaRPr lang="en-US"/>
          </a:p>
        </p:txBody>
      </p:sp>
    </p:spTree>
    <p:extLst>
      <p:ext uri="{BB962C8B-B14F-4D97-AF65-F5344CB8AC3E}">
        <p14:creationId xmlns:p14="http://schemas.microsoft.com/office/powerpoint/2010/main" val="2485951156"/>
      </p:ext>
    </p:extLst>
  </p:cSld>
  <p:clrMapOvr>
    <a:masterClrMapping/>
  </p:clrMapOvr>
  <p:transition spd="med">
    <p:fad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49ADB8-FB6B-5B6D-6349-DE6A2188655B}"/>
              </a:ext>
            </a:extLst>
          </p:cNvPr>
          <p:cNvSpPr>
            <a:spLocks noGrp="1"/>
          </p:cNvSpPr>
          <p:nvPr>
            <p:ph type="dt" sz="half" idx="10"/>
          </p:nvPr>
        </p:nvSpPr>
        <p:spPr>
          <a:xfrm>
            <a:off x="628650" y="6356354"/>
            <a:ext cx="2057400" cy="365125"/>
          </a:xfrm>
          <a:prstGeom prst="rect">
            <a:avLst/>
          </a:prstGeom>
        </p:spPr>
        <p:txBody>
          <a:bodyPr/>
          <a:lstStyle>
            <a:lvl1pPr>
              <a:defRPr/>
            </a:lvl1pPr>
          </a:lstStyle>
          <a:p>
            <a:pPr>
              <a:defRPr/>
            </a:pPr>
            <a:fld id="{D99197F5-1D9C-48D9-A9A6-3B3E8EB536A5}" type="datetime1">
              <a:rPr lang="en-GB"/>
              <a:pPr>
                <a:defRPr/>
              </a:pPr>
              <a:t>11/04/2024</a:t>
            </a:fld>
            <a:endParaRPr lang="en-US"/>
          </a:p>
        </p:txBody>
      </p:sp>
      <p:sp>
        <p:nvSpPr>
          <p:cNvPr id="3" name="Footer Placeholder 2">
            <a:extLst>
              <a:ext uri="{FF2B5EF4-FFF2-40B4-BE49-F238E27FC236}">
                <a16:creationId xmlns:a16="http://schemas.microsoft.com/office/drawing/2014/main" id="{B8407180-0945-D343-E0CA-C94D611DB85A}"/>
              </a:ext>
            </a:extLst>
          </p:cNvPr>
          <p:cNvSpPr>
            <a:spLocks noGrp="1"/>
          </p:cNvSpPr>
          <p:nvPr>
            <p:ph type="ftr" sz="quarter" idx="11"/>
          </p:nvPr>
        </p:nvSpPr>
        <p:spPr>
          <a:xfrm>
            <a:off x="3028950" y="6356354"/>
            <a:ext cx="3086100" cy="365125"/>
          </a:xfrm>
          <a:prstGeom prst="rect">
            <a:avLst/>
          </a:prstGeom>
        </p:spPr>
        <p:txBody>
          <a:bodyPr/>
          <a:lstStyle>
            <a:lvl1pPr>
              <a:defRPr/>
            </a:lvl1pPr>
          </a:lstStyle>
          <a:p>
            <a:pPr>
              <a:defRPr/>
            </a:pPr>
            <a:endParaRPr lang="en-US"/>
          </a:p>
        </p:txBody>
      </p:sp>
      <p:sp>
        <p:nvSpPr>
          <p:cNvPr id="4" name="Slide Number Placeholder 3">
            <a:extLst>
              <a:ext uri="{FF2B5EF4-FFF2-40B4-BE49-F238E27FC236}">
                <a16:creationId xmlns:a16="http://schemas.microsoft.com/office/drawing/2014/main" id="{76FF346B-09F9-89F7-B1EC-743F44FEB4EB}"/>
              </a:ext>
            </a:extLst>
          </p:cNvPr>
          <p:cNvSpPr>
            <a:spLocks noGrp="1"/>
          </p:cNvSpPr>
          <p:nvPr>
            <p:ph type="sldNum" sz="quarter" idx="12"/>
          </p:nvPr>
        </p:nvSpPr>
        <p:spPr>
          <a:xfrm>
            <a:off x="6457950" y="6356354"/>
            <a:ext cx="2057400" cy="365125"/>
          </a:xfrm>
          <a:prstGeom prst="rect">
            <a:avLst/>
          </a:prstGeom>
        </p:spPr>
        <p:txBody>
          <a:bodyPr/>
          <a:lstStyle>
            <a:lvl1pPr>
              <a:defRPr/>
            </a:lvl1pPr>
          </a:lstStyle>
          <a:p>
            <a:pPr>
              <a:defRPr/>
            </a:pPr>
            <a:fld id="{255C0B00-8329-42C9-A383-F2B082F24E48}" type="slidenum">
              <a:rPr lang="en-US"/>
              <a:pPr>
                <a:defRPr/>
              </a:pPr>
              <a:t>‹#›</a:t>
            </a:fld>
            <a:endParaRPr lang="en-US"/>
          </a:p>
        </p:txBody>
      </p:sp>
    </p:spTree>
    <p:extLst>
      <p:ext uri="{BB962C8B-B14F-4D97-AF65-F5344CB8AC3E}">
        <p14:creationId xmlns:p14="http://schemas.microsoft.com/office/powerpoint/2010/main" val="3669021810"/>
      </p:ext>
    </p:extLst>
  </p:cSld>
  <p:clrMapOvr>
    <a:masterClrMapping/>
  </p:clrMapOvr>
  <p:transition spd="med">
    <p:fad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40" y="457200"/>
            <a:ext cx="2949575" cy="1600200"/>
          </a:xfrm>
          <a:prstGeom prst="rect">
            <a:avLst/>
          </a:prstGeom>
        </p:spPr>
        <p:txBody>
          <a:bodyPr anchor="b"/>
          <a:lstStyle>
            <a:lvl1pPr>
              <a:defRPr sz="1800"/>
            </a:lvl1pPr>
          </a:lstStyle>
          <a:p>
            <a:r>
              <a:rPr lang="en-GB"/>
              <a:t>Click to edit Master title style</a:t>
            </a:r>
            <a:endParaRPr lang="en-US"/>
          </a:p>
        </p:txBody>
      </p:sp>
      <p:sp>
        <p:nvSpPr>
          <p:cNvPr id="3" name="Content Placeholder 2"/>
          <p:cNvSpPr>
            <a:spLocks noGrp="1"/>
          </p:cNvSpPr>
          <p:nvPr>
            <p:ph idx="1"/>
          </p:nvPr>
        </p:nvSpPr>
        <p:spPr>
          <a:xfrm>
            <a:off x="3887788" y="987429"/>
            <a:ext cx="4629150" cy="4873625"/>
          </a:xfrm>
          <a:prstGeom prst="rect">
            <a:avLst/>
          </a:prstGeom>
        </p:spPr>
        <p:txBody>
          <a:bodyPr/>
          <a:lstStyle>
            <a:lvl1pPr>
              <a:defRPr sz="1800"/>
            </a:lvl1pPr>
            <a:lvl2pPr>
              <a:defRPr sz="1575"/>
            </a:lvl2pPr>
            <a:lvl3pPr>
              <a:defRPr sz="1350"/>
            </a:lvl3pPr>
            <a:lvl4pPr>
              <a:defRPr sz="1125"/>
            </a:lvl4pPr>
            <a:lvl5pPr>
              <a:defRPr sz="1125"/>
            </a:lvl5pPr>
            <a:lvl6pPr>
              <a:defRPr sz="1125"/>
            </a:lvl6pPr>
            <a:lvl7pPr>
              <a:defRPr sz="1125"/>
            </a:lvl7pPr>
            <a:lvl8pPr>
              <a:defRPr sz="1125"/>
            </a:lvl8pPr>
            <a:lvl9pPr>
              <a:defRPr sz="1125"/>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30240" y="2057400"/>
            <a:ext cx="2949575" cy="3811588"/>
          </a:xfrm>
          <a:prstGeom prst="rect">
            <a:avLst/>
          </a:prstGeom>
        </p:spPr>
        <p:txBody>
          <a:bodyPr/>
          <a:lstStyle>
            <a:lvl1pPr marL="0" indent="0">
              <a:buNone/>
              <a:defRPr sz="900"/>
            </a:lvl1pPr>
            <a:lvl2pPr marL="257175" indent="0">
              <a:buNone/>
              <a:defRPr sz="788"/>
            </a:lvl2pPr>
            <a:lvl3pPr marL="514350" indent="0">
              <a:buNone/>
              <a:defRPr sz="675"/>
            </a:lvl3pPr>
            <a:lvl4pPr marL="771525" indent="0">
              <a:buNone/>
              <a:defRPr sz="563"/>
            </a:lvl4pPr>
            <a:lvl5pPr marL="1028700" indent="0">
              <a:buNone/>
              <a:defRPr sz="563"/>
            </a:lvl5pPr>
            <a:lvl6pPr marL="1285875" indent="0">
              <a:buNone/>
              <a:defRPr sz="563"/>
            </a:lvl6pPr>
            <a:lvl7pPr marL="1543050" indent="0">
              <a:buNone/>
              <a:defRPr sz="563"/>
            </a:lvl7pPr>
            <a:lvl8pPr marL="1800225" indent="0">
              <a:buNone/>
              <a:defRPr sz="563"/>
            </a:lvl8pPr>
            <a:lvl9pPr marL="2057400" indent="0">
              <a:buNone/>
              <a:defRPr sz="563"/>
            </a:lvl9pPr>
          </a:lstStyle>
          <a:p>
            <a:pPr lvl="0"/>
            <a:r>
              <a:rPr lang="en-GB"/>
              <a:t>Click to edit Master text styles</a:t>
            </a:r>
          </a:p>
        </p:txBody>
      </p:sp>
      <p:sp>
        <p:nvSpPr>
          <p:cNvPr id="5" name="Date Placeholder 4">
            <a:extLst>
              <a:ext uri="{FF2B5EF4-FFF2-40B4-BE49-F238E27FC236}">
                <a16:creationId xmlns:a16="http://schemas.microsoft.com/office/drawing/2014/main" id="{53737D82-DF64-B485-BA05-F815F551B006}"/>
              </a:ext>
            </a:extLst>
          </p:cNvPr>
          <p:cNvSpPr>
            <a:spLocks noGrp="1"/>
          </p:cNvSpPr>
          <p:nvPr>
            <p:ph type="dt" sz="half" idx="10"/>
          </p:nvPr>
        </p:nvSpPr>
        <p:spPr>
          <a:xfrm>
            <a:off x="628650" y="6356354"/>
            <a:ext cx="2057400" cy="365125"/>
          </a:xfrm>
          <a:prstGeom prst="rect">
            <a:avLst/>
          </a:prstGeom>
        </p:spPr>
        <p:txBody>
          <a:bodyPr/>
          <a:lstStyle>
            <a:lvl1pPr>
              <a:defRPr/>
            </a:lvl1pPr>
          </a:lstStyle>
          <a:p>
            <a:pPr>
              <a:defRPr/>
            </a:pPr>
            <a:fld id="{C3D2BDAF-38E1-4253-86D9-AFA21C0CB0BC}" type="datetime1">
              <a:rPr lang="en-GB"/>
              <a:pPr>
                <a:defRPr/>
              </a:pPr>
              <a:t>11/04/2024</a:t>
            </a:fld>
            <a:endParaRPr lang="en-US"/>
          </a:p>
        </p:txBody>
      </p:sp>
      <p:sp>
        <p:nvSpPr>
          <p:cNvPr id="6" name="Footer Placeholder 5">
            <a:extLst>
              <a:ext uri="{FF2B5EF4-FFF2-40B4-BE49-F238E27FC236}">
                <a16:creationId xmlns:a16="http://schemas.microsoft.com/office/drawing/2014/main" id="{59497BC1-5B11-4282-1D2C-7D39E906BA1E}"/>
              </a:ext>
            </a:extLst>
          </p:cNvPr>
          <p:cNvSpPr>
            <a:spLocks noGrp="1"/>
          </p:cNvSpPr>
          <p:nvPr>
            <p:ph type="ftr" sz="quarter" idx="11"/>
          </p:nvPr>
        </p:nvSpPr>
        <p:spPr>
          <a:xfrm>
            <a:off x="3028950" y="6356354"/>
            <a:ext cx="3086100" cy="365125"/>
          </a:xfrm>
          <a:prstGeom prst="rect">
            <a:avLst/>
          </a:prstGeom>
        </p:spPr>
        <p:txBody>
          <a:bodyPr/>
          <a:lstStyle>
            <a:lvl1pPr>
              <a:defRPr/>
            </a:lvl1pPr>
          </a:lstStyle>
          <a:p>
            <a:pPr>
              <a:defRPr/>
            </a:pPr>
            <a:endParaRPr lang="en-US"/>
          </a:p>
        </p:txBody>
      </p:sp>
      <p:sp>
        <p:nvSpPr>
          <p:cNvPr id="7" name="Slide Number Placeholder 6">
            <a:extLst>
              <a:ext uri="{FF2B5EF4-FFF2-40B4-BE49-F238E27FC236}">
                <a16:creationId xmlns:a16="http://schemas.microsoft.com/office/drawing/2014/main" id="{61ECF3C1-4659-CA2F-E82E-8DDCFCE568D0}"/>
              </a:ext>
            </a:extLst>
          </p:cNvPr>
          <p:cNvSpPr>
            <a:spLocks noGrp="1"/>
          </p:cNvSpPr>
          <p:nvPr>
            <p:ph type="sldNum" sz="quarter" idx="12"/>
          </p:nvPr>
        </p:nvSpPr>
        <p:spPr>
          <a:xfrm>
            <a:off x="6457950" y="6356354"/>
            <a:ext cx="2057400" cy="365125"/>
          </a:xfrm>
          <a:prstGeom prst="rect">
            <a:avLst/>
          </a:prstGeom>
        </p:spPr>
        <p:txBody>
          <a:bodyPr/>
          <a:lstStyle>
            <a:lvl1pPr>
              <a:defRPr/>
            </a:lvl1pPr>
          </a:lstStyle>
          <a:p>
            <a:pPr>
              <a:defRPr/>
            </a:pPr>
            <a:fld id="{8032978E-004B-42D0-8DA9-79DAA828F582}" type="slidenum">
              <a:rPr lang="en-US"/>
              <a:pPr>
                <a:defRPr/>
              </a:pPr>
              <a:t>‹#›</a:t>
            </a:fld>
            <a:endParaRPr lang="en-US"/>
          </a:p>
        </p:txBody>
      </p:sp>
    </p:spTree>
    <p:extLst>
      <p:ext uri="{BB962C8B-B14F-4D97-AF65-F5344CB8AC3E}">
        <p14:creationId xmlns:p14="http://schemas.microsoft.com/office/powerpoint/2010/main" val="3548105281"/>
      </p:ext>
    </p:extLst>
  </p:cSld>
  <p:clrMapOvr>
    <a:masterClrMapping/>
  </p:clrMapOvr>
  <p:transition spd="med">
    <p:fad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40" y="457200"/>
            <a:ext cx="2949575" cy="1600200"/>
          </a:xfrm>
          <a:prstGeom prst="rect">
            <a:avLst/>
          </a:prstGeom>
        </p:spPr>
        <p:txBody>
          <a:bodyPr anchor="b"/>
          <a:lstStyle>
            <a:lvl1pPr>
              <a:defRPr sz="1800"/>
            </a:lvl1pPr>
          </a:lstStyle>
          <a:p>
            <a:r>
              <a:rPr lang="en-GB"/>
              <a:t>Click to edit Master title style</a:t>
            </a:r>
            <a:endParaRPr lang="en-US"/>
          </a:p>
        </p:txBody>
      </p:sp>
      <p:sp>
        <p:nvSpPr>
          <p:cNvPr id="3" name="Picture Placeholder 2"/>
          <p:cNvSpPr>
            <a:spLocks noGrp="1"/>
          </p:cNvSpPr>
          <p:nvPr>
            <p:ph type="pic" idx="1"/>
          </p:nvPr>
        </p:nvSpPr>
        <p:spPr>
          <a:xfrm>
            <a:off x="3887788" y="987429"/>
            <a:ext cx="4629150" cy="4873625"/>
          </a:xfrm>
          <a:prstGeom prst="rect">
            <a:avLst/>
          </a:prstGeom>
        </p:spPr>
        <p:txBody>
          <a:bodyPr/>
          <a:lstStyle>
            <a:lvl1pPr marL="0" indent="0">
              <a:buNone/>
              <a:defRPr sz="1800"/>
            </a:lvl1pPr>
            <a:lvl2pPr marL="257175" indent="0">
              <a:buNone/>
              <a:defRPr sz="1575"/>
            </a:lvl2pPr>
            <a:lvl3pPr marL="514350" indent="0">
              <a:buNone/>
              <a:defRPr sz="1350"/>
            </a:lvl3pPr>
            <a:lvl4pPr marL="771525" indent="0">
              <a:buNone/>
              <a:defRPr sz="1125"/>
            </a:lvl4pPr>
            <a:lvl5pPr marL="1028700" indent="0">
              <a:buNone/>
              <a:defRPr sz="1125"/>
            </a:lvl5pPr>
            <a:lvl6pPr marL="1285875" indent="0">
              <a:buNone/>
              <a:defRPr sz="1125"/>
            </a:lvl6pPr>
            <a:lvl7pPr marL="1543050" indent="0">
              <a:buNone/>
              <a:defRPr sz="1125"/>
            </a:lvl7pPr>
            <a:lvl8pPr marL="1800225" indent="0">
              <a:buNone/>
              <a:defRPr sz="1125"/>
            </a:lvl8pPr>
            <a:lvl9pPr marL="2057400" indent="0">
              <a:buNone/>
              <a:defRPr sz="1125"/>
            </a:lvl9pPr>
          </a:lstStyle>
          <a:p>
            <a:pPr lvl="0"/>
            <a:endParaRPr lang="en-US" noProof="0"/>
          </a:p>
        </p:txBody>
      </p:sp>
      <p:sp>
        <p:nvSpPr>
          <p:cNvPr id="4" name="Text Placeholder 3"/>
          <p:cNvSpPr>
            <a:spLocks noGrp="1"/>
          </p:cNvSpPr>
          <p:nvPr>
            <p:ph type="body" sz="half" idx="2"/>
          </p:nvPr>
        </p:nvSpPr>
        <p:spPr>
          <a:xfrm>
            <a:off x="630240" y="2057400"/>
            <a:ext cx="2949575" cy="3811588"/>
          </a:xfrm>
          <a:prstGeom prst="rect">
            <a:avLst/>
          </a:prstGeom>
        </p:spPr>
        <p:txBody>
          <a:bodyPr/>
          <a:lstStyle>
            <a:lvl1pPr marL="0" indent="0">
              <a:buNone/>
              <a:defRPr sz="900"/>
            </a:lvl1pPr>
            <a:lvl2pPr marL="257175" indent="0">
              <a:buNone/>
              <a:defRPr sz="788"/>
            </a:lvl2pPr>
            <a:lvl3pPr marL="514350" indent="0">
              <a:buNone/>
              <a:defRPr sz="675"/>
            </a:lvl3pPr>
            <a:lvl4pPr marL="771525" indent="0">
              <a:buNone/>
              <a:defRPr sz="563"/>
            </a:lvl4pPr>
            <a:lvl5pPr marL="1028700" indent="0">
              <a:buNone/>
              <a:defRPr sz="563"/>
            </a:lvl5pPr>
            <a:lvl6pPr marL="1285875" indent="0">
              <a:buNone/>
              <a:defRPr sz="563"/>
            </a:lvl6pPr>
            <a:lvl7pPr marL="1543050" indent="0">
              <a:buNone/>
              <a:defRPr sz="563"/>
            </a:lvl7pPr>
            <a:lvl8pPr marL="1800225" indent="0">
              <a:buNone/>
              <a:defRPr sz="563"/>
            </a:lvl8pPr>
            <a:lvl9pPr marL="2057400" indent="0">
              <a:buNone/>
              <a:defRPr sz="563"/>
            </a:lvl9pPr>
          </a:lstStyle>
          <a:p>
            <a:pPr lvl="0"/>
            <a:r>
              <a:rPr lang="en-GB"/>
              <a:t>Click to edit Master text styles</a:t>
            </a:r>
          </a:p>
        </p:txBody>
      </p:sp>
      <p:sp>
        <p:nvSpPr>
          <p:cNvPr id="5" name="Date Placeholder 4">
            <a:extLst>
              <a:ext uri="{FF2B5EF4-FFF2-40B4-BE49-F238E27FC236}">
                <a16:creationId xmlns:a16="http://schemas.microsoft.com/office/drawing/2014/main" id="{0681F6C1-113D-2FDA-4E97-10F53E7C230C}"/>
              </a:ext>
            </a:extLst>
          </p:cNvPr>
          <p:cNvSpPr>
            <a:spLocks noGrp="1"/>
          </p:cNvSpPr>
          <p:nvPr>
            <p:ph type="dt" sz="half" idx="10"/>
          </p:nvPr>
        </p:nvSpPr>
        <p:spPr>
          <a:xfrm>
            <a:off x="628650" y="6356354"/>
            <a:ext cx="2057400" cy="365125"/>
          </a:xfrm>
          <a:prstGeom prst="rect">
            <a:avLst/>
          </a:prstGeom>
        </p:spPr>
        <p:txBody>
          <a:bodyPr/>
          <a:lstStyle>
            <a:lvl1pPr>
              <a:defRPr/>
            </a:lvl1pPr>
          </a:lstStyle>
          <a:p>
            <a:pPr>
              <a:defRPr/>
            </a:pPr>
            <a:fld id="{A60BDE4A-C7E5-402C-BA40-2EDB04FAF6AA}" type="datetime1">
              <a:rPr lang="en-GB"/>
              <a:pPr>
                <a:defRPr/>
              </a:pPr>
              <a:t>11/04/2024</a:t>
            </a:fld>
            <a:endParaRPr lang="en-US"/>
          </a:p>
        </p:txBody>
      </p:sp>
      <p:sp>
        <p:nvSpPr>
          <p:cNvPr id="6" name="Footer Placeholder 5">
            <a:extLst>
              <a:ext uri="{FF2B5EF4-FFF2-40B4-BE49-F238E27FC236}">
                <a16:creationId xmlns:a16="http://schemas.microsoft.com/office/drawing/2014/main" id="{F4CB007F-0E46-C7E5-6DB7-16BA22449D4E}"/>
              </a:ext>
            </a:extLst>
          </p:cNvPr>
          <p:cNvSpPr>
            <a:spLocks noGrp="1"/>
          </p:cNvSpPr>
          <p:nvPr>
            <p:ph type="ftr" sz="quarter" idx="11"/>
          </p:nvPr>
        </p:nvSpPr>
        <p:spPr>
          <a:xfrm>
            <a:off x="3028950" y="6356354"/>
            <a:ext cx="3086100" cy="365125"/>
          </a:xfrm>
          <a:prstGeom prst="rect">
            <a:avLst/>
          </a:prstGeom>
        </p:spPr>
        <p:txBody>
          <a:bodyPr/>
          <a:lstStyle>
            <a:lvl1pPr>
              <a:defRPr/>
            </a:lvl1pPr>
          </a:lstStyle>
          <a:p>
            <a:pPr>
              <a:defRPr/>
            </a:pPr>
            <a:endParaRPr lang="en-US"/>
          </a:p>
        </p:txBody>
      </p:sp>
      <p:sp>
        <p:nvSpPr>
          <p:cNvPr id="7" name="Slide Number Placeholder 6">
            <a:extLst>
              <a:ext uri="{FF2B5EF4-FFF2-40B4-BE49-F238E27FC236}">
                <a16:creationId xmlns:a16="http://schemas.microsoft.com/office/drawing/2014/main" id="{DDC9D3AE-6C13-78DC-D71E-FC27665D5C7A}"/>
              </a:ext>
            </a:extLst>
          </p:cNvPr>
          <p:cNvSpPr>
            <a:spLocks noGrp="1"/>
          </p:cNvSpPr>
          <p:nvPr>
            <p:ph type="sldNum" sz="quarter" idx="12"/>
          </p:nvPr>
        </p:nvSpPr>
        <p:spPr>
          <a:xfrm>
            <a:off x="6457950" y="6356354"/>
            <a:ext cx="2057400" cy="365125"/>
          </a:xfrm>
          <a:prstGeom prst="rect">
            <a:avLst/>
          </a:prstGeom>
        </p:spPr>
        <p:txBody>
          <a:bodyPr/>
          <a:lstStyle>
            <a:lvl1pPr>
              <a:defRPr/>
            </a:lvl1pPr>
          </a:lstStyle>
          <a:p>
            <a:pPr>
              <a:defRPr/>
            </a:pPr>
            <a:fld id="{E9DB25D1-3757-4250-BEFC-4C8642882572}" type="slidenum">
              <a:rPr lang="en-US"/>
              <a:pPr>
                <a:defRPr/>
              </a:pPr>
              <a:t>‹#›</a:t>
            </a:fld>
            <a:endParaRPr lang="en-US"/>
          </a:p>
        </p:txBody>
      </p:sp>
    </p:spTree>
    <p:extLst>
      <p:ext uri="{BB962C8B-B14F-4D97-AF65-F5344CB8AC3E}">
        <p14:creationId xmlns:p14="http://schemas.microsoft.com/office/powerpoint/2010/main" val="3539296570"/>
      </p:ext>
    </p:extLst>
  </p:cSld>
  <p:clrMapOvr>
    <a:masterClrMapping/>
  </p:clrMapOvr>
  <p:transition spd="med">
    <p:fad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Vertical Text Placeholder 2"/>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F838009-5E27-C150-2536-3905F29AA010}"/>
              </a:ext>
            </a:extLst>
          </p:cNvPr>
          <p:cNvSpPr>
            <a:spLocks noGrp="1"/>
          </p:cNvSpPr>
          <p:nvPr>
            <p:ph type="dt" sz="half" idx="10"/>
          </p:nvPr>
        </p:nvSpPr>
        <p:spPr>
          <a:xfrm>
            <a:off x="628650" y="6356354"/>
            <a:ext cx="2057400" cy="365125"/>
          </a:xfrm>
          <a:prstGeom prst="rect">
            <a:avLst/>
          </a:prstGeom>
        </p:spPr>
        <p:txBody>
          <a:bodyPr/>
          <a:lstStyle>
            <a:lvl1pPr>
              <a:defRPr/>
            </a:lvl1pPr>
          </a:lstStyle>
          <a:p>
            <a:pPr>
              <a:defRPr/>
            </a:pPr>
            <a:fld id="{F9F39AFA-2E17-43B9-8C75-398EA975AD97}" type="datetime1">
              <a:rPr lang="en-GB"/>
              <a:pPr>
                <a:defRPr/>
              </a:pPr>
              <a:t>11/04/2024</a:t>
            </a:fld>
            <a:endParaRPr lang="en-US"/>
          </a:p>
        </p:txBody>
      </p:sp>
      <p:sp>
        <p:nvSpPr>
          <p:cNvPr id="5" name="Footer Placeholder 4">
            <a:extLst>
              <a:ext uri="{FF2B5EF4-FFF2-40B4-BE49-F238E27FC236}">
                <a16:creationId xmlns:a16="http://schemas.microsoft.com/office/drawing/2014/main" id="{F7A26F03-06FB-BD13-0938-B6F3F75E4589}"/>
              </a:ext>
            </a:extLst>
          </p:cNvPr>
          <p:cNvSpPr>
            <a:spLocks noGrp="1"/>
          </p:cNvSpPr>
          <p:nvPr>
            <p:ph type="ftr" sz="quarter" idx="11"/>
          </p:nvPr>
        </p:nvSpPr>
        <p:spPr>
          <a:xfrm>
            <a:off x="3028950" y="6356354"/>
            <a:ext cx="3086100" cy="365125"/>
          </a:xfrm>
          <a:prstGeom prst="rect">
            <a:avLst/>
          </a:prstGeom>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FE49ECC8-4FC5-413C-ABA2-6BD1EEE6FB62}"/>
              </a:ext>
            </a:extLst>
          </p:cNvPr>
          <p:cNvSpPr>
            <a:spLocks noGrp="1"/>
          </p:cNvSpPr>
          <p:nvPr>
            <p:ph type="sldNum" sz="quarter" idx="12"/>
          </p:nvPr>
        </p:nvSpPr>
        <p:spPr>
          <a:xfrm>
            <a:off x="6457950" y="6356354"/>
            <a:ext cx="2057400" cy="365125"/>
          </a:xfrm>
          <a:prstGeom prst="rect">
            <a:avLst/>
          </a:prstGeom>
        </p:spPr>
        <p:txBody>
          <a:bodyPr/>
          <a:lstStyle>
            <a:lvl1pPr>
              <a:defRPr/>
            </a:lvl1pPr>
          </a:lstStyle>
          <a:p>
            <a:pPr>
              <a:defRPr/>
            </a:pPr>
            <a:fld id="{2C8E72CE-A95E-4CC4-9AEA-70C2C9919E7B}" type="slidenum">
              <a:rPr lang="en-US"/>
              <a:pPr>
                <a:defRPr/>
              </a:pPr>
              <a:t>‹#›</a:t>
            </a:fld>
            <a:endParaRPr lang="en-US"/>
          </a:p>
        </p:txBody>
      </p:sp>
    </p:spTree>
    <p:extLst>
      <p:ext uri="{BB962C8B-B14F-4D97-AF65-F5344CB8AC3E}">
        <p14:creationId xmlns:p14="http://schemas.microsoft.com/office/powerpoint/2010/main" val="2398330054"/>
      </p:ext>
    </p:extLst>
  </p:cSld>
  <p:clrMapOvr>
    <a:masterClrMapping/>
  </p:clrMapOvr>
  <p:transition spd="med">
    <p:fade/>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6" y="365125"/>
            <a:ext cx="1971675" cy="5811838"/>
          </a:xfrm>
          <a:prstGeom prst="rect">
            <a:avLst/>
          </a:prstGeo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628652"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58AE1FA-FF97-851D-655F-709CBA27819A}"/>
              </a:ext>
            </a:extLst>
          </p:cNvPr>
          <p:cNvSpPr>
            <a:spLocks noGrp="1"/>
          </p:cNvSpPr>
          <p:nvPr>
            <p:ph type="dt" sz="half" idx="10"/>
          </p:nvPr>
        </p:nvSpPr>
        <p:spPr>
          <a:xfrm>
            <a:off x="628650" y="6356354"/>
            <a:ext cx="2057400" cy="365125"/>
          </a:xfrm>
          <a:prstGeom prst="rect">
            <a:avLst/>
          </a:prstGeom>
        </p:spPr>
        <p:txBody>
          <a:bodyPr/>
          <a:lstStyle>
            <a:lvl1pPr>
              <a:defRPr/>
            </a:lvl1pPr>
          </a:lstStyle>
          <a:p>
            <a:pPr>
              <a:defRPr/>
            </a:pPr>
            <a:fld id="{121ACB88-7445-48ED-A5FD-AAC2F3F47622}" type="datetime1">
              <a:rPr lang="en-GB"/>
              <a:pPr>
                <a:defRPr/>
              </a:pPr>
              <a:t>11/04/2024</a:t>
            </a:fld>
            <a:endParaRPr lang="en-US"/>
          </a:p>
        </p:txBody>
      </p:sp>
      <p:sp>
        <p:nvSpPr>
          <p:cNvPr id="5" name="Footer Placeholder 4">
            <a:extLst>
              <a:ext uri="{FF2B5EF4-FFF2-40B4-BE49-F238E27FC236}">
                <a16:creationId xmlns:a16="http://schemas.microsoft.com/office/drawing/2014/main" id="{85DE2414-8FDB-F995-BF5B-05C7767B54BF}"/>
              </a:ext>
            </a:extLst>
          </p:cNvPr>
          <p:cNvSpPr>
            <a:spLocks noGrp="1"/>
          </p:cNvSpPr>
          <p:nvPr>
            <p:ph type="ftr" sz="quarter" idx="11"/>
          </p:nvPr>
        </p:nvSpPr>
        <p:spPr>
          <a:xfrm>
            <a:off x="3028950" y="6356354"/>
            <a:ext cx="3086100" cy="365125"/>
          </a:xfrm>
          <a:prstGeom prst="rect">
            <a:avLst/>
          </a:prstGeom>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1FD7F31-49F8-792E-A820-9C5D4D13E850}"/>
              </a:ext>
            </a:extLst>
          </p:cNvPr>
          <p:cNvSpPr>
            <a:spLocks noGrp="1"/>
          </p:cNvSpPr>
          <p:nvPr>
            <p:ph type="sldNum" sz="quarter" idx="12"/>
          </p:nvPr>
        </p:nvSpPr>
        <p:spPr>
          <a:xfrm>
            <a:off x="6457950" y="6356354"/>
            <a:ext cx="2057400" cy="365125"/>
          </a:xfrm>
          <a:prstGeom prst="rect">
            <a:avLst/>
          </a:prstGeom>
        </p:spPr>
        <p:txBody>
          <a:bodyPr/>
          <a:lstStyle>
            <a:lvl1pPr>
              <a:defRPr/>
            </a:lvl1pPr>
          </a:lstStyle>
          <a:p>
            <a:pPr>
              <a:defRPr/>
            </a:pPr>
            <a:fld id="{1418363B-DB79-43FC-865B-987659043DBC}" type="slidenum">
              <a:rPr lang="en-US"/>
              <a:pPr>
                <a:defRPr/>
              </a:pPr>
              <a:t>‹#›</a:t>
            </a:fld>
            <a:endParaRPr lang="en-US"/>
          </a:p>
        </p:txBody>
      </p:sp>
    </p:spTree>
    <p:extLst>
      <p:ext uri="{BB962C8B-B14F-4D97-AF65-F5344CB8AC3E}">
        <p14:creationId xmlns:p14="http://schemas.microsoft.com/office/powerpoint/2010/main" val="2940968646"/>
      </p:ext>
    </p:extLst>
  </p:cSld>
  <p:clrMapOvr>
    <a:masterClrMapping/>
  </p:clrMapOvr>
  <p:transition spd="med">
    <p:fade/>
  </p:transition>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1.xml"/><Relationship Id="rId13" Type="http://schemas.openxmlformats.org/officeDocument/2006/relationships/image" Target="../media/image3.png"/><Relationship Id="rId3" Type="http://schemas.openxmlformats.org/officeDocument/2006/relationships/slideLayout" Target="../slideLayouts/slideLayout6.xml"/><Relationship Id="rId7" Type="http://schemas.openxmlformats.org/officeDocument/2006/relationships/slideLayout" Target="../slideLayouts/slideLayout10.xml"/><Relationship Id="rId12" Type="http://schemas.openxmlformats.org/officeDocument/2006/relationships/theme" Target="../theme/theme2.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11" Type="http://schemas.openxmlformats.org/officeDocument/2006/relationships/slideLayout" Target="../slideLayouts/slideLayout14.xml"/><Relationship Id="rId5" Type="http://schemas.openxmlformats.org/officeDocument/2006/relationships/slideLayout" Target="../slideLayouts/slideLayout8.xml"/><Relationship Id="rId10" Type="http://schemas.openxmlformats.org/officeDocument/2006/relationships/slideLayout" Target="../slideLayouts/slideLayout13.xml"/><Relationship Id="rId4" Type="http://schemas.openxmlformats.org/officeDocument/2006/relationships/slideLayout" Target="../slideLayouts/slideLayout7.xml"/><Relationship Id="rId9"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1026" name="Picture 7" descr="Graphical user interface, application, website&#10;&#10;Description automatically generated">
            <a:extLst>
              <a:ext uri="{FF2B5EF4-FFF2-40B4-BE49-F238E27FC236}">
                <a16:creationId xmlns:a16="http://schemas.microsoft.com/office/drawing/2014/main" id="{E8E52BF5-2CD6-CC2F-5906-56A4C471D667}"/>
              </a:ext>
            </a:extLst>
          </p:cNvPr>
          <p:cNvPicPr>
            <a:picLocks noChangeAspect="1" noChangeArrowheads="1"/>
          </p:cNvPicPr>
          <p:nvPr userDrawn="1"/>
        </p:nvPicPr>
        <p:blipFill>
          <a:blip r:embed="rId5">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3027683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Lst>
  <p:transition spd="med">
    <p:fade/>
  </p:transition>
  <p:hf hdr="0" ftr="0" dt="0"/>
  <p:txStyles>
    <p:titleStyle>
      <a:lvl1pPr algn="l" rtl="0" fontAlgn="base">
        <a:lnSpc>
          <a:spcPct val="90000"/>
        </a:lnSpc>
        <a:spcBef>
          <a:spcPct val="0"/>
        </a:spcBef>
        <a:spcAft>
          <a:spcPct val="0"/>
        </a:spcAft>
        <a:defRPr sz="2475" kern="1200">
          <a:solidFill>
            <a:schemeClr val="tx1"/>
          </a:solidFill>
          <a:latin typeface="+mj-lt"/>
          <a:ea typeface="+mj-ea"/>
          <a:cs typeface="+mj-cs"/>
        </a:defRPr>
      </a:lvl1pPr>
      <a:lvl2pPr algn="l" rtl="0" fontAlgn="base">
        <a:lnSpc>
          <a:spcPct val="90000"/>
        </a:lnSpc>
        <a:spcBef>
          <a:spcPct val="0"/>
        </a:spcBef>
        <a:spcAft>
          <a:spcPct val="0"/>
        </a:spcAft>
        <a:defRPr sz="2475">
          <a:solidFill>
            <a:schemeClr val="tx1"/>
          </a:solidFill>
          <a:latin typeface="Calibri Light" panose="020F0302020204030204" pitchFamily="34" charset="0"/>
        </a:defRPr>
      </a:lvl2pPr>
      <a:lvl3pPr algn="l" rtl="0" fontAlgn="base">
        <a:lnSpc>
          <a:spcPct val="90000"/>
        </a:lnSpc>
        <a:spcBef>
          <a:spcPct val="0"/>
        </a:spcBef>
        <a:spcAft>
          <a:spcPct val="0"/>
        </a:spcAft>
        <a:defRPr sz="2475">
          <a:solidFill>
            <a:schemeClr val="tx1"/>
          </a:solidFill>
          <a:latin typeface="Calibri Light" panose="020F0302020204030204" pitchFamily="34" charset="0"/>
        </a:defRPr>
      </a:lvl3pPr>
      <a:lvl4pPr algn="l" rtl="0" fontAlgn="base">
        <a:lnSpc>
          <a:spcPct val="90000"/>
        </a:lnSpc>
        <a:spcBef>
          <a:spcPct val="0"/>
        </a:spcBef>
        <a:spcAft>
          <a:spcPct val="0"/>
        </a:spcAft>
        <a:defRPr sz="2475">
          <a:solidFill>
            <a:schemeClr val="tx1"/>
          </a:solidFill>
          <a:latin typeface="Calibri Light" panose="020F0302020204030204" pitchFamily="34" charset="0"/>
        </a:defRPr>
      </a:lvl4pPr>
      <a:lvl5pPr algn="l" rtl="0" fontAlgn="base">
        <a:lnSpc>
          <a:spcPct val="90000"/>
        </a:lnSpc>
        <a:spcBef>
          <a:spcPct val="0"/>
        </a:spcBef>
        <a:spcAft>
          <a:spcPct val="0"/>
        </a:spcAft>
        <a:defRPr sz="2475">
          <a:solidFill>
            <a:schemeClr val="tx1"/>
          </a:solidFill>
          <a:latin typeface="Calibri Light" panose="020F0302020204030204" pitchFamily="34" charset="0"/>
        </a:defRPr>
      </a:lvl5pPr>
      <a:lvl6pPr marL="257175" algn="l" rtl="0" fontAlgn="base">
        <a:lnSpc>
          <a:spcPct val="90000"/>
        </a:lnSpc>
        <a:spcBef>
          <a:spcPct val="0"/>
        </a:spcBef>
        <a:spcAft>
          <a:spcPct val="0"/>
        </a:spcAft>
        <a:defRPr sz="2475">
          <a:solidFill>
            <a:schemeClr val="tx1"/>
          </a:solidFill>
          <a:latin typeface="Calibri Light" panose="020F0302020204030204" pitchFamily="34" charset="0"/>
        </a:defRPr>
      </a:lvl6pPr>
      <a:lvl7pPr marL="514350" algn="l" rtl="0" fontAlgn="base">
        <a:lnSpc>
          <a:spcPct val="90000"/>
        </a:lnSpc>
        <a:spcBef>
          <a:spcPct val="0"/>
        </a:spcBef>
        <a:spcAft>
          <a:spcPct val="0"/>
        </a:spcAft>
        <a:defRPr sz="2475">
          <a:solidFill>
            <a:schemeClr val="tx1"/>
          </a:solidFill>
          <a:latin typeface="Calibri Light" panose="020F0302020204030204" pitchFamily="34" charset="0"/>
        </a:defRPr>
      </a:lvl7pPr>
      <a:lvl8pPr marL="771525" algn="l" rtl="0" fontAlgn="base">
        <a:lnSpc>
          <a:spcPct val="90000"/>
        </a:lnSpc>
        <a:spcBef>
          <a:spcPct val="0"/>
        </a:spcBef>
        <a:spcAft>
          <a:spcPct val="0"/>
        </a:spcAft>
        <a:defRPr sz="2475">
          <a:solidFill>
            <a:schemeClr val="tx1"/>
          </a:solidFill>
          <a:latin typeface="Calibri Light" panose="020F0302020204030204" pitchFamily="34" charset="0"/>
        </a:defRPr>
      </a:lvl8pPr>
      <a:lvl9pPr marL="1028700" algn="l" rtl="0" fontAlgn="base">
        <a:lnSpc>
          <a:spcPct val="90000"/>
        </a:lnSpc>
        <a:spcBef>
          <a:spcPct val="0"/>
        </a:spcBef>
        <a:spcAft>
          <a:spcPct val="0"/>
        </a:spcAft>
        <a:defRPr sz="2475">
          <a:solidFill>
            <a:schemeClr val="tx1"/>
          </a:solidFill>
          <a:latin typeface="Calibri Light" panose="020F0302020204030204" pitchFamily="34" charset="0"/>
        </a:defRPr>
      </a:lvl9pPr>
    </p:titleStyle>
    <p:bodyStyle>
      <a:lvl1pPr marL="128588" indent="-128588" algn="l" rtl="0" fontAlgn="base">
        <a:lnSpc>
          <a:spcPct val="90000"/>
        </a:lnSpc>
        <a:spcBef>
          <a:spcPts val="563"/>
        </a:spcBef>
        <a:spcAft>
          <a:spcPct val="0"/>
        </a:spcAft>
        <a:buFont typeface="Arial" panose="020B0604020202020204" pitchFamily="34" charset="0"/>
        <a:buChar char="•"/>
        <a:defRPr sz="1575" kern="1200">
          <a:solidFill>
            <a:schemeClr val="tx1"/>
          </a:solidFill>
          <a:latin typeface="+mn-lt"/>
          <a:ea typeface="+mn-ea"/>
          <a:cs typeface="+mn-cs"/>
        </a:defRPr>
      </a:lvl1pPr>
      <a:lvl2pPr marL="385763" indent="-128588" algn="l" rtl="0" fontAlgn="base">
        <a:lnSpc>
          <a:spcPct val="90000"/>
        </a:lnSpc>
        <a:spcBef>
          <a:spcPts val="281"/>
        </a:spcBef>
        <a:spcAft>
          <a:spcPct val="0"/>
        </a:spcAft>
        <a:buFont typeface="Arial" panose="020B0604020202020204" pitchFamily="34" charset="0"/>
        <a:buChar char="•"/>
        <a:defRPr sz="1350" kern="1200">
          <a:solidFill>
            <a:schemeClr val="tx1"/>
          </a:solidFill>
          <a:latin typeface="+mn-lt"/>
          <a:ea typeface="+mn-ea"/>
          <a:cs typeface="+mn-cs"/>
        </a:defRPr>
      </a:lvl2pPr>
      <a:lvl3pPr marL="642938" indent="-128588" algn="l" rtl="0" fontAlgn="base">
        <a:lnSpc>
          <a:spcPct val="90000"/>
        </a:lnSpc>
        <a:spcBef>
          <a:spcPts val="281"/>
        </a:spcBef>
        <a:spcAft>
          <a:spcPct val="0"/>
        </a:spcAft>
        <a:buFont typeface="Arial" panose="020B0604020202020204" pitchFamily="34" charset="0"/>
        <a:buChar char="•"/>
        <a:defRPr sz="1125" kern="1200">
          <a:solidFill>
            <a:schemeClr val="tx1"/>
          </a:solidFill>
          <a:latin typeface="+mn-lt"/>
          <a:ea typeface="+mn-ea"/>
          <a:cs typeface="+mn-cs"/>
        </a:defRPr>
      </a:lvl3pPr>
      <a:lvl4pPr marL="900113" indent="-128588" algn="l" rtl="0" fontAlgn="base">
        <a:lnSpc>
          <a:spcPct val="90000"/>
        </a:lnSpc>
        <a:spcBef>
          <a:spcPts val="281"/>
        </a:spcBef>
        <a:spcAft>
          <a:spcPct val="0"/>
        </a:spcAft>
        <a:buFont typeface="Arial" panose="020B0604020202020204" pitchFamily="34" charset="0"/>
        <a:buChar char="•"/>
        <a:defRPr kern="1200">
          <a:solidFill>
            <a:schemeClr val="tx1"/>
          </a:solidFill>
          <a:latin typeface="+mn-lt"/>
          <a:ea typeface="+mn-ea"/>
          <a:cs typeface="+mn-cs"/>
        </a:defRPr>
      </a:lvl4pPr>
      <a:lvl5pPr marL="1157288" indent="-128588" algn="l" rtl="0" fontAlgn="base">
        <a:lnSpc>
          <a:spcPct val="90000"/>
        </a:lnSpc>
        <a:spcBef>
          <a:spcPts val="281"/>
        </a:spcBef>
        <a:spcAft>
          <a:spcPct val="0"/>
        </a:spcAft>
        <a:buFont typeface="Arial" panose="020B0604020202020204" pitchFamily="34" charset="0"/>
        <a:buChar char="•"/>
        <a:defRPr kern="1200">
          <a:solidFill>
            <a:schemeClr val="tx1"/>
          </a:solidFill>
          <a:latin typeface="+mn-lt"/>
          <a:ea typeface="+mn-ea"/>
          <a:cs typeface="+mn-cs"/>
        </a:defRPr>
      </a:lvl5pPr>
      <a:lvl6pPr marL="141446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6pPr>
      <a:lvl7pPr marL="167163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7pPr>
      <a:lvl8pPr marL="19288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8pPr>
      <a:lvl9pPr marL="21859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9pPr>
    </p:bodyStyle>
    <p:otherStyle>
      <a:defPPr>
        <a:defRPr lang="en-US"/>
      </a:defPPr>
      <a:lvl1pPr marL="0" algn="l" defTabSz="514350" rtl="0" eaLnBrk="1" latinLnBrk="0" hangingPunct="1">
        <a:defRPr sz="1013" kern="1200">
          <a:solidFill>
            <a:schemeClr val="tx1"/>
          </a:solidFill>
          <a:latin typeface="+mn-lt"/>
          <a:ea typeface="+mn-ea"/>
          <a:cs typeface="+mn-cs"/>
        </a:defRPr>
      </a:lvl1pPr>
      <a:lvl2pPr marL="257175" algn="l" defTabSz="514350" rtl="0" eaLnBrk="1" latinLnBrk="0" hangingPunct="1">
        <a:defRPr sz="1013" kern="1200">
          <a:solidFill>
            <a:schemeClr val="tx1"/>
          </a:solidFill>
          <a:latin typeface="+mn-lt"/>
          <a:ea typeface="+mn-ea"/>
          <a:cs typeface="+mn-cs"/>
        </a:defRPr>
      </a:lvl2pPr>
      <a:lvl3pPr marL="514350" algn="l" defTabSz="514350" rtl="0" eaLnBrk="1" latinLnBrk="0" hangingPunct="1">
        <a:defRPr sz="1013" kern="1200">
          <a:solidFill>
            <a:schemeClr val="tx1"/>
          </a:solidFill>
          <a:latin typeface="+mn-lt"/>
          <a:ea typeface="+mn-ea"/>
          <a:cs typeface="+mn-cs"/>
        </a:defRPr>
      </a:lvl3pPr>
      <a:lvl4pPr marL="771525" algn="l" defTabSz="514350" rtl="0" eaLnBrk="1" latinLnBrk="0" hangingPunct="1">
        <a:defRPr sz="1013" kern="1200">
          <a:solidFill>
            <a:schemeClr val="tx1"/>
          </a:solidFill>
          <a:latin typeface="+mn-lt"/>
          <a:ea typeface="+mn-ea"/>
          <a:cs typeface="+mn-cs"/>
        </a:defRPr>
      </a:lvl4pPr>
      <a:lvl5pPr marL="1028700" algn="l" defTabSz="514350" rtl="0" eaLnBrk="1" latinLnBrk="0" hangingPunct="1">
        <a:defRPr sz="1013" kern="1200">
          <a:solidFill>
            <a:schemeClr val="tx1"/>
          </a:solidFill>
          <a:latin typeface="+mn-lt"/>
          <a:ea typeface="+mn-ea"/>
          <a:cs typeface="+mn-cs"/>
        </a:defRPr>
      </a:lvl5pPr>
      <a:lvl6pPr marL="1285875" algn="l" defTabSz="514350" rtl="0" eaLnBrk="1" latinLnBrk="0" hangingPunct="1">
        <a:defRPr sz="1013" kern="1200">
          <a:solidFill>
            <a:schemeClr val="tx1"/>
          </a:solidFill>
          <a:latin typeface="+mn-lt"/>
          <a:ea typeface="+mn-ea"/>
          <a:cs typeface="+mn-cs"/>
        </a:defRPr>
      </a:lvl6pPr>
      <a:lvl7pPr marL="1543050" algn="l" defTabSz="514350" rtl="0" eaLnBrk="1" latinLnBrk="0" hangingPunct="1">
        <a:defRPr sz="1013" kern="1200">
          <a:solidFill>
            <a:schemeClr val="tx1"/>
          </a:solidFill>
          <a:latin typeface="+mn-lt"/>
          <a:ea typeface="+mn-ea"/>
          <a:cs typeface="+mn-cs"/>
        </a:defRPr>
      </a:lvl7pPr>
      <a:lvl8pPr marL="1800225" algn="l" defTabSz="514350" rtl="0" eaLnBrk="1" latinLnBrk="0" hangingPunct="1">
        <a:defRPr sz="1013" kern="1200">
          <a:solidFill>
            <a:schemeClr val="tx1"/>
          </a:solidFill>
          <a:latin typeface="+mn-lt"/>
          <a:ea typeface="+mn-ea"/>
          <a:cs typeface="+mn-cs"/>
        </a:defRPr>
      </a:lvl8pPr>
      <a:lvl9pPr marL="2057400" algn="l" defTabSz="514350" rtl="0" eaLnBrk="1" latinLnBrk="0" hangingPunct="1">
        <a:defRPr sz="1013"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2050" name="Picture 9" descr="Graphical user interface, text&#10;&#10;Description automatically generated">
            <a:extLst>
              <a:ext uri="{FF2B5EF4-FFF2-40B4-BE49-F238E27FC236}">
                <a16:creationId xmlns:a16="http://schemas.microsoft.com/office/drawing/2014/main" id="{3F5D1417-FFFE-4F5C-C29D-269BBA900C1C}"/>
              </a:ext>
            </a:extLst>
          </p:cNvPr>
          <p:cNvPicPr>
            <a:picLocks noChangeAspect="1" noChangeArrowheads="1"/>
          </p:cNvPicPr>
          <p:nvPr userDrawn="1"/>
        </p:nvPicPr>
        <p:blipFill>
          <a:blip r:embed="rId13">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237329516"/>
      </p:ext>
    </p:extLst>
  </p:cSld>
  <p:clrMap bg1="lt1" tx1="dk1" bg2="lt2" tx2="dk2" accent1="accent1" accent2="accent2" accent3="accent3" accent4="accent4" accent5="accent5" accent6="accent6" hlink="hlink" folHlink="folHlink"/>
  <p:sldLayoutIdLst>
    <p:sldLayoutId id="2147483665" r:id="rId1"/>
    <p:sldLayoutId id="2147483666" r:id="rId2"/>
    <p:sldLayoutId id="2147483667" r:id="rId3"/>
    <p:sldLayoutId id="2147483668" r:id="rId4"/>
    <p:sldLayoutId id="2147483669" r:id="rId5"/>
    <p:sldLayoutId id="2147483670" r:id="rId6"/>
    <p:sldLayoutId id="2147483671" r:id="rId7"/>
    <p:sldLayoutId id="2147483672" r:id="rId8"/>
    <p:sldLayoutId id="2147483673" r:id="rId9"/>
    <p:sldLayoutId id="2147483674" r:id="rId10"/>
    <p:sldLayoutId id="2147483675" r:id="rId11"/>
  </p:sldLayoutIdLst>
  <p:transition spd="med">
    <p:fade/>
  </p:transition>
  <p:hf hdr="0" ftr="0" dt="0"/>
  <p:txStyles>
    <p:titleStyle>
      <a:lvl1pPr algn="l" rtl="0" fontAlgn="base">
        <a:lnSpc>
          <a:spcPct val="90000"/>
        </a:lnSpc>
        <a:spcBef>
          <a:spcPct val="0"/>
        </a:spcBef>
        <a:spcAft>
          <a:spcPct val="0"/>
        </a:spcAft>
        <a:defRPr sz="2475" kern="1200">
          <a:solidFill>
            <a:schemeClr val="tx1"/>
          </a:solidFill>
          <a:latin typeface="+mj-lt"/>
          <a:ea typeface="+mj-ea"/>
          <a:cs typeface="+mj-cs"/>
        </a:defRPr>
      </a:lvl1pPr>
      <a:lvl2pPr algn="l" rtl="0" fontAlgn="base">
        <a:lnSpc>
          <a:spcPct val="90000"/>
        </a:lnSpc>
        <a:spcBef>
          <a:spcPct val="0"/>
        </a:spcBef>
        <a:spcAft>
          <a:spcPct val="0"/>
        </a:spcAft>
        <a:defRPr sz="2475">
          <a:solidFill>
            <a:schemeClr val="tx1"/>
          </a:solidFill>
          <a:latin typeface="Calibri Light" panose="020F0302020204030204" pitchFamily="34" charset="0"/>
        </a:defRPr>
      </a:lvl2pPr>
      <a:lvl3pPr algn="l" rtl="0" fontAlgn="base">
        <a:lnSpc>
          <a:spcPct val="90000"/>
        </a:lnSpc>
        <a:spcBef>
          <a:spcPct val="0"/>
        </a:spcBef>
        <a:spcAft>
          <a:spcPct val="0"/>
        </a:spcAft>
        <a:defRPr sz="2475">
          <a:solidFill>
            <a:schemeClr val="tx1"/>
          </a:solidFill>
          <a:latin typeface="Calibri Light" panose="020F0302020204030204" pitchFamily="34" charset="0"/>
        </a:defRPr>
      </a:lvl3pPr>
      <a:lvl4pPr algn="l" rtl="0" fontAlgn="base">
        <a:lnSpc>
          <a:spcPct val="90000"/>
        </a:lnSpc>
        <a:spcBef>
          <a:spcPct val="0"/>
        </a:spcBef>
        <a:spcAft>
          <a:spcPct val="0"/>
        </a:spcAft>
        <a:defRPr sz="2475">
          <a:solidFill>
            <a:schemeClr val="tx1"/>
          </a:solidFill>
          <a:latin typeface="Calibri Light" panose="020F0302020204030204" pitchFamily="34" charset="0"/>
        </a:defRPr>
      </a:lvl4pPr>
      <a:lvl5pPr algn="l" rtl="0" fontAlgn="base">
        <a:lnSpc>
          <a:spcPct val="90000"/>
        </a:lnSpc>
        <a:spcBef>
          <a:spcPct val="0"/>
        </a:spcBef>
        <a:spcAft>
          <a:spcPct val="0"/>
        </a:spcAft>
        <a:defRPr sz="2475">
          <a:solidFill>
            <a:schemeClr val="tx1"/>
          </a:solidFill>
          <a:latin typeface="Calibri Light" panose="020F0302020204030204" pitchFamily="34" charset="0"/>
        </a:defRPr>
      </a:lvl5pPr>
      <a:lvl6pPr marL="257175" algn="l" rtl="0" fontAlgn="base">
        <a:lnSpc>
          <a:spcPct val="90000"/>
        </a:lnSpc>
        <a:spcBef>
          <a:spcPct val="0"/>
        </a:spcBef>
        <a:spcAft>
          <a:spcPct val="0"/>
        </a:spcAft>
        <a:defRPr sz="2475">
          <a:solidFill>
            <a:schemeClr val="tx1"/>
          </a:solidFill>
          <a:latin typeface="Calibri Light" panose="020F0302020204030204" pitchFamily="34" charset="0"/>
        </a:defRPr>
      </a:lvl6pPr>
      <a:lvl7pPr marL="514350" algn="l" rtl="0" fontAlgn="base">
        <a:lnSpc>
          <a:spcPct val="90000"/>
        </a:lnSpc>
        <a:spcBef>
          <a:spcPct val="0"/>
        </a:spcBef>
        <a:spcAft>
          <a:spcPct val="0"/>
        </a:spcAft>
        <a:defRPr sz="2475">
          <a:solidFill>
            <a:schemeClr val="tx1"/>
          </a:solidFill>
          <a:latin typeface="Calibri Light" panose="020F0302020204030204" pitchFamily="34" charset="0"/>
        </a:defRPr>
      </a:lvl7pPr>
      <a:lvl8pPr marL="771525" algn="l" rtl="0" fontAlgn="base">
        <a:lnSpc>
          <a:spcPct val="90000"/>
        </a:lnSpc>
        <a:spcBef>
          <a:spcPct val="0"/>
        </a:spcBef>
        <a:spcAft>
          <a:spcPct val="0"/>
        </a:spcAft>
        <a:defRPr sz="2475">
          <a:solidFill>
            <a:schemeClr val="tx1"/>
          </a:solidFill>
          <a:latin typeface="Calibri Light" panose="020F0302020204030204" pitchFamily="34" charset="0"/>
        </a:defRPr>
      </a:lvl8pPr>
      <a:lvl9pPr marL="1028700" algn="l" rtl="0" fontAlgn="base">
        <a:lnSpc>
          <a:spcPct val="90000"/>
        </a:lnSpc>
        <a:spcBef>
          <a:spcPct val="0"/>
        </a:spcBef>
        <a:spcAft>
          <a:spcPct val="0"/>
        </a:spcAft>
        <a:defRPr sz="2475">
          <a:solidFill>
            <a:schemeClr val="tx1"/>
          </a:solidFill>
          <a:latin typeface="Calibri Light" panose="020F0302020204030204" pitchFamily="34" charset="0"/>
        </a:defRPr>
      </a:lvl9pPr>
    </p:titleStyle>
    <p:bodyStyle>
      <a:lvl1pPr marL="128588" indent="-128588" algn="l" rtl="0" fontAlgn="base">
        <a:lnSpc>
          <a:spcPct val="90000"/>
        </a:lnSpc>
        <a:spcBef>
          <a:spcPts val="563"/>
        </a:spcBef>
        <a:spcAft>
          <a:spcPct val="0"/>
        </a:spcAft>
        <a:buFont typeface="Arial" panose="020B0604020202020204" pitchFamily="34" charset="0"/>
        <a:buChar char="•"/>
        <a:defRPr sz="1575" kern="1200">
          <a:solidFill>
            <a:schemeClr val="tx1"/>
          </a:solidFill>
          <a:latin typeface="+mn-lt"/>
          <a:ea typeface="+mn-ea"/>
          <a:cs typeface="+mn-cs"/>
        </a:defRPr>
      </a:lvl1pPr>
      <a:lvl2pPr marL="385763" indent="-128588" algn="l" rtl="0" fontAlgn="base">
        <a:lnSpc>
          <a:spcPct val="90000"/>
        </a:lnSpc>
        <a:spcBef>
          <a:spcPts val="281"/>
        </a:spcBef>
        <a:spcAft>
          <a:spcPct val="0"/>
        </a:spcAft>
        <a:buFont typeface="Arial" panose="020B0604020202020204" pitchFamily="34" charset="0"/>
        <a:buChar char="•"/>
        <a:defRPr sz="1350" kern="1200">
          <a:solidFill>
            <a:schemeClr val="tx1"/>
          </a:solidFill>
          <a:latin typeface="+mn-lt"/>
          <a:ea typeface="+mn-ea"/>
          <a:cs typeface="+mn-cs"/>
        </a:defRPr>
      </a:lvl2pPr>
      <a:lvl3pPr marL="642938" indent="-128588" algn="l" rtl="0" fontAlgn="base">
        <a:lnSpc>
          <a:spcPct val="90000"/>
        </a:lnSpc>
        <a:spcBef>
          <a:spcPts val="281"/>
        </a:spcBef>
        <a:spcAft>
          <a:spcPct val="0"/>
        </a:spcAft>
        <a:buFont typeface="Arial" panose="020B0604020202020204" pitchFamily="34" charset="0"/>
        <a:buChar char="•"/>
        <a:defRPr sz="1125" kern="1200">
          <a:solidFill>
            <a:schemeClr val="tx1"/>
          </a:solidFill>
          <a:latin typeface="+mn-lt"/>
          <a:ea typeface="+mn-ea"/>
          <a:cs typeface="+mn-cs"/>
        </a:defRPr>
      </a:lvl3pPr>
      <a:lvl4pPr marL="900113" indent="-128588" algn="l" rtl="0" fontAlgn="base">
        <a:lnSpc>
          <a:spcPct val="90000"/>
        </a:lnSpc>
        <a:spcBef>
          <a:spcPts val="281"/>
        </a:spcBef>
        <a:spcAft>
          <a:spcPct val="0"/>
        </a:spcAft>
        <a:buFont typeface="Arial" panose="020B0604020202020204" pitchFamily="34" charset="0"/>
        <a:buChar char="•"/>
        <a:defRPr kern="1200">
          <a:solidFill>
            <a:schemeClr val="tx1"/>
          </a:solidFill>
          <a:latin typeface="+mn-lt"/>
          <a:ea typeface="+mn-ea"/>
          <a:cs typeface="+mn-cs"/>
        </a:defRPr>
      </a:lvl4pPr>
      <a:lvl5pPr marL="1157288" indent="-128588" algn="l" rtl="0" fontAlgn="base">
        <a:lnSpc>
          <a:spcPct val="90000"/>
        </a:lnSpc>
        <a:spcBef>
          <a:spcPts val="281"/>
        </a:spcBef>
        <a:spcAft>
          <a:spcPct val="0"/>
        </a:spcAft>
        <a:buFont typeface="Arial" panose="020B0604020202020204" pitchFamily="34" charset="0"/>
        <a:buChar char="•"/>
        <a:defRPr kern="1200">
          <a:solidFill>
            <a:schemeClr val="tx1"/>
          </a:solidFill>
          <a:latin typeface="+mn-lt"/>
          <a:ea typeface="+mn-ea"/>
          <a:cs typeface="+mn-cs"/>
        </a:defRPr>
      </a:lvl5pPr>
      <a:lvl6pPr marL="141446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6pPr>
      <a:lvl7pPr marL="167163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7pPr>
      <a:lvl8pPr marL="19288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8pPr>
      <a:lvl9pPr marL="21859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9pPr>
    </p:bodyStyle>
    <p:otherStyle>
      <a:defPPr>
        <a:defRPr lang="en-US"/>
      </a:defPPr>
      <a:lvl1pPr marL="0" algn="l" defTabSz="514350" rtl="0" eaLnBrk="1" latinLnBrk="0" hangingPunct="1">
        <a:defRPr sz="1013" kern="1200">
          <a:solidFill>
            <a:schemeClr val="tx1"/>
          </a:solidFill>
          <a:latin typeface="+mn-lt"/>
          <a:ea typeface="+mn-ea"/>
          <a:cs typeface="+mn-cs"/>
        </a:defRPr>
      </a:lvl1pPr>
      <a:lvl2pPr marL="257175" algn="l" defTabSz="514350" rtl="0" eaLnBrk="1" latinLnBrk="0" hangingPunct="1">
        <a:defRPr sz="1013" kern="1200">
          <a:solidFill>
            <a:schemeClr val="tx1"/>
          </a:solidFill>
          <a:latin typeface="+mn-lt"/>
          <a:ea typeface="+mn-ea"/>
          <a:cs typeface="+mn-cs"/>
        </a:defRPr>
      </a:lvl2pPr>
      <a:lvl3pPr marL="514350" algn="l" defTabSz="514350" rtl="0" eaLnBrk="1" latinLnBrk="0" hangingPunct="1">
        <a:defRPr sz="1013" kern="1200">
          <a:solidFill>
            <a:schemeClr val="tx1"/>
          </a:solidFill>
          <a:latin typeface="+mn-lt"/>
          <a:ea typeface="+mn-ea"/>
          <a:cs typeface="+mn-cs"/>
        </a:defRPr>
      </a:lvl3pPr>
      <a:lvl4pPr marL="771525" algn="l" defTabSz="514350" rtl="0" eaLnBrk="1" latinLnBrk="0" hangingPunct="1">
        <a:defRPr sz="1013" kern="1200">
          <a:solidFill>
            <a:schemeClr val="tx1"/>
          </a:solidFill>
          <a:latin typeface="+mn-lt"/>
          <a:ea typeface="+mn-ea"/>
          <a:cs typeface="+mn-cs"/>
        </a:defRPr>
      </a:lvl4pPr>
      <a:lvl5pPr marL="1028700" algn="l" defTabSz="514350" rtl="0" eaLnBrk="1" latinLnBrk="0" hangingPunct="1">
        <a:defRPr sz="1013" kern="1200">
          <a:solidFill>
            <a:schemeClr val="tx1"/>
          </a:solidFill>
          <a:latin typeface="+mn-lt"/>
          <a:ea typeface="+mn-ea"/>
          <a:cs typeface="+mn-cs"/>
        </a:defRPr>
      </a:lvl5pPr>
      <a:lvl6pPr marL="1285875" algn="l" defTabSz="514350" rtl="0" eaLnBrk="1" latinLnBrk="0" hangingPunct="1">
        <a:defRPr sz="1013" kern="1200">
          <a:solidFill>
            <a:schemeClr val="tx1"/>
          </a:solidFill>
          <a:latin typeface="+mn-lt"/>
          <a:ea typeface="+mn-ea"/>
          <a:cs typeface="+mn-cs"/>
        </a:defRPr>
      </a:lvl6pPr>
      <a:lvl7pPr marL="1543050" algn="l" defTabSz="514350" rtl="0" eaLnBrk="1" latinLnBrk="0" hangingPunct="1">
        <a:defRPr sz="1013" kern="1200">
          <a:solidFill>
            <a:schemeClr val="tx1"/>
          </a:solidFill>
          <a:latin typeface="+mn-lt"/>
          <a:ea typeface="+mn-ea"/>
          <a:cs typeface="+mn-cs"/>
        </a:defRPr>
      </a:lvl7pPr>
      <a:lvl8pPr marL="1800225" algn="l" defTabSz="514350" rtl="0" eaLnBrk="1" latinLnBrk="0" hangingPunct="1">
        <a:defRPr sz="1013" kern="1200">
          <a:solidFill>
            <a:schemeClr val="tx1"/>
          </a:solidFill>
          <a:latin typeface="+mn-lt"/>
          <a:ea typeface="+mn-ea"/>
          <a:cs typeface="+mn-cs"/>
        </a:defRPr>
      </a:lvl8pPr>
      <a:lvl9pPr marL="2057400" algn="l" defTabSz="514350" rtl="0" eaLnBrk="1" latinLnBrk="0" hangingPunct="1">
        <a:defRPr sz="101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5.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5.xml"/><Relationship Id="rId5" Type="http://schemas.openxmlformats.org/officeDocument/2006/relationships/hyperlink" Target="https://creativecommons.org/licenses/by-nc-nd/3.0/" TargetMode="External"/><Relationship Id="rId4" Type="http://schemas.openxmlformats.org/officeDocument/2006/relationships/hyperlink" Target="http://traviskolder.com/2012/12/13/pondering/"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5.xml"/><Relationship Id="rId5" Type="http://schemas.openxmlformats.org/officeDocument/2006/relationships/hyperlink" Target="https://creativecommons.org/licenses/by-sa/3.0/" TargetMode="External"/><Relationship Id="rId4" Type="http://schemas.openxmlformats.org/officeDocument/2006/relationships/hyperlink" Target="https://en.wikipedia.org/wiki/Operating_system"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5.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1.xml"/><Relationship Id="rId1" Type="http://schemas.openxmlformats.org/officeDocument/2006/relationships/slideLayout" Target="../slideLayouts/slideLayout5.xml"/><Relationship Id="rId4" Type="http://schemas.openxmlformats.org/officeDocument/2006/relationships/hyperlink" Target="http://www.flickr.com/photos/68946401@N03/6268578327/" TargetMode="Externa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5.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5.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5.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9.xml"/><Relationship Id="rId1" Type="http://schemas.openxmlformats.org/officeDocument/2006/relationships/slideLayout" Target="../slideLayouts/slideLayout5.xml"/><Relationship Id="rId5" Type="http://schemas.openxmlformats.org/officeDocument/2006/relationships/hyperlink" Target="https://creativecommons.org/licenses/by-nc/3.0/" TargetMode="External"/><Relationship Id="rId4" Type="http://schemas.openxmlformats.org/officeDocument/2006/relationships/hyperlink" Target="http://melonicedlatte.com/computerarchitecture/2018/11/08/145326.html" TargetMode="Externa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FC9583-199C-57D3-054C-68139B1F80F1}"/>
            </a:ext>
          </a:extLst>
        </p:cNvPr>
        <p:cNvGrpSpPr/>
        <p:nvPr/>
      </p:nvGrpSpPr>
      <p:grpSpPr>
        <a:xfrm>
          <a:off x="0" y="0"/>
          <a:ext cx="0" cy="0"/>
          <a:chOff x="0" y="0"/>
          <a:chExt cx="0" cy="0"/>
        </a:xfrm>
      </p:grpSpPr>
      <p:sp>
        <p:nvSpPr>
          <p:cNvPr id="19458" name="Title 1">
            <a:extLst>
              <a:ext uri="{FF2B5EF4-FFF2-40B4-BE49-F238E27FC236}">
                <a16:creationId xmlns:a16="http://schemas.microsoft.com/office/drawing/2014/main" id="{1C2CE578-23E2-26AD-4C28-13519CFF8484}"/>
              </a:ext>
            </a:extLst>
          </p:cNvPr>
          <p:cNvSpPr>
            <a:spLocks noGrp="1" noChangeArrowheads="1"/>
          </p:cNvSpPr>
          <p:nvPr>
            <p:ph type="ctrTitle"/>
          </p:nvPr>
        </p:nvSpPr>
        <p:spPr bwMode="auto">
          <a:xfrm>
            <a:off x="2425305" y="2092228"/>
            <a:ext cx="4496098" cy="82688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51435" tIns="25718" rIns="51435" bIns="25718" numCol="1" anchor="t" anchorCtr="0" compatLnSpc="1">
            <a:prstTxWarp prst="textNoShape">
              <a:avLst/>
            </a:prstTxWarp>
          </a:bodyPr>
          <a:lstStyle/>
          <a:p>
            <a:r>
              <a:rPr lang="en-GB" altLang="en-US" b="1">
                <a:solidFill>
                  <a:schemeClr val="bg1"/>
                </a:solidFill>
              </a:rPr>
              <a:t>Computer Architecture &amp; OS  ACCA4022</a:t>
            </a:r>
          </a:p>
        </p:txBody>
      </p:sp>
      <p:sp>
        <p:nvSpPr>
          <p:cNvPr id="3" name="Title 1">
            <a:extLst>
              <a:ext uri="{FF2B5EF4-FFF2-40B4-BE49-F238E27FC236}">
                <a16:creationId xmlns:a16="http://schemas.microsoft.com/office/drawing/2014/main" id="{F1A6EC89-A99A-65F9-1422-B49E03B72199}"/>
              </a:ext>
            </a:extLst>
          </p:cNvPr>
          <p:cNvSpPr txBox="1">
            <a:spLocks/>
          </p:cNvSpPr>
          <p:nvPr/>
        </p:nvSpPr>
        <p:spPr>
          <a:xfrm>
            <a:off x="4734019" y="4563126"/>
            <a:ext cx="3024335" cy="665262"/>
          </a:xfrm>
          <a:prstGeom prst="rect">
            <a:avLst/>
          </a:prstGeom>
        </p:spPr>
        <p:txBody>
          <a:bodyPr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defTabSz="514350" fontAlgn="base">
              <a:spcAft>
                <a:spcPct val="0"/>
              </a:spcAft>
              <a:defRPr/>
            </a:pPr>
            <a:r>
              <a:rPr lang="en-GB" sz="1350" b="1" dirty="0">
                <a:solidFill>
                  <a:prstClr val="white"/>
                </a:solidFill>
                <a:latin typeface="Calibri Light" panose="020F0302020204030204"/>
              </a:rPr>
              <a:t>Week 7: Introduction to Operating Systems</a:t>
            </a:r>
          </a:p>
          <a:p>
            <a:pPr defTabSz="514350" fontAlgn="base">
              <a:spcAft>
                <a:spcPct val="0"/>
              </a:spcAft>
              <a:defRPr/>
            </a:pPr>
            <a:endParaRPr lang="en-GB" sz="1350" dirty="0">
              <a:solidFill>
                <a:prstClr val="white"/>
              </a:solidFill>
              <a:latin typeface="Calibri Light" panose="020F0302020204030204"/>
            </a:endParaRPr>
          </a:p>
        </p:txBody>
      </p:sp>
      <p:sp>
        <p:nvSpPr>
          <p:cNvPr id="19460" name="Slide Number Placeholder 1">
            <a:extLst>
              <a:ext uri="{FF2B5EF4-FFF2-40B4-BE49-F238E27FC236}">
                <a16:creationId xmlns:a16="http://schemas.microsoft.com/office/drawing/2014/main" id="{1183FDFA-7F48-B6E2-A10F-E91BFF7544E4}"/>
              </a:ext>
            </a:extLst>
          </p:cNvPr>
          <p:cNvSpPr>
            <a:spLocks noGrp="1" noChangeArrowheads="1"/>
          </p:cNvSpPr>
          <p:nvPr>
            <p:ph type="sldNum" sz="quarter" idx="12"/>
          </p:nvPr>
        </p:nvSpPr>
        <p:spPr bwMode="auto">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51435" tIns="25718" rIns="51435" bIns="25718" numCol="1" anchor="t"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417910" indent="-160735">
              <a:defRPr>
                <a:solidFill>
                  <a:schemeClr val="tx1"/>
                </a:solidFill>
                <a:latin typeface="Arial" panose="020B0604020202020204" pitchFamily="34" charset="0"/>
                <a:cs typeface="Arial" panose="020B0604020202020204" pitchFamily="34" charset="0"/>
              </a:defRPr>
            </a:lvl2pPr>
            <a:lvl3pPr marL="642938" indent="-128588">
              <a:defRPr>
                <a:solidFill>
                  <a:schemeClr val="tx1"/>
                </a:solidFill>
                <a:latin typeface="Arial" panose="020B0604020202020204" pitchFamily="34" charset="0"/>
                <a:cs typeface="Arial" panose="020B0604020202020204" pitchFamily="34" charset="0"/>
              </a:defRPr>
            </a:lvl3pPr>
            <a:lvl4pPr marL="900113" indent="-128588">
              <a:defRPr>
                <a:solidFill>
                  <a:schemeClr val="tx1"/>
                </a:solidFill>
                <a:latin typeface="Arial" panose="020B0604020202020204" pitchFamily="34" charset="0"/>
                <a:cs typeface="Arial" panose="020B0604020202020204" pitchFamily="34" charset="0"/>
              </a:defRPr>
            </a:lvl4pPr>
            <a:lvl5pPr marL="1157288" indent="-128588">
              <a:defRPr>
                <a:solidFill>
                  <a:schemeClr val="tx1"/>
                </a:solidFill>
                <a:latin typeface="Arial" panose="020B0604020202020204" pitchFamily="34" charset="0"/>
                <a:cs typeface="Arial" panose="020B0604020202020204" pitchFamily="34" charset="0"/>
              </a:defRPr>
            </a:lvl5pPr>
            <a:lvl6pPr marL="1414463" indent="-1285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1671638" indent="-1285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1928813" indent="-1285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2185988" indent="-1285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defTabSz="514350" eaLnBrk="0" fontAlgn="base" hangingPunct="0">
              <a:spcBef>
                <a:spcPct val="0"/>
              </a:spcBef>
              <a:spcAft>
                <a:spcPct val="0"/>
              </a:spcAft>
            </a:pPr>
            <a:fld id="{BCD54672-6308-491A-9E54-975D29847670}" type="slidenum">
              <a:rPr lang="en-GB" altLang="en-US" sz="1013">
                <a:solidFill>
                  <a:prstClr val="black"/>
                </a:solidFill>
              </a:rPr>
              <a:pPr defTabSz="514350" eaLnBrk="0" fontAlgn="base" hangingPunct="0">
                <a:spcBef>
                  <a:spcPct val="0"/>
                </a:spcBef>
                <a:spcAft>
                  <a:spcPct val="0"/>
                </a:spcAft>
              </a:pPr>
              <a:t>1</a:t>
            </a:fld>
            <a:endParaRPr lang="en-GB" altLang="en-US" sz="1013">
              <a:solidFill>
                <a:prstClr val="black"/>
              </a:solidFill>
            </a:endParaRPr>
          </a:p>
        </p:txBody>
      </p:sp>
    </p:spTree>
    <p:extLst>
      <p:ext uri="{BB962C8B-B14F-4D97-AF65-F5344CB8AC3E}">
        <p14:creationId xmlns:p14="http://schemas.microsoft.com/office/powerpoint/2010/main" val="2876794319"/>
      </p:ext>
    </p:extLst>
  </p:cSld>
  <p:clrMapOvr>
    <a:masterClrMapping/>
  </p:clrMapOvr>
  <p:transition spd="med">
    <p:fad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6E6146-3274-865C-7547-F9AFA2FF522C}"/>
              </a:ext>
            </a:extLst>
          </p:cNvPr>
          <p:cNvSpPr>
            <a:spLocks noGrp="1"/>
          </p:cNvSpPr>
          <p:nvPr>
            <p:ph type="title"/>
          </p:nvPr>
        </p:nvSpPr>
        <p:spPr/>
        <p:txBody>
          <a:bodyPr/>
          <a:lstStyle/>
          <a:p>
            <a:r>
              <a:rPr lang="en-GB" dirty="0"/>
              <a:t>Recap</a:t>
            </a:r>
          </a:p>
        </p:txBody>
      </p:sp>
      <p:graphicFrame>
        <p:nvGraphicFramePr>
          <p:cNvPr id="4" name="Content Placeholder 3">
            <a:extLst>
              <a:ext uri="{FF2B5EF4-FFF2-40B4-BE49-F238E27FC236}">
                <a16:creationId xmlns:a16="http://schemas.microsoft.com/office/drawing/2014/main" id="{4BC5A453-701B-603D-6D6E-9E48E9AABED3}"/>
              </a:ext>
            </a:extLst>
          </p:cNvPr>
          <p:cNvGraphicFramePr>
            <a:graphicFrameLocks noGrp="1"/>
          </p:cNvGraphicFramePr>
          <p:nvPr>
            <p:ph idx="1"/>
          </p:nvPr>
        </p:nvGraphicFramePr>
        <p:xfrm>
          <a:off x="457200" y="1600200"/>
          <a:ext cx="82296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75662879"/>
      </p:ext>
    </p:extLst>
  </p:cSld>
  <p:clrMapOvr>
    <a:masterClrMapping/>
  </p:clrMapOvr>
  <p:transition spd="med">
    <p:fad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5D5C63-31C2-3FB8-D93A-357B4C2FDF41}"/>
            </a:ext>
          </a:extLst>
        </p:cNvPr>
        <p:cNvGrpSpPr/>
        <p:nvPr/>
      </p:nvGrpSpPr>
      <p:grpSpPr>
        <a:xfrm>
          <a:off x="0" y="0"/>
          <a:ext cx="0" cy="0"/>
          <a:chOff x="0" y="0"/>
          <a:chExt cx="0" cy="0"/>
        </a:xfrm>
      </p:grpSpPr>
      <p:sp>
        <p:nvSpPr>
          <p:cNvPr id="22530" name="Title 1">
            <a:extLst>
              <a:ext uri="{FF2B5EF4-FFF2-40B4-BE49-F238E27FC236}">
                <a16:creationId xmlns:a16="http://schemas.microsoft.com/office/drawing/2014/main" id="{70A3768C-4FAA-1866-9ECD-56A85010C43E}"/>
              </a:ext>
            </a:extLst>
          </p:cNvPr>
          <p:cNvSpPr>
            <a:spLocks noGrp="1" noChangeArrowheads="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51435" tIns="25718" rIns="51435" bIns="25718" numCol="1" anchor="t" anchorCtr="0" compatLnSpc="1">
            <a:prstTxWarp prst="textNoShape">
              <a:avLst/>
            </a:prstTxWarp>
          </a:bodyPr>
          <a:lstStyle/>
          <a:p>
            <a:r>
              <a:rPr lang="en-GB" altLang="en-US" dirty="0"/>
              <a:t>Objectives </a:t>
            </a:r>
          </a:p>
        </p:txBody>
      </p:sp>
      <p:graphicFrame>
        <p:nvGraphicFramePr>
          <p:cNvPr id="6" name="Content Placeholder 5">
            <a:extLst>
              <a:ext uri="{FF2B5EF4-FFF2-40B4-BE49-F238E27FC236}">
                <a16:creationId xmlns:a16="http://schemas.microsoft.com/office/drawing/2014/main" id="{01A74134-38CD-7A18-861D-694A843807F2}"/>
              </a:ext>
            </a:extLst>
          </p:cNvPr>
          <p:cNvGraphicFramePr>
            <a:graphicFrameLocks noGrp="1"/>
          </p:cNvGraphicFramePr>
          <p:nvPr>
            <p:ph idx="1"/>
            <p:extLst>
              <p:ext uri="{D42A27DB-BD31-4B8C-83A1-F6EECF244321}">
                <p14:modId xmlns:p14="http://schemas.microsoft.com/office/powerpoint/2010/main" val="1419705125"/>
              </p:ext>
            </p:extLst>
          </p:nvPr>
        </p:nvGraphicFramePr>
        <p:xfrm>
          <a:off x="2343286" y="2254369"/>
          <a:ext cx="4875008" cy="29568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2532" name="Slide Number Placeholder 4">
            <a:extLst>
              <a:ext uri="{FF2B5EF4-FFF2-40B4-BE49-F238E27FC236}">
                <a16:creationId xmlns:a16="http://schemas.microsoft.com/office/drawing/2014/main" id="{0F92C3BD-39D4-C288-C3A3-46DE0E65CCB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51435" tIns="25718" rIns="51435" bIns="25718" numCol="1" anchor="t"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417910" indent="-160735">
              <a:defRPr>
                <a:solidFill>
                  <a:schemeClr val="tx1"/>
                </a:solidFill>
                <a:latin typeface="Arial" panose="020B0604020202020204" pitchFamily="34" charset="0"/>
                <a:cs typeface="Arial" panose="020B0604020202020204" pitchFamily="34" charset="0"/>
              </a:defRPr>
            </a:lvl2pPr>
            <a:lvl3pPr marL="642938" indent="-128588">
              <a:defRPr>
                <a:solidFill>
                  <a:schemeClr val="tx1"/>
                </a:solidFill>
                <a:latin typeface="Arial" panose="020B0604020202020204" pitchFamily="34" charset="0"/>
                <a:cs typeface="Arial" panose="020B0604020202020204" pitchFamily="34" charset="0"/>
              </a:defRPr>
            </a:lvl3pPr>
            <a:lvl4pPr marL="900113" indent="-128588">
              <a:defRPr>
                <a:solidFill>
                  <a:schemeClr val="tx1"/>
                </a:solidFill>
                <a:latin typeface="Arial" panose="020B0604020202020204" pitchFamily="34" charset="0"/>
                <a:cs typeface="Arial" panose="020B0604020202020204" pitchFamily="34" charset="0"/>
              </a:defRPr>
            </a:lvl4pPr>
            <a:lvl5pPr marL="1157288" indent="-128588">
              <a:defRPr>
                <a:solidFill>
                  <a:schemeClr val="tx1"/>
                </a:solidFill>
                <a:latin typeface="Arial" panose="020B0604020202020204" pitchFamily="34" charset="0"/>
                <a:cs typeface="Arial" panose="020B0604020202020204" pitchFamily="34" charset="0"/>
              </a:defRPr>
            </a:lvl5pPr>
            <a:lvl6pPr marL="1414463" indent="-1285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1671638" indent="-1285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1928813" indent="-1285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2185988" indent="-1285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l" defTabSz="514350" rtl="0" eaLnBrk="0" fontAlgn="base" latinLnBrk="0" hangingPunct="0">
              <a:lnSpc>
                <a:spcPct val="100000"/>
              </a:lnSpc>
              <a:spcBef>
                <a:spcPct val="0"/>
              </a:spcBef>
              <a:spcAft>
                <a:spcPct val="0"/>
              </a:spcAft>
              <a:buClrTx/>
              <a:buSzTx/>
              <a:buFontTx/>
              <a:buNone/>
              <a:tabLst/>
              <a:defRPr/>
            </a:pPr>
            <a:fld id="{B68EC694-B0E9-4215-830C-0DCA493259A4}" type="slidenum">
              <a:rPr kumimoji="0" lang="en-GB" altLang="en-US" sz="1013" b="0" i="0" u="none" strike="noStrike" kern="1200" cap="none" spc="0" normalizeH="0" baseline="0" noProof="0">
                <a:ln>
                  <a:noFill/>
                </a:ln>
                <a:solidFill>
                  <a:srgbClr val="898989"/>
                </a:solidFill>
                <a:effectLst/>
                <a:uLnTx/>
                <a:uFillTx/>
                <a:latin typeface="Myriad Pro"/>
                <a:ea typeface="+mn-ea"/>
                <a:cs typeface="Arial" panose="020B0604020202020204" pitchFamily="34" charset="0"/>
              </a:rPr>
              <a:pPr marL="0" marR="0" lvl="0" indent="0" algn="l" defTabSz="514350" rtl="0" eaLnBrk="0" fontAlgn="base" latinLnBrk="0" hangingPunct="0">
                <a:lnSpc>
                  <a:spcPct val="100000"/>
                </a:lnSpc>
                <a:spcBef>
                  <a:spcPct val="0"/>
                </a:spcBef>
                <a:spcAft>
                  <a:spcPct val="0"/>
                </a:spcAft>
                <a:buClrTx/>
                <a:buSzTx/>
                <a:buFontTx/>
                <a:buNone/>
                <a:tabLst/>
                <a:defRPr/>
              </a:pPr>
              <a:t>3</a:t>
            </a:fld>
            <a:endParaRPr kumimoji="0" lang="en-GB" altLang="en-US" sz="1013"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219589166"/>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36979" y="1616652"/>
            <a:ext cx="3681371" cy="2248000"/>
          </a:xfrm>
          <a:prstGeom prst="rect">
            <a:avLst/>
          </a:prstGeom>
        </p:spPr>
        <p:txBody>
          <a:bodyPr vert="horz" lIns="68580" tIns="34290" rIns="68580" bIns="34290" rtlCol="0" anchor="t">
            <a:normAutofit/>
          </a:bodyPr>
          <a:lstStyle/>
          <a:p>
            <a:r>
              <a:rPr lang="en-US" sz="3600" b="1" dirty="0"/>
              <a:t>Q. What is an Operating System?</a:t>
            </a:r>
          </a:p>
        </p:txBody>
      </p:sp>
      <p:pic>
        <p:nvPicPr>
          <p:cNvPr id="53" name="Picture 52">
            <a:extLst>
              <a:ext uri="{FF2B5EF4-FFF2-40B4-BE49-F238E27FC236}">
                <a16:creationId xmlns:a16="http://schemas.microsoft.com/office/drawing/2014/main" id="{CB8AAE9F-49DD-468F-B726-156BD64B4702}"/>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1125" r="13876" b="1"/>
          <a:stretch/>
        </p:blipFill>
        <p:spPr>
          <a:xfrm>
            <a:off x="4572000" y="1616652"/>
            <a:ext cx="3567122" cy="3567122"/>
          </a:xfrm>
          <a:custGeom>
            <a:avLst/>
            <a:gdLst/>
            <a:ahLst/>
            <a:cxnLst/>
            <a:rect l="l" t="t" r="r" b="b"/>
            <a:pathLst>
              <a:path w="5031136" h="5031136">
                <a:moveTo>
                  <a:pt x="2515568" y="0"/>
                </a:moveTo>
                <a:cubicBezTo>
                  <a:pt x="3904878" y="0"/>
                  <a:pt x="5031136" y="1126258"/>
                  <a:pt x="5031136" y="2515568"/>
                </a:cubicBezTo>
                <a:cubicBezTo>
                  <a:pt x="5031136" y="3904878"/>
                  <a:pt x="3904878" y="5031136"/>
                  <a:pt x="2515568" y="5031136"/>
                </a:cubicBezTo>
                <a:cubicBezTo>
                  <a:pt x="1126258" y="5031136"/>
                  <a:pt x="0" y="3904878"/>
                  <a:pt x="0" y="2515568"/>
                </a:cubicBezTo>
                <a:cubicBezTo>
                  <a:pt x="0" y="1126258"/>
                  <a:pt x="1126258" y="0"/>
                  <a:pt x="2515568" y="0"/>
                </a:cubicBezTo>
                <a:close/>
              </a:path>
            </a:pathLst>
          </a:custGeom>
        </p:spPr>
      </p:pic>
      <p:sp>
        <p:nvSpPr>
          <p:cNvPr id="54" name="TextBox 53">
            <a:extLst>
              <a:ext uri="{FF2B5EF4-FFF2-40B4-BE49-F238E27FC236}">
                <a16:creationId xmlns:a16="http://schemas.microsoft.com/office/drawing/2014/main" id="{29F9CCF2-A265-4807-8502-5E4753CDAFE6}"/>
              </a:ext>
            </a:extLst>
          </p:cNvPr>
          <p:cNvSpPr txBox="1"/>
          <p:nvPr/>
        </p:nvSpPr>
        <p:spPr>
          <a:xfrm>
            <a:off x="7062981" y="5850709"/>
            <a:ext cx="2081019" cy="173124"/>
          </a:xfrm>
          <a:prstGeom prst="rect">
            <a:avLst/>
          </a:prstGeom>
          <a:solidFill>
            <a:srgbClr val="000000"/>
          </a:solidFill>
        </p:spPr>
        <p:txBody>
          <a:bodyPr wrap="none" rtlCol="0">
            <a:spAutoFit/>
          </a:bodyPr>
          <a:lstStyle/>
          <a:p>
            <a:pPr algn="r">
              <a:spcAft>
                <a:spcPts val="450"/>
              </a:spcAft>
            </a:pPr>
            <a:r>
              <a:rPr lang="en-GB" sz="525">
                <a:solidFill>
                  <a:srgbClr val="FFFFFF"/>
                </a:solidFill>
                <a:hlinkClick r:id="rId4" tooltip="http://traviskolder.com/2012/12/13/pondering/">
                  <a:extLst>
                    <a:ext uri="{A12FA001-AC4F-418D-AE19-62706E023703}">
                      <ahyp:hlinkClr xmlns:ahyp="http://schemas.microsoft.com/office/drawing/2018/hyperlinkcolor" val="tx"/>
                    </a:ext>
                  </a:extLst>
                </a:hlinkClick>
              </a:rPr>
              <a:t>This Photo</a:t>
            </a:r>
            <a:r>
              <a:rPr lang="en-GB" sz="525">
                <a:solidFill>
                  <a:srgbClr val="FFFFFF"/>
                </a:solidFill>
              </a:rPr>
              <a:t> by Unknown Author is licensed under </a:t>
            </a:r>
            <a:r>
              <a:rPr lang="en-GB" sz="525">
                <a:solidFill>
                  <a:srgbClr val="FFFFFF"/>
                </a:solidFill>
                <a:hlinkClick r:id="rId5" tooltip="https://creativecommons.org/licenses/by-nc-nd/3.0/">
                  <a:extLst>
                    <a:ext uri="{A12FA001-AC4F-418D-AE19-62706E023703}">
                      <ahyp:hlinkClr xmlns:ahyp="http://schemas.microsoft.com/office/drawing/2018/hyperlinkcolor" val="tx"/>
                    </a:ext>
                  </a:extLst>
                </a:hlinkClick>
              </a:rPr>
              <a:t>CC BY-NC-ND</a:t>
            </a:r>
            <a:endParaRPr lang="en-GB" sz="525">
              <a:solidFill>
                <a:srgbClr val="FFFFFF"/>
              </a:solidFill>
            </a:endParaRPr>
          </a:p>
        </p:txBody>
      </p:sp>
    </p:spTree>
    <p:extLst>
      <p:ext uri="{BB962C8B-B14F-4D97-AF65-F5344CB8AC3E}">
        <p14:creationId xmlns:p14="http://schemas.microsoft.com/office/powerpoint/2010/main" val="929113126"/>
      </p:ext>
    </p:extLst>
  </p:cSld>
  <p:clrMapOvr>
    <a:masterClrMapping/>
  </p:clrMapOvr>
  <p:transition spd="med">
    <p:fad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72190" y="1138935"/>
            <a:ext cx="7421963" cy="775252"/>
          </a:xfrm>
        </p:spPr>
        <p:txBody>
          <a:bodyPr>
            <a:normAutofit/>
          </a:bodyPr>
          <a:lstStyle/>
          <a:p>
            <a:r>
              <a:rPr lang="en-GB" sz="3000" b="1" dirty="0">
                <a:solidFill>
                  <a:srgbClr val="FFFFFF"/>
                </a:solidFill>
              </a:rPr>
              <a:t>What is an Operating System.</a:t>
            </a:r>
          </a:p>
        </p:txBody>
      </p:sp>
      <p:sp>
        <p:nvSpPr>
          <p:cNvPr id="3" name="Content Placeholder 2">
            <a:extLst>
              <a:ext uri="{FF2B5EF4-FFF2-40B4-BE49-F238E27FC236}">
                <a16:creationId xmlns:a16="http://schemas.microsoft.com/office/drawing/2014/main" id="{6BC9DC6F-03D5-4127-A75B-25DF58917468}"/>
              </a:ext>
            </a:extLst>
          </p:cNvPr>
          <p:cNvSpPr>
            <a:spLocks noGrp="1"/>
          </p:cNvSpPr>
          <p:nvPr>
            <p:ph idx="1"/>
          </p:nvPr>
        </p:nvSpPr>
        <p:spPr>
          <a:xfrm>
            <a:off x="584828" y="1468467"/>
            <a:ext cx="5188471" cy="3926451"/>
          </a:xfrm>
        </p:spPr>
        <p:txBody>
          <a:bodyPr anchor="t">
            <a:normAutofit/>
          </a:bodyPr>
          <a:lstStyle/>
          <a:p>
            <a:pPr algn="just"/>
            <a:r>
              <a:rPr lang="en-GB" b="0" i="0" dirty="0">
                <a:effectLst/>
                <a:latin typeface="arial" panose="020B0604020202020204" pitchFamily="34" charset="0"/>
              </a:rPr>
              <a:t>An OS is software that allows th</a:t>
            </a:r>
            <a:r>
              <a:rPr lang="en-GB" dirty="0">
                <a:latin typeface="arial" panose="020B0604020202020204" pitchFamily="34" charset="0"/>
              </a:rPr>
              <a:t>e user to operate the Computer and manage it’s software and hardware</a:t>
            </a:r>
          </a:p>
          <a:p>
            <a:pPr algn="just"/>
            <a:endParaRPr lang="en-GB" dirty="0">
              <a:latin typeface="arial" panose="020B0604020202020204" pitchFamily="34" charset="0"/>
            </a:endParaRPr>
          </a:p>
          <a:p>
            <a:pPr algn="just"/>
            <a:r>
              <a:rPr lang="en-GB" b="0" i="0" dirty="0">
                <a:effectLst/>
                <a:latin typeface="arial" panose="020B0604020202020204" pitchFamily="34" charset="0"/>
              </a:rPr>
              <a:t>It’s </a:t>
            </a:r>
            <a:r>
              <a:rPr lang="en-GB" dirty="0">
                <a:latin typeface="arial" panose="020B0604020202020204" pitchFamily="34" charset="0"/>
              </a:rPr>
              <a:t>like</a:t>
            </a:r>
            <a:r>
              <a:rPr lang="en-GB" b="0" i="0" dirty="0">
                <a:effectLst/>
                <a:latin typeface="arial" panose="020B0604020202020204" pitchFamily="34" charset="0"/>
              </a:rPr>
              <a:t> as an </a:t>
            </a:r>
            <a:r>
              <a:rPr lang="en-GB" b="1" i="0" dirty="0">
                <a:effectLst/>
                <a:latin typeface="arial" panose="020B0604020202020204" pitchFamily="34" charset="0"/>
              </a:rPr>
              <a:t>interface</a:t>
            </a:r>
            <a:r>
              <a:rPr lang="en-GB" b="0" i="0" dirty="0">
                <a:effectLst/>
                <a:latin typeface="arial" panose="020B0604020202020204" pitchFamily="34" charset="0"/>
              </a:rPr>
              <a:t> between the user and the computer.</a:t>
            </a:r>
            <a:endParaRPr lang="en-GB" dirty="0"/>
          </a:p>
        </p:txBody>
      </p:sp>
      <p:pic>
        <p:nvPicPr>
          <p:cNvPr id="24" name="Content Placeholder 4" descr="Diagram&#10;&#10;Description automatically generated">
            <a:extLst>
              <a:ext uri="{FF2B5EF4-FFF2-40B4-BE49-F238E27FC236}">
                <a16:creationId xmlns:a16="http://schemas.microsoft.com/office/drawing/2014/main" id="{1E31FCFD-85E6-4000-A09A-2631128A05EE}"/>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038101" y="1250970"/>
            <a:ext cx="2757074" cy="4080469"/>
          </a:xfrm>
          <a:prstGeom prst="rect">
            <a:avLst/>
          </a:prstGeom>
        </p:spPr>
      </p:pic>
      <p:sp>
        <p:nvSpPr>
          <p:cNvPr id="26" name="TextBox 25">
            <a:extLst>
              <a:ext uri="{FF2B5EF4-FFF2-40B4-BE49-F238E27FC236}">
                <a16:creationId xmlns:a16="http://schemas.microsoft.com/office/drawing/2014/main" id="{9B68E133-9D2E-4DFF-9744-86E32AE0FA50}"/>
              </a:ext>
            </a:extLst>
          </p:cNvPr>
          <p:cNvSpPr txBox="1"/>
          <p:nvPr/>
        </p:nvSpPr>
        <p:spPr>
          <a:xfrm>
            <a:off x="6201423" y="5244877"/>
            <a:ext cx="2205070" cy="300082"/>
          </a:xfrm>
          <a:prstGeom prst="rect">
            <a:avLst/>
          </a:prstGeom>
          <a:noFill/>
        </p:spPr>
        <p:txBody>
          <a:bodyPr wrap="square" rtlCol="0">
            <a:spAutoFit/>
          </a:bodyPr>
          <a:lstStyle/>
          <a:p>
            <a:r>
              <a:rPr lang="en-GB" sz="675" dirty="0">
                <a:hlinkClick r:id="rId4" tooltip="https://en.wikipedia.org/wiki/Operating_system"/>
              </a:rPr>
              <a:t>This Photo</a:t>
            </a:r>
            <a:r>
              <a:rPr lang="en-GB" sz="675" dirty="0"/>
              <a:t> by Unknown Author is licensed under </a:t>
            </a:r>
            <a:r>
              <a:rPr lang="en-GB" sz="675" dirty="0">
                <a:hlinkClick r:id="rId5" tooltip="https://creativecommons.org/licenses/by-sa/3.0/"/>
              </a:rPr>
              <a:t>CC BY-SA</a:t>
            </a:r>
            <a:endParaRPr lang="en-GB" sz="675" dirty="0"/>
          </a:p>
        </p:txBody>
      </p:sp>
      <p:sp>
        <p:nvSpPr>
          <p:cNvPr id="4" name="TextBox 3">
            <a:extLst>
              <a:ext uri="{FF2B5EF4-FFF2-40B4-BE49-F238E27FC236}">
                <a16:creationId xmlns:a16="http://schemas.microsoft.com/office/drawing/2014/main" id="{52C55724-8F91-B44E-856B-5DBB00CFD8DA}"/>
              </a:ext>
            </a:extLst>
          </p:cNvPr>
          <p:cNvSpPr txBox="1"/>
          <p:nvPr/>
        </p:nvSpPr>
        <p:spPr>
          <a:xfrm>
            <a:off x="971600" y="332656"/>
            <a:ext cx="6922553" cy="584775"/>
          </a:xfrm>
          <a:prstGeom prst="rect">
            <a:avLst/>
          </a:prstGeom>
          <a:noFill/>
        </p:spPr>
        <p:txBody>
          <a:bodyPr wrap="square" rtlCol="0">
            <a:spAutoFit/>
          </a:bodyPr>
          <a:lstStyle/>
          <a:p>
            <a:pPr algn="ctr"/>
            <a:r>
              <a:rPr lang="en-US" sz="3200" b="1" dirty="0"/>
              <a:t>What is an Operating System?</a:t>
            </a:r>
            <a:endParaRPr lang="en-US" dirty="0"/>
          </a:p>
        </p:txBody>
      </p:sp>
    </p:spTree>
    <p:extLst>
      <p:ext uri="{BB962C8B-B14F-4D97-AF65-F5344CB8AC3E}">
        <p14:creationId xmlns:p14="http://schemas.microsoft.com/office/powerpoint/2010/main" val="1136513460"/>
      </p:ext>
    </p:extLst>
  </p:cSld>
  <p:clrMapOvr>
    <a:masterClrMapping/>
  </p:clrMapOvr>
  <p:transition spd="med">
    <p:fad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68908F-2CB9-FFF5-2BB6-60809364EE07}"/>
              </a:ext>
            </a:extLst>
          </p:cNvPr>
          <p:cNvSpPr>
            <a:spLocks noGrp="1"/>
          </p:cNvSpPr>
          <p:nvPr>
            <p:ph type="title"/>
          </p:nvPr>
        </p:nvSpPr>
        <p:spPr/>
        <p:txBody>
          <a:bodyPr/>
          <a:lstStyle/>
          <a:p>
            <a:r>
              <a:rPr lang="en-GB" dirty="0"/>
              <a:t>Discussion</a:t>
            </a:r>
          </a:p>
        </p:txBody>
      </p:sp>
      <p:sp>
        <p:nvSpPr>
          <p:cNvPr id="3" name="Content Placeholder 2">
            <a:extLst>
              <a:ext uri="{FF2B5EF4-FFF2-40B4-BE49-F238E27FC236}">
                <a16:creationId xmlns:a16="http://schemas.microsoft.com/office/drawing/2014/main" id="{678EC9F2-1BE2-F39D-A5D5-6A52AA38DB0E}"/>
              </a:ext>
            </a:extLst>
          </p:cNvPr>
          <p:cNvSpPr>
            <a:spLocks noGrp="1"/>
          </p:cNvSpPr>
          <p:nvPr>
            <p:ph idx="1"/>
          </p:nvPr>
        </p:nvSpPr>
        <p:spPr/>
        <p:txBody>
          <a:bodyPr/>
          <a:lstStyle/>
          <a:p>
            <a:r>
              <a:rPr lang="en-GB" dirty="0"/>
              <a:t>Give examples of operating systems you know/ have used.</a:t>
            </a:r>
          </a:p>
        </p:txBody>
      </p:sp>
    </p:spTree>
    <p:extLst>
      <p:ext uri="{BB962C8B-B14F-4D97-AF65-F5344CB8AC3E}">
        <p14:creationId xmlns:p14="http://schemas.microsoft.com/office/powerpoint/2010/main" val="412345557"/>
      </p:ext>
    </p:extLst>
  </p:cSld>
  <p:clrMapOvr>
    <a:masterClrMapping/>
  </p:clrMapOvr>
  <p:transition spd="med">
    <p:fad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8F7B0C-7157-551A-77AE-D03DBDCB3197}"/>
              </a:ext>
            </a:extLst>
          </p:cNvPr>
          <p:cNvSpPr>
            <a:spLocks noGrp="1"/>
          </p:cNvSpPr>
          <p:nvPr>
            <p:ph type="title"/>
          </p:nvPr>
        </p:nvSpPr>
        <p:spPr/>
        <p:txBody>
          <a:bodyPr/>
          <a:lstStyle/>
          <a:p>
            <a:r>
              <a:rPr lang="en-GB" dirty="0"/>
              <a:t>Examples of Operating systems</a:t>
            </a:r>
          </a:p>
        </p:txBody>
      </p:sp>
      <p:pic>
        <p:nvPicPr>
          <p:cNvPr id="5" name="Content Placeholder 4">
            <a:extLst>
              <a:ext uri="{FF2B5EF4-FFF2-40B4-BE49-F238E27FC236}">
                <a16:creationId xmlns:a16="http://schemas.microsoft.com/office/drawing/2014/main" id="{0C2721BB-E229-A292-B498-0F829FF5F3E1}"/>
              </a:ext>
            </a:extLst>
          </p:cNvPr>
          <p:cNvPicPr>
            <a:picLocks noGrp="1" noChangeAspect="1"/>
          </p:cNvPicPr>
          <p:nvPr>
            <p:ph idx="1"/>
          </p:nvPr>
        </p:nvPicPr>
        <p:blipFill>
          <a:blip r:embed="rId2"/>
          <a:stretch>
            <a:fillRect/>
          </a:stretch>
        </p:blipFill>
        <p:spPr>
          <a:xfrm>
            <a:off x="539552" y="1417638"/>
            <a:ext cx="1863735" cy="3916363"/>
          </a:xfrm>
        </p:spPr>
      </p:pic>
      <p:pic>
        <p:nvPicPr>
          <p:cNvPr id="7" name="Picture 6">
            <a:extLst>
              <a:ext uri="{FF2B5EF4-FFF2-40B4-BE49-F238E27FC236}">
                <a16:creationId xmlns:a16="http://schemas.microsoft.com/office/drawing/2014/main" id="{06FB2FC4-23ED-AA06-E2B7-7CA43C449691}"/>
              </a:ext>
            </a:extLst>
          </p:cNvPr>
          <p:cNvPicPr>
            <a:picLocks noChangeAspect="1"/>
          </p:cNvPicPr>
          <p:nvPr/>
        </p:nvPicPr>
        <p:blipFill>
          <a:blip r:embed="rId3"/>
          <a:stretch>
            <a:fillRect/>
          </a:stretch>
        </p:blipFill>
        <p:spPr>
          <a:xfrm>
            <a:off x="2771800" y="1417639"/>
            <a:ext cx="2924175" cy="4171602"/>
          </a:xfrm>
          <a:prstGeom prst="rect">
            <a:avLst/>
          </a:prstGeom>
        </p:spPr>
      </p:pic>
      <p:pic>
        <p:nvPicPr>
          <p:cNvPr id="9" name="Picture 8">
            <a:extLst>
              <a:ext uri="{FF2B5EF4-FFF2-40B4-BE49-F238E27FC236}">
                <a16:creationId xmlns:a16="http://schemas.microsoft.com/office/drawing/2014/main" id="{1192227A-6B84-D8FF-62D4-08C143861721}"/>
              </a:ext>
            </a:extLst>
          </p:cNvPr>
          <p:cNvPicPr>
            <a:picLocks noChangeAspect="1"/>
          </p:cNvPicPr>
          <p:nvPr/>
        </p:nvPicPr>
        <p:blipFill>
          <a:blip r:embed="rId4"/>
          <a:stretch>
            <a:fillRect/>
          </a:stretch>
        </p:blipFill>
        <p:spPr>
          <a:xfrm>
            <a:off x="6009179" y="1268759"/>
            <a:ext cx="2235229" cy="4318402"/>
          </a:xfrm>
          <a:prstGeom prst="rect">
            <a:avLst/>
          </a:prstGeom>
        </p:spPr>
      </p:pic>
    </p:spTree>
    <p:extLst>
      <p:ext uri="{BB962C8B-B14F-4D97-AF65-F5344CB8AC3E}">
        <p14:creationId xmlns:p14="http://schemas.microsoft.com/office/powerpoint/2010/main" val="3643918703"/>
      </p:ext>
    </p:extLst>
  </p:cSld>
  <p:clrMapOvr>
    <a:masterClrMapping/>
  </p:clrMapOvr>
  <p:transition spd="med">
    <p:fad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B73493-2875-1940-1FEF-1C36F33C192F}"/>
              </a:ext>
            </a:extLst>
          </p:cNvPr>
          <p:cNvSpPr>
            <a:spLocks noGrp="1"/>
          </p:cNvSpPr>
          <p:nvPr>
            <p:ph type="title"/>
          </p:nvPr>
        </p:nvSpPr>
        <p:spPr/>
        <p:txBody>
          <a:bodyPr/>
          <a:lstStyle/>
          <a:p>
            <a:r>
              <a:rPr lang="en-GB" dirty="0"/>
              <a:t>The History of Operating systems </a:t>
            </a:r>
          </a:p>
        </p:txBody>
      </p:sp>
      <p:graphicFrame>
        <p:nvGraphicFramePr>
          <p:cNvPr id="5" name="Content Placeholder 4">
            <a:extLst>
              <a:ext uri="{FF2B5EF4-FFF2-40B4-BE49-F238E27FC236}">
                <a16:creationId xmlns:a16="http://schemas.microsoft.com/office/drawing/2014/main" id="{981A8F39-8AB8-5359-C4FF-539F1E7F1998}"/>
              </a:ext>
            </a:extLst>
          </p:cNvPr>
          <p:cNvGraphicFramePr>
            <a:graphicFrameLocks noGrp="1"/>
          </p:cNvGraphicFramePr>
          <p:nvPr>
            <p:ph idx="1"/>
          </p:nvPr>
        </p:nvGraphicFramePr>
        <p:xfrm>
          <a:off x="323528" y="750381"/>
          <a:ext cx="8191822" cy="5170114"/>
        </p:xfrm>
        <a:graphic>
          <a:graphicData uri="http://schemas.openxmlformats.org/drawingml/2006/table">
            <a:tbl>
              <a:tblPr firstRow="1" bandRow="1">
                <a:tableStyleId>{5C22544A-7EE6-4342-B048-85BDC9FD1C3A}</a:tableStyleId>
              </a:tblPr>
              <a:tblGrid>
                <a:gridCol w="1440160">
                  <a:extLst>
                    <a:ext uri="{9D8B030D-6E8A-4147-A177-3AD203B41FA5}">
                      <a16:colId xmlns:a16="http://schemas.microsoft.com/office/drawing/2014/main" val="248609197"/>
                    </a:ext>
                  </a:extLst>
                </a:gridCol>
                <a:gridCol w="6751662">
                  <a:extLst>
                    <a:ext uri="{9D8B030D-6E8A-4147-A177-3AD203B41FA5}">
                      <a16:colId xmlns:a16="http://schemas.microsoft.com/office/drawing/2014/main" val="1520342461"/>
                    </a:ext>
                  </a:extLst>
                </a:gridCol>
              </a:tblGrid>
              <a:tr h="242220">
                <a:tc>
                  <a:txBody>
                    <a:bodyPr/>
                    <a:lstStyle/>
                    <a:p>
                      <a:r>
                        <a:rPr lang="en-GB" dirty="0"/>
                        <a:t>Year of release </a:t>
                      </a:r>
                    </a:p>
                  </a:txBody>
                  <a:tcPr/>
                </a:tc>
                <a:tc>
                  <a:txBody>
                    <a:bodyPr/>
                    <a:lstStyle/>
                    <a:p>
                      <a:r>
                        <a:rPr lang="en-GB" dirty="0"/>
                        <a:t>Operating System</a:t>
                      </a:r>
                    </a:p>
                  </a:txBody>
                  <a:tcPr/>
                </a:tc>
                <a:extLst>
                  <a:ext uri="{0D108BD9-81ED-4DB2-BD59-A6C34878D82A}">
                    <a16:rowId xmlns:a16="http://schemas.microsoft.com/office/drawing/2014/main" val="3750379902"/>
                  </a:ext>
                </a:extLst>
              </a:tr>
              <a:tr h="242220">
                <a:tc>
                  <a:txBody>
                    <a:bodyPr/>
                    <a:lstStyle/>
                    <a:p>
                      <a:r>
                        <a:rPr lang="en-GB" dirty="0"/>
                        <a:t>1969</a:t>
                      </a:r>
                    </a:p>
                  </a:txBody>
                  <a:tcPr/>
                </a:tc>
                <a:tc>
                  <a:txBody>
                    <a:bodyPr/>
                    <a:lstStyle/>
                    <a:p>
                      <a:r>
                        <a:rPr lang="en-GB" dirty="0"/>
                        <a:t>UNIX – Most of today’s Operating systems were developed from UNIX</a:t>
                      </a:r>
                    </a:p>
                  </a:txBody>
                  <a:tcPr/>
                </a:tc>
                <a:extLst>
                  <a:ext uri="{0D108BD9-81ED-4DB2-BD59-A6C34878D82A}">
                    <a16:rowId xmlns:a16="http://schemas.microsoft.com/office/drawing/2014/main" val="2980056954"/>
                  </a:ext>
                </a:extLst>
              </a:tr>
              <a:tr h="242220">
                <a:tc>
                  <a:txBody>
                    <a:bodyPr/>
                    <a:lstStyle/>
                    <a:p>
                      <a:r>
                        <a:rPr lang="en-GB" dirty="0"/>
                        <a:t>1977</a:t>
                      </a:r>
                    </a:p>
                  </a:txBody>
                  <a:tcPr/>
                </a:tc>
                <a:tc>
                  <a:txBody>
                    <a:bodyPr/>
                    <a:lstStyle/>
                    <a:p>
                      <a:r>
                        <a:rPr lang="en-GB" dirty="0"/>
                        <a:t>Apple DOS </a:t>
                      </a:r>
                    </a:p>
                  </a:txBody>
                  <a:tcPr/>
                </a:tc>
                <a:extLst>
                  <a:ext uri="{0D108BD9-81ED-4DB2-BD59-A6C34878D82A}">
                    <a16:rowId xmlns:a16="http://schemas.microsoft.com/office/drawing/2014/main" val="3880599889"/>
                  </a:ext>
                </a:extLst>
              </a:tr>
              <a:tr h="389332">
                <a:tc>
                  <a:txBody>
                    <a:bodyPr/>
                    <a:lstStyle/>
                    <a:p>
                      <a:r>
                        <a:rPr lang="en-GB" dirty="0"/>
                        <a:t>1988</a:t>
                      </a:r>
                    </a:p>
                  </a:txBody>
                  <a:tcPr/>
                </a:tc>
                <a:tc>
                  <a:txBody>
                    <a:bodyPr/>
                    <a:lstStyle/>
                    <a:p>
                      <a:r>
                        <a:rPr lang="en-GB" dirty="0" err="1"/>
                        <a:t>NexTSTEP</a:t>
                      </a:r>
                      <a:r>
                        <a:rPr lang="en-GB" dirty="0"/>
                        <a:t>- </a:t>
                      </a:r>
                      <a:r>
                        <a:rPr lang="en-GB" sz="1013" b="0" i="0" kern="1200" dirty="0">
                          <a:solidFill>
                            <a:schemeClr val="dk1"/>
                          </a:solidFill>
                          <a:effectLst/>
                          <a:latin typeface="+mn-lt"/>
                          <a:ea typeface="+mn-ea"/>
                          <a:cs typeface="+mn-cs"/>
                        </a:rPr>
                        <a:t>is a multi-tasking, object-oriented operating system developed by NeXT Computer for its workstation computer </a:t>
                      </a:r>
                      <a:r>
                        <a:rPr lang="en-GB" sz="1013" b="0" i="0" kern="1200" dirty="0" err="1">
                          <a:solidFill>
                            <a:schemeClr val="dk1"/>
                          </a:solidFill>
                          <a:effectLst/>
                          <a:latin typeface="+mn-lt"/>
                          <a:ea typeface="+mn-ea"/>
                          <a:cs typeface="+mn-cs"/>
                        </a:rPr>
                        <a:t>NeXTcube</a:t>
                      </a:r>
                      <a:r>
                        <a:rPr lang="en-GB" sz="1013" b="0" i="0" kern="1200" dirty="0">
                          <a:solidFill>
                            <a:schemeClr val="dk1"/>
                          </a:solidFill>
                          <a:effectLst/>
                          <a:latin typeface="+mn-lt"/>
                          <a:ea typeface="+mn-ea"/>
                          <a:cs typeface="+mn-cs"/>
                        </a:rPr>
                        <a:t>.</a:t>
                      </a:r>
                      <a:endParaRPr lang="en-GB" dirty="0"/>
                    </a:p>
                  </a:txBody>
                  <a:tcPr/>
                </a:tc>
                <a:extLst>
                  <a:ext uri="{0D108BD9-81ED-4DB2-BD59-A6C34878D82A}">
                    <a16:rowId xmlns:a16="http://schemas.microsoft.com/office/drawing/2014/main" val="1197316511"/>
                  </a:ext>
                </a:extLst>
              </a:tr>
              <a:tr h="354887">
                <a:tc>
                  <a:txBody>
                    <a:bodyPr/>
                    <a:lstStyle/>
                    <a:p>
                      <a:r>
                        <a:rPr lang="en-GB" dirty="0"/>
                        <a:t>1991</a:t>
                      </a:r>
                    </a:p>
                  </a:txBody>
                  <a:tcPr/>
                </a:tc>
                <a:tc>
                  <a:txBody>
                    <a:bodyPr/>
                    <a:lstStyle/>
                    <a:p>
                      <a:r>
                        <a:rPr lang="en-GB" dirty="0"/>
                        <a:t>Linux - </a:t>
                      </a:r>
                      <a:r>
                        <a:rPr lang="en-GB" sz="1013" b="0" i="0" kern="1200" dirty="0">
                          <a:solidFill>
                            <a:schemeClr val="dk1"/>
                          </a:solidFill>
                          <a:effectLst/>
                          <a:latin typeface="+mn-lt"/>
                          <a:ea typeface="+mn-ea"/>
                          <a:cs typeface="+mn-cs"/>
                        </a:rPr>
                        <a:t> a free OS developed from the UNIX kernel, now with many distributions.</a:t>
                      </a:r>
                      <a:endParaRPr lang="en-GB" dirty="0"/>
                    </a:p>
                  </a:txBody>
                  <a:tcPr/>
                </a:tc>
                <a:extLst>
                  <a:ext uri="{0D108BD9-81ED-4DB2-BD59-A6C34878D82A}">
                    <a16:rowId xmlns:a16="http://schemas.microsoft.com/office/drawing/2014/main" val="1605034439"/>
                  </a:ext>
                </a:extLst>
              </a:tr>
              <a:tr h="354887">
                <a:tc>
                  <a:txBody>
                    <a:bodyPr/>
                    <a:lstStyle/>
                    <a:p>
                      <a:r>
                        <a:rPr lang="en-GB" dirty="0"/>
                        <a:t>1992</a:t>
                      </a:r>
                    </a:p>
                  </a:txBody>
                  <a:tcPr/>
                </a:tc>
                <a:tc>
                  <a:txBody>
                    <a:bodyPr/>
                    <a:lstStyle/>
                    <a:p>
                      <a:r>
                        <a:rPr lang="en-GB" dirty="0"/>
                        <a:t>Windows 3.1 - </a:t>
                      </a:r>
                      <a:r>
                        <a:rPr lang="en-GB" sz="1013" b="0" i="0" kern="1200" dirty="0">
                          <a:solidFill>
                            <a:schemeClr val="dk1"/>
                          </a:solidFill>
                          <a:effectLst/>
                          <a:latin typeface="+mn-lt"/>
                          <a:ea typeface="+mn-ea"/>
                          <a:cs typeface="+mn-cs"/>
                        </a:rPr>
                        <a:t>introduced several enhancements throughout its lifespan to the MS-DOS-based platform </a:t>
                      </a:r>
                      <a:endParaRPr lang="en-GB" dirty="0"/>
                    </a:p>
                  </a:txBody>
                  <a:tcPr/>
                </a:tc>
                <a:extLst>
                  <a:ext uri="{0D108BD9-81ED-4DB2-BD59-A6C34878D82A}">
                    <a16:rowId xmlns:a16="http://schemas.microsoft.com/office/drawing/2014/main" val="3385280827"/>
                  </a:ext>
                </a:extLst>
              </a:tr>
              <a:tr h="491786">
                <a:tc>
                  <a:txBody>
                    <a:bodyPr/>
                    <a:lstStyle/>
                    <a:p>
                      <a:r>
                        <a:rPr lang="en-GB" dirty="0"/>
                        <a:t>1995</a:t>
                      </a:r>
                    </a:p>
                  </a:txBody>
                  <a:tcPr/>
                </a:tc>
                <a:tc>
                  <a:txBody>
                    <a:bodyPr/>
                    <a:lstStyle/>
                    <a:p>
                      <a:r>
                        <a:rPr lang="en-GB" sz="1013" b="0" i="0" kern="1200" dirty="0">
                          <a:solidFill>
                            <a:schemeClr val="dk1"/>
                          </a:solidFill>
                          <a:effectLst/>
                          <a:latin typeface="+mn-lt"/>
                          <a:ea typeface="+mn-ea"/>
                          <a:cs typeface="+mn-cs"/>
                        </a:rPr>
                        <a:t>Windows 95 - the first operating system in the 9x family (versions released after 1995 and until 2000). The major change was 32-bit operating environments and it’s plug and play features</a:t>
                      </a:r>
                      <a:endParaRPr lang="en-GB" dirty="0"/>
                    </a:p>
                  </a:txBody>
                  <a:tcPr/>
                </a:tc>
                <a:extLst>
                  <a:ext uri="{0D108BD9-81ED-4DB2-BD59-A6C34878D82A}">
                    <a16:rowId xmlns:a16="http://schemas.microsoft.com/office/drawing/2014/main" val="2621027494"/>
                  </a:ext>
                </a:extLst>
              </a:tr>
              <a:tr h="354887">
                <a:tc>
                  <a:txBody>
                    <a:bodyPr/>
                    <a:lstStyle/>
                    <a:p>
                      <a:r>
                        <a:rPr lang="en-GB" dirty="0"/>
                        <a:t>1998</a:t>
                      </a:r>
                    </a:p>
                  </a:txBody>
                  <a:tcPr/>
                </a:tc>
                <a:tc>
                  <a:txBody>
                    <a:bodyPr/>
                    <a:lstStyle/>
                    <a:p>
                      <a:r>
                        <a:rPr lang="en-GB" sz="1013" b="0" i="0" kern="1200" dirty="0">
                          <a:solidFill>
                            <a:schemeClr val="dk1"/>
                          </a:solidFill>
                          <a:effectLst/>
                          <a:latin typeface="+mn-lt"/>
                          <a:ea typeface="+mn-ea"/>
                          <a:cs typeface="+mn-cs"/>
                        </a:rPr>
                        <a:t>Windows 98- a graphical operating system. It is an unchanging product and has a boot-stage that runs on MS-DOS</a:t>
                      </a:r>
                      <a:endParaRPr lang="en-GB" dirty="0"/>
                    </a:p>
                  </a:txBody>
                  <a:tcPr/>
                </a:tc>
                <a:extLst>
                  <a:ext uri="{0D108BD9-81ED-4DB2-BD59-A6C34878D82A}">
                    <a16:rowId xmlns:a16="http://schemas.microsoft.com/office/drawing/2014/main" val="29005088"/>
                  </a:ext>
                </a:extLst>
              </a:tr>
              <a:tr h="389332">
                <a:tc>
                  <a:txBody>
                    <a:bodyPr/>
                    <a:lstStyle/>
                    <a:p>
                      <a:r>
                        <a:rPr lang="en-GB" dirty="0"/>
                        <a:t>2001</a:t>
                      </a:r>
                    </a:p>
                  </a:txBody>
                  <a:tcPr/>
                </a:tc>
                <a:tc>
                  <a:txBody>
                    <a:bodyPr/>
                    <a:lstStyle/>
                    <a:p>
                      <a:r>
                        <a:rPr lang="en-GB" dirty="0"/>
                        <a:t>Windows XP-  </a:t>
                      </a:r>
                    </a:p>
                    <a:p>
                      <a:r>
                        <a:rPr lang="en-GB" dirty="0"/>
                        <a:t>Mac OS X- </a:t>
                      </a:r>
                      <a:r>
                        <a:rPr lang="en-GB" sz="1013" b="0" i="0" kern="1200" dirty="0">
                          <a:solidFill>
                            <a:schemeClr val="dk1"/>
                          </a:solidFill>
                          <a:effectLst/>
                          <a:latin typeface="+mn-lt"/>
                          <a:ea typeface="+mn-ea"/>
                          <a:cs typeface="+mn-cs"/>
                        </a:rPr>
                        <a:t>iOS for Apple’s mobile operating system</a:t>
                      </a:r>
                      <a:endParaRPr lang="en-GB" dirty="0"/>
                    </a:p>
                  </a:txBody>
                  <a:tcPr/>
                </a:tc>
                <a:extLst>
                  <a:ext uri="{0D108BD9-81ED-4DB2-BD59-A6C34878D82A}">
                    <a16:rowId xmlns:a16="http://schemas.microsoft.com/office/drawing/2014/main" val="540397892"/>
                  </a:ext>
                </a:extLst>
              </a:tr>
              <a:tr h="354887">
                <a:tc>
                  <a:txBody>
                    <a:bodyPr/>
                    <a:lstStyle/>
                    <a:p>
                      <a:r>
                        <a:rPr lang="en-GB" dirty="0"/>
                        <a:t>2008</a:t>
                      </a:r>
                    </a:p>
                  </a:txBody>
                  <a:tcPr/>
                </a:tc>
                <a:tc>
                  <a:txBody>
                    <a:bodyPr/>
                    <a:lstStyle/>
                    <a:p>
                      <a:r>
                        <a:rPr lang="en-GB" sz="1013" b="0" i="0" kern="1200" dirty="0">
                          <a:solidFill>
                            <a:schemeClr val="dk1"/>
                          </a:solidFill>
                          <a:effectLst/>
                          <a:latin typeface="+mn-lt"/>
                          <a:ea typeface="+mn-ea"/>
                          <a:cs typeface="+mn-cs"/>
                        </a:rPr>
                        <a:t>Android is a Mobile OS which was developed by Google. Based on the Linux Kernel and other Open Source software</a:t>
                      </a:r>
                      <a:endParaRPr lang="en-GB" dirty="0"/>
                    </a:p>
                  </a:txBody>
                  <a:tcPr/>
                </a:tc>
                <a:extLst>
                  <a:ext uri="{0D108BD9-81ED-4DB2-BD59-A6C34878D82A}">
                    <a16:rowId xmlns:a16="http://schemas.microsoft.com/office/drawing/2014/main" val="98366009"/>
                  </a:ext>
                </a:extLst>
              </a:tr>
              <a:tr h="491786">
                <a:tc>
                  <a:txBody>
                    <a:bodyPr/>
                    <a:lstStyle/>
                    <a:p>
                      <a:r>
                        <a:rPr lang="en-GB" dirty="0"/>
                        <a:t>2009</a:t>
                      </a:r>
                    </a:p>
                  </a:txBody>
                  <a:tcPr/>
                </a:tc>
                <a:tc>
                  <a:txBody>
                    <a:bodyPr/>
                    <a:lstStyle/>
                    <a:p>
                      <a:r>
                        <a:rPr lang="en-GB" dirty="0"/>
                        <a:t>Windows 7 - </a:t>
                      </a:r>
                      <a:r>
                        <a:rPr lang="en-GB" sz="1013" b="0" i="0" kern="1200" dirty="0">
                          <a:solidFill>
                            <a:schemeClr val="dk1"/>
                          </a:solidFill>
                          <a:effectLst/>
                          <a:latin typeface="+mn-lt"/>
                          <a:ea typeface="+mn-ea"/>
                          <a:cs typeface="+mn-cs"/>
                        </a:rPr>
                        <a:t>an upgrade of Windows Vista, its predecessor, and addressed Vista’s poor critical reception while maintaining its hardware and software compatibility.</a:t>
                      </a:r>
                      <a:endParaRPr lang="en-GB" dirty="0"/>
                    </a:p>
                  </a:txBody>
                  <a:tcPr/>
                </a:tc>
                <a:extLst>
                  <a:ext uri="{0D108BD9-81ED-4DB2-BD59-A6C34878D82A}">
                    <a16:rowId xmlns:a16="http://schemas.microsoft.com/office/drawing/2014/main" val="1550733454"/>
                  </a:ext>
                </a:extLst>
              </a:tr>
              <a:tr h="242220">
                <a:tc>
                  <a:txBody>
                    <a:bodyPr/>
                    <a:lstStyle/>
                    <a:p>
                      <a:r>
                        <a:rPr lang="en-GB" dirty="0"/>
                        <a:t>2012</a:t>
                      </a:r>
                    </a:p>
                  </a:txBody>
                  <a:tcPr/>
                </a:tc>
                <a:tc>
                  <a:txBody>
                    <a:bodyPr/>
                    <a:lstStyle/>
                    <a:p>
                      <a:r>
                        <a:rPr lang="en-GB" dirty="0"/>
                        <a:t>Windows 8- </a:t>
                      </a:r>
                    </a:p>
                  </a:txBody>
                  <a:tcPr/>
                </a:tc>
                <a:extLst>
                  <a:ext uri="{0D108BD9-81ED-4DB2-BD59-A6C34878D82A}">
                    <a16:rowId xmlns:a16="http://schemas.microsoft.com/office/drawing/2014/main" val="1449631628"/>
                  </a:ext>
                </a:extLst>
              </a:tr>
              <a:tr h="491786">
                <a:tc>
                  <a:txBody>
                    <a:bodyPr/>
                    <a:lstStyle/>
                    <a:p>
                      <a:r>
                        <a:rPr lang="en-GB" dirty="0"/>
                        <a:t>2011</a:t>
                      </a:r>
                    </a:p>
                  </a:txBody>
                  <a:tcPr/>
                </a:tc>
                <a:tc>
                  <a:txBody>
                    <a:bodyPr/>
                    <a:lstStyle/>
                    <a:p>
                      <a:r>
                        <a:rPr lang="en-GB" dirty="0"/>
                        <a:t>Chrome OS- </a:t>
                      </a:r>
                      <a:r>
                        <a:rPr lang="en-GB" sz="1013" b="0" i="0" kern="1200" dirty="0">
                          <a:solidFill>
                            <a:schemeClr val="dk1"/>
                          </a:solidFill>
                          <a:effectLst/>
                          <a:latin typeface="+mn-lt"/>
                          <a:ea typeface="+mn-ea"/>
                          <a:cs typeface="+mn-cs"/>
                        </a:rPr>
                        <a:t>which is a Linux Kernel-based OS. It is a free software which uses the Google Chrome web browser as it’s a primary user interface (UI). and supports web applications.</a:t>
                      </a:r>
                      <a:endParaRPr lang="en-GB" dirty="0"/>
                    </a:p>
                  </a:txBody>
                  <a:tcPr/>
                </a:tc>
                <a:extLst>
                  <a:ext uri="{0D108BD9-81ED-4DB2-BD59-A6C34878D82A}">
                    <a16:rowId xmlns:a16="http://schemas.microsoft.com/office/drawing/2014/main" val="3943114496"/>
                  </a:ext>
                </a:extLst>
              </a:tr>
              <a:tr h="242220">
                <a:tc>
                  <a:txBody>
                    <a:bodyPr/>
                    <a:lstStyle/>
                    <a:p>
                      <a:r>
                        <a:rPr lang="en-GB" dirty="0"/>
                        <a:t>2015</a:t>
                      </a:r>
                    </a:p>
                  </a:txBody>
                  <a:tcPr/>
                </a:tc>
                <a:tc>
                  <a:txBody>
                    <a:bodyPr/>
                    <a:lstStyle/>
                    <a:p>
                      <a:r>
                        <a:rPr lang="en-GB" dirty="0"/>
                        <a:t>Windows 10</a:t>
                      </a:r>
                    </a:p>
                  </a:txBody>
                  <a:tcPr/>
                </a:tc>
                <a:extLst>
                  <a:ext uri="{0D108BD9-81ED-4DB2-BD59-A6C34878D82A}">
                    <a16:rowId xmlns:a16="http://schemas.microsoft.com/office/drawing/2014/main" val="2959631560"/>
                  </a:ext>
                </a:extLst>
              </a:tr>
              <a:tr h="242220">
                <a:tc>
                  <a:txBody>
                    <a:bodyPr/>
                    <a:lstStyle/>
                    <a:p>
                      <a:r>
                        <a:rPr lang="en-GB" dirty="0"/>
                        <a:t>2021</a:t>
                      </a:r>
                    </a:p>
                  </a:txBody>
                  <a:tcPr/>
                </a:tc>
                <a:tc>
                  <a:txBody>
                    <a:bodyPr/>
                    <a:lstStyle/>
                    <a:p>
                      <a:r>
                        <a:rPr lang="en-GB" dirty="0"/>
                        <a:t>Windows 11</a:t>
                      </a:r>
                    </a:p>
                  </a:txBody>
                  <a:tcPr/>
                </a:tc>
                <a:extLst>
                  <a:ext uri="{0D108BD9-81ED-4DB2-BD59-A6C34878D82A}">
                    <a16:rowId xmlns:a16="http://schemas.microsoft.com/office/drawing/2014/main" val="3478570572"/>
                  </a:ext>
                </a:extLst>
              </a:tr>
            </a:tbl>
          </a:graphicData>
        </a:graphic>
      </p:graphicFrame>
      <p:sp>
        <p:nvSpPr>
          <p:cNvPr id="4" name="Slide Number Placeholder 3">
            <a:extLst>
              <a:ext uri="{FF2B5EF4-FFF2-40B4-BE49-F238E27FC236}">
                <a16:creationId xmlns:a16="http://schemas.microsoft.com/office/drawing/2014/main" id="{3AA9542D-D72A-24B9-5DF5-545502EBA729}"/>
              </a:ext>
            </a:extLst>
          </p:cNvPr>
          <p:cNvSpPr>
            <a:spLocks noGrp="1"/>
          </p:cNvSpPr>
          <p:nvPr>
            <p:ph type="sldNum" sz="quarter" idx="12"/>
          </p:nvPr>
        </p:nvSpPr>
        <p:spPr/>
        <p:txBody>
          <a:bodyPr/>
          <a:lstStyle/>
          <a:p>
            <a:pPr>
              <a:defRPr/>
            </a:pPr>
            <a:fld id="{209E3514-13E9-4799-AF64-73381773B862}" type="slidenum">
              <a:rPr lang="en-US" smtClean="0"/>
              <a:pPr>
                <a:defRPr/>
              </a:pPr>
              <a:t>8</a:t>
            </a:fld>
            <a:endParaRPr lang="en-US"/>
          </a:p>
        </p:txBody>
      </p:sp>
    </p:spTree>
    <p:extLst>
      <p:ext uri="{BB962C8B-B14F-4D97-AF65-F5344CB8AC3E}">
        <p14:creationId xmlns:p14="http://schemas.microsoft.com/office/powerpoint/2010/main" val="1645868536"/>
      </p:ext>
    </p:extLst>
  </p:cSld>
  <p:clrMapOvr>
    <a:masterClrMapping/>
  </p:clrMapOvr>
  <p:transition spd="med">
    <p:fad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fontScale="90000"/>
          </a:bodyPr>
          <a:lstStyle/>
          <a:p>
            <a:r>
              <a:rPr lang="en-GB" sz="3000" b="1" dirty="0">
                <a:solidFill>
                  <a:srgbClr val="FFFFFF"/>
                </a:solidFill>
              </a:rPr>
              <a:t>History &amp; Examples of other OS systems in use today</a:t>
            </a:r>
          </a:p>
        </p:txBody>
      </p:sp>
      <p:sp>
        <p:nvSpPr>
          <p:cNvPr id="9" name="Content Placeholder 2">
            <a:extLst>
              <a:ext uri="{FF2B5EF4-FFF2-40B4-BE49-F238E27FC236}">
                <a16:creationId xmlns:a16="http://schemas.microsoft.com/office/drawing/2014/main" id="{1907F43D-0AA3-4886-AF0D-843268D6CDBB}"/>
              </a:ext>
            </a:extLst>
          </p:cNvPr>
          <p:cNvSpPr>
            <a:spLocks noGrp="1"/>
          </p:cNvSpPr>
          <p:nvPr>
            <p:ph idx="1"/>
          </p:nvPr>
        </p:nvSpPr>
        <p:spPr>
          <a:xfrm>
            <a:off x="374802" y="836712"/>
            <a:ext cx="8394395" cy="3263504"/>
          </a:xfrm>
        </p:spPr>
        <p:txBody>
          <a:bodyPr>
            <a:noAutofit/>
          </a:bodyPr>
          <a:lstStyle/>
          <a:p>
            <a:pPr algn="just"/>
            <a:r>
              <a:rPr lang="en-GB" sz="2000" b="1" dirty="0"/>
              <a:t>Dos: </a:t>
            </a:r>
            <a:r>
              <a:rPr lang="en-GB" sz="2000" dirty="0"/>
              <a:t>Originally developed by Seattle Computer Products (SCP) for its Intel 8086-based computer, originally known as QDOS (Quick and Dirty Operating System) then renamed to 86-DOS, was purchased by Microsoft and later re-named MS-DOS and released in 1981</a:t>
            </a:r>
          </a:p>
          <a:p>
            <a:pPr algn="just"/>
            <a:endParaRPr lang="en-GB" sz="2000" dirty="0"/>
          </a:p>
          <a:p>
            <a:pPr algn="just"/>
            <a:r>
              <a:rPr lang="en-GB" sz="2000" b="1" dirty="0"/>
              <a:t>Linux: </a:t>
            </a:r>
            <a:r>
              <a:rPr lang="en-GB" sz="2000" dirty="0"/>
              <a:t>The Linux OS was developed in 1991 by Linus Torvalds a Finish Software Engineer. Linux is derived from Unix and it is a continuation of the Unix design. Android is based on the Linux OS and uses a modified version of it’s Kernel. More on this later</a:t>
            </a:r>
          </a:p>
          <a:p>
            <a:pPr algn="just"/>
            <a:endParaRPr lang="en-GB" sz="2000" dirty="0"/>
          </a:p>
          <a:p>
            <a:pPr algn="just"/>
            <a:r>
              <a:rPr lang="en-GB" sz="2000" b="1" dirty="0"/>
              <a:t>Solaris</a:t>
            </a:r>
            <a:r>
              <a:rPr lang="en-GB" sz="2000" dirty="0"/>
              <a:t>: originally developed by Sun Microsystems in 1992 (based on Unix). In 2010, after Sun was acquired by the company Oracle, SunOS was renamed Oracle Solaris. Today it is used by many Business Organisations as an Enterprise class Operating System, particularly for Oracle Database and Java applications.</a:t>
            </a:r>
          </a:p>
        </p:txBody>
      </p:sp>
      <p:sp>
        <p:nvSpPr>
          <p:cNvPr id="11" name="TextBox 10">
            <a:extLst>
              <a:ext uri="{FF2B5EF4-FFF2-40B4-BE49-F238E27FC236}">
                <a16:creationId xmlns:a16="http://schemas.microsoft.com/office/drawing/2014/main" id="{F86EE663-4FA3-B24F-A18A-79716004336F}"/>
              </a:ext>
            </a:extLst>
          </p:cNvPr>
          <p:cNvSpPr txBox="1"/>
          <p:nvPr/>
        </p:nvSpPr>
        <p:spPr>
          <a:xfrm>
            <a:off x="590237" y="313492"/>
            <a:ext cx="7908179" cy="523220"/>
          </a:xfrm>
          <a:prstGeom prst="rect">
            <a:avLst/>
          </a:prstGeom>
          <a:noFill/>
        </p:spPr>
        <p:txBody>
          <a:bodyPr wrap="square" rtlCol="0">
            <a:spAutoFit/>
          </a:bodyPr>
          <a:lstStyle/>
          <a:p>
            <a:pPr algn="ctr"/>
            <a:r>
              <a:rPr lang="en-US" sz="2800" b="1" dirty="0"/>
              <a:t>History &amp; Examples of Other OS in use today? </a:t>
            </a:r>
            <a:endParaRPr lang="en-US" sz="2800" dirty="0"/>
          </a:p>
        </p:txBody>
      </p:sp>
    </p:spTree>
    <p:extLst>
      <p:ext uri="{BB962C8B-B14F-4D97-AF65-F5344CB8AC3E}">
        <p14:creationId xmlns:p14="http://schemas.microsoft.com/office/powerpoint/2010/main" val="4064093989"/>
      </p:ext>
    </p:extLst>
  </p:cSld>
  <p:clrMapOvr>
    <a:masterClrMapping/>
  </p:clrMapOvr>
  <p:transition spd="med">
    <p:fad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7131A9-BE36-9631-E1C0-C6165D00B97D}"/>
              </a:ext>
            </a:extLst>
          </p:cNvPr>
          <p:cNvSpPr>
            <a:spLocks noGrp="1"/>
          </p:cNvSpPr>
          <p:nvPr>
            <p:ph type="title"/>
          </p:nvPr>
        </p:nvSpPr>
        <p:spPr/>
        <p:txBody>
          <a:bodyPr>
            <a:normAutofit/>
          </a:bodyPr>
          <a:lstStyle/>
          <a:p>
            <a:r>
              <a:rPr lang="en-GB" dirty="0"/>
              <a:t>Commonly used operating systems</a:t>
            </a:r>
          </a:p>
        </p:txBody>
      </p:sp>
      <p:sp>
        <p:nvSpPr>
          <p:cNvPr id="3" name="Content Placeholder 2">
            <a:extLst>
              <a:ext uri="{FF2B5EF4-FFF2-40B4-BE49-F238E27FC236}">
                <a16:creationId xmlns:a16="http://schemas.microsoft.com/office/drawing/2014/main" id="{0D251B6E-170A-1A7B-4B3E-222AB73A1BD6}"/>
              </a:ext>
            </a:extLst>
          </p:cNvPr>
          <p:cNvSpPr>
            <a:spLocks noGrp="1"/>
          </p:cNvSpPr>
          <p:nvPr>
            <p:ph idx="1"/>
          </p:nvPr>
        </p:nvSpPr>
        <p:spPr/>
        <p:txBody>
          <a:bodyPr>
            <a:normAutofit/>
          </a:bodyPr>
          <a:lstStyle/>
          <a:p>
            <a:pPr algn="just">
              <a:lnSpc>
                <a:spcPct val="150000"/>
              </a:lnSpc>
            </a:pPr>
            <a:r>
              <a:rPr lang="en-GB" dirty="0"/>
              <a:t>Windows (7,10,11)</a:t>
            </a:r>
          </a:p>
          <a:p>
            <a:pPr algn="just">
              <a:lnSpc>
                <a:spcPct val="150000"/>
              </a:lnSpc>
            </a:pPr>
            <a:r>
              <a:rPr lang="en-GB" dirty="0"/>
              <a:t>Chrome OS</a:t>
            </a:r>
          </a:p>
          <a:p>
            <a:pPr algn="just">
              <a:lnSpc>
                <a:spcPct val="150000"/>
              </a:lnSpc>
            </a:pPr>
            <a:r>
              <a:rPr lang="en-GB" dirty="0"/>
              <a:t>Linux</a:t>
            </a:r>
          </a:p>
          <a:p>
            <a:pPr algn="just">
              <a:lnSpc>
                <a:spcPct val="150000"/>
              </a:lnSpc>
            </a:pPr>
            <a:r>
              <a:rPr lang="en-GB" dirty="0"/>
              <a:t>Android</a:t>
            </a:r>
          </a:p>
          <a:p>
            <a:pPr algn="just">
              <a:lnSpc>
                <a:spcPct val="150000"/>
              </a:lnSpc>
            </a:pPr>
            <a:r>
              <a:rPr lang="en-GB" dirty="0"/>
              <a:t>Linux Kernel</a:t>
            </a:r>
          </a:p>
          <a:p>
            <a:pPr algn="just">
              <a:lnSpc>
                <a:spcPct val="150000"/>
              </a:lnSpc>
            </a:pPr>
            <a:r>
              <a:rPr lang="en-GB" dirty="0" err="1"/>
              <a:t>Redhat</a:t>
            </a:r>
            <a:r>
              <a:rPr lang="en-GB" dirty="0"/>
              <a:t> Linux</a:t>
            </a:r>
          </a:p>
          <a:p>
            <a:pPr algn="just">
              <a:lnSpc>
                <a:spcPct val="150000"/>
              </a:lnSpc>
            </a:pPr>
            <a:r>
              <a:rPr lang="en-GB" dirty="0"/>
              <a:t>iOS</a:t>
            </a:r>
          </a:p>
          <a:p>
            <a:pPr algn="just">
              <a:lnSpc>
                <a:spcPct val="150000"/>
              </a:lnSpc>
            </a:pPr>
            <a:r>
              <a:rPr lang="en-GB" dirty="0"/>
              <a:t>macOS</a:t>
            </a:r>
          </a:p>
          <a:p>
            <a:endParaRPr lang="en-GB" dirty="0"/>
          </a:p>
        </p:txBody>
      </p:sp>
    </p:spTree>
    <p:extLst>
      <p:ext uri="{BB962C8B-B14F-4D97-AF65-F5344CB8AC3E}">
        <p14:creationId xmlns:p14="http://schemas.microsoft.com/office/powerpoint/2010/main" val="3649713584"/>
      </p:ext>
    </p:extLst>
  </p:cSld>
  <p:clrMapOvr>
    <a:masterClrMapping/>
  </p:clrMapOvr>
  <p:transition spd="med">
    <p:fad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91C7E0-EDD9-354F-AB08-28D6A07F1232}"/>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910E88AA-A45B-9A89-3759-3D7E2301012D}"/>
              </a:ext>
            </a:extLst>
          </p:cNvPr>
          <p:cNvSpPr>
            <a:spLocks noGrp="1"/>
          </p:cNvSpPr>
          <p:nvPr>
            <p:ph idx="1"/>
          </p:nvPr>
        </p:nvSpPr>
        <p:spPr/>
        <p:txBody>
          <a:bodyPr/>
          <a:lstStyle/>
          <a:p>
            <a:pPr algn="just">
              <a:lnSpc>
                <a:spcPct val="150000"/>
              </a:lnSpc>
            </a:pPr>
            <a:r>
              <a:rPr lang="en-GB" dirty="0"/>
              <a:t>On the computer you are using</a:t>
            </a:r>
          </a:p>
          <a:p>
            <a:pPr marL="514350" indent="-514350" algn="just">
              <a:lnSpc>
                <a:spcPct val="150000"/>
              </a:lnSpc>
              <a:buAutoNum type="arabicPeriod"/>
            </a:pPr>
            <a:r>
              <a:rPr lang="en-GB" dirty="0"/>
              <a:t>Press Ctrl</a:t>
            </a:r>
            <a:r>
              <a:rPr lang="en-GB" baseline="-25000" dirty="0"/>
              <a:t> </a:t>
            </a:r>
            <a:r>
              <a:rPr lang="en-GB" dirty="0"/>
              <a:t>+ Alt + Del</a:t>
            </a:r>
          </a:p>
          <a:p>
            <a:pPr marL="514350" indent="-514350" algn="just">
              <a:lnSpc>
                <a:spcPct val="150000"/>
              </a:lnSpc>
              <a:buAutoNum type="arabicPeriod"/>
            </a:pPr>
            <a:r>
              <a:rPr lang="en-GB" dirty="0"/>
              <a:t>Select Task Manager</a:t>
            </a:r>
          </a:p>
          <a:p>
            <a:pPr marL="514350" indent="-514350" algn="just">
              <a:lnSpc>
                <a:spcPct val="150000"/>
              </a:lnSpc>
              <a:buAutoNum type="arabicPeriod"/>
            </a:pPr>
            <a:r>
              <a:rPr lang="en-GB" dirty="0"/>
              <a:t>Click the different tabs </a:t>
            </a:r>
          </a:p>
          <a:p>
            <a:pPr marL="514350" indent="-514350" algn="just">
              <a:lnSpc>
                <a:spcPct val="150000"/>
              </a:lnSpc>
              <a:buAutoNum type="arabicPeriod"/>
            </a:pPr>
            <a:r>
              <a:rPr lang="en-GB" dirty="0"/>
              <a:t>Which functions of an operating system can you identify</a:t>
            </a:r>
          </a:p>
        </p:txBody>
      </p:sp>
    </p:spTree>
    <p:extLst>
      <p:ext uri="{BB962C8B-B14F-4D97-AF65-F5344CB8AC3E}">
        <p14:creationId xmlns:p14="http://schemas.microsoft.com/office/powerpoint/2010/main" val="1761456490"/>
      </p:ext>
    </p:extLst>
  </p:cSld>
  <p:clrMapOvr>
    <a:masterClrMapping/>
  </p:clrMapOvr>
  <p:transition spd="med">
    <p:fad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5DF69-E092-679B-22D5-28D2B3419553}"/>
              </a:ext>
            </a:extLst>
          </p:cNvPr>
          <p:cNvSpPr>
            <a:spLocks noGrp="1"/>
          </p:cNvSpPr>
          <p:nvPr>
            <p:ph type="title"/>
          </p:nvPr>
        </p:nvSpPr>
        <p:spPr/>
        <p:txBody>
          <a:bodyPr/>
          <a:lstStyle/>
          <a:p>
            <a:r>
              <a:rPr lang="en-GB" dirty="0"/>
              <a:t>Functions of operating systems</a:t>
            </a:r>
          </a:p>
        </p:txBody>
      </p:sp>
      <p:pic>
        <p:nvPicPr>
          <p:cNvPr id="5" name="Content Placeholder 4">
            <a:extLst>
              <a:ext uri="{FF2B5EF4-FFF2-40B4-BE49-F238E27FC236}">
                <a16:creationId xmlns:a16="http://schemas.microsoft.com/office/drawing/2014/main" id="{3D8B9266-92E2-6D0A-5BDC-409EA8CB7793}"/>
              </a:ext>
            </a:extLst>
          </p:cNvPr>
          <p:cNvPicPr>
            <a:picLocks noGrp="1" noChangeAspect="1"/>
          </p:cNvPicPr>
          <p:nvPr>
            <p:ph idx="1"/>
          </p:nvPr>
        </p:nvPicPr>
        <p:blipFill>
          <a:blip r:embed="rId2"/>
          <a:stretch>
            <a:fillRect/>
          </a:stretch>
        </p:blipFill>
        <p:spPr>
          <a:xfrm>
            <a:off x="683569" y="1268761"/>
            <a:ext cx="6826894" cy="3818384"/>
          </a:xfrm>
        </p:spPr>
      </p:pic>
    </p:spTree>
    <p:extLst>
      <p:ext uri="{BB962C8B-B14F-4D97-AF65-F5344CB8AC3E}">
        <p14:creationId xmlns:p14="http://schemas.microsoft.com/office/powerpoint/2010/main" val="3667803759"/>
      </p:ext>
    </p:extLst>
  </p:cSld>
  <p:clrMapOvr>
    <a:masterClrMapping/>
  </p:clrMapOvr>
  <p:transition spd="med">
    <p:fad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6" y="1111882"/>
            <a:ext cx="7563164" cy="775252"/>
          </a:xfrm>
        </p:spPr>
        <p:txBody>
          <a:bodyPr>
            <a:normAutofit/>
          </a:bodyPr>
          <a:lstStyle/>
          <a:p>
            <a:r>
              <a:rPr lang="en-GB" sz="3000" b="1" dirty="0">
                <a:solidFill>
                  <a:srgbClr val="FFFFFF"/>
                </a:solidFill>
              </a:rPr>
              <a:t>OS: Memory Management.</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554537" y="1268760"/>
            <a:ext cx="7954107" cy="4608512"/>
          </a:xfrm>
        </p:spPr>
        <p:txBody>
          <a:bodyPr>
            <a:normAutofit/>
          </a:bodyPr>
          <a:lstStyle/>
          <a:p>
            <a:pPr marR="22860" algn="just">
              <a:lnSpc>
                <a:spcPct val="160000"/>
              </a:lnSpc>
              <a:spcBef>
                <a:spcPts val="0"/>
              </a:spcBef>
            </a:pPr>
            <a:r>
              <a:rPr lang="en-GB" sz="1800" dirty="0"/>
              <a:t>The OS controls which process is being executed by the CPU at any point in time.</a:t>
            </a:r>
          </a:p>
          <a:p>
            <a:pPr marR="22860" algn="just">
              <a:lnSpc>
                <a:spcPct val="160000"/>
              </a:lnSpc>
              <a:spcBef>
                <a:spcPts val="0"/>
              </a:spcBef>
            </a:pPr>
            <a:r>
              <a:rPr lang="en-GB" sz="1800" dirty="0"/>
              <a:t>The OS decides the best way to swap between </a:t>
            </a:r>
            <a:r>
              <a:rPr lang="en-GB" sz="1800" dirty="0">
                <a:solidFill>
                  <a:srgbClr val="FF0000"/>
                </a:solidFill>
              </a:rPr>
              <a:t>running</a:t>
            </a:r>
            <a:r>
              <a:rPr lang="en-GB" sz="1800" dirty="0"/>
              <a:t>, </a:t>
            </a:r>
            <a:r>
              <a:rPr lang="en-GB" sz="1800" dirty="0">
                <a:solidFill>
                  <a:srgbClr val="FF0000"/>
                </a:solidFill>
              </a:rPr>
              <a:t>runnable</a:t>
            </a:r>
            <a:r>
              <a:rPr lang="en-GB" sz="1800" dirty="0"/>
              <a:t> and </a:t>
            </a:r>
            <a:r>
              <a:rPr lang="en-GB" sz="1800" dirty="0">
                <a:solidFill>
                  <a:srgbClr val="FF0000"/>
                </a:solidFill>
              </a:rPr>
              <a:t>waiting</a:t>
            </a:r>
            <a:r>
              <a:rPr lang="en-GB" sz="1800" dirty="0"/>
              <a:t> processes. </a:t>
            </a:r>
          </a:p>
          <a:p>
            <a:pPr marR="22860" algn="just">
              <a:lnSpc>
                <a:spcPct val="160000"/>
              </a:lnSpc>
              <a:spcBef>
                <a:spcPts val="0"/>
              </a:spcBef>
            </a:pPr>
            <a:r>
              <a:rPr lang="en-GB" sz="1800" dirty="0"/>
              <a:t>The job of working out when to swap processes is known as </a:t>
            </a:r>
            <a:r>
              <a:rPr lang="en-GB" sz="1800" b="1" dirty="0"/>
              <a:t>scheduling</a:t>
            </a:r>
            <a:r>
              <a:rPr lang="en-GB" sz="1800" dirty="0"/>
              <a:t>. </a:t>
            </a:r>
          </a:p>
          <a:p>
            <a:pPr algn="just">
              <a:lnSpc>
                <a:spcPct val="160000"/>
              </a:lnSpc>
            </a:pPr>
            <a:r>
              <a:rPr lang="en-GB" sz="1800" dirty="0">
                <a:solidFill>
                  <a:srgbClr val="000000"/>
                </a:solidFill>
              </a:rPr>
              <a:t>Memory management is the management of a computer’s Primary Memory (RAM) / Main Memory.</a:t>
            </a:r>
          </a:p>
          <a:p>
            <a:pPr algn="just">
              <a:lnSpc>
                <a:spcPct val="160000"/>
              </a:lnSpc>
            </a:pPr>
            <a:r>
              <a:rPr lang="en-GB" sz="1800" dirty="0">
                <a:solidFill>
                  <a:srgbClr val="000000"/>
                </a:solidFill>
              </a:rPr>
              <a:t>A program must be in main memory for it to be executed. </a:t>
            </a:r>
            <a:r>
              <a:rPr lang="en-GB" sz="1800" dirty="0"/>
              <a:t>The OS </a:t>
            </a:r>
            <a:r>
              <a:rPr lang="en-GB" sz="1800" b="1" dirty="0"/>
              <a:t>Loads</a:t>
            </a:r>
            <a:r>
              <a:rPr lang="en-GB" sz="1800" dirty="0"/>
              <a:t> and </a:t>
            </a:r>
            <a:r>
              <a:rPr lang="en-GB" sz="1800" b="1" dirty="0"/>
              <a:t>Executes </a:t>
            </a:r>
            <a:r>
              <a:rPr lang="en-GB" sz="1800" dirty="0"/>
              <a:t>a program into memory.</a:t>
            </a:r>
          </a:p>
          <a:p>
            <a:pPr marR="22860" algn="just">
              <a:lnSpc>
                <a:spcPct val="150000"/>
              </a:lnSpc>
              <a:spcBef>
                <a:spcPts val="0"/>
              </a:spcBef>
            </a:pPr>
            <a:endParaRPr lang="en-GB" sz="1600" dirty="0"/>
          </a:p>
        </p:txBody>
      </p:sp>
      <p:sp>
        <p:nvSpPr>
          <p:cNvPr id="9" name="Title 1">
            <a:extLst>
              <a:ext uri="{FF2B5EF4-FFF2-40B4-BE49-F238E27FC236}">
                <a16:creationId xmlns:a16="http://schemas.microsoft.com/office/drawing/2014/main" id="{04FC0CB7-AEEF-1F4E-B6F6-6D1A04280061}"/>
              </a:ext>
            </a:extLst>
          </p:cNvPr>
          <p:cNvSpPr txBox="1">
            <a:spLocks/>
          </p:cNvSpPr>
          <p:nvPr/>
        </p:nvSpPr>
        <p:spPr>
          <a:xfrm>
            <a:off x="457200" y="274638"/>
            <a:ext cx="8229600" cy="837244"/>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a:t>Memory Management </a:t>
            </a:r>
          </a:p>
        </p:txBody>
      </p:sp>
    </p:spTree>
    <p:extLst>
      <p:ext uri="{BB962C8B-B14F-4D97-AF65-F5344CB8AC3E}">
        <p14:creationId xmlns:p14="http://schemas.microsoft.com/office/powerpoint/2010/main" val="900623217"/>
      </p:ext>
    </p:extLst>
  </p:cSld>
  <p:clrMapOvr>
    <a:masterClrMapping/>
  </p:clrMapOvr>
  <p:transition spd="med">
    <p:fad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739010" cy="775252"/>
          </a:xfrm>
        </p:spPr>
        <p:txBody>
          <a:bodyPr>
            <a:normAutofit/>
          </a:bodyPr>
          <a:lstStyle/>
          <a:p>
            <a:r>
              <a:rPr lang="en-GB" b="1" dirty="0">
                <a:solidFill>
                  <a:schemeClr val="bg1"/>
                </a:solidFill>
              </a:rPr>
              <a:t>Memory Management</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590237" y="1268760"/>
            <a:ext cx="7954107" cy="4608512"/>
          </a:xfrm>
        </p:spPr>
        <p:txBody>
          <a:bodyPr>
            <a:noAutofit/>
          </a:bodyPr>
          <a:lstStyle/>
          <a:p>
            <a:pPr algn="just"/>
            <a:endParaRPr lang="en-GB" sz="2000" dirty="0">
              <a:solidFill>
                <a:srgbClr val="000000"/>
              </a:solidFill>
            </a:endParaRPr>
          </a:p>
          <a:p>
            <a:pPr marL="0" indent="0" algn="just">
              <a:lnSpc>
                <a:spcPct val="150000"/>
              </a:lnSpc>
              <a:buNone/>
            </a:pPr>
            <a:r>
              <a:rPr lang="en-GB" sz="2000" b="1" dirty="0">
                <a:solidFill>
                  <a:srgbClr val="000000"/>
                </a:solidFill>
              </a:rPr>
              <a:t>The OS manages the computer’s primary / main memory by:</a:t>
            </a:r>
          </a:p>
          <a:p>
            <a:pPr algn="just">
              <a:lnSpc>
                <a:spcPct val="150000"/>
              </a:lnSpc>
            </a:pPr>
            <a:r>
              <a:rPr lang="en-GB" sz="2000" dirty="0">
                <a:solidFill>
                  <a:srgbClr val="000000"/>
                </a:solidFill>
              </a:rPr>
              <a:t>Keeping </a:t>
            </a:r>
            <a:r>
              <a:rPr lang="en-GB" sz="2000" b="1" dirty="0">
                <a:solidFill>
                  <a:srgbClr val="000000"/>
                </a:solidFill>
              </a:rPr>
              <a:t>track</a:t>
            </a:r>
            <a:r>
              <a:rPr lang="en-GB" sz="2000" dirty="0">
                <a:solidFill>
                  <a:srgbClr val="000000"/>
                </a:solidFill>
              </a:rPr>
              <a:t> of which parts of the memory are in use, by which process, and which parts of the memory are not in use.</a:t>
            </a:r>
          </a:p>
          <a:p>
            <a:pPr algn="just">
              <a:lnSpc>
                <a:spcPct val="150000"/>
              </a:lnSpc>
              <a:buFont typeface="Arial" panose="020B0604020202020204" pitchFamily="34" charset="0"/>
              <a:buChar char="•"/>
            </a:pPr>
            <a:r>
              <a:rPr lang="en-GB" sz="2000" dirty="0">
                <a:solidFill>
                  <a:srgbClr val="000000"/>
                </a:solidFill>
              </a:rPr>
              <a:t>The OS </a:t>
            </a:r>
            <a:r>
              <a:rPr lang="en-GB" sz="2000" b="1" dirty="0">
                <a:solidFill>
                  <a:srgbClr val="000000"/>
                </a:solidFill>
              </a:rPr>
              <a:t>decides</a:t>
            </a:r>
            <a:r>
              <a:rPr lang="en-GB" sz="2000" dirty="0">
                <a:solidFill>
                  <a:srgbClr val="000000"/>
                </a:solidFill>
              </a:rPr>
              <a:t> which process will get memory, when it will get it and how much it will get.</a:t>
            </a:r>
          </a:p>
          <a:p>
            <a:pPr algn="just">
              <a:lnSpc>
                <a:spcPct val="150000"/>
              </a:lnSpc>
              <a:buFont typeface="Arial" panose="020B0604020202020204" pitchFamily="34" charset="0"/>
              <a:buChar char="•"/>
            </a:pPr>
            <a:r>
              <a:rPr lang="en-GB" sz="2000" dirty="0">
                <a:solidFill>
                  <a:srgbClr val="000000"/>
                </a:solidFill>
              </a:rPr>
              <a:t>The OS </a:t>
            </a:r>
            <a:r>
              <a:rPr lang="en-GB" sz="2000" b="1" dirty="0">
                <a:solidFill>
                  <a:srgbClr val="000000"/>
                </a:solidFill>
              </a:rPr>
              <a:t>Allocates</a:t>
            </a:r>
            <a:r>
              <a:rPr lang="en-GB" sz="2000" dirty="0">
                <a:solidFill>
                  <a:srgbClr val="000000"/>
                </a:solidFill>
              </a:rPr>
              <a:t> the memory when a process requests it and </a:t>
            </a:r>
            <a:r>
              <a:rPr lang="en-GB" sz="2000" b="1" dirty="0">
                <a:solidFill>
                  <a:srgbClr val="000000"/>
                </a:solidFill>
              </a:rPr>
              <a:t>De-allocates</a:t>
            </a:r>
            <a:r>
              <a:rPr lang="en-GB" sz="2000" dirty="0">
                <a:solidFill>
                  <a:srgbClr val="000000"/>
                </a:solidFill>
              </a:rPr>
              <a:t> the memory when a process no longer needs it or has been terminated / closed.</a:t>
            </a:r>
          </a:p>
          <a:p>
            <a:pPr marL="0" marR="22860" indent="0" algn="just">
              <a:spcBef>
                <a:spcPts val="0"/>
              </a:spcBef>
              <a:buNone/>
            </a:pPr>
            <a:endParaRPr lang="en-GB" sz="2000" dirty="0">
              <a:ea typeface="Calibri" panose="020F0502020204030204" pitchFamily="34" charset="0"/>
              <a:cs typeface="Times New Roman" panose="02020603050405020304" pitchFamily="18" charset="0"/>
            </a:endParaRPr>
          </a:p>
        </p:txBody>
      </p:sp>
      <p:sp>
        <p:nvSpPr>
          <p:cNvPr id="9" name="Title 1">
            <a:extLst>
              <a:ext uri="{FF2B5EF4-FFF2-40B4-BE49-F238E27FC236}">
                <a16:creationId xmlns:a16="http://schemas.microsoft.com/office/drawing/2014/main" id="{7FACD328-4A5F-554B-A08D-3BA0CBAC13E8}"/>
              </a:ext>
            </a:extLst>
          </p:cNvPr>
          <p:cNvSpPr txBox="1">
            <a:spLocks/>
          </p:cNvSpPr>
          <p:nvPr/>
        </p:nvSpPr>
        <p:spPr>
          <a:xfrm>
            <a:off x="457200" y="274638"/>
            <a:ext cx="8229600" cy="837244"/>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a:t>Memory Management </a:t>
            </a:r>
          </a:p>
        </p:txBody>
      </p:sp>
    </p:spTree>
    <p:extLst>
      <p:ext uri="{BB962C8B-B14F-4D97-AF65-F5344CB8AC3E}">
        <p14:creationId xmlns:p14="http://schemas.microsoft.com/office/powerpoint/2010/main" val="504102667"/>
      </p:ext>
    </p:extLst>
  </p:cSld>
  <p:clrMapOvr>
    <a:masterClrMapping/>
  </p:clrMapOvr>
  <p:transition spd="med">
    <p:fad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E980AC-D072-CA95-018E-C6DFDE5A466F}"/>
              </a:ext>
            </a:extLst>
          </p:cNvPr>
          <p:cNvSpPr>
            <a:spLocks noGrp="1"/>
          </p:cNvSpPr>
          <p:nvPr>
            <p:ph type="title"/>
          </p:nvPr>
        </p:nvSpPr>
        <p:spPr/>
        <p:txBody>
          <a:bodyPr/>
          <a:lstStyle/>
          <a:p>
            <a:pPr algn="ctr"/>
            <a:r>
              <a:rPr lang="en-GB" sz="3200" b="1" dirty="0"/>
              <a:t>Process management</a:t>
            </a:r>
          </a:p>
        </p:txBody>
      </p:sp>
      <p:sp>
        <p:nvSpPr>
          <p:cNvPr id="3" name="Content Placeholder 2">
            <a:extLst>
              <a:ext uri="{FF2B5EF4-FFF2-40B4-BE49-F238E27FC236}">
                <a16:creationId xmlns:a16="http://schemas.microsoft.com/office/drawing/2014/main" id="{C1ED1B02-6EC9-CDB5-EA58-9B176DEC9E2B}"/>
              </a:ext>
            </a:extLst>
          </p:cNvPr>
          <p:cNvSpPr>
            <a:spLocks noGrp="1"/>
          </p:cNvSpPr>
          <p:nvPr>
            <p:ph idx="1"/>
          </p:nvPr>
        </p:nvSpPr>
        <p:spPr>
          <a:xfrm>
            <a:off x="628650" y="1825625"/>
            <a:ext cx="7886700" cy="3979639"/>
          </a:xfrm>
        </p:spPr>
        <p:txBody>
          <a:bodyPr>
            <a:normAutofit/>
          </a:bodyPr>
          <a:lstStyle/>
          <a:p>
            <a:pPr algn="just">
              <a:lnSpc>
                <a:spcPct val="150000"/>
              </a:lnSpc>
            </a:pPr>
            <a:r>
              <a:rPr lang="en-GB" sz="1800" dirty="0"/>
              <a:t>Computer programs contain specific instructions that dictate how a program should work when they are run.</a:t>
            </a:r>
          </a:p>
          <a:p>
            <a:pPr algn="just">
              <a:lnSpc>
                <a:spcPct val="150000"/>
              </a:lnSpc>
            </a:pPr>
            <a:r>
              <a:rPr lang="en-GB" sz="1800" dirty="0"/>
              <a:t>When a program is run, that instance of execution is represented by a process.</a:t>
            </a:r>
          </a:p>
          <a:p>
            <a:pPr algn="just">
              <a:lnSpc>
                <a:spcPct val="150000"/>
              </a:lnSpc>
            </a:pPr>
            <a:r>
              <a:rPr lang="en-GB" sz="1800" dirty="0"/>
              <a:t>The operating system manages</a:t>
            </a:r>
          </a:p>
          <a:p>
            <a:pPr lvl="1" algn="just">
              <a:lnSpc>
                <a:spcPct val="150000"/>
              </a:lnSpc>
            </a:pPr>
            <a:r>
              <a:rPr lang="en-GB" sz="1575" dirty="0"/>
              <a:t> active processes</a:t>
            </a:r>
          </a:p>
          <a:p>
            <a:pPr lvl="1" algn="just">
              <a:lnSpc>
                <a:spcPct val="150000"/>
              </a:lnSpc>
            </a:pPr>
            <a:r>
              <a:rPr lang="en-GB" sz="1575" dirty="0"/>
              <a:t>inter-process communication </a:t>
            </a:r>
          </a:p>
          <a:p>
            <a:pPr lvl="1" algn="just">
              <a:lnSpc>
                <a:spcPct val="150000"/>
              </a:lnSpc>
            </a:pPr>
            <a:r>
              <a:rPr lang="en-GB" sz="1575" dirty="0"/>
              <a:t>process synchronization </a:t>
            </a:r>
          </a:p>
          <a:p>
            <a:pPr lvl="1" algn="just">
              <a:lnSpc>
                <a:spcPct val="150000"/>
              </a:lnSpc>
            </a:pPr>
            <a:r>
              <a:rPr lang="en-GB" sz="1575" dirty="0"/>
              <a:t>process scheduling</a:t>
            </a:r>
          </a:p>
        </p:txBody>
      </p:sp>
    </p:spTree>
    <p:extLst>
      <p:ext uri="{BB962C8B-B14F-4D97-AF65-F5344CB8AC3E}">
        <p14:creationId xmlns:p14="http://schemas.microsoft.com/office/powerpoint/2010/main" val="3603365703"/>
      </p:ext>
    </p:extLst>
  </p:cSld>
  <p:clrMapOvr>
    <a:masterClrMapping/>
  </p:clrMapOvr>
  <p:transition spd="med">
    <p:fad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b="1" dirty="0">
                <a:solidFill>
                  <a:schemeClr val="bg1"/>
                </a:solidFill>
              </a:rPr>
              <a:t>OS: job / process scheduling</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633341" y="1359330"/>
            <a:ext cx="7877317" cy="4386788"/>
          </a:xfrm>
        </p:spPr>
        <p:txBody>
          <a:bodyPr>
            <a:noAutofit/>
          </a:bodyPr>
          <a:lstStyle/>
          <a:p>
            <a:pPr algn="just">
              <a:lnSpc>
                <a:spcPct val="150000"/>
              </a:lnSpc>
            </a:pPr>
            <a:r>
              <a:rPr lang="en-GB" sz="1800" u="none" strike="noStrike" dirty="0"/>
              <a:t>In Computing </a:t>
            </a:r>
            <a:r>
              <a:rPr lang="en-GB" sz="1800" b="0" i="0" dirty="0">
                <a:effectLst/>
              </a:rPr>
              <a:t>a </a:t>
            </a:r>
            <a:r>
              <a:rPr lang="en-GB" sz="1800" b="1" i="0" dirty="0">
                <a:effectLst/>
              </a:rPr>
              <a:t>job</a:t>
            </a:r>
            <a:r>
              <a:rPr lang="en-GB" sz="1800" dirty="0"/>
              <a:t> /</a:t>
            </a:r>
            <a:r>
              <a:rPr lang="en-GB" sz="1800" b="0" i="0" dirty="0">
                <a:effectLst/>
              </a:rPr>
              <a:t> </a:t>
            </a:r>
            <a:r>
              <a:rPr lang="en-GB" sz="1800" b="1" i="0" dirty="0">
                <a:effectLst/>
              </a:rPr>
              <a:t>task</a:t>
            </a:r>
            <a:r>
              <a:rPr lang="en-GB" sz="1800" b="0" i="0" dirty="0">
                <a:effectLst/>
              </a:rPr>
              <a:t> / </a:t>
            </a:r>
            <a:r>
              <a:rPr lang="en-GB" sz="1800" b="1" i="0" dirty="0">
                <a:effectLst/>
              </a:rPr>
              <a:t>thread</a:t>
            </a:r>
            <a:r>
              <a:rPr lang="en-GB" sz="1800" b="0" i="0" dirty="0">
                <a:effectLst/>
              </a:rPr>
              <a:t> is a unit of execution i.e. when the CPU executes an instruction.</a:t>
            </a:r>
          </a:p>
          <a:p>
            <a:pPr algn="just">
              <a:lnSpc>
                <a:spcPct val="150000"/>
              </a:lnSpc>
            </a:pPr>
            <a:r>
              <a:rPr lang="en-GB" sz="1800" b="1" dirty="0"/>
              <a:t>job control </a:t>
            </a:r>
            <a:r>
              <a:rPr lang="en-GB" sz="1800" dirty="0"/>
              <a:t>refers to the control of multiple jobs on a computer, ensuring that each job has access to the resources it needs to perform correctly.</a:t>
            </a:r>
          </a:p>
          <a:p>
            <a:pPr algn="just">
              <a:lnSpc>
                <a:spcPct val="150000"/>
              </a:lnSpc>
            </a:pPr>
            <a:r>
              <a:rPr lang="en-GB" sz="1800" dirty="0"/>
              <a:t>The OS is responsible for </a:t>
            </a:r>
            <a:r>
              <a:rPr lang="en-GB" sz="1800" b="1" dirty="0"/>
              <a:t>job scheduling, </a:t>
            </a:r>
            <a:r>
              <a:rPr lang="en-GB" sz="1800" dirty="0"/>
              <a:t>this is also called </a:t>
            </a:r>
            <a:r>
              <a:rPr lang="en-GB" sz="1800" b="1" dirty="0"/>
              <a:t>process scheduling</a:t>
            </a:r>
            <a:r>
              <a:rPr lang="en-GB" sz="1800" dirty="0"/>
              <a:t>.</a:t>
            </a:r>
          </a:p>
          <a:p>
            <a:pPr algn="just">
              <a:lnSpc>
                <a:spcPct val="150000"/>
              </a:lnSpc>
            </a:pPr>
            <a:r>
              <a:rPr lang="en-GB" sz="1800" dirty="0"/>
              <a:t>The OS </a:t>
            </a:r>
            <a:r>
              <a:rPr lang="en-GB" sz="1800" b="1" dirty="0"/>
              <a:t>process scheduler</a:t>
            </a:r>
            <a:r>
              <a:rPr lang="en-GB" sz="1800" dirty="0"/>
              <a:t> (aka </a:t>
            </a:r>
            <a:r>
              <a:rPr lang="en-GB" sz="1800" b="1" dirty="0"/>
              <a:t>resource scheduler or job controller)</a:t>
            </a:r>
            <a:r>
              <a:rPr lang="en-GB" sz="1800" dirty="0"/>
              <a:t> determines which jobs are admitted to the CPU for processing.</a:t>
            </a:r>
          </a:p>
        </p:txBody>
      </p:sp>
      <p:sp>
        <p:nvSpPr>
          <p:cNvPr id="9" name="Title 1">
            <a:extLst>
              <a:ext uri="{FF2B5EF4-FFF2-40B4-BE49-F238E27FC236}">
                <a16:creationId xmlns:a16="http://schemas.microsoft.com/office/drawing/2014/main" id="{5F7DD732-BBAA-0B45-A9CF-C42AB9DC5D2A}"/>
              </a:ext>
            </a:extLst>
          </p:cNvPr>
          <p:cNvSpPr txBox="1">
            <a:spLocks/>
          </p:cNvSpPr>
          <p:nvPr/>
        </p:nvSpPr>
        <p:spPr>
          <a:xfrm>
            <a:off x="457200" y="274638"/>
            <a:ext cx="8229600" cy="837244"/>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a:t>Job/Process Scheduling </a:t>
            </a:r>
          </a:p>
        </p:txBody>
      </p:sp>
    </p:spTree>
    <p:extLst>
      <p:ext uri="{BB962C8B-B14F-4D97-AF65-F5344CB8AC3E}">
        <p14:creationId xmlns:p14="http://schemas.microsoft.com/office/powerpoint/2010/main" val="348579463"/>
      </p:ext>
    </p:extLst>
  </p:cSld>
  <p:clrMapOvr>
    <a:masterClrMapping/>
  </p:clrMapOvr>
  <p:transition spd="med">
    <p:fad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b="1" dirty="0">
                <a:solidFill>
                  <a:schemeClr val="bg1"/>
                </a:solidFill>
              </a:rPr>
              <a:t>OS: Process scheduling &amp; Deadlocks.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457200" y="1340768"/>
            <a:ext cx="8096563" cy="3590036"/>
          </a:xfrm>
        </p:spPr>
        <p:txBody>
          <a:bodyPr>
            <a:noAutofit/>
          </a:bodyPr>
          <a:lstStyle/>
          <a:p>
            <a:pPr algn="just">
              <a:spcBef>
                <a:spcPts val="450"/>
              </a:spcBef>
            </a:pPr>
            <a:r>
              <a:rPr lang="en-GB" sz="2400" dirty="0"/>
              <a:t>A deadlock occurs when two programs/processes compete for resources that are held by each other.</a:t>
            </a:r>
          </a:p>
          <a:p>
            <a:pPr algn="just">
              <a:spcBef>
                <a:spcPts val="450"/>
              </a:spcBef>
            </a:pPr>
            <a:endParaRPr lang="en-GB" sz="2400" dirty="0"/>
          </a:p>
          <a:p>
            <a:pPr algn="just">
              <a:spcBef>
                <a:spcPts val="450"/>
              </a:spcBef>
            </a:pPr>
            <a:r>
              <a:rPr lang="en-GB" sz="2400" dirty="0"/>
              <a:t>It can sometimes occur from something as simple as a user opening applications very quickly and a memory freeze occurs as they both compete for the same space.</a:t>
            </a:r>
          </a:p>
          <a:p>
            <a:pPr algn="just">
              <a:spcBef>
                <a:spcPts val="450"/>
              </a:spcBef>
            </a:pPr>
            <a:endParaRPr lang="en-GB" sz="2400" dirty="0"/>
          </a:p>
          <a:p>
            <a:pPr algn="just">
              <a:spcBef>
                <a:spcPts val="450"/>
              </a:spcBef>
            </a:pPr>
            <a:r>
              <a:rPr lang="en-GB" sz="2400" dirty="0"/>
              <a:t>The OS ensures that competition for limited resources does not cause a </a:t>
            </a:r>
            <a:r>
              <a:rPr lang="en-GB" sz="2400" b="1" dirty="0"/>
              <a:t>deadlock, </a:t>
            </a:r>
            <a:r>
              <a:rPr lang="en-GB" sz="2400" dirty="0"/>
              <a:t>where two or more jobs/processes are unable to complete and potentially crash the system.</a:t>
            </a:r>
          </a:p>
          <a:p>
            <a:pPr marL="0" indent="0" algn="just">
              <a:spcBef>
                <a:spcPts val="450"/>
              </a:spcBef>
              <a:buNone/>
            </a:pPr>
            <a:endParaRPr lang="en-GB" sz="2400" dirty="0"/>
          </a:p>
        </p:txBody>
      </p:sp>
      <p:sp>
        <p:nvSpPr>
          <p:cNvPr id="9" name="Title 1">
            <a:extLst>
              <a:ext uri="{FF2B5EF4-FFF2-40B4-BE49-F238E27FC236}">
                <a16:creationId xmlns:a16="http://schemas.microsoft.com/office/drawing/2014/main" id="{9B36B1FC-79CB-294C-B0A6-C657012F0171}"/>
              </a:ext>
            </a:extLst>
          </p:cNvPr>
          <p:cNvSpPr txBox="1">
            <a:spLocks/>
          </p:cNvSpPr>
          <p:nvPr/>
        </p:nvSpPr>
        <p:spPr>
          <a:xfrm>
            <a:off x="457200" y="274638"/>
            <a:ext cx="8229600" cy="837244"/>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a:t>Process Scheduling &amp; Deadlock</a:t>
            </a:r>
          </a:p>
        </p:txBody>
      </p:sp>
    </p:spTree>
    <p:extLst>
      <p:ext uri="{BB962C8B-B14F-4D97-AF65-F5344CB8AC3E}">
        <p14:creationId xmlns:p14="http://schemas.microsoft.com/office/powerpoint/2010/main" val="258640361"/>
      </p:ext>
    </p:extLst>
  </p:cSld>
  <p:clrMapOvr>
    <a:masterClrMapping/>
  </p:clrMapOvr>
  <p:transition spd="med">
    <p:fad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b="1" dirty="0">
                <a:solidFill>
                  <a:schemeClr val="bg1"/>
                </a:solidFill>
              </a:rPr>
              <a:t>OS: Process scheduling &amp; Deadlocks.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81584" y="764704"/>
            <a:ext cx="8580832" cy="3590036"/>
          </a:xfrm>
        </p:spPr>
        <p:txBody>
          <a:bodyPr>
            <a:noAutofit/>
          </a:bodyPr>
          <a:lstStyle/>
          <a:p>
            <a:pPr algn="just">
              <a:spcBef>
                <a:spcPts val="450"/>
              </a:spcBef>
            </a:pPr>
            <a:r>
              <a:rPr lang="en-GB" sz="2200" b="1" dirty="0"/>
              <a:t>The OS </a:t>
            </a:r>
            <a:r>
              <a:rPr lang="en-GB" sz="2200" dirty="0"/>
              <a:t>keeps track of all system resources that are allocated to different processes and to detect a potential deadlock so that it can be resolved before it occurs.</a:t>
            </a:r>
          </a:p>
          <a:p>
            <a:pPr algn="just">
              <a:spcBef>
                <a:spcPts val="450"/>
              </a:spcBef>
            </a:pPr>
            <a:endParaRPr lang="en-GB" sz="2200" dirty="0"/>
          </a:p>
          <a:p>
            <a:pPr algn="just">
              <a:spcBef>
                <a:spcPts val="450"/>
              </a:spcBef>
            </a:pPr>
            <a:r>
              <a:rPr lang="en-GB" sz="2200" dirty="0">
                <a:solidFill>
                  <a:srgbClr val="202124"/>
                </a:solidFill>
              </a:rPr>
              <a:t>The </a:t>
            </a:r>
            <a:r>
              <a:rPr lang="en-GB" sz="2200" b="1" dirty="0">
                <a:solidFill>
                  <a:srgbClr val="202124"/>
                </a:solidFill>
              </a:rPr>
              <a:t>Banker's algorithm</a:t>
            </a:r>
            <a:r>
              <a:rPr lang="en-GB" sz="2200" dirty="0">
                <a:solidFill>
                  <a:srgbClr val="202124"/>
                </a:solidFill>
              </a:rPr>
              <a:t> (developed by </a:t>
            </a:r>
            <a:r>
              <a:rPr lang="en-GB" sz="2200" dirty="0" err="1">
                <a:solidFill>
                  <a:srgbClr val="202124"/>
                </a:solidFill>
              </a:rPr>
              <a:t>Edsger</a:t>
            </a:r>
            <a:r>
              <a:rPr lang="en-GB" sz="2200" dirty="0">
                <a:solidFill>
                  <a:srgbClr val="202124"/>
                </a:solidFill>
              </a:rPr>
              <a:t> Dijkstra) is a </a:t>
            </a:r>
            <a:r>
              <a:rPr lang="en-GB" sz="2200" b="1" dirty="0">
                <a:solidFill>
                  <a:srgbClr val="202124"/>
                </a:solidFill>
              </a:rPr>
              <a:t>deadlock avoidance algorithm, a resource</a:t>
            </a:r>
            <a:r>
              <a:rPr lang="en-GB" sz="2200" dirty="0">
                <a:solidFill>
                  <a:srgbClr val="202124"/>
                </a:solidFill>
              </a:rPr>
              <a:t> allocation method used in OSs to avoid </a:t>
            </a:r>
            <a:r>
              <a:rPr lang="en-GB" sz="2200" b="1" dirty="0">
                <a:solidFill>
                  <a:srgbClr val="202124"/>
                </a:solidFill>
              </a:rPr>
              <a:t>deadlock. The algorithm </a:t>
            </a:r>
            <a:r>
              <a:rPr lang="en-GB" sz="2200" dirty="0">
                <a:solidFill>
                  <a:srgbClr val="202122"/>
                </a:solidFill>
              </a:rPr>
              <a:t>simulates the allocation of </a:t>
            </a:r>
            <a:r>
              <a:rPr lang="en-GB" sz="2200" dirty="0"/>
              <a:t>resources</a:t>
            </a:r>
            <a:r>
              <a:rPr lang="en-GB" sz="2200" dirty="0">
                <a:solidFill>
                  <a:srgbClr val="202122"/>
                </a:solidFill>
              </a:rPr>
              <a:t> and tests them for possible deadlock conditions before deciding if a resource allocation should be allowed</a:t>
            </a:r>
          </a:p>
          <a:p>
            <a:pPr algn="just">
              <a:spcBef>
                <a:spcPts val="450"/>
              </a:spcBef>
            </a:pPr>
            <a:endParaRPr lang="en-GB" sz="2200" dirty="0">
              <a:solidFill>
                <a:srgbClr val="202124"/>
              </a:solidFill>
            </a:endParaRPr>
          </a:p>
          <a:p>
            <a:pPr algn="just">
              <a:spcBef>
                <a:spcPts val="450"/>
              </a:spcBef>
            </a:pPr>
            <a:r>
              <a:rPr lang="en-GB" sz="2200" dirty="0"/>
              <a:t>The OS can also terminate jobs / processes that are not performing as expected e.g. taking up too much memory, to prevent deadlock and a system crash.</a:t>
            </a:r>
          </a:p>
          <a:p>
            <a:pPr marL="0" indent="0" algn="just">
              <a:spcBef>
                <a:spcPts val="450"/>
              </a:spcBef>
              <a:buNone/>
            </a:pPr>
            <a:endParaRPr lang="en-GB" sz="2200" dirty="0"/>
          </a:p>
        </p:txBody>
      </p:sp>
      <p:sp>
        <p:nvSpPr>
          <p:cNvPr id="9" name="Title 1">
            <a:extLst>
              <a:ext uri="{FF2B5EF4-FFF2-40B4-BE49-F238E27FC236}">
                <a16:creationId xmlns:a16="http://schemas.microsoft.com/office/drawing/2014/main" id="{9B36B1FC-79CB-294C-B0A6-C657012F0171}"/>
              </a:ext>
            </a:extLst>
          </p:cNvPr>
          <p:cNvSpPr txBox="1">
            <a:spLocks/>
          </p:cNvSpPr>
          <p:nvPr/>
        </p:nvSpPr>
        <p:spPr>
          <a:xfrm>
            <a:off x="457200" y="44624"/>
            <a:ext cx="8229600" cy="837244"/>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a:t>Process Scheduling &amp; Deadlock</a:t>
            </a:r>
          </a:p>
        </p:txBody>
      </p:sp>
    </p:spTree>
    <p:extLst>
      <p:ext uri="{BB962C8B-B14F-4D97-AF65-F5344CB8AC3E}">
        <p14:creationId xmlns:p14="http://schemas.microsoft.com/office/powerpoint/2010/main" val="2742604742"/>
      </p:ext>
    </p:extLst>
  </p:cSld>
  <p:clrMapOvr>
    <a:masterClrMapping/>
  </p:clrMapOvr>
  <p:transition spd="med">
    <p:fade/>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b="1">
                <a:solidFill>
                  <a:schemeClr val="bg1"/>
                </a:solidFill>
              </a:rPr>
              <a:t>Device Management: I/O Input Output.</a:t>
            </a:r>
            <a:endParaRPr lang="en-GB" b="1" dirty="0">
              <a:solidFill>
                <a:schemeClr val="bg1"/>
              </a:solidFill>
            </a:endParaRPr>
          </a:p>
        </p:txBody>
      </p:sp>
      <p:pic>
        <p:nvPicPr>
          <p:cNvPr id="4" name="Picture 3" descr="Diagram&#10;&#10;Description automatically generated">
            <a:extLst>
              <a:ext uri="{FF2B5EF4-FFF2-40B4-BE49-F238E27FC236}">
                <a16:creationId xmlns:a16="http://schemas.microsoft.com/office/drawing/2014/main" id="{663B6751-833E-4CDB-B982-8B2E8FA07CA5}"/>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154987" y="946673"/>
            <a:ext cx="2675421" cy="4498551"/>
          </a:xfrm>
          <a:prstGeom prst="rect">
            <a:avLst/>
          </a:prstGeom>
        </p:spPr>
      </p:pic>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72257" y="895372"/>
            <a:ext cx="5911911" cy="5125915"/>
          </a:xfrm>
        </p:spPr>
        <p:txBody>
          <a:bodyPr>
            <a:noAutofit/>
          </a:bodyPr>
          <a:lstStyle/>
          <a:p>
            <a:pPr algn="just">
              <a:lnSpc>
                <a:spcPct val="100000"/>
              </a:lnSpc>
              <a:buSzPct val="102000"/>
            </a:pPr>
            <a:r>
              <a:rPr lang="en-GB" sz="1600" dirty="0"/>
              <a:t>  One of the key roles of an OS is to manage Input and Output (I/O).</a:t>
            </a:r>
          </a:p>
          <a:p>
            <a:pPr marL="257175" indent="-257175" algn="just">
              <a:lnSpc>
                <a:spcPct val="100000"/>
              </a:lnSpc>
              <a:buFont typeface="Symbol" panose="05050102010706020507" pitchFamily="18" charset="2"/>
              <a:buChar char=""/>
            </a:pPr>
            <a:r>
              <a:rPr lang="en-GB" sz="1600" dirty="0"/>
              <a:t>There are a great variety of I/O devices and their functionality and speed vary greatly as do the methods for </a:t>
            </a:r>
            <a:br>
              <a:rPr lang="en-GB" sz="1600" dirty="0"/>
            </a:br>
            <a:r>
              <a:rPr lang="en-GB" sz="1600" dirty="0"/>
              <a:t>managing them.</a:t>
            </a:r>
          </a:p>
          <a:p>
            <a:pPr marL="257175" indent="-257175" algn="just">
              <a:lnSpc>
                <a:spcPct val="100000"/>
              </a:lnSpc>
              <a:buFont typeface="Symbol" panose="05050102010706020507" pitchFamily="18" charset="2"/>
              <a:buChar char=""/>
            </a:pPr>
            <a:r>
              <a:rPr lang="en-GB" sz="1600" dirty="0"/>
              <a:t>The OS manages device communication via their respective drivers. </a:t>
            </a:r>
          </a:p>
          <a:p>
            <a:pPr marL="257175" indent="-257175" algn="just">
              <a:lnSpc>
                <a:spcPct val="100000"/>
              </a:lnSpc>
              <a:buFont typeface="Symbol" panose="05050102010706020507" pitchFamily="18" charset="2"/>
              <a:buChar char=""/>
            </a:pPr>
            <a:r>
              <a:rPr lang="en-GB" sz="1600" dirty="0"/>
              <a:t>A device driver is simply a set of files that tells the peripheral and OS how to communicate with each other. </a:t>
            </a:r>
          </a:p>
          <a:p>
            <a:pPr marL="257175" indent="-257175" algn="just">
              <a:lnSpc>
                <a:spcPct val="100000"/>
              </a:lnSpc>
              <a:buFont typeface="Symbol" panose="05050102010706020507" pitchFamily="18" charset="2"/>
              <a:buChar char=""/>
            </a:pPr>
            <a:r>
              <a:rPr lang="en-GB" sz="1600" dirty="0"/>
              <a:t>The OS controls which program/process gets the device, when and for how much time.</a:t>
            </a:r>
          </a:p>
          <a:p>
            <a:pPr marL="257175" indent="-257175" algn="just">
              <a:lnSpc>
                <a:spcPct val="100000"/>
              </a:lnSpc>
              <a:buFont typeface="Symbol" panose="05050102010706020507" pitchFamily="18" charset="2"/>
              <a:buChar char=""/>
            </a:pPr>
            <a:r>
              <a:rPr lang="en-GB" sz="1600" dirty="0"/>
              <a:t>The OS allocates and de-allocates a device to the CPU when it needs to be used. </a:t>
            </a:r>
          </a:p>
          <a:p>
            <a:pPr marL="257175" indent="-257175" algn="just">
              <a:lnSpc>
                <a:spcPct val="100000"/>
              </a:lnSpc>
              <a:buFont typeface="Symbol" panose="05050102010706020507" pitchFamily="18" charset="2"/>
              <a:buChar char=""/>
            </a:pPr>
            <a:r>
              <a:rPr lang="en-GB" sz="1600" dirty="0">
                <a:solidFill>
                  <a:srgbClr val="202124"/>
                </a:solidFill>
                <a:ea typeface="Calibri" panose="020F0502020204030204" pitchFamily="34" charset="0"/>
                <a:cs typeface="Times New Roman" panose="02020603050405020304" pitchFamily="18" charset="0"/>
              </a:rPr>
              <a:t>One of the key parts and programs of the OS is the </a:t>
            </a:r>
            <a:r>
              <a:rPr lang="en-GB" sz="1600" b="1" dirty="0">
                <a:solidFill>
                  <a:srgbClr val="202124"/>
                </a:solidFill>
                <a:ea typeface="Calibri" panose="020F0502020204030204" pitchFamily="34" charset="0"/>
                <a:cs typeface="Times New Roman" panose="02020603050405020304" pitchFamily="18" charset="0"/>
              </a:rPr>
              <a:t>I/O</a:t>
            </a:r>
            <a:r>
              <a:rPr lang="en-GB" sz="1600" dirty="0">
                <a:solidFill>
                  <a:srgbClr val="202124"/>
                </a:solidFill>
                <a:ea typeface="Calibri" panose="020F0502020204030204" pitchFamily="34" charset="0"/>
                <a:cs typeface="Times New Roman" panose="02020603050405020304" pitchFamily="18" charset="0"/>
              </a:rPr>
              <a:t> </a:t>
            </a:r>
            <a:r>
              <a:rPr lang="en-GB" sz="1600" b="1" dirty="0">
                <a:solidFill>
                  <a:srgbClr val="202124"/>
                </a:solidFill>
                <a:ea typeface="Calibri" panose="020F0502020204030204" pitchFamily="34" charset="0"/>
                <a:cs typeface="Times New Roman" panose="02020603050405020304" pitchFamily="18" charset="0"/>
              </a:rPr>
              <a:t>Traffic Controller &amp; I/O scheduler </a:t>
            </a:r>
            <a:r>
              <a:rPr lang="en-GB" sz="1600" dirty="0">
                <a:solidFill>
                  <a:srgbClr val="202124"/>
                </a:solidFill>
                <a:ea typeface="Calibri" panose="020F0502020204030204" pitchFamily="34" charset="0"/>
                <a:cs typeface="Times New Roman" panose="02020603050405020304" pitchFamily="18" charset="0"/>
              </a:rPr>
              <a:t>which</a:t>
            </a:r>
            <a:r>
              <a:rPr lang="en-GB" sz="1600" b="1" dirty="0">
                <a:solidFill>
                  <a:srgbClr val="202124"/>
                </a:solidFill>
                <a:ea typeface="Calibri" panose="020F0502020204030204" pitchFamily="34" charset="0"/>
                <a:cs typeface="Times New Roman" panose="02020603050405020304" pitchFamily="18" charset="0"/>
              </a:rPr>
              <a:t> </a:t>
            </a:r>
            <a:r>
              <a:rPr lang="en-GB" sz="1600" dirty="0">
                <a:solidFill>
                  <a:srgbClr val="202124"/>
                </a:solidFill>
                <a:ea typeface="Calibri" panose="020F0502020204030204" pitchFamily="34" charset="0"/>
                <a:cs typeface="Times New Roman" panose="02020603050405020304" pitchFamily="18" charset="0"/>
              </a:rPr>
              <a:t>keeps track of all devices and communication channels as well as the status of the processor and processes. </a:t>
            </a:r>
          </a:p>
          <a:p>
            <a:pPr marL="257175" indent="-257175" algn="just">
              <a:lnSpc>
                <a:spcPct val="100000"/>
              </a:lnSpc>
              <a:buFont typeface="Symbol" panose="05050102010706020507" pitchFamily="18" charset="2"/>
              <a:buChar char=""/>
            </a:pPr>
            <a:r>
              <a:rPr lang="en-GB" sz="1600" dirty="0">
                <a:solidFill>
                  <a:srgbClr val="202124"/>
                </a:solidFill>
                <a:ea typeface="Calibri" panose="020F0502020204030204" pitchFamily="34" charset="0"/>
                <a:cs typeface="Times New Roman" panose="02020603050405020304" pitchFamily="18" charset="0"/>
              </a:rPr>
              <a:t>It allocates and de-allocates the CPU to device requests via device interrupts..</a:t>
            </a:r>
            <a:endParaRPr lang="en-GB" sz="1600" dirty="0"/>
          </a:p>
          <a:p>
            <a:pPr marL="257175" indent="-257175" algn="just">
              <a:lnSpc>
                <a:spcPts val="1440"/>
              </a:lnSpc>
              <a:buFont typeface="Symbol" panose="05050102010706020507" pitchFamily="18" charset="2"/>
              <a:buChar char=""/>
            </a:pPr>
            <a:endParaRPr lang="en-GB" sz="1500" dirty="0"/>
          </a:p>
        </p:txBody>
      </p:sp>
      <p:sp>
        <p:nvSpPr>
          <p:cNvPr id="11" name="Title 1">
            <a:extLst>
              <a:ext uri="{FF2B5EF4-FFF2-40B4-BE49-F238E27FC236}">
                <a16:creationId xmlns:a16="http://schemas.microsoft.com/office/drawing/2014/main" id="{C468C394-D1C7-9649-BCB4-B3759048F7AB}"/>
              </a:ext>
            </a:extLst>
          </p:cNvPr>
          <p:cNvSpPr txBox="1">
            <a:spLocks/>
          </p:cNvSpPr>
          <p:nvPr/>
        </p:nvSpPr>
        <p:spPr>
          <a:xfrm>
            <a:off x="971600" y="246387"/>
            <a:ext cx="7588358" cy="648986"/>
          </a:xfrm>
          <a:prstGeom prst="rect">
            <a:avLst/>
          </a:prstGeom>
        </p:spPr>
        <p:txBody>
          <a:bodyPr vert="horz" lIns="91440" tIns="45720" rIns="91440" bIns="45720" rtlCol="0" anchor="b">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000" b="1"/>
              <a:t>Device Management: I/O </a:t>
            </a:r>
            <a:endParaRPr lang="en-GB" sz="3000" b="1" dirty="0"/>
          </a:p>
        </p:txBody>
      </p:sp>
    </p:spTree>
    <p:extLst>
      <p:ext uri="{BB962C8B-B14F-4D97-AF65-F5344CB8AC3E}">
        <p14:creationId xmlns:p14="http://schemas.microsoft.com/office/powerpoint/2010/main" val="2652647300"/>
      </p:ext>
    </p:extLst>
  </p:cSld>
  <p:clrMapOvr>
    <a:masterClrMapping/>
  </p:clrMapOvr>
  <p:transition spd="med">
    <p:fade/>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4BF382-CF28-52B0-F7D6-F0A0568B01BC}"/>
              </a:ext>
            </a:extLst>
          </p:cNvPr>
          <p:cNvSpPr>
            <a:spLocks noGrp="1"/>
          </p:cNvSpPr>
          <p:nvPr>
            <p:ph type="title"/>
          </p:nvPr>
        </p:nvSpPr>
        <p:spPr/>
        <p:txBody>
          <a:bodyPr/>
          <a:lstStyle/>
          <a:p>
            <a:pPr algn="ctr"/>
            <a:r>
              <a:rPr lang="en-GB" sz="3200" b="1" dirty="0"/>
              <a:t>File &amp; directory management</a:t>
            </a:r>
          </a:p>
        </p:txBody>
      </p:sp>
      <p:sp>
        <p:nvSpPr>
          <p:cNvPr id="3" name="Content Placeholder 2">
            <a:extLst>
              <a:ext uri="{FF2B5EF4-FFF2-40B4-BE49-F238E27FC236}">
                <a16:creationId xmlns:a16="http://schemas.microsoft.com/office/drawing/2014/main" id="{AFDB89B1-8EC8-41AA-AA49-B88E8E249C25}"/>
              </a:ext>
            </a:extLst>
          </p:cNvPr>
          <p:cNvSpPr>
            <a:spLocks noGrp="1"/>
          </p:cNvSpPr>
          <p:nvPr>
            <p:ph idx="1"/>
          </p:nvPr>
        </p:nvSpPr>
        <p:spPr>
          <a:xfrm>
            <a:off x="628650" y="1825625"/>
            <a:ext cx="7975798" cy="4123655"/>
          </a:xfrm>
        </p:spPr>
        <p:txBody>
          <a:bodyPr/>
          <a:lstStyle/>
          <a:p>
            <a:pPr marL="0" indent="0" algn="just">
              <a:lnSpc>
                <a:spcPct val="150000"/>
              </a:lnSpc>
              <a:buNone/>
            </a:pPr>
            <a:r>
              <a:rPr lang="en-GB" sz="1800" dirty="0"/>
              <a:t>The OS </a:t>
            </a:r>
          </a:p>
          <a:p>
            <a:pPr algn="just">
              <a:lnSpc>
                <a:spcPct val="150000"/>
              </a:lnSpc>
            </a:pPr>
            <a:r>
              <a:rPr lang="en-GB" sz="1800" dirty="0"/>
              <a:t>manages information about individual files as well as the directories they belong in. </a:t>
            </a:r>
          </a:p>
          <a:p>
            <a:pPr algn="just">
              <a:lnSpc>
                <a:spcPct val="150000"/>
              </a:lnSpc>
            </a:pPr>
            <a:r>
              <a:rPr lang="en-GB" sz="1800" dirty="0"/>
              <a:t>is also responsible for maintaining file systems by being able to perform tasks such as creating, deleting, renaming, and copying files and/or directories.</a:t>
            </a:r>
          </a:p>
          <a:p>
            <a:pPr algn="just">
              <a:lnSpc>
                <a:spcPct val="150000"/>
              </a:lnSpc>
            </a:pPr>
            <a:r>
              <a:rPr lang="en-GB" sz="1800" dirty="0"/>
              <a:t>organises files on the disk.</a:t>
            </a:r>
          </a:p>
          <a:p>
            <a:pPr algn="just">
              <a:lnSpc>
                <a:spcPct val="150000"/>
              </a:lnSpc>
            </a:pPr>
            <a:r>
              <a:rPr lang="en-GB" sz="1800" dirty="0"/>
              <a:t>Decides which resource to assign to a file</a:t>
            </a:r>
          </a:p>
          <a:p>
            <a:pPr algn="just">
              <a:lnSpc>
                <a:spcPct val="150000"/>
              </a:lnSpc>
            </a:pPr>
            <a:endParaRPr lang="en-GB" sz="1600" dirty="0"/>
          </a:p>
          <a:p>
            <a:pPr algn="just">
              <a:lnSpc>
                <a:spcPct val="150000"/>
              </a:lnSpc>
            </a:pPr>
            <a:endParaRPr lang="en-GB" sz="1600" dirty="0"/>
          </a:p>
          <a:p>
            <a:pPr algn="just">
              <a:lnSpc>
                <a:spcPct val="150000"/>
              </a:lnSpc>
            </a:pPr>
            <a:endParaRPr lang="en-GB" sz="1600" dirty="0">
              <a:solidFill>
                <a:srgbClr val="445578"/>
              </a:solidFill>
              <a:highlight>
                <a:srgbClr val="FFFFFF"/>
              </a:highlight>
              <a:latin typeface="Inter"/>
            </a:endParaRPr>
          </a:p>
          <a:p>
            <a:pPr algn="just">
              <a:lnSpc>
                <a:spcPct val="150000"/>
              </a:lnSpc>
            </a:pPr>
            <a:endParaRPr lang="en-GB" sz="1600" dirty="0"/>
          </a:p>
        </p:txBody>
      </p:sp>
    </p:spTree>
    <p:extLst>
      <p:ext uri="{BB962C8B-B14F-4D97-AF65-F5344CB8AC3E}">
        <p14:creationId xmlns:p14="http://schemas.microsoft.com/office/powerpoint/2010/main" val="2701166180"/>
      </p:ext>
    </p:extLst>
  </p:cSld>
  <p:clrMapOvr>
    <a:masterClrMapping/>
  </p:clrMapOvr>
  <p:transition spd="med">
    <p:fade/>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56EC02-7A1E-1567-9D73-4AD2E15D163C}"/>
              </a:ext>
            </a:extLst>
          </p:cNvPr>
          <p:cNvSpPr>
            <a:spLocks noGrp="1"/>
          </p:cNvSpPr>
          <p:nvPr>
            <p:ph type="title"/>
          </p:nvPr>
        </p:nvSpPr>
        <p:spPr>
          <a:xfrm>
            <a:off x="395536" y="332656"/>
            <a:ext cx="7886700" cy="1325563"/>
          </a:xfrm>
        </p:spPr>
        <p:txBody>
          <a:bodyPr/>
          <a:lstStyle/>
          <a:p>
            <a:pPr algn="ctr"/>
            <a:r>
              <a:rPr lang="en-GB" b="1" dirty="0"/>
              <a:t>Security &amp; protection </a:t>
            </a:r>
          </a:p>
        </p:txBody>
      </p:sp>
      <p:sp>
        <p:nvSpPr>
          <p:cNvPr id="3" name="Content Placeholder 2">
            <a:extLst>
              <a:ext uri="{FF2B5EF4-FFF2-40B4-BE49-F238E27FC236}">
                <a16:creationId xmlns:a16="http://schemas.microsoft.com/office/drawing/2014/main" id="{210CDB16-BFDD-EFAB-4867-985E427165DB}"/>
              </a:ext>
            </a:extLst>
          </p:cNvPr>
          <p:cNvSpPr>
            <a:spLocks noGrp="1"/>
          </p:cNvSpPr>
          <p:nvPr>
            <p:ph idx="1"/>
          </p:nvPr>
        </p:nvSpPr>
        <p:spPr/>
        <p:txBody>
          <a:bodyPr>
            <a:normAutofit fontScale="40000" lnSpcReduction="20000"/>
          </a:bodyPr>
          <a:lstStyle/>
          <a:p>
            <a:pPr algn="just">
              <a:lnSpc>
                <a:spcPct val="170000"/>
              </a:lnSpc>
            </a:pPr>
            <a:r>
              <a:rPr lang="en-GB" sz="3400" dirty="0"/>
              <a:t>The operating system plays a large role in managing I/O by ensuring communication between I/O hardware and I/O software.</a:t>
            </a:r>
          </a:p>
          <a:p>
            <a:pPr algn="just">
              <a:lnSpc>
                <a:spcPct val="170000"/>
              </a:lnSpc>
              <a:spcAft>
                <a:spcPts val="600"/>
              </a:spcAft>
            </a:pPr>
            <a:r>
              <a:rPr lang="en-GB" sz="3400" dirty="0">
                <a:ea typeface="Calibri" panose="020F0502020204030204" pitchFamily="34" charset="0"/>
                <a:cs typeface="Times New Roman" panose="02020603050405020304" pitchFamily="18" charset="0"/>
              </a:rPr>
              <a:t>There are several ways in which modern OSs can protect the computer system e.g.</a:t>
            </a:r>
          </a:p>
          <a:p>
            <a:pPr marL="257175" indent="-257175" algn="just">
              <a:lnSpc>
                <a:spcPct val="170000"/>
              </a:lnSpc>
              <a:buFont typeface="Symbol" panose="05050102010706020507" pitchFamily="18" charset="2"/>
              <a:buChar char=""/>
            </a:pPr>
            <a:r>
              <a:rPr lang="en-GB" sz="3400" b="1" dirty="0">
                <a:ea typeface="Calibri" panose="020F0502020204030204" pitchFamily="34" charset="0"/>
                <a:cs typeface="Times New Roman" panose="02020603050405020304" pitchFamily="18" charset="0"/>
              </a:rPr>
              <a:t>Authentication:</a:t>
            </a:r>
            <a:r>
              <a:rPr lang="en-GB" sz="3400" dirty="0">
                <a:ea typeface="Calibri" panose="020F0502020204030204" pitchFamily="34" charset="0"/>
                <a:cs typeface="Times New Roman" panose="02020603050405020304" pitchFamily="18" charset="0"/>
              </a:rPr>
              <a:t> includes the OS identifying each user that wants to access and use the system. The OS identifies or authenticates users in several ways such as requiring users to provide a valid Username &amp; Password, Biometric recognition such as fingerprint, eye retina or signature recognition or a user entering a card/key into a slot to login into the system.</a:t>
            </a:r>
          </a:p>
          <a:p>
            <a:pPr marL="257175" indent="-257175" algn="just">
              <a:lnSpc>
                <a:spcPct val="170000"/>
              </a:lnSpc>
              <a:buFont typeface="Symbol" panose="05050102010706020507" pitchFamily="18" charset="2"/>
              <a:buChar char=""/>
            </a:pPr>
            <a:endParaRPr lang="en-GB" sz="3400" dirty="0">
              <a:ea typeface="Calibri" panose="020F0502020204030204" pitchFamily="34" charset="0"/>
              <a:cs typeface="Times New Roman" panose="02020603050405020304" pitchFamily="18" charset="0"/>
            </a:endParaRPr>
          </a:p>
          <a:p>
            <a:pPr marL="257175" indent="-257175" algn="just">
              <a:lnSpc>
                <a:spcPct val="170000"/>
              </a:lnSpc>
              <a:spcAft>
                <a:spcPts val="600"/>
              </a:spcAft>
              <a:buFont typeface="Symbol" panose="05050102010706020507" pitchFamily="18" charset="2"/>
              <a:buChar char=""/>
            </a:pPr>
            <a:r>
              <a:rPr lang="en-GB" sz="3400" b="1" dirty="0">
                <a:ea typeface="Calibri" panose="020F0502020204030204" pitchFamily="34" charset="0"/>
                <a:cs typeface="Times New Roman" panose="02020603050405020304" pitchFamily="18" charset="0"/>
              </a:rPr>
              <a:t>Program &amp; System security:</a:t>
            </a:r>
            <a:r>
              <a:rPr lang="en-GB" sz="3400" dirty="0">
                <a:ea typeface="Calibri" panose="020F0502020204030204" pitchFamily="34" charset="0"/>
                <a:cs typeface="Times New Roman" panose="02020603050405020304" pitchFamily="18" charset="0"/>
              </a:rPr>
              <a:t> Many modern OSs have built-in anti-virus and firewall programs to block malicious programs. They can also flag potential network threats.</a:t>
            </a:r>
          </a:p>
          <a:p>
            <a:endParaRPr lang="en-GB" dirty="0"/>
          </a:p>
          <a:p>
            <a:endParaRPr lang="en-GB" dirty="0"/>
          </a:p>
          <a:p>
            <a:endParaRPr lang="en-GB" dirty="0"/>
          </a:p>
        </p:txBody>
      </p:sp>
    </p:spTree>
    <p:extLst>
      <p:ext uri="{BB962C8B-B14F-4D97-AF65-F5344CB8AC3E}">
        <p14:creationId xmlns:p14="http://schemas.microsoft.com/office/powerpoint/2010/main" val="816192214"/>
      </p:ext>
    </p:extLst>
  </p:cSld>
  <p:clrMapOvr>
    <a:masterClrMapping/>
  </p:clrMapOvr>
  <p:transition spd="med">
    <p:fade/>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Preview: Memory &amp; Process Management</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628651" y="1340768"/>
            <a:ext cx="4398869" cy="4680520"/>
          </a:xfrm>
        </p:spPr>
        <p:txBody>
          <a:bodyPr>
            <a:normAutofit/>
          </a:bodyPr>
          <a:lstStyle/>
          <a:p>
            <a:pPr algn="just"/>
            <a:r>
              <a:rPr lang="en-GB" dirty="0"/>
              <a:t>On Windows press: CTRL-ALT-DEL.</a:t>
            </a:r>
          </a:p>
          <a:p>
            <a:pPr algn="just"/>
            <a:r>
              <a:rPr lang="en-GB" dirty="0"/>
              <a:t>Open Task Manager.</a:t>
            </a:r>
          </a:p>
          <a:p>
            <a:pPr algn="just"/>
            <a:endParaRPr lang="en-GB" dirty="0"/>
          </a:p>
          <a:p>
            <a:pPr algn="just"/>
            <a:r>
              <a:rPr lang="en-GB" dirty="0"/>
              <a:t>You will see the OS manages many processes including </a:t>
            </a:r>
            <a:r>
              <a:rPr lang="en-GB" b="1" dirty="0"/>
              <a:t>Applications</a:t>
            </a:r>
            <a:r>
              <a:rPr lang="en-GB" dirty="0"/>
              <a:t>, many </a:t>
            </a:r>
            <a:r>
              <a:rPr lang="en-GB" b="1" dirty="0"/>
              <a:t>background processes</a:t>
            </a:r>
            <a:r>
              <a:rPr lang="en-GB" dirty="0"/>
              <a:t>, </a:t>
            </a:r>
            <a:r>
              <a:rPr lang="en-GB" b="1" dirty="0"/>
              <a:t>System Performance </a:t>
            </a:r>
            <a:r>
              <a:rPr lang="en-GB" dirty="0"/>
              <a:t>and the </a:t>
            </a:r>
            <a:r>
              <a:rPr lang="en-GB" b="1" dirty="0"/>
              <a:t>Users</a:t>
            </a:r>
            <a:r>
              <a:rPr lang="en-GB" dirty="0"/>
              <a:t> logged-in into the system.</a:t>
            </a:r>
          </a:p>
          <a:p>
            <a:pPr algn="just"/>
            <a:endParaRPr lang="en-GB" dirty="0"/>
          </a:p>
          <a:p>
            <a:pPr algn="just"/>
            <a:r>
              <a:rPr lang="en-GB" b="1" dirty="0"/>
              <a:t>The core of the OS is the Kernel</a:t>
            </a:r>
            <a:r>
              <a:rPr lang="en-GB" dirty="0"/>
              <a:t>, a program that manages memory communication between the computer’s hardware and software such as the RAM and the CPU.</a:t>
            </a:r>
          </a:p>
        </p:txBody>
      </p:sp>
      <p:pic>
        <p:nvPicPr>
          <p:cNvPr id="4" name="Picture 3" descr="Table&#10;&#10;Description automatically generated">
            <a:extLst>
              <a:ext uri="{FF2B5EF4-FFF2-40B4-BE49-F238E27FC236}">
                <a16:creationId xmlns:a16="http://schemas.microsoft.com/office/drawing/2014/main" id="{BF85AF71-08FC-4A9F-8620-D103A1E5294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03160" y="1340768"/>
            <a:ext cx="3679994" cy="4149205"/>
          </a:xfrm>
          <a:prstGeom prst="rect">
            <a:avLst/>
          </a:prstGeom>
        </p:spPr>
      </p:pic>
      <p:sp>
        <p:nvSpPr>
          <p:cNvPr id="11" name="TextBox 10">
            <a:extLst>
              <a:ext uri="{FF2B5EF4-FFF2-40B4-BE49-F238E27FC236}">
                <a16:creationId xmlns:a16="http://schemas.microsoft.com/office/drawing/2014/main" id="{83ABDC98-161B-1545-856E-A809EB8EE3D9}"/>
              </a:ext>
            </a:extLst>
          </p:cNvPr>
          <p:cNvSpPr txBox="1"/>
          <p:nvPr/>
        </p:nvSpPr>
        <p:spPr>
          <a:xfrm>
            <a:off x="861018" y="527107"/>
            <a:ext cx="7421963" cy="584775"/>
          </a:xfrm>
          <a:prstGeom prst="rect">
            <a:avLst/>
          </a:prstGeom>
          <a:noFill/>
        </p:spPr>
        <p:txBody>
          <a:bodyPr wrap="square" rtlCol="0">
            <a:spAutoFit/>
          </a:bodyPr>
          <a:lstStyle/>
          <a:p>
            <a:pPr algn="ctr"/>
            <a:r>
              <a:rPr lang="en-US" sz="3200" b="1" dirty="0"/>
              <a:t>Memory &amp; Process Management</a:t>
            </a:r>
            <a:endParaRPr lang="en-US" dirty="0"/>
          </a:p>
        </p:txBody>
      </p:sp>
    </p:spTree>
    <p:extLst>
      <p:ext uri="{BB962C8B-B14F-4D97-AF65-F5344CB8AC3E}">
        <p14:creationId xmlns:p14="http://schemas.microsoft.com/office/powerpoint/2010/main" val="2708050376"/>
      </p:ext>
    </p:extLst>
  </p:cSld>
  <p:clrMapOvr>
    <a:masterClrMapping/>
  </p:clrMapOvr>
  <p:transition spd="med">
    <p:fade/>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Tutorial: Research Activity 1 – Types of OS.</a:t>
            </a:r>
          </a:p>
        </p:txBody>
      </p:sp>
      <p:sp>
        <p:nvSpPr>
          <p:cNvPr id="9" name="Content Placeholder 2">
            <a:extLst>
              <a:ext uri="{FF2B5EF4-FFF2-40B4-BE49-F238E27FC236}">
                <a16:creationId xmlns:a16="http://schemas.microsoft.com/office/drawing/2014/main" id="{1907F43D-0AA3-4886-AF0D-843268D6CDBB}"/>
              </a:ext>
            </a:extLst>
          </p:cNvPr>
          <p:cNvSpPr>
            <a:spLocks noGrp="1"/>
          </p:cNvSpPr>
          <p:nvPr>
            <p:ph idx="1"/>
          </p:nvPr>
        </p:nvSpPr>
        <p:spPr>
          <a:xfrm>
            <a:off x="667063" y="1499508"/>
            <a:ext cx="7886700" cy="3263504"/>
          </a:xfrm>
        </p:spPr>
        <p:txBody>
          <a:bodyPr>
            <a:normAutofit/>
          </a:bodyPr>
          <a:lstStyle/>
          <a:p>
            <a:pPr marL="385763" indent="-385763">
              <a:lnSpc>
                <a:spcPct val="120000"/>
              </a:lnSpc>
              <a:spcBef>
                <a:spcPts val="0"/>
              </a:spcBef>
              <a:buFont typeface="+mj-lt"/>
              <a:buAutoNum type="arabicPeriod"/>
            </a:pPr>
            <a:r>
              <a:rPr lang="en-GB" sz="2175" dirty="0"/>
              <a:t>Research on the different types of Operating Systems with focus to the following:</a:t>
            </a:r>
          </a:p>
          <a:p>
            <a:pPr>
              <a:lnSpc>
                <a:spcPct val="120000"/>
              </a:lnSpc>
              <a:spcBef>
                <a:spcPts val="0"/>
              </a:spcBef>
            </a:pPr>
            <a:r>
              <a:rPr lang="en-GB" sz="2175" dirty="0"/>
              <a:t>Users</a:t>
            </a:r>
          </a:p>
          <a:p>
            <a:pPr>
              <a:lnSpc>
                <a:spcPct val="120000"/>
              </a:lnSpc>
              <a:spcBef>
                <a:spcPts val="0"/>
              </a:spcBef>
            </a:pPr>
            <a:r>
              <a:rPr lang="en-GB" sz="2175" dirty="0"/>
              <a:t>Task handling</a:t>
            </a:r>
          </a:p>
          <a:p>
            <a:pPr>
              <a:lnSpc>
                <a:spcPct val="120000"/>
              </a:lnSpc>
              <a:spcBef>
                <a:spcPts val="0"/>
              </a:spcBef>
            </a:pPr>
            <a:r>
              <a:rPr lang="en-GB" sz="2175" dirty="0"/>
              <a:t>Examples of where they are used</a:t>
            </a:r>
          </a:p>
          <a:p>
            <a:pPr>
              <a:lnSpc>
                <a:spcPct val="120000"/>
              </a:lnSpc>
              <a:spcBef>
                <a:spcPts val="0"/>
              </a:spcBef>
            </a:pPr>
            <a:r>
              <a:rPr lang="en-GB" sz="2175" dirty="0"/>
              <a:t>Examples of each type.</a:t>
            </a:r>
          </a:p>
        </p:txBody>
      </p:sp>
      <p:sp>
        <p:nvSpPr>
          <p:cNvPr id="11" name="TextBox 10">
            <a:extLst>
              <a:ext uri="{FF2B5EF4-FFF2-40B4-BE49-F238E27FC236}">
                <a16:creationId xmlns:a16="http://schemas.microsoft.com/office/drawing/2014/main" id="{062B13D4-4685-4746-A3BC-267EA9B07BA3}"/>
              </a:ext>
            </a:extLst>
          </p:cNvPr>
          <p:cNvSpPr txBox="1"/>
          <p:nvPr/>
        </p:nvSpPr>
        <p:spPr>
          <a:xfrm>
            <a:off x="861018" y="527107"/>
            <a:ext cx="7421963" cy="584775"/>
          </a:xfrm>
          <a:prstGeom prst="rect">
            <a:avLst/>
          </a:prstGeom>
          <a:noFill/>
        </p:spPr>
        <p:txBody>
          <a:bodyPr wrap="square" rtlCol="0">
            <a:spAutoFit/>
          </a:bodyPr>
          <a:lstStyle/>
          <a:p>
            <a:pPr algn="ctr"/>
            <a:r>
              <a:rPr lang="en-US" sz="3200" b="1" dirty="0"/>
              <a:t>Activity</a:t>
            </a:r>
            <a:endParaRPr lang="en-US" dirty="0"/>
          </a:p>
        </p:txBody>
      </p:sp>
    </p:spTree>
    <p:extLst>
      <p:ext uri="{BB962C8B-B14F-4D97-AF65-F5344CB8AC3E}">
        <p14:creationId xmlns:p14="http://schemas.microsoft.com/office/powerpoint/2010/main" val="40188043"/>
      </p:ext>
    </p:extLst>
  </p:cSld>
  <p:clrMapOvr>
    <a:masterClrMapping/>
  </p:clrMapOvr>
  <p:transition spd="med">
    <p:fade/>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5EB858-FC88-D092-9DD1-612CC92F4B5D}"/>
              </a:ext>
            </a:extLst>
          </p:cNvPr>
          <p:cNvSpPr>
            <a:spLocks noGrp="1"/>
          </p:cNvSpPr>
          <p:nvPr>
            <p:ph type="title"/>
          </p:nvPr>
        </p:nvSpPr>
        <p:spPr/>
        <p:txBody>
          <a:bodyPr/>
          <a:lstStyle/>
          <a:p>
            <a:r>
              <a:rPr lang="en-GB" dirty="0"/>
              <a:t>Types of Operating systems</a:t>
            </a:r>
          </a:p>
        </p:txBody>
      </p:sp>
      <p:graphicFrame>
        <p:nvGraphicFramePr>
          <p:cNvPr id="4" name="Content Placeholder 3">
            <a:extLst>
              <a:ext uri="{FF2B5EF4-FFF2-40B4-BE49-F238E27FC236}">
                <a16:creationId xmlns:a16="http://schemas.microsoft.com/office/drawing/2014/main" id="{26B2B9E1-91B2-8578-5C2F-63ADF3C76D28}"/>
              </a:ext>
            </a:extLst>
          </p:cNvPr>
          <p:cNvGraphicFramePr>
            <a:graphicFrameLocks noGrp="1"/>
          </p:cNvGraphicFramePr>
          <p:nvPr>
            <p:ph idx="1"/>
          </p:nvPr>
        </p:nvGraphicFramePr>
        <p:xfrm>
          <a:off x="457200" y="1600200"/>
          <a:ext cx="8229600" cy="3916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98743000"/>
      </p:ext>
    </p:extLst>
  </p:cSld>
  <p:clrMapOvr>
    <a:masterClrMapping/>
  </p:clrMapOvr>
  <p:transition spd="med">
    <p:fade/>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5EB858-FC88-D092-9DD1-612CC92F4B5D}"/>
              </a:ext>
            </a:extLst>
          </p:cNvPr>
          <p:cNvSpPr>
            <a:spLocks noGrp="1"/>
          </p:cNvSpPr>
          <p:nvPr>
            <p:ph type="title"/>
          </p:nvPr>
        </p:nvSpPr>
        <p:spPr/>
        <p:txBody>
          <a:bodyPr/>
          <a:lstStyle/>
          <a:p>
            <a:r>
              <a:rPr lang="en-GB" dirty="0"/>
              <a:t>Types of Operating systems</a:t>
            </a:r>
          </a:p>
        </p:txBody>
      </p:sp>
      <p:graphicFrame>
        <p:nvGraphicFramePr>
          <p:cNvPr id="4" name="Content Placeholder 3">
            <a:extLst>
              <a:ext uri="{FF2B5EF4-FFF2-40B4-BE49-F238E27FC236}">
                <a16:creationId xmlns:a16="http://schemas.microsoft.com/office/drawing/2014/main" id="{26B2B9E1-91B2-8578-5C2F-63ADF3C76D28}"/>
              </a:ext>
            </a:extLst>
          </p:cNvPr>
          <p:cNvGraphicFramePr>
            <a:graphicFrameLocks noGrp="1"/>
          </p:cNvGraphicFramePr>
          <p:nvPr>
            <p:ph idx="1"/>
          </p:nvPr>
        </p:nvGraphicFramePr>
        <p:xfrm>
          <a:off x="457200" y="1600200"/>
          <a:ext cx="8229600" cy="3916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72147383"/>
      </p:ext>
    </p:extLst>
  </p:cSld>
  <p:clrMapOvr>
    <a:masterClrMapping/>
  </p:clrMapOvr>
  <p:transition spd="med">
    <p:fade/>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5EB858-FC88-D092-9DD1-612CC92F4B5D}"/>
              </a:ext>
            </a:extLst>
          </p:cNvPr>
          <p:cNvSpPr>
            <a:spLocks noGrp="1"/>
          </p:cNvSpPr>
          <p:nvPr>
            <p:ph type="title"/>
          </p:nvPr>
        </p:nvSpPr>
        <p:spPr/>
        <p:txBody>
          <a:bodyPr/>
          <a:lstStyle/>
          <a:p>
            <a:r>
              <a:rPr lang="en-GB" dirty="0"/>
              <a:t>Types of Operating systems</a:t>
            </a:r>
          </a:p>
        </p:txBody>
      </p:sp>
      <p:graphicFrame>
        <p:nvGraphicFramePr>
          <p:cNvPr id="4" name="Content Placeholder 3">
            <a:extLst>
              <a:ext uri="{FF2B5EF4-FFF2-40B4-BE49-F238E27FC236}">
                <a16:creationId xmlns:a16="http://schemas.microsoft.com/office/drawing/2014/main" id="{26B2B9E1-91B2-8578-5C2F-63ADF3C76D28}"/>
              </a:ext>
            </a:extLst>
          </p:cNvPr>
          <p:cNvGraphicFramePr>
            <a:graphicFrameLocks noGrp="1"/>
          </p:cNvGraphicFramePr>
          <p:nvPr>
            <p:ph idx="1"/>
          </p:nvPr>
        </p:nvGraphicFramePr>
        <p:xfrm>
          <a:off x="457200" y="1600200"/>
          <a:ext cx="8229600" cy="3916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hought Bubble: Cloud 2">
            <a:extLst>
              <a:ext uri="{FF2B5EF4-FFF2-40B4-BE49-F238E27FC236}">
                <a16:creationId xmlns:a16="http://schemas.microsoft.com/office/drawing/2014/main" id="{7C25059F-5A6A-48ED-45B4-C3FE332D71BD}"/>
              </a:ext>
            </a:extLst>
          </p:cNvPr>
          <p:cNvSpPr/>
          <p:nvPr/>
        </p:nvSpPr>
        <p:spPr>
          <a:xfrm>
            <a:off x="3419872" y="2204864"/>
            <a:ext cx="2160240" cy="2520280"/>
          </a:xfrm>
          <a:prstGeom prst="cloud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Any other type that you found in your research</a:t>
            </a:r>
          </a:p>
          <a:p>
            <a:pPr algn="ctr"/>
            <a:endParaRPr lang="en-GB" dirty="0"/>
          </a:p>
        </p:txBody>
      </p:sp>
    </p:spTree>
    <p:extLst>
      <p:ext uri="{BB962C8B-B14F-4D97-AF65-F5344CB8AC3E}">
        <p14:creationId xmlns:p14="http://schemas.microsoft.com/office/powerpoint/2010/main" val="3531778115"/>
      </p:ext>
    </p:extLst>
  </p:cSld>
  <p:clrMapOvr>
    <a:masterClrMapping/>
  </p:clrMapOvr>
  <p:transition spd="med">
    <p:fade/>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Different types of OS systems.</a:t>
            </a:r>
          </a:p>
        </p:txBody>
      </p:sp>
      <p:sp>
        <p:nvSpPr>
          <p:cNvPr id="9" name="Content Placeholder 2">
            <a:extLst>
              <a:ext uri="{FF2B5EF4-FFF2-40B4-BE49-F238E27FC236}">
                <a16:creationId xmlns:a16="http://schemas.microsoft.com/office/drawing/2014/main" id="{1907F43D-0AA3-4886-AF0D-843268D6CDBB}"/>
              </a:ext>
            </a:extLst>
          </p:cNvPr>
          <p:cNvSpPr>
            <a:spLocks noGrp="1"/>
          </p:cNvSpPr>
          <p:nvPr>
            <p:ph idx="1"/>
          </p:nvPr>
        </p:nvSpPr>
        <p:spPr>
          <a:xfrm>
            <a:off x="590237" y="1317624"/>
            <a:ext cx="7886700" cy="3263504"/>
          </a:xfrm>
        </p:spPr>
        <p:txBody>
          <a:bodyPr>
            <a:noAutofit/>
          </a:bodyPr>
          <a:lstStyle/>
          <a:p>
            <a:pPr marL="0" indent="0" algn="just">
              <a:lnSpc>
                <a:spcPct val="120000"/>
              </a:lnSpc>
              <a:spcBef>
                <a:spcPts val="0"/>
              </a:spcBef>
              <a:buNone/>
            </a:pPr>
            <a:r>
              <a:rPr lang="en-GB" sz="1800" dirty="0"/>
              <a:t>Although the fundamental roles and functions of an operating system are the same, there are many different types that serve a wide range of needs. Such as:</a:t>
            </a:r>
          </a:p>
          <a:p>
            <a:pPr marL="257175" indent="-257175" algn="just">
              <a:lnSpc>
                <a:spcPct val="120000"/>
              </a:lnSpc>
              <a:spcBef>
                <a:spcPts val="0"/>
              </a:spcBef>
              <a:buFont typeface="Symbol" panose="05050102010706020507" pitchFamily="18" charset="2"/>
              <a:buChar char=""/>
            </a:pPr>
            <a:r>
              <a:rPr lang="en-GB" sz="1800" b="1" dirty="0"/>
              <a:t>General-purpose operating systems </a:t>
            </a:r>
            <a:r>
              <a:rPr lang="en-GB" sz="1800" dirty="0"/>
              <a:t>(typical Desktop Oss such as Unix, Linux, Windows and MacOS).</a:t>
            </a:r>
          </a:p>
          <a:p>
            <a:pPr marL="257175" indent="-257175" algn="just">
              <a:lnSpc>
                <a:spcPct val="120000"/>
              </a:lnSpc>
              <a:spcBef>
                <a:spcPts val="0"/>
              </a:spcBef>
              <a:buFont typeface="Symbol" panose="05050102010706020507" pitchFamily="18" charset="2"/>
              <a:buChar char=""/>
            </a:pPr>
            <a:r>
              <a:rPr lang="en-GB" sz="1800" b="1" dirty="0"/>
              <a:t>Mobile operating systems </a:t>
            </a:r>
            <a:r>
              <a:rPr lang="en-GB" sz="1800" dirty="0"/>
              <a:t>(such as Android and Apple iOS).</a:t>
            </a:r>
          </a:p>
          <a:p>
            <a:pPr marL="257175" indent="-257175" algn="just">
              <a:lnSpc>
                <a:spcPct val="120000"/>
              </a:lnSpc>
              <a:spcBef>
                <a:spcPts val="0"/>
              </a:spcBef>
              <a:buFont typeface="Symbol" panose="05050102010706020507" pitchFamily="18" charset="2"/>
              <a:buChar char=""/>
            </a:pPr>
            <a:r>
              <a:rPr lang="en-GB" sz="1800" b="1" dirty="0"/>
              <a:t>Network operating systems </a:t>
            </a:r>
            <a:r>
              <a:rPr lang="en-GB" sz="1800" dirty="0"/>
              <a:t>or NOS (such as Windows NT and Windows 10).</a:t>
            </a:r>
          </a:p>
          <a:p>
            <a:pPr marL="257175" indent="-257175" algn="just">
              <a:lnSpc>
                <a:spcPct val="120000"/>
              </a:lnSpc>
              <a:spcBef>
                <a:spcPts val="0"/>
              </a:spcBef>
              <a:buFont typeface="Symbol" panose="05050102010706020507" pitchFamily="18" charset="2"/>
              <a:buChar char=""/>
            </a:pPr>
            <a:r>
              <a:rPr lang="en-GB" sz="1800" b="1" dirty="0"/>
              <a:t>Embedded operating systems </a:t>
            </a:r>
            <a:r>
              <a:rPr lang="en-GB" sz="1800" dirty="0"/>
              <a:t>(or Highly specialized OSs) used in ATMs, airplane systems and retail point of sale (POS) terminals. E.g. </a:t>
            </a:r>
            <a:r>
              <a:rPr lang="en-GB" sz="1800" dirty="0" err="1"/>
              <a:t>FreeRTOS</a:t>
            </a:r>
            <a:r>
              <a:rPr lang="en-GB" sz="1800" dirty="0"/>
              <a:t>, QNX, VxWorks</a:t>
            </a:r>
          </a:p>
          <a:p>
            <a:pPr marL="257175" indent="-257175" algn="just">
              <a:lnSpc>
                <a:spcPct val="120000"/>
              </a:lnSpc>
              <a:spcBef>
                <a:spcPts val="0"/>
              </a:spcBef>
              <a:buFont typeface="Symbol" panose="05050102010706020507" pitchFamily="18" charset="2"/>
              <a:buChar char=""/>
            </a:pPr>
            <a:r>
              <a:rPr lang="en-GB" sz="1800" b="1" dirty="0"/>
              <a:t>Real-time operating system</a:t>
            </a:r>
            <a:r>
              <a:rPr lang="en-GB" sz="1800" dirty="0"/>
              <a:t>. </a:t>
            </a:r>
            <a:r>
              <a:rPr lang="en-GB" sz="1800" dirty="0">
                <a:ea typeface="Calibri" panose="020F0502020204030204" pitchFamily="34" charset="0"/>
                <a:cs typeface="Times New Roman" panose="02020603050405020304" pitchFamily="18" charset="0"/>
              </a:rPr>
              <a:t>e.g. RTOS are used in industrial control systems to direct the operations of factory or power plant machines.  Two examples </a:t>
            </a:r>
            <a:r>
              <a:rPr lang="en-GB" sz="1800" dirty="0" err="1">
                <a:ea typeface="Calibri" panose="020F0502020204030204" pitchFamily="34" charset="0"/>
                <a:cs typeface="Times New Roman" panose="02020603050405020304" pitchFamily="18" charset="0"/>
              </a:rPr>
              <a:t>FreeRTOS</a:t>
            </a:r>
            <a:r>
              <a:rPr lang="en-GB" sz="1800" dirty="0">
                <a:ea typeface="Calibri" panose="020F0502020204030204" pitchFamily="34" charset="0"/>
                <a:cs typeface="Times New Roman" panose="02020603050405020304" pitchFamily="18" charset="0"/>
              </a:rPr>
              <a:t> and VxWorks.</a:t>
            </a:r>
          </a:p>
          <a:p>
            <a:pPr marL="0" indent="0" algn="just">
              <a:lnSpc>
                <a:spcPct val="120000"/>
              </a:lnSpc>
              <a:spcBef>
                <a:spcPts val="0"/>
              </a:spcBef>
              <a:buNone/>
            </a:pPr>
            <a:endParaRPr lang="en-GB" sz="1800" dirty="0"/>
          </a:p>
          <a:p>
            <a:pPr marL="0" indent="0" algn="just">
              <a:lnSpc>
                <a:spcPct val="120000"/>
              </a:lnSpc>
              <a:spcBef>
                <a:spcPts val="0"/>
              </a:spcBef>
              <a:buNone/>
            </a:pPr>
            <a:endParaRPr lang="en-GB" sz="1800" dirty="0"/>
          </a:p>
        </p:txBody>
      </p:sp>
      <p:sp>
        <p:nvSpPr>
          <p:cNvPr id="11" name="TextBox 10">
            <a:extLst>
              <a:ext uri="{FF2B5EF4-FFF2-40B4-BE49-F238E27FC236}">
                <a16:creationId xmlns:a16="http://schemas.microsoft.com/office/drawing/2014/main" id="{3EB059E9-9F2A-614B-87F5-C62E195CFE7B}"/>
              </a:ext>
            </a:extLst>
          </p:cNvPr>
          <p:cNvSpPr txBox="1"/>
          <p:nvPr/>
        </p:nvSpPr>
        <p:spPr>
          <a:xfrm>
            <a:off x="861018" y="527107"/>
            <a:ext cx="7421963" cy="584775"/>
          </a:xfrm>
          <a:prstGeom prst="rect">
            <a:avLst/>
          </a:prstGeom>
          <a:noFill/>
        </p:spPr>
        <p:txBody>
          <a:bodyPr wrap="square" rtlCol="0">
            <a:spAutoFit/>
          </a:bodyPr>
          <a:lstStyle/>
          <a:p>
            <a:pPr algn="ctr"/>
            <a:r>
              <a:rPr lang="en-US" sz="3200" b="1" dirty="0"/>
              <a:t>Different types of OS</a:t>
            </a:r>
            <a:endParaRPr lang="en-US" dirty="0"/>
          </a:p>
        </p:txBody>
      </p:sp>
    </p:spTree>
    <p:extLst>
      <p:ext uri="{BB962C8B-B14F-4D97-AF65-F5344CB8AC3E}">
        <p14:creationId xmlns:p14="http://schemas.microsoft.com/office/powerpoint/2010/main" val="1447909001"/>
      </p:ext>
    </p:extLst>
  </p:cSld>
  <p:clrMapOvr>
    <a:masterClrMapping/>
  </p:clrMapOvr>
  <p:transition spd="med">
    <p:fade/>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Different types of OS systems.</a:t>
            </a:r>
          </a:p>
        </p:txBody>
      </p:sp>
      <p:sp>
        <p:nvSpPr>
          <p:cNvPr id="5" name="Rectangle 4">
            <a:extLst>
              <a:ext uri="{FF2B5EF4-FFF2-40B4-BE49-F238E27FC236}">
                <a16:creationId xmlns:a16="http://schemas.microsoft.com/office/drawing/2014/main" id="{D4353DEF-B35E-164C-B937-B8A8BF907AF6}"/>
              </a:ext>
            </a:extLst>
          </p:cNvPr>
          <p:cNvSpPr/>
          <p:nvPr/>
        </p:nvSpPr>
        <p:spPr>
          <a:xfrm>
            <a:off x="920915" y="1340768"/>
            <a:ext cx="7632848" cy="4523546"/>
          </a:xfrm>
          <a:prstGeom prst="rect">
            <a:avLst/>
          </a:prstGeom>
        </p:spPr>
        <p:txBody>
          <a:bodyPr wrap="square">
            <a:spAutoFit/>
          </a:bodyPr>
          <a:lstStyle/>
          <a:p>
            <a:pPr algn="just">
              <a:lnSpc>
                <a:spcPct val="120000"/>
              </a:lnSpc>
            </a:pPr>
            <a:r>
              <a:rPr lang="en-GB" sz="2200" b="1" dirty="0"/>
              <a:t>Other traditional names and types of OS include: </a:t>
            </a:r>
          </a:p>
          <a:p>
            <a:pPr algn="just">
              <a:lnSpc>
                <a:spcPct val="120000"/>
              </a:lnSpc>
              <a:spcBef>
                <a:spcPts val="0"/>
              </a:spcBef>
            </a:pPr>
            <a:r>
              <a:rPr lang="en-GB" sz="2200" dirty="0"/>
              <a:t>Single-tasking and multi-tasking, Single- and multi-user, Distributed and Templated.</a:t>
            </a:r>
          </a:p>
          <a:p>
            <a:pPr algn="just">
              <a:lnSpc>
                <a:spcPct val="120000"/>
              </a:lnSpc>
            </a:pPr>
            <a:endParaRPr lang="en-GB" sz="2200" dirty="0"/>
          </a:p>
          <a:p>
            <a:pPr algn="just">
              <a:lnSpc>
                <a:spcPct val="120000"/>
              </a:lnSpc>
            </a:pPr>
            <a:r>
              <a:rPr lang="en-GB" sz="2200" dirty="0"/>
              <a:t>The differences between OS types is not absolute, some operating systems share characteristics of others e.g. general-purpose </a:t>
            </a:r>
            <a:r>
              <a:rPr lang="en-GB" sz="2200" dirty="0" err="1"/>
              <a:t>Os</a:t>
            </a:r>
            <a:r>
              <a:rPr lang="en-GB" sz="2200" dirty="0"/>
              <a:t> often today include the networking capabilities found in a NOS. Also, embedded operating systems commonly include attributes of RTOS. Mobile OSs typically run many apps simultaneously like general-purpose OSs.</a:t>
            </a:r>
          </a:p>
        </p:txBody>
      </p:sp>
      <p:sp>
        <p:nvSpPr>
          <p:cNvPr id="7" name="TextBox 6">
            <a:extLst>
              <a:ext uri="{FF2B5EF4-FFF2-40B4-BE49-F238E27FC236}">
                <a16:creationId xmlns:a16="http://schemas.microsoft.com/office/drawing/2014/main" id="{3C10B506-513F-DC45-9230-6056882CC5B0}"/>
              </a:ext>
            </a:extLst>
          </p:cNvPr>
          <p:cNvSpPr txBox="1"/>
          <p:nvPr/>
        </p:nvSpPr>
        <p:spPr>
          <a:xfrm>
            <a:off x="861018" y="527107"/>
            <a:ext cx="7421963" cy="584775"/>
          </a:xfrm>
          <a:prstGeom prst="rect">
            <a:avLst/>
          </a:prstGeom>
          <a:noFill/>
        </p:spPr>
        <p:txBody>
          <a:bodyPr wrap="square" rtlCol="0">
            <a:spAutoFit/>
          </a:bodyPr>
          <a:lstStyle/>
          <a:p>
            <a:pPr algn="ctr"/>
            <a:r>
              <a:rPr lang="en-US" sz="3200" b="1" dirty="0"/>
              <a:t>Different types of OS</a:t>
            </a:r>
            <a:endParaRPr lang="en-US" dirty="0"/>
          </a:p>
        </p:txBody>
      </p:sp>
    </p:spTree>
    <p:extLst>
      <p:ext uri="{BB962C8B-B14F-4D97-AF65-F5344CB8AC3E}">
        <p14:creationId xmlns:p14="http://schemas.microsoft.com/office/powerpoint/2010/main" val="438894456"/>
      </p:ext>
    </p:extLst>
  </p:cSld>
  <p:clrMapOvr>
    <a:masterClrMapping/>
  </p:clrMapOvr>
  <p:transition spd="med">
    <p:fade/>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b="1" dirty="0">
                <a:solidFill>
                  <a:schemeClr val="bg1"/>
                </a:solidFill>
              </a:rPr>
              <a:t>Context switching &amp; </a:t>
            </a:r>
            <a:r>
              <a:rPr lang="en-GB" sz="3300" b="1" dirty="0">
                <a:solidFill>
                  <a:schemeClr val="bg1"/>
                </a:solidFill>
              </a:rPr>
              <a:t>Multitasking</a:t>
            </a:r>
            <a:endParaRPr lang="en-GB" b="1" dirty="0">
              <a:solidFill>
                <a:schemeClr val="bg1"/>
              </a:solidFill>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590237" y="1384195"/>
            <a:ext cx="7952428" cy="3507738"/>
          </a:xfrm>
        </p:spPr>
        <p:txBody>
          <a:bodyPr>
            <a:noAutofit/>
          </a:bodyPr>
          <a:lstStyle/>
          <a:p>
            <a:pPr algn="just">
              <a:lnSpc>
                <a:spcPct val="120000"/>
              </a:lnSpc>
              <a:spcBef>
                <a:spcPts val="0"/>
              </a:spcBef>
            </a:pPr>
            <a:r>
              <a:rPr lang="en-GB" sz="2000" dirty="0"/>
              <a:t>This allows for 1 CPU to handle several processes or threads without the need for additional CPUs. </a:t>
            </a:r>
          </a:p>
          <a:p>
            <a:pPr algn="just">
              <a:lnSpc>
                <a:spcPct val="120000"/>
              </a:lnSpc>
              <a:spcBef>
                <a:spcPts val="0"/>
              </a:spcBef>
            </a:pPr>
            <a:r>
              <a:rPr lang="en-GB" sz="2000" dirty="0"/>
              <a:t>This is the ability of </a:t>
            </a:r>
            <a:r>
              <a:rPr lang="en-GB" sz="2000" b="1" dirty="0"/>
              <a:t>multitasking</a:t>
            </a:r>
            <a:r>
              <a:rPr lang="en-GB" sz="2000" dirty="0"/>
              <a:t> </a:t>
            </a:r>
            <a:r>
              <a:rPr lang="en-GB" sz="2000" b="1" dirty="0"/>
              <a:t>operating systems</a:t>
            </a:r>
            <a:r>
              <a:rPr lang="en-GB" sz="2000" dirty="0"/>
              <a:t>.</a:t>
            </a:r>
          </a:p>
          <a:p>
            <a:pPr algn="just">
              <a:lnSpc>
                <a:spcPct val="120000"/>
              </a:lnSpc>
              <a:spcBef>
                <a:spcPts val="0"/>
              </a:spcBef>
            </a:pPr>
            <a:r>
              <a:rPr lang="en-GB" sz="2000" b="1" dirty="0"/>
              <a:t>Multitasking</a:t>
            </a:r>
            <a:r>
              <a:rPr lang="en-GB" sz="2000" dirty="0"/>
              <a:t> uses </a:t>
            </a:r>
            <a:r>
              <a:rPr lang="en-GB" sz="2000" b="1" dirty="0"/>
              <a:t>context switching </a:t>
            </a:r>
            <a:r>
              <a:rPr lang="en-GB" sz="2000" dirty="0"/>
              <a:t>to allow different processes to run at the same time.</a:t>
            </a:r>
          </a:p>
        </p:txBody>
      </p:sp>
      <p:pic>
        <p:nvPicPr>
          <p:cNvPr id="9" name="Picture 8" descr="Diagram&#10;&#10;Description automatically generated">
            <a:extLst>
              <a:ext uri="{FF2B5EF4-FFF2-40B4-BE49-F238E27FC236}">
                <a16:creationId xmlns:a16="http://schemas.microsoft.com/office/drawing/2014/main" id="{B7CAA7F9-0320-4842-B18E-FF616D614E1C}"/>
              </a:ext>
            </a:extLst>
          </p:cNvPr>
          <p:cNvPicPr>
            <a:picLocks noChangeAspect="1"/>
          </p:cNvPicPr>
          <p:nvPr/>
        </p:nvPicPr>
        <p:blipFill rotWithShape="1">
          <a:blip r:embed="rId3">
            <a:extLst>
              <a:ext uri="{28A0092B-C50C-407E-A947-70E740481C1C}">
                <a14:useLocalDpi xmlns:a14="http://schemas.microsoft.com/office/drawing/2010/main" val="0"/>
              </a:ext>
            </a:extLst>
          </a:blip>
          <a:srcRect b="7829"/>
          <a:stretch/>
        </p:blipFill>
        <p:spPr>
          <a:xfrm>
            <a:off x="2184767" y="3429000"/>
            <a:ext cx="4763367" cy="2075316"/>
          </a:xfrm>
          <a:prstGeom prst="rect">
            <a:avLst/>
          </a:prstGeom>
        </p:spPr>
      </p:pic>
      <p:sp>
        <p:nvSpPr>
          <p:cNvPr id="11" name="Title 1">
            <a:extLst>
              <a:ext uri="{FF2B5EF4-FFF2-40B4-BE49-F238E27FC236}">
                <a16:creationId xmlns:a16="http://schemas.microsoft.com/office/drawing/2014/main" id="{21EAF47D-503A-DE47-AD1D-51EB0F50B7D6}"/>
              </a:ext>
            </a:extLst>
          </p:cNvPr>
          <p:cNvSpPr txBox="1">
            <a:spLocks/>
          </p:cNvSpPr>
          <p:nvPr/>
        </p:nvSpPr>
        <p:spPr>
          <a:xfrm>
            <a:off x="457200" y="274638"/>
            <a:ext cx="8229600" cy="837244"/>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a:t>Context Switching &amp; Multitasking? </a:t>
            </a:r>
          </a:p>
        </p:txBody>
      </p:sp>
    </p:spTree>
    <p:extLst>
      <p:ext uri="{BB962C8B-B14F-4D97-AF65-F5344CB8AC3E}">
        <p14:creationId xmlns:p14="http://schemas.microsoft.com/office/powerpoint/2010/main" val="4096710834"/>
      </p:ext>
    </p:extLst>
  </p:cSld>
  <p:clrMapOvr>
    <a:masterClrMapping/>
  </p:clrMapOvr>
  <p:transition spd="med">
    <p:fade/>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739010" cy="775252"/>
          </a:xfrm>
        </p:spPr>
        <p:txBody>
          <a:bodyPr>
            <a:normAutofit/>
          </a:bodyPr>
          <a:lstStyle/>
          <a:p>
            <a:r>
              <a:rPr lang="en-GB" sz="3300" b="1" dirty="0">
                <a:solidFill>
                  <a:schemeClr val="bg1"/>
                </a:solidFill>
                <a:ea typeface="Calibri" panose="020F0502020204030204" pitchFamily="34" charset="0"/>
                <a:cs typeface="Times New Roman" panose="02020603050405020304" pitchFamily="18" charset="0"/>
              </a:rPr>
              <a:t>Multiprogramming</a:t>
            </a:r>
            <a:endParaRPr lang="en-GB" b="1" dirty="0">
              <a:solidFill>
                <a:schemeClr val="bg1"/>
              </a:solidFill>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457200" y="1118877"/>
            <a:ext cx="8075240" cy="3731420"/>
          </a:xfrm>
        </p:spPr>
        <p:txBody>
          <a:bodyPr>
            <a:noAutofit/>
          </a:bodyPr>
          <a:lstStyle/>
          <a:p>
            <a:pPr marL="257175" indent="-257175" algn="just">
              <a:lnSpc>
                <a:spcPct val="107000"/>
              </a:lnSpc>
              <a:spcAft>
                <a:spcPts val="600"/>
              </a:spcAft>
              <a:tabLst>
                <a:tab pos="342900" algn="l"/>
              </a:tabLst>
            </a:pPr>
            <a:r>
              <a:rPr lang="en-GB" sz="2000" dirty="0">
                <a:ea typeface="Calibri" panose="020F0502020204030204" pitchFamily="34" charset="0"/>
                <a:cs typeface="Times New Roman" panose="02020603050405020304" pitchFamily="18" charset="0"/>
              </a:rPr>
              <a:t>The ability of an OS to execute more than one program on a single processor is also known as </a:t>
            </a:r>
            <a:r>
              <a:rPr lang="en-GB" sz="2000" b="1" dirty="0">
                <a:ea typeface="Calibri" panose="020F0502020204030204" pitchFamily="34" charset="0"/>
                <a:cs typeface="Times New Roman" panose="02020603050405020304" pitchFamily="18" charset="0"/>
              </a:rPr>
              <a:t>Multiprogramming / a Multiprogramming environment</a:t>
            </a:r>
            <a:r>
              <a:rPr lang="en-GB" sz="2000" dirty="0">
                <a:ea typeface="Calibri" panose="020F0502020204030204" pitchFamily="34" charset="0"/>
                <a:cs typeface="Times New Roman" panose="02020603050405020304" pitchFamily="18" charset="0"/>
              </a:rPr>
              <a:t>. E.g. A computer running PowerPoint and Chrome at the same time</a:t>
            </a:r>
            <a:r>
              <a:rPr lang="en-GB" sz="2000" b="1" dirty="0">
                <a:ea typeface="Calibri" panose="020F0502020204030204" pitchFamily="34" charset="0"/>
                <a:cs typeface="Times New Roman" panose="02020603050405020304" pitchFamily="18" charset="0"/>
              </a:rPr>
              <a:t>.</a:t>
            </a:r>
          </a:p>
          <a:p>
            <a:pPr marL="257175" indent="-257175" algn="just">
              <a:lnSpc>
                <a:spcPct val="107000"/>
              </a:lnSpc>
              <a:spcAft>
                <a:spcPts val="600"/>
              </a:spcAft>
              <a:tabLst>
                <a:tab pos="342900" algn="l"/>
              </a:tabLst>
            </a:pPr>
            <a:r>
              <a:rPr lang="en-GB" sz="2000" dirty="0">
                <a:solidFill>
                  <a:srgbClr val="202124"/>
                </a:solidFill>
                <a:ea typeface="Calibri" panose="020F0502020204030204" pitchFamily="34" charset="0"/>
                <a:cs typeface="Times New Roman" panose="02020603050405020304" pitchFamily="18" charset="0"/>
              </a:rPr>
              <a:t>In truth however, there is no true simultaneous execution of different programs, since there is only one core processor, and one CPU core can only execute one thing at a time.</a:t>
            </a:r>
            <a:endParaRPr lang="en-GB" sz="2000" dirty="0">
              <a:ea typeface="Calibri" panose="020F0502020204030204" pitchFamily="34" charset="0"/>
              <a:cs typeface="Times New Roman" panose="02020603050405020304" pitchFamily="18" charset="0"/>
            </a:endParaRPr>
          </a:p>
          <a:p>
            <a:pPr marL="257175" indent="-257175" algn="just">
              <a:lnSpc>
                <a:spcPct val="107000"/>
              </a:lnSpc>
              <a:spcAft>
                <a:spcPts val="600"/>
              </a:spcAft>
              <a:tabLst>
                <a:tab pos="342900" algn="l"/>
              </a:tabLst>
            </a:pPr>
            <a:r>
              <a:rPr lang="en-GB" sz="2000" dirty="0">
                <a:ea typeface="Calibri" panose="020F0502020204030204" pitchFamily="34" charset="0"/>
                <a:cs typeface="Times New Roman" panose="02020603050405020304" pitchFamily="18" charset="0"/>
              </a:rPr>
              <a:t>The</a:t>
            </a:r>
            <a:r>
              <a:rPr lang="en-GB" sz="2000" b="1" dirty="0">
                <a:ea typeface="Calibri" panose="020F0502020204030204" pitchFamily="34" charset="0"/>
                <a:cs typeface="Times New Roman" panose="02020603050405020304" pitchFamily="18" charset="0"/>
              </a:rPr>
              <a:t> </a:t>
            </a:r>
            <a:r>
              <a:rPr lang="en-GB" sz="2000" dirty="0">
                <a:ea typeface="Calibri" panose="020F0502020204030204" pitchFamily="34" charset="0"/>
                <a:cs typeface="Times New Roman" panose="02020603050405020304" pitchFamily="18" charset="0"/>
              </a:rPr>
              <a:t>process that enables this to occur is called </a:t>
            </a:r>
            <a:r>
              <a:rPr lang="en-GB" sz="2000" b="1" dirty="0">
                <a:ea typeface="Calibri" panose="020F0502020204030204" pitchFamily="34" charset="0"/>
                <a:cs typeface="Times New Roman" panose="02020603050405020304" pitchFamily="18" charset="0"/>
              </a:rPr>
              <a:t>process scheduling</a:t>
            </a:r>
            <a:r>
              <a:rPr lang="en-GB" sz="2000" dirty="0">
                <a:ea typeface="Calibri" panose="020F0502020204030204" pitchFamily="34" charset="0"/>
                <a:cs typeface="Times New Roman" panose="02020603050405020304" pitchFamily="18" charset="0"/>
              </a:rPr>
              <a:t>. The OS decides which process gets the CPU, when and for how long.</a:t>
            </a:r>
          </a:p>
          <a:p>
            <a:pPr marL="257175" indent="-257175" algn="just">
              <a:lnSpc>
                <a:spcPct val="107000"/>
              </a:lnSpc>
              <a:spcAft>
                <a:spcPts val="600"/>
              </a:spcAft>
              <a:tabLst>
                <a:tab pos="342900" algn="l"/>
              </a:tabLst>
            </a:pPr>
            <a:r>
              <a:rPr lang="en-GB" sz="2000" dirty="0">
                <a:ea typeface="Calibri" panose="020F0502020204030204" pitchFamily="34" charset="0"/>
                <a:cs typeface="Times New Roman" panose="02020603050405020304" pitchFamily="18" charset="0"/>
              </a:rPr>
              <a:t>This process is also called </a:t>
            </a:r>
            <a:r>
              <a:rPr lang="en-GB" sz="2000" b="1" dirty="0">
                <a:ea typeface="Calibri" panose="020F0502020204030204" pitchFamily="34" charset="0"/>
                <a:cs typeface="Times New Roman" panose="02020603050405020304" pitchFamily="18" charset="0"/>
              </a:rPr>
              <a:t>processor management</a:t>
            </a:r>
            <a:r>
              <a:rPr lang="en-GB" sz="2000" dirty="0">
                <a:ea typeface="Calibri" panose="020F0502020204030204" pitchFamily="34" charset="0"/>
                <a:cs typeface="Times New Roman" panose="02020603050405020304" pitchFamily="18" charset="0"/>
              </a:rPr>
              <a:t> / </a:t>
            </a:r>
            <a:r>
              <a:rPr lang="en-GB" sz="2000" b="1" dirty="0">
                <a:ea typeface="Calibri" panose="020F0502020204030204" pitchFamily="34" charset="0"/>
                <a:cs typeface="Times New Roman" panose="02020603050405020304" pitchFamily="18" charset="0"/>
              </a:rPr>
              <a:t>CPU Scheduling. </a:t>
            </a:r>
            <a:r>
              <a:rPr lang="en-GB" sz="2000" dirty="0">
                <a:ea typeface="Calibri" panose="020F0502020204030204" pitchFamily="34" charset="0"/>
                <a:cs typeface="Times New Roman" panose="02020603050405020304" pitchFamily="18" charset="0"/>
              </a:rPr>
              <a:t>And is one of the key functions of an OS.</a:t>
            </a:r>
            <a:endParaRPr lang="en-GB" sz="2000" dirty="0">
              <a:solidFill>
                <a:srgbClr val="000000"/>
              </a:solidFill>
            </a:endParaRPr>
          </a:p>
          <a:p>
            <a:pPr marL="0" marR="22860" indent="0" algn="just">
              <a:spcBef>
                <a:spcPts val="0"/>
              </a:spcBef>
              <a:buNone/>
            </a:pPr>
            <a:endParaRPr lang="en-GB" sz="2000" dirty="0">
              <a:ea typeface="Calibri" panose="020F0502020204030204" pitchFamily="34" charset="0"/>
              <a:cs typeface="Times New Roman" panose="02020603050405020304" pitchFamily="18" charset="0"/>
            </a:endParaRPr>
          </a:p>
        </p:txBody>
      </p:sp>
      <p:sp>
        <p:nvSpPr>
          <p:cNvPr id="9" name="Title 1">
            <a:extLst>
              <a:ext uri="{FF2B5EF4-FFF2-40B4-BE49-F238E27FC236}">
                <a16:creationId xmlns:a16="http://schemas.microsoft.com/office/drawing/2014/main" id="{5E4ECC9E-197A-374E-99EB-CE5C0A6FC9E1}"/>
              </a:ext>
            </a:extLst>
          </p:cNvPr>
          <p:cNvSpPr txBox="1">
            <a:spLocks/>
          </p:cNvSpPr>
          <p:nvPr/>
        </p:nvSpPr>
        <p:spPr>
          <a:xfrm>
            <a:off x="457200" y="274638"/>
            <a:ext cx="8229600" cy="837244"/>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a:t>Multiprogramming</a:t>
            </a:r>
          </a:p>
        </p:txBody>
      </p:sp>
    </p:spTree>
    <p:extLst>
      <p:ext uri="{BB962C8B-B14F-4D97-AF65-F5344CB8AC3E}">
        <p14:creationId xmlns:p14="http://schemas.microsoft.com/office/powerpoint/2010/main" val="2307969282"/>
      </p:ext>
    </p:extLst>
  </p:cSld>
  <p:clrMapOvr>
    <a:masterClrMapping/>
  </p:clrMapOvr>
  <p:transition spd="med">
    <p:fade/>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descr="Diagram&#10;&#10;Description automatically generated">
            <a:extLst>
              <a:ext uri="{FF2B5EF4-FFF2-40B4-BE49-F238E27FC236}">
                <a16:creationId xmlns:a16="http://schemas.microsoft.com/office/drawing/2014/main" id="{974C7129-FC11-48F6-A5D7-46D005F2BC81}"/>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b="9192"/>
          <a:stretch/>
        </p:blipFill>
        <p:spPr>
          <a:xfrm>
            <a:off x="1950069" y="1835412"/>
            <a:ext cx="4992497" cy="3400197"/>
          </a:xfrm>
          <a:prstGeom prst="rect">
            <a:avLst/>
          </a:prstGeom>
        </p:spPr>
      </p:pic>
      <p:sp>
        <p:nvSpPr>
          <p:cNvPr id="13" name="TextBox 12">
            <a:extLst>
              <a:ext uri="{FF2B5EF4-FFF2-40B4-BE49-F238E27FC236}">
                <a16:creationId xmlns:a16="http://schemas.microsoft.com/office/drawing/2014/main" id="{219C385C-B179-4F30-8A0B-6B110DEBA6D5}"/>
              </a:ext>
            </a:extLst>
          </p:cNvPr>
          <p:cNvSpPr txBox="1"/>
          <p:nvPr/>
        </p:nvSpPr>
        <p:spPr>
          <a:xfrm>
            <a:off x="3513169" y="5782356"/>
            <a:ext cx="1688283" cy="161583"/>
          </a:xfrm>
          <a:prstGeom prst="rect">
            <a:avLst/>
          </a:prstGeom>
          <a:noFill/>
        </p:spPr>
        <p:txBody>
          <a:bodyPr wrap="none" rtlCol="0">
            <a:spAutoFit/>
          </a:bodyPr>
          <a:lstStyle/>
          <a:p>
            <a:pPr algn="r">
              <a:spcAft>
                <a:spcPts val="450"/>
              </a:spcAft>
            </a:pPr>
            <a:r>
              <a:rPr lang="en-GB" sz="450" dirty="0">
                <a:solidFill>
                  <a:schemeClr val="bg1">
                    <a:lumMod val="65000"/>
                  </a:schemeClr>
                </a:solidFill>
                <a:hlinkClick r:id="rId4" tooltip="http://melonicedlatte.com/computerarchitecture/2018/11/08/145326.html">
                  <a:extLst>
                    <a:ext uri="{A12FA001-AC4F-418D-AE19-62706E023703}">
                      <ahyp:hlinkClr xmlns:ahyp="http://schemas.microsoft.com/office/drawing/2018/hyperlinkcolor" val="tx"/>
                    </a:ext>
                  </a:extLst>
                </a:hlinkClick>
              </a:rPr>
              <a:t>This Photo</a:t>
            </a:r>
            <a:r>
              <a:rPr lang="en-GB" sz="450" dirty="0">
                <a:solidFill>
                  <a:schemeClr val="bg1">
                    <a:lumMod val="65000"/>
                  </a:schemeClr>
                </a:solidFill>
              </a:rPr>
              <a:t> by Unknown Author is licensed under </a:t>
            </a:r>
            <a:r>
              <a:rPr lang="en-GB" sz="450" dirty="0">
                <a:solidFill>
                  <a:schemeClr val="bg1">
                    <a:lumMod val="65000"/>
                  </a:schemeClr>
                </a:solidFill>
                <a:hlinkClick r:id="rId5" tooltip="https://creativecommons.org/licenses/by-nc/3.0/">
                  <a:extLst>
                    <a:ext uri="{A12FA001-AC4F-418D-AE19-62706E023703}">
                      <ahyp:hlinkClr xmlns:ahyp="http://schemas.microsoft.com/office/drawing/2018/hyperlinkcolor" val="tx"/>
                    </a:ext>
                  </a:extLst>
                </a:hlinkClick>
              </a:rPr>
              <a:t>CC BY-NC</a:t>
            </a:r>
            <a:endParaRPr lang="en-GB" sz="450" dirty="0">
              <a:solidFill>
                <a:schemeClr val="bg1">
                  <a:lumMod val="65000"/>
                </a:schemeClr>
              </a:solidFill>
            </a:endParaRPr>
          </a:p>
        </p:txBody>
      </p:sp>
      <p:graphicFrame>
        <p:nvGraphicFramePr>
          <p:cNvPr id="6" name="Table 6">
            <a:extLst>
              <a:ext uri="{FF2B5EF4-FFF2-40B4-BE49-F238E27FC236}">
                <a16:creationId xmlns:a16="http://schemas.microsoft.com/office/drawing/2014/main" id="{C45A21C5-7123-40C6-995C-42552ECD00E5}"/>
              </a:ext>
            </a:extLst>
          </p:cNvPr>
          <p:cNvGraphicFramePr>
            <a:graphicFrameLocks noGrp="1"/>
          </p:cNvGraphicFramePr>
          <p:nvPr/>
        </p:nvGraphicFramePr>
        <p:xfrm>
          <a:off x="1038748" y="3153871"/>
          <a:ext cx="6815140" cy="388620"/>
        </p:xfrm>
        <a:graphic>
          <a:graphicData uri="http://schemas.openxmlformats.org/drawingml/2006/table">
            <a:tbl>
              <a:tblPr firstRow="1" bandRow="1">
                <a:tableStyleId>{5C22544A-7EE6-4342-B048-85BDC9FD1C3A}</a:tableStyleId>
              </a:tblPr>
              <a:tblGrid>
                <a:gridCol w="3407570">
                  <a:extLst>
                    <a:ext uri="{9D8B030D-6E8A-4147-A177-3AD203B41FA5}">
                      <a16:colId xmlns:a16="http://schemas.microsoft.com/office/drawing/2014/main" val="2995595029"/>
                    </a:ext>
                  </a:extLst>
                </a:gridCol>
                <a:gridCol w="3407570">
                  <a:extLst>
                    <a:ext uri="{9D8B030D-6E8A-4147-A177-3AD203B41FA5}">
                      <a16:colId xmlns:a16="http://schemas.microsoft.com/office/drawing/2014/main" val="3702933182"/>
                    </a:ext>
                  </a:extLst>
                </a:gridCol>
              </a:tblGrid>
              <a:tr h="388620">
                <a:tc>
                  <a:txBody>
                    <a:bodyPr/>
                    <a:lstStyle/>
                    <a:p>
                      <a:r>
                        <a:rPr lang="en-GB" sz="2100" dirty="0">
                          <a:solidFill>
                            <a:schemeClr val="tx1"/>
                          </a:solidFill>
                        </a:rPr>
                        <a:t>Old.</a:t>
                      </a:r>
                    </a:p>
                  </a:txBody>
                  <a:tcPr marL="68580" marR="68580" marT="34290" marB="34290">
                    <a:noFill/>
                  </a:tcPr>
                </a:tc>
                <a:tc>
                  <a:txBody>
                    <a:bodyPr/>
                    <a:lstStyle/>
                    <a:p>
                      <a:pPr algn="r"/>
                      <a:r>
                        <a:rPr lang="en-GB" sz="2100" dirty="0">
                          <a:solidFill>
                            <a:schemeClr val="tx1"/>
                          </a:solidFill>
                        </a:rPr>
                        <a:t>New.</a:t>
                      </a:r>
                    </a:p>
                  </a:txBody>
                  <a:tcPr marL="68580" marR="68580" marT="34290" marB="34290">
                    <a:noFill/>
                  </a:tcPr>
                </a:tc>
                <a:extLst>
                  <a:ext uri="{0D108BD9-81ED-4DB2-BD59-A6C34878D82A}">
                    <a16:rowId xmlns:a16="http://schemas.microsoft.com/office/drawing/2014/main" val="1846593175"/>
                  </a:ext>
                </a:extLst>
              </a:tr>
            </a:tbl>
          </a:graphicData>
        </a:graphic>
      </p:graphicFrame>
      <p:sp>
        <p:nvSpPr>
          <p:cNvPr id="3" name="TextBox 2">
            <a:extLst>
              <a:ext uri="{FF2B5EF4-FFF2-40B4-BE49-F238E27FC236}">
                <a16:creationId xmlns:a16="http://schemas.microsoft.com/office/drawing/2014/main" id="{FBD7321A-4C9A-4486-9E9D-EDDAFA081D9F}"/>
              </a:ext>
            </a:extLst>
          </p:cNvPr>
          <p:cNvSpPr txBox="1"/>
          <p:nvPr/>
        </p:nvSpPr>
        <p:spPr>
          <a:xfrm>
            <a:off x="549519" y="1096748"/>
            <a:ext cx="8044962" cy="738664"/>
          </a:xfrm>
          <a:prstGeom prst="rect">
            <a:avLst/>
          </a:prstGeom>
          <a:noFill/>
        </p:spPr>
        <p:txBody>
          <a:bodyPr wrap="square" rtlCol="0">
            <a:spAutoFit/>
          </a:bodyPr>
          <a:lstStyle/>
          <a:p>
            <a:r>
              <a:rPr lang="en-GB" sz="2100" dirty="0"/>
              <a:t>A Multiprogramming OS can run multiple programs at the same time.</a:t>
            </a:r>
          </a:p>
        </p:txBody>
      </p:sp>
      <p:sp>
        <p:nvSpPr>
          <p:cNvPr id="14" name="Title 1">
            <a:extLst>
              <a:ext uri="{FF2B5EF4-FFF2-40B4-BE49-F238E27FC236}">
                <a16:creationId xmlns:a16="http://schemas.microsoft.com/office/drawing/2014/main" id="{08C0CD3C-0F49-C24C-B612-B44F3F0FAF50}"/>
              </a:ext>
            </a:extLst>
          </p:cNvPr>
          <p:cNvSpPr txBox="1">
            <a:spLocks/>
          </p:cNvSpPr>
          <p:nvPr/>
        </p:nvSpPr>
        <p:spPr>
          <a:xfrm>
            <a:off x="457200" y="274638"/>
            <a:ext cx="8229600" cy="837244"/>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a:t>Multiprogramming</a:t>
            </a:r>
          </a:p>
        </p:txBody>
      </p:sp>
    </p:spTree>
    <p:extLst>
      <p:ext uri="{BB962C8B-B14F-4D97-AF65-F5344CB8AC3E}">
        <p14:creationId xmlns:p14="http://schemas.microsoft.com/office/powerpoint/2010/main" val="800772418"/>
      </p:ext>
    </p:extLst>
  </p:cSld>
  <p:clrMapOvr>
    <a:masterClrMapping/>
  </p:clrMapOvr>
  <p:transition spd="med">
    <p:fade/>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b="1" dirty="0">
                <a:solidFill>
                  <a:schemeClr val="bg1"/>
                </a:solidFill>
              </a:rPr>
              <a:t>OS: Process scheduling &amp; Deadlocks.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457200" y="1340768"/>
            <a:ext cx="8096563" cy="3590036"/>
          </a:xfrm>
        </p:spPr>
        <p:txBody>
          <a:bodyPr>
            <a:noAutofit/>
          </a:bodyPr>
          <a:lstStyle/>
          <a:p>
            <a:pPr algn="just">
              <a:spcBef>
                <a:spcPts val="450"/>
              </a:spcBef>
            </a:pPr>
            <a:r>
              <a:rPr lang="en-GB" sz="2400" dirty="0"/>
              <a:t>A deadlock occurs when two programs/processes compete for resources that are held by each other.</a:t>
            </a:r>
          </a:p>
          <a:p>
            <a:pPr algn="just">
              <a:spcBef>
                <a:spcPts val="450"/>
              </a:spcBef>
            </a:pPr>
            <a:endParaRPr lang="en-GB" sz="2400" dirty="0"/>
          </a:p>
          <a:p>
            <a:pPr algn="just">
              <a:spcBef>
                <a:spcPts val="450"/>
              </a:spcBef>
            </a:pPr>
            <a:r>
              <a:rPr lang="en-GB" sz="2400" dirty="0"/>
              <a:t>It can sometimes occur from something as simple as a user opening applications very quickly and a memory freeze occurs as they both compete for the same space.</a:t>
            </a:r>
          </a:p>
          <a:p>
            <a:pPr algn="just">
              <a:spcBef>
                <a:spcPts val="450"/>
              </a:spcBef>
            </a:pPr>
            <a:endParaRPr lang="en-GB" sz="2400" dirty="0"/>
          </a:p>
          <a:p>
            <a:pPr algn="just">
              <a:spcBef>
                <a:spcPts val="450"/>
              </a:spcBef>
            </a:pPr>
            <a:r>
              <a:rPr lang="en-GB" sz="2400" dirty="0"/>
              <a:t>The OS ensures that competition for limited resources does not cause a </a:t>
            </a:r>
            <a:r>
              <a:rPr lang="en-GB" sz="2400" b="1" dirty="0"/>
              <a:t>deadlock, </a:t>
            </a:r>
            <a:r>
              <a:rPr lang="en-GB" sz="2400" dirty="0"/>
              <a:t>where two or more jobs/processes are unable to complete and potentially crash the system.</a:t>
            </a:r>
          </a:p>
          <a:p>
            <a:pPr marL="0" indent="0" algn="just">
              <a:spcBef>
                <a:spcPts val="450"/>
              </a:spcBef>
              <a:buNone/>
            </a:pPr>
            <a:endParaRPr lang="en-GB" sz="2400" dirty="0"/>
          </a:p>
        </p:txBody>
      </p:sp>
      <p:sp>
        <p:nvSpPr>
          <p:cNvPr id="9" name="Title 1">
            <a:extLst>
              <a:ext uri="{FF2B5EF4-FFF2-40B4-BE49-F238E27FC236}">
                <a16:creationId xmlns:a16="http://schemas.microsoft.com/office/drawing/2014/main" id="{9B36B1FC-79CB-294C-B0A6-C657012F0171}"/>
              </a:ext>
            </a:extLst>
          </p:cNvPr>
          <p:cNvSpPr txBox="1">
            <a:spLocks/>
          </p:cNvSpPr>
          <p:nvPr/>
        </p:nvSpPr>
        <p:spPr>
          <a:xfrm>
            <a:off x="457200" y="274638"/>
            <a:ext cx="8229600" cy="837244"/>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a:t>Process Scheduling &amp; Deadlock</a:t>
            </a:r>
          </a:p>
        </p:txBody>
      </p:sp>
    </p:spTree>
    <p:extLst>
      <p:ext uri="{BB962C8B-B14F-4D97-AF65-F5344CB8AC3E}">
        <p14:creationId xmlns:p14="http://schemas.microsoft.com/office/powerpoint/2010/main" val="2765570662"/>
      </p:ext>
    </p:extLst>
  </p:cSld>
  <p:clrMapOvr>
    <a:masterClrMapping/>
  </p:clrMapOvr>
  <p:transition spd="med">
    <p:fade/>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b="1" dirty="0">
                <a:solidFill>
                  <a:schemeClr val="bg1"/>
                </a:solidFill>
              </a:rPr>
              <a:t>OS: Process scheduling &amp; Deadlocks.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81584" y="764704"/>
            <a:ext cx="8580832" cy="3590036"/>
          </a:xfrm>
        </p:spPr>
        <p:txBody>
          <a:bodyPr>
            <a:noAutofit/>
          </a:bodyPr>
          <a:lstStyle/>
          <a:p>
            <a:pPr algn="just">
              <a:spcBef>
                <a:spcPts val="450"/>
              </a:spcBef>
            </a:pPr>
            <a:r>
              <a:rPr lang="en-GB" sz="2200" b="1" dirty="0"/>
              <a:t>The OS </a:t>
            </a:r>
            <a:r>
              <a:rPr lang="en-GB" sz="2200" dirty="0"/>
              <a:t>keeps track of all system resources that are allocated to different processes and to detect a potential deadlock so that it can be resolved before it occurs.</a:t>
            </a:r>
          </a:p>
          <a:p>
            <a:pPr algn="just">
              <a:spcBef>
                <a:spcPts val="450"/>
              </a:spcBef>
            </a:pPr>
            <a:endParaRPr lang="en-GB" sz="2200" dirty="0"/>
          </a:p>
          <a:p>
            <a:pPr algn="just">
              <a:spcBef>
                <a:spcPts val="450"/>
              </a:spcBef>
            </a:pPr>
            <a:r>
              <a:rPr lang="en-GB" sz="2200" dirty="0">
                <a:solidFill>
                  <a:srgbClr val="202124"/>
                </a:solidFill>
              </a:rPr>
              <a:t>The </a:t>
            </a:r>
            <a:r>
              <a:rPr lang="en-GB" sz="2200" b="1" dirty="0">
                <a:solidFill>
                  <a:srgbClr val="202124"/>
                </a:solidFill>
              </a:rPr>
              <a:t>Banker's algorithm</a:t>
            </a:r>
            <a:r>
              <a:rPr lang="en-GB" sz="2200" dirty="0">
                <a:solidFill>
                  <a:srgbClr val="202124"/>
                </a:solidFill>
              </a:rPr>
              <a:t> (developed by </a:t>
            </a:r>
            <a:r>
              <a:rPr lang="en-GB" sz="2200" dirty="0" err="1">
                <a:solidFill>
                  <a:srgbClr val="202124"/>
                </a:solidFill>
              </a:rPr>
              <a:t>Edsger</a:t>
            </a:r>
            <a:r>
              <a:rPr lang="en-GB" sz="2200" dirty="0">
                <a:solidFill>
                  <a:srgbClr val="202124"/>
                </a:solidFill>
              </a:rPr>
              <a:t> Dijkstra) is a </a:t>
            </a:r>
            <a:r>
              <a:rPr lang="en-GB" sz="2200" b="1" dirty="0">
                <a:solidFill>
                  <a:srgbClr val="202124"/>
                </a:solidFill>
              </a:rPr>
              <a:t>deadlock avoidance algorithm, a resource</a:t>
            </a:r>
            <a:r>
              <a:rPr lang="en-GB" sz="2200" dirty="0">
                <a:solidFill>
                  <a:srgbClr val="202124"/>
                </a:solidFill>
              </a:rPr>
              <a:t> allocation method used in OSs to avoid </a:t>
            </a:r>
            <a:r>
              <a:rPr lang="en-GB" sz="2200" b="1" dirty="0">
                <a:solidFill>
                  <a:srgbClr val="202124"/>
                </a:solidFill>
              </a:rPr>
              <a:t>deadlock. The algorithm </a:t>
            </a:r>
            <a:r>
              <a:rPr lang="en-GB" sz="2200" dirty="0">
                <a:solidFill>
                  <a:srgbClr val="202122"/>
                </a:solidFill>
              </a:rPr>
              <a:t>simulates the allocation of </a:t>
            </a:r>
            <a:r>
              <a:rPr lang="en-GB" sz="2200" dirty="0"/>
              <a:t>resources</a:t>
            </a:r>
            <a:r>
              <a:rPr lang="en-GB" sz="2200" dirty="0">
                <a:solidFill>
                  <a:srgbClr val="202122"/>
                </a:solidFill>
              </a:rPr>
              <a:t> and tests them for possible deadlock conditions before deciding if a resource allocation should be allowed</a:t>
            </a:r>
          </a:p>
          <a:p>
            <a:pPr algn="just">
              <a:spcBef>
                <a:spcPts val="450"/>
              </a:spcBef>
            </a:pPr>
            <a:endParaRPr lang="en-GB" sz="2200" dirty="0">
              <a:solidFill>
                <a:srgbClr val="202124"/>
              </a:solidFill>
            </a:endParaRPr>
          </a:p>
          <a:p>
            <a:pPr algn="just">
              <a:spcBef>
                <a:spcPts val="450"/>
              </a:spcBef>
            </a:pPr>
            <a:r>
              <a:rPr lang="en-GB" sz="2200" dirty="0"/>
              <a:t>The OS can also terminate jobs / processes that are not performing as expected e.g. taking up too much memory, to prevent deadlock and a system crash.</a:t>
            </a:r>
          </a:p>
          <a:p>
            <a:pPr marL="0" indent="0" algn="just">
              <a:spcBef>
                <a:spcPts val="450"/>
              </a:spcBef>
              <a:buNone/>
            </a:pPr>
            <a:endParaRPr lang="en-GB" sz="2200" dirty="0"/>
          </a:p>
        </p:txBody>
      </p:sp>
      <p:sp>
        <p:nvSpPr>
          <p:cNvPr id="9" name="Title 1">
            <a:extLst>
              <a:ext uri="{FF2B5EF4-FFF2-40B4-BE49-F238E27FC236}">
                <a16:creationId xmlns:a16="http://schemas.microsoft.com/office/drawing/2014/main" id="{9B36B1FC-79CB-294C-B0A6-C657012F0171}"/>
              </a:ext>
            </a:extLst>
          </p:cNvPr>
          <p:cNvSpPr txBox="1">
            <a:spLocks/>
          </p:cNvSpPr>
          <p:nvPr/>
        </p:nvSpPr>
        <p:spPr>
          <a:xfrm>
            <a:off x="457200" y="44624"/>
            <a:ext cx="8229600" cy="837244"/>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a:t>Process Scheduling &amp; Deadlock</a:t>
            </a:r>
          </a:p>
        </p:txBody>
      </p:sp>
    </p:spTree>
    <p:extLst>
      <p:ext uri="{BB962C8B-B14F-4D97-AF65-F5344CB8AC3E}">
        <p14:creationId xmlns:p14="http://schemas.microsoft.com/office/powerpoint/2010/main" val="2361202762"/>
      </p:ext>
    </p:extLst>
  </p:cSld>
  <p:clrMapOvr>
    <a:masterClrMapping/>
  </p:clrMapOvr>
  <p:transition spd="med">
    <p:fade/>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b="1" dirty="0">
                <a:solidFill>
                  <a:schemeClr val="bg1"/>
                </a:solidFill>
              </a:rPr>
              <a:t>OS: Process Management</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459026" y="1130137"/>
            <a:ext cx="8104211" cy="3650202"/>
          </a:xfrm>
        </p:spPr>
        <p:txBody>
          <a:bodyPr>
            <a:noAutofit/>
          </a:bodyPr>
          <a:lstStyle/>
          <a:p>
            <a:pPr algn="just"/>
            <a:r>
              <a:rPr lang="en-GB" sz="2400" dirty="0">
                <a:solidFill>
                  <a:srgbClr val="222222"/>
                </a:solidFill>
              </a:rPr>
              <a:t>The OS performs </a:t>
            </a:r>
            <a:r>
              <a:rPr lang="en-GB" sz="2400" b="0" i="0" dirty="0">
                <a:solidFill>
                  <a:srgbClr val="222222"/>
                </a:solidFill>
                <a:effectLst/>
              </a:rPr>
              <a:t>Process and Memory management.</a:t>
            </a:r>
          </a:p>
          <a:p>
            <a:pPr algn="just"/>
            <a:r>
              <a:rPr lang="en-GB" sz="2400" b="0" i="0" dirty="0">
                <a:solidFill>
                  <a:srgbClr val="222222"/>
                </a:solidFill>
                <a:effectLst/>
              </a:rPr>
              <a:t>Process management involves creating, scheduling and the termination of processes, and dead lock management. </a:t>
            </a:r>
          </a:p>
          <a:p>
            <a:pPr algn="just"/>
            <a:r>
              <a:rPr lang="en-GB" sz="2400" dirty="0">
                <a:solidFill>
                  <a:srgbClr val="222222"/>
                </a:solidFill>
              </a:rPr>
              <a:t>The </a:t>
            </a:r>
            <a:r>
              <a:rPr lang="en-GB" sz="2400" b="0" i="0" dirty="0">
                <a:solidFill>
                  <a:srgbClr val="222222"/>
                </a:solidFill>
                <a:effectLst/>
              </a:rPr>
              <a:t>OS manages all the running processes of the system</a:t>
            </a:r>
            <a:r>
              <a:rPr lang="en-GB" sz="2400" dirty="0">
                <a:solidFill>
                  <a:srgbClr val="222222"/>
                </a:solidFill>
              </a:rPr>
              <a:t> using </a:t>
            </a:r>
            <a:r>
              <a:rPr lang="en-GB" sz="2400" b="1" i="0" dirty="0">
                <a:solidFill>
                  <a:srgbClr val="222222"/>
                </a:solidFill>
                <a:effectLst/>
              </a:rPr>
              <a:t>process scheduling</a:t>
            </a:r>
            <a:r>
              <a:rPr lang="en-GB" sz="2400" b="0" i="0" dirty="0">
                <a:solidFill>
                  <a:srgbClr val="222222"/>
                </a:solidFill>
                <a:effectLst/>
              </a:rPr>
              <a:t> and </a:t>
            </a:r>
            <a:r>
              <a:rPr lang="en-GB" sz="2400" b="1" i="0" dirty="0">
                <a:solidFill>
                  <a:srgbClr val="222222"/>
                </a:solidFill>
                <a:effectLst/>
              </a:rPr>
              <a:t>resource allocation</a:t>
            </a:r>
            <a:r>
              <a:rPr lang="en-GB" sz="2400" b="0" i="0" dirty="0">
                <a:solidFill>
                  <a:srgbClr val="222222"/>
                </a:solidFill>
                <a:effectLst/>
              </a:rPr>
              <a:t>.</a:t>
            </a:r>
          </a:p>
          <a:p>
            <a:pPr algn="just"/>
            <a:r>
              <a:rPr lang="en-GB" sz="2400" dirty="0">
                <a:solidFill>
                  <a:srgbClr val="202124"/>
                </a:solidFill>
              </a:rPr>
              <a:t>Example</a:t>
            </a:r>
            <a:r>
              <a:rPr lang="en-GB" sz="2400" b="0" i="0" dirty="0">
                <a:solidFill>
                  <a:srgbClr val="202124"/>
                </a:solidFill>
                <a:effectLst/>
              </a:rPr>
              <a:t> </a:t>
            </a:r>
            <a:r>
              <a:rPr lang="en-GB" sz="2400" i="0" dirty="0">
                <a:solidFill>
                  <a:srgbClr val="202124"/>
                </a:solidFill>
                <a:effectLst/>
              </a:rPr>
              <a:t>resources</a:t>
            </a:r>
            <a:r>
              <a:rPr lang="en-GB" sz="2400" b="0" i="0" dirty="0">
                <a:solidFill>
                  <a:srgbClr val="202124"/>
                </a:solidFill>
                <a:effectLst/>
              </a:rPr>
              <a:t> that the OS manages include the CPU</a:t>
            </a:r>
            <a:r>
              <a:rPr lang="en-GB" sz="2400" dirty="0">
                <a:solidFill>
                  <a:srgbClr val="202124"/>
                </a:solidFill>
              </a:rPr>
              <a:t>/CPU time</a:t>
            </a:r>
            <a:r>
              <a:rPr lang="en-GB" sz="2400" b="0" i="0" dirty="0">
                <a:solidFill>
                  <a:srgbClr val="202124"/>
                </a:solidFill>
                <a:effectLst/>
              </a:rPr>
              <a:t>, computer memory, file storage, input/output (I/O) devices, security and network connections.</a:t>
            </a:r>
            <a:endParaRPr lang="en-GB" sz="2400" b="0" i="0" dirty="0">
              <a:solidFill>
                <a:srgbClr val="222222"/>
              </a:solidFill>
              <a:effectLst/>
            </a:endParaRPr>
          </a:p>
          <a:p>
            <a:pPr algn="just"/>
            <a:endParaRPr lang="en-GB" sz="2400" b="0" i="0" dirty="0">
              <a:effectLst/>
            </a:endParaRPr>
          </a:p>
        </p:txBody>
      </p:sp>
      <p:sp>
        <p:nvSpPr>
          <p:cNvPr id="9" name="Title 1">
            <a:extLst>
              <a:ext uri="{FF2B5EF4-FFF2-40B4-BE49-F238E27FC236}">
                <a16:creationId xmlns:a16="http://schemas.microsoft.com/office/drawing/2014/main" id="{CC9E5F5F-ADFA-D742-9531-F1F0BAC33AEA}"/>
              </a:ext>
            </a:extLst>
          </p:cNvPr>
          <p:cNvSpPr txBox="1">
            <a:spLocks/>
          </p:cNvSpPr>
          <p:nvPr/>
        </p:nvSpPr>
        <p:spPr>
          <a:xfrm>
            <a:off x="457200" y="274638"/>
            <a:ext cx="8229600" cy="837244"/>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a:t>Process Management </a:t>
            </a:r>
          </a:p>
        </p:txBody>
      </p:sp>
    </p:spTree>
    <p:extLst>
      <p:ext uri="{BB962C8B-B14F-4D97-AF65-F5344CB8AC3E}">
        <p14:creationId xmlns:p14="http://schemas.microsoft.com/office/powerpoint/2010/main" val="1095989498"/>
      </p:ext>
    </p:extLst>
  </p:cSld>
  <p:clrMapOvr>
    <a:masterClrMapping/>
  </p:clrMapOvr>
  <p:transition spd="med">
    <p:fade/>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b="1" u="sng" dirty="0">
                <a:solidFill>
                  <a:schemeClr val="bg1"/>
                </a:solidFill>
              </a:rPr>
              <a:t>OS: The interrupt handler.</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457200" y="1111882"/>
            <a:ext cx="8593901" cy="3650202"/>
          </a:xfrm>
        </p:spPr>
        <p:txBody>
          <a:bodyPr>
            <a:noAutofit/>
          </a:bodyPr>
          <a:lstStyle/>
          <a:p>
            <a:pPr algn="just">
              <a:spcBef>
                <a:spcPts val="0"/>
              </a:spcBef>
            </a:pPr>
            <a:r>
              <a:rPr lang="en-GB" sz="1700" dirty="0"/>
              <a:t>The </a:t>
            </a:r>
            <a:r>
              <a:rPr lang="en-GB" sz="1700" b="1" dirty="0"/>
              <a:t>interrupt handler </a:t>
            </a:r>
            <a:r>
              <a:rPr lang="en-GB" sz="1700" dirty="0"/>
              <a:t>is the part of the OS the deals with interrupt requests.</a:t>
            </a:r>
            <a:endParaRPr lang="en-GB" sz="1700" b="1" dirty="0"/>
          </a:p>
          <a:p>
            <a:pPr algn="just">
              <a:spcBef>
                <a:spcPts val="0"/>
              </a:spcBef>
            </a:pPr>
            <a:r>
              <a:rPr lang="en-GB" sz="1700" b="1" dirty="0"/>
              <a:t>An interrupt is a request from a program or device </a:t>
            </a:r>
            <a:r>
              <a:rPr lang="en-GB" sz="1700" dirty="0"/>
              <a:t>that asks the OS to stop what it is doing and service the request. </a:t>
            </a:r>
          </a:p>
          <a:p>
            <a:pPr algn="just">
              <a:spcBef>
                <a:spcPts val="0"/>
              </a:spcBef>
            </a:pPr>
            <a:r>
              <a:rPr lang="en-GB" sz="1700" b="1" dirty="0"/>
              <a:t>Computers today are interrupt-driven</a:t>
            </a:r>
            <a:r>
              <a:rPr lang="en-GB" sz="1700" dirty="0"/>
              <a:t>, they execute a program and keep running the instructions until they can't go any further or until an interrupt is received. </a:t>
            </a:r>
          </a:p>
          <a:p>
            <a:pPr algn="just">
              <a:spcBef>
                <a:spcPts val="0"/>
              </a:spcBef>
            </a:pPr>
            <a:r>
              <a:rPr lang="en-GB" sz="1700" dirty="0"/>
              <a:t>For each interrupt, the current task needs to be stopped, and it’s status saved so that it can be resumed later.</a:t>
            </a:r>
          </a:p>
          <a:p>
            <a:pPr algn="just">
              <a:spcBef>
                <a:spcPts val="0"/>
              </a:spcBef>
            </a:pPr>
            <a:r>
              <a:rPr lang="en-GB" sz="1700" dirty="0"/>
              <a:t>The </a:t>
            </a:r>
            <a:r>
              <a:rPr lang="en-GB" sz="1700" b="1" dirty="0"/>
              <a:t>interrupt handler </a:t>
            </a:r>
            <a:r>
              <a:rPr lang="en-GB" sz="1700" dirty="0"/>
              <a:t>prioritises interrupt requests as they are received and places them in a queue.</a:t>
            </a:r>
          </a:p>
          <a:p>
            <a:pPr algn="just">
              <a:spcBef>
                <a:spcPts val="0"/>
              </a:spcBef>
            </a:pPr>
            <a:r>
              <a:rPr lang="en-GB" sz="1700" dirty="0"/>
              <a:t>It is because CPUs can be interrupted that they can perform multitasking, allowing them and the user to perform multiple tasks at the same time. </a:t>
            </a:r>
          </a:p>
          <a:p>
            <a:pPr algn="just">
              <a:spcBef>
                <a:spcPts val="0"/>
              </a:spcBef>
            </a:pPr>
            <a:r>
              <a:rPr lang="en-GB" sz="1700" dirty="0"/>
              <a:t>There are </a:t>
            </a:r>
            <a:r>
              <a:rPr lang="en-GB" sz="1700" b="1" dirty="0"/>
              <a:t>3 types of interrupts</a:t>
            </a:r>
            <a:r>
              <a:rPr lang="en-GB" sz="1700" dirty="0"/>
              <a:t>: A Hardware interrupt to signal that a hardware device needs attention from the OS such as </a:t>
            </a:r>
            <a:r>
              <a:rPr lang="en-GB" sz="1700" b="1" dirty="0"/>
              <a:t>input keystrokes </a:t>
            </a:r>
            <a:r>
              <a:rPr lang="en-GB" sz="1700" dirty="0"/>
              <a:t>when you type on a keyboard. A  Software interrupt is generated when a program needs attention from the OS such as when you open an application for it to be loaded into memory.</a:t>
            </a:r>
          </a:p>
          <a:p>
            <a:pPr algn="just">
              <a:spcBef>
                <a:spcPts val="0"/>
              </a:spcBef>
            </a:pPr>
            <a:r>
              <a:rPr lang="en-GB" sz="1700" dirty="0"/>
              <a:t>Interrupts ensure the computer deal with our requests immediately. </a:t>
            </a:r>
          </a:p>
          <a:p>
            <a:pPr algn="just">
              <a:spcBef>
                <a:spcPts val="0"/>
              </a:spcBef>
            </a:pPr>
            <a:r>
              <a:rPr lang="en-GB" sz="1700" b="1" dirty="0"/>
              <a:t>They</a:t>
            </a:r>
            <a:r>
              <a:rPr lang="en-GB" sz="1700" dirty="0"/>
              <a:t> </a:t>
            </a:r>
            <a:r>
              <a:rPr lang="en-GB" sz="1700" b="1" dirty="0"/>
              <a:t>give us, the users, control over the computer.</a:t>
            </a:r>
            <a:endParaRPr lang="en-GB" sz="1700" dirty="0"/>
          </a:p>
          <a:p>
            <a:pPr marL="0" indent="0" algn="just">
              <a:spcBef>
                <a:spcPts val="0"/>
              </a:spcBef>
              <a:buNone/>
            </a:pPr>
            <a:endParaRPr lang="en-GB" sz="1700" dirty="0"/>
          </a:p>
        </p:txBody>
      </p:sp>
      <p:sp>
        <p:nvSpPr>
          <p:cNvPr id="9" name="Title 1">
            <a:extLst>
              <a:ext uri="{FF2B5EF4-FFF2-40B4-BE49-F238E27FC236}">
                <a16:creationId xmlns:a16="http://schemas.microsoft.com/office/drawing/2014/main" id="{C589CE1E-DAD0-A543-A6CD-39319A77645D}"/>
              </a:ext>
            </a:extLst>
          </p:cNvPr>
          <p:cNvSpPr txBox="1">
            <a:spLocks/>
          </p:cNvSpPr>
          <p:nvPr/>
        </p:nvSpPr>
        <p:spPr>
          <a:xfrm>
            <a:off x="457200" y="274638"/>
            <a:ext cx="8229600" cy="837244"/>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a:t>The Interrupt Handler</a:t>
            </a:r>
          </a:p>
        </p:txBody>
      </p:sp>
    </p:spTree>
    <p:extLst>
      <p:ext uri="{BB962C8B-B14F-4D97-AF65-F5344CB8AC3E}">
        <p14:creationId xmlns:p14="http://schemas.microsoft.com/office/powerpoint/2010/main" val="3819994654"/>
      </p:ext>
    </p:extLst>
  </p:cSld>
  <p:clrMapOvr>
    <a:masterClrMapping/>
  </p:clrMapOvr>
  <p:transition spd="med">
    <p:fade/>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4E824F-3770-2547-1E71-F05F56AB5FD3}"/>
              </a:ext>
            </a:extLst>
          </p:cNvPr>
          <p:cNvSpPr>
            <a:spLocks noGrp="1"/>
          </p:cNvSpPr>
          <p:nvPr>
            <p:ph type="title"/>
          </p:nvPr>
        </p:nvSpPr>
        <p:spPr/>
        <p:txBody>
          <a:bodyPr/>
          <a:lstStyle/>
          <a:p>
            <a:r>
              <a:rPr lang="en-GB" dirty="0"/>
              <a:t>Summary – The functions of the OS</a:t>
            </a:r>
          </a:p>
        </p:txBody>
      </p:sp>
      <p:sp>
        <p:nvSpPr>
          <p:cNvPr id="3" name="Content Placeholder 2">
            <a:extLst>
              <a:ext uri="{FF2B5EF4-FFF2-40B4-BE49-F238E27FC236}">
                <a16:creationId xmlns:a16="http://schemas.microsoft.com/office/drawing/2014/main" id="{384B8182-5386-049D-7137-5AD7FD604BF6}"/>
              </a:ext>
            </a:extLst>
          </p:cNvPr>
          <p:cNvSpPr>
            <a:spLocks noGrp="1"/>
          </p:cNvSpPr>
          <p:nvPr>
            <p:ph idx="1"/>
          </p:nvPr>
        </p:nvSpPr>
        <p:spPr>
          <a:xfrm>
            <a:off x="628650" y="1196752"/>
            <a:ext cx="7886700" cy="4824535"/>
          </a:xfrm>
        </p:spPr>
        <p:txBody>
          <a:bodyPr/>
          <a:lstStyle/>
          <a:p>
            <a:pPr marL="0" indent="0" algn="l">
              <a:buNone/>
            </a:pPr>
            <a:r>
              <a:rPr lang="en-GB" sz="1600" b="1" dirty="0"/>
              <a:t>1. Performance management.</a:t>
            </a:r>
          </a:p>
          <a:p>
            <a:pPr marL="0" indent="0" algn="l">
              <a:buNone/>
            </a:pPr>
            <a:r>
              <a:rPr lang="en-GB" sz="1600" b="1" dirty="0"/>
              <a:t>2. Memory management</a:t>
            </a:r>
            <a:r>
              <a:rPr lang="en-GB" sz="1600" dirty="0"/>
              <a:t>. This is the process of controlling and coordinating the computer applications and allocating space for programs.</a:t>
            </a:r>
          </a:p>
          <a:p>
            <a:pPr marL="0" indent="0" algn="l">
              <a:buNone/>
            </a:pPr>
            <a:r>
              <a:rPr lang="en-GB" sz="1600" b="1" dirty="0"/>
              <a:t>3. Loading and execution</a:t>
            </a:r>
            <a:r>
              <a:rPr lang="en-GB" sz="1600" dirty="0"/>
              <a:t>. Your OS will load, or start-up, a program and then execute the program so that it opens and runs.</a:t>
            </a:r>
          </a:p>
          <a:p>
            <a:pPr marL="0" indent="0" algn="l">
              <a:buNone/>
            </a:pPr>
            <a:r>
              <a:rPr lang="en-GB" sz="1600" b="1" dirty="0"/>
              <a:t>4. Data security</a:t>
            </a:r>
            <a:r>
              <a:rPr lang="en-GB" sz="1600" dirty="0"/>
              <a:t>. The OS is in charge of keeping data safe inside your computer and computer programs. They set up security features that keep unwanted </a:t>
            </a:r>
            <a:r>
              <a:rPr lang="en-GB" sz="1600" dirty="0" err="1"/>
              <a:t>cyberattackers</a:t>
            </a:r>
            <a:r>
              <a:rPr lang="en-GB" sz="1600" dirty="0"/>
              <a:t> at bay. </a:t>
            </a:r>
          </a:p>
          <a:p>
            <a:pPr marL="0" indent="0">
              <a:buNone/>
            </a:pPr>
            <a:r>
              <a:rPr lang="en-GB" sz="1600" b="1" dirty="0"/>
              <a:t>5. Device management. </a:t>
            </a:r>
            <a:r>
              <a:rPr lang="en-GB" sz="1600" dirty="0"/>
              <a:t>This manages all the drives installed in a computer like hard drives, optical disk drives, and flash drives. Disk management can be used to divide disks, format drives, and more. Your OS will allow you to open or block access to devices like removable devices, CD/DVDs, data transfer devices, printers, USBs, and others. </a:t>
            </a:r>
          </a:p>
          <a:p>
            <a:pPr marL="0" indent="0" algn="l">
              <a:buNone/>
            </a:pPr>
            <a:r>
              <a:rPr lang="en-GB" sz="1600" b="1" dirty="0"/>
              <a:t>6.Process management</a:t>
            </a:r>
            <a:r>
              <a:rPr lang="en-GB" sz="1600" dirty="0"/>
              <a:t>. Your OS has to allocate resources to different processes on the machine, enable the processes to share information, protect them, and synchronize them.</a:t>
            </a:r>
          </a:p>
          <a:p>
            <a:pPr marL="0" indent="0" algn="l">
              <a:buNone/>
            </a:pPr>
            <a:r>
              <a:rPr lang="en-GB" sz="1600" b="1" dirty="0"/>
              <a:t>7. Network management.</a:t>
            </a:r>
          </a:p>
          <a:p>
            <a:pPr marL="0" indent="0" algn="l">
              <a:buNone/>
            </a:pPr>
            <a:r>
              <a:rPr lang="en-GB" sz="1600" b="1" dirty="0"/>
              <a:t>8. Job accounting.</a:t>
            </a:r>
          </a:p>
          <a:p>
            <a:pPr marL="0" indent="0" algn="l">
              <a:buNone/>
            </a:pPr>
            <a:r>
              <a:rPr lang="en-GB" sz="1600" b="1" dirty="0"/>
              <a:t>9. User interface. </a:t>
            </a:r>
            <a:r>
              <a:rPr lang="en-GB" sz="1600" dirty="0"/>
              <a:t>A user interface or UI refers to the part of the OS that allows a user to enter and receive information. This can be done with typed commands, code, and others.</a:t>
            </a:r>
          </a:p>
          <a:p>
            <a:pPr marL="0" indent="0" algn="l">
              <a:buNone/>
            </a:pPr>
            <a:r>
              <a:rPr lang="en-GB" sz="1600" dirty="0"/>
              <a:t>10. </a:t>
            </a:r>
          </a:p>
          <a:p>
            <a:pPr marL="0" indent="0" algn="l">
              <a:buNone/>
            </a:pPr>
            <a:r>
              <a:rPr lang="en-GB" b="0" i="0" dirty="0">
                <a:solidFill>
                  <a:srgbClr val="1D2125"/>
                </a:solidFill>
                <a:effectLst/>
                <a:latin typeface="-apple-system"/>
              </a:rPr>
              <a:t> </a:t>
            </a:r>
          </a:p>
          <a:p>
            <a:endParaRPr lang="en-GB" dirty="0"/>
          </a:p>
        </p:txBody>
      </p:sp>
      <p:sp>
        <p:nvSpPr>
          <p:cNvPr id="4" name="Slide Number Placeholder 3">
            <a:extLst>
              <a:ext uri="{FF2B5EF4-FFF2-40B4-BE49-F238E27FC236}">
                <a16:creationId xmlns:a16="http://schemas.microsoft.com/office/drawing/2014/main" id="{FBE74DD2-76D9-0440-2026-2E88FF087077}"/>
              </a:ext>
            </a:extLst>
          </p:cNvPr>
          <p:cNvSpPr>
            <a:spLocks noGrp="1"/>
          </p:cNvSpPr>
          <p:nvPr>
            <p:ph type="sldNum" sz="quarter" idx="12"/>
          </p:nvPr>
        </p:nvSpPr>
        <p:spPr/>
        <p:txBody>
          <a:bodyPr/>
          <a:lstStyle/>
          <a:p>
            <a:pPr>
              <a:defRPr/>
            </a:pPr>
            <a:fld id="{209E3514-13E9-4799-AF64-73381773B862}" type="slidenum">
              <a:rPr lang="en-US" smtClean="0"/>
              <a:pPr>
                <a:defRPr/>
              </a:pPr>
              <a:t>36</a:t>
            </a:fld>
            <a:endParaRPr lang="en-US"/>
          </a:p>
        </p:txBody>
      </p:sp>
    </p:spTree>
    <p:extLst>
      <p:ext uri="{BB962C8B-B14F-4D97-AF65-F5344CB8AC3E}">
        <p14:creationId xmlns:p14="http://schemas.microsoft.com/office/powerpoint/2010/main" val="1928884446"/>
      </p:ext>
    </p:extLst>
  </p:cSld>
  <p:clrMapOvr>
    <a:masterClrMapping/>
  </p:clrMapOvr>
  <p:transition spd="med">
    <p:fade/>
  </p:transition>
</p:sld>
</file>

<file path=ppt/theme/theme1.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ext 1">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www.w3.org/XML/1998/namespace"/>
    <ds:schemaRef ds:uri="http://purl.org/dc/dcmitype/"/>
  </ds:schemaRefs>
</ds:datastoreItem>
</file>

<file path=customXml/itemProps3.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3507</Words>
  <Application>Microsoft Office PowerPoint</Application>
  <PresentationFormat>On-screen Show (4:3)</PresentationFormat>
  <Paragraphs>309</Paragraphs>
  <Slides>36</Slides>
  <Notes>23</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36</vt:i4>
      </vt:variant>
    </vt:vector>
  </HeadingPairs>
  <TitlesOfParts>
    <vt:vector size="46" baseType="lpstr">
      <vt:lpstr>-apple-system</vt:lpstr>
      <vt:lpstr>Arial</vt:lpstr>
      <vt:lpstr>Arial</vt:lpstr>
      <vt:lpstr>Calibri</vt:lpstr>
      <vt:lpstr>Calibri Light</vt:lpstr>
      <vt:lpstr>Inter</vt:lpstr>
      <vt:lpstr>Myriad Pro</vt:lpstr>
      <vt:lpstr>Symbol</vt:lpstr>
      <vt:lpstr>Title Slide 3</vt:lpstr>
      <vt:lpstr>Text 1</vt:lpstr>
      <vt:lpstr>Computer Architecture &amp; OS  ACCA4022</vt:lpstr>
      <vt:lpstr>Recap</vt:lpstr>
      <vt:lpstr>Objectives </vt:lpstr>
      <vt:lpstr>Q. What is an Operating System?</vt:lpstr>
      <vt:lpstr>What is an Operating System.</vt:lpstr>
      <vt:lpstr>Discussion</vt:lpstr>
      <vt:lpstr>Examples of Operating systems</vt:lpstr>
      <vt:lpstr>The History of Operating systems </vt:lpstr>
      <vt:lpstr>History &amp; Examples of other OS systems in use today</vt:lpstr>
      <vt:lpstr>Commonly used operating systems</vt:lpstr>
      <vt:lpstr>Activity</vt:lpstr>
      <vt:lpstr>Functions of operating systems</vt:lpstr>
      <vt:lpstr>OS: Memory Management.</vt:lpstr>
      <vt:lpstr>Memory Management</vt:lpstr>
      <vt:lpstr>Process management</vt:lpstr>
      <vt:lpstr>OS: job / process scheduling</vt:lpstr>
      <vt:lpstr>OS: Process scheduling &amp; Deadlocks.</vt:lpstr>
      <vt:lpstr>OS: Process scheduling &amp; Deadlocks.</vt:lpstr>
      <vt:lpstr>Device Management: I/O Input Output.</vt:lpstr>
      <vt:lpstr>File &amp; directory management</vt:lpstr>
      <vt:lpstr>Security &amp; protection </vt:lpstr>
      <vt:lpstr>Preview: Memory &amp; Process Management</vt:lpstr>
      <vt:lpstr>Tutorial: Research Activity 1 – Types of OS.</vt:lpstr>
      <vt:lpstr>Types of Operating systems</vt:lpstr>
      <vt:lpstr>Types of Operating systems</vt:lpstr>
      <vt:lpstr>Types of Operating systems</vt:lpstr>
      <vt:lpstr>Different types of OS systems.</vt:lpstr>
      <vt:lpstr>Different types of OS systems.</vt:lpstr>
      <vt:lpstr>Context switching &amp; Multitasking</vt:lpstr>
      <vt:lpstr>Multiprogramming</vt:lpstr>
      <vt:lpstr>PowerPoint Presentation</vt:lpstr>
      <vt:lpstr>OS: Process scheduling &amp; Deadlocks.</vt:lpstr>
      <vt:lpstr>OS: Process scheduling &amp; Deadlocks.</vt:lpstr>
      <vt:lpstr>OS: Process Management</vt:lpstr>
      <vt:lpstr>OS: The interrupt handler.</vt:lpstr>
      <vt:lpstr>Summary – The functions of the OS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Teressa Chikohora</cp:lastModifiedBy>
  <cp:revision>243</cp:revision>
  <dcterms:created xsi:type="dcterms:W3CDTF">2015-04-14T15:21:28Z</dcterms:created>
  <dcterms:modified xsi:type="dcterms:W3CDTF">2024-04-12T16:44:56Z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