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7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E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DEB461-71A9-0848-B62C-1CD2A8A2519F}" v="543" dt="2023-02-24T11:24:57.9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4"/>
  </p:normalViewPr>
  <p:slideViewPr>
    <p:cSldViewPr snapToGrid="0">
      <p:cViewPr varScale="1">
        <p:scale>
          <a:sx n="90" d="100"/>
          <a:sy n="90" d="100"/>
        </p:scale>
        <p:origin x="232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Holder (2224593)" userId="cba9a200-2b0e-411d-9f1b-e02d949ade74" providerId="ADAL" clId="{C7DEB461-71A9-0848-B62C-1CD2A8A2519F}"/>
    <pc:docChg chg="undo custSel addSld modSld addMainMaster delMainMaster modMainMaster">
      <pc:chgData name="Jessica Holder (2224593)" userId="cba9a200-2b0e-411d-9f1b-e02d949ade74" providerId="ADAL" clId="{C7DEB461-71A9-0848-B62C-1CD2A8A2519F}" dt="2023-02-24T11:24:57.901" v="6028"/>
      <pc:docMkLst>
        <pc:docMk/>
      </pc:docMkLst>
      <pc:sldChg chg="addSp delSp modSp mod modTransition modMedia setBg modClrScheme delAnim setClrOvrMap delDesignElem chgLayout">
        <pc:chgData name="Jessica Holder (2224593)" userId="cba9a200-2b0e-411d-9f1b-e02d949ade74" providerId="ADAL" clId="{C7DEB461-71A9-0848-B62C-1CD2A8A2519F}" dt="2023-02-23T22:13:12.287" v="4881"/>
        <pc:sldMkLst>
          <pc:docMk/>
          <pc:sldMk cId="1531071288" sldId="256"/>
        </pc:sldMkLst>
        <pc:spChg chg="mod">
          <ac:chgData name="Jessica Holder (2224593)" userId="cba9a200-2b0e-411d-9f1b-e02d949ade74" providerId="ADAL" clId="{C7DEB461-71A9-0848-B62C-1CD2A8A2519F}" dt="2023-02-23T21:27:59.157" v="4410"/>
          <ac:spMkLst>
            <pc:docMk/>
            <pc:sldMk cId="1531071288" sldId="256"/>
            <ac:spMk id="2" creationId="{B3BA9C0F-5B01-DC4C-EA86-B3E482D12BC1}"/>
          </ac:spMkLst>
        </pc:spChg>
        <pc:spChg chg="mod">
          <ac:chgData name="Jessica Holder (2224593)" userId="cba9a200-2b0e-411d-9f1b-e02d949ade74" providerId="ADAL" clId="{C7DEB461-71A9-0848-B62C-1CD2A8A2519F}" dt="2023-02-23T21:27:59.157" v="4410"/>
          <ac:spMkLst>
            <pc:docMk/>
            <pc:sldMk cId="1531071288" sldId="256"/>
            <ac:spMk id="3" creationId="{FFF28CB9-37A1-C04D-E5A3-F44ED2964C8F}"/>
          </ac:spMkLst>
        </pc:spChg>
        <pc:spChg chg="add mod">
          <ac:chgData name="Jessica Holder (2224593)" userId="cba9a200-2b0e-411d-9f1b-e02d949ade74" providerId="ADAL" clId="{C7DEB461-71A9-0848-B62C-1CD2A8A2519F}" dt="2023-02-23T22:13:12.287" v="4881"/>
          <ac:spMkLst>
            <pc:docMk/>
            <pc:sldMk cId="1531071288" sldId="256"/>
            <ac:spMk id="4" creationId="{FADBCBEA-6007-FA2C-B1F8-9D5F487CBA99}"/>
          </ac:spMkLst>
        </pc:spChg>
        <pc:spChg chg="add del">
          <ac:chgData name="Jessica Holder (2224593)" userId="cba9a200-2b0e-411d-9f1b-e02d949ade74" providerId="ADAL" clId="{C7DEB461-71A9-0848-B62C-1CD2A8A2519F}" dt="2023-02-23T21:04:52.896" v="3665" actId="26606"/>
          <ac:spMkLst>
            <pc:docMk/>
            <pc:sldMk cId="1531071288" sldId="256"/>
            <ac:spMk id="8" creationId="{2AEFFFF2-9EB4-4B6C-B9F8-2BA3EF89A21C}"/>
          </ac:spMkLst>
        </pc:spChg>
        <pc:spChg chg="add del">
          <ac:chgData name="Jessica Holder (2224593)" userId="cba9a200-2b0e-411d-9f1b-e02d949ade74" providerId="ADAL" clId="{C7DEB461-71A9-0848-B62C-1CD2A8A2519F}" dt="2023-02-10T15:16:34.861" v="214" actId="26606"/>
          <ac:spMkLst>
            <pc:docMk/>
            <pc:sldMk cId="1531071288" sldId="256"/>
            <ac:spMk id="9" creationId="{49306479-8C4D-4E4A-A330-DFC80A8A01BE}"/>
          </ac:spMkLst>
        </pc:spChg>
        <pc:spChg chg="add del">
          <ac:chgData name="Jessica Holder (2224593)" userId="cba9a200-2b0e-411d-9f1b-e02d949ade74" providerId="ADAL" clId="{C7DEB461-71A9-0848-B62C-1CD2A8A2519F}" dt="2023-02-23T21:04:52.896" v="3665" actId="26606"/>
          <ac:spMkLst>
            <pc:docMk/>
            <pc:sldMk cId="1531071288" sldId="256"/>
            <ac:spMk id="10" creationId="{0D65299F-028F-4AFC-B46A-8DB33E20FE4A}"/>
          </ac:spMkLst>
        </pc:spChg>
        <pc:spChg chg="add del">
          <ac:chgData name="Jessica Holder (2224593)" userId="cba9a200-2b0e-411d-9f1b-e02d949ade74" providerId="ADAL" clId="{C7DEB461-71A9-0848-B62C-1CD2A8A2519F}" dt="2023-02-10T15:16:34.861" v="214" actId="26606"/>
          <ac:spMkLst>
            <pc:docMk/>
            <pc:sldMk cId="1531071288" sldId="256"/>
            <ac:spMk id="11" creationId="{84136905-015B-4510-B514-027CBA846BD6}"/>
          </ac:spMkLst>
        </pc:spChg>
        <pc:spChg chg="add del">
          <ac:chgData name="Jessica Holder (2224593)" userId="cba9a200-2b0e-411d-9f1b-e02d949ade74" providerId="ADAL" clId="{C7DEB461-71A9-0848-B62C-1CD2A8A2519F}" dt="2023-02-23T21:04:52.896" v="3665" actId="26606"/>
          <ac:spMkLst>
            <pc:docMk/>
            <pc:sldMk cId="1531071288" sldId="256"/>
            <ac:spMk id="12" creationId="{BAC87F6E-526A-49B5-995D-42DB656594C9}"/>
          </ac:spMkLst>
        </pc:spChg>
        <pc:spChg chg="add del">
          <ac:chgData name="Jessica Holder (2224593)" userId="cba9a200-2b0e-411d-9f1b-e02d949ade74" providerId="ADAL" clId="{C7DEB461-71A9-0848-B62C-1CD2A8A2519F}" dt="2023-02-10T15:16:40.154" v="216" actId="26606"/>
          <ac:spMkLst>
            <pc:docMk/>
            <pc:sldMk cId="1531071288" sldId="256"/>
            <ac:spMk id="13" creationId="{B2C335F7-F61C-4EB4-80F2-4B1438FE66BB}"/>
          </ac:spMkLst>
        </pc:spChg>
        <pc:spChg chg="add del">
          <ac:chgData name="Jessica Holder (2224593)" userId="cba9a200-2b0e-411d-9f1b-e02d949ade74" providerId="ADAL" clId="{C7DEB461-71A9-0848-B62C-1CD2A8A2519F}" dt="2023-02-10T15:16:40.154" v="216" actId="26606"/>
          <ac:spMkLst>
            <pc:docMk/>
            <pc:sldMk cId="1531071288" sldId="256"/>
            <ac:spMk id="14" creationId="{E20BB609-EF92-42DB-836C-0699A590B5CF}"/>
          </ac:spMkLst>
        </pc:spChg>
        <pc:spChg chg="add del">
          <ac:chgData name="Jessica Holder (2224593)" userId="cba9a200-2b0e-411d-9f1b-e02d949ade74" providerId="ADAL" clId="{C7DEB461-71A9-0848-B62C-1CD2A8A2519F}" dt="2023-02-10T15:16:40.154" v="216" actId="26606"/>
          <ac:spMkLst>
            <pc:docMk/>
            <pc:sldMk cId="1531071288" sldId="256"/>
            <ac:spMk id="15" creationId="{F1189494-2B67-46D2-93D6-A122A09BF6B2}"/>
          </ac:spMkLst>
        </pc:spChg>
        <pc:spChg chg="add del">
          <ac:chgData name="Jessica Holder (2224593)" userId="cba9a200-2b0e-411d-9f1b-e02d949ade74" providerId="ADAL" clId="{C7DEB461-71A9-0848-B62C-1CD2A8A2519F}" dt="2023-02-10T15:16:40.154" v="216" actId="26606"/>
          <ac:spMkLst>
            <pc:docMk/>
            <pc:sldMk cId="1531071288" sldId="256"/>
            <ac:spMk id="16" creationId="{8BEC44CD-E290-4D60-A056-5BA05B182AC3}"/>
          </ac:spMkLst>
        </pc:spChg>
        <pc:spChg chg="add del">
          <ac:chgData name="Jessica Holder (2224593)" userId="cba9a200-2b0e-411d-9f1b-e02d949ade74" providerId="ADAL" clId="{C7DEB461-71A9-0848-B62C-1CD2A8A2519F}" dt="2023-02-23T21:04:42.715" v="3646" actId="26606"/>
          <ac:spMkLst>
            <pc:docMk/>
            <pc:sldMk cId="1531071288" sldId="256"/>
            <ac:spMk id="18" creationId="{3F47E20B-1205-4238-A82B-90EF577F32D8}"/>
          </ac:spMkLst>
        </pc:spChg>
        <pc:spChg chg="add del">
          <ac:chgData name="Jessica Holder (2224593)" userId="cba9a200-2b0e-411d-9f1b-e02d949ade74" providerId="ADAL" clId="{C7DEB461-71A9-0848-B62C-1CD2A8A2519F}" dt="2023-02-10T15:16:41.897" v="218" actId="26606"/>
          <ac:spMkLst>
            <pc:docMk/>
            <pc:sldMk cId="1531071288" sldId="256"/>
            <ac:spMk id="19" creationId="{435959F4-53DA-47FF-BC24-1E5B75C69876}"/>
          </ac:spMkLst>
        </pc:spChg>
        <pc:spChg chg="add del">
          <ac:chgData name="Jessica Holder (2224593)" userId="cba9a200-2b0e-411d-9f1b-e02d949ade74" providerId="ADAL" clId="{C7DEB461-71A9-0848-B62C-1CD2A8A2519F}" dt="2023-02-10T15:16:41.897" v="218" actId="26606"/>
          <ac:spMkLst>
            <pc:docMk/>
            <pc:sldMk cId="1531071288" sldId="256"/>
            <ac:spMk id="20" creationId="{59226104-0061-4319-8237-9C001BF85D49}"/>
          </ac:spMkLst>
        </pc:spChg>
        <pc:spChg chg="add del">
          <ac:chgData name="Jessica Holder (2224593)" userId="cba9a200-2b0e-411d-9f1b-e02d949ade74" providerId="ADAL" clId="{C7DEB461-71A9-0848-B62C-1CD2A8A2519F}" dt="2023-02-23T21:04:42.715" v="3646" actId="26606"/>
          <ac:spMkLst>
            <pc:docMk/>
            <pc:sldMk cId="1531071288" sldId="256"/>
            <ac:spMk id="23" creationId="{D13567AC-EB9A-47A9-B6EC-B5BDB73B113C}"/>
          </ac:spMkLst>
        </pc:spChg>
        <pc:spChg chg="add del">
          <ac:chgData name="Jessica Holder (2224593)" userId="cba9a200-2b0e-411d-9f1b-e02d949ade74" providerId="ADAL" clId="{C7DEB461-71A9-0848-B62C-1CD2A8A2519F}" dt="2023-02-23T21:04:46.039" v="3651" actId="26606"/>
          <ac:spMkLst>
            <pc:docMk/>
            <pc:sldMk cId="1531071288" sldId="256"/>
            <ac:spMk id="28" creationId="{2AEFFFF2-9EB4-4B6C-B9F8-2BA3EF89A21C}"/>
          </ac:spMkLst>
        </pc:spChg>
        <pc:spChg chg="add del">
          <ac:chgData name="Jessica Holder (2224593)" userId="cba9a200-2b0e-411d-9f1b-e02d949ade74" providerId="ADAL" clId="{C7DEB461-71A9-0848-B62C-1CD2A8A2519F}" dt="2023-02-23T21:04:46.039" v="3651" actId="26606"/>
          <ac:spMkLst>
            <pc:docMk/>
            <pc:sldMk cId="1531071288" sldId="256"/>
            <ac:spMk id="29" creationId="{0D65299F-028F-4AFC-B46A-8DB33E20FE4A}"/>
          </ac:spMkLst>
        </pc:spChg>
        <pc:spChg chg="add del">
          <ac:chgData name="Jessica Holder (2224593)" userId="cba9a200-2b0e-411d-9f1b-e02d949ade74" providerId="ADAL" clId="{C7DEB461-71A9-0848-B62C-1CD2A8A2519F}" dt="2023-02-10T15:16:41.897" v="218" actId="26606"/>
          <ac:spMkLst>
            <pc:docMk/>
            <pc:sldMk cId="1531071288" sldId="256"/>
            <ac:spMk id="30" creationId="{142D98E1-37D2-4470-BF74-845E897954C6}"/>
          </ac:spMkLst>
        </pc:spChg>
        <pc:spChg chg="add del">
          <ac:chgData name="Jessica Holder (2224593)" userId="cba9a200-2b0e-411d-9f1b-e02d949ade74" providerId="ADAL" clId="{C7DEB461-71A9-0848-B62C-1CD2A8A2519F}" dt="2023-02-23T21:04:46.039" v="3651" actId="26606"/>
          <ac:spMkLst>
            <pc:docMk/>
            <pc:sldMk cId="1531071288" sldId="256"/>
            <ac:spMk id="31" creationId="{BAC87F6E-526A-49B5-995D-42DB656594C9}"/>
          </ac:spMkLst>
        </pc:spChg>
        <pc:spChg chg="add del">
          <ac:chgData name="Jessica Holder (2224593)" userId="cba9a200-2b0e-411d-9f1b-e02d949ade74" providerId="ADAL" clId="{C7DEB461-71A9-0848-B62C-1CD2A8A2519F}" dt="2023-02-23T21:04:47.439" v="3654" actId="26606"/>
          <ac:spMkLst>
            <pc:docMk/>
            <pc:sldMk cId="1531071288" sldId="256"/>
            <ac:spMk id="33" creationId="{3F47E20B-1205-4238-A82B-90EF577F32D8}"/>
          </ac:spMkLst>
        </pc:spChg>
        <pc:spChg chg="add del">
          <ac:chgData name="Jessica Holder (2224593)" userId="cba9a200-2b0e-411d-9f1b-e02d949ade74" providerId="ADAL" clId="{C7DEB461-71A9-0848-B62C-1CD2A8A2519F}" dt="2023-02-23T21:04:47.439" v="3654" actId="26606"/>
          <ac:spMkLst>
            <pc:docMk/>
            <pc:sldMk cId="1531071288" sldId="256"/>
            <ac:spMk id="34" creationId="{D13567AC-EB9A-47A9-B6EC-B5BDB73B113C}"/>
          </ac:spMkLst>
        </pc:spChg>
        <pc:spChg chg="add del">
          <ac:chgData name="Jessica Holder (2224593)" userId="cba9a200-2b0e-411d-9f1b-e02d949ade74" providerId="ADAL" clId="{C7DEB461-71A9-0848-B62C-1CD2A8A2519F}" dt="2023-02-23T21:04:50.634" v="3659" actId="26606"/>
          <ac:spMkLst>
            <pc:docMk/>
            <pc:sldMk cId="1531071288" sldId="256"/>
            <ac:spMk id="39" creationId="{2AEFFFF2-9EB4-4B6C-B9F8-2BA3EF89A21C}"/>
          </ac:spMkLst>
        </pc:spChg>
        <pc:spChg chg="add del">
          <ac:chgData name="Jessica Holder (2224593)" userId="cba9a200-2b0e-411d-9f1b-e02d949ade74" providerId="ADAL" clId="{C7DEB461-71A9-0848-B62C-1CD2A8A2519F}" dt="2023-02-23T21:04:50.634" v="3659" actId="26606"/>
          <ac:spMkLst>
            <pc:docMk/>
            <pc:sldMk cId="1531071288" sldId="256"/>
            <ac:spMk id="40" creationId="{0D65299F-028F-4AFC-B46A-8DB33E20FE4A}"/>
          </ac:spMkLst>
        </pc:spChg>
        <pc:spChg chg="add del">
          <ac:chgData name="Jessica Holder (2224593)" userId="cba9a200-2b0e-411d-9f1b-e02d949ade74" providerId="ADAL" clId="{C7DEB461-71A9-0848-B62C-1CD2A8A2519F}" dt="2023-02-23T21:04:50.634" v="3659" actId="26606"/>
          <ac:spMkLst>
            <pc:docMk/>
            <pc:sldMk cId="1531071288" sldId="256"/>
            <ac:spMk id="41" creationId="{BAC87F6E-526A-49B5-995D-42DB656594C9}"/>
          </ac:spMkLst>
        </pc:spChg>
        <pc:spChg chg="add del">
          <ac:chgData name="Jessica Holder (2224593)" userId="cba9a200-2b0e-411d-9f1b-e02d949ade74" providerId="ADAL" clId="{C7DEB461-71A9-0848-B62C-1CD2A8A2519F}" dt="2023-02-23T21:04:52.285" v="3661" actId="26606"/>
          <ac:spMkLst>
            <pc:docMk/>
            <pc:sldMk cId="1531071288" sldId="256"/>
            <ac:spMk id="43" creationId="{C33976D1-3430-450C-A978-87A9A6E8E71F}"/>
          </ac:spMkLst>
        </pc:spChg>
        <pc:spChg chg="add del">
          <ac:chgData name="Jessica Holder (2224593)" userId="cba9a200-2b0e-411d-9f1b-e02d949ade74" providerId="ADAL" clId="{C7DEB461-71A9-0848-B62C-1CD2A8A2519F}" dt="2023-02-10T15:16:44.272" v="221" actId="26606"/>
          <ac:spMkLst>
            <pc:docMk/>
            <pc:sldMk cId="1531071288" sldId="256"/>
            <ac:spMk id="44" creationId="{0E91F5CA-B392-444C-88E3-BF5BAAEBDEB0}"/>
          </ac:spMkLst>
        </pc:spChg>
        <pc:spChg chg="add del">
          <ac:chgData name="Jessica Holder (2224593)" userId="cba9a200-2b0e-411d-9f1b-e02d949ade74" providerId="ADAL" clId="{C7DEB461-71A9-0848-B62C-1CD2A8A2519F}" dt="2023-02-10T15:16:44.272" v="221" actId="26606"/>
          <ac:spMkLst>
            <pc:docMk/>
            <pc:sldMk cId="1531071288" sldId="256"/>
            <ac:spMk id="45" creationId="{0459807F-B6FA-44D3-9A53-C55B6B56884A}"/>
          </ac:spMkLst>
        </pc:spChg>
        <pc:spChg chg="add del">
          <ac:chgData name="Jessica Holder (2224593)" userId="cba9a200-2b0e-411d-9f1b-e02d949ade74" providerId="ADAL" clId="{C7DEB461-71A9-0848-B62C-1CD2A8A2519F}" dt="2023-02-23T21:04:52.285" v="3661" actId="26606"/>
          <ac:spMkLst>
            <pc:docMk/>
            <pc:sldMk cId="1531071288" sldId="256"/>
            <ac:spMk id="47" creationId="{7D6AAC78-7D86-415A-ADC1-2B474807960C}"/>
          </ac:spMkLst>
        </pc:spChg>
        <pc:spChg chg="add del">
          <ac:chgData name="Jessica Holder (2224593)" userId="cba9a200-2b0e-411d-9f1b-e02d949ade74" providerId="ADAL" clId="{C7DEB461-71A9-0848-B62C-1CD2A8A2519F}" dt="2023-02-10T15:16:44.909" v="223" actId="26606"/>
          <ac:spMkLst>
            <pc:docMk/>
            <pc:sldMk cId="1531071288" sldId="256"/>
            <ac:spMk id="48" creationId="{E20BB609-EF92-42DB-836C-0699A590B5CF}"/>
          </ac:spMkLst>
        </pc:spChg>
        <pc:spChg chg="add del">
          <ac:chgData name="Jessica Holder (2224593)" userId="cba9a200-2b0e-411d-9f1b-e02d949ade74" providerId="ADAL" clId="{C7DEB461-71A9-0848-B62C-1CD2A8A2519F}" dt="2023-02-10T15:16:44.909" v="223" actId="26606"/>
          <ac:spMkLst>
            <pc:docMk/>
            <pc:sldMk cId="1531071288" sldId="256"/>
            <ac:spMk id="49" creationId="{8BEC44CD-E290-4D60-A056-5BA05B182AC3}"/>
          </ac:spMkLst>
        </pc:spChg>
        <pc:spChg chg="add del">
          <ac:chgData name="Jessica Holder (2224593)" userId="cba9a200-2b0e-411d-9f1b-e02d949ade74" providerId="ADAL" clId="{C7DEB461-71A9-0848-B62C-1CD2A8A2519F}" dt="2023-02-10T15:16:44.909" v="223" actId="26606"/>
          <ac:spMkLst>
            <pc:docMk/>
            <pc:sldMk cId="1531071288" sldId="256"/>
            <ac:spMk id="51" creationId="{B2C335F7-F61C-4EB4-80F2-4B1438FE66BB}"/>
          </ac:spMkLst>
        </pc:spChg>
        <pc:spChg chg="add del">
          <ac:chgData name="Jessica Holder (2224593)" userId="cba9a200-2b0e-411d-9f1b-e02d949ade74" providerId="ADAL" clId="{C7DEB461-71A9-0848-B62C-1CD2A8A2519F}" dt="2023-02-10T15:16:44.909" v="223" actId="26606"/>
          <ac:spMkLst>
            <pc:docMk/>
            <pc:sldMk cId="1531071288" sldId="256"/>
            <ac:spMk id="52" creationId="{F1189494-2B67-46D2-93D6-A122A09BF6B2}"/>
          </ac:spMkLst>
        </pc:spChg>
        <pc:spChg chg="add del">
          <ac:chgData name="Jessica Holder (2224593)" userId="cba9a200-2b0e-411d-9f1b-e02d949ade74" providerId="ADAL" clId="{C7DEB461-71A9-0848-B62C-1CD2A8A2519F}" dt="2023-02-23T21:04:52.285" v="3661" actId="26606"/>
          <ac:spMkLst>
            <pc:docMk/>
            <pc:sldMk cId="1531071288" sldId="256"/>
            <ac:spMk id="53" creationId="{F2A658D9-F185-44F1-BA33-D50320D1D078}"/>
          </ac:spMkLst>
        </pc:spChg>
        <pc:spChg chg="add del">
          <ac:chgData name="Jessica Holder (2224593)" userId="cba9a200-2b0e-411d-9f1b-e02d949ade74" providerId="ADAL" clId="{C7DEB461-71A9-0848-B62C-1CD2A8A2519F}" dt="2023-02-10T15:16:49.445" v="226" actId="26606"/>
          <ac:spMkLst>
            <pc:docMk/>
            <pc:sldMk cId="1531071288" sldId="256"/>
            <ac:spMk id="54" creationId="{551580BD-7D80-4957-A58D-916E994AB787}"/>
          </ac:spMkLst>
        </pc:spChg>
        <pc:spChg chg="add del">
          <ac:chgData name="Jessica Holder (2224593)" userId="cba9a200-2b0e-411d-9f1b-e02d949ade74" providerId="ADAL" clId="{C7DEB461-71A9-0848-B62C-1CD2A8A2519F}" dt="2023-02-10T15:16:49.445" v="226" actId="26606"/>
          <ac:spMkLst>
            <pc:docMk/>
            <pc:sldMk cId="1531071288" sldId="256"/>
            <ac:spMk id="56" creationId="{DA230B38-5D01-4343-9209-8B2DDAACD5B0}"/>
          </ac:spMkLst>
        </pc:spChg>
        <pc:spChg chg="add del">
          <ac:chgData name="Jessica Holder (2224593)" userId="cba9a200-2b0e-411d-9f1b-e02d949ade74" providerId="ADAL" clId="{C7DEB461-71A9-0848-B62C-1CD2A8A2519F}" dt="2023-02-10T15:16:49.445" v="226" actId="26606"/>
          <ac:spMkLst>
            <pc:docMk/>
            <pc:sldMk cId="1531071288" sldId="256"/>
            <ac:spMk id="57" creationId="{1F8FD28F-2D67-45A9-BB95-396877333800}"/>
          </ac:spMkLst>
        </pc:spChg>
        <pc:spChg chg="add del">
          <ac:chgData name="Jessica Holder (2224593)" userId="cba9a200-2b0e-411d-9f1b-e02d949ade74" providerId="ADAL" clId="{C7DEB461-71A9-0848-B62C-1CD2A8A2519F}" dt="2023-02-10T15:16:49.445" v="226" actId="26606"/>
          <ac:spMkLst>
            <pc:docMk/>
            <pc:sldMk cId="1531071288" sldId="256"/>
            <ac:spMk id="58" creationId="{CB59DE95-F3B9-4A35-9681-78FA926F024B}"/>
          </ac:spMkLst>
        </pc:spChg>
        <pc:spChg chg="add del">
          <ac:chgData name="Jessica Holder (2224593)" userId="cba9a200-2b0e-411d-9f1b-e02d949ade74" providerId="ADAL" clId="{C7DEB461-71A9-0848-B62C-1CD2A8A2519F}" dt="2023-02-23T21:04:52.861" v="3664" actId="26606"/>
          <ac:spMkLst>
            <pc:docMk/>
            <pc:sldMk cId="1531071288" sldId="256"/>
            <ac:spMk id="62" creationId="{3F47E20B-1205-4238-A82B-90EF577F32D8}"/>
          </ac:spMkLst>
        </pc:spChg>
        <pc:spChg chg="add del">
          <ac:chgData name="Jessica Holder (2224593)" userId="cba9a200-2b0e-411d-9f1b-e02d949ade74" providerId="ADAL" clId="{C7DEB461-71A9-0848-B62C-1CD2A8A2519F}" dt="2023-02-10T15:17:33.498" v="233" actId="26606"/>
          <ac:spMkLst>
            <pc:docMk/>
            <pc:sldMk cId="1531071288" sldId="256"/>
            <ac:spMk id="63" creationId="{5A59F003-E00A-43F9-91DC-CC54E3B87466}"/>
          </ac:spMkLst>
        </pc:spChg>
        <pc:spChg chg="add del">
          <ac:chgData name="Jessica Holder (2224593)" userId="cba9a200-2b0e-411d-9f1b-e02d949ade74" providerId="ADAL" clId="{C7DEB461-71A9-0848-B62C-1CD2A8A2519F}" dt="2023-02-10T15:17:33.498" v="233" actId="26606"/>
          <ac:spMkLst>
            <pc:docMk/>
            <pc:sldMk cId="1531071288" sldId="256"/>
            <ac:spMk id="65" creationId="{D74A4382-E3AD-430A-9A1F-DFA3E0E77A7D}"/>
          </ac:spMkLst>
        </pc:spChg>
        <pc:spChg chg="add del">
          <ac:chgData name="Jessica Holder (2224593)" userId="cba9a200-2b0e-411d-9f1b-e02d949ade74" providerId="ADAL" clId="{C7DEB461-71A9-0848-B62C-1CD2A8A2519F}" dt="2023-02-23T21:04:52.861" v="3664" actId="26606"/>
          <ac:spMkLst>
            <pc:docMk/>
            <pc:sldMk cId="1531071288" sldId="256"/>
            <ac:spMk id="66" creationId="{D13567AC-EB9A-47A9-B6EC-B5BDB73B113C}"/>
          </ac:spMkLst>
        </pc:spChg>
        <pc:spChg chg="add del">
          <ac:chgData name="Jessica Holder (2224593)" userId="cba9a200-2b0e-411d-9f1b-e02d949ade74" providerId="ADAL" clId="{C7DEB461-71A9-0848-B62C-1CD2A8A2519F}" dt="2023-02-10T15:17:33.449" v="232" actId="26606"/>
          <ac:spMkLst>
            <pc:docMk/>
            <pc:sldMk cId="1531071288" sldId="256"/>
            <ac:spMk id="70" creationId="{8B646C36-EEEC-4D52-8E8E-206F4CD8A3DA}"/>
          </ac:spMkLst>
        </pc:spChg>
        <pc:spChg chg="add del">
          <ac:chgData name="Jessica Holder (2224593)" userId="cba9a200-2b0e-411d-9f1b-e02d949ade74" providerId="ADAL" clId="{C7DEB461-71A9-0848-B62C-1CD2A8A2519F}" dt="2023-02-10T15:17:33.449" v="232" actId="26606"/>
          <ac:spMkLst>
            <pc:docMk/>
            <pc:sldMk cId="1531071288" sldId="256"/>
            <ac:spMk id="76" creationId="{8258443E-B333-44F4-8D49-1EAB1C1A4613}"/>
          </ac:spMkLst>
        </pc:spChg>
        <pc:spChg chg="add del">
          <ac:chgData name="Jessica Holder (2224593)" userId="cba9a200-2b0e-411d-9f1b-e02d949ade74" providerId="ADAL" clId="{C7DEB461-71A9-0848-B62C-1CD2A8A2519F}" dt="2023-02-10T15:17:33.449" v="232" actId="26606"/>
          <ac:spMkLst>
            <pc:docMk/>
            <pc:sldMk cId="1531071288" sldId="256"/>
            <ac:spMk id="85" creationId="{4FB204DF-284E-45F6-A017-79A4DF57BCCB}"/>
          </ac:spMkLst>
        </pc:spChg>
        <pc:spChg chg="add del">
          <ac:chgData name="Jessica Holder (2224593)" userId="cba9a200-2b0e-411d-9f1b-e02d949ade74" providerId="ADAL" clId="{C7DEB461-71A9-0848-B62C-1CD2A8A2519F}" dt="2023-02-10T15:17:33.449" v="232" actId="26606"/>
          <ac:spMkLst>
            <pc:docMk/>
            <pc:sldMk cId="1531071288" sldId="256"/>
            <ac:spMk id="87" creationId="{EB8560A9-B281-46EB-A304-1E4A5A00D6A9}"/>
          </ac:spMkLst>
        </pc:spChg>
        <pc:spChg chg="add del">
          <ac:chgData name="Jessica Holder (2224593)" userId="cba9a200-2b0e-411d-9f1b-e02d949ade74" providerId="ADAL" clId="{C7DEB461-71A9-0848-B62C-1CD2A8A2519F}" dt="2023-02-10T15:17:33.449" v="232" actId="26606"/>
          <ac:spMkLst>
            <pc:docMk/>
            <pc:sldMk cId="1531071288" sldId="256"/>
            <ac:spMk id="89" creationId="{4D1A5E71-B6B6-486A-8CDC-C7ABD9B903F6}"/>
          </ac:spMkLst>
        </pc:spChg>
        <pc:spChg chg="add del">
          <ac:chgData name="Jessica Holder (2224593)" userId="cba9a200-2b0e-411d-9f1b-e02d949ade74" providerId="ADAL" clId="{C7DEB461-71A9-0848-B62C-1CD2A8A2519F}" dt="2023-02-10T15:17:33.449" v="232" actId="26606"/>
          <ac:spMkLst>
            <pc:docMk/>
            <pc:sldMk cId="1531071288" sldId="256"/>
            <ac:spMk id="91" creationId="{667882DD-56E8-460E-99D5-86E71982D5AB}"/>
          </ac:spMkLst>
        </pc:spChg>
        <pc:spChg chg="add del">
          <ac:chgData name="Jessica Holder (2224593)" userId="cba9a200-2b0e-411d-9f1b-e02d949ade74" providerId="ADAL" clId="{C7DEB461-71A9-0848-B62C-1CD2A8A2519F}" dt="2023-02-10T15:18:27.152" v="238"/>
          <ac:spMkLst>
            <pc:docMk/>
            <pc:sldMk cId="1531071288" sldId="256"/>
            <ac:spMk id="93" creationId="{CD62DB5A-5AA0-4E7E-94AB-AD20F02CA8DF}"/>
          </ac:spMkLst>
        </pc:spChg>
        <pc:spChg chg="add del">
          <ac:chgData name="Jessica Holder (2224593)" userId="cba9a200-2b0e-411d-9f1b-e02d949ade74" providerId="ADAL" clId="{C7DEB461-71A9-0848-B62C-1CD2A8A2519F}" dt="2023-02-10T15:18:27.152" v="238"/>
          <ac:spMkLst>
            <pc:docMk/>
            <pc:sldMk cId="1531071288" sldId="256"/>
            <ac:spMk id="94" creationId="{0F086ECE-EF43-4B07-9DD0-59679471A067}"/>
          </ac:spMkLst>
        </pc:spChg>
        <pc:spChg chg="add del">
          <ac:chgData name="Jessica Holder (2224593)" userId="cba9a200-2b0e-411d-9f1b-e02d949ade74" providerId="ADAL" clId="{C7DEB461-71A9-0848-B62C-1CD2A8A2519F}" dt="2023-02-10T15:18:27.152" v="238"/>
          <ac:spMkLst>
            <pc:docMk/>
            <pc:sldMk cId="1531071288" sldId="256"/>
            <ac:spMk id="95" creationId="{3CE74505-85B7-4C6D-8066-30E306CB80D0}"/>
          </ac:spMkLst>
        </pc:spChg>
        <pc:spChg chg="add del">
          <ac:chgData name="Jessica Holder (2224593)" userId="cba9a200-2b0e-411d-9f1b-e02d949ade74" providerId="ADAL" clId="{C7DEB461-71A9-0848-B62C-1CD2A8A2519F}" dt="2023-02-10T15:18:27.152" v="238"/>
          <ac:spMkLst>
            <pc:docMk/>
            <pc:sldMk cId="1531071288" sldId="256"/>
            <ac:spMk id="96" creationId="{A80A97F9-87C9-4710-B480-406EA55C9EC8}"/>
          </ac:spMkLst>
        </pc:spChg>
        <pc:spChg chg="add del">
          <ac:chgData name="Jessica Holder (2224593)" userId="cba9a200-2b0e-411d-9f1b-e02d949ade74" providerId="ADAL" clId="{C7DEB461-71A9-0848-B62C-1CD2A8A2519F}" dt="2023-02-10T15:18:27.152" v="238"/>
          <ac:spMkLst>
            <pc:docMk/>
            <pc:sldMk cId="1531071288" sldId="256"/>
            <ac:spMk id="97" creationId="{6D6F0AC2-F229-46DE-A0A2-5CB386CE9014}"/>
          </ac:spMkLst>
        </pc:spChg>
        <pc:spChg chg="add del">
          <ac:chgData name="Jessica Holder (2224593)" userId="cba9a200-2b0e-411d-9f1b-e02d949ade74" providerId="ADAL" clId="{C7DEB461-71A9-0848-B62C-1CD2A8A2519F}" dt="2023-02-10T15:18:27.152" v="238"/>
          <ac:spMkLst>
            <pc:docMk/>
            <pc:sldMk cId="1531071288" sldId="256"/>
            <ac:spMk id="98" creationId="{6988DF46-BB01-4433-86D4-321BC88CE323}"/>
          </ac:spMkLst>
        </pc:spChg>
        <pc:grpChg chg="add del">
          <ac:chgData name="Jessica Holder (2224593)" userId="cba9a200-2b0e-411d-9f1b-e02d949ade74" providerId="ADAL" clId="{C7DEB461-71A9-0848-B62C-1CD2A8A2519F}" dt="2023-02-10T15:16:41.897" v="218" actId="26606"/>
          <ac:grpSpMkLst>
            <pc:docMk/>
            <pc:sldMk cId="1531071288" sldId="256"/>
            <ac:grpSpMk id="21" creationId="{A7CF83E8-F6F0-41E3-B580-7412A04DDFB5}"/>
          </ac:grpSpMkLst>
        </pc:grpChg>
        <pc:grpChg chg="add del">
          <ac:chgData name="Jessica Holder (2224593)" userId="cba9a200-2b0e-411d-9f1b-e02d949ade74" providerId="ADAL" clId="{C7DEB461-71A9-0848-B62C-1CD2A8A2519F}" dt="2023-02-10T15:16:41.897" v="218" actId="26606"/>
          <ac:grpSpMkLst>
            <pc:docMk/>
            <pc:sldMk cId="1531071288" sldId="256"/>
            <ac:grpSpMk id="22" creationId="{AC552FEA-472E-4E74-B31D-531852C1908D}"/>
          </ac:grpSpMkLst>
        </pc:grpChg>
        <pc:grpChg chg="add del">
          <ac:chgData name="Jessica Holder (2224593)" userId="cba9a200-2b0e-411d-9f1b-e02d949ade74" providerId="ADAL" clId="{C7DEB461-71A9-0848-B62C-1CD2A8A2519F}" dt="2023-02-10T15:16:41.897" v="218" actId="26606"/>
          <ac:grpSpMkLst>
            <pc:docMk/>
            <pc:sldMk cId="1531071288" sldId="256"/>
            <ac:grpSpMk id="32" creationId="{2EDC2578-BDB0-4118-975D-CFCE02823D48}"/>
          </ac:grpSpMkLst>
        </pc:grpChg>
        <pc:grpChg chg="add del">
          <ac:chgData name="Jessica Holder (2224593)" userId="cba9a200-2b0e-411d-9f1b-e02d949ade74" providerId="ADAL" clId="{C7DEB461-71A9-0848-B62C-1CD2A8A2519F}" dt="2023-02-10T15:17:33.449" v="232" actId="26606"/>
          <ac:grpSpMkLst>
            <pc:docMk/>
            <pc:sldMk cId="1531071288" sldId="256"/>
            <ac:grpSpMk id="72" creationId="{B2EBBF56-923D-48A7-9F8F-86E33CFA3EF9}"/>
          </ac:grpSpMkLst>
        </pc:grpChg>
        <pc:grpChg chg="add del">
          <ac:chgData name="Jessica Holder (2224593)" userId="cba9a200-2b0e-411d-9f1b-e02d949ade74" providerId="ADAL" clId="{C7DEB461-71A9-0848-B62C-1CD2A8A2519F}" dt="2023-02-10T15:17:33.449" v="232" actId="26606"/>
          <ac:grpSpMkLst>
            <pc:docMk/>
            <pc:sldMk cId="1531071288" sldId="256"/>
            <ac:grpSpMk id="78" creationId="{FB9739EB-7F66-433D-841F-AB3CD18700B7}"/>
          </ac:grpSpMkLst>
        </pc:grpChg>
        <pc:picChg chg="add del">
          <ac:chgData name="Jessica Holder (2224593)" userId="cba9a200-2b0e-411d-9f1b-e02d949ade74" providerId="ADAL" clId="{C7DEB461-71A9-0848-B62C-1CD2A8A2519F}" dt="2023-02-10T15:16:34.861" v="214" actId="26606"/>
          <ac:picMkLst>
            <pc:docMk/>
            <pc:sldMk cId="1531071288" sldId="256"/>
            <ac:picMk id="4" creationId="{DFAB81F9-2C78-16D5-ABC9-D6E2A335A7DC}"/>
          </ac:picMkLst>
        </pc:picChg>
        <pc:picChg chg="add del">
          <ac:chgData name="Jessica Holder (2224593)" userId="cba9a200-2b0e-411d-9f1b-e02d949ade74" providerId="ADAL" clId="{C7DEB461-71A9-0848-B62C-1CD2A8A2519F}" dt="2023-02-10T15:16:40.154" v="216" actId="26606"/>
          <ac:picMkLst>
            <pc:docMk/>
            <pc:sldMk cId="1531071288" sldId="256"/>
            <ac:picMk id="17" creationId="{CBB57FB9-508B-5F40-CBC6-44C8891B5C0C}"/>
          </ac:picMkLst>
        </pc:picChg>
        <pc:picChg chg="add del">
          <ac:chgData name="Jessica Holder (2224593)" userId="cba9a200-2b0e-411d-9f1b-e02d949ade74" providerId="ADAL" clId="{C7DEB461-71A9-0848-B62C-1CD2A8A2519F}" dt="2023-02-23T21:04:42.715" v="3646" actId="26606"/>
          <ac:picMkLst>
            <pc:docMk/>
            <pc:sldMk cId="1531071288" sldId="256"/>
            <ac:picMk id="24" creationId="{E705A2DB-F961-C211-4150-7E6346C5DCDA}"/>
          </ac:picMkLst>
        </pc:picChg>
        <pc:picChg chg="add del">
          <ac:chgData name="Jessica Holder (2224593)" userId="cba9a200-2b0e-411d-9f1b-e02d949ade74" providerId="ADAL" clId="{C7DEB461-71A9-0848-B62C-1CD2A8A2519F}" dt="2023-02-23T21:04:44.236" v="3649" actId="26606"/>
          <ac:picMkLst>
            <pc:docMk/>
            <pc:sldMk cId="1531071288" sldId="256"/>
            <ac:picMk id="26" creationId="{596E3F11-1365-2B78-B31F-C9D9A57C9ECB}"/>
          </ac:picMkLst>
        </pc:picChg>
        <pc:picChg chg="add del">
          <ac:chgData name="Jessica Holder (2224593)" userId="cba9a200-2b0e-411d-9f1b-e02d949ade74" providerId="ADAL" clId="{C7DEB461-71A9-0848-B62C-1CD2A8A2519F}" dt="2023-02-23T21:04:47.439" v="3654" actId="26606"/>
          <ac:picMkLst>
            <pc:docMk/>
            <pc:sldMk cId="1531071288" sldId="256"/>
            <ac:picMk id="35" creationId="{E705A2DB-F961-C211-4150-7E6346C5DCDA}"/>
          </ac:picMkLst>
        </pc:picChg>
        <pc:picChg chg="add del">
          <ac:chgData name="Jessica Holder (2224593)" userId="cba9a200-2b0e-411d-9f1b-e02d949ade74" providerId="ADAL" clId="{C7DEB461-71A9-0848-B62C-1CD2A8A2519F}" dt="2023-02-23T21:04:48.971" v="3657" actId="26606"/>
          <ac:picMkLst>
            <pc:docMk/>
            <pc:sldMk cId="1531071288" sldId="256"/>
            <ac:picMk id="37" creationId="{596E3F11-1365-2B78-B31F-C9D9A57C9ECB}"/>
          </ac:picMkLst>
        </pc:picChg>
        <pc:picChg chg="add del">
          <ac:chgData name="Jessica Holder (2224593)" userId="cba9a200-2b0e-411d-9f1b-e02d949ade74" providerId="ADAL" clId="{C7DEB461-71A9-0848-B62C-1CD2A8A2519F}" dt="2023-02-10T15:16:41.897" v="218" actId="26606"/>
          <ac:picMkLst>
            <pc:docMk/>
            <pc:sldMk cId="1531071288" sldId="256"/>
            <ac:picMk id="42" creationId="{39BB69DC-E7A9-59DC-7370-CA4CD2AA6733}"/>
          </ac:picMkLst>
        </pc:picChg>
        <pc:picChg chg="add del">
          <ac:chgData name="Jessica Holder (2224593)" userId="cba9a200-2b0e-411d-9f1b-e02d949ade74" providerId="ADAL" clId="{C7DEB461-71A9-0848-B62C-1CD2A8A2519F}" dt="2023-02-10T15:16:44.272" v="221" actId="26606"/>
          <ac:picMkLst>
            <pc:docMk/>
            <pc:sldMk cId="1531071288" sldId="256"/>
            <ac:picMk id="46" creationId="{3601958E-75BA-EE24-1B38-FC40846151F1}"/>
          </ac:picMkLst>
        </pc:picChg>
        <pc:picChg chg="add del">
          <ac:chgData name="Jessica Holder (2224593)" userId="cba9a200-2b0e-411d-9f1b-e02d949ade74" providerId="ADAL" clId="{C7DEB461-71A9-0848-B62C-1CD2A8A2519F}" dt="2023-02-10T15:16:44.909" v="223" actId="26606"/>
          <ac:picMkLst>
            <pc:docMk/>
            <pc:sldMk cId="1531071288" sldId="256"/>
            <ac:picMk id="50" creationId="{CBB57FB9-508B-5F40-CBC6-44C8891B5C0C}"/>
          </ac:picMkLst>
        </pc:picChg>
        <pc:picChg chg="add del">
          <ac:chgData name="Jessica Holder (2224593)" userId="cba9a200-2b0e-411d-9f1b-e02d949ade74" providerId="ADAL" clId="{C7DEB461-71A9-0848-B62C-1CD2A8A2519F}" dt="2023-02-10T15:16:49.445" v="226" actId="26606"/>
          <ac:picMkLst>
            <pc:docMk/>
            <pc:sldMk cId="1531071288" sldId="256"/>
            <ac:picMk id="55" creationId="{85D253BC-55D2-0CE3-E148-4889230A610F}"/>
          </ac:picMkLst>
        </pc:picChg>
        <pc:picChg chg="add del mod ord modCrop">
          <ac:chgData name="Jessica Holder (2224593)" userId="cba9a200-2b0e-411d-9f1b-e02d949ade74" providerId="ADAL" clId="{C7DEB461-71A9-0848-B62C-1CD2A8A2519F}" dt="2023-02-10T15:18:10.143" v="236" actId="478"/>
          <ac:picMkLst>
            <pc:docMk/>
            <pc:sldMk cId="1531071288" sldId="256"/>
            <ac:picMk id="64" creationId="{DA88C866-495A-5B60-DCC6-CF0F559E2354}"/>
          </ac:picMkLst>
        </pc:picChg>
        <pc:picChg chg="add del">
          <ac:chgData name="Jessica Holder (2224593)" userId="cba9a200-2b0e-411d-9f1b-e02d949ade74" providerId="ADAL" clId="{C7DEB461-71A9-0848-B62C-1CD2A8A2519F}" dt="2023-02-23T21:04:52.861" v="3664" actId="26606"/>
          <ac:picMkLst>
            <pc:docMk/>
            <pc:sldMk cId="1531071288" sldId="256"/>
            <ac:picMk id="67" creationId="{E705A2DB-F961-C211-4150-7E6346C5DCDA}"/>
          </ac:picMkLst>
        </pc:picChg>
        <pc:picChg chg="add">
          <ac:chgData name="Jessica Holder (2224593)" userId="cba9a200-2b0e-411d-9f1b-e02d949ade74" providerId="ADAL" clId="{C7DEB461-71A9-0848-B62C-1CD2A8A2519F}" dt="2023-02-23T21:04:52.896" v="3665" actId="26606"/>
          <ac:picMkLst>
            <pc:docMk/>
            <pc:sldMk cId="1531071288" sldId="256"/>
            <ac:picMk id="69" creationId="{596E3F11-1365-2B78-B31F-C9D9A57C9ECB}"/>
          </ac:picMkLst>
        </pc:picChg>
        <pc:cxnChg chg="add del">
          <ac:chgData name="Jessica Holder (2224593)" userId="cba9a200-2b0e-411d-9f1b-e02d949ade74" providerId="ADAL" clId="{C7DEB461-71A9-0848-B62C-1CD2A8A2519F}" dt="2023-02-10T15:16:49.445" v="226" actId="26606"/>
          <ac:cxnSpMkLst>
            <pc:docMk/>
            <pc:sldMk cId="1531071288" sldId="256"/>
            <ac:cxnSpMk id="59" creationId="{5E687E3B-9C6D-4102-8F38-DCB77C49C6FD}"/>
          </ac:cxnSpMkLst>
        </pc:cxnChg>
        <pc:cxnChg chg="add del">
          <ac:chgData name="Jessica Holder (2224593)" userId="cba9a200-2b0e-411d-9f1b-e02d949ade74" providerId="ADAL" clId="{C7DEB461-71A9-0848-B62C-1CD2A8A2519F}" dt="2023-02-10T15:16:49.445" v="226" actId="26606"/>
          <ac:cxnSpMkLst>
            <pc:docMk/>
            <pc:sldMk cId="1531071288" sldId="256"/>
            <ac:cxnSpMk id="60" creationId="{F12FB9A8-E482-4339-A730-6C024982AE56}"/>
          </ac:cxnSpMkLst>
        </pc:cxnChg>
        <pc:cxnChg chg="add del">
          <ac:chgData name="Jessica Holder (2224593)" userId="cba9a200-2b0e-411d-9f1b-e02d949ade74" providerId="ADAL" clId="{C7DEB461-71A9-0848-B62C-1CD2A8A2519F}" dt="2023-02-10T15:16:49.445" v="226" actId="26606"/>
          <ac:cxnSpMkLst>
            <pc:docMk/>
            <pc:sldMk cId="1531071288" sldId="256"/>
            <ac:cxnSpMk id="61" creationId="{573C7C39-C73B-4051-B742-C9086B7BE3EC}"/>
          </ac:cxnSpMkLst>
        </pc:cxnChg>
      </pc:sldChg>
      <pc:sldChg chg="addSp delSp modSp new mod modTransition setBg">
        <pc:chgData name="Jessica Holder (2224593)" userId="cba9a200-2b0e-411d-9f1b-e02d949ade74" providerId="ADAL" clId="{C7DEB461-71A9-0848-B62C-1CD2A8A2519F}" dt="2023-02-23T23:11:07.237" v="5334" actId="2711"/>
        <pc:sldMkLst>
          <pc:docMk/>
          <pc:sldMk cId="649961005" sldId="257"/>
        </pc:sldMkLst>
        <pc:spChg chg="mod">
          <ac:chgData name="Jessica Holder (2224593)" userId="cba9a200-2b0e-411d-9f1b-e02d949ade74" providerId="ADAL" clId="{C7DEB461-71A9-0848-B62C-1CD2A8A2519F}" dt="2023-02-23T23:10:52.213" v="5333" actId="2711"/>
          <ac:spMkLst>
            <pc:docMk/>
            <pc:sldMk cId="649961005" sldId="257"/>
            <ac:spMk id="2" creationId="{C2CB71A9-FAEF-FAEC-CA55-F56E34D86D12}"/>
          </ac:spMkLst>
        </pc:spChg>
        <pc:spChg chg="add del mod">
          <ac:chgData name="Jessica Holder (2224593)" userId="cba9a200-2b0e-411d-9f1b-e02d949ade74" providerId="ADAL" clId="{C7DEB461-71A9-0848-B62C-1CD2A8A2519F}" dt="2023-02-23T21:03:25.571" v="3628" actId="26606"/>
          <ac:spMkLst>
            <pc:docMk/>
            <pc:sldMk cId="649961005" sldId="257"/>
            <ac:spMk id="3" creationId="{F5670C6F-73B1-C091-5E7F-991AE9E4F06D}"/>
          </ac:spMkLst>
        </pc:spChg>
        <pc:spChg chg="add mod">
          <ac:chgData name="Jessica Holder (2224593)" userId="cba9a200-2b0e-411d-9f1b-e02d949ade74" providerId="ADAL" clId="{C7DEB461-71A9-0848-B62C-1CD2A8A2519F}" dt="2023-02-23T21:30:24.805" v="4429" actId="207"/>
          <ac:spMkLst>
            <pc:docMk/>
            <pc:sldMk cId="649961005" sldId="257"/>
            <ac:spMk id="4" creationId="{A946769F-4546-E691-EA13-519960A81A63}"/>
          </ac:spMkLst>
        </pc:spChg>
        <pc:spChg chg="add mod">
          <ac:chgData name="Jessica Holder (2224593)" userId="cba9a200-2b0e-411d-9f1b-e02d949ade74" providerId="ADAL" clId="{C7DEB461-71A9-0848-B62C-1CD2A8A2519F}" dt="2023-02-20T19:36:31.881" v="595" actId="1076"/>
          <ac:spMkLst>
            <pc:docMk/>
            <pc:sldMk cId="649961005" sldId="257"/>
            <ac:spMk id="7" creationId="{41449338-6C13-B37E-7452-D676876DF909}"/>
          </ac:spMkLst>
        </pc:spChg>
        <pc:spChg chg="add mod">
          <ac:chgData name="Jessica Holder (2224593)" userId="cba9a200-2b0e-411d-9f1b-e02d949ade74" providerId="ADAL" clId="{C7DEB461-71A9-0848-B62C-1CD2A8A2519F}" dt="2023-02-23T23:11:07.237" v="5334" actId="2711"/>
          <ac:spMkLst>
            <pc:docMk/>
            <pc:sldMk cId="649961005" sldId="257"/>
            <ac:spMk id="8" creationId="{EE58EAE8-5793-FA42-71B7-F386AAC74989}"/>
          </ac:spMkLst>
        </pc:spChg>
        <pc:spChg chg="add del mod">
          <ac:chgData name="Jessica Holder (2224593)" userId="cba9a200-2b0e-411d-9f1b-e02d949ade74" providerId="ADAL" clId="{C7DEB461-71A9-0848-B62C-1CD2A8A2519F}" dt="2023-02-23T22:13:18.868" v="4882" actId="478"/>
          <ac:spMkLst>
            <pc:docMk/>
            <pc:sldMk cId="649961005" sldId="257"/>
            <ac:spMk id="9" creationId="{AF7FCDDD-71BB-8029-3861-A7F5971AE231}"/>
          </ac:spMkLst>
        </pc:spChg>
        <pc:spChg chg="add mod">
          <ac:chgData name="Jessica Holder (2224593)" userId="cba9a200-2b0e-411d-9f1b-e02d949ade74" providerId="ADAL" clId="{C7DEB461-71A9-0848-B62C-1CD2A8A2519F}" dt="2023-02-23T22:13:12.287" v="4881"/>
          <ac:spMkLst>
            <pc:docMk/>
            <pc:sldMk cId="649961005" sldId="257"/>
            <ac:spMk id="11" creationId="{AF6706D7-9E1B-795C-0465-0F7D432C5F75}"/>
          </ac:spMkLst>
        </pc:spChg>
        <pc:graphicFrameChg chg="add del">
          <ac:chgData name="Jessica Holder (2224593)" userId="cba9a200-2b0e-411d-9f1b-e02d949ade74" providerId="ADAL" clId="{C7DEB461-71A9-0848-B62C-1CD2A8A2519F}" dt="2023-02-23T21:03:15.218" v="3621" actId="26606"/>
          <ac:graphicFrameMkLst>
            <pc:docMk/>
            <pc:sldMk cId="649961005" sldId="257"/>
            <ac:graphicFrameMk id="10" creationId="{CDB36B91-D2B4-267C-EF4B-89A26460BF1C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03:20.791" v="3623" actId="26606"/>
          <ac:graphicFrameMkLst>
            <pc:docMk/>
            <pc:sldMk cId="649961005" sldId="257"/>
            <ac:graphicFrameMk id="12" creationId="{5B080D7F-677C-7F04-D120-4C55AAA46C43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03:22.577" v="3625" actId="26606"/>
          <ac:graphicFrameMkLst>
            <pc:docMk/>
            <pc:sldMk cId="649961005" sldId="257"/>
            <ac:graphicFrameMk id="14" creationId="{5F83FF0C-E1EB-143A-D650-B961BDA6FD16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03:25.545" v="3627" actId="26606"/>
          <ac:graphicFrameMkLst>
            <pc:docMk/>
            <pc:sldMk cId="649961005" sldId="257"/>
            <ac:graphicFrameMk id="16" creationId="{CDB36B91-D2B4-267C-EF4B-89A26460BF1C}"/>
          </ac:graphicFrameMkLst>
        </pc:graphicFrameChg>
        <pc:graphicFrameChg chg="add mod modGraphic">
          <ac:chgData name="Jessica Holder (2224593)" userId="cba9a200-2b0e-411d-9f1b-e02d949ade74" providerId="ADAL" clId="{C7DEB461-71A9-0848-B62C-1CD2A8A2519F}" dt="2023-02-23T23:10:44.109" v="5332" actId="255"/>
          <ac:graphicFrameMkLst>
            <pc:docMk/>
            <pc:sldMk cId="649961005" sldId="257"/>
            <ac:graphicFrameMk id="18" creationId="{5F83FF0C-E1EB-143A-D650-B961BDA6FD16}"/>
          </ac:graphicFrameMkLst>
        </pc:graphicFrameChg>
        <pc:picChg chg="add mod">
          <ac:chgData name="Jessica Holder (2224593)" userId="cba9a200-2b0e-411d-9f1b-e02d949ade74" providerId="ADAL" clId="{C7DEB461-71A9-0848-B62C-1CD2A8A2519F}" dt="2023-02-23T21:30:14.798" v="4427" actId="1076"/>
          <ac:picMkLst>
            <pc:docMk/>
            <pc:sldMk cId="649961005" sldId="257"/>
            <ac:picMk id="5" creationId="{4E382A51-C688-3210-B9C7-EB8C4393FAD6}"/>
          </ac:picMkLst>
        </pc:picChg>
        <pc:picChg chg="add mod">
          <ac:chgData name="Jessica Holder (2224593)" userId="cba9a200-2b0e-411d-9f1b-e02d949ade74" providerId="ADAL" clId="{C7DEB461-71A9-0848-B62C-1CD2A8A2519F}" dt="2023-02-23T21:30:28.936" v="4430" actId="207"/>
          <ac:picMkLst>
            <pc:docMk/>
            <pc:sldMk cId="649961005" sldId="257"/>
            <ac:picMk id="6" creationId="{FF6F85B4-29C2-4209-C911-C92C8651F9E3}"/>
          </ac:picMkLst>
        </pc:picChg>
      </pc:sldChg>
      <pc:sldChg chg="addSp delSp modSp new mod modTransition setBg delDesignElem">
        <pc:chgData name="Jessica Holder (2224593)" userId="cba9a200-2b0e-411d-9f1b-e02d949ade74" providerId="ADAL" clId="{C7DEB461-71A9-0848-B62C-1CD2A8A2519F}" dt="2023-02-24T10:52:18.074" v="5709" actId="20577"/>
        <pc:sldMkLst>
          <pc:docMk/>
          <pc:sldMk cId="3598439142" sldId="258"/>
        </pc:sldMkLst>
        <pc:spChg chg="mod">
          <ac:chgData name="Jessica Holder (2224593)" userId="cba9a200-2b0e-411d-9f1b-e02d949ade74" providerId="ADAL" clId="{C7DEB461-71A9-0848-B62C-1CD2A8A2519F}" dt="2023-02-23T23:11:20.768" v="5335" actId="2711"/>
          <ac:spMkLst>
            <pc:docMk/>
            <pc:sldMk cId="3598439142" sldId="258"/>
            <ac:spMk id="2" creationId="{66950B03-7B46-DD81-6BF0-EE2C80F38B5B}"/>
          </ac:spMkLst>
        </pc:spChg>
        <pc:spChg chg="mod">
          <ac:chgData name="Jessica Holder (2224593)" userId="cba9a200-2b0e-411d-9f1b-e02d949ade74" providerId="ADAL" clId="{C7DEB461-71A9-0848-B62C-1CD2A8A2519F}" dt="2023-02-24T10:52:18.074" v="5709" actId="20577"/>
          <ac:spMkLst>
            <pc:docMk/>
            <pc:sldMk cId="3598439142" sldId="258"/>
            <ac:spMk id="3" creationId="{F48CF268-1CB0-2356-A6FD-8B9B4E8993B8}"/>
          </ac:spMkLst>
        </pc:spChg>
        <pc:spChg chg="add mod ord">
          <ac:chgData name="Jessica Holder (2224593)" userId="cba9a200-2b0e-411d-9f1b-e02d949ade74" providerId="ADAL" clId="{C7DEB461-71A9-0848-B62C-1CD2A8A2519F}" dt="2023-02-23T22:14:11.361" v="4887" actId="1076"/>
          <ac:spMkLst>
            <pc:docMk/>
            <pc:sldMk cId="3598439142" sldId="258"/>
            <ac:spMk id="4" creationId="{AFD54C4F-251E-CA61-1077-0F106DFA6A58}"/>
          </ac:spMkLst>
        </pc:spChg>
        <pc:spChg chg="add del mod">
          <ac:chgData name="Jessica Holder (2224593)" userId="cba9a200-2b0e-411d-9f1b-e02d949ade74" providerId="ADAL" clId="{C7DEB461-71A9-0848-B62C-1CD2A8A2519F}" dt="2023-02-23T22:13:22.188" v="4883" actId="478"/>
          <ac:spMkLst>
            <pc:docMk/>
            <pc:sldMk cId="3598439142" sldId="258"/>
            <ac:spMk id="6" creationId="{B19FB1C2-AAD1-DCC6-88B3-4D7158ADE968}"/>
          </ac:spMkLst>
        </pc:spChg>
        <pc:spChg chg="add del">
          <ac:chgData name="Jessica Holder (2224593)" userId="cba9a200-2b0e-411d-9f1b-e02d949ade74" providerId="ADAL" clId="{C7DEB461-71A9-0848-B62C-1CD2A8A2519F}" dt="2023-02-23T21:26:20.678" v="4388" actId="26606"/>
          <ac:spMkLst>
            <pc:docMk/>
            <pc:sldMk cId="3598439142" sldId="258"/>
            <ac:spMk id="7" creationId="{56533F40-045E-4E3D-9243-864CD4E58669}"/>
          </ac:spMkLst>
        </pc:spChg>
        <pc:spChg chg="add del">
          <ac:chgData name="Jessica Holder (2224593)" userId="cba9a200-2b0e-411d-9f1b-e02d949ade74" providerId="ADAL" clId="{C7DEB461-71A9-0848-B62C-1CD2A8A2519F}" dt="2023-02-23T21:26:20.678" v="4388" actId="26606"/>
          <ac:spMkLst>
            <pc:docMk/>
            <pc:sldMk cId="3598439142" sldId="258"/>
            <ac:spMk id="8" creationId="{30402EC6-D845-41B3-BEBE-CB34D9BFEA60}"/>
          </ac:spMkLst>
        </pc:spChg>
        <pc:spChg chg="add mod">
          <ac:chgData name="Jessica Holder (2224593)" userId="cba9a200-2b0e-411d-9f1b-e02d949ade74" providerId="ADAL" clId="{C7DEB461-71A9-0848-B62C-1CD2A8A2519F}" dt="2023-02-23T22:13:12.287" v="4881"/>
          <ac:spMkLst>
            <pc:docMk/>
            <pc:sldMk cId="3598439142" sldId="258"/>
            <ac:spMk id="9" creationId="{27D8830A-AA19-D2B3-D071-9E69032C83FE}"/>
          </ac:spMkLst>
        </pc:spChg>
        <pc:spChg chg="add del">
          <ac:chgData name="Jessica Holder (2224593)" userId="cba9a200-2b0e-411d-9f1b-e02d949ade74" providerId="ADAL" clId="{C7DEB461-71A9-0848-B62C-1CD2A8A2519F}" dt="2023-02-23T21:26:10.810" v="4380" actId="26606"/>
          <ac:spMkLst>
            <pc:docMk/>
            <pc:sldMk cId="3598439142" sldId="258"/>
            <ac:spMk id="10" creationId="{CF4680D4-DEE2-49EE-AF90-EFEAF50AEC23}"/>
          </ac:spMkLst>
        </pc:spChg>
        <pc:spChg chg="add del">
          <ac:chgData name="Jessica Holder (2224593)" userId="cba9a200-2b0e-411d-9f1b-e02d949ade74" providerId="ADAL" clId="{C7DEB461-71A9-0848-B62C-1CD2A8A2519F}" dt="2023-02-23T21:26:21.974" v="4390" actId="26606"/>
          <ac:spMkLst>
            <pc:docMk/>
            <pc:sldMk cId="3598439142" sldId="258"/>
            <ac:spMk id="11" creationId="{1660E788-AFA9-4A1B-9991-6AA74632A15B}"/>
          </ac:spMkLst>
        </pc:spChg>
        <pc:spChg chg="add del">
          <ac:chgData name="Jessica Holder (2224593)" userId="cba9a200-2b0e-411d-9f1b-e02d949ade74" providerId="ADAL" clId="{C7DEB461-71A9-0848-B62C-1CD2A8A2519F}" dt="2023-02-23T21:26:10.810" v="4380" actId="26606"/>
          <ac:spMkLst>
            <pc:docMk/>
            <pc:sldMk cId="3598439142" sldId="258"/>
            <ac:spMk id="12" creationId="{50C52EE1-5085-4960-AD29-A926E62ECC9F}"/>
          </ac:spMkLst>
        </pc:spChg>
        <pc:spChg chg="add del">
          <ac:chgData name="Jessica Holder (2224593)" userId="cba9a200-2b0e-411d-9f1b-e02d949ade74" providerId="ADAL" clId="{C7DEB461-71A9-0848-B62C-1CD2A8A2519F}" dt="2023-02-23T21:26:21.974" v="4390" actId="26606"/>
          <ac:spMkLst>
            <pc:docMk/>
            <pc:sldMk cId="3598439142" sldId="258"/>
            <ac:spMk id="13" creationId="{867D4867-5BA7-4462-B2F6-A23F4A622AA7}"/>
          </ac:spMkLst>
        </pc:spChg>
        <pc:spChg chg="add del">
          <ac:chgData name="Jessica Holder (2224593)" userId="cba9a200-2b0e-411d-9f1b-e02d949ade74" providerId="ADAL" clId="{C7DEB461-71A9-0848-B62C-1CD2A8A2519F}" dt="2023-02-23T21:26:10.810" v="4380" actId="26606"/>
          <ac:spMkLst>
            <pc:docMk/>
            <pc:sldMk cId="3598439142" sldId="258"/>
            <ac:spMk id="14" creationId="{CD15AA94-C237-4412-B37B-EB317D2B05B7}"/>
          </ac:spMkLst>
        </pc:spChg>
        <pc:spChg chg="add del">
          <ac:chgData name="Jessica Holder (2224593)" userId="cba9a200-2b0e-411d-9f1b-e02d949ade74" providerId="ADAL" clId="{C7DEB461-71A9-0848-B62C-1CD2A8A2519F}" dt="2023-02-23T21:27:59.157" v="4410"/>
          <ac:spMkLst>
            <pc:docMk/>
            <pc:sldMk cId="3598439142" sldId="258"/>
            <ac:spMk id="15" creationId="{56533F40-045E-4E3D-9243-864CD4E58669}"/>
          </ac:spMkLst>
        </pc:spChg>
        <pc:spChg chg="add del">
          <ac:chgData name="Jessica Holder (2224593)" userId="cba9a200-2b0e-411d-9f1b-e02d949ade74" providerId="ADAL" clId="{C7DEB461-71A9-0848-B62C-1CD2A8A2519F}" dt="2023-02-23T21:26:12.444" v="4382" actId="26606"/>
          <ac:spMkLst>
            <pc:docMk/>
            <pc:sldMk cId="3598439142" sldId="258"/>
            <ac:spMk id="16" creationId="{879398A9-0D0D-4901-BDDF-B3D93CECA7B9}"/>
          </ac:spMkLst>
        </pc:spChg>
        <pc:spChg chg="add del">
          <ac:chgData name="Jessica Holder (2224593)" userId="cba9a200-2b0e-411d-9f1b-e02d949ade74" providerId="ADAL" clId="{C7DEB461-71A9-0848-B62C-1CD2A8A2519F}" dt="2023-02-23T21:26:12.444" v="4382" actId="26606"/>
          <ac:spMkLst>
            <pc:docMk/>
            <pc:sldMk cId="3598439142" sldId="258"/>
            <ac:spMk id="17" creationId="{011FEC3B-E514-4E21-B2CB-7903A73569E2}"/>
          </ac:spMkLst>
        </pc:spChg>
        <pc:spChg chg="add del">
          <ac:chgData name="Jessica Holder (2224593)" userId="cba9a200-2b0e-411d-9f1b-e02d949ade74" providerId="ADAL" clId="{C7DEB461-71A9-0848-B62C-1CD2A8A2519F}" dt="2023-02-23T21:27:59.157" v="4410"/>
          <ac:spMkLst>
            <pc:docMk/>
            <pc:sldMk cId="3598439142" sldId="258"/>
            <ac:spMk id="18" creationId="{30402EC6-D845-41B3-BEBE-CB34D9BFEA60}"/>
          </ac:spMkLst>
        </pc:spChg>
        <pc:spChg chg="add del">
          <ac:chgData name="Jessica Holder (2224593)" userId="cba9a200-2b0e-411d-9f1b-e02d949ade74" providerId="ADAL" clId="{C7DEB461-71A9-0848-B62C-1CD2A8A2519F}" dt="2023-02-23T21:26:14.016" v="4384" actId="26606"/>
          <ac:spMkLst>
            <pc:docMk/>
            <pc:sldMk cId="3598439142" sldId="258"/>
            <ac:spMk id="19" creationId="{1660E788-AFA9-4A1B-9991-6AA74632A15B}"/>
          </ac:spMkLst>
        </pc:spChg>
        <pc:spChg chg="add del">
          <ac:chgData name="Jessica Holder (2224593)" userId="cba9a200-2b0e-411d-9f1b-e02d949ade74" providerId="ADAL" clId="{C7DEB461-71A9-0848-B62C-1CD2A8A2519F}" dt="2023-02-23T21:26:14.016" v="4384" actId="26606"/>
          <ac:spMkLst>
            <pc:docMk/>
            <pc:sldMk cId="3598439142" sldId="258"/>
            <ac:spMk id="20" creationId="{867D4867-5BA7-4462-B2F6-A23F4A622AA7}"/>
          </ac:spMkLst>
        </pc:spChg>
        <pc:picChg chg="add mod">
          <ac:chgData name="Jessica Holder (2224593)" userId="cba9a200-2b0e-411d-9f1b-e02d949ade74" providerId="ADAL" clId="{C7DEB461-71A9-0848-B62C-1CD2A8A2519F}" dt="2023-02-23T21:26:21.981" v="4391" actId="26606"/>
          <ac:picMkLst>
            <pc:docMk/>
            <pc:sldMk cId="3598439142" sldId="258"/>
            <ac:picMk id="5" creationId="{7F9C7F11-F97D-5AF7-4CBF-11FA7B7C6A8B}"/>
          </ac:picMkLst>
        </pc:picChg>
      </pc:sldChg>
      <pc:sldChg chg="addSp delSp modSp new mod modTransition setBg">
        <pc:chgData name="Jessica Holder (2224593)" userId="cba9a200-2b0e-411d-9f1b-e02d949ade74" providerId="ADAL" clId="{C7DEB461-71A9-0848-B62C-1CD2A8A2519F}" dt="2023-02-23T23:11:50.112" v="5338" actId="2711"/>
        <pc:sldMkLst>
          <pc:docMk/>
          <pc:sldMk cId="2947358557" sldId="259"/>
        </pc:sldMkLst>
        <pc:spChg chg="mod">
          <ac:chgData name="Jessica Holder (2224593)" userId="cba9a200-2b0e-411d-9f1b-e02d949ade74" providerId="ADAL" clId="{C7DEB461-71A9-0848-B62C-1CD2A8A2519F}" dt="2023-02-23T23:11:50.112" v="5338" actId="2711"/>
          <ac:spMkLst>
            <pc:docMk/>
            <pc:sldMk cId="2947358557" sldId="259"/>
            <ac:spMk id="2" creationId="{410A88DF-20BE-B57C-7338-72B9277186EA}"/>
          </ac:spMkLst>
        </pc:spChg>
        <pc:spChg chg="del mod">
          <ac:chgData name="Jessica Holder (2224593)" userId="cba9a200-2b0e-411d-9f1b-e02d949ade74" providerId="ADAL" clId="{C7DEB461-71A9-0848-B62C-1CD2A8A2519F}" dt="2023-02-20T19:39:09.933" v="654"/>
          <ac:spMkLst>
            <pc:docMk/>
            <pc:sldMk cId="2947358557" sldId="259"/>
            <ac:spMk id="3" creationId="{7AB1507A-3EBF-3F91-68FE-F4A39E6A47C9}"/>
          </ac:spMkLst>
        </pc:spChg>
        <pc:spChg chg="add mod">
          <ac:chgData name="Jessica Holder (2224593)" userId="cba9a200-2b0e-411d-9f1b-e02d949ade74" providerId="ADAL" clId="{C7DEB461-71A9-0848-B62C-1CD2A8A2519F}" dt="2023-02-23T21:39:55.429" v="4587" actId="1076"/>
          <ac:spMkLst>
            <pc:docMk/>
            <pc:sldMk cId="2947358557" sldId="259"/>
            <ac:spMk id="3" creationId="{C78333FA-2064-916E-6573-6B41EB0DFC14}"/>
          </ac:spMkLst>
        </pc:spChg>
        <pc:spChg chg="add del mod">
          <ac:chgData name="Jessica Holder (2224593)" userId="cba9a200-2b0e-411d-9f1b-e02d949ade74" providerId="ADAL" clId="{C7DEB461-71A9-0848-B62C-1CD2A8A2519F}" dt="2023-02-23T22:13:28.635" v="4886"/>
          <ac:spMkLst>
            <pc:docMk/>
            <pc:sldMk cId="2947358557" sldId="259"/>
            <ac:spMk id="4" creationId="{7D231646-C804-A4F3-DB5A-522B973B83DC}"/>
          </ac:spMkLst>
        </pc:spChg>
        <pc:spChg chg="add del mod">
          <ac:chgData name="Jessica Holder (2224593)" userId="cba9a200-2b0e-411d-9f1b-e02d949ade74" providerId="ADAL" clId="{C7DEB461-71A9-0848-B62C-1CD2A8A2519F}" dt="2023-02-22T19:03:15.884" v="659"/>
          <ac:spMkLst>
            <pc:docMk/>
            <pc:sldMk cId="2947358557" sldId="259"/>
            <ac:spMk id="5" creationId="{5B26381E-5193-B428-8721-D7F68AA90806}"/>
          </ac:spMkLst>
        </pc:spChg>
        <pc:spChg chg="add mod">
          <ac:chgData name="Jessica Holder (2224593)" userId="cba9a200-2b0e-411d-9f1b-e02d949ade74" providerId="ADAL" clId="{C7DEB461-71A9-0848-B62C-1CD2A8A2519F}" dt="2023-02-23T22:13:12.287" v="4881"/>
          <ac:spMkLst>
            <pc:docMk/>
            <pc:sldMk cId="2947358557" sldId="259"/>
            <ac:spMk id="5" creationId="{9DC22D18-3C4C-FA50-42B5-895F700A969C}"/>
          </ac:spMkLst>
        </pc:spChg>
        <pc:spChg chg="add mod">
          <ac:chgData name="Jessica Holder (2224593)" userId="cba9a200-2b0e-411d-9f1b-e02d949ade74" providerId="ADAL" clId="{C7DEB461-71A9-0848-B62C-1CD2A8A2519F}" dt="2023-02-23T21:35:03.868" v="4491" actId="1076"/>
          <ac:spMkLst>
            <pc:docMk/>
            <pc:sldMk cId="2947358557" sldId="259"/>
            <ac:spMk id="7" creationId="{5FCECB76-DC4C-0D9C-F37A-39F2F2A299F7}"/>
          </ac:spMkLst>
        </pc:spChg>
        <pc:spChg chg="add del mod">
          <ac:chgData name="Jessica Holder (2224593)" userId="cba9a200-2b0e-411d-9f1b-e02d949ade74" providerId="ADAL" clId="{C7DEB461-71A9-0848-B62C-1CD2A8A2519F}" dt="2023-02-23T21:33:36.756" v="4480" actId="478"/>
          <ac:spMkLst>
            <pc:docMk/>
            <pc:sldMk cId="2947358557" sldId="259"/>
            <ac:spMk id="8" creationId="{174AF748-90CD-FD96-7F90-E223A476EB79}"/>
          </ac:spMkLst>
        </pc:spChg>
        <pc:spChg chg="add del mod">
          <ac:chgData name="Jessica Holder (2224593)" userId="cba9a200-2b0e-411d-9f1b-e02d949ade74" providerId="ADAL" clId="{C7DEB461-71A9-0848-B62C-1CD2A8A2519F}" dt="2023-02-22T19:21:45.901" v="968"/>
          <ac:spMkLst>
            <pc:docMk/>
            <pc:sldMk cId="2947358557" sldId="259"/>
            <ac:spMk id="9" creationId="{518B18C9-BDF3-5160-00F3-DEB306BA7E34}"/>
          </ac:spMkLst>
        </pc:spChg>
        <pc:spChg chg="add del mod">
          <ac:chgData name="Jessica Holder (2224593)" userId="cba9a200-2b0e-411d-9f1b-e02d949ade74" providerId="ADAL" clId="{C7DEB461-71A9-0848-B62C-1CD2A8A2519F}" dt="2023-02-23T21:33:04.580" v="4475" actId="478"/>
          <ac:spMkLst>
            <pc:docMk/>
            <pc:sldMk cId="2947358557" sldId="259"/>
            <ac:spMk id="10" creationId="{E29ACEBC-022C-1C08-9BB9-7FFBD599A1A8}"/>
          </ac:spMkLst>
        </pc:spChg>
        <pc:spChg chg="add del mod">
          <ac:chgData name="Jessica Holder (2224593)" userId="cba9a200-2b0e-411d-9f1b-e02d949ade74" providerId="ADAL" clId="{C7DEB461-71A9-0848-B62C-1CD2A8A2519F}" dt="2023-02-23T21:41:21.330" v="4600" actId="26606"/>
          <ac:spMkLst>
            <pc:docMk/>
            <pc:sldMk cId="2947358557" sldId="259"/>
            <ac:spMk id="11" creationId="{3E47E97C-3A63-1D2E-DEAB-CAC891A559A9}"/>
          </ac:spMkLst>
        </pc:spChg>
        <pc:graphicFrameChg chg="add del">
          <ac:chgData name="Jessica Holder (2224593)" userId="cba9a200-2b0e-411d-9f1b-e02d949ade74" providerId="ADAL" clId="{C7DEB461-71A9-0848-B62C-1CD2A8A2519F}" dt="2023-02-23T21:41:06.740" v="4589" actId="26606"/>
          <ac:graphicFrameMkLst>
            <pc:docMk/>
            <pc:sldMk cId="2947358557" sldId="259"/>
            <ac:graphicFrameMk id="13" creationId="{D03E0C86-28D1-C39D-778E-36272FDBFB07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41:08.511" v="4591" actId="26606"/>
          <ac:graphicFrameMkLst>
            <pc:docMk/>
            <pc:sldMk cId="2947358557" sldId="259"/>
            <ac:graphicFrameMk id="15" creationId="{8747FA8C-CC6E-E2F6-30BA-C9F57B6E8876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41:10.967" v="4593" actId="26606"/>
          <ac:graphicFrameMkLst>
            <pc:docMk/>
            <pc:sldMk cId="2947358557" sldId="259"/>
            <ac:graphicFrameMk id="17" creationId="{F63E4EBA-9051-E077-F562-EE4A33E08FA2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41:13.836" v="4595" actId="26606"/>
          <ac:graphicFrameMkLst>
            <pc:docMk/>
            <pc:sldMk cId="2947358557" sldId="259"/>
            <ac:graphicFrameMk id="19" creationId="{D9B9021D-678D-C174-428F-721133256C7E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41:16.262" v="4597" actId="26606"/>
          <ac:graphicFrameMkLst>
            <pc:docMk/>
            <pc:sldMk cId="2947358557" sldId="259"/>
            <ac:graphicFrameMk id="21" creationId="{F63E4EBA-9051-E077-F562-EE4A33E08FA2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41:21.308" v="4599" actId="26606"/>
          <ac:graphicFrameMkLst>
            <pc:docMk/>
            <pc:sldMk cId="2947358557" sldId="259"/>
            <ac:graphicFrameMk id="23" creationId="{D03E0C86-28D1-C39D-778E-36272FDBFB07}"/>
          </ac:graphicFrameMkLst>
        </pc:graphicFrameChg>
        <pc:graphicFrameChg chg="add mod">
          <ac:chgData name="Jessica Holder (2224593)" userId="cba9a200-2b0e-411d-9f1b-e02d949ade74" providerId="ADAL" clId="{C7DEB461-71A9-0848-B62C-1CD2A8A2519F}" dt="2023-02-23T21:50:24.588" v="4685" actId="122"/>
          <ac:graphicFrameMkLst>
            <pc:docMk/>
            <pc:sldMk cId="2947358557" sldId="259"/>
            <ac:graphicFrameMk id="25" creationId="{F63E4EBA-9051-E077-F562-EE4A33E08FA2}"/>
          </ac:graphicFrameMkLst>
        </pc:graphicFrameChg>
        <pc:picChg chg="add del mod">
          <ac:chgData name="Jessica Holder (2224593)" userId="cba9a200-2b0e-411d-9f1b-e02d949ade74" providerId="ADAL" clId="{C7DEB461-71A9-0848-B62C-1CD2A8A2519F}" dt="2023-02-22T18:57:16.768" v="658" actId="478"/>
          <ac:picMkLst>
            <pc:docMk/>
            <pc:sldMk cId="2947358557" sldId="259"/>
            <ac:picMk id="4" creationId="{BFE64429-9FD0-E7D9-69EB-08E22FC34191}"/>
          </ac:picMkLst>
        </pc:picChg>
        <pc:picChg chg="add mod">
          <ac:chgData name="Jessica Holder (2224593)" userId="cba9a200-2b0e-411d-9f1b-e02d949ade74" providerId="ADAL" clId="{C7DEB461-71A9-0848-B62C-1CD2A8A2519F}" dt="2023-02-23T21:41:39.164" v="4602" actId="27614"/>
          <ac:picMkLst>
            <pc:docMk/>
            <pc:sldMk cId="2947358557" sldId="259"/>
            <ac:picMk id="6" creationId="{299D15AB-A2F2-F0A7-E905-6EB64F34E6EE}"/>
          </ac:picMkLst>
        </pc:picChg>
      </pc:sldChg>
      <pc:sldChg chg="addSp delSp modSp new mod modTransition setBg">
        <pc:chgData name="Jessica Holder (2224593)" userId="cba9a200-2b0e-411d-9f1b-e02d949ade74" providerId="ADAL" clId="{C7DEB461-71A9-0848-B62C-1CD2A8A2519F}" dt="2023-02-24T10:19:36.554" v="5423" actId="20577"/>
        <pc:sldMkLst>
          <pc:docMk/>
          <pc:sldMk cId="3099825809" sldId="260"/>
        </pc:sldMkLst>
        <pc:spChg chg="mod">
          <ac:chgData name="Jessica Holder (2224593)" userId="cba9a200-2b0e-411d-9f1b-e02d949ade74" providerId="ADAL" clId="{C7DEB461-71A9-0848-B62C-1CD2A8A2519F}" dt="2023-02-23T23:12:11.129" v="5340" actId="27636"/>
          <ac:spMkLst>
            <pc:docMk/>
            <pc:sldMk cId="3099825809" sldId="260"/>
            <ac:spMk id="2" creationId="{6D6EAEC2-BAAA-CA8A-1185-2508C01507E0}"/>
          </ac:spMkLst>
        </pc:spChg>
        <pc:spChg chg="add mod">
          <ac:chgData name="Jessica Holder (2224593)" userId="cba9a200-2b0e-411d-9f1b-e02d949ade74" providerId="ADAL" clId="{C7DEB461-71A9-0848-B62C-1CD2A8A2519F}" dt="2023-02-24T10:19:36.554" v="5423" actId="20577"/>
          <ac:spMkLst>
            <pc:docMk/>
            <pc:sldMk cId="3099825809" sldId="260"/>
            <ac:spMk id="3" creationId="{9FE0271F-4FBA-9B31-0CCB-CD419D8EBA65}"/>
          </ac:spMkLst>
        </pc:spChg>
        <pc:spChg chg="add del mod">
          <ac:chgData name="Jessica Holder (2224593)" userId="cba9a200-2b0e-411d-9f1b-e02d949ade74" providerId="ADAL" clId="{C7DEB461-71A9-0848-B62C-1CD2A8A2519F}" dt="2023-02-23T21:42:17.614" v="4614" actId="26606"/>
          <ac:spMkLst>
            <pc:docMk/>
            <pc:sldMk cId="3099825809" sldId="260"/>
            <ac:spMk id="3" creationId="{C9B78DB3-CAF4-8AC8-65B5-A385B963E93C}"/>
          </ac:spMkLst>
        </pc:spChg>
        <pc:spChg chg="add del mod">
          <ac:chgData name="Jessica Holder (2224593)" userId="cba9a200-2b0e-411d-9f1b-e02d949ade74" providerId="ADAL" clId="{C7DEB461-71A9-0848-B62C-1CD2A8A2519F}" dt="2023-02-23T22:29:03.020" v="4934" actId="478"/>
          <ac:spMkLst>
            <pc:docMk/>
            <pc:sldMk cId="3099825809" sldId="260"/>
            <ac:spMk id="3" creationId="{FCEB25A3-F6DA-3A7E-3F42-C99CF9048A40}"/>
          </ac:spMkLst>
        </pc:spChg>
        <pc:spChg chg="add del mod">
          <ac:chgData name="Jessica Holder (2224593)" userId="cba9a200-2b0e-411d-9f1b-e02d949ade74" providerId="ADAL" clId="{C7DEB461-71A9-0848-B62C-1CD2A8A2519F}" dt="2023-02-23T21:46:15.691" v="4650" actId="478"/>
          <ac:spMkLst>
            <pc:docMk/>
            <pc:sldMk cId="3099825809" sldId="260"/>
            <ac:spMk id="4" creationId="{389AC1B6-54DD-4170-A706-C04D7C2DAB88}"/>
          </ac:spMkLst>
        </pc:spChg>
        <pc:spChg chg="add del mod">
          <ac:chgData name="Jessica Holder (2224593)" userId="cba9a200-2b0e-411d-9f1b-e02d949ade74" providerId="ADAL" clId="{C7DEB461-71A9-0848-B62C-1CD2A8A2519F}" dt="2023-02-22T20:48:51.419" v="2085" actId="478"/>
          <ac:spMkLst>
            <pc:docMk/>
            <pc:sldMk cId="3099825809" sldId="260"/>
            <ac:spMk id="4" creationId="{9FAFDDB0-1627-2DBF-B4AB-2698DCEB87C6}"/>
          </ac:spMkLst>
        </pc:spChg>
        <pc:spChg chg="add del mod">
          <ac:chgData name="Jessica Holder (2224593)" userId="cba9a200-2b0e-411d-9f1b-e02d949ade74" providerId="ADAL" clId="{C7DEB461-71A9-0848-B62C-1CD2A8A2519F}" dt="2023-02-22T20:50:46.196" v="2093" actId="478"/>
          <ac:spMkLst>
            <pc:docMk/>
            <pc:sldMk cId="3099825809" sldId="260"/>
            <ac:spMk id="5" creationId="{188B292F-E82B-6ECB-C289-94419B552F37}"/>
          </ac:spMkLst>
        </pc:spChg>
        <pc:spChg chg="add mod">
          <ac:chgData name="Jessica Holder (2224593)" userId="cba9a200-2b0e-411d-9f1b-e02d949ade74" providerId="ADAL" clId="{C7DEB461-71A9-0848-B62C-1CD2A8A2519F}" dt="2023-02-23T22:13:12.287" v="4881"/>
          <ac:spMkLst>
            <pc:docMk/>
            <pc:sldMk cId="3099825809" sldId="260"/>
            <ac:spMk id="5" creationId="{F2CF3059-3B67-7CC4-E563-817E8D256BB4}"/>
          </ac:spMkLst>
        </pc:spChg>
        <pc:spChg chg="add del">
          <ac:chgData name="Jessica Holder (2224593)" userId="cba9a200-2b0e-411d-9f1b-e02d949ade74" providerId="ADAL" clId="{C7DEB461-71A9-0848-B62C-1CD2A8A2519F}" dt="2023-02-23T21:42:15.313" v="4609" actId="26606"/>
          <ac:spMkLst>
            <pc:docMk/>
            <pc:sldMk cId="3099825809" sldId="260"/>
            <ac:spMk id="9" creationId="{C33976D1-3430-450C-A978-87A9A6E8E71F}"/>
          </ac:spMkLst>
        </pc:spChg>
        <pc:spChg chg="add del">
          <ac:chgData name="Jessica Holder (2224593)" userId="cba9a200-2b0e-411d-9f1b-e02d949ade74" providerId="ADAL" clId="{C7DEB461-71A9-0848-B62C-1CD2A8A2519F}" dt="2023-02-23T21:42:17.604" v="4613" actId="26606"/>
          <ac:spMkLst>
            <pc:docMk/>
            <pc:sldMk cId="3099825809" sldId="260"/>
            <ac:spMk id="10" creationId="{93F0ADB5-A0B4-4B01-A8C4-FDC34CE22BD4}"/>
          </ac:spMkLst>
        </pc:spChg>
        <pc:spChg chg="add del">
          <ac:chgData name="Jessica Holder (2224593)" userId="cba9a200-2b0e-411d-9f1b-e02d949ade74" providerId="ADAL" clId="{C7DEB461-71A9-0848-B62C-1CD2A8A2519F}" dt="2023-02-23T21:42:15.313" v="4609" actId="26606"/>
          <ac:spMkLst>
            <pc:docMk/>
            <pc:sldMk cId="3099825809" sldId="260"/>
            <ac:spMk id="11" creationId="{7D6AAC78-7D86-415A-ADC1-2B474807960C}"/>
          </ac:spMkLst>
        </pc:spChg>
        <pc:spChg chg="add del">
          <ac:chgData name="Jessica Holder (2224593)" userId="cba9a200-2b0e-411d-9f1b-e02d949ade74" providerId="ADAL" clId="{C7DEB461-71A9-0848-B62C-1CD2A8A2519F}" dt="2023-02-23T21:42:17.604" v="4613" actId="26606"/>
          <ac:spMkLst>
            <pc:docMk/>
            <pc:sldMk cId="3099825809" sldId="260"/>
            <ac:spMk id="12" creationId="{AA6D0FDE-0241-4C21-A720-A69475358235}"/>
          </ac:spMkLst>
        </pc:spChg>
        <pc:spChg chg="add del">
          <ac:chgData name="Jessica Holder (2224593)" userId="cba9a200-2b0e-411d-9f1b-e02d949ade74" providerId="ADAL" clId="{C7DEB461-71A9-0848-B62C-1CD2A8A2519F}" dt="2023-02-23T21:42:15.313" v="4609" actId="26606"/>
          <ac:spMkLst>
            <pc:docMk/>
            <pc:sldMk cId="3099825809" sldId="260"/>
            <ac:spMk id="13" creationId="{F2A658D9-F185-44F1-BA33-D50320D1D078}"/>
          </ac:spMkLst>
        </pc:spChg>
        <pc:spChg chg="add del">
          <ac:chgData name="Jessica Holder (2224593)" userId="cba9a200-2b0e-411d-9f1b-e02d949ade74" providerId="ADAL" clId="{C7DEB461-71A9-0848-B62C-1CD2A8A2519F}" dt="2023-02-23T21:45:33.567" v="4649" actId="26606"/>
          <ac:spMkLst>
            <pc:docMk/>
            <pc:sldMk cId="3099825809" sldId="260"/>
            <ac:spMk id="14" creationId="{23530FE0-C542-45A1-BCD8-935787009C64}"/>
          </ac:spMkLst>
        </pc:spChg>
        <pc:spChg chg="add del">
          <ac:chgData name="Jessica Holder (2224593)" userId="cba9a200-2b0e-411d-9f1b-e02d949ade74" providerId="ADAL" clId="{C7DEB461-71A9-0848-B62C-1CD2A8A2519F}" dt="2023-02-23T21:42:16.732" v="4611" actId="26606"/>
          <ac:spMkLst>
            <pc:docMk/>
            <pc:sldMk cId="3099825809" sldId="260"/>
            <ac:spMk id="15" creationId="{2AEFFFF2-9EB4-4B6C-B9F8-2BA3EF89A21C}"/>
          </ac:spMkLst>
        </pc:spChg>
        <pc:spChg chg="add del">
          <ac:chgData name="Jessica Holder (2224593)" userId="cba9a200-2b0e-411d-9f1b-e02d949ade74" providerId="ADAL" clId="{C7DEB461-71A9-0848-B62C-1CD2A8A2519F}" dt="2023-02-23T21:42:16.732" v="4611" actId="26606"/>
          <ac:spMkLst>
            <pc:docMk/>
            <pc:sldMk cId="3099825809" sldId="260"/>
            <ac:spMk id="16" creationId="{0D65299F-028F-4AFC-B46A-8DB33E20FE4A}"/>
          </ac:spMkLst>
        </pc:spChg>
        <pc:spChg chg="add del">
          <ac:chgData name="Jessica Holder (2224593)" userId="cba9a200-2b0e-411d-9f1b-e02d949ade74" providerId="ADAL" clId="{C7DEB461-71A9-0848-B62C-1CD2A8A2519F}" dt="2023-02-23T21:42:16.732" v="4611" actId="26606"/>
          <ac:spMkLst>
            <pc:docMk/>
            <pc:sldMk cId="3099825809" sldId="260"/>
            <ac:spMk id="17" creationId="{BAC87F6E-526A-49B5-995D-42DB656594C9}"/>
          </ac:spMkLst>
        </pc:spChg>
        <pc:spChg chg="add del">
          <ac:chgData name="Jessica Holder (2224593)" userId="cba9a200-2b0e-411d-9f1b-e02d949ade74" providerId="ADAL" clId="{C7DEB461-71A9-0848-B62C-1CD2A8A2519F}" dt="2023-02-23T21:45:33.567" v="4649" actId="26606"/>
          <ac:spMkLst>
            <pc:docMk/>
            <pc:sldMk cId="3099825809" sldId="260"/>
            <ac:spMk id="18" creationId="{F2A658D9-F185-44F1-BA33-D50320D1D078}"/>
          </ac:spMkLst>
        </pc:spChg>
        <pc:spChg chg="add del mod ord">
          <ac:chgData name="Jessica Holder (2224593)" userId="cba9a200-2b0e-411d-9f1b-e02d949ade74" providerId="ADAL" clId="{C7DEB461-71A9-0848-B62C-1CD2A8A2519F}" dt="2023-02-23T21:45:33.567" v="4649" actId="26606"/>
          <ac:spMkLst>
            <pc:docMk/>
            <pc:sldMk cId="3099825809" sldId="260"/>
            <ac:spMk id="19" creationId="{C9B78DB3-CAF4-8AC8-65B5-A385B963E93C}"/>
          </ac:spMkLst>
        </pc:spChg>
        <pc:spChg chg="add del">
          <ac:chgData name="Jessica Holder (2224593)" userId="cba9a200-2b0e-411d-9f1b-e02d949ade74" providerId="ADAL" clId="{C7DEB461-71A9-0848-B62C-1CD2A8A2519F}" dt="2023-02-23T21:45:33.567" v="4649" actId="26606"/>
          <ac:spMkLst>
            <pc:docMk/>
            <pc:sldMk cId="3099825809" sldId="260"/>
            <ac:spMk id="20" creationId="{BAC87F6E-526A-49B5-995D-42DB656594C9}"/>
          </ac:spMkLst>
        </pc:spChg>
        <pc:spChg chg="add del">
          <ac:chgData name="Jessica Holder (2224593)" userId="cba9a200-2b0e-411d-9f1b-e02d949ade74" providerId="ADAL" clId="{C7DEB461-71A9-0848-B62C-1CD2A8A2519F}" dt="2023-02-23T21:45:33.524" v="4648" actId="26606"/>
          <ac:spMkLst>
            <pc:docMk/>
            <pc:sldMk cId="3099825809" sldId="260"/>
            <ac:spMk id="25" creationId="{C33976D1-3430-450C-A978-87A9A6E8E71F}"/>
          </ac:spMkLst>
        </pc:spChg>
        <pc:spChg chg="add del">
          <ac:chgData name="Jessica Holder (2224593)" userId="cba9a200-2b0e-411d-9f1b-e02d949ade74" providerId="ADAL" clId="{C7DEB461-71A9-0848-B62C-1CD2A8A2519F}" dt="2023-02-23T21:42:27.838" v="4618" actId="26606"/>
          <ac:spMkLst>
            <pc:docMk/>
            <pc:sldMk cId="3099825809" sldId="260"/>
            <ac:spMk id="26" creationId="{93F0ADB5-A0B4-4B01-A8C4-FDC34CE22BD4}"/>
          </ac:spMkLst>
        </pc:spChg>
        <pc:spChg chg="add del">
          <ac:chgData name="Jessica Holder (2224593)" userId="cba9a200-2b0e-411d-9f1b-e02d949ade74" providerId="ADAL" clId="{C7DEB461-71A9-0848-B62C-1CD2A8A2519F}" dt="2023-02-23T21:45:33.524" v="4648" actId="26606"/>
          <ac:spMkLst>
            <pc:docMk/>
            <pc:sldMk cId="3099825809" sldId="260"/>
            <ac:spMk id="27" creationId="{7D6AAC78-7D86-415A-ADC1-2B474807960C}"/>
          </ac:spMkLst>
        </pc:spChg>
        <pc:spChg chg="add del">
          <ac:chgData name="Jessica Holder (2224593)" userId="cba9a200-2b0e-411d-9f1b-e02d949ade74" providerId="ADAL" clId="{C7DEB461-71A9-0848-B62C-1CD2A8A2519F}" dt="2023-02-23T21:42:27.838" v="4618" actId="26606"/>
          <ac:spMkLst>
            <pc:docMk/>
            <pc:sldMk cId="3099825809" sldId="260"/>
            <ac:spMk id="28" creationId="{AA6D0FDE-0241-4C21-A720-A69475358235}"/>
          </ac:spMkLst>
        </pc:spChg>
        <pc:spChg chg="add del">
          <ac:chgData name="Jessica Holder (2224593)" userId="cba9a200-2b0e-411d-9f1b-e02d949ade74" providerId="ADAL" clId="{C7DEB461-71A9-0848-B62C-1CD2A8A2519F}" dt="2023-02-23T21:45:33.524" v="4648" actId="26606"/>
          <ac:spMkLst>
            <pc:docMk/>
            <pc:sldMk cId="3099825809" sldId="260"/>
            <ac:spMk id="29" creationId="{F2A658D9-F185-44F1-BA33-D50320D1D078}"/>
          </ac:spMkLst>
        </pc:spChg>
        <pc:spChg chg="add del">
          <ac:chgData name="Jessica Holder (2224593)" userId="cba9a200-2b0e-411d-9f1b-e02d949ade74" providerId="ADAL" clId="{C7DEB461-71A9-0848-B62C-1CD2A8A2519F}" dt="2023-02-23T21:42:54.868" v="4622" actId="26606"/>
          <ac:spMkLst>
            <pc:docMk/>
            <pc:sldMk cId="3099825809" sldId="260"/>
            <ac:spMk id="32" creationId="{23530FE0-C542-45A1-BCD8-935787009C64}"/>
          </ac:spMkLst>
        </pc:spChg>
        <pc:spChg chg="add del">
          <ac:chgData name="Jessica Holder (2224593)" userId="cba9a200-2b0e-411d-9f1b-e02d949ade74" providerId="ADAL" clId="{C7DEB461-71A9-0848-B62C-1CD2A8A2519F}" dt="2023-02-23T21:42:54.868" v="4622" actId="26606"/>
          <ac:spMkLst>
            <pc:docMk/>
            <pc:sldMk cId="3099825809" sldId="260"/>
            <ac:spMk id="33" creationId="{F2A658D9-F185-44F1-BA33-D50320D1D078}"/>
          </ac:spMkLst>
        </pc:spChg>
        <pc:spChg chg="add del">
          <ac:chgData name="Jessica Holder (2224593)" userId="cba9a200-2b0e-411d-9f1b-e02d949ade74" providerId="ADAL" clId="{C7DEB461-71A9-0848-B62C-1CD2A8A2519F}" dt="2023-02-23T21:42:54.868" v="4622" actId="26606"/>
          <ac:spMkLst>
            <pc:docMk/>
            <pc:sldMk cId="3099825809" sldId="260"/>
            <ac:spMk id="35" creationId="{BAC87F6E-526A-49B5-995D-42DB656594C9}"/>
          </ac:spMkLst>
        </pc:spChg>
        <pc:spChg chg="add del">
          <ac:chgData name="Jessica Holder (2224593)" userId="cba9a200-2b0e-411d-9f1b-e02d949ade74" providerId="ADAL" clId="{C7DEB461-71A9-0848-B62C-1CD2A8A2519F}" dt="2023-02-23T21:45:12.418" v="4645" actId="26606"/>
          <ac:spMkLst>
            <pc:docMk/>
            <pc:sldMk cId="3099825809" sldId="260"/>
            <ac:spMk id="37" creationId="{23530FE0-C542-45A1-BCD8-935787009C64}"/>
          </ac:spMkLst>
        </pc:spChg>
        <pc:spChg chg="add del">
          <ac:chgData name="Jessica Holder (2224593)" userId="cba9a200-2b0e-411d-9f1b-e02d949ade74" providerId="ADAL" clId="{C7DEB461-71A9-0848-B62C-1CD2A8A2519F}" dt="2023-02-23T21:45:12.418" v="4645" actId="26606"/>
          <ac:spMkLst>
            <pc:docMk/>
            <pc:sldMk cId="3099825809" sldId="260"/>
            <ac:spMk id="38" creationId="{F2A658D9-F185-44F1-BA33-D50320D1D078}"/>
          </ac:spMkLst>
        </pc:spChg>
        <pc:spChg chg="add del">
          <ac:chgData name="Jessica Holder (2224593)" userId="cba9a200-2b0e-411d-9f1b-e02d949ade74" providerId="ADAL" clId="{C7DEB461-71A9-0848-B62C-1CD2A8A2519F}" dt="2023-02-23T21:45:12.418" v="4645" actId="26606"/>
          <ac:spMkLst>
            <pc:docMk/>
            <pc:sldMk cId="3099825809" sldId="260"/>
            <ac:spMk id="40" creationId="{BAC87F6E-526A-49B5-995D-42DB656594C9}"/>
          </ac:spMkLst>
        </pc:spChg>
        <pc:spChg chg="add del">
          <ac:chgData name="Jessica Holder (2224593)" userId="cba9a200-2b0e-411d-9f1b-e02d949ade74" providerId="ADAL" clId="{C7DEB461-71A9-0848-B62C-1CD2A8A2519F}" dt="2023-02-23T21:44:41.705" v="4639" actId="26606"/>
          <ac:spMkLst>
            <pc:docMk/>
            <pc:sldMk cId="3099825809" sldId="260"/>
            <ac:spMk id="45" creationId="{93F0ADB5-A0B4-4B01-A8C4-FDC34CE22BD4}"/>
          </ac:spMkLst>
        </pc:spChg>
        <pc:spChg chg="add del">
          <ac:chgData name="Jessica Holder (2224593)" userId="cba9a200-2b0e-411d-9f1b-e02d949ade74" providerId="ADAL" clId="{C7DEB461-71A9-0848-B62C-1CD2A8A2519F}" dt="2023-02-23T21:44:41.705" v="4639" actId="26606"/>
          <ac:spMkLst>
            <pc:docMk/>
            <pc:sldMk cId="3099825809" sldId="260"/>
            <ac:spMk id="47" creationId="{AA6D0FDE-0241-4C21-A720-A69475358235}"/>
          </ac:spMkLst>
        </pc:spChg>
        <pc:graphicFrameChg chg="add del">
          <ac:chgData name="Jessica Holder (2224593)" userId="cba9a200-2b0e-411d-9f1b-e02d949ade74" providerId="ADAL" clId="{C7DEB461-71A9-0848-B62C-1CD2A8A2519F}" dt="2023-02-23T21:42:17.604" v="4613" actId="26606"/>
          <ac:graphicFrameMkLst>
            <pc:docMk/>
            <pc:sldMk cId="3099825809" sldId="260"/>
            <ac:graphicFrameMk id="6" creationId="{3283882A-8108-0B6C-3A3C-1B4C68F40F0D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42:27.838" v="4618" actId="26606"/>
          <ac:graphicFrameMkLst>
            <pc:docMk/>
            <pc:sldMk cId="3099825809" sldId="260"/>
            <ac:graphicFrameMk id="22" creationId="{0BC193DE-D871-A05B-360E-7E203FFF64F5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42:51.727" v="4620" actId="26606"/>
          <ac:graphicFrameMkLst>
            <pc:docMk/>
            <pc:sldMk cId="3099825809" sldId="260"/>
            <ac:graphicFrameMk id="30" creationId="{49680215-1F82-3EA4-03EF-659DD436BB4A}"/>
          </ac:graphicFrameMkLst>
        </pc:graphicFrameChg>
        <pc:graphicFrameChg chg="add mod">
          <ac:chgData name="Jessica Holder (2224593)" userId="cba9a200-2b0e-411d-9f1b-e02d949ade74" providerId="ADAL" clId="{C7DEB461-71A9-0848-B62C-1CD2A8A2519F}" dt="2023-02-23T21:49:42.645" v="4682" actId="2711"/>
          <ac:graphicFrameMkLst>
            <pc:docMk/>
            <pc:sldMk cId="3099825809" sldId="260"/>
            <ac:graphicFrameMk id="31" creationId="{6B2B647A-AB89-FE26-7FDB-2C3DE1E6A067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42:54.868" v="4622" actId="26606"/>
          <ac:graphicFrameMkLst>
            <pc:docMk/>
            <pc:sldMk cId="3099825809" sldId="260"/>
            <ac:graphicFrameMk id="34" creationId="{9663D62C-1113-0255-3AEE-0E75F724CE9B}"/>
          </ac:graphicFrameMkLst>
        </pc:graphicFrameChg>
        <pc:graphicFrameChg chg="add del mod ord modGraphic">
          <ac:chgData name="Jessica Holder (2224593)" userId="cba9a200-2b0e-411d-9f1b-e02d949ade74" providerId="ADAL" clId="{C7DEB461-71A9-0848-B62C-1CD2A8A2519F}" dt="2023-02-23T21:45:12.418" v="4645" actId="26606"/>
          <ac:graphicFrameMkLst>
            <pc:docMk/>
            <pc:sldMk cId="3099825809" sldId="260"/>
            <ac:graphicFrameMk id="39" creationId="{C031990B-7219-3CE1-1628-21893E609B19}"/>
          </ac:graphicFrameMkLst>
        </pc:graphicFrameChg>
      </pc:sldChg>
      <pc:sldChg chg="addSp delSp modSp new mod modTransition setBg">
        <pc:chgData name="Jessica Holder (2224593)" userId="cba9a200-2b0e-411d-9f1b-e02d949ade74" providerId="ADAL" clId="{C7DEB461-71A9-0848-B62C-1CD2A8A2519F}" dt="2023-02-24T11:24:57.901" v="6028"/>
        <pc:sldMkLst>
          <pc:docMk/>
          <pc:sldMk cId="904788874" sldId="261"/>
        </pc:sldMkLst>
        <pc:spChg chg="mod">
          <ac:chgData name="Jessica Holder (2224593)" userId="cba9a200-2b0e-411d-9f1b-e02d949ade74" providerId="ADAL" clId="{C7DEB461-71A9-0848-B62C-1CD2A8A2519F}" dt="2023-02-23T23:13:46.561" v="5356" actId="2711"/>
          <ac:spMkLst>
            <pc:docMk/>
            <pc:sldMk cId="904788874" sldId="261"/>
            <ac:spMk id="2" creationId="{6828E9E8-C0C3-BF80-FF1C-2674D03E7A96}"/>
          </ac:spMkLst>
        </pc:spChg>
        <pc:spChg chg="add mod">
          <ac:chgData name="Jessica Holder (2224593)" userId="cba9a200-2b0e-411d-9f1b-e02d949ade74" providerId="ADAL" clId="{C7DEB461-71A9-0848-B62C-1CD2A8A2519F}" dt="2023-02-24T11:08:51.762" v="6027" actId="20577"/>
          <ac:spMkLst>
            <pc:docMk/>
            <pc:sldMk cId="904788874" sldId="261"/>
            <ac:spMk id="3" creationId="{4A54775C-D6BD-6084-D021-0D72B7134B94}"/>
          </ac:spMkLst>
        </pc:spChg>
        <pc:spChg chg="del">
          <ac:chgData name="Jessica Holder (2224593)" userId="cba9a200-2b0e-411d-9f1b-e02d949ade74" providerId="ADAL" clId="{C7DEB461-71A9-0848-B62C-1CD2A8A2519F}" dt="2023-02-23T13:09:21.043" v="2403" actId="3680"/>
          <ac:spMkLst>
            <pc:docMk/>
            <pc:sldMk cId="904788874" sldId="261"/>
            <ac:spMk id="3" creationId="{6E6210FD-9DDE-171F-DE53-47B945FAAB9E}"/>
          </ac:spMkLst>
        </pc:spChg>
        <pc:spChg chg="add del mod">
          <ac:chgData name="Jessica Holder (2224593)" userId="cba9a200-2b0e-411d-9f1b-e02d949ade74" providerId="ADAL" clId="{C7DEB461-71A9-0848-B62C-1CD2A8A2519F}" dt="2023-02-23T20:40:20.597" v="2831" actId="3680"/>
          <ac:spMkLst>
            <pc:docMk/>
            <pc:sldMk cId="904788874" sldId="261"/>
            <ac:spMk id="5" creationId="{4D0386FE-B3CF-D4DE-AEFB-F868842D975A}"/>
          </ac:spMkLst>
        </pc:spChg>
        <pc:spChg chg="add del mod">
          <ac:chgData name="Jessica Holder (2224593)" userId="cba9a200-2b0e-411d-9f1b-e02d949ade74" providerId="ADAL" clId="{C7DEB461-71A9-0848-B62C-1CD2A8A2519F}" dt="2023-02-23T21:47:00.202" v="4660"/>
          <ac:spMkLst>
            <pc:docMk/>
            <pc:sldMk cId="904788874" sldId="261"/>
            <ac:spMk id="7" creationId="{5D75AF96-034D-EFC7-3A36-D411FECAEEFE}"/>
          </ac:spMkLst>
        </pc:spChg>
        <pc:spChg chg="add mod">
          <ac:chgData name="Jessica Holder (2224593)" userId="cba9a200-2b0e-411d-9f1b-e02d949ade74" providerId="ADAL" clId="{C7DEB461-71A9-0848-B62C-1CD2A8A2519F}" dt="2023-02-23T22:13:12.287" v="4881"/>
          <ac:spMkLst>
            <pc:docMk/>
            <pc:sldMk cId="904788874" sldId="261"/>
            <ac:spMk id="8" creationId="{1E260EE0-234D-7F94-54E1-5C73C8E2A6DA}"/>
          </ac:spMkLst>
        </pc:spChg>
        <pc:spChg chg="add del">
          <ac:chgData name="Jessica Holder (2224593)" userId="cba9a200-2b0e-411d-9f1b-e02d949ade74" providerId="ADAL" clId="{C7DEB461-71A9-0848-B62C-1CD2A8A2519F}" dt="2023-02-23T21:46:48.969" v="4655" actId="26606"/>
          <ac:spMkLst>
            <pc:docMk/>
            <pc:sldMk cId="904788874" sldId="261"/>
            <ac:spMk id="12" creationId="{25F64367-9171-455F-9283-AC21BC55AE65}"/>
          </ac:spMkLst>
        </pc:spChg>
        <pc:spChg chg="add del">
          <ac:chgData name="Jessica Holder (2224593)" userId="cba9a200-2b0e-411d-9f1b-e02d949ade74" providerId="ADAL" clId="{C7DEB461-71A9-0848-B62C-1CD2A8A2519F}" dt="2023-02-23T21:46:48.969" v="4655" actId="26606"/>
          <ac:spMkLst>
            <pc:docMk/>
            <pc:sldMk cId="904788874" sldId="261"/>
            <ac:spMk id="14" creationId="{EC603A95-5798-4F9F-80E4-CF53F302AA42}"/>
          </ac:spMkLst>
        </pc:spChg>
        <pc:spChg chg="add del">
          <ac:chgData name="Jessica Holder (2224593)" userId="cba9a200-2b0e-411d-9f1b-e02d949ade74" providerId="ADAL" clId="{C7DEB461-71A9-0848-B62C-1CD2A8A2519F}" dt="2023-02-23T21:46:54.618" v="4657" actId="26606"/>
          <ac:spMkLst>
            <pc:docMk/>
            <pc:sldMk cId="904788874" sldId="261"/>
            <ac:spMk id="15" creationId="{56533F40-045E-4E3D-9243-864CD4E58669}"/>
          </ac:spMkLst>
        </pc:spChg>
        <pc:spChg chg="add del">
          <ac:chgData name="Jessica Holder (2224593)" userId="cba9a200-2b0e-411d-9f1b-e02d949ade74" providerId="ADAL" clId="{C7DEB461-71A9-0848-B62C-1CD2A8A2519F}" dt="2023-02-23T21:46:48.969" v="4655" actId="26606"/>
          <ac:spMkLst>
            <pc:docMk/>
            <pc:sldMk cId="904788874" sldId="261"/>
            <ac:spMk id="16" creationId="{884F012D-6CD6-46AF-A834-6B0CA93008D6}"/>
          </ac:spMkLst>
        </pc:spChg>
        <pc:spChg chg="add del">
          <ac:chgData name="Jessica Holder (2224593)" userId="cba9a200-2b0e-411d-9f1b-e02d949ade74" providerId="ADAL" clId="{C7DEB461-71A9-0848-B62C-1CD2A8A2519F}" dt="2023-02-23T21:46:54.618" v="4657" actId="26606"/>
          <ac:spMkLst>
            <pc:docMk/>
            <pc:sldMk cId="904788874" sldId="261"/>
            <ac:spMk id="17" creationId="{30402EC6-D845-41B3-BEBE-CB34D9BFEA60}"/>
          </ac:spMkLst>
        </pc:spChg>
        <pc:spChg chg="add del">
          <ac:chgData name="Jessica Holder (2224593)" userId="cba9a200-2b0e-411d-9f1b-e02d949ade74" providerId="ADAL" clId="{C7DEB461-71A9-0848-B62C-1CD2A8A2519F}" dt="2023-02-23T21:46:54.618" v="4657" actId="26606"/>
          <ac:spMkLst>
            <pc:docMk/>
            <pc:sldMk cId="904788874" sldId="261"/>
            <ac:spMk id="18" creationId="{68E6E43D-D47D-16D6-39CE-043D9E8705DC}"/>
          </ac:spMkLst>
        </pc:spChg>
        <pc:graphicFrameChg chg="add del mod ord modGraphic">
          <ac:chgData name="Jessica Holder (2224593)" userId="cba9a200-2b0e-411d-9f1b-e02d949ade74" providerId="ADAL" clId="{C7DEB461-71A9-0848-B62C-1CD2A8A2519F}" dt="2023-02-23T20:38:59.391" v="2830" actId="478"/>
          <ac:graphicFrameMkLst>
            <pc:docMk/>
            <pc:sldMk cId="904788874" sldId="261"/>
            <ac:graphicFrameMk id="4" creationId="{4338FCB1-BAB0-A8DB-F2C9-D6E79CC04260}"/>
          </ac:graphicFrameMkLst>
        </pc:graphicFrameChg>
        <pc:graphicFrameChg chg="add del mod ord modGraphic">
          <ac:chgData name="Jessica Holder (2224593)" userId="cba9a200-2b0e-411d-9f1b-e02d949ade74" providerId="ADAL" clId="{C7DEB461-71A9-0848-B62C-1CD2A8A2519F}" dt="2023-02-23T21:46:54.623" v="4658" actId="26606"/>
          <ac:graphicFrameMkLst>
            <pc:docMk/>
            <pc:sldMk cId="904788874" sldId="261"/>
            <ac:graphicFrameMk id="6" creationId="{262608EB-8D58-2251-82FB-82C23CF9AA5F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46:54.618" v="4657" actId="26606"/>
          <ac:graphicFrameMkLst>
            <pc:docMk/>
            <pc:sldMk cId="904788874" sldId="261"/>
            <ac:graphicFrameMk id="10" creationId="{262608EB-8D58-2251-82FB-82C23CF9AA5F}"/>
          </ac:graphicFrameMkLst>
        </pc:graphicFrameChg>
        <pc:graphicFrameChg chg="add mod modGraphic">
          <ac:chgData name="Jessica Holder (2224593)" userId="cba9a200-2b0e-411d-9f1b-e02d949ade74" providerId="ADAL" clId="{C7DEB461-71A9-0848-B62C-1CD2A8A2519F}" dt="2023-02-24T11:24:57.901" v="6028"/>
          <ac:graphicFrameMkLst>
            <pc:docMk/>
            <pc:sldMk cId="904788874" sldId="261"/>
            <ac:graphicFrameMk id="20" creationId="{262608EB-8D58-2251-82FB-82C23CF9AA5F}"/>
          </ac:graphicFrameMkLst>
        </pc:graphicFrameChg>
      </pc:sldChg>
      <pc:sldChg chg="addSp delSp modSp new mod modTransition setBg modAnim">
        <pc:chgData name="Jessica Holder (2224593)" userId="cba9a200-2b0e-411d-9f1b-e02d949ade74" providerId="ADAL" clId="{C7DEB461-71A9-0848-B62C-1CD2A8A2519F}" dt="2023-02-23T23:14:34.190" v="5362" actId="2711"/>
        <pc:sldMkLst>
          <pc:docMk/>
          <pc:sldMk cId="1116539870" sldId="262"/>
        </pc:sldMkLst>
        <pc:spChg chg="mod">
          <ac:chgData name="Jessica Holder (2224593)" userId="cba9a200-2b0e-411d-9f1b-e02d949ade74" providerId="ADAL" clId="{C7DEB461-71A9-0848-B62C-1CD2A8A2519F}" dt="2023-02-23T23:14:24.134" v="5361" actId="2711"/>
          <ac:spMkLst>
            <pc:docMk/>
            <pc:sldMk cId="1116539870" sldId="262"/>
            <ac:spMk id="2" creationId="{C9C6A116-3453-9E8D-CBA9-E9B99E20310B}"/>
          </ac:spMkLst>
        </pc:spChg>
        <pc:spChg chg="del mod">
          <ac:chgData name="Jessica Holder (2224593)" userId="cba9a200-2b0e-411d-9f1b-e02d949ade74" providerId="ADAL" clId="{C7DEB461-71A9-0848-B62C-1CD2A8A2519F}" dt="2023-02-22T20:58:05.757" v="2277" actId="478"/>
          <ac:spMkLst>
            <pc:docMk/>
            <pc:sldMk cId="1116539870" sldId="262"/>
            <ac:spMk id="3" creationId="{EFF32D6C-FE3F-35B0-193E-87E4429E90EF}"/>
          </ac:spMkLst>
        </pc:spChg>
        <pc:spChg chg="add mod">
          <ac:chgData name="Jessica Holder (2224593)" userId="cba9a200-2b0e-411d-9f1b-e02d949ade74" providerId="ADAL" clId="{C7DEB461-71A9-0848-B62C-1CD2A8A2519F}" dt="2023-02-23T22:18:40.620" v="4932" actId="1076"/>
          <ac:spMkLst>
            <pc:docMk/>
            <pc:sldMk cId="1116539870" sldId="262"/>
            <ac:spMk id="4" creationId="{E79535A7-FE8C-CEA3-BF99-6F610E83E6F1}"/>
          </ac:spMkLst>
        </pc:spChg>
        <pc:spChg chg="add mod">
          <ac:chgData name="Jessica Holder (2224593)" userId="cba9a200-2b0e-411d-9f1b-e02d949ade74" providerId="ADAL" clId="{C7DEB461-71A9-0848-B62C-1CD2A8A2519F}" dt="2023-02-23T21:59:25.847" v="4841" actId="1076"/>
          <ac:spMkLst>
            <pc:docMk/>
            <pc:sldMk cId="1116539870" sldId="262"/>
            <ac:spMk id="5" creationId="{DC20A9D3-AA66-B166-9EA0-8515594307C4}"/>
          </ac:spMkLst>
        </pc:spChg>
        <pc:spChg chg="add mod">
          <ac:chgData name="Jessica Holder (2224593)" userId="cba9a200-2b0e-411d-9f1b-e02d949ade74" providerId="ADAL" clId="{C7DEB461-71A9-0848-B62C-1CD2A8A2519F}" dt="2023-02-23T22:13:12.287" v="4881"/>
          <ac:spMkLst>
            <pc:docMk/>
            <pc:sldMk cId="1116539870" sldId="262"/>
            <ac:spMk id="7" creationId="{27CD7B06-24C2-3D0D-E9C8-6DD7F9CD8A88}"/>
          </ac:spMkLst>
        </pc:spChg>
        <pc:spChg chg="add del mod">
          <ac:chgData name="Jessica Holder (2224593)" userId="cba9a200-2b0e-411d-9f1b-e02d949ade74" providerId="ADAL" clId="{C7DEB461-71A9-0848-B62C-1CD2A8A2519F}" dt="2023-02-22T20:58:08.675" v="2278" actId="478"/>
          <ac:spMkLst>
            <pc:docMk/>
            <pc:sldMk cId="1116539870" sldId="262"/>
            <ac:spMk id="7" creationId="{922BB31C-8D88-6229-9816-4C3BC7C0A4B2}"/>
          </ac:spMkLst>
        </pc:spChg>
        <pc:spChg chg="add del mod">
          <ac:chgData name="Jessica Holder (2224593)" userId="cba9a200-2b0e-411d-9f1b-e02d949ade74" providerId="ADAL" clId="{C7DEB461-71A9-0848-B62C-1CD2A8A2519F}" dt="2023-02-22T21:04:21.019" v="2298" actId="478"/>
          <ac:spMkLst>
            <pc:docMk/>
            <pc:sldMk cId="1116539870" sldId="262"/>
            <ac:spMk id="8" creationId="{C52CD5A7-EB96-5BF0-6A7C-12AFAF747A51}"/>
          </ac:spMkLst>
        </pc:spChg>
        <pc:spChg chg="add mod">
          <ac:chgData name="Jessica Holder (2224593)" userId="cba9a200-2b0e-411d-9f1b-e02d949ade74" providerId="ADAL" clId="{C7DEB461-71A9-0848-B62C-1CD2A8A2519F}" dt="2023-02-23T23:14:34.190" v="5362" actId="2711"/>
          <ac:spMkLst>
            <pc:docMk/>
            <pc:sldMk cId="1116539870" sldId="262"/>
            <ac:spMk id="9" creationId="{A8B3D211-4417-8EA1-002B-94F2B5C7E1FE}"/>
          </ac:spMkLst>
        </pc:spChg>
        <pc:picChg chg="add mod">
          <ac:chgData name="Jessica Holder (2224593)" userId="cba9a200-2b0e-411d-9f1b-e02d949ade74" providerId="ADAL" clId="{C7DEB461-71A9-0848-B62C-1CD2A8A2519F}" dt="2023-02-23T22:18:37.419" v="4931" actId="1076"/>
          <ac:picMkLst>
            <pc:docMk/>
            <pc:sldMk cId="1116539870" sldId="262"/>
            <ac:picMk id="6" creationId="{8014812D-7C2C-809D-F7A6-E343583B1D2F}"/>
          </ac:picMkLst>
        </pc:picChg>
      </pc:sldChg>
      <pc:sldChg chg="addSp delSp modSp new mod setBg">
        <pc:chgData name="Jessica Holder (2224593)" userId="cba9a200-2b0e-411d-9f1b-e02d949ade74" providerId="ADAL" clId="{C7DEB461-71A9-0848-B62C-1CD2A8A2519F}" dt="2023-02-24T10:55:57.371" v="5818" actId="20577"/>
        <pc:sldMkLst>
          <pc:docMk/>
          <pc:sldMk cId="3030970893" sldId="263"/>
        </pc:sldMkLst>
        <pc:spChg chg="mod">
          <ac:chgData name="Jessica Holder (2224593)" userId="cba9a200-2b0e-411d-9f1b-e02d949ade74" providerId="ADAL" clId="{C7DEB461-71A9-0848-B62C-1CD2A8A2519F}" dt="2023-02-23T23:14:43.264" v="5363" actId="2711"/>
          <ac:spMkLst>
            <pc:docMk/>
            <pc:sldMk cId="3030970893" sldId="263"/>
            <ac:spMk id="2" creationId="{18732704-2EDF-0C3E-965C-D566229B9621}"/>
          </ac:spMkLst>
        </pc:spChg>
        <pc:spChg chg="add mod">
          <ac:chgData name="Jessica Holder (2224593)" userId="cba9a200-2b0e-411d-9f1b-e02d949ade74" providerId="ADAL" clId="{C7DEB461-71A9-0848-B62C-1CD2A8A2519F}" dt="2023-02-23T22:13:12.287" v="4881"/>
          <ac:spMkLst>
            <pc:docMk/>
            <pc:sldMk cId="3030970893" sldId="263"/>
            <ac:spMk id="3" creationId="{80811D51-AA9F-E675-82E2-4948C4B18D89}"/>
          </ac:spMkLst>
        </pc:spChg>
        <pc:spChg chg="del">
          <ac:chgData name="Jessica Holder (2224593)" userId="cba9a200-2b0e-411d-9f1b-e02d949ade74" providerId="ADAL" clId="{C7DEB461-71A9-0848-B62C-1CD2A8A2519F}" dt="2023-02-23T13:56:14.124" v="2454" actId="478"/>
          <ac:spMkLst>
            <pc:docMk/>
            <pc:sldMk cId="3030970893" sldId="263"/>
            <ac:spMk id="3" creationId="{A896975B-8AB4-32C2-2CFC-1976FEF560E6}"/>
          </ac:spMkLst>
        </pc:spChg>
        <pc:spChg chg="add del mod">
          <ac:chgData name="Jessica Holder (2224593)" userId="cba9a200-2b0e-411d-9f1b-e02d949ade74" providerId="ADAL" clId="{C7DEB461-71A9-0848-B62C-1CD2A8A2519F}" dt="2023-02-23T14:00:39.310" v="2457"/>
          <ac:spMkLst>
            <pc:docMk/>
            <pc:sldMk cId="3030970893" sldId="263"/>
            <ac:spMk id="4" creationId="{C742704D-692B-35EB-C082-5F4FE96B9F83}"/>
          </ac:spMkLst>
        </pc:spChg>
        <pc:spChg chg="add del mod">
          <ac:chgData name="Jessica Holder (2224593)" userId="cba9a200-2b0e-411d-9f1b-e02d949ade74" providerId="ADAL" clId="{C7DEB461-71A9-0848-B62C-1CD2A8A2519F}" dt="2023-02-23T22:00:07.291" v="4853" actId="26606"/>
          <ac:spMkLst>
            <pc:docMk/>
            <pc:sldMk cId="3030970893" sldId="263"/>
            <ac:spMk id="5" creationId="{2425EFDA-0077-82D8-7330-6527E296D4B5}"/>
          </ac:spMkLst>
        </pc:spChg>
        <pc:spChg chg="add del">
          <ac:chgData name="Jessica Holder (2224593)" userId="cba9a200-2b0e-411d-9f1b-e02d949ade74" providerId="ADAL" clId="{C7DEB461-71A9-0848-B62C-1CD2A8A2519F}" dt="2023-02-23T22:00:04.303" v="4850" actId="26606"/>
          <ac:spMkLst>
            <pc:docMk/>
            <pc:sldMk cId="3030970893" sldId="263"/>
            <ac:spMk id="10" creationId="{C33976D1-3430-450C-A978-87A9A6E8E71F}"/>
          </ac:spMkLst>
        </pc:spChg>
        <pc:spChg chg="add del">
          <ac:chgData name="Jessica Holder (2224593)" userId="cba9a200-2b0e-411d-9f1b-e02d949ade74" providerId="ADAL" clId="{C7DEB461-71A9-0848-B62C-1CD2A8A2519F}" dt="2023-02-23T22:00:00.723" v="4848" actId="26606"/>
          <ac:spMkLst>
            <pc:docMk/>
            <pc:sldMk cId="3030970893" sldId="263"/>
            <ac:spMk id="11" creationId="{0AF33C27-9C85-4B30-9AD7-879D48AFE4FF}"/>
          </ac:spMkLst>
        </pc:spChg>
        <pc:spChg chg="add del">
          <ac:chgData name="Jessica Holder (2224593)" userId="cba9a200-2b0e-411d-9f1b-e02d949ade74" providerId="ADAL" clId="{C7DEB461-71A9-0848-B62C-1CD2A8A2519F}" dt="2023-02-23T22:00:00.723" v="4848" actId="26606"/>
          <ac:spMkLst>
            <pc:docMk/>
            <pc:sldMk cId="3030970893" sldId="263"/>
            <ac:spMk id="13" creationId="{6D5089DD-882D-4413-B8BF-4798BFD84A98}"/>
          </ac:spMkLst>
        </pc:spChg>
        <pc:spChg chg="add del">
          <ac:chgData name="Jessica Holder (2224593)" userId="cba9a200-2b0e-411d-9f1b-e02d949ade74" providerId="ADAL" clId="{C7DEB461-71A9-0848-B62C-1CD2A8A2519F}" dt="2023-02-23T22:00:04.303" v="4850" actId="26606"/>
          <ac:spMkLst>
            <pc:docMk/>
            <pc:sldMk cId="3030970893" sldId="263"/>
            <ac:spMk id="14" creationId="{F2A658D9-F185-44F1-BA33-D50320D1D078}"/>
          </ac:spMkLst>
        </pc:spChg>
        <pc:spChg chg="add del">
          <ac:chgData name="Jessica Holder (2224593)" userId="cba9a200-2b0e-411d-9f1b-e02d949ade74" providerId="ADAL" clId="{C7DEB461-71A9-0848-B62C-1CD2A8A2519F}" dt="2023-02-23T22:00:04.303" v="4850" actId="26606"/>
          <ac:spMkLst>
            <pc:docMk/>
            <pc:sldMk cId="3030970893" sldId="263"/>
            <ac:spMk id="15" creationId="{7D6AAC78-7D86-415A-ADC1-2B474807960C}"/>
          </ac:spMkLst>
        </pc:spChg>
        <pc:spChg chg="add del">
          <ac:chgData name="Jessica Holder (2224593)" userId="cba9a200-2b0e-411d-9f1b-e02d949ade74" providerId="ADAL" clId="{C7DEB461-71A9-0848-B62C-1CD2A8A2519F}" dt="2023-02-23T22:00:04.303" v="4850" actId="26606"/>
          <ac:spMkLst>
            <pc:docMk/>
            <pc:sldMk cId="3030970893" sldId="263"/>
            <ac:spMk id="16" creationId="{2425EFDA-0077-82D8-7330-6527E296D4B5}"/>
          </ac:spMkLst>
        </pc:spChg>
        <pc:spChg chg="add del">
          <ac:chgData name="Jessica Holder (2224593)" userId="cba9a200-2b0e-411d-9f1b-e02d949ade74" providerId="ADAL" clId="{C7DEB461-71A9-0848-B62C-1CD2A8A2519F}" dt="2023-02-23T22:00:07.268" v="4852" actId="26606"/>
          <ac:spMkLst>
            <pc:docMk/>
            <pc:sldMk cId="3030970893" sldId="263"/>
            <ac:spMk id="18" creationId="{93F0ADB5-A0B4-4B01-A8C4-FDC34CE22BD4}"/>
          </ac:spMkLst>
        </pc:spChg>
        <pc:spChg chg="add del">
          <ac:chgData name="Jessica Holder (2224593)" userId="cba9a200-2b0e-411d-9f1b-e02d949ade74" providerId="ADAL" clId="{C7DEB461-71A9-0848-B62C-1CD2A8A2519F}" dt="2023-02-23T22:00:07.268" v="4852" actId="26606"/>
          <ac:spMkLst>
            <pc:docMk/>
            <pc:sldMk cId="3030970893" sldId="263"/>
            <ac:spMk id="19" creationId="{AA6D0FDE-0241-4C21-A720-A69475358235}"/>
          </ac:spMkLst>
        </pc:spChg>
        <pc:spChg chg="add">
          <ac:chgData name="Jessica Holder (2224593)" userId="cba9a200-2b0e-411d-9f1b-e02d949ade74" providerId="ADAL" clId="{C7DEB461-71A9-0848-B62C-1CD2A8A2519F}" dt="2023-02-23T22:00:07.291" v="4853" actId="26606"/>
          <ac:spMkLst>
            <pc:docMk/>
            <pc:sldMk cId="3030970893" sldId="263"/>
            <ac:spMk id="22" creationId="{4E866FF9-A729-45F0-A163-10E89E871602}"/>
          </ac:spMkLst>
        </pc:spChg>
        <pc:spChg chg="add">
          <ac:chgData name="Jessica Holder (2224593)" userId="cba9a200-2b0e-411d-9f1b-e02d949ade74" providerId="ADAL" clId="{C7DEB461-71A9-0848-B62C-1CD2A8A2519F}" dt="2023-02-23T22:00:07.291" v="4853" actId="26606"/>
          <ac:spMkLst>
            <pc:docMk/>
            <pc:sldMk cId="3030970893" sldId="263"/>
            <ac:spMk id="23" creationId="{A804366F-2366-4688-98E7-B101C7BC6146}"/>
          </ac:spMkLst>
        </pc:spChg>
        <pc:graphicFrameChg chg="add del">
          <ac:chgData name="Jessica Holder (2224593)" userId="cba9a200-2b0e-411d-9f1b-e02d949ade74" providerId="ADAL" clId="{C7DEB461-71A9-0848-B62C-1CD2A8A2519F}" dt="2023-02-23T21:59:57.086" v="4844" actId="26606"/>
          <ac:graphicFrameMkLst>
            <pc:docMk/>
            <pc:sldMk cId="3030970893" sldId="263"/>
            <ac:graphicFrameMk id="7" creationId="{F7C47C0D-E85C-0597-692A-991C6F13A180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1:59:59.252" v="4846" actId="26606"/>
          <ac:graphicFrameMkLst>
            <pc:docMk/>
            <pc:sldMk cId="3030970893" sldId="263"/>
            <ac:graphicFrameMk id="9" creationId="{4E91036D-7D7B-9FB2-6A55-0E61D39E0AB7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2:00:00.723" v="4848" actId="26606"/>
          <ac:graphicFrameMkLst>
            <pc:docMk/>
            <pc:sldMk cId="3030970893" sldId="263"/>
            <ac:graphicFrameMk id="12" creationId="{8777DD0A-22A0-4B6A-ECE7-C9573FC8A5A6}"/>
          </ac:graphicFrameMkLst>
        </pc:graphicFrameChg>
        <pc:graphicFrameChg chg="add del">
          <ac:chgData name="Jessica Holder (2224593)" userId="cba9a200-2b0e-411d-9f1b-e02d949ade74" providerId="ADAL" clId="{C7DEB461-71A9-0848-B62C-1CD2A8A2519F}" dt="2023-02-23T22:00:07.268" v="4852" actId="26606"/>
          <ac:graphicFrameMkLst>
            <pc:docMk/>
            <pc:sldMk cId="3030970893" sldId="263"/>
            <ac:graphicFrameMk id="20" creationId="{CA6330E5-8EBA-4ED9-31F0-A8B987266EB6}"/>
          </ac:graphicFrameMkLst>
        </pc:graphicFrameChg>
        <pc:graphicFrameChg chg="add mod">
          <ac:chgData name="Jessica Holder (2224593)" userId="cba9a200-2b0e-411d-9f1b-e02d949ade74" providerId="ADAL" clId="{C7DEB461-71A9-0848-B62C-1CD2A8A2519F}" dt="2023-02-24T10:55:57.371" v="5818" actId="20577"/>
          <ac:graphicFrameMkLst>
            <pc:docMk/>
            <pc:sldMk cId="3030970893" sldId="263"/>
            <ac:graphicFrameMk id="24" creationId="{E41EF209-19C0-F604-7AF1-96C8C6E58DDA}"/>
          </ac:graphicFrameMkLst>
        </pc:graphicFrameChg>
      </pc:sldChg>
      <pc:sldChg chg="addSp delSp modSp new mod setBg">
        <pc:chgData name="Jessica Holder (2224593)" userId="cba9a200-2b0e-411d-9f1b-e02d949ade74" providerId="ADAL" clId="{C7DEB461-71A9-0848-B62C-1CD2A8A2519F}" dt="2023-02-23T23:13:37.294" v="5355" actId="20577"/>
        <pc:sldMkLst>
          <pc:docMk/>
          <pc:sldMk cId="2572039833" sldId="264"/>
        </pc:sldMkLst>
        <pc:spChg chg="mod">
          <ac:chgData name="Jessica Holder (2224593)" userId="cba9a200-2b0e-411d-9f1b-e02d949ade74" providerId="ADAL" clId="{C7DEB461-71A9-0848-B62C-1CD2A8A2519F}" dt="2023-02-23T23:13:04.937" v="5345" actId="14100"/>
          <ac:spMkLst>
            <pc:docMk/>
            <pc:sldMk cId="2572039833" sldId="264"/>
            <ac:spMk id="2" creationId="{DCEDBC76-A3A3-4710-5590-6D8E4818279F}"/>
          </ac:spMkLst>
        </pc:spChg>
        <pc:spChg chg="mod">
          <ac:chgData name="Jessica Holder (2224593)" userId="cba9a200-2b0e-411d-9f1b-e02d949ade74" providerId="ADAL" clId="{C7DEB461-71A9-0848-B62C-1CD2A8A2519F}" dt="2023-02-23T23:13:37.294" v="5355" actId="20577"/>
          <ac:spMkLst>
            <pc:docMk/>
            <pc:sldMk cId="2572039833" sldId="264"/>
            <ac:spMk id="3" creationId="{D742755B-D5D8-2DDA-148E-39208E924CEE}"/>
          </ac:spMkLst>
        </pc:spChg>
        <pc:spChg chg="mod">
          <ac:chgData name="Jessica Holder (2224593)" userId="cba9a200-2b0e-411d-9f1b-e02d949ade74" providerId="ADAL" clId="{C7DEB461-71A9-0848-B62C-1CD2A8A2519F}" dt="2023-02-23T22:29:36.759" v="4942" actId="26606"/>
          <ac:spMkLst>
            <pc:docMk/>
            <pc:sldMk cId="2572039833" sldId="264"/>
            <ac:spMk id="4" creationId="{B7677608-DA64-B71D-3D71-897317C2A3ED}"/>
          </ac:spMkLst>
        </pc:spChg>
        <pc:spChg chg="add del">
          <ac:chgData name="Jessica Holder (2224593)" userId="cba9a200-2b0e-411d-9f1b-e02d949ade74" providerId="ADAL" clId="{C7DEB461-71A9-0848-B62C-1CD2A8A2519F}" dt="2023-02-23T22:29:36.748" v="4941" actId="26606"/>
          <ac:spMkLst>
            <pc:docMk/>
            <pc:sldMk cId="2572039833" sldId="264"/>
            <ac:spMk id="9" creationId="{2AEFFFF2-9EB4-4B6C-B9F8-2BA3EF89A21C}"/>
          </ac:spMkLst>
        </pc:spChg>
        <pc:spChg chg="add del">
          <ac:chgData name="Jessica Holder (2224593)" userId="cba9a200-2b0e-411d-9f1b-e02d949ade74" providerId="ADAL" clId="{C7DEB461-71A9-0848-B62C-1CD2A8A2519F}" dt="2023-02-23T22:29:36.748" v="4941" actId="26606"/>
          <ac:spMkLst>
            <pc:docMk/>
            <pc:sldMk cId="2572039833" sldId="264"/>
            <ac:spMk id="11" creationId="{0D65299F-028F-4AFC-B46A-8DB33E20FE4A}"/>
          </ac:spMkLst>
        </pc:spChg>
        <pc:spChg chg="add del">
          <ac:chgData name="Jessica Holder (2224593)" userId="cba9a200-2b0e-411d-9f1b-e02d949ade74" providerId="ADAL" clId="{C7DEB461-71A9-0848-B62C-1CD2A8A2519F}" dt="2023-02-23T22:29:36.748" v="4941" actId="26606"/>
          <ac:spMkLst>
            <pc:docMk/>
            <pc:sldMk cId="2572039833" sldId="264"/>
            <ac:spMk id="13" creationId="{BAC87F6E-526A-49B5-995D-42DB656594C9}"/>
          </ac:spMkLst>
        </pc:spChg>
        <pc:spChg chg="add">
          <ac:chgData name="Jessica Holder (2224593)" userId="cba9a200-2b0e-411d-9f1b-e02d949ade74" providerId="ADAL" clId="{C7DEB461-71A9-0848-B62C-1CD2A8A2519F}" dt="2023-02-23T22:29:36.759" v="4942" actId="26606"/>
          <ac:spMkLst>
            <pc:docMk/>
            <pc:sldMk cId="2572039833" sldId="264"/>
            <ac:spMk id="15" creationId="{BAC87F6E-526A-49B5-995D-42DB656594C9}"/>
          </ac:spMkLst>
        </pc:spChg>
        <pc:spChg chg="add">
          <ac:chgData name="Jessica Holder (2224593)" userId="cba9a200-2b0e-411d-9f1b-e02d949ade74" providerId="ADAL" clId="{C7DEB461-71A9-0848-B62C-1CD2A8A2519F}" dt="2023-02-23T22:29:36.759" v="4942" actId="26606"/>
          <ac:spMkLst>
            <pc:docMk/>
            <pc:sldMk cId="2572039833" sldId="264"/>
            <ac:spMk id="16" creationId="{5E5436DB-4E8B-43A5-AE55-1C527B62E203}"/>
          </ac:spMkLst>
        </pc:spChg>
        <pc:spChg chg="add">
          <ac:chgData name="Jessica Holder (2224593)" userId="cba9a200-2b0e-411d-9f1b-e02d949ade74" providerId="ADAL" clId="{C7DEB461-71A9-0848-B62C-1CD2A8A2519F}" dt="2023-02-23T22:29:36.759" v="4942" actId="26606"/>
          <ac:spMkLst>
            <pc:docMk/>
            <pc:sldMk cId="2572039833" sldId="264"/>
            <ac:spMk id="17" creationId="{0D65299F-028F-4AFC-B46A-8DB33E20FE4A}"/>
          </ac:spMkLst>
        </pc:spChg>
      </pc:sldChg>
      <pc:sldMasterChg chg="add del addSldLayout delSldLayout">
        <pc:chgData name="Jessica Holder (2224593)" userId="cba9a200-2b0e-411d-9f1b-e02d949ade74" providerId="ADAL" clId="{C7DEB461-71A9-0848-B62C-1CD2A8A2519F}" dt="2023-02-10T15:16:49.566" v="227" actId="26606"/>
        <pc:sldMasterMkLst>
          <pc:docMk/>
          <pc:sldMasterMk cId="55233307" sldId="2147483648"/>
        </pc:sldMasterMkLst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1373496678" sldId="2147483649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375761027" sldId="2147483650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305123560" sldId="2147483651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1055252659" sldId="2147483652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3932569549" sldId="2147483653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3206666142" sldId="2147483654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2579528144" sldId="2147483655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3829112917" sldId="2147483656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2278774967" sldId="2147483657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1611922342" sldId="2147483658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566" v="227" actId="26606"/>
          <pc:sldLayoutMkLst>
            <pc:docMk/>
            <pc:sldMasterMk cId="55233307" sldId="2147483648"/>
            <pc:sldLayoutMk cId="3692753317" sldId="2147483659"/>
          </pc:sldLayoutMkLst>
        </pc:sldLayoutChg>
      </pc:sldMasterChg>
      <pc:sldMasterChg chg="add del replId addSldLayout delSldLayout">
        <pc:chgData name="Jessica Holder (2224593)" userId="cba9a200-2b0e-411d-9f1b-e02d949ade74" providerId="ADAL" clId="{C7DEB461-71A9-0848-B62C-1CD2A8A2519F}" dt="2023-02-10T15:17:33.498" v="233" actId="26606"/>
        <pc:sldMasterMkLst>
          <pc:docMk/>
          <pc:sldMasterMk cId="4022622227" sldId="2147483660"/>
        </pc:sldMasterMkLst>
        <pc:sldLayoutChg chg="add del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1730926711" sldId="2147483661"/>
          </pc:sldLayoutMkLst>
        </pc:sldLayoutChg>
        <pc:sldLayoutChg chg="add del replI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2370831971" sldId="2147483662"/>
          </pc:sldLayoutMkLst>
        </pc:sldLayoutChg>
        <pc:sldLayoutChg chg="add del replI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2403081183" sldId="2147483663"/>
          </pc:sldLayoutMkLst>
        </pc:sldLayoutChg>
        <pc:sldLayoutChg chg="add del replI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3048136345" sldId="2147483664"/>
          </pc:sldLayoutMkLst>
        </pc:sldLayoutChg>
        <pc:sldLayoutChg chg="add del replI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3046897057" sldId="2147483665"/>
          </pc:sldLayoutMkLst>
        </pc:sldLayoutChg>
        <pc:sldLayoutChg chg="add del replI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2526218216" sldId="2147483666"/>
          </pc:sldLayoutMkLst>
        </pc:sldLayoutChg>
        <pc:sldLayoutChg chg="add del replI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810101978" sldId="2147483667"/>
          </pc:sldLayoutMkLst>
        </pc:sldLayoutChg>
        <pc:sldLayoutChg chg="add del replI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1959002366" sldId="2147483668"/>
          </pc:sldLayoutMkLst>
        </pc:sldLayoutChg>
        <pc:sldLayoutChg chg="add del replI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3510515292" sldId="2147483669"/>
          </pc:sldLayoutMkLst>
        </pc:sldLayoutChg>
        <pc:sldLayoutChg chg="add del replI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2568198423" sldId="2147483670"/>
          </pc:sldLayoutMkLst>
        </pc:sldLayoutChg>
        <pc:sldLayoutChg chg="add del replI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4022622227" sldId="2147483660"/>
            <pc:sldLayoutMk cId="2549050307" sldId="2147483671"/>
          </pc:sldLayoutMkLst>
        </pc:sldLayoutChg>
      </pc:sldMasterChg>
      <pc:sldMasterChg chg="add del addSldLayout delSldLayout">
        <pc:chgData name="Jessica Holder (2224593)" userId="cba9a200-2b0e-411d-9f1b-e02d949ade74" providerId="ADAL" clId="{C7DEB461-71A9-0848-B62C-1CD2A8A2519F}" dt="2023-02-10T15:16:34.861" v="214" actId="26606"/>
        <pc:sldMasterMkLst>
          <pc:docMk/>
          <pc:sldMasterMk cId="693879947" sldId="2147483686"/>
        </pc:sldMasterMkLst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3144756670" sldId="2147483675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3714230467" sldId="2147483676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121004090" sldId="2147483677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1151680517" sldId="2147483678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3709186964" sldId="2147483679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1659646897" sldId="2147483680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1258098403" sldId="2147483681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179118313" sldId="2147483682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4213292517" sldId="2147483683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1687679417" sldId="2147483684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34.861" v="214" actId="26606"/>
          <pc:sldLayoutMkLst>
            <pc:docMk/>
            <pc:sldMasterMk cId="693879947" sldId="2147483686"/>
            <pc:sldLayoutMk cId="3492270637" sldId="2147483685"/>
          </pc:sldLayoutMkLst>
        </pc:sldLayoutChg>
      </pc:sldMasterChg>
      <pc:sldMasterChg chg="add del addSldLayout delSldLayout">
        <pc:chgData name="Jessica Holder (2224593)" userId="cba9a200-2b0e-411d-9f1b-e02d949ade74" providerId="ADAL" clId="{C7DEB461-71A9-0848-B62C-1CD2A8A2519F}" dt="2023-02-10T15:17:33.449" v="232" actId="26606"/>
        <pc:sldMasterMkLst>
          <pc:docMk/>
          <pc:sldMasterMk cId="1385912630" sldId="2147483695"/>
        </pc:sldMasterMkLst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328980853" sldId="2147483684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2790633556" sldId="2147483685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255255074" sldId="2147483686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3765118575" sldId="2147483687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3491209110" sldId="2147483688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2819555839" sldId="2147483689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194375480" sldId="2147483690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1706994844" sldId="2147483691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1855217998" sldId="2147483692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1509779128" sldId="2147483693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7:33.449" v="232" actId="26606"/>
          <pc:sldLayoutMkLst>
            <pc:docMk/>
            <pc:sldMasterMk cId="1385912630" sldId="2147483695"/>
            <pc:sldLayoutMk cId="3484495895" sldId="2147483694"/>
          </pc:sldLayoutMkLst>
        </pc:sldLayoutChg>
      </pc:sldMasterChg>
      <pc:sldMasterChg chg="add addSldLayout">
        <pc:chgData name="Jessica Holder (2224593)" userId="cba9a200-2b0e-411d-9f1b-e02d949ade74" providerId="ADAL" clId="{C7DEB461-71A9-0848-B62C-1CD2A8A2519F}" dt="2023-02-10T15:17:33.498" v="233" actId="26606"/>
        <pc:sldMasterMkLst>
          <pc:docMk/>
          <pc:sldMasterMk cId="3439368369" sldId="2147483708"/>
        </pc:sldMasterMkLst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918260306" sldId="2147483697"/>
          </pc:sldLayoutMkLst>
        </pc:sldLayoutChg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1106740113" sldId="2147483698"/>
          </pc:sldLayoutMkLst>
        </pc:sldLayoutChg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1737237133" sldId="2147483699"/>
          </pc:sldLayoutMkLst>
        </pc:sldLayoutChg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2334571376" sldId="2147483700"/>
          </pc:sldLayoutMkLst>
        </pc:sldLayoutChg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2469639337" sldId="2147483701"/>
          </pc:sldLayoutMkLst>
        </pc:sldLayoutChg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1357868722" sldId="2147483702"/>
          </pc:sldLayoutMkLst>
        </pc:sldLayoutChg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1045519565" sldId="2147483703"/>
          </pc:sldLayoutMkLst>
        </pc:sldLayoutChg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4159951430" sldId="2147483704"/>
          </pc:sldLayoutMkLst>
        </pc:sldLayoutChg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2240636997" sldId="2147483705"/>
          </pc:sldLayoutMkLst>
        </pc:sldLayoutChg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3318815281" sldId="2147483706"/>
          </pc:sldLayoutMkLst>
        </pc:sldLayoutChg>
        <pc:sldLayoutChg chg="add">
          <pc:chgData name="Jessica Holder (2224593)" userId="cba9a200-2b0e-411d-9f1b-e02d949ade74" providerId="ADAL" clId="{C7DEB461-71A9-0848-B62C-1CD2A8A2519F}" dt="2023-02-10T15:17:33.498" v="233" actId="26606"/>
          <pc:sldLayoutMkLst>
            <pc:docMk/>
            <pc:sldMasterMk cId="3439368369" sldId="2147483708"/>
            <pc:sldLayoutMk cId="664205344" sldId="2147483707"/>
          </pc:sldLayoutMkLst>
        </pc:sldLayoutChg>
      </pc:sldMasterChg>
      <pc:sldMasterChg chg="add del addSldLayout delSldLayout">
        <pc:chgData name="Jessica Holder (2224593)" userId="cba9a200-2b0e-411d-9f1b-e02d949ade74" providerId="ADAL" clId="{C7DEB461-71A9-0848-B62C-1CD2A8A2519F}" dt="2023-02-10T15:16:49.445" v="226" actId="26606"/>
        <pc:sldMasterMkLst>
          <pc:docMk/>
          <pc:sldMasterMk cId="3294442119" sldId="2147483712"/>
        </pc:sldMasterMkLst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1862856711" sldId="2147483701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991590556" sldId="2147483702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3598632926" sldId="2147483703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3137519962" sldId="2147483704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3764854693" sldId="2147483705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1256863036" sldId="2147483706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2442311140" sldId="2147483707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3920134741" sldId="2147483708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1094875574" sldId="2147483709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4286788867" sldId="2147483710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9.445" v="226" actId="26606"/>
          <pc:sldLayoutMkLst>
            <pc:docMk/>
            <pc:sldMasterMk cId="3294442119" sldId="2147483712"/>
            <pc:sldLayoutMk cId="2106317961" sldId="2147483711"/>
          </pc:sldLayoutMkLst>
        </pc:sldLayoutChg>
      </pc:sldMasterChg>
      <pc:sldMasterChg chg="add del addSldLayout delSldLayout">
        <pc:chgData name="Jessica Holder (2224593)" userId="cba9a200-2b0e-411d-9f1b-e02d949ade74" providerId="ADAL" clId="{C7DEB461-71A9-0848-B62C-1CD2A8A2519F}" dt="2023-02-10T15:16:44.909" v="223" actId="26606"/>
        <pc:sldMasterMkLst>
          <pc:docMk/>
          <pc:sldMasterMk cId="2449552552" sldId="2147483725"/>
        </pc:sldMasterMkLst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100885802" sldId="2147483714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242138999" sldId="2147483715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2592208714" sldId="2147483716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2488061681" sldId="2147483717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1841288799" sldId="2147483718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2415099288" sldId="2147483719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803261323" sldId="2147483720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3592806740" sldId="2147483721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3438525101" sldId="2147483722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2070436226" sldId="2147483723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909" v="223" actId="26606"/>
          <pc:sldLayoutMkLst>
            <pc:docMk/>
            <pc:sldMasterMk cId="2449552552" sldId="2147483725"/>
            <pc:sldLayoutMk cId="3699967202" sldId="2147483724"/>
          </pc:sldLayoutMkLst>
        </pc:sldLayoutChg>
      </pc:sldMasterChg>
      <pc:sldMasterChg chg="add del addSldLayout delSldLayout">
        <pc:chgData name="Jessica Holder (2224593)" userId="cba9a200-2b0e-411d-9f1b-e02d949ade74" providerId="ADAL" clId="{C7DEB461-71A9-0848-B62C-1CD2A8A2519F}" dt="2023-02-10T15:16:44.272" v="221" actId="26606"/>
        <pc:sldMasterMkLst>
          <pc:docMk/>
          <pc:sldMasterMk cId="1021352410" sldId="2147483738"/>
        </pc:sldMasterMkLst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902494713" sldId="2147483727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269730535" sldId="2147483728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2191959064" sldId="2147483729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3760655242" sldId="2147483730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1008215140" sldId="2147483731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2342198707" sldId="2147483732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1154854086" sldId="2147483733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2545627402" sldId="2147483734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3720570825" sldId="2147483735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178261446" sldId="2147483736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4.272" v="221" actId="26606"/>
          <pc:sldLayoutMkLst>
            <pc:docMk/>
            <pc:sldMasterMk cId="1021352410" sldId="2147483738"/>
            <pc:sldLayoutMk cId="3551663847" sldId="2147483737"/>
          </pc:sldLayoutMkLst>
        </pc:sldLayoutChg>
      </pc:sldMasterChg>
      <pc:sldMasterChg chg="add del addSldLayout delSldLayout">
        <pc:chgData name="Jessica Holder (2224593)" userId="cba9a200-2b0e-411d-9f1b-e02d949ade74" providerId="ADAL" clId="{C7DEB461-71A9-0848-B62C-1CD2A8A2519F}" dt="2023-02-10T15:16:41.897" v="218" actId="26606"/>
        <pc:sldMasterMkLst>
          <pc:docMk/>
          <pc:sldMasterMk cId="1242475820" sldId="2147483751"/>
        </pc:sldMasterMkLst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2843237923" sldId="2147483740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132202710" sldId="2147483741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246310872" sldId="2147483742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1909891099" sldId="2147483743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3742771356" sldId="2147483744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4180054740" sldId="2147483745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1255864446" sldId="2147483746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2000280683" sldId="2147483747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340495505" sldId="2147483748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3281466748" sldId="2147483749"/>
          </pc:sldLayoutMkLst>
        </pc:sldLayoutChg>
        <pc:sldLayoutChg chg="add del">
          <pc:chgData name="Jessica Holder (2224593)" userId="cba9a200-2b0e-411d-9f1b-e02d949ade74" providerId="ADAL" clId="{C7DEB461-71A9-0848-B62C-1CD2A8A2519F}" dt="2023-02-10T15:16:41.897" v="218" actId="26606"/>
          <pc:sldLayoutMkLst>
            <pc:docMk/>
            <pc:sldMasterMk cId="1242475820" sldId="2147483751"/>
            <pc:sldLayoutMk cId="1169815571" sldId="2147483750"/>
          </pc:sldLayoutMkLst>
        </pc:sldLayoutChg>
      </pc:sldMasterChg>
      <pc:sldMasterChg chg="modTransition modSldLayout">
        <pc:chgData name="Jessica Holder (2224593)" userId="cba9a200-2b0e-411d-9f1b-e02d949ade74" providerId="ADAL" clId="{C7DEB461-71A9-0848-B62C-1CD2A8A2519F}" dt="2023-02-22T21:06:02.363" v="2307"/>
        <pc:sldMasterMkLst>
          <pc:docMk/>
          <pc:sldMasterMk cId="3950169029" sldId="2147483757"/>
        </pc:sldMasterMkLst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903658412" sldId="2147483758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3497106651" sldId="2147483759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378457195" sldId="2147483760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3453947242" sldId="2147483761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730168434" sldId="2147483762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1145767308" sldId="2147483763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2670123945" sldId="2147483764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3796774394" sldId="2147483765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3409983592" sldId="2147483766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3862584778" sldId="2147483767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2T21:06:02.363" v="2307"/>
          <pc:sldLayoutMkLst>
            <pc:docMk/>
            <pc:sldMasterMk cId="3950169029" sldId="2147483757"/>
            <pc:sldLayoutMk cId="823675988" sldId="2147483768"/>
          </pc:sldLayoutMkLst>
        </pc:sldLayoutChg>
      </pc:sldMasterChg>
      <pc:sldMasterChg chg="modTransition modSldLayout">
        <pc:chgData name="Jessica Holder (2224593)" userId="cba9a200-2b0e-411d-9f1b-e02d949ade74" providerId="ADAL" clId="{C7DEB461-71A9-0848-B62C-1CD2A8A2519F}" dt="2023-02-23T21:27:59.157" v="4410"/>
        <pc:sldMasterMkLst>
          <pc:docMk/>
          <pc:sldMasterMk cId="702306083" sldId="2147483769"/>
        </pc:sldMasterMkLst>
        <pc:sldLayoutChg chg="modTransition">
          <pc:chgData name="Jessica Holder (2224593)" userId="cba9a200-2b0e-411d-9f1b-e02d949ade74" providerId="ADAL" clId="{C7DEB461-71A9-0848-B62C-1CD2A8A2519F}" dt="2023-02-23T21:27:59.157" v="4410"/>
          <pc:sldLayoutMkLst>
            <pc:docMk/>
            <pc:sldMasterMk cId="702306083" sldId="2147483769"/>
            <pc:sldLayoutMk cId="4074119272" sldId="2147483770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9.157" v="4410"/>
          <pc:sldLayoutMkLst>
            <pc:docMk/>
            <pc:sldMasterMk cId="702306083" sldId="2147483769"/>
            <pc:sldLayoutMk cId="840644642" sldId="2147483771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9.157" v="4410"/>
          <pc:sldLayoutMkLst>
            <pc:docMk/>
            <pc:sldMasterMk cId="702306083" sldId="2147483769"/>
            <pc:sldLayoutMk cId="3836116348" sldId="2147483772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9.157" v="4410"/>
          <pc:sldLayoutMkLst>
            <pc:docMk/>
            <pc:sldMasterMk cId="702306083" sldId="2147483769"/>
            <pc:sldLayoutMk cId="4082818400" sldId="2147483773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9.157" v="4410"/>
          <pc:sldLayoutMkLst>
            <pc:docMk/>
            <pc:sldMasterMk cId="702306083" sldId="2147483769"/>
            <pc:sldLayoutMk cId="1570001626" sldId="2147483775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9.157" v="4410"/>
          <pc:sldLayoutMkLst>
            <pc:docMk/>
            <pc:sldMasterMk cId="702306083" sldId="2147483769"/>
            <pc:sldLayoutMk cId="3712467345" sldId="2147483776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9.157" v="4410"/>
          <pc:sldLayoutMkLst>
            <pc:docMk/>
            <pc:sldMasterMk cId="702306083" sldId="2147483769"/>
            <pc:sldLayoutMk cId="1525508007" sldId="2147483777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9.157" v="4410"/>
          <pc:sldLayoutMkLst>
            <pc:docMk/>
            <pc:sldMasterMk cId="702306083" sldId="2147483769"/>
            <pc:sldLayoutMk cId="2516791913" sldId="2147483778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9.157" v="4410"/>
          <pc:sldLayoutMkLst>
            <pc:docMk/>
            <pc:sldMasterMk cId="702306083" sldId="2147483769"/>
            <pc:sldLayoutMk cId="4179794168" sldId="2147483779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9.157" v="4410"/>
          <pc:sldLayoutMkLst>
            <pc:docMk/>
            <pc:sldMasterMk cId="702306083" sldId="2147483769"/>
            <pc:sldLayoutMk cId="2593471178" sldId="2147483780"/>
          </pc:sldLayoutMkLst>
        </pc:sldLayoutChg>
      </pc:sldMasterChg>
      <pc:sldMasterChg chg="modTransition modSldLayout">
        <pc:chgData name="Jessica Holder (2224593)" userId="cba9a200-2b0e-411d-9f1b-e02d949ade74" providerId="ADAL" clId="{C7DEB461-71A9-0848-B62C-1CD2A8A2519F}" dt="2023-02-23T21:04:32.178" v="3643"/>
        <pc:sldMasterMkLst>
          <pc:docMk/>
          <pc:sldMasterMk cId="2858763066" sldId="2147483769"/>
        </pc:sldMasterMkLst>
        <pc:sldLayoutChg chg="modTransition">
          <pc:chgData name="Jessica Holder (2224593)" userId="cba9a200-2b0e-411d-9f1b-e02d949ade74" providerId="ADAL" clId="{C7DEB461-71A9-0848-B62C-1CD2A8A2519F}" dt="2023-02-23T21:04:32.178" v="3643"/>
          <pc:sldLayoutMkLst>
            <pc:docMk/>
            <pc:sldMasterMk cId="2858763066" sldId="2147483769"/>
            <pc:sldLayoutMk cId="1839885051" sldId="2147483770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32.178" v="3643"/>
          <pc:sldLayoutMkLst>
            <pc:docMk/>
            <pc:sldMasterMk cId="2858763066" sldId="2147483769"/>
            <pc:sldLayoutMk cId="894379813" sldId="2147483771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32.178" v="3643"/>
          <pc:sldLayoutMkLst>
            <pc:docMk/>
            <pc:sldMasterMk cId="2858763066" sldId="2147483769"/>
            <pc:sldLayoutMk cId="2142616092" sldId="2147483772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32.178" v="3643"/>
          <pc:sldLayoutMkLst>
            <pc:docMk/>
            <pc:sldMasterMk cId="2858763066" sldId="2147483769"/>
            <pc:sldLayoutMk cId="234828380" sldId="2147483773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32.178" v="3643"/>
          <pc:sldLayoutMkLst>
            <pc:docMk/>
            <pc:sldMasterMk cId="2858763066" sldId="2147483769"/>
            <pc:sldLayoutMk cId="2080237451" sldId="2147483775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32.178" v="3643"/>
          <pc:sldLayoutMkLst>
            <pc:docMk/>
            <pc:sldMasterMk cId="2858763066" sldId="2147483769"/>
            <pc:sldLayoutMk cId="191361917" sldId="2147483776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32.178" v="3643"/>
          <pc:sldLayoutMkLst>
            <pc:docMk/>
            <pc:sldMasterMk cId="2858763066" sldId="2147483769"/>
            <pc:sldLayoutMk cId="3045121351" sldId="2147483777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32.178" v="3643"/>
          <pc:sldLayoutMkLst>
            <pc:docMk/>
            <pc:sldMasterMk cId="2858763066" sldId="2147483769"/>
            <pc:sldLayoutMk cId="3423883133" sldId="2147483778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32.178" v="3643"/>
          <pc:sldLayoutMkLst>
            <pc:docMk/>
            <pc:sldMasterMk cId="2858763066" sldId="2147483769"/>
            <pc:sldLayoutMk cId="4029572035" sldId="2147483779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32.178" v="3643"/>
          <pc:sldLayoutMkLst>
            <pc:docMk/>
            <pc:sldMasterMk cId="2858763066" sldId="2147483769"/>
            <pc:sldLayoutMk cId="706147975" sldId="2147483780"/>
          </pc:sldLayoutMkLst>
        </pc:sldLayoutChg>
      </pc:sldMasterChg>
      <pc:sldMasterChg chg="modTransition modSldLayout">
        <pc:chgData name="Jessica Holder (2224593)" userId="cba9a200-2b0e-411d-9f1b-e02d949ade74" providerId="ADAL" clId="{C7DEB461-71A9-0848-B62C-1CD2A8A2519F}" dt="2023-02-23T21:04:29.686" v="3640"/>
        <pc:sldMasterMkLst>
          <pc:docMk/>
          <pc:sldMasterMk cId="3268586638" sldId="2147483781"/>
        </pc:sldMasterMkLst>
        <pc:sldLayoutChg chg="modTransition">
          <pc:chgData name="Jessica Holder (2224593)" userId="cba9a200-2b0e-411d-9f1b-e02d949ade74" providerId="ADAL" clId="{C7DEB461-71A9-0848-B62C-1CD2A8A2519F}" dt="2023-02-23T21:04:29.686" v="3640"/>
          <pc:sldLayoutMkLst>
            <pc:docMk/>
            <pc:sldMasterMk cId="3268586638" sldId="2147483781"/>
            <pc:sldLayoutMk cId="3133844926" sldId="2147483782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9.686" v="3640"/>
          <pc:sldLayoutMkLst>
            <pc:docMk/>
            <pc:sldMasterMk cId="3268586638" sldId="2147483781"/>
            <pc:sldLayoutMk cId="1455515740" sldId="2147483783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9.686" v="3640"/>
          <pc:sldLayoutMkLst>
            <pc:docMk/>
            <pc:sldMasterMk cId="3268586638" sldId="2147483781"/>
            <pc:sldLayoutMk cId="828169996" sldId="2147483784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9.686" v="3640"/>
          <pc:sldLayoutMkLst>
            <pc:docMk/>
            <pc:sldMasterMk cId="3268586638" sldId="2147483781"/>
            <pc:sldLayoutMk cId="1857115543" sldId="2147483785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9.686" v="3640"/>
          <pc:sldLayoutMkLst>
            <pc:docMk/>
            <pc:sldMasterMk cId="3268586638" sldId="2147483781"/>
            <pc:sldLayoutMk cId="1149637384" sldId="2147483787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9.686" v="3640"/>
          <pc:sldLayoutMkLst>
            <pc:docMk/>
            <pc:sldMasterMk cId="3268586638" sldId="2147483781"/>
            <pc:sldLayoutMk cId="690289516" sldId="2147483788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9.686" v="3640"/>
          <pc:sldLayoutMkLst>
            <pc:docMk/>
            <pc:sldMasterMk cId="3268586638" sldId="2147483781"/>
            <pc:sldLayoutMk cId="174268494" sldId="2147483789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9.686" v="3640"/>
          <pc:sldLayoutMkLst>
            <pc:docMk/>
            <pc:sldMasterMk cId="3268586638" sldId="2147483781"/>
            <pc:sldLayoutMk cId="3842726393" sldId="2147483790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9.686" v="3640"/>
          <pc:sldLayoutMkLst>
            <pc:docMk/>
            <pc:sldMasterMk cId="3268586638" sldId="2147483781"/>
            <pc:sldLayoutMk cId="1442826249" sldId="2147483791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9.686" v="3640"/>
          <pc:sldLayoutMkLst>
            <pc:docMk/>
            <pc:sldMasterMk cId="3268586638" sldId="2147483781"/>
            <pc:sldLayoutMk cId="1256911887" sldId="2147483792"/>
          </pc:sldLayoutMkLst>
        </pc:sldLayoutChg>
      </pc:sldMasterChg>
      <pc:sldMasterChg chg="modTransition modSldLayout">
        <pc:chgData name="Jessica Holder (2224593)" userId="cba9a200-2b0e-411d-9f1b-e02d949ade74" providerId="ADAL" clId="{C7DEB461-71A9-0848-B62C-1CD2A8A2519F}" dt="2023-02-23T21:27:58.090" v="4408"/>
        <pc:sldMasterMkLst>
          <pc:docMk/>
          <pc:sldMasterMk cId="4253995030" sldId="2147483781"/>
        </pc:sldMasterMkLst>
        <pc:sldLayoutChg chg="modTransition">
          <pc:chgData name="Jessica Holder (2224593)" userId="cba9a200-2b0e-411d-9f1b-e02d949ade74" providerId="ADAL" clId="{C7DEB461-71A9-0848-B62C-1CD2A8A2519F}" dt="2023-02-23T21:27:58.090" v="4408"/>
          <pc:sldLayoutMkLst>
            <pc:docMk/>
            <pc:sldMasterMk cId="4253995030" sldId="2147483781"/>
            <pc:sldLayoutMk cId="510393869" sldId="2147483782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8.090" v="4408"/>
          <pc:sldLayoutMkLst>
            <pc:docMk/>
            <pc:sldMasterMk cId="4253995030" sldId="2147483781"/>
            <pc:sldLayoutMk cId="2163157543" sldId="2147483783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8.090" v="4408"/>
          <pc:sldLayoutMkLst>
            <pc:docMk/>
            <pc:sldMasterMk cId="4253995030" sldId="2147483781"/>
            <pc:sldLayoutMk cId="2606578400" sldId="2147483784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8.090" v="4408"/>
          <pc:sldLayoutMkLst>
            <pc:docMk/>
            <pc:sldMasterMk cId="4253995030" sldId="2147483781"/>
            <pc:sldLayoutMk cId="1948917490" sldId="2147483785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8.090" v="4408"/>
          <pc:sldLayoutMkLst>
            <pc:docMk/>
            <pc:sldMasterMk cId="4253995030" sldId="2147483781"/>
            <pc:sldLayoutMk cId="1886767930" sldId="2147483787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8.090" v="4408"/>
          <pc:sldLayoutMkLst>
            <pc:docMk/>
            <pc:sldMasterMk cId="4253995030" sldId="2147483781"/>
            <pc:sldLayoutMk cId="3618444983" sldId="2147483788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8.090" v="4408"/>
          <pc:sldLayoutMkLst>
            <pc:docMk/>
            <pc:sldMasterMk cId="4253995030" sldId="2147483781"/>
            <pc:sldLayoutMk cId="2798242405" sldId="2147483789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8.090" v="4408"/>
          <pc:sldLayoutMkLst>
            <pc:docMk/>
            <pc:sldMasterMk cId="4253995030" sldId="2147483781"/>
            <pc:sldLayoutMk cId="1609955718" sldId="2147483790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8.090" v="4408"/>
          <pc:sldLayoutMkLst>
            <pc:docMk/>
            <pc:sldMasterMk cId="4253995030" sldId="2147483781"/>
            <pc:sldLayoutMk cId="2020943688" sldId="2147483791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8.090" v="4408"/>
          <pc:sldLayoutMkLst>
            <pc:docMk/>
            <pc:sldMasterMk cId="4253995030" sldId="2147483781"/>
            <pc:sldLayoutMk cId="2758998841" sldId="2147483792"/>
          </pc:sldLayoutMkLst>
        </pc:sldLayoutChg>
      </pc:sldMasterChg>
      <pc:sldMasterChg chg="modTransition modSldLayout">
        <pc:chgData name="Jessica Holder (2224593)" userId="cba9a200-2b0e-411d-9f1b-e02d949ade74" providerId="ADAL" clId="{C7DEB461-71A9-0848-B62C-1CD2A8A2519F}" dt="2023-02-23T21:04:28.554" v="3639"/>
        <pc:sldMasterMkLst>
          <pc:docMk/>
          <pc:sldMasterMk cId="929738254" sldId="2147483793"/>
        </pc:sldMasterMkLst>
        <pc:sldLayoutChg chg="modTransition">
          <pc:chgData name="Jessica Holder (2224593)" userId="cba9a200-2b0e-411d-9f1b-e02d949ade74" providerId="ADAL" clId="{C7DEB461-71A9-0848-B62C-1CD2A8A2519F}" dt="2023-02-23T21:04:28.554" v="3639"/>
          <pc:sldLayoutMkLst>
            <pc:docMk/>
            <pc:sldMasterMk cId="929738254" sldId="2147483793"/>
            <pc:sldLayoutMk cId="3618482069" sldId="2147483794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8.554" v="3639"/>
          <pc:sldLayoutMkLst>
            <pc:docMk/>
            <pc:sldMasterMk cId="929738254" sldId="2147483793"/>
            <pc:sldLayoutMk cId="3371971455" sldId="2147483795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8.554" v="3639"/>
          <pc:sldLayoutMkLst>
            <pc:docMk/>
            <pc:sldMasterMk cId="929738254" sldId="2147483793"/>
            <pc:sldLayoutMk cId="3660678412" sldId="2147483796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8.554" v="3639"/>
          <pc:sldLayoutMkLst>
            <pc:docMk/>
            <pc:sldMasterMk cId="929738254" sldId="2147483793"/>
            <pc:sldLayoutMk cId="2978592891" sldId="2147483797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8.554" v="3639"/>
          <pc:sldLayoutMkLst>
            <pc:docMk/>
            <pc:sldMasterMk cId="929738254" sldId="2147483793"/>
            <pc:sldLayoutMk cId="221626027" sldId="2147483799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8.554" v="3639"/>
          <pc:sldLayoutMkLst>
            <pc:docMk/>
            <pc:sldMasterMk cId="929738254" sldId="2147483793"/>
            <pc:sldLayoutMk cId="2840656175" sldId="2147483800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8.554" v="3639"/>
          <pc:sldLayoutMkLst>
            <pc:docMk/>
            <pc:sldMasterMk cId="929738254" sldId="2147483793"/>
            <pc:sldLayoutMk cId="2998125756" sldId="2147483801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8.554" v="3639"/>
          <pc:sldLayoutMkLst>
            <pc:docMk/>
            <pc:sldMasterMk cId="929738254" sldId="2147483793"/>
            <pc:sldLayoutMk cId="1865426801" sldId="2147483802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8.554" v="3639"/>
          <pc:sldLayoutMkLst>
            <pc:docMk/>
            <pc:sldMasterMk cId="929738254" sldId="2147483793"/>
            <pc:sldLayoutMk cId="481978030" sldId="2147483803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8.554" v="3639"/>
          <pc:sldLayoutMkLst>
            <pc:docMk/>
            <pc:sldMasterMk cId="929738254" sldId="2147483793"/>
            <pc:sldLayoutMk cId="4089816127" sldId="2147483804"/>
          </pc:sldLayoutMkLst>
        </pc:sldLayoutChg>
      </pc:sldMasterChg>
      <pc:sldMasterChg chg="modTransition modSldLayout">
        <pc:chgData name="Jessica Holder (2224593)" userId="cba9a200-2b0e-411d-9f1b-e02d949ade74" providerId="ADAL" clId="{C7DEB461-71A9-0848-B62C-1CD2A8A2519F}" dt="2023-02-23T21:27:56.732" v="4407"/>
        <pc:sldMasterMkLst>
          <pc:docMk/>
          <pc:sldMasterMk cId="3755452791" sldId="2147483793"/>
        </pc:sldMasterMkLst>
        <pc:sldLayoutChg chg="modTransition">
          <pc:chgData name="Jessica Holder (2224593)" userId="cba9a200-2b0e-411d-9f1b-e02d949ade74" providerId="ADAL" clId="{C7DEB461-71A9-0848-B62C-1CD2A8A2519F}" dt="2023-02-23T21:27:56.732" v="4407"/>
          <pc:sldLayoutMkLst>
            <pc:docMk/>
            <pc:sldMasterMk cId="3755452791" sldId="2147483793"/>
            <pc:sldLayoutMk cId="1718667616" sldId="2147483794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6.732" v="4407"/>
          <pc:sldLayoutMkLst>
            <pc:docMk/>
            <pc:sldMasterMk cId="3755452791" sldId="2147483793"/>
            <pc:sldLayoutMk cId="67309348" sldId="2147483795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6.732" v="4407"/>
          <pc:sldLayoutMkLst>
            <pc:docMk/>
            <pc:sldMasterMk cId="3755452791" sldId="2147483793"/>
            <pc:sldLayoutMk cId="1421420639" sldId="2147483796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6.732" v="4407"/>
          <pc:sldLayoutMkLst>
            <pc:docMk/>
            <pc:sldMasterMk cId="3755452791" sldId="2147483793"/>
            <pc:sldLayoutMk cId="705525819" sldId="2147483797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6.732" v="4407"/>
          <pc:sldLayoutMkLst>
            <pc:docMk/>
            <pc:sldMasterMk cId="3755452791" sldId="2147483793"/>
            <pc:sldLayoutMk cId="156384812" sldId="2147483799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6.732" v="4407"/>
          <pc:sldLayoutMkLst>
            <pc:docMk/>
            <pc:sldMasterMk cId="3755452791" sldId="2147483793"/>
            <pc:sldLayoutMk cId="4114849973" sldId="2147483800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6.732" v="4407"/>
          <pc:sldLayoutMkLst>
            <pc:docMk/>
            <pc:sldMasterMk cId="3755452791" sldId="2147483793"/>
            <pc:sldLayoutMk cId="1915014152" sldId="2147483801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6.732" v="4407"/>
          <pc:sldLayoutMkLst>
            <pc:docMk/>
            <pc:sldMasterMk cId="3755452791" sldId="2147483793"/>
            <pc:sldLayoutMk cId="3399579994" sldId="2147483802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6.732" v="4407"/>
          <pc:sldLayoutMkLst>
            <pc:docMk/>
            <pc:sldMasterMk cId="3755452791" sldId="2147483793"/>
            <pc:sldLayoutMk cId="3407882077" sldId="2147483803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6.732" v="4407"/>
          <pc:sldLayoutMkLst>
            <pc:docMk/>
            <pc:sldMasterMk cId="3755452791" sldId="2147483793"/>
            <pc:sldLayoutMk cId="1980508940" sldId="2147483804"/>
          </pc:sldLayoutMkLst>
        </pc:sldLayoutChg>
      </pc:sldMasterChg>
      <pc:sldMasterChg chg="modTransition modSldLayout">
        <pc:chgData name="Jessica Holder (2224593)" userId="cba9a200-2b0e-411d-9f1b-e02d949ade74" providerId="ADAL" clId="{C7DEB461-71A9-0848-B62C-1CD2A8A2519F}" dt="2023-02-23T21:04:27.387" v="3638"/>
        <pc:sldMasterMkLst>
          <pc:docMk/>
          <pc:sldMasterMk cId="1120729969" sldId="2147483805"/>
        </pc:sldMasterMkLst>
        <pc:sldLayoutChg chg="modTransition">
          <pc:chgData name="Jessica Holder (2224593)" userId="cba9a200-2b0e-411d-9f1b-e02d949ade74" providerId="ADAL" clId="{C7DEB461-71A9-0848-B62C-1CD2A8A2519F}" dt="2023-02-23T21:04:27.387" v="3638"/>
          <pc:sldLayoutMkLst>
            <pc:docMk/>
            <pc:sldMasterMk cId="1120729969" sldId="2147483805"/>
            <pc:sldLayoutMk cId="2234487810" sldId="2147483806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7.387" v="3638"/>
          <pc:sldLayoutMkLst>
            <pc:docMk/>
            <pc:sldMasterMk cId="1120729969" sldId="2147483805"/>
            <pc:sldLayoutMk cId="3537273645" sldId="2147483807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7.387" v="3638"/>
          <pc:sldLayoutMkLst>
            <pc:docMk/>
            <pc:sldMasterMk cId="1120729969" sldId="2147483805"/>
            <pc:sldLayoutMk cId="2120425409" sldId="2147483808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7.387" v="3638"/>
          <pc:sldLayoutMkLst>
            <pc:docMk/>
            <pc:sldMasterMk cId="1120729969" sldId="2147483805"/>
            <pc:sldLayoutMk cId="4155129893" sldId="2147483809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7.387" v="3638"/>
          <pc:sldLayoutMkLst>
            <pc:docMk/>
            <pc:sldMasterMk cId="1120729969" sldId="2147483805"/>
            <pc:sldLayoutMk cId="1697939540" sldId="2147483811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7.387" v="3638"/>
          <pc:sldLayoutMkLst>
            <pc:docMk/>
            <pc:sldMasterMk cId="1120729969" sldId="2147483805"/>
            <pc:sldLayoutMk cId="1382114921" sldId="2147483812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7.387" v="3638"/>
          <pc:sldLayoutMkLst>
            <pc:docMk/>
            <pc:sldMasterMk cId="1120729969" sldId="2147483805"/>
            <pc:sldLayoutMk cId="3484870995" sldId="2147483813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7.387" v="3638"/>
          <pc:sldLayoutMkLst>
            <pc:docMk/>
            <pc:sldMasterMk cId="1120729969" sldId="2147483805"/>
            <pc:sldLayoutMk cId="2308302832" sldId="2147483814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7.387" v="3638"/>
          <pc:sldLayoutMkLst>
            <pc:docMk/>
            <pc:sldMasterMk cId="1120729969" sldId="2147483805"/>
            <pc:sldLayoutMk cId="3912873849" sldId="2147483815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04:27.387" v="3638"/>
          <pc:sldLayoutMkLst>
            <pc:docMk/>
            <pc:sldMasterMk cId="1120729969" sldId="2147483805"/>
            <pc:sldLayoutMk cId="1038842086" sldId="2147483816"/>
          </pc:sldLayoutMkLst>
        </pc:sldLayoutChg>
      </pc:sldMasterChg>
      <pc:sldMasterChg chg="modTransition modSldLayout">
        <pc:chgData name="Jessica Holder (2224593)" userId="cba9a200-2b0e-411d-9f1b-e02d949ade74" providerId="ADAL" clId="{C7DEB461-71A9-0848-B62C-1CD2A8A2519F}" dt="2023-02-23T21:27:55.987" v="4406"/>
        <pc:sldMasterMkLst>
          <pc:docMk/>
          <pc:sldMasterMk cId="2701772794" sldId="2147483805"/>
        </pc:sldMasterMkLst>
        <pc:sldLayoutChg chg="modTransition">
          <pc:chgData name="Jessica Holder (2224593)" userId="cba9a200-2b0e-411d-9f1b-e02d949ade74" providerId="ADAL" clId="{C7DEB461-71A9-0848-B62C-1CD2A8A2519F}" dt="2023-02-23T21:27:55.987" v="4406"/>
          <pc:sldLayoutMkLst>
            <pc:docMk/>
            <pc:sldMasterMk cId="2701772794" sldId="2147483805"/>
            <pc:sldLayoutMk cId="3335825295" sldId="2147483806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987" v="4406"/>
          <pc:sldLayoutMkLst>
            <pc:docMk/>
            <pc:sldMasterMk cId="2701772794" sldId="2147483805"/>
            <pc:sldLayoutMk cId="3342114087" sldId="2147483807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987" v="4406"/>
          <pc:sldLayoutMkLst>
            <pc:docMk/>
            <pc:sldMasterMk cId="2701772794" sldId="2147483805"/>
            <pc:sldLayoutMk cId="1845739610" sldId="2147483808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987" v="4406"/>
          <pc:sldLayoutMkLst>
            <pc:docMk/>
            <pc:sldMasterMk cId="2701772794" sldId="2147483805"/>
            <pc:sldLayoutMk cId="1858852912" sldId="2147483809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987" v="4406"/>
          <pc:sldLayoutMkLst>
            <pc:docMk/>
            <pc:sldMasterMk cId="2701772794" sldId="2147483805"/>
            <pc:sldLayoutMk cId="3509667380" sldId="2147483811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987" v="4406"/>
          <pc:sldLayoutMkLst>
            <pc:docMk/>
            <pc:sldMasterMk cId="2701772794" sldId="2147483805"/>
            <pc:sldLayoutMk cId="4275823304" sldId="2147483812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987" v="4406"/>
          <pc:sldLayoutMkLst>
            <pc:docMk/>
            <pc:sldMasterMk cId="2701772794" sldId="2147483805"/>
            <pc:sldLayoutMk cId="1533445455" sldId="2147483813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987" v="4406"/>
          <pc:sldLayoutMkLst>
            <pc:docMk/>
            <pc:sldMasterMk cId="2701772794" sldId="2147483805"/>
            <pc:sldLayoutMk cId="2997277071" sldId="2147483814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987" v="4406"/>
          <pc:sldLayoutMkLst>
            <pc:docMk/>
            <pc:sldMasterMk cId="2701772794" sldId="2147483805"/>
            <pc:sldLayoutMk cId="2023535128" sldId="2147483815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987" v="4406"/>
          <pc:sldLayoutMkLst>
            <pc:docMk/>
            <pc:sldMasterMk cId="2701772794" sldId="2147483805"/>
            <pc:sldLayoutMk cId="2662959066" sldId="2147483816"/>
          </pc:sldLayoutMkLst>
        </pc:sldLayoutChg>
      </pc:sldMasterChg>
      <pc:sldMasterChg chg="modTransition modSldLayout">
        <pc:chgData name="Jessica Holder (2224593)" userId="cba9a200-2b0e-411d-9f1b-e02d949ade74" providerId="ADAL" clId="{C7DEB461-71A9-0848-B62C-1CD2A8A2519F}" dt="2023-02-23T21:27:55.331" v="4405"/>
        <pc:sldMasterMkLst>
          <pc:docMk/>
          <pc:sldMasterMk cId="573218332" sldId="2147483817"/>
        </pc:sldMasterMkLst>
        <pc:sldLayoutChg chg="modTransition">
          <pc:chgData name="Jessica Holder (2224593)" userId="cba9a200-2b0e-411d-9f1b-e02d949ade74" providerId="ADAL" clId="{C7DEB461-71A9-0848-B62C-1CD2A8A2519F}" dt="2023-02-23T21:27:55.331" v="4405"/>
          <pc:sldLayoutMkLst>
            <pc:docMk/>
            <pc:sldMasterMk cId="573218332" sldId="2147483817"/>
            <pc:sldLayoutMk cId="2066093604" sldId="2147483818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331" v="4405"/>
          <pc:sldLayoutMkLst>
            <pc:docMk/>
            <pc:sldMasterMk cId="573218332" sldId="2147483817"/>
            <pc:sldLayoutMk cId="329788847" sldId="2147483819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331" v="4405"/>
          <pc:sldLayoutMkLst>
            <pc:docMk/>
            <pc:sldMasterMk cId="573218332" sldId="2147483817"/>
            <pc:sldLayoutMk cId="4285455697" sldId="2147483820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331" v="4405"/>
          <pc:sldLayoutMkLst>
            <pc:docMk/>
            <pc:sldMasterMk cId="573218332" sldId="2147483817"/>
            <pc:sldLayoutMk cId="1093409600" sldId="2147483821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331" v="4405"/>
          <pc:sldLayoutMkLst>
            <pc:docMk/>
            <pc:sldMasterMk cId="573218332" sldId="2147483817"/>
            <pc:sldLayoutMk cId="3176203175" sldId="2147483823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331" v="4405"/>
          <pc:sldLayoutMkLst>
            <pc:docMk/>
            <pc:sldMasterMk cId="573218332" sldId="2147483817"/>
            <pc:sldLayoutMk cId="1977493315" sldId="2147483824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331" v="4405"/>
          <pc:sldLayoutMkLst>
            <pc:docMk/>
            <pc:sldMasterMk cId="573218332" sldId="2147483817"/>
            <pc:sldLayoutMk cId="1326911902" sldId="2147483825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331" v="4405"/>
          <pc:sldLayoutMkLst>
            <pc:docMk/>
            <pc:sldMasterMk cId="573218332" sldId="2147483817"/>
            <pc:sldLayoutMk cId="125472662" sldId="2147483826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331" v="4405"/>
          <pc:sldLayoutMkLst>
            <pc:docMk/>
            <pc:sldMasterMk cId="573218332" sldId="2147483817"/>
            <pc:sldLayoutMk cId="3613819889" sldId="2147483827"/>
          </pc:sldLayoutMkLst>
        </pc:sldLayoutChg>
        <pc:sldLayoutChg chg="modTransition">
          <pc:chgData name="Jessica Holder (2224593)" userId="cba9a200-2b0e-411d-9f1b-e02d949ade74" providerId="ADAL" clId="{C7DEB461-71A9-0848-B62C-1CD2A8A2519F}" dt="2023-02-23T21:27:55.331" v="4405"/>
          <pc:sldLayoutMkLst>
            <pc:docMk/>
            <pc:sldMasterMk cId="573218332" sldId="2147483817"/>
            <pc:sldLayoutMk cId="2178787937" sldId="2147483828"/>
          </pc:sldLayoutMkLst>
        </pc:sldLayoutChg>
      </pc:sldMasterChg>
    </pc:docChg>
  </pc:docChgLst>
</pc:chgInfo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ubkengroup.com/resources/moodle-beneficial-education-sector" TargetMode="External"/><Relationship Id="rId2" Type="http://schemas.openxmlformats.org/officeDocument/2006/relationships/hyperlink" Target="https://office.com/" TargetMode="External"/><Relationship Id="rId1" Type="http://schemas.openxmlformats.org/officeDocument/2006/relationships/hyperlink" Target="https://wallstreetmojo.com/quantitave-research" TargetMode="External"/><Relationship Id="rId5" Type="http://schemas.openxmlformats.org/officeDocument/2006/relationships/hyperlink" Target="https://www.scribbr.co.uk/research-methods/" TargetMode="External"/><Relationship Id="rId4" Type="http://schemas.openxmlformats.org/officeDocument/2006/relationships/hyperlink" Target="https://digitallysound.ca/" TargetMode="External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ubkengroup.com/resources/moodle-beneficial-education-sector" TargetMode="External"/><Relationship Id="rId2" Type="http://schemas.openxmlformats.org/officeDocument/2006/relationships/hyperlink" Target="https://office.com/" TargetMode="External"/><Relationship Id="rId1" Type="http://schemas.openxmlformats.org/officeDocument/2006/relationships/hyperlink" Target="https://wallstreetmojo.com/quantitave-research" TargetMode="External"/><Relationship Id="rId5" Type="http://schemas.openxmlformats.org/officeDocument/2006/relationships/hyperlink" Target="https://www.scribbr.co.uk/research-methods/" TargetMode="External"/><Relationship Id="rId4" Type="http://schemas.openxmlformats.org/officeDocument/2006/relationships/hyperlink" Target="https://digitallysound.ca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8F46CE-5FA9-41AF-A6DD-19D18507D33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E1EDC2A-AF60-4DC7-91D2-9880514D89B7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The question we are exploring is …</a:t>
          </a:r>
        </a:p>
      </dgm:t>
    </dgm:pt>
    <dgm:pt modelId="{705F9F07-D37D-40C7-9675-9373F5A4D67F}" type="parTrans" cxnId="{E5D81655-F5B8-42C5-B452-658744CF622B}">
      <dgm:prSet/>
      <dgm:spPr/>
      <dgm:t>
        <a:bodyPr/>
        <a:lstStyle/>
        <a:p>
          <a:endParaRPr lang="en-US"/>
        </a:p>
      </dgm:t>
    </dgm:pt>
    <dgm:pt modelId="{5B4008C7-68EF-4C7F-A1F9-C2BCC86996CF}" type="sibTrans" cxnId="{E5D81655-F5B8-42C5-B452-658744CF622B}">
      <dgm:prSet/>
      <dgm:spPr/>
      <dgm:t>
        <a:bodyPr/>
        <a:lstStyle/>
        <a:p>
          <a:endParaRPr lang="en-US"/>
        </a:p>
      </dgm:t>
    </dgm:pt>
    <dgm:pt modelId="{F850DD7B-0E1D-44F3-A305-80697847B1DC}">
      <dgm:prSet/>
      <dgm:spPr>
        <a:solidFill>
          <a:srgbClr val="00B0F0"/>
        </a:solidFill>
      </dgm:spPr>
      <dgm:t>
        <a:bodyPr/>
        <a:lstStyle/>
        <a:p>
          <a:r>
            <a:rPr lang="en-US" b="1" i="1" u="sng" dirty="0">
              <a:latin typeface="Arial" panose="020B0604020202020204" pitchFamily="34" charset="0"/>
              <a:cs typeface="Arial" panose="020B0604020202020204" pitchFamily="34" charset="0"/>
            </a:rPr>
            <a:t>WHICH TOOL IS USED MOST BY UWTSD STUDENTS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?... </a:t>
          </a:r>
        </a:p>
      </dgm:t>
    </dgm:pt>
    <dgm:pt modelId="{8271302E-FB9D-4CEC-A140-1430ABB2DD92}" type="parTrans" cxnId="{0FD225B7-0F2E-4AA3-9C30-AE5207402DC4}">
      <dgm:prSet/>
      <dgm:spPr/>
      <dgm:t>
        <a:bodyPr/>
        <a:lstStyle/>
        <a:p>
          <a:endParaRPr lang="en-US"/>
        </a:p>
      </dgm:t>
    </dgm:pt>
    <dgm:pt modelId="{E0D873DC-5E49-496D-AABC-2F3C0E8CA7B7}" type="sibTrans" cxnId="{0FD225B7-0F2E-4AA3-9C30-AE5207402DC4}">
      <dgm:prSet/>
      <dgm:spPr/>
      <dgm:t>
        <a:bodyPr/>
        <a:lstStyle/>
        <a:p>
          <a:endParaRPr lang="en-US"/>
        </a:p>
      </dgm:t>
    </dgm:pt>
    <dgm:pt modelId="{30339F3A-B38F-470D-894E-7C0B5160648E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In this presentation we will be investigating the most used tool of  </a:t>
          </a:r>
        </a:p>
      </dgm:t>
    </dgm:pt>
    <dgm:pt modelId="{528A2C65-7CDB-4EF0-9D4C-FAF6C972D2B0}" type="parTrans" cxnId="{C8D759CC-9D5F-447C-9E45-10645936E033}">
      <dgm:prSet/>
      <dgm:spPr/>
      <dgm:t>
        <a:bodyPr/>
        <a:lstStyle/>
        <a:p>
          <a:endParaRPr lang="en-US"/>
        </a:p>
      </dgm:t>
    </dgm:pt>
    <dgm:pt modelId="{EEB9AAA3-33D5-4BCF-8562-9D614719CFBD}" type="sibTrans" cxnId="{C8D759CC-9D5F-447C-9E45-10645936E033}">
      <dgm:prSet/>
      <dgm:spPr/>
      <dgm:t>
        <a:bodyPr/>
        <a:lstStyle/>
        <a:p>
          <a:endParaRPr lang="en-US"/>
        </a:p>
      </dgm:t>
    </dgm:pt>
    <dgm:pt modelId="{74C6E9B3-4901-47EF-BBD6-6EBE59488E8A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The UWTSD students. </a:t>
          </a:r>
        </a:p>
      </dgm:t>
    </dgm:pt>
    <dgm:pt modelId="{83F49CBC-269A-4F4F-BD9F-9D043660F623}" type="parTrans" cxnId="{29B3B323-E574-4F6C-B472-1B9B2D2B4616}">
      <dgm:prSet/>
      <dgm:spPr/>
      <dgm:t>
        <a:bodyPr/>
        <a:lstStyle/>
        <a:p>
          <a:endParaRPr lang="en-US"/>
        </a:p>
      </dgm:t>
    </dgm:pt>
    <dgm:pt modelId="{046B6D85-1DF9-402F-95E3-12B48144A5FA}" type="sibTrans" cxnId="{29B3B323-E574-4F6C-B472-1B9B2D2B4616}">
      <dgm:prSet/>
      <dgm:spPr/>
      <dgm:t>
        <a:bodyPr/>
        <a:lstStyle/>
        <a:p>
          <a:endParaRPr lang="en-US"/>
        </a:p>
      </dgm:t>
    </dgm:pt>
    <dgm:pt modelId="{43D5262C-C59F-4923-9C06-C1126C46F807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This presentation will include the:</a:t>
          </a:r>
        </a:p>
      </dgm:t>
    </dgm:pt>
    <dgm:pt modelId="{9DB1D831-B36A-4107-80A1-AFCF4F1700A0}" type="parTrans" cxnId="{6FC0807A-8F95-4813-91B4-AA96FFB86ED2}">
      <dgm:prSet/>
      <dgm:spPr/>
      <dgm:t>
        <a:bodyPr/>
        <a:lstStyle/>
        <a:p>
          <a:endParaRPr lang="en-US"/>
        </a:p>
      </dgm:t>
    </dgm:pt>
    <dgm:pt modelId="{35019D06-F70E-48B1-B9FC-F899C2A05AA9}" type="sibTrans" cxnId="{6FC0807A-8F95-4813-91B4-AA96FFB86ED2}">
      <dgm:prSet/>
      <dgm:spPr/>
      <dgm:t>
        <a:bodyPr/>
        <a:lstStyle/>
        <a:p>
          <a:endParaRPr lang="en-US"/>
        </a:p>
      </dgm:t>
    </dgm:pt>
    <dgm:pt modelId="{78B52CDC-A33D-4BF0-98B1-C8B3BA0151B0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- Research methods</a:t>
          </a:r>
        </a:p>
      </dgm:t>
    </dgm:pt>
    <dgm:pt modelId="{496F6DFD-C98D-417E-9891-D1F2D1783AF8}" type="parTrans" cxnId="{B30D23F4-AE7C-449A-8B5C-22B7D3A8A11F}">
      <dgm:prSet/>
      <dgm:spPr/>
      <dgm:t>
        <a:bodyPr/>
        <a:lstStyle/>
        <a:p>
          <a:endParaRPr lang="en-US"/>
        </a:p>
      </dgm:t>
    </dgm:pt>
    <dgm:pt modelId="{A96CAB6B-4812-41E5-9C78-D90DD02D7D63}" type="sibTrans" cxnId="{B30D23F4-AE7C-449A-8B5C-22B7D3A8A11F}">
      <dgm:prSet/>
      <dgm:spPr/>
      <dgm:t>
        <a:bodyPr/>
        <a:lstStyle/>
        <a:p>
          <a:endParaRPr lang="en-US"/>
        </a:p>
      </dgm:t>
    </dgm:pt>
    <dgm:pt modelId="{6C673D79-216A-4D2B-9E35-390B0B275932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- Ethical considerations</a:t>
          </a:r>
        </a:p>
      </dgm:t>
    </dgm:pt>
    <dgm:pt modelId="{44275A3C-C578-4A25-8A62-FEC1E645AD56}" type="parTrans" cxnId="{0085D950-D275-4EAC-95BC-1FAFE38DCF37}">
      <dgm:prSet/>
      <dgm:spPr/>
      <dgm:t>
        <a:bodyPr/>
        <a:lstStyle/>
        <a:p>
          <a:endParaRPr lang="en-US"/>
        </a:p>
      </dgm:t>
    </dgm:pt>
    <dgm:pt modelId="{2DA7EAFA-F77C-4BDE-940F-1424E6DFF833}" type="sibTrans" cxnId="{0085D950-D275-4EAC-95BC-1FAFE38DCF37}">
      <dgm:prSet/>
      <dgm:spPr/>
      <dgm:t>
        <a:bodyPr/>
        <a:lstStyle/>
        <a:p>
          <a:endParaRPr lang="en-US"/>
        </a:p>
      </dgm:t>
    </dgm:pt>
    <dgm:pt modelId="{AC4660EF-A4FF-4675-AE43-2F1C4B3D9DDE}">
      <dgm:prSet custT="1"/>
      <dgm:spPr>
        <a:solidFill>
          <a:srgbClr val="00B0F0"/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The findings of our research </a:t>
          </a:r>
        </a:p>
      </dgm:t>
    </dgm:pt>
    <dgm:pt modelId="{93498950-7632-4C1B-8869-B7D6714B091C}" type="parTrans" cxnId="{B1A7C634-8C3B-4ECD-8C36-94762D096414}">
      <dgm:prSet/>
      <dgm:spPr/>
      <dgm:t>
        <a:bodyPr/>
        <a:lstStyle/>
        <a:p>
          <a:endParaRPr lang="en-US"/>
        </a:p>
      </dgm:t>
    </dgm:pt>
    <dgm:pt modelId="{77577F73-B139-4D8C-9152-04E93FD70F6B}" type="sibTrans" cxnId="{B1A7C634-8C3B-4ECD-8C36-94762D096414}">
      <dgm:prSet/>
      <dgm:spPr/>
      <dgm:t>
        <a:bodyPr/>
        <a:lstStyle/>
        <a:p>
          <a:endParaRPr lang="en-US"/>
        </a:p>
      </dgm:t>
    </dgm:pt>
    <dgm:pt modelId="{86D49E8B-837C-1044-AB12-F98C2FC0D3B5}" type="pres">
      <dgm:prSet presAssocID="{4B8F46CE-5FA9-41AF-A6DD-19D18507D33F}" presName="diagram" presStyleCnt="0">
        <dgm:presLayoutVars>
          <dgm:dir/>
          <dgm:resizeHandles val="exact"/>
        </dgm:presLayoutVars>
      </dgm:prSet>
      <dgm:spPr/>
    </dgm:pt>
    <dgm:pt modelId="{2088E7D9-9E65-0244-AD83-A4E6D09D3546}" type="pres">
      <dgm:prSet presAssocID="{FE1EDC2A-AF60-4DC7-91D2-9880514D89B7}" presName="node" presStyleLbl="node1" presStyleIdx="0" presStyleCnt="8">
        <dgm:presLayoutVars>
          <dgm:bulletEnabled val="1"/>
        </dgm:presLayoutVars>
      </dgm:prSet>
      <dgm:spPr/>
    </dgm:pt>
    <dgm:pt modelId="{E2B68723-EAF7-3046-8A04-5CC000353C83}" type="pres">
      <dgm:prSet presAssocID="{5B4008C7-68EF-4C7F-A1F9-C2BCC86996CF}" presName="sibTrans" presStyleCnt="0"/>
      <dgm:spPr/>
    </dgm:pt>
    <dgm:pt modelId="{742C490B-4AF9-5148-8486-789F07D0FCA0}" type="pres">
      <dgm:prSet presAssocID="{F850DD7B-0E1D-44F3-A305-80697847B1DC}" presName="node" presStyleLbl="node1" presStyleIdx="1" presStyleCnt="8">
        <dgm:presLayoutVars>
          <dgm:bulletEnabled val="1"/>
        </dgm:presLayoutVars>
      </dgm:prSet>
      <dgm:spPr/>
    </dgm:pt>
    <dgm:pt modelId="{BF855961-619E-AE44-8A53-13EAE072D82B}" type="pres">
      <dgm:prSet presAssocID="{E0D873DC-5E49-496D-AABC-2F3C0E8CA7B7}" presName="sibTrans" presStyleCnt="0"/>
      <dgm:spPr/>
    </dgm:pt>
    <dgm:pt modelId="{DB6AF4B7-2F09-FA47-BE89-EEAEFA0ACC2D}" type="pres">
      <dgm:prSet presAssocID="{30339F3A-B38F-470D-894E-7C0B5160648E}" presName="node" presStyleLbl="node1" presStyleIdx="2" presStyleCnt="8">
        <dgm:presLayoutVars>
          <dgm:bulletEnabled val="1"/>
        </dgm:presLayoutVars>
      </dgm:prSet>
      <dgm:spPr/>
    </dgm:pt>
    <dgm:pt modelId="{D2B29C65-4C10-3144-8EDA-9978743BCEAA}" type="pres">
      <dgm:prSet presAssocID="{EEB9AAA3-33D5-4BCF-8562-9D614719CFBD}" presName="sibTrans" presStyleCnt="0"/>
      <dgm:spPr/>
    </dgm:pt>
    <dgm:pt modelId="{A38A8891-4BA0-E74D-8936-E94F16F4B2F8}" type="pres">
      <dgm:prSet presAssocID="{74C6E9B3-4901-47EF-BBD6-6EBE59488E8A}" presName="node" presStyleLbl="node1" presStyleIdx="3" presStyleCnt="8" custLinFactNeighborX="677" custLinFactNeighborY="641">
        <dgm:presLayoutVars>
          <dgm:bulletEnabled val="1"/>
        </dgm:presLayoutVars>
      </dgm:prSet>
      <dgm:spPr/>
    </dgm:pt>
    <dgm:pt modelId="{9D412412-A4A9-C74A-A7EA-FF477987D2A1}" type="pres">
      <dgm:prSet presAssocID="{046B6D85-1DF9-402F-95E3-12B48144A5FA}" presName="sibTrans" presStyleCnt="0"/>
      <dgm:spPr/>
    </dgm:pt>
    <dgm:pt modelId="{CC249DD5-8403-8642-963D-6162D516D2D8}" type="pres">
      <dgm:prSet presAssocID="{43D5262C-C59F-4923-9C06-C1126C46F807}" presName="node" presStyleLbl="node1" presStyleIdx="4" presStyleCnt="8">
        <dgm:presLayoutVars>
          <dgm:bulletEnabled val="1"/>
        </dgm:presLayoutVars>
      </dgm:prSet>
      <dgm:spPr/>
    </dgm:pt>
    <dgm:pt modelId="{77251608-43B6-154A-8652-123DA82F4C3B}" type="pres">
      <dgm:prSet presAssocID="{35019D06-F70E-48B1-B9FC-F899C2A05AA9}" presName="sibTrans" presStyleCnt="0"/>
      <dgm:spPr/>
    </dgm:pt>
    <dgm:pt modelId="{23AD3647-9D96-8048-8461-AB6DCA3AA533}" type="pres">
      <dgm:prSet presAssocID="{78B52CDC-A33D-4BF0-98B1-C8B3BA0151B0}" presName="node" presStyleLbl="node1" presStyleIdx="5" presStyleCnt="8">
        <dgm:presLayoutVars>
          <dgm:bulletEnabled val="1"/>
        </dgm:presLayoutVars>
      </dgm:prSet>
      <dgm:spPr/>
    </dgm:pt>
    <dgm:pt modelId="{C2EDD1A3-C271-8544-BF56-5B3C3E94BEFC}" type="pres">
      <dgm:prSet presAssocID="{A96CAB6B-4812-41E5-9C78-D90DD02D7D63}" presName="sibTrans" presStyleCnt="0"/>
      <dgm:spPr/>
    </dgm:pt>
    <dgm:pt modelId="{A06DBDB2-B90A-8B4B-B603-E51F67F9E50E}" type="pres">
      <dgm:prSet presAssocID="{6C673D79-216A-4D2B-9E35-390B0B275932}" presName="node" presStyleLbl="node1" presStyleIdx="6" presStyleCnt="8">
        <dgm:presLayoutVars>
          <dgm:bulletEnabled val="1"/>
        </dgm:presLayoutVars>
      </dgm:prSet>
      <dgm:spPr/>
    </dgm:pt>
    <dgm:pt modelId="{5AA1998C-9764-6440-B747-601BB2D6539E}" type="pres">
      <dgm:prSet presAssocID="{2DA7EAFA-F77C-4BDE-940F-1424E6DFF833}" presName="sibTrans" presStyleCnt="0"/>
      <dgm:spPr/>
    </dgm:pt>
    <dgm:pt modelId="{0ACEB2F3-E28E-094B-A31F-8378FF4E838F}" type="pres">
      <dgm:prSet presAssocID="{AC4660EF-A4FF-4675-AE43-2F1C4B3D9DDE}" presName="node" presStyleLbl="node1" presStyleIdx="7" presStyleCnt="8">
        <dgm:presLayoutVars>
          <dgm:bulletEnabled val="1"/>
        </dgm:presLayoutVars>
      </dgm:prSet>
      <dgm:spPr/>
    </dgm:pt>
  </dgm:ptLst>
  <dgm:cxnLst>
    <dgm:cxn modelId="{6E7EDA1B-B775-7B42-B5B0-FED5F63F50EA}" type="presOf" srcId="{6C673D79-216A-4D2B-9E35-390B0B275932}" destId="{A06DBDB2-B90A-8B4B-B603-E51F67F9E50E}" srcOrd="0" destOrd="0" presId="urn:microsoft.com/office/officeart/2005/8/layout/default"/>
    <dgm:cxn modelId="{29B3B323-E574-4F6C-B472-1B9B2D2B4616}" srcId="{4B8F46CE-5FA9-41AF-A6DD-19D18507D33F}" destId="{74C6E9B3-4901-47EF-BBD6-6EBE59488E8A}" srcOrd="3" destOrd="0" parTransId="{83F49CBC-269A-4F4F-BD9F-9D043660F623}" sibTransId="{046B6D85-1DF9-402F-95E3-12B48144A5FA}"/>
    <dgm:cxn modelId="{B1A7C634-8C3B-4ECD-8C36-94762D096414}" srcId="{4B8F46CE-5FA9-41AF-A6DD-19D18507D33F}" destId="{AC4660EF-A4FF-4675-AE43-2F1C4B3D9DDE}" srcOrd="7" destOrd="0" parTransId="{93498950-7632-4C1B-8869-B7D6714B091C}" sibTransId="{77577F73-B139-4D8C-9152-04E93FD70F6B}"/>
    <dgm:cxn modelId="{AAD00842-5816-8044-BFC9-102A6962404F}" type="presOf" srcId="{4B8F46CE-5FA9-41AF-A6DD-19D18507D33F}" destId="{86D49E8B-837C-1044-AB12-F98C2FC0D3B5}" srcOrd="0" destOrd="0" presId="urn:microsoft.com/office/officeart/2005/8/layout/default"/>
    <dgm:cxn modelId="{0085D950-D275-4EAC-95BC-1FAFE38DCF37}" srcId="{4B8F46CE-5FA9-41AF-A6DD-19D18507D33F}" destId="{6C673D79-216A-4D2B-9E35-390B0B275932}" srcOrd="6" destOrd="0" parTransId="{44275A3C-C578-4A25-8A62-FEC1E645AD56}" sibTransId="{2DA7EAFA-F77C-4BDE-940F-1424E6DFF833}"/>
    <dgm:cxn modelId="{E5D81655-F5B8-42C5-B452-658744CF622B}" srcId="{4B8F46CE-5FA9-41AF-A6DD-19D18507D33F}" destId="{FE1EDC2A-AF60-4DC7-91D2-9880514D89B7}" srcOrd="0" destOrd="0" parTransId="{705F9F07-D37D-40C7-9675-9373F5A4D67F}" sibTransId="{5B4008C7-68EF-4C7F-A1F9-C2BCC86996CF}"/>
    <dgm:cxn modelId="{736B8155-D638-2F4C-94B0-9D4047E1796B}" type="presOf" srcId="{78B52CDC-A33D-4BF0-98B1-C8B3BA0151B0}" destId="{23AD3647-9D96-8048-8461-AB6DCA3AA533}" srcOrd="0" destOrd="0" presId="urn:microsoft.com/office/officeart/2005/8/layout/default"/>
    <dgm:cxn modelId="{73F72669-922F-AA43-8057-440AD87E4F7C}" type="presOf" srcId="{43D5262C-C59F-4923-9C06-C1126C46F807}" destId="{CC249DD5-8403-8642-963D-6162D516D2D8}" srcOrd="0" destOrd="0" presId="urn:microsoft.com/office/officeart/2005/8/layout/default"/>
    <dgm:cxn modelId="{6FC0807A-8F95-4813-91B4-AA96FFB86ED2}" srcId="{4B8F46CE-5FA9-41AF-A6DD-19D18507D33F}" destId="{43D5262C-C59F-4923-9C06-C1126C46F807}" srcOrd="4" destOrd="0" parTransId="{9DB1D831-B36A-4107-80A1-AFCF4F1700A0}" sibTransId="{35019D06-F70E-48B1-B9FC-F899C2A05AA9}"/>
    <dgm:cxn modelId="{EB058C7D-00ED-534E-9F79-081FA1D6F77F}" type="presOf" srcId="{74C6E9B3-4901-47EF-BBD6-6EBE59488E8A}" destId="{A38A8891-4BA0-E74D-8936-E94F16F4B2F8}" srcOrd="0" destOrd="0" presId="urn:microsoft.com/office/officeart/2005/8/layout/default"/>
    <dgm:cxn modelId="{23BA0781-0EDA-5347-86B6-9332E6A360D4}" type="presOf" srcId="{F850DD7B-0E1D-44F3-A305-80697847B1DC}" destId="{742C490B-4AF9-5148-8486-789F07D0FCA0}" srcOrd="0" destOrd="0" presId="urn:microsoft.com/office/officeart/2005/8/layout/default"/>
    <dgm:cxn modelId="{0FD225B7-0F2E-4AA3-9C30-AE5207402DC4}" srcId="{4B8F46CE-5FA9-41AF-A6DD-19D18507D33F}" destId="{F850DD7B-0E1D-44F3-A305-80697847B1DC}" srcOrd="1" destOrd="0" parTransId="{8271302E-FB9D-4CEC-A140-1430ABB2DD92}" sibTransId="{E0D873DC-5E49-496D-AABC-2F3C0E8CA7B7}"/>
    <dgm:cxn modelId="{862163BE-C353-9149-9F1D-B02CC1D15C33}" type="presOf" srcId="{AC4660EF-A4FF-4675-AE43-2F1C4B3D9DDE}" destId="{0ACEB2F3-E28E-094B-A31F-8378FF4E838F}" srcOrd="0" destOrd="0" presId="urn:microsoft.com/office/officeart/2005/8/layout/default"/>
    <dgm:cxn modelId="{C8D759CC-9D5F-447C-9E45-10645936E033}" srcId="{4B8F46CE-5FA9-41AF-A6DD-19D18507D33F}" destId="{30339F3A-B38F-470D-894E-7C0B5160648E}" srcOrd="2" destOrd="0" parTransId="{528A2C65-7CDB-4EF0-9D4C-FAF6C972D2B0}" sibTransId="{EEB9AAA3-33D5-4BCF-8562-9D614719CFBD}"/>
    <dgm:cxn modelId="{304F69CE-8E94-534C-8C0A-94F81192D860}" type="presOf" srcId="{30339F3A-B38F-470D-894E-7C0B5160648E}" destId="{DB6AF4B7-2F09-FA47-BE89-EEAEFA0ACC2D}" srcOrd="0" destOrd="0" presId="urn:microsoft.com/office/officeart/2005/8/layout/default"/>
    <dgm:cxn modelId="{9973A9F3-672E-6345-A7AE-B0463D16ED3D}" type="presOf" srcId="{FE1EDC2A-AF60-4DC7-91D2-9880514D89B7}" destId="{2088E7D9-9E65-0244-AD83-A4E6D09D3546}" srcOrd="0" destOrd="0" presId="urn:microsoft.com/office/officeart/2005/8/layout/default"/>
    <dgm:cxn modelId="{B30D23F4-AE7C-449A-8B5C-22B7D3A8A11F}" srcId="{4B8F46CE-5FA9-41AF-A6DD-19D18507D33F}" destId="{78B52CDC-A33D-4BF0-98B1-C8B3BA0151B0}" srcOrd="5" destOrd="0" parTransId="{496F6DFD-C98D-417E-9891-D1F2D1783AF8}" sibTransId="{A96CAB6B-4812-41E5-9C78-D90DD02D7D63}"/>
    <dgm:cxn modelId="{4A51678E-386B-694E-B231-B7CC3E915B84}" type="presParOf" srcId="{86D49E8B-837C-1044-AB12-F98C2FC0D3B5}" destId="{2088E7D9-9E65-0244-AD83-A4E6D09D3546}" srcOrd="0" destOrd="0" presId="urn:microsoft.com/office/officeart/2005/8/layout/default"/>
    <dgm:cxn modelId="{16AC7670-C4EC-9747-9E43-4054F16B8C57}" type="presParOf" srcId="{86D49E8B-837C-1044-AB12-F98C2FC0D3B5}" destId="{E2B68723-EAF7-3046-8A04-5CC000353C83}" srcOrd="1" destOrd="0" presId="urn:microsoft.com/office/officeart/2005/8/layout/default"/>
    <dgm:cxn modelId="{E0440D64-DFBD-BC42-8CA1-6A4926A6CEC7}" type="presParOf" srcId="{86D49E8B-837C-1044-AB12-F98C2FC0D3B5}" destId="{742C490B-4AF9-5148-8486-789F07D0FCA0}" srcOrd="2" destOrd="0" presId="urn:microsoft.com/office/officeart/2005/8/layout/default"/>
    <dgm:cxn modelId="{CA2BE80F-ED41-BC4B-AFF3-F1AAF4E30C71}" type="presParOf" srcId="{86D49E8B-837C-1044-AB12-F98C2FC0D3B5}" destId="{BF855961-619E-AE44-8A53-13EAE072D82B}" srcOrd="3" destOrd="0" presId="urn:microsoft.com/office/officeart/2005/8/layout/default"/>
    <dgm:cxn modelId="{1585573C-9366-7F45-BE2D-0FF2DABF62D5}" type="presParOf" srcId="{86D49E8B-837C-1044-AB12-F98C2FC0D3B5}" destId="{DB6AF4B7-2F09-FA47-BE89-EEAEFA0ACC2D}" srcOrd="4" destOrd="0" presId="urn:microsoft.com/office/officeart/2005/8/layout/default"/>
    <dgm:cxn modelId="{AB91548A-BDA5-0C49-A48B-DCEEDF70D3BE}" type="presParOf" srcId="{86D49E8B-837C-1044-AB12-F98C2FC0D3B5}" destId="{D2B29C65-4C10-3144-8EDA-9978743BCEAA}" srcOrd="5" destOrd="0" presId="urn:microsoft.com/office/officeart/2005/8/layout/default"/>
    <dgm:cxn modelId="{1DA99250-680A-9749-A105-F4E347A0FC6E}" type="presParOf" srcId="{86D49E8B-837C-1044-AB12-F98C2FC0D3B5}" destId="{A38A8891-4BA0-E74D-8936-E94F16F4B2F8}" srcOrd="6" destOrd="0" presId="urn:microsoft.com/office/officeart/2005/8/layout/default"/>
    <dgm:cxn modelId="{71896747-5FB2-9D49-9DD2-F76DFCBB6ACE}" type="presParOf" srcId="{86D49E8B-837C-1044-AB12-F98C2FC0D3B5}" destId="{9D412412-A4A9-C74A-A7EA-FF477987D2A1}" srcOrd="7" destOrd="0" presId="urn:microsoft.com/office/officeart/2005/8/layout/default"/>
    <dgm:cxn modelId="{73F30CEB-223A-714C-A225-56F9B5DD2AB1}" type="presParOf" srcId="{86D49E8B-837C-1044-AB12-F98C2FC0D3B5}" destId="{CC249DD5-8403-8642-963D-6162D516D2D8}" srcOrd="8" destOrd="0" presId="urn:microsoft.com/office/officeart/2005/8/layout/default"/>
    <dgm:cxn modelId="{A9121C5E-4AC9-2C4E-A871-2FDF6B926A59}" type="presParOf" srcId="{86D49E8B-837C-1044-AB12-F98C2FC0D3B5}" destId="{77251608-43B6-154A-8652-123DA82F4C3B}" srcOrd="9" destOrd="0" presId="urn:microsoft.com/office/officeart/2005/8/layout/default"/>
    <dgm:cxn modelId="{3E5C480B-BE1E-7143-A4F5-96ADF1AEE326}" type="presParOf" srcId="{86D49E8B-837C-1044-AB12-F98C2FC0D3B5}" destId="{23AD3647-9D96-8048-8461-AB6DCA3AA533}" srcOrd="10" destOrd="0" presId="urn:microsoft.com/office/officeart/2005/8/layout/default"/>
    <dgm:cxn modelId="{BF8B8F9B-C346-8A49-91EA-F519A5CB3FEA}" type="presParOf" srcId="{86D49E8B-837C-1044-AB12-F98C2FC0D3B5}" destId="{C2EDD1A3-C271-8544-BF56-5B3C3E94BEFC}" srcOrd="11" destOrd="0" presId="urn:microsoft.com/office/officeart/2005/8/layout/default"/>
    <dgm:cxn modelId="{132DC300-3651-B440-9EF2-A724D4C80C2C}" type="presParOf" srcId="{86D49E8B-837C-1044-AB12-F98C2FC0D3B5}" destId="{A06DBDB2-B90A-8B4B-B603-E51F67F9E50E}" srcOrd="12" destOrd="0" presId="urn:microsoft.com/office/officeart/2005/8/layout/default"/>
    <dgm:cxn modelId="{CEEC45FB-990E-D446-895D-85B625BB45A3}" type="presParOf" srcId="{86D49E8B-837C-1044-AB12-F98C2FC0D3B5}" destId="{5AA1998C-9764-6440-B747-601BB2D6539E}" srcOrd="13" destOrd="0" presId="urn:microsoft.com/office/officeart/2005/8/layout/default"/>
    <dgm:cxn modelId="{853966AD-330A-CB4E-A364-D87B61B563F3}" type="presParOf" srcId="{86D49E8B-837C-1044-AB12-F98C2FC0D3B5}" destId="{0ACEB2F3-E28E-094B-A31F-8378FF4E838F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72F0B2-2FED-4B06-8CED-AA5D9AFA2B2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AB98766-BC69-485F-B120-D2A412279D63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 u="sng">
              <a:latin typeface="Arial" panose="020B0604020202020204" pitchFamily="34" charset="0"/>
              <a:cs typeface="Arial" panose="020B0604020202020204" pitchFamily="34" charset="0"/>
            </a:rPr>
            <a:t>Types of questions being asked:</a:t>
          </a:r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8F9064-19F0-4626-BE14-8673B1590E98}" type="parTrans" cxnId="{F40325F5-9A2B-4BCF-B5F8-B4D5C3647C4D}">
      <dgm:prSet/>
      <dgm:spPr/>
      <dgm:t>
        <a:bodyPr/>
        <a:lstStyle/>
        <a:p>
          <a:endParaRPr lang="en-US"/>
        </a:p>
      </dgm:t>
    </dgm:pt>
    <dgm:pt modelId="{26C6C0EB-1A3F-4DDD-9970-6B23F045E9DB}" type="sibTrans" cxnId="{F40325F5-9A2B-4BCF-B5F8-B4D5C3647C4D}">
      <dgm:prSet/>
      <dgm:spPr/>
      <dgm:t>
        <a:bodyPr/>
        <a:lstStyle/>
        <a:p>
          <a:endParaRPr lang="en-US"/>
        </a:p>
      </dgm:t>
    </dgm:pt>
    <dgm:pt modelId="{FD00AEE6-3D5F-4180-BF96-7968B6390FA0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>
              <a:latin typeface="Arial" panose="020B0604020202020204" pitchFamily="34" charset="0"/>
              <a:cs typeface="Arial" panose="020B0604020202020204" pitchFamily="34" charset="0"/>
            </a:rPr>
            <a:t>Likert </a:t>
          </a:r>
        </a:p>
      </dgm:t>
    </dgm:pt>
    <dgm:pt modelId="{623BA81F-362C-4BEF-9FE1-5B5406757F3B}" type="parTrans" cxnId="{ADA09110-7D6D-439E-912F-1583978FBEA1}">
      <dgm:prSet/>
      <dgm:spPr/>
      <dgm:t>
        <a:bodyPr/>
        <a:lstStyle/>
        <a:p>
          <a:endParaRPr lang="en-US"/>
        </a:p>
      </dgm:t>
    </dgm:pt>
    <dgm:pt modelId="{444026E8-1230-4C24-A4A2-CECFF5B6D908}" type="sibTrans" cxnId="{ADA09110-7D6D-439E-912F-1583978FBEA1}">
      <dgm:prSet/>
      <dgm:spPr/>
      <dgm:t>
        <a:bodyPr/>
        <a:lstStyle/>
        <a:p>
          <a:endParaRPr lang="en-US"/>
        </a:p>
      </dgm:t>
    </dgm:pt>
    <dgm:pt modelId="{9DEC6D5A-07D3-49C6-B75B-339BD08A4D40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>
              <a:latin typeface="Arial" panose="020B0604020202020204" pitchFamily="34" charset="0"/>
              <a:cs typeface="Arial" panose="020B0604020202020204" pitchFamily="34" charset="0"/>
            </a:rPr>
            <a:t>Multiple Choice</a:t>
          </a:r>
        </a:p>
      </dgm:t>
    </dgm:pt>
    <dgm:pt modelId="{71A19AA3-1AC1-4CE2-82AB-F85100B9F4A7}" type="parTrans" cxnId="{2D136441-2D1E-4181-BB33-B18916EA743D}">
      <dgm:prSet/>
      <dgm:spPr/>
      <dgm:t>
        <a:bodyPr/>
        <a:lstStyle/>
        <a:p>
          <a:endParaRPr lang="en-US"/>
        </a:p>
      </dgm:t>
    </dgm:pt>
    <dgm:pt modelId="{70FE5B7F-57E0-47B5-A348-830DB3D87665}" type="sibTrans" cxnId="{2D136441-2D1E-4181-BB33-B18916EA743D}">
      <dgm:prSet/>
      <dgm:spPr/>
      <dgm:t>
        <a:bodyPr/>
        <a:lstStyle/>
        <a:p>
          <a:endParaRPr lang="en-US"/>
        </a:p>
      </dgm:t>
    </dgm:pt>
    <dgm:pt modelId="{94A0E33A-61FC-4279-BE4E-A975ACAC9D2D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>
              <a:latin typeface="Arial" panose="020B0604020202020204" pitchFamily="34" charset="0"/>
              <a:cs typeface="Arial" panose="020B0604020202020204" pitchFamily="34" charset="0"/>
            </a:rPr>
            <a:t>Ranking</a:t>
          </a:r>
        </a:p>
      </dgm:t>
    </dgm:pt>
    <dgm:pt modelId="{FC20D08C-6C90-4266-B2FB-2F635D6C46F3}" type="parTrans" cxnId="{B66551FD-1921-40B1-AAE4-497BEE92F99E}">
      <dgm:prSet/>
      <dgm:spPr/>
      <dgm:t>
        <a:bodyPr/>
        <a:lstStyle/>
        <a:p>
          <a:endParaRPr lang="en-US"/>
        </a:p>
      </dgm:t>
    </dgm:pt>
    <dgm:pt modelId="{9A7602DB-0509-4F07-9AC4-0305D7C51438}" type="sibTrans" cxnId="{B66551FD-1921-40B1-AAE4-497BEE92F99E}">
      <dgm:prSet/>
      <dgm:spPr/>
      <dgm:t>
        <a:bodyPr/>
        <a:lstStyle/>
        <a:p>
          <a:endParaRPr lang="en-US"/>
        </a:p>
      </dgm:t>
    </dgm:pt>
    <dgm:pt modelId="{00AD346D-A5D0-4EB2-B3D4-833C36E60F21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 u="sng">
              <a:latin typeface="Arial" panose="020B0604020202020204" pitchFamily="34" charset="0"/>
              <a:cs typeface="Arial" panose="020B0604020202020204" pitchFamily="34" charset="0"/>
            </a:rPr>
            <a:t>Who is our audience?</a:t>
          </a:r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D5EE01-99D4-42E7-959C-5D5F31EABAD7}" type="parTrans" cxnId="{3A8C7FA1-E16D-4819-9FCF-153D69A7AB60}">
      <dgm:prSet/>
      <dgm:spPr/>
      <dgm:t>
        <a:bodyPr/>
        <a:lstStyle/>
        <a:p>
          <a:endParaRPr lang="en-US"/>
        </a:p>
      </dgm:t>
    </dgm:pt>
    <dgm:pt modelId="{AD9CF014-8ACE-4D8C-B618-BE042ACBCF3D}" type="sibTrans" cxnId="{3A8C7FA1-E16D-4819-9FCF-153D69A7AB60}">
      <dgm:prSet/>
      <dgm:spPr/>
      <dgm:t>
        <a:bodyPr/>
        <a:lstStyle/>
        <a:p>
          <a:endParaRPr lang="en-US"/>
        </a:p>
      </dgm:t>
    </dgm:pt>
    <dgm:pt modelId="{FE18A402-E505-4128-9858-597E6F5EA4DF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>
              <a:latin typeface="Arial" panose="020B0604020202020204" pitchFamily="34" charset="0"/>
              <a:cs typeface="Arial" panose="020B0604020202020204" pitchFamily="34" charset="0"/>
            </a:rPr>
            <a:t>Fellow students </a:t>
          </a:r>
        </a:p>
      </dgm:t>
    </dgm:pt>
    <dgm:pt modelId="{B605B878-C2CF-4802-B941-FBE1B39BB104}" type="parTrans" cxnId="{8A9725EA-6C2F-47DE-97E4-895B1B15457D}">
      <dgm:prSet/>
      <dgm:spPr/>
      <dgm:t>
        <a:bodyPr/>
        <a:lstStyle/>
        <a:p>
          <a:endParaRPr lang="en-US"/>
        </a:p>
      </dgm:t>
    </dgm:pt>
    <dgm:pt modelId="{A7673465-A7CD-44D0-A811-0D81F25381DA}" type="sibTrans" cxnId="{8A9725EA-6C2F-47DE-97E4-895B1B15457D}">
      <dgm:prSet/>
      <dgm:spPr/>
      <dgm:t>
        <a:bodyPr/>
        <a:lstStyle/>
        <a:p>
          <a:endParaRPr lang="en-US"/>
        </a:p>
      </dgm:t>
    </dgm:pt>
    <dgm:pt modelId="{64168DD8-05C0-45B8-831F-7418AC666288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>
              <a:latin typeface="Arial" panose="020B0604020202020204" pitchFamily="34" charset="0"/>
              <a:cs typeface="Arial" panose="020B0604020202020204" pitchFamily="34" charset="0"/>
            </a:rPr>
            <a:t>Aim:   To gather data on which tool / application gets used most frequently. </a:t>
          </a:r>
        </a:p>
      </dgm:t>
    </dgm:pt>
    <dgm:pt modelId="{CE6FC33D-26C3-42C3-9367-72B25BA958F8}" type="parTrans" cxnId="{4EA6D630-EBBF-46F8-B3D8-E6CECF7CBC6D}">
      <dgm:prSet/>
      <dgm:spPr/>
      <dgm:t>
        <a:bodyPr/>
        <a:lstStyle/>
        <a:p>
          <a:endParaRPr lang="en-US"/>
        </a:p>
      </dgm:t>
    </dgm:pt>
    <dgm:pt modelId="{11873629-19BC-4A5E-AA89-80C643E31B69}" type="sibTrans" cxnId="{4EA6D630-EBBF-46F8-B3D8-E6CECF7CBC6D}">
      <dgm:prSet/>
      <dgm:spPr/>
      <dgm:t>
        <a:bodyPr/>
        <a:lstStyle/>
        <a:p>
          <a:endParaRPr lang="en-US"/>
        </a:p>
      </dgm:t>
    </dgm:pt>
    <dgm:pt modelId="{24D4B868-5F33-4541-9801-626C625CDFC9}" type="pres">
      <dgm:prSet presAssocID="{2972F0B2-2FED-4B06-8CED-AA5D9AFA2B2F}" presName="diagram" presStyleCnt="0">
        <dgm:presLayoutVars>
          <dgm:dir/>
          <dgm:resizeHandles val="exact"/>
        </dgm:presLayoutVars>
      </dgm:prSet>
      <dgm:spPr/>
    </dgm:pt>
    <dgm:pt modelId="{15BE436B-E916-3A4D-8ABB-DA93BEF278AA}" type="pres">
      <dgm:prSet presAssocID="{EAB98766-BC69-485F-B120-D2A412279D63}" presName="node" presStyleLbl="node1" presStyleIdx="0" presStyleCnt="3">
        <dgm:presLayoutVars>
          <dgm:bulletEnabled val="1"/>
        </dgm:presLayoutVars>
      </dgm:prSet>
      <dgm:spPr/>
    </dgm:pt>
    <dgm:pt modelId="{CB045A0C-6BCE-AB4F-9900-EFAC0F25B83E}" type="pres">
      <dgm:prSet presAssocID="{26C6C0EB-1A3F-4DDD-9970-6B23F045E9DB}" presName="sibTrans" presStyleCnt="0"/>
      <dgm:spPr/>
    </dgm:pt>
    <dgm:pt modelId="{7120F2A4-2267-3344-A86F-539E0D0308F2}" type="pres">
      <dgm:prSet presAssocID="{00AD346D-A5D0-4EB2-B3D4-833C36E60F21}" presName="node" presStyleLbl="node1" presStyleIdx="1" presStyleCnt="3">
        <dgm:presLayoutVars>
          <dgm:bulletEnabled val="1"/>
        </dgm:presLayoutVars>
      </dgm:prSet>
      <dgm:spPr/>
    </dgm:pt>
    <dgm:pt modelId="{AD5B9D20-2222-CE4C-B289-A9A08ABD753C}" type="pres">
      <dgm:prSet presAssocID="{AD9CF014-8ACE-4D8C-B618-BE042ACBCF3D}" presName="sibTrans" presStyleCnt="0"/>
      <dgm:spPr/>
    </dgm:pt>
    <dgm:pt modelId="{3BE6A2F4-919E-114D-8F26-41F5BD584808}" type="pres">
      <dgm:prSet presAssocID="{64168DD8-05C0-45B8-831F-7418AC666288}" presName="node" presStyleLbl="node1" presStyleIdx="2" presStyleCnt="3">
        <dgm:presLayoutVars>
          <dgm:bulletEnabled val="1"/>
        </dgm:presLayoutVars>
      </dgm:prSet>
      <dgm:spPr/>
    </dgm:pt>
  </dgm:ptLst>
  <dgm:cxnLst>
    <dgm:cxn modelId="{ADA09110-7D6D-439E-912F-1583978FBEA1}" srcId="{EAB98766-BC69-485F-B120-D2A412279D63}" destId="{FD00AEE6-3D5F-4180-BF96-7968B6390FA0}" srcOrd="0" destOrd="0" parTransId="{623BA81F-362C-4BEF-9FE1-5B5406757F3B}" sibTransId="{444026E8-1230-4C24-A4A2-CECFF5B6D908}"/>
    <dgm:cxn modelId="{B98B361D-1C2A-0B47-B49F-77FBE03875A2}" type="presOf" srcId="{FD00AEE6-3D5F-4180-BF96-7968B6390FA0}" destId="{15BE436B-E916-3A4D-8ABB-DA93BEF278AA}" srcOrd="0" destOrd="1" presId="urn:microsoft.com/office/officeart/2005/8/layout/default"/>
    <dgm:cxn modelId="{52B3B828-93C5-984E-A290-9AB9CFE68EF3}" type="presOf" srcId="{9DEC6D5A-07D3-49C6-B75B-339BD08A4D40}" destId="{15BE436B-E916-3A4D-8ABB-DA93BEF278AA}" srcOrd="0" destOrd="2" presId="urn:microsoft.com/office/officeart/2005/8/layout/default"/>
    <dgm:cxn modelId="{4EA6D630-EBBF-46F8-B3D8-E6CECF7CBC6D}" srcId="{2972F0B2-2FED-4B06-8CED-AA5D9AFA2B2F}" destId="{64168DD8-05C0-45B8-831F-7418AC666288}" srcOrd="2" destOrd="0" parTransId="{CE6FC33D-26C3-42C3-9367-72B25BA958F8}" sibTransId="{11873629-19BC-4A5E-AA89-80C643E31B69}"/>
    <dgm:cxn modelId="{2D136441-2D1E-4181-BB33-B18916EA743D}" srcId="{EAB98766-BC69-485F-B120-D2A412279D63}" destId="{9DEC6D5A-07D3-49C6-B75B-339BD08A4D40}" srcOrd="1" destOrd="0" parTransId="{71A19AA3-1AC1-4CE2-82AB-F85100B9F4A7}" sibTransId="{70FE5B7F-57E0-47B5-A348-830DB3D87665}"/>
    <dgm:cxn modelId="{7051955A-4422-A94B-A224-9C99182EB3A1}" type="presOf" srcId="{00AD346D-A5D0-4EB2-B3D4-833C36E60F21}" destId="{7120F2A4-2267-3344-A86F-539E0D0308F2}" srcOrd="0" destOrd="0" presId="urn:microsoft.com/office/officeart/2005/8/layout/default"/>
    <dgm:cxn modelId="{B7E4C97E-AB83-A04A-BFB6-D82EC4FCC0D3}" type="presOf" srcId="{64168DD8-05C0-45B8-831F-7418AC666288}" destId="{3BE6A2F4-919E-114D-8F26-41F5BD584808}" srcOrd="0" destOrd="0" presId="urn:microsoft.com/office/officeart/2005/8/layout/default"/>
    <dgm:cxn modelId="{3A8C7FA1-E16D-4819-9FCF-153D69A7AB60}" srcId="{2972F0B2-2FED-4B06-8CED-AA5D9AFA2B2F}" destId="{00AD346D-A5D0-4EB2-B3D4-833C36E60F21}" srcOrd="1" destOrd="0" parTransId="{C6D5EE01-99D4-42E7-959C-5D5F31EABAD7}" sibTransId="{AD9CF014-8ACE-4D8C-B618-BE042ACBCF3D}"/>
    <dgm:cxn modelId="{FAEC5DCD-AFE7-E64E-8D39-7B8FCFFA5B81}" type="presOf" srcId="{EAB98766-BC69-485F-B120-D2A412279D63}" destId="{15BE436B-E916-3A4D-8ABB-DA93BEF278AA}" srcOrd="0" destOrd="0" presId="urn:microsoft.com/office/officeart/2005/8/layout/default"/>
    <dgm:cxn modelId="{D6C45ACE-4BC3-9741-A9D7-05010A2A08AD}" type="presOf" srcId="{FE18A402-E505-4128-9858-597E6F5EA4DF}" destId="{7120F2A4-2267-3344-A86F-539E0D0308F2}" srcOrd="0" destOrd="1" presId="urn:microsoft.com/office/officeart/2005/8/layout/default"/>
    <dgm:cxn modelId="{8A9725EA-6C2F-47DE-97E4-895B1B15457D}" srcId="{00AD346D-A5D0-4EB2-B3D4-833C36E60F21}" destId="{FE18A402-E505-4128-9858-597E6F5EA4DF}" srcOrd="0" destOrd="0" parTransId="{B605B878-C2CF-4802-B941-FBE1B39BB104}" sibTransId="{A7673465-A7CD-44D0-A811-0D81F25381DA}"/>
    <dgm:cxn modelId="{2EEBD1EE-8E80-F540-9E0E-4E82857D5FCE}" type="presOf" srcId="{94A0E33A-61FC-4279-BE4E-A975ACAC9D2D}" destId="{15BE436B-E916-3A4D-8ABB-DA93BEF278AA}" srcOrd="0" destOrd="3" presId="urn:microsoft.com/office/officeart/2005/8/layout/default"/>
    <dgm:cxn modelId="{FEAA11F1-E0EE-E24F-ADFC-134FCC5BFC17}" type="presOf" srcId="{2972F0B2-2FED-4B06-8CED-AA5D9AFA2B2F}" destId="{24D4B868-5F33-4541-9801-626C625CDFC9}" srcOrd="0" destOrd="0" presId="urn:microsoft.com/office/officeart/2005/8/layout/default"/>
    <dgm:cxn modelId="{F40325F5-9A2B-4BCF-B5F8-B4D5C3647C4D}" srcId="{2972F0B2-2FED-4B06-8CED-AA5D9AFA2B2F}" destId="{EAB98766-BC69-485F-B120-D2A412279D63}" srcOrd="0" destOrd="0" parTransId="{EA8F9064-19F0-4626-BE14-8673B1590E98}" sibTransId="{26C6C0EB-1A3F-4DDD-9970-6B23F045E9DB}"/>
    <dgm:cxn modelId="{B66551FD-1921-40B1-AAE4-497BEE92F99E}" srcId="{EAB98766-BC69-485F-B120-D2A412279D63}" destId="{94A0E33A-61FC-4279-BE4E-A975ACAC9D2D}" srcOrd="2" destOrd="0" parTransId="{FC20D08C-6C90-4266-B2FB-2F635D6C46F3}" sibTransId="{9A7602DB-0509-4F07-9AC4-0305D7C51438}"/>
    <dgm:cxn modelId="{1DBBADE2-DEAB-9846-B495-A2ABA15A68DD}" type="presParOf" srcId="{24D4B868-5F33-4541-9801-626C625CDFC9}" destId="{15BE436B-E916-3A4D-8ABB-DA93BEF278AA}" srcOrd="0" destOrd="0" presId="urn:microsoft.com/office/officeart/2005/8/layout/default"/>
    <dgm:cxn modelId="{D2A874E8-B7B3-BB47-B369-364985D27256}" type="presParOf" srcId="{24D4B868-5F33-4541-9801-626C625CDFC9}" destId="{CB045A0C-6BCE-AB4F-9900-EFAC0F25B83E}" srcOrd="1" destOrd="0" presId="urn:microsoft.com/office/officeart/2005/8/layout/default"/>
    <dgm:cxn modelId="{713B1E0A-6D3B-974B-BFAC-D70360A9449C}" type="presParOf" srcId="{24D4B868-5F33-4541-9801-626C625CDFC9}" destId="{7120F2A4-2267-3344-A86F-539E0D0308F2}" srcOrd="2" destOrd="0" presId="urn:microsoft.com/office/officeart/2005/8/layout/default"/>
    <dgm:cxn modelId="{59EF55E5-A78E-B045-A078-E2461F05EA9C}" type="presParOf" srcId="{24D4B868-5F33-4541-9801-626C625CDFC9}" destId="{AD5B9D20-2222-CE4C-B289-A9A08ABD753C}" srcOrd="3" destOrd="0" presId="urn:microsoft.com/office/officeart/2005/8/layout/default"/>
    <dgm:cxn modelId="{C6F7D50B-7768-C04A-82B5-8ADFDAE24109}" type="presParOf" srcId="{24D4B868-5F33-4541-9801-626C625CDFC9}" destId="{3BE6A2F4-919E-114D-8F26-41F5BD58480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68A0E89-6256-4024-910B-EC81F665E870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906B8BF-16FC-49A1-AA9E-F9D1D0AC3854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Ethical considerations are a set of principles that all health and social care workers should have. </a:t>
          </a:r>
        </a:p>
      </dgm:t>
    </dgm:pt>
    <dgm:pt modelId="{7E00CFEA-F339-4DDC-A827-5414E450271C}" type="parTrans" cxnId="{8FDE3507-ED99-48C5-8FD4-EEC703CF83C6}">
      <dgm:prSet/>
      <dgm:spPr/>
      <dgm:t>
        <a:bodyPr/>
        <a:lstStyle/>
        <a:p>
          <a:endParaRPr lang="en-US"/>
        </a:p>
      </dgm:t>
    </dgm:pt>
    <dgm:pt modelId="{B6FB9ADF-0DDC-4F44-A592-EB7CDFDEE6D1}" type="sibTrans" cxnId="{8FDE3507-ED99-48C5-8FD4-EEC703CF83C6}">
      <dgm:prSet/>
      <dgm:spPr/>
      <dgm:t>
        <a:bodyPr/>
        <a:lstStyle/>
        <a:p>
          <a:endParaRPr lang="en-US"/>
        </a:p>
      </dgm:t>
    </dgm:pt>
    <dgm:pt modelId="{92B65578-0919-4061-9435-9CFD48571E1C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To protect the rights of participants </a:t>
          </a:r>
        </a:p>
      </dgm:t>
    </dgm:pt>
    <dgm:pt modelId="{28DF37C1-29CC-4AD9-A1EB-894E361A9089}" type="parTrans" cxnId="{C58F1E9C-5679-4F7A-B0AD-D02879372842}">
      <dgm:prSet/>
      <dgm:spPr/>
      <dgm:t>
        <a:bodyPr/>
        <a:lstStyle/>
        <a:p>
          <a:endParaRPr lang="en-US"/>
        </a:p>
      </dgm:t>
    </dgm:pt>
    <dgm:pt modelId="{5864DB8B-7136-4CB6-ADCE-C2BAD947E6D2}" type="sibTrans" cxnId="{C58F1E9C-5679-4F7A-B0AD-D02879372842}">
      <dgm:prSet/>
      <dgm:spPr/>
      <dgm:t>
        <a:bodyPr/>
        <a:lstStyle/>
        <a:p>
          <a:endParaRPr lang="en-US"/>
        </a:p>
      </dgm:t>
    </dgm:pt>
    <dgm:pt modelId="{E5389D8F-1FE4-4DCE-886F-4EC6AA359B84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To enhance the validity of the research</a:t>
          </a:r>
        </a:p>
      </dgm:t>
    </dgm:pt>
    <dgm:pt modelId="{C70C25D4-48F5-4A87-9989-FB2F8BBE430D}" type="parTrans" cxnId="{38FFDBC7-AC0C-432D-AB08-B203C29D7036}">
      <dgm:prSet/>
      <dgm:spPr/>
      <dgm:t>
        <a:bodyPr/>
        <a:lstStyle/>
        <a:p>
          <a:endParaRPr lang="en-US"/>
        </a:p>
      </dgm:t>
    </dgm:pt>
    <dgm:pt modelId="{8C12A970-25FD-4BC7-932A-7F0BF67E59B1}" type="sibTrans" cxnId="{38FFDBC7-AC0C-432D-AB08-B203C29D7036}">
      <dgm:prSet/>
      <dgm:spPr/>
      <dgm:t>
        <a:bodyPr/>
        <a:lstStyle/>
        <a:p>
          <a:endParaRPr lang="en-US"/>
        </a:p>
      </dgm:t>
    </dgm:pt>
    <dgm:pt modelId="{FC9FD8C7-195F-49B8-B6F8-F0DB27ECFA16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To maintain scientific integrity </a:t>
          </a:r>
        </a:p>
      </dgm:t>
    </dgm:pt>
    <dgm:pt modelId="{3496A0D0-742F-4879-B3A7-7E4ECE90B806}" type="parTrans" cxnId="{F4C51EEA-B292-4FA7-98C2-7A82ED5C9C08}">
      <dgm:prSet/>
      <dgm:spPr/>
      <dgm:t>
        <a:bodyPr/>
        <a:lstStyle/>
        <a:p>
          <a:endParaRPr lang="en-US"/>
        </a:p>
      </dgm:t>
    </dgm:pt>
    <dgm:pt modelId="{453A534A-CB84-48A1-B06A-2036FD76DBF4}" type="sibTrans" cxnId="{F4C51EEA-B292-4FA7-98C2-7A82ED5C9C08}">
      <dgm:prSet/>
      <dgm:spPr/>
      <dgm:t>
        <a:bodyPr/>
        <a:lstStyle/>
        <a:p>
          <a:endParaRPr lang="en-US"/>
        </a:p>
      </dgm:t>
    </dgm:pt>
    <dgm:pt modelId="{4AE8E958-41CF-4A80-BC1B-39D879468BBF}">
      <dgm:prSet/>
      <dgm:spPr/>
      <dgm:t>
        <a:bodyPr/>
        <a:lstStyle/>
        <a:p>
          <a:r>
            <a:rPr lang="en-US" err="1">
              <a:latin typeface="Arial" panose="020B0604020202020204" pitchFamily="34" charset="0"/>
              <a:cs typeface="Arial" panose="020B0604020202020204" pitchFamily="34" charset="0"/>
            </a:rPr>
            <a:t>Bhandari,P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. (2022) “ethical considerations in research types and examples”.</a:t>
          </a:r>
        </a:p>
      </dgm:t>
    </dgm:pt>
    <dgm:pt modelId="{FBB964CD-8DE5-4F1C-BD47-A196E36D8422}" type="parTrans" cxnId="{0ACA5023-305A-400D-A6A1-2CAB108D9AC2}">
      <dgm:prSet/>
      <dgm:spPr/>
      <dgm:t>
        <a:bodyPr/>
        <a:lstStyle/>
        <a:p>
          <a:endParaRPr lang="en-US"/>
        </a:p>
      </dgm:t>
    </dgm:pt>
    <dgm:pt modelId="{FD776F8F-5397-4CCB-884D-2819A6AF509C}" type="sibTrans" cxnId="{0ACA5023-305A-400D-A6A1-2CAB108D9AC2}">
      <dgm:prSet/>
      <dgm:spPr/>
      <dgm:t>
        <a:bodyPr/>
        <a:lstStyle/>
        <a:p>
          <a:endParaRPr lang="en-US"/>
        </a:p>
      </dgm:t>
    </dgm:pt>
    <dgm:pt modelId="{926BA926-77B8-3C4B-B466-3C56E04F37C0}" type="pres">
      <dgm:prSet presAssocID="{768A0E89-6256-4024-910B-EC81F665E870}" presName="outerComposite" presStyleCnt="0">
        <dgm:presLayoutVars>
          <dgm:chMax val="5"/>
          <dgm:dir/>
          <dgm:resizeHandles val="exact"/>
        </dgm:presLayoutVars>
      </dgm:prSet>
      <dgm:spPr/>
    </dgm:pt>
    <dgm:pt modelId="{D6F5F997-F623-4F4F-9AB0-6E8E15FBB9EC}" type="pres">
      <dgm:prSet presAssocID="{768A0E89-6256-4024-910B-EC81F665E870}" presName="dummyMaxCanvas" presStyleCnt="0">
        <dgm:presLayoutVars/>
      </dgm:prSet>
      <dgm:spPr/>
    </dgm:pt>
    <dgm:pt modelId="{5E7C4488-7ECE-B144-A923-E3E73C64F2DB}" type="pres">
      <dgm:prSet presAssocID="{768A0E89-6256-4024-910B-EC81F665E870}" presName="FiveNodes_1" presStyleLbl="node1" presStyleIdx="0" presStyleCnt="5">
        <dgm:presLayoutVars>
          <dgm:bulletEnabled val="1"/>
        </dgm:presLayoutVars>
      </dgm:prSet>
      <dgm:spPr/>
    </dgm:pt>
    <dgm:pt modelId="{DEE9DA51-5942-8A4D-B044-EBC0B8F2166C}" type="pres">
      <dgm:prSet presAssocID="{768A0E89-6256-4024-910B-EC81F665E870}" presName="FiveNodes_2" presStyleLbl="node1" presStyleIdx="1" presStyleCnt="5">
        <dgm:presLayoutVars>
          <dgm:bulletEnabled val="1"/>
        </dgm:presLayoutVars>
      </dgm:prSet>
      <dgm:spPr/>
    </dgm:pt>
    <dgm:pt modelId="{EDC871E7-A958-6648-8047-6F7B43B10C99}" type="pres">
      <dgm:prSet presAssocID="{768A0E89-6256-4024-910B-EC81F665E870}" presName="FiveNodes_3" presStyleLbl="node1" presStyleIdx="2" presStyleCnt="5">
        <dgm:presLayoutVars>
          <dgm:bulletEnabled val="1"/>
        </dgm:presLayoutVars>
      </dgm:prSet>
      <dgm:spPr/>
    </dgm:pt>
    <dgm:pt modelId="{EC53F8A4-BF3F-C14B-898A-D0FE8445F042}" type="pres">
      <dgm:prSet presAssocID="{768A0E89-6256-4024-910B-EC81F665E870}" presName="FiveNodes_4" presStyleLbl="node1" presStyleIdx="3" presStyleCnt="5" custLinFactNeighborX="313">
        <dgm:presLayoutVars>
          <dgm:bulletEnabled val="1"/>
        </dgm:presLayoutVars>
      </dgm:prSet>
      <dgm:spPr/>
    </dgm:pt>
    <dgm:pt modelId="{B95E651D-450A-8847-87DD-34ED1DE6C843}" type="pres">
      <dgm:prSet presAssocID="{768A0E89-6256-4024-910B-EC81F665E870}" presName="FiveNodes_5" presStyleLbl="node1" presStyleIdx="4" presStyleCnt="5">
        <dgm:presLayoutVars>
          <dgm:bulletEnabled val="1"/>
        </dgm:presLayoutVars>
      </dgm:prSet>
      <dgm:spPr/>
    </dgm:pt>
    <dgm:pt modelId="{2C895428-D40E-6D45-94CF-EE61594B3192}" type="pres">
      <dgm:prSet presAssocID="{768A0E89-6256-4024-910B-EC81F665E870}" presName="FiveConn_1-2" presStyleLbl="fgAccFollowNode1" presStyleIdx="0" presStyleCnt="4">
        <dgm:presLayoutVars>
          <dgm:bulletEnabled val="1"/>
        </dgm:presLayoutVars>
      </dgm:prSet>
      <dgm:spPr/>
    </dgm:pt>
    <dgm:pt modelId="{CD5FDB36-A696-7149-A9AB-2B60EBD8DFE5}" type="pres">
      <dgm:prSet presAssocID="{768A0E89-6256-4024-910B-EC81F665E870}" presName="FiveConn_2-3" presStyleLbl="fgAccFollowNode1" presStyleIdx="1" presStyleCnt="4">
        <dgm:presLayoutVars>
          <dgm:bulletEnabled val="1"/>
        </dgm:presLayoutVars>
      </dgm:prSet>
      <dgm:spPr/>
    </dgm:pt>
    <dgm:pt modelId="{4DBE7813-3263-DD44-8ED0-793AD502790C}" type="pres">
      <dgm:prSet presAssocID="{768A0E89-6256-4024-910B-EC81F665E870}" presName="FiveConn_3-4" presStyleLbl="fgAccFollowNode1" presStyleIdx="2" presStyleCnt="4">
        <dgm:presLayoutVars>
          <dgm:bulletEnabled val="1"/>
        </dgm:presLayoutVars>
      </dgm:prSet>
      <dgm:spPr/>
    </dgm:pt>
    <dgm:pt modelId="{40661E30-5444-304B-9550-C69B913AD351}" type="pres">
      <dgm:prSet presAssocID="{768A0E89-6256-4024-910B-EC81F665E870}" presName="FiveConn_4-5" presStyleLbl="fgAccFollowNode1" presStyleIdx="3" presStyleCnt="4">
        <dgm:presLayoutVars>
          <dgm:bulletEnabled val="1"/>
        </dgm:presLayoutVars>
      </dgm:prSet>
      <dgm:spPr/>
    </dgm:pt>
    <dgm:pt modelId="{2C364729-C118-9347-B932-4CC3FDDCE61D}" type="pres">
      <dgm:prSet presAssocID="{768A0E89-6256-4024-910B-EC81F665E870}" presName="FiveNodes_1_text" presStyleLbl="node1" presStyleIdx="4" presStyleCnt="5">
        <dgm:presLayoutVars>
          <dgm:bulletEnabled val="1"/>
        </dgm:presLayoutVars>
      </dgm:prSet>
      <dgm:spPr/>
    </dgm:pt>
    <dgm:pt modelId="{D52A0910-A3E3-844B-837C-8F7D4BE7ECBE}" type="pres">
      <dgm:prSet presAssocID="{768A0E89-6256-4024-910B-EC81F665E870}" presName="FiveNodes_2_text" presStyleLbl="node1" presStyleIdx="4" presStyleCnt="5">
        <dgm:presLayoutVars>
          <dgm:bulletEnabled val="1"/>
        </dgm:presLayoutVars>
      </dgm:prSet>
      <dgm:spPr/>
    </dgm:pt>
    <dgm:pt modelId="{BC6C3AF3-C6E9-A34A-B75F-F57C6A9F1BAF}" type="pres">
      <dgm:prSet presAssocID="{768A0E89-6256-4024-910B-EC81F665E870}" presName="FiveNodes_3_text" presStyleLbl="node1" presStyleIdx="4" presStyleCnt="5">
        <dgm:presLayoutVars>
          <dgm:bulletEnabled val="1"/>
        </dgm:presLayoutVars>
      </dgm:prSet>
      <dgm:spPr/>
    </dgm:pt>
    <dgm:pt modelId="{E3AF8CF2-7FC7-2C47-972D-79B5B7907474}" type="pres">
      <dgm:prSet presAssocID="{768A0E89-6256-4024-910B-EC81F665E870}" presName="FiveNodes_4_text" presStyleLbl="node1" presStyleIdx="4" presStyleCnt="5">
        <dgm:presLayoutVars>
          <dgm:bulletEnabled val="1"/>
        </dgm:presLayoutVars>
      </dgm:prSet>
      <dgm:spPr/>
    </dgm:pt>
    <dgm:pt modelId="{A12DCC9B-FE13-7846-9456-B4195F09580B}" type="pres">
      <dgm:prSet presAssocID="{768A0E89-6256-4024-910B-EC81F665E870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3F656305-19C7-DD4A-BCCB-6472F0958ECF}" type="presOf" srcId="{768A0E89-6256-4024-910B-EC81F665E870}" destId="{926BA926-77B8-3C4B-B466-3C56E04F37C0}" srcOrd="0" destOrd="0" presId="urn:microsoft.com/office/officeart/2005/8/layout/vProcess5"/>
    <dgm:cxn modelId="{8FDE3507-ED99-48C5-8FD4-EEC703CF83C6}" srcId="{768A0E89-6256-4024-910B-EC81F665E870}" destId="{2906B8BF-16FC-49A1-AA9E-F9D1D0AC3854}" srcOrd="0" destOrd="0" parTransId="{7E00CFEA-F339-4DDC-A827-5414E450271C}" sibTransId="{B6FB9ADF-0DDC-4F44-A592-EB7CDFDEE6D1}"/>
    <dgm:cxn modelId="{E3DC810A-98D8-9D44-9AFE-108FF0C6866E}" type="presOf" srcId="{2906B8BF-16FC-49A1-AA9E-F9D1D0AC3854}" destId="{2C364729-C118-9347-B932-4CC3FDDCE61D}" srcOrd="1" destOrd="0" presId="urn:microsoft.com/office/officeart/2005/8/layout/vProcess5"/>
    <dgm:cxn modelId="{0ACA5023-305A-400D-A6A1-2CAB108D9AC2}" srcId="{768A0E89-6256-4024-910B-EC81F665E870}" destId="{4AE8E958-41CF-4A80-BC1B-39D879468BBF}" srcOrd="4" destOrd="0" parTransId="{FBB964CD-8DE5-4F1C-BD47-A196E36D8422}" sibTransId="{FD776F8F-5397-4CCB-884D-2819A6AF509C}"/>
    <dgm:cxn modelId="{18D98131-DE00-A447-8134-BFDCE96F56F4}" type="presOf" srcId="{92B65578-0919-4061-9435-9CFD48571E1C}" destId="{DEE9DA51-5942-8A4D-B044-EBC0B8F2166C}" srcOrd="0" destOrd="0" presId="urn:microsoft.com/office/officeart/2005/8/layout/vProcess5"/>
    <dgm:cxn modelId="{B3BAC432-4566-6C43-97A8-D91113E2DAB0}" type="presOf" srcId="{4AE8E958-41CF-4A80-BC1B-39D879468BBF}" destId="{B95E651D-450A-8847-87DD-34ED1DE6C843}" srcOrd="0" destOrd="0" presId="urn:microsoft.com/office/officeart/2005/8/layout/vProcess5"/>
    <dgm:cxn modelId="{6E74C03C-8097-F741-92DF-812570AEB797}" type="presOf" srcId="{E5389D8F-1FE4-4DCE-886F-4EC6AA359B84}" destId="{EDC871E7-A958-6648-8047-6F7B43B10C99}" srcOrd="0" destOrd="0" presId="urn:microsoft.com/office/officeart/2005/8/layout/vProcess5"/>
    <dgm:cxn modelId="{CE092C41-7201-214B-8631-EA9B3215C458}" type="presOf" srcId="{5864DB8B-7136-4CB6-ADCE-C2BAD947E6D2}" destId="{CD5FDB36-A696-7149-A9AB-2B60EBD8DFE5}" srcOrd="0" destOrd="0" presId="urn:microsoft.com/office/officeart/2005/8/layout/vProcess5"/>
    <dgm:cxn modelId="{01F78776-3B21-F847-89DD-864D5D1AFAD2}" type="presOf" srcId="{FC9FD8C7-195F-49B8-B6F8-F0DB27ECFA16}" destId="{E3AF8CF2-7FC7-2C47-972D-79B5B7907474}" srcOrd="1" destOrd="0" presId="urn:microsoft.com/office/officeart/2005/8/layout/vProcess5"/>
    <dgm:cxn modelId="{ACE4B483-EF43-8C4B-AC7B-29298DA30FCF}" type="presOf" srcId="{453A534A-CB84-48A1-B06A-2036FD76DBF4}" destId="{40661E30-5444-304B-9550-C69B913AD351}" srcOrd="0" destOrd="0" presId="urn:microsoft.com/office/officeart/2005/8/layout/vProcess5"/>
    <dgm:cxn modelId="{C58F1E9C-5679-4F7A-B0AD-D02879372842}" srcId="{768A0E89-6256-4024-910B-EC81F665E870}" destId="{92B65578-0919-4061-9435-9CFD48571E1C}" srcOrd="1" destOrd="0" parTransId="{28DF37C1-29CC-4AD9-A1EB-894E361A9089}" sibTransId="{5864DB8B-7136-4CB6-ADCE-C2BAD947E6D2}"/>
    <dgm:cxn modelId="{0C7BD2BF-9409-F54D-8107-5D810D880B6F}" type="presOf" srcId="{E5389D8F-1FE4-4DCE-886F-4EC6AA359B84}" destId="{BC6C3AF3-C6E9-A34A-B75F-F57C6A9F1BAF}" srcOrd="1" destOrd="0" presId="urn:microsoft.com/office/officeart/2005/8/layout/vProcess5"/>
    <dgm:cxn modelId="{52E790C4-6C2F-6045-9F66-FF16A8C22E30}" type="presOf" srcId="{4AE8E958-41CF-4A80-BC1B-39D879468BBF}" destId="{A12DCC9B-FE13-7846-9456-B4195F09580B}" srcOrd="1" destOrd="0" presId="urn:microsoft.com/office/officeart/2005/8/layout/vProcess5"/>
    <dgm:cxn modelId="{38FFDBC7-AC0C-432D-AB08-B203C29D7036}" srcId="{768A0E89-6256-4024-910B-EC81F665E870}" destId="{E5389D8F-1FE4-4DCE-886F-4EC6AA359B84}" srcOrd="2" destOrd="0" parTransId="{C70C25D4-48F5-4A87-9989-FB2F8BBE430D}" sibTransId="{8C12A970-25FD-4BC7-932A-7F0BF67E59B1}"/>
    <dgm:cxn modelId="{747A89CF-C74D-2F47-9ABE-AF6168EB25CE}" type="presOf" srcId="{2906B8BF-16FC-49A1-AA9E-F9D1D0AC3854}" destId="{5E7C4488-7ECE-B144-A923-E3E73C64F2DB}" srcOrd="0" destOrd="0" presId="urn:microsoft.com/office/officeart/2005/8/layout/vProcess5"/>
    <dgm:cxn modelId="{A0407AD8-0442-2640-B5D7-D11E6069FA32}" type="presOf" srcId="{B6FB9ADF-0DDC-4F44-A592-EB7CDFDEE6D1}" destId="{2C895428-D40E-6D45-94CF-EE61594B3192}" srcOrd="0" destOrd="0" presId="urn:microsoft.com/office/officeart/2005/8/layout/vProcess5"/>
    <dgm:cxn modelId="{B504E6D8-4AD0-514C-94A7-78E2EB2B574E}" type="presOf" srcId="{FC9FD8C7-195F-49B8-B6F8-F0DB27ECFA16}" destId="{EC53F8A4-BF3F-C14B-898A-D0FE8445F042}" srcOrd="0" destOrd="0" presId="urn:microsoft.com/office/officeart/2005/8/layout/vProcess5"/>
    <dgm:cxn modelId="{5C3572D9-F0BE-0D45-B482-33A3F19459AD}" type="presOf" srcId="{92B65578-0919-4061-9435-9CFD48571E1C}" destId="{D52A0910-A3E3-844B-837C-8F7D4BE7ECBE}" srcOrd="1" destOrd="0" presId="urn:microsoft.com/office/officeart/2005/8/layout/vProcess5"/>
    <dgm:cxn modelId="{CEB112E4-8114-7546-BE94-C4625973C427}" type="presOf" srcId="{8C12A970-25FD-4BC7-932A-7F0BF67E59B1}" destId="{4DBE7813-3263-DD44-8ED0-793AD502790C}" srcOrd="0" destOrd="0" presId="urn:microsoft.com/office/officeart/2005/8/layout/vProcess5"/>
    <dgm:cxn modelId="{F4C51EEA-B292-4FA7-98C2-7A82ED5C9C08}" srcId="{768A0E89-6256-4024-910B-EC81F665E870}" destId="{FC9FD8C7-195F-49B8-B6F8-F0DB27ECFA16}" srcOrd="3" destOrd="0" parTransId="{3496A0D0-742F-4879-B3A7-7E4ECE90B806}" sibTransId="{453A534A-CB84-48A1-B06A-2036FD76DBF4}"/>
    <dgm:cxn modelId="{CCBB3A53-B543-EE42-ACB3-F6FE7C66EA46}" type="presParOf" srcId="{926BA926-77B8-3C4B-B466-3C56E04F37C0}" destId="{D6F5F997-F623-4F4F-9AB0-6E8E15FBB9EC}" srcOrd="0" destOrd="0" presId="urn:microsoft.com/office/officeart/2005/8/layout/vProcess5"/>
    <dgm:cxn modelId="{8B139CA1-1ED2-B043-922E-8E9BE158CDC7}" type="presParOf" srcId="{926BA926-77B8-3C4B-B466-3C56E04F37C0}" destId="{5E7C4488-7ECE-B144-A923-E3E73C64F2DB}" srcOrd="1" destOrd="0" presId="urn:microsoft.com/office/officeart/2005/8/layout/vProcess5"/>
    <dgm:cxn modelId="{CEDE59C2-C71A-3B41-A24A-7296C3C9D1EE}" type="presParOf" srcId="{926BA926-77B8-3C4B-B466-3C56E04F37C0}" destId="{DEE9DA51-5942-8A4D-B044-EBC0B8F2166C}" srcOrd="2" destOrd="0" presId="urn:microsoft.com/office/officeart/2005/8/layout/vProcess5"/>
    <dgm:cxn modelId="{24063D0D-F22B-8E4A-8B21-7593505546A2}" type="presParOf" srcId="{926BA926-77B8-3C4B-B466-3C56E04F37C0}" destId="{EDC871E7-A958-6648-8047-6F7B43B10C99}" srcOrd="3" destOrd="0" presId="urn:microsoft.com/office/officeart/2005/8/layout/vProcess5"/>
    <dgm:cxn modelId="{EBEBBDCD-16B2-364A-8D6F-7CC66544F2D5}" type="presParOf" srcId="{926BA926-77B8-3C4B-B466-3C56E04F37C0}" destId="{EC53F8A4-BF3F-C14B-898A-D0FE8445F042}" srcOrd="4" destOrd="0" presId="urn:microsoft.com/office/officeart/2005/8/layout/vProcess5"/>
    <dgm:cxn modelId="{F67D0376-C932-6745-A501-262293F41EC3}" type="presParOf" srcId="{926BA926-77B8-3C4B-B466-3C56E04F37C0}" destId="{B95E651D-450A-8847-87DD-34ED1DE6C843}" srcOrd="5" destOrd="0" presId="urn:microsoft.com/office/officeart/2005/8/layout/vProcess5"/>
    <dgm:cxn modelId="{49C9B4FA-2D93-9741-A85D-3E9730C4F945}" type="presParOf" srcId="{926BA926-77B8-3C4B-B466-3C56E04F37C0}" destId="{2C895428-D40E-6D45-94CF-EE61594B3192}" srcOrd="6" destOrd="0" presId="urn:microsoft.com/office/officeart/2005/8/layout/vProcess5"/>
    <dgm:cxn modelId="{33809F3A-1FB7-2F4E-B9E3-E73752781612}" type="presParOf" srcId="{926BA926-77B8-3C4B-B466-3C56E04F37C0}" destId="{CD5FDB36-A696-7149-A9AB-2B60EBD8DFE5}" srcOrd="7" destOrd="0" presId="urn:microsoft.com/office/officeart/2005/8/layout/vProcess5"/>
    <dgm:cxn modelId="{63174BFC-273E-7C4A-AB93-032253EBE49F}" type="presParOf" srcId="{926BA926-77B8-3C4B-B466-3C56E04F37C0}" destId="{4DBE7813-3263-DD44-8ED0-793AD502790C}" srcOrd="8" destOrd="0" presId="urn:microsoft.com/office/officeart/2005/8/layout/vProcess5"/>
    <dgm:cxn modelId="{1533AF47-CD6E-034A-9478-09A73D6F0E95}" type="presParOf" srcId="{926BA926-77B8-3C4B-B466-3C56E04F37C0}" destId="{40661E30-5444-304B-9550-C69B913AD351}" srcOrd="9" destOrd="0" presId="urn:microsoft.com/office/officeart/2005/8/layout/vProcess5"/>
    <dgm:cxn modelId="{1A39C2F1-B515-5B47-8662-64D92874EA35}" type="presParOf" srcId="{926BA926-77B8-3C4B-B466-3C56E04F37C0}" destId="{2C364729-C118-9347-B932-4CC3FDDCE61D}" srcOrd="10" destOrd="0" presId="urn:microsoft.com/office/officeart/2005/8/layout/vProcess5"/>
    <dgm:cxn modelId="{33EF2039-E5BE-964A-9524-D9D5D3774587}" type="presParOf" srcId="{926BA926-77B8-3C4B-B466-3C56E04F37C0}" destId="{D52A0910-A3E3-844B-837C-8F7D4BE7ECBE}" srcOrd="11" destOrd="0" presId="urn:microsoft.com/office/officeart/2005/8/layout/vProcess5"/>
    <dgm:cxn modelId="{0EC1AE9E-E042-F341-B487-B5C38AC5FEAB}" type="presParOf" srcId="{926BA926-77B8-3C4B-B466-3C56E04F37C0}" destId="{BC6C3AF3-C6E9-A34A-B75F-F57C6A9F1BAF}" srcOrd="12" destOrd="0" presId="urn:microsoft.com/office/officeart/2005/8/layout/vProcess5"/>
    <dgm:cxn modelId="{2920737C-0CB2-DA4B-8013-7D8F5E2726DE}" type="presParOf" srcId="{926BA926-77B8-3C4B-B466-3C56E04F37C0}" destId="{E3AF8CF2-7FC7-2C47-972D-79B5B7907474}" srcOrd="13" destOrd="0" presId="urn:microsoft.com/office/officeart/2005/8/layout/vProcess5"/>
    <dgm:cxn modelId="{D8A27047-F4AB-5E45-8FB5-653353D0EACD}" type="presParOf" srcId="{926BA926-77B8-3C4B-B466-3C56E04F37C0}" destId="{A12DCC9B-FE13-7846-9456-B4195F09580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A2562BB-B4E6-413C-B4FA-9BBFA738187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A7A51DC-6F52-409C-9EF3-24734ABB0941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Quantitative Research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/>
            </a:rPr>
            <a:t>https://wallstreetmojo.com/quantitave-research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CA97C8E9-08CF-4E0F-9F91-A4045C281FF6}" type="parTrans" cxnId="{730DD800-9996-4938-BD16-9FC4B548D1AF}">
      <dgm:prSet/>
      <dgm:spPr/>
      <dgm:t>
        <a:bodyPr/>
        <a:lstStyle/>
        <a:p>
          <a:endParaRPr lang="en-US"/>
        </a:p>
      </dgm:t>
    </dgm:pt>
    <dgm:pt modelId="{4AAB89DB-30E6-4879-8B96-7FDF8FE0807D}" type="sibTrans" cxnId="{730DD800-9996-4938-BD16-9FC4B548D1AF}">
      <dgm:prSet/>
      <dgm:spPr/>
      <dgm:t>
        <a:bodyPr/>
        <a:lstStyle/>
        <a:p>
          <a:endParaRPr lang="en-US"/>
        </a:p>
      </dgm:t>
    </dgm:pt>
    <dgm:pt modelId="{EF0E4646-9C0B-4DD6-B11F-A4B2A231F4C2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Teams Logo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/>
            </a:rPr>
            <a:t>https://office.com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Moodle Research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3"/>
            </a:rPr>
            <a:t>https://www.hubkengroup.com/resources/moodle-beneficial-education-sector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B924BB-B695-467E-A39C-E08B55429BE6}" type="parTrans" cxnId="{A738DDBC-A2E3-4F59-A6BD-15494537BCA2}">
      <dgm:prSet/>
      <dgm:spPr/>
      <dgm:t>
        <a:bodyPr/>
        <a:lstStyle/>
        <a:p>
          <a:endParaRPr lang="en-US"/>
        </a:p>
      </dgm:t>
    </dgm:pt>
    <dgm:pt modelId="{7F8DFF12-F242-487E-A46B-787CDF577CD7}" type="sibTrans" cxnId="{A738DDBC-A2E3-4F59-A6BD-15494537BCA2}">
      <dgm:prSet/>
      <dgm:spPr/>
      <dgm:t>
        <a:bodyPr/>
        <a:lstStyle/>
        <a:p>
          <a:endParaRPr lang="en-US"/>
        </a:p>
      </dgm:t>
    </dgm:pt>
    <dgm:pt modelId="{C3838C53-7DB8-433D-AE76-FEE3C0BAACAB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Digital toolbox photo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4"/>
            </a:rPr>
            <a:t>https://digitallysound.ca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5C652F-DEAD-4712-A5FB-7F33CE12614E}" type="parTrans" cxnId="{20B4876E-C529-408E-B56D-31915A2AAE87}">
      <dgm:prSet/>
      <dgm:spPr/>
      <dgm:t>
        <a:bodyPr/>
        <a:lstStyle/>
        <a:p>
          <a:endParaRPr lang="en-US"/>
        </a:p>
      </dgm:t>
    </dgm:pt>
    <dgm:pt modelId="{A592FB19-F986-41A9-AC16-1993CCD56C10}" type="sibTrans" cxnId="{20B4876E-C529-408E-B56D-31915A2AAE87}">
      <dgm:prSet/>
      <dgm:spPr/>
      <dgm:t>
        <a:bodyPr/>
        <a:lstStyle/>
        <a:p>
          <a:endParaRPr lang="en-US"/>
        </a:p>
      </dgm:t>
    </dgm:pt>
    <dgm:pt modelId="{4124FDC2-7F50-4CFB-9237-3BAE00EB8386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Ethical considerations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5"/>
            </a:rPr>
            <a:t>https://www.scribbr.co.uk/research-methods/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Bhandari,P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. (2022) ethical considerations</a:t>
          </a:r>
        </a:p>
      </dgm:t>
    </dgm:pt>
    <dgm:pt modelId="{50DF032D-82F5-474F-9DB0-104F67BB6144}" type="parTrans" cxnId="{E078C86A-AB76-43EF-9246-50FEFE340ABD}">
      <dgm:prSet/>
      <dgm:spPr/>
      <dgm:t>
        <a:bodyPr/>
        <a:lstStyle/>
        <a:p>
          <a:endParaRPr lang="en-US"/>
        </a:p>
      </dgm:t>
    </dgm:pt>
    <dgm:pt modelId="{A632615E-6A71-4634-989D-9770B6AE03FA}" type="sibTrans" cxnId="{E078C86A-AB76-43EF-9246-50FEFE340ABD}">
      <dgm:prSet/>
      <dgm:spPr/>
      <dgm:t>
        <a:bodyPr/>
        <a:lstStyle/>
        <a:p>
          <a:endParaRPr lang="en-US"/>
        </a:p>
      </dgm:t>
    </dgm:pt>
    <dgm:pt modelId="{7936A8DA-4042-1C41-995D-FFFA49D532F4}" type="pres">
      <dgm:prSet presAssocID="{5A2562BB-B4E6-413C-B4FA-9BBFA7381875}" presName="linear" presStyleCnt="0">
        <dgm:presLayoutVars>
          <dgm:animLvl val="lvl"/>
          <dgm:resizeHandles val="exact"/>
        </dgm:presLayoutVars>
      </dgm:prSet>
      <dgm:spPr/>
    </dgm:pt>
    <dgm:pt modelId="{3CD7CEEE-EB8D-254D-A9A9-BF3622A79BF9}" type="pres">
      <dgm:prSet presAssocID="{AA7A51DC-6F52-409C-9EF3-24734ABB0941}" presName="parentText" presStyleLbl="node1" presStyleIdx="0" presStyleCnt="4" custLinFactNeighborX="2271" custLinFactNeighborY="19173">
        <dgm:presLayoutVars>
          <dgm:chMax val="0"/>
          <dgm:bulletEnabled val="1"/>
        </dgm:presLayoutVars>
      </dgm:prSet>
      <dgm:spPr/>
    </dgm:pt>
    <dgm:pt modelId="{72AE8E2C-A344-4842-8D49-5D7DD0471944}" type="pres">
      <dgm:prSet presAssocID="{4AAB89DB-30E6-4879-8B96-7FDF8FE0807D}" presName="spacer" presStyleCnt="0"/>
      <dgm:spPr/>
    </dgm:pt>
    <dgm:pt modelId="{E3C9AF01-3249-3D43-9810-697EEE279A70}" type="pres">
      <dgm:prSet presAssocID="{EF0E4646-9C0B-4DD6-B11F-A4B2A231F4C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6319988-22BB-FA41-AD31-FB81AA06E9E2}" type="pres">
      <dgm:prSet presAssocID="{7F8DFF12-F242-487E-A46B-787CDF577CD7}" presName="spacer" presStyleCnt="0"/>
      <dgm:spPr/>
    </dgm:pt>
    <dgm:pt modelId="{7300945E-E7B8-3E4C-8E34-ED7BE5548334}" type="pres">
      <dgm:prSet presAssocID="{C3838C53-7DB8-433D-AE76-FEE3C0BAACA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F6F5E94-DE2A-7B4E-BF4B-25D2B182CB11}" type="pres">
      <dgm:prSet presAssocID="{A592FB19-F986-41A9-AC16-1993CCD56C10}" presName="spacer" presStyleCnt="0"/>
      <dgm:spPr/>
    </dgm:pt>
    <dgm:pt modelId="{3143261C-A98F-114B-9511-54DC298E06AB}" type="pres">
      <dgm:prSet presAssocID="{4124FDC2-7F50-4CFB-9237-3BAE00EB838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30DD800-9996-4938-BD16-9FC4B548D1AF}" srcId="{5A2562BB-B4E6-413C-B4FA-9BBFA7381875}" destId="{AA7A51DC-6F52-409C-9EF3-24734ABB0941}" srcOrd="0" destOrd="0" parTransId="{CA97C8E9-08CF-4E0F-9F91-A4045C281FF6}" sibTransId="{4AAB89DB-30E6-4879-8B96-7FDF8FE0807D}"/>
    <dgm:cxn modelId="{B7455041-6704-CB49-B4C8-0D4363EB47B3}" type="presOf" srcId="{EF0E4646-9C0B-4DD6-B11F-A4B2A231F4C2}" destId="{E3C9AF01-3249-3D43-9810-697EEE279A70}" srcOrd="0" destOrd="0" presId="urn:microsoft.com/office/officeart/2005/8/layout/vList2"/>
    <dgm:cxn modelId="{D29C4A60-78DC-164C-AE6D-9CD1379E4A9C}" type="presOf" srcId="{4124FDC2-7F50-4CFB-9237-3BAE00EB8386}" destId="{3143261C-A98F-114B-9511-54DC298E06AB}" srcOrd="0" destOrd="0" presId="urn:microsoft.com/office/officeart/2005/8/layout/vList2"/>
    <dgm:cxn modelId="{E078C86A-AB76-43EF-9246-50FEFE340ABD}" srcId="{5A2562BB-B4E6-413C-B4FA-9BBFA7381875}" destId="{4124FDC2-7F50-4CFB-9237-3BAE00EB8386}" srcOrd="3" destOrd="0" parTransId="{50DF032D-82F5-474F-9DB0-104F67BB6144}" sibTransId="{A632615E-6A71-4634-989D-9770B6AE03FA}"/>
    <dgm:cxn modelId="{20B4876E-C529-408E-B56D-31915A2AAE87}" srcId="{5A2562BB-B4E6-413C-B4FA-9BBFA7381875}" destId="{C3838C53-7DB8-433D-AE76-FEE3C0BAACAB}" srcOrd="2" destOrd="0" parTransId="{5F5C652F-DEAD-4712-A5FB-7F33CE12614E}" sibTransId="{A592FB19-F986-41A9-AC16-1993CCD56C10}"/>
    <dgm:cxn modelId="{D63DBDB0-204B-884B-9118-CE336FA1E4A5}" type="presOf" srcId="{AA7A51DC-6F52-409C-9EF3-24734ABB0941}" destId="{3CD7CEEE-EB8D-254D-A9A9-BF3622A79BF9}" srcOrd="0" destOrd="0" presId="urn:microsoft.com/office/officeart/2005/8/layout/vList2"/>
    <dgm:cxn modelId="{A738DDBC-A2E3-4F59-A6BD-15494537BCA2}" srcId="{5A2562BB-B4E6-413C-B4FA-9BBFA7381875}" destId="{EF0E4646-9C0B-4DD6-B11F-A4B2A231F4C2}" srcOrd="1" destOrd="0" parTransId="{F5B924BB-B695-467E-A39C-E08B55429BE6}" sibTransId="{7F8DFF12-F242-487E-A46B-787CDF577CD7}"/>
    <dgm:cxn modelId="{F19C83C3-1372-AE40-A6B1-0E3968E04FA0}" type="presOf" srcId="{5A2562BB-B4E6-413C-B4FA-9BBFA7381875}" destId="{7936A8DA-4042-1C41-995D-FFFA49D532F4}" srcOrd="0" destOrd="0" presId="urn:microsoft.com/office/officeart/2005/8/layout/vList2"/>
    <dgm:cxn modelId="{2D3406C8-454B-C14B-8F61-B2C269704289}" type="presOf" srcId="{C3838C53-7DB8-433D-AE76-FEE3C0BAACAB}" destId="{7300945E-E7B8-3E4C-8E34-ED7BE5548334}" srcOrd="0" destOrd="0" presId="urn:microsoft.com/office/officeart/2005/8/layout/vList2"/>
    <dgm:cxn modelId="{A45F6E5F-1DAA-B048-B614-248C15001A21}" type="presParOf" srcId="{7936A8DA-4042-1C41-995D-FFFA49D532F4}" destId="{3CD7CEEE-EB8D-254D-A9A9-BF3622A79BF9}" srcOrd="0" destOrd="0" presId="urn:microsoft.com/office/officeart/2005/8/layout/vList2"/>
    <dgm:cxn modelId="{0D64DDCA-34EF-9144-A6F1-BD7E7BF5AE95}" type="presParOf" srcId="{7936A8DA-4042-1C41-995D-FFFA49D532F4}" destId="{72AE8E2C-A344-4842-8D49-5D7DD0471944}" srcOrd="1" destOrd="0" presId="urn:microsoft.com/office/officeart/2005/8/layout/vList2"/>
    <dgm:cxn modelId="{FBFBF782-F712-2546-BD47-8507E8792D53}" type="presParOf" srcId="{7936A8DA-4042-1C41-995D-FFFA49D532F4}" destId="{E3C9AF01-3249-3D43-9810-697EEE279A70}" srcOrd="2" destOrd="0" presId="urn:microsoft.com/office/officeart/2005/8/layout/vList2"/>
    <dgm:cxn modelId="{88D65150-3C85-7140-8F90-F4B7B4F2DF1A}" type="presParOf" srcId="{7936A8DA-4042-1C41-995D-FFFA49D532F4}" destId="{46319988-22BB-FA41-AD31-FB81AA06E9E2}" srcOrd="3" destOrd="0" presId="urn:microsoft.com/office/officeart/2005/8/layout/vList2"/>
    <dgm:cxn modelId="{0C2C5CB0-02D8-274E-AE11-D840A5A4C7B5}" type="presParOf" srcId="{7936A8DA-4042-1C41-995D-FFFA49D532F4}" destId="{7300945E-E7B8-3E4C-8E34-ED7BE5548334}" srcOrd="4" destOrd="0" presId="urn:microsoft.com/office/officeart/2005/8/layout/vList2"/>
    <dgm:cxn modelId="{72597EDD-FAB8-5944-9CE2-9B579876E32B}" type="presParOf" srcId="{7936A8DA-4042-1C41-995D-FFFA49D532F4}" destId="{4F6F5E94-DE2A-7B4E-BF4B-25D2B182CB11}" srcOrd="5" destOrd="0" presId="urn:microsoft.com/office/officeart/2005/8/layout/vList2"/>
    <dgm:cxn modelId="{ACBC6785-A704-3F41-AFBC-65C5573BA5BA}" type="presParOf" srcId="{7936A8DA-4042-1C41-995D-FFFA49D532F4}" destId="{3143261C-A98F-114B-9511-54DC298E06A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8E7D9-9E65-0244-AD83-A4E6D09D3546}">
      <dsp:nvSpPr>
        <dsp:cNvPr id="0" name=""/>
        <dsp:cNvSpPr/>
      </dsp:nvSpPr>
      <dsp:spPr>
        <a:xfrm>
          <a:off x="933002" y="312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The question we are exploring is …</a:t>
          </a:r>
        </a:p>
      </dsp:txBody>
      <dsp:txXfrm>
        <a:off x="933002" y="312"/>
        <a:ext cx="1832413" cy="1099448"/>
      </dsp:txXfrm>
    </dsp:sp>
    <dsp:sp modelId="{742C490B-4AF9-5148-8486-789F07D0FCA0}">
      <dsp:nvSpPr>
        <dsp:cNvPr id="0" name=""/>
        <dsp:cNvSpPr/>
      </dsp:nvSpPr>
      <dsp:spPr>
        <a:xfrm>
          <a:off x="2948657" y="312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1" u="sng" kern="1200" dirty="0">
              <a:latin typeface="Arial" panose="020B0604020202020204" pitchFamily="34" charset="0"/>
              <a:cs typeface="Arial" panose="020B0604020202020204" pitchFamily="34" charset="0"/>
            </a:rPr>
            <a:t>WHICH TOOL IS USED MOST BY UWTSD STUDENTS</a:t>
          </a: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?... </a:t>
          </a:r>
        </a:p>
      </dsp:txBody>
      <dsp:txXfrm>
        <a:off x="2948657" y="312"/>
        <a:ext cx="1832413" cy="1099448"/>
      </dsp:txXfrm>
    </dsp:sp>
    <dsp:sp modelId="{DB6AF4B7-2F09-FA47-BE89-EEAEFA0ACC2D}">
      <dsp:nvSpPr>
        <dsp:cNvPr id="0" name=""/>
        <dsp:cNvSpPr/>
      </dsp:nvSpPr>
      <dsp:spPr>
        <a:xfrm>
          <a:off x="4964312" y="312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In this presentation we will be investigating the most used tool of  </a:t>
          </a:r>
        </a:p>
      </dsp:txBody>
      <dsp:txXfrm>
        <a:off x="4964312" y="312"/>
        <a:ext cx="1832413" cy="1099448"/>
      </dsp:txXfrm>
    </dsp:sp>
    <dsp:sp modelId="{A38A8891-4BA0-E74D-8936-E94F16F4B2F8}">
      <dsp:nvSpPr>
        <dsp:cNvPr id="0" name=""/>
        <dsp:cNvSpPr/>
      </dsp:nvSpPr>
      <dsp:spPr>
        <a:xfrm>
          <a:off x="945407" y="1290049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The UWTSD students. </a:t>
          </a:r>
        </a:p>
      </dsp:txBody>
      <dsp:txXfrm>
        <a:off x="945407" y="1290049"/>
        <a:ext cx="1832413" cy="1099448"/>
      </dsp:txXfrm>
    </dsp:sp>
    <dsp:sp modelId="{CC249DD5-8403-8642-963D-6162D516D2D8}">
      <dsp:nvSpPr>
        <dsp:cNvPr id="0" name=""/>
        <dsp:cNvSpPr/>
      </dsp:nvSpPr>
      <dsp:spPr>
        <a:xfrm>
          <a:off x="2948657" y="1283001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This presentation will include the:</a:t>
          </a:r>
        </a:p>
      </dsp:txBody>
      <dsp:txXfrm>
        <a:off x="2948657" y="1283001"/>
        <a:ext cx="1832413" cy="1099448"/>
      </dsp:txXfrm>
    </dsp:sp>
    <dsp:sp modelId="{23AD3647-9D96-8048-8461-AB6DCA3AA533}">
      <dsp:nvSpPr>
        <dsp:cNvPr id="0" name=""/>
        <dsp:cNvSpPr/>
      </dsp:nvSpPr>
      <dsp:spPr>
        <a:xfrm>
          <a:off x="4964312" y="1283001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- Research methods</a:t>
          </a:r>
        </a:p>
      </dsp:txBody>
      <dsp:txXfrm>
        <a:off x="4964312" y="1283001"/>
        <a:ext cx="1832413" cy="1099448"/>
      </dsp:txXfrm>
    </dsp:sp>
    <dsp:sp modelId="{A06DBDB2-B90A-8B4B-B603-E51F67F9E50E}">
      <dsp:nvSpPr>
        <dsp:cNvPr id="0" name=""/>
        <dsp:cNvSpPr/>
      </dsp:nvSpPr>
      <dsp:spPr>
        <a:xfrm>
          <a:off x="1940829" y="2565691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- Ethical considerations</a:t>
          </a:r>
        </a:p>
      </dsp:txBody>
      <dsp:txXfrm>
        <a:off x="1940829" y="2565691"/>
        <a:ext cx="1832413" cy="1099448"/>
      </dsp:txXfrm>
    </dsp:sp>
    <dsp:sp modelId="{0ACEB2F3-E28E-094B-A31F-8378FF4E838F}">
      <dsp:nvSpPr>
        <dsp:cNvPr id="0" name=""/>
        <dsp:cNvSpPr/>
      </dsp:nvSpPr>
      <dsp:spPr>
        <a:xfrm>
          <a:off x="3956484" y="2565691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The findings of our research </a:t>
          </a:r>
        </a:p>
      </dsp:txBody>
      <dsp:txXfrm>
        <a:off x="3956484" y="2565691"/>
        <a:ext cx="1832413" cy="10994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BE436B-E916-3A4D-8ABB-DA93BEF278AA}">
      <dsp:nvSpPr>
        <dsp:cNvPr id="0" name=""/>
        <dsp:cNvSpPr/>
      </dsp:nvSpPr>
      <dsp:spPr>
        <a:xfrm>
          <a:off x="623" y="219962"/>
          <a:ext cx="2431585" cy="1458951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u="sng" kern="1200">
              <a:latin typeface="Arial" panose="020B0604020202020204" pitchFamily="34" charset="0"/>
              <a:cs typeface="Arial" panose="020B0604020202020204" pitchFamily="34" charset="0"/>
            </a:rPr>
            <a:t>Types of questions being asked:</a:t>
          </a: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latin typeface="Arial" panose="020B0604020202020204" pitchFamily="34" charset="0"/>
              <a:cs typeface="Arial" panose="020B0604020202020204" pitchFamily="34" charset="0"/>
            </a:rPr>
            <a:t>Likert </a:t>
          </a: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latin typeface="Arial" panose="020B0604020202020204" pitchFamily="34" charset="0"/>
              <a:cs typeface="Arial" panose="020B0604020202020204" pitchFamily="34" charset="0"/>
            </a:rPr>
            <a:t>Multiple Choice</a:t>
          </a: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latin typeface="Arial" panose="020B0604020202020204" pitchFamily="34" charset="0"/>
              <a:cs typeface="Arial" panose="020B0604020202020204" pitchFamily="34" charset="0"/>
            </a:rPr>
            <a:t>Ranking</a:t>
          </a:r>
        </a:p>
      </dsp:txBody>
      <dsp:txXfrm>
        <a:off x="623" y="219962"/>
        <a:ext cx="2431585" cy="1458951"/>
      </dsp:txXfrm>
    </dsp:sp>
    <dsp:sp modelId="{7120F2A4-2267-3344-A86F-539E0D0308F2}">
      <dsp:nvSpPr>
        <dsp:cNvPr id="0" name=""/>
        <dsp:cNvSpPr/>
      </dsp:nvSpPr>
      <dsp:spPr>
        <a:xfrm>
          <a:off x="2675367" y="219962"/>
          <a:ext cx="2431585" cy="1458951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u="sng" kern="1200">
              <a:latin typeface="Arial" panose="020B0604020202020204" pitchFamily="34" charset="0"/>
              <a:cs typeface="Arial" panose="020B0604020202020204" pitchFamily="34" charset="0"/>
            </a:rPr>
            <a:t>Who is our audience?</a:t>
          </a: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latin typeface="Arial" panose="020B0604020202020204" pitchFamily="34" charset="0"/>
              <a:cs typeface="Arial" panose="020B0604020202020204" pitchFamily="34" charset="0"/>
            </a:rPr>
            <a:t>Fellow students </a:t>
          </a:r>
        </a:p>
      </dsp:txBody>
      <dsp:txXfrm>
        <a:off x="2675367" y="219962"/>
        <a:ext cx="2431585" cy="1458951"/>
      </dsp:txXfrm>
    </dsp:sp>
    <dsp:sp modelId="{3BE6A2F4-919E-114D-8F26-41F5BD584808}">
      <dsp:nvSpPr>
        <dsp:cNvPr id="0" name=""/>
        <dsp:cNvSpPr/>
      </dsp:nvSpPr>
      <dsp:spPr>
        <a:xfrm>
          <a:off x="1337995" y="1922072"/>
          <a:ext cx="2431585" cy="1458951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Arial" panose="020B0604020202020204" pitchFamily="34" charset="0"/>
              <a:cs typeface="Arial" panose="020B0604020202020204" pitchFamily="34" charset="0"/>
            </a:rPr>
            <a:t>Aim:   To gather data on which tool / application gets used most frequently. </a:t>
          </a:r>
        </a:p>
      </dsp:txBody>
      <dsp:txXfrm>
        <a:off x="1337995" y="1922072"/>
        <a:ext cx="2431585" cy="14589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7C4488-7ECE-B144-A923-E3E73C64F2DB}">
      <dsp:nvSpPr>
        <dsp:cNvPr id="0" name=""/>
        <dsp:cNvSpPr/>
      </dsp:nvSpPr>
      <dsp:spPr>
        <a:xfrm>
          <a:off x="0" y="0"/>
          <a:ext cx="7901431" cy="5593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Arial" panose="020B0604020202020204" pitchFamily="34" charset="0"/>
              <a:cs typeface="Arial" panose="020B0604020202020204" pitchFamily="34" charset="0"/>
            </a:rPr>
            <a:t>Ethical considerations are a set of principles that all health and social care workers should have. </a:t>
          </a:r>
        </a:p>
      </dsp:txBody>
      <dsp:txXfrm>
        <a:off x="16384" y="16384"/>
        <a:ext cx="7232352" cy="526626"/>
      </dsp:txXfrm>
    </dsp:sp>
    <dsp:sp modelId="{DEE9DA51-5942-8A4D-B044-EBC0B8F2166C}">
      <dsp:nvSpPr>
        <dsp:cNvPr id="0" name=""/>
        <dsp:cNvSpPr/>
      </dsp:nvSpPr>
      <dsp:spPr>
        <a:xfrm>
          <a:off x="590042" y="637088"/>
          <a:ext cx="7901431" cy="559394"/>
        </a:xfrm>
        <a:prstGeom prst="roundRect">
          <a:avLst>
            <a:gd name="adj" fmla="val 10000"/>
          </a:avLst>
        </a:prstGeom>
        <a:solidFill>
          <a:schemeClr val="accent2">
            <a:hueOff val="-2587972"/>
            <a:satOff val="11465"/>
            <a:lumOff val="-4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Arial" panose="020B0604020202020204" pitchFamily="34" charset="0"/>
              <a:cs typeface="Arial" panose="020B0604020202020204" pitchFamily="34" charset="0"/>
            </a:rPr>
            <a:t>To protect the rights of participants </a:t>
          </a:r>
        </a:p>
      </dsp:txBody>
      <dsp:txXfrm>
        <a:off x="606426" y="653472"/>
        <a:ext cx="6915015" cy="526626"/>
      </dsp:txXfrm>
    </dsp:sp>
    <dsp:sp modelId="{EDC871E7-A958-6648-8047-6F7B43B10C99}">
      <dsp:nvSpPr>
        <dsp:cNvPr id="0" name=""/>
        <dsp:cNvSpPr/>
      </dsp:nvSpPr>
      <dsp:spPr>
        <a:xfrm>
          <a:off x="1180084" y="1274176"/>
          <a:ext cx="7901431" cy="559394"/>
        </a:xfrm>
        <a:prstGeom prst="roundRect">
          <a:avLst>
            <a:gd name="adj" fmla="val 10000"/>
          </a:avLst>
        </a:prstGeom>
        <a:solidFill>
          <a:schemeClr val="accent2">
            <a:hueOff val="-5175944"/>
            <a:satOff val="22930"/>
            <a:lumOff val="-843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Arial" panose="020B0604020202020204" pitchFamily="34" charset="0"/>
              <a:cs typeface="Arial" panose="020B0604020202020204" pitchFamily="34" charset="0"/>
            </a:rPr>
            <a:t>To enhance the validity of the research</a:t>
          </a:r>
        </a:p>
      </dsp:txBody>
      <dsp:txXfrm>
        <a:off x="1196468" y="1290560"/>
        <a:ext cx="6915015" cy="526626"/>
      </dsp:txXfrm>
    </dsp:sp>
    <dsp:sp modelId="{EC53F8A4-BF3F-C14B-898A-D0FE8445F042}">
      <dsp:nvSpPr>
        <dsp:cNvPr id="0" name=""/>
        <dsp:cNvSpPr/>
      </dsp:nvSpPr>
      <dsp:spPr>
        <a:xfrm>
          <a:off x="1794857" y="1911265"/>
          <a:ext cx="7901431" cy="559394"/>
        </a:xfrm>
        <a:prstGeom prst="roundRect">
          <a:avLst>
            <a:gd name="adj" fmla="val 10000"/>
          </a:avLst>
        </a:prstGeom>
        <a:solidFill>
          <a:schemeClr val="accent2">
            <a:hueOff val="-7763915"/>
            <a:satOff val="34394"/>
            <a:lumOff val="-1264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Arial" panose="020B0604020202020204" pitchFamily="34" charset="0"/>
              <a:cs typeface="Arial" panose="020B0604020202020204" pitchFamily="34" charset="0"/>
            </a:rPr>
            <a:t>To maintain scientific integrity </a:t>
          </a:r>
        </a:p>
      </dsp:txBody>
      <dsp:txXfrm>
        <a:off x="1811241" y="1927649"/>
        <a:ext cx="6915015" cy="526626"/>
      </dsp:txXfrm>
    </dsp:sp>
    <dsp:sp modelId="{B95E651D-450A-8847-87DD-34ED1DE6C843}">
      <dsp:nvSpPr>
        <dsp:cNvPr id="0" name=""/>
        <dsp:cNvSpPr/>
      </dsp:nvSpPr>
      <dsp:spPr>
        <a:xfrm>
          <a:off x="2360168" y="2548353"/>
          <a:ext cx="7901431" cy="559394"/>
        </a:xfrm>
        <a:prstGeom prst="roundRect">
          <a:avLst>
            <a:gd name="adj" fmla="val 10000"/>
          </a:avLst>
        </a:prstGeom>
        <a:solidFill>
          <a:schemeClr val="accent2">
            <a:hueOff val="-10351888"/>
            <a:satOff val="45859"/>
            <a:lumOff val="-168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err="1">
              <a:latin typeface="Arial" panose="020B0604020202020204" pitchFamily="34" charset="0"/>
              <a:cs typeface="Arial" panose="020B0604020202020204" pitchFamily="34" charset="0"/>
            </a:rPr>
            <a:t>Bhandari,P</a:t>
          </a:r>
          <a:r>
            <a:rPr lang="en-US" sz="1500" kern="1200">
              <a:latin typeface="Arial" panose="020B0604020202020204" pitchFamily="34" charset="0"/>
              <a:cs typeface="Arial" panose="020B0604020202020204" pitchFamily="34" charset="0"/>
            </a:rPr>
            <a:t>. (2022) “ethical considerations in research types and examples”.</a:t>
          </a:r>
        </a:p>
      </dsp:txBody>
      <dsp:txXfrm>
        <a:off x="2376552" y="2564737"/>
        <a:ext cx="6915015" cy="526626"/>
      </dsp:txXfrm>
    </dsp:sp>
    <dsp:sp modelId="{2C895428-D40E-6D45-94CF-EE61594B3192}">
      <dsp:nvSpPr>
        <dsp:cNvPr id="0" name=""/>
        <dsp:cNvSpPr/>
      </dsp:nvSpPr>
      <dsp:spPr>
        <a:xfrm>
          <a:off x="7537825" y="408668"/>
          <a:ext cx="363606" cy="3636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7619636" y="408668"/>
        <a:ext cx="199984" cy="273614"/>
      </dsp:txXfrm>
    </dsp:sp>
    <dsp:sp modelId="{CD5FDB36-A696-7149-A9AB-2B60EBD8DFE5}">
      <dsp:nvSpPr>
        <dsp:cNvPr id="0" name=""/>
        <dsp:cNvSpPr/>
      </dsp:nvSpPr>
      <dsp:spPr>
        <a:xfrm>
          <a:off x="8127867" y="1045757"/>
          <a:ext cx="363606" cy="3636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3648662"/>
            <a:satOff val="10440"/>
            <a:lumOff val="-69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3648662"/>
              <a:satOff val="10440"/>
              <a:lumOff val="-6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8209678" y="1045757"/>
        <a:ext cx="199984" cy="273614"/>
      </dsp:txXfrm>
    </dsp:sp>
    <dsp:sp modelId="{4DBE7813-3263-DD44-8ED0-793AD502790C}">
      <dsp:nvSpPr>
        <dsp:cNvPr id="0" name=""/>
        <dsp:cNvSpPr/>
      </dsp:nvSpPr>
      <dsp:spPr>
        <a:xfrm>
          <a:off x="8717909" y="1673522"/>
          <a:ext cx="363606" cy="3636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7297324"/>
            <a:satOff val="20881"/>
            <a:lumOff val="-138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7297324"/>
              <a:satOff val="20881"/>
              <a:lumOff val="-13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8799720" y="1673522"/>
        <a:ext cx="199984" cy="273614"/>
      </dsp:txXfrm>
    </dsp:sp>
    <dsp:sp modelId="{40661E30-5444-304B-9550-C69B913AD351}">
      <dsp:nvSpPr>
        <dsp:cNvPr id="0" name=""/>
        <dsp:cNvSpPr/>
      </dsp:nvSpPr>
      <dsp:spPr>
        <a:xfrm>
          <a:off x="9307951" y="2316826"/>
          <a:ext cx="363606" cy="3636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10945986"/>
            <a:satOff val="31321"/>
            <a:lumOff val="-2084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0945986"/>
              <a:satOff val="31321"/>
              <a:lumOff val="-20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9389762" y="2316826"/>
        <a:ext cx="199984" cy="27361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D7CEEE-EB8D-254D-A9A9-BF3622A79BF9}">
      <dsp:nvSpPr>
        <dsp:cNvPr id="0" name=""/>
        <dsp:cNvSpPr/>
      </dsp:nvSpPr>
      <dsp:spPr>
        <a:xfrm>
          <a:off x="0" y="206411"/>
          <a:ext cx="6151562" cy="1193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Quantitative Research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/>
            </a:rPr>
            <a:t>https://wallstreetmojo.com/quantitave-research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58257" y="264668"/>
        <a:ext cx="6035048" cy="1076886"/>
      </dsp:txXfrm>
    </dsp:sp>
    <dsp:sp modelId="{E3C9AF01-3249-3D43-9810-697EEE279A70}">
      <dsp:nvSpPr>
        <dsp:cNvPr id="0" name=""/>
        <dsp:cNvSpPr/>
      </dsp:nvSpPr>
      <dsp:spPr>
        <a:xfrm>
          <a:off x="0" y="1427745"/>
          <a:ext cx="6151562" cy="1193400"/>
        </a:xfrm>
        <a:prstGeom prst="roundRect">
          <a:avLst/>
        </a:prstGeom>
        <a:solidFill>
          <a:schemeClr val="accent2">
            <a:hueOff val="-3450629"/>
            <a:satOff val="15286"/>
            <a:lumOff val="-56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Teams Logo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/>
            </a:rPr>
            <a:t>https://office.com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Moodle Research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3"/>
            </a:rPr>
            <a:t>https://www.hubkengroup.com/resources/moodle-beneficial-education-sector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257" y="1486002"/>
        <a:ext cx="6035048" cy="1076886"/>
      </dsp:txXfrm>
    </dsp:sp>
    <dsp:sp modelId="{7300945E-E7B8-3E4C-8E34-ED7BE5548334}">
      <dsp:nvSpPr>
        <dsp:cNvPr id="0" name=""/>
        <dsp:cNvSpPr/>
      </dsp:nvSpPr>
      <dsp:spPr>
        <a:xfrm>
          <a:off x="0" y="2655705"/>
          <a:ext cx="6151562" cy="1193400"/>
        </a:xfrm>
        <a:prstGeom prst="roundRect">
          <a:avLst/>
        </a:prstGeom>
        <a:solidFill>
          <a:schemeClr val="accent2">
            <a:hueOff val="-6901259"/>
            <a:satOff val="30573"/>
            <a:lumOff val="-112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Digital toolbox photo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4"/>
            </a:rPr>
            <a:t>https://digitallysound.ca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257" y="2713962"/>
        <a:ext cx="6035048" cy="1076886"/>
      </dsp:txXfrm>
    </dsp:sp>
    <dsp:sp modelId="{3143261C-A98F-114B-9511-54DC298E06AB}">
      <dsp:nvSpPr>
        <dsp:cNvPr id="0" name=""/>
        <dsp:cNvSpPr/>
      </dsp:nvSpPr>
      <dsp:spPr>
        <a:xfrm>
          <a:off x="0" y="3883665"/>
          <a:ext cx="6151562" cy="1193400"/>
        </a:xfrm>
        <a:prstGeom prst="roundRect">
          <a:avLst/>
        </a:prstGeom>
        <a:solidFill>
          <a:schemeClr val="accent2">
            <a:hueOff val="-10351888"/>
            <a:satOff val="45859"/>
            <a:lumOff val="-168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Ethical considerations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5"/>
            </a:rPr>
            <a:t>https://www.scribbr.co.uk/research-methods/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1200" kern="1200" dirty="0" err="1">
              <a:latin typeface="Arial" panose="020B0604020202020204" pitchFamily="34" charset="0"/>
              <a:cs typeface="Arial" panose="020B0604020202020204" pitchFamily="34" charset="0"/>
            </a:rPr>
            <a:t>Bhandari,P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. (2022) ethical considerations</a:t>
          </a:r>
        </a:p>
      </dsp:txBody>
      <dsp:txXfrm>
        <a:off x="58257" y="3941922"/>
        <a:ext cx="6035048" cy="10768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EFF9C-51E4-A041-AF38-81F632A7E2C8}" type="datetimeFigureOut">
              <a:rPr lang="en-US" smtClean="0"/>
              <a:t>2/24/23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9E6D46-3CD2-E541-B18A-21D7F6BDF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235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17FC-73D9-D341-A167-B92F12993F58}" type="datetime1">
              <a:rPr lang="en-GB" smtClean="0"/>
              <a:t>24/02/2023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6584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0FFB9-23CC-9A4D-BD04-EABF31D144A6}" type="datetime1">
              <a:rPr lang="en-GB" smtClean="0"/>
              <a:t>24/02/2023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106651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02D77-B3D6-7042-A842-22DA09F6982A}" type="datetime1">
              <a:rPr lang="en-GB" smtClean="0"/>
              <a:t>24/02/2023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71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CA013-59BF-6A4F-A285-05E882DFBD80}" type="datetime1">
              <a:rPr lang="en-GB" smtClean="0"/>
              <a:t>24/02/2023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947242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B38A-CD35-3E47-95A6-3C97C87F382B}" type="datetime1">
              <a:rPr lang="en-GB" smtClean="0"/>
              <a:t>24/02/2023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168434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9FF1-48C9-8347-B741-DAECA4D9F57E}" type="datetime1">
              <a:rPr lang="en-GB" smtClean="0"/>
              <a:t>24/02/2023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767308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98B3C-79F2-E94A-9265-CFC349FB24A2}" type="datetime1">
              <a:rPr lang="en-GB" smtClean="0"/>
              <a:t>24/02/2023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123945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41DF7-A9E0-6D4E-B8E9-8C258B970EA4}" type="datetime1">
              <a:rPr lang="en-GB" smtClean="0"/>
              <a:t>24/02/2023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774394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3B8E0A3-9BE8-5145-9A4B-10003E67F782}" type="datetime1">
              <a:rPr lang="en-GB" smtClean="0"/>
              <a:t>24/02/2023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983592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478-49C2-734F-8358-D9E913DEDBD5}" type="datetime1">
              <a:rPr lang="en-GB" smtClean="0"/>
              <a:t>24/02/2023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584778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7A4B-C33E-8B42-B626-F519E4DCF273}" type="datetime1">
              <a:rPr lang="en-GB" smtClean="0"/>
              <a:t>24/02/2023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75988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399D6D1B-3CDD-A943-9D90-9A0A25AE20FB}" type="datetime1">
              <a:rPr lang="en-GB" smtClean="0"/>
              <a:t>24/02/2023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169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ransition spd="slow">
    <p:wipe/>
  </p:transition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" TargetMode="External"/><Relationship Id="rId2" Type="http://schemas.openxmlformats.org/officeDocument/2006/relationships/hyperlink" Target="https://www.hubkengroup.com/resources/moodle-beneficial-education-sector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s://www.teachingthought.com/technology/best-digital-collaboration/" TargetMode="External"/><Relationship Id="rId4" Type="http://schemas.openxmlformats.org/officeDocument/2006/relationships/hyperlink" Target="https://office.com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13" descr="School supplies in a box">
            <a:extLst>
              <a:ext uri="{FF2B5EF4-FFF2-40B4-BE49-F238E27FC236}">
                <a16:creationId xmlns:a16="http://schemas.microsoft.com/office/drawing/2014/main" id="{596E3F11-1365-2B78-B31F-C9D9A57C9E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8170" b="72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BA9C0F-5B01-DC4C-EA86-B3E482D12B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ellipse">
            <a:avLst/>
          </a:prstGeom>
          <a:noFill/>
          <a:ln w="38100" cap="sq">
            <a:solidFill>
              <a:schemeClr val="tx1"/>
            </a:solidFill>
            <a:miter lim="800000"/>
          </a:ln>
        </p:spPr>
        <p:txBody>
          <a:bodyPr vert="horz" lIns="182880" tIns="182880" rIns="182880" bIns="182880" rtlCol="0" anchor="ctr">
            <a:normAutofit fontScale="90000"/>
          </a:bodyPr>
          <a:lstStyle/>
          <a:p>
            <a:r>
              <a:rPr lang="en-US" sz="2700" kern="1200" cap="all" spc="200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tool is used the most by students at UWTSD?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F28CB9-37A1-C04D-E5A3-F44ED2964C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Jessica Holder 2224593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Amy Harrison 2224594 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(LCHS4002_BIRM)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GROUP PRESENTATION 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ZAHIDA KHAN 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10/02/2023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BCBEA-6007-FA2C-B1F8-9D5F487CB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0712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B71A9-FAEF-FAEC-CA55-F56E34D86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72473"/>
            <a:ext cx="7729728" cy="1188720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5F83FF0C-E1EB-143A-D650-B961BDA6FD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8690709"/>
              </p:ext>
            </p:extLst>
          </p:nvPr>
        </p:nvGraphicFramePr>
        <p:xfrm>
          <a:off x="496519" y="2227856"/>
          <a:ext cx="7729728" cy="3665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A946769F-4546-E691-EA13-519960A81A63}"/>
              </a:ext>
            </a:extLst>
          </p:cNvPr>
          <p:cNvSpPr/>
          <p:nvPr/>
        </p:nvSpPr>
        <p:spPr>
          <a:xfrm>
            <a:off x="10173493" y="529684"/>
            <a:ext cx="1841863" cy="16981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5" descr="Questions with solid fill">
            <a:extLst>
              <a:ext uri="{FF2B5EF4-FFF2-40B4-BE49-F238E27FC236}">
                <a16:creationId xmlns:a16="http://schemas.microsoft.com/office/drawing/2014/main" id="{FF6F85B4-29C2-4209-C911-C92C8651F9E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637224" y="964995"/>
            <a:ext cx="914400" cy="914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449338-6C13-B37E-7452-D676876DF909}"/>
              </a:ext>
            </a:extLst>
          </p:cNvPr>
          <p:cNvSpPr txBox="1"/>
          <p:nvPr/>
        </p:nvSpPr>
        <p:spPr>
          <a:xfrm>
            <a:off x="8358817" y="6346555"/>
            <a:ext cx="2057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Presented by Amie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382A51-C688-3210-B9C7-EB8C4393FA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84160" y="3121966"/>
            <a:ext cx="3753408" cy="2252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E58EAE8-5793-FA42-71B7-F386AAC74989}"/>
              </a:ext>
            </a:extLst>
          </p:cNvPr>
          <p:cNvSpPr txBox="1"/>
          <p:nvPr/>
        </p:nvSpPr>
        <p:spPr>
          <a:xfrm>
            <a:off x="10951325" y="5473609"/>
            <a:ext cx="12005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Digitallysound.ca</a:t>
            </a:r>
            <a:endParaRPr lang="en-US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AF6706D7-9E1B-795C-0465-0F7D432C5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961005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50B03-7B46-DD81-6BF0-EE2C80F38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964692"/>
            <a:ext cx="4476806" cy="1188720"/>
          </a:xfrm>
        </p:spPr>
        <p:txBody>
          <a:bodyPr>
            <a:norm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CF268-1CB0-2356-A6FD-8B9B4E899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44" y="2638043"/>
            <a:ext cx="4492932" cy="3651545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In this investigation we have used multiple methods of research to collect the data to answer our question.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We have created a survey for students, we have explored online information and sources and we have taken into consideration our own and peers personal preferences.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For example 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Research shows that …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All students AND staff have access to Microsoft Teams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Research also shows that Moodle is a highly used tool by every student as it has the most recognized learning tools and also holds majority of the information needed by students. </a:t>
            </a:r>
          </a:p>
          <a:p>
            <a:pPr marL="0" indent="0">
              <a:lnSpc>
                <a:spcPct val="90000"/>
              </a:lnSpc>
              <a:buNone/>
            </a:pPr>
            <a:endParaRPr lang="en-US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2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200" b="1" u="sng">
                <a:latin typeface="Arial" panose="020B0604020202020204" pitchFamily="34" charset="0"/>
                <a:cs typeface="Arial" panose="020B0604020202020204" pitchFamily="34" charset="0"/>
              </a:rPr>
              <a:t>Sources;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 b="1" u="sng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https://www.hubkengroup.com/resources/moodle-beneficial-education-sector</a:t>
            </a:r>
            <a:endParaRPr lang="en-US" sz="12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200" b="1" u="sng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https://www.uwtsd.ac.uk</a:t>
            </a:r>
            <a:endParaRPr lang="en-US" sz="12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200" b="1" u="sng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https://office.com</a:t>
            </a:r>
            <a:endParaRPr lang="en-US" sz="12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200" b="1" u="sng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Https://www.teachingthought.com/technology/best-digital-collaboration</a:t>
            </a:r>
            <a:r>
              <a:rPr lang="en-US" sz="1200" b="1" u="sng">
                <a:hlinkClick r:id="rId5"/>
              </a:rPr>
              <a:t>/</a:t>
            </a:r>
            <a:endParaRPr lang="en-US" sz="1200" b="1" u="sng"/>
          </a:p>
          <a:p>
            <a:pPr marL="0" indent="0">
              <a:lnSpc>
                <a:spcPct val="90000"/>
              </a:lnSpc>
              <a:buNone/>
            </a:pPr>
            <a:endParaRPr lang="en-US" sz="1000" b="1" u="sng"/>
          </a:p>
          <a:p>
            <a:pPr marL="0" indent="0">
              <a:lnSpc>
                <a:spcPct val="90000"/>
              </a:lnSpc>
              <a:buNone/>
            </a:pPr>
            <a:endParaRPr lang="en-US" sz="1000" b="1" u="sng"/>
          </a:p>
          <a:p>
            <a:pPr marL="0" indent="0">
              <a:lnSpc>
                <a:spcPct val="90000"/>
              </a:lnSpc>
              <a:buNone/>
            </a:pPr>
            <a:endParaRPr lang="en-US" sz="1000" b="1" u="sng"/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56533F40-045E-4E3D-9243-864CD4E58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43605" y="964692"/>
            <a:ext cx="5440680" cy="4936558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30402EC6-D845-41B3-BEBE-CB34D9BFE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0699" y="1128683"/>
            <a:ext cx="5106493" cy="46085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9C7F11-F97D-5AF7-4CBF-11FA7B7C6A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5847" y="1293275"/>
            <a:ext cx="4616196" cy="42793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D54C4F-251E-CA61-1077-0F106DFA6A58}"/>
              </a:ext>
            </a:extLst>
          </p:cNvPr>
          <p:cNvSpPr txBox="1"/>
          <p:nvPr/>
        </p:nvSpPr>
        <p:spPr>
          <a:xfrm>
            <a:off x="9092972" y="5901250"/>
            <a:ext cx="1848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400"/>
              <a:t>Presented by Amie and Jess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D8830A-AA19-D2B3-D071-9E69032C8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43914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A88DF-20BE-B57C-7338-72B927718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5" y="355598"/>
            <a:ext cx="7729728" cy="1188720"/>
          </a:xfrm>
        </p:spPr>
        <p:txBody>
          <a:bodyPr/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Proposed method</a:t>
            </a:r>
          </a:p>
        </p:txBody>
      </p:sp>
      <p:pic>
        <p:nvPicPr>
          <p:cNvPr id="6" name="Content Placeholder 5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299D15AB-A2F2-F0A7-E905-6EB64F34E6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56521" y="2992045"/>
            <a:ext cx="5517715" cy="3002471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FCECB76-DC4C-0D9C-F37A-39F2F2A299F7}"/>
              </a:ext>
            </a:extLst>
          </p:cNvPr>
          <p:cNvSpPr txBox="1"/>
          <p:nvPr/>
        </p:nvSpPr>
        <p:spPr>
          <a:xfrm>
            <a:off x="8586788" y="6508860"/>
            <a:ext cx="4988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/>
              <a:t>Source: </a:t>
            </a:r>
            <a:r>
              <a:rPr lang="en-US" sz="1200" err="1"/>
              <a:t>Quantitatave</a:t>
            </a:r>
            <a:r>
              <a:rPr lang="en-US" sz="1200"/>
              <a:t> Research (</a:t>
            </a:r>
            <a:r>
              <a:rPr lang="en-US" sz="1200" err="1"/>
              <a:t>wallstreetmojo.com</a:t>
            </a:r>
            <a:r>
              <a:rPr lang="en-US" sz="1200"/>
              <a:t>)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8333FA-2064-916E-6573-6B41EB0DFC14}"/>
              </a:ext>
            </a:extLst>
          </p:cNvPr>
          <p:cNvSpPr/>
          <p:nvPr/>
        </p:nvSpPr>
        <p:spPr>
          <a:xfrm>
            <a:off x="2976620" y="1719117"/>
            <a:ext cx="6238759" cy="923330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Survey Questions </a:t>
            </a:r>
            <a:r>
              <a:rPr lang="en-GB" sz="5400" b="1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:</a:t>
            </a:r>
          </a:p>
        </p:txBody>
      </p:sp>
      <p:graphicFrame>
        <p:nvGraphicFramePr>
          <p:cNvPr id="25" name="TextBox 10">
            <a:extLst>
              <a:ext uri="{FF2B5EF4-FFF2-40B4-BE49-F238E27FC236}">
                <a16:creationId xmlns:a16="http://schemas.microsoft.com/office/drawing/2014/main" id="{F63E4EBA-9051-E077-F562-EE4A33E08F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9845901"/>
              </p:ext>
            </p:extLst>
          </p:nvPr>
        </p:nvGraphicFramePr>
        <p:xfrm>
          <a:off x="605752" y="2907874"/>
          <a:ext cx="5107577" cy="36009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C22D18-3C4C-FA50-42B5-895F700A9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35855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EAEC2-BAAA-CA8A-1185-2508C015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ellipse">
            <a:avLst/>
          </a:prstGeom>
        </p:spPr>
        <p:txBody>
          <a:bodyPr>
            <a:normAutofit fontScale="90000"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Ethical considerations </a:t>
            </a:r>
          </a:p>
        </p:txBody>
      </p:sp>
      <p:graphicFrame>
        <p:nvGraphicFramePr>
          <p:cNvPr id="31" name="Content Placeholder 2">
            <a:extLst>
              <a:ext uri="{FF2B5EF4-FFF2-40B4-BE49-F238E27FC236}">
                <a16:creationId xmlns:a16="http://schemas.microsoft.com/office/drawing/2014/main" id="{6B2B647A-AB89-FE26-7FDB-2C3DE1E6A0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8378228"/>
              </p:ext>
            </p:extLst>
          </p:nvPr>
        </p:nvGraphicFramePr>
        <p:xfrm>
          <a:off x="965200" y="2638425"/>
          <a:ext cx="10261600" cy="310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F3059-3B67-7CC4-E563-817E8D256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5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E0271F-4FBA-9B31-0CCB-CD419D8EBA65}"/>
              </a:ext>
            </a:extLst>
          </p:cNvPr>
          <p:cNvSpPr txBox="1"/>
          <p:nvPr/>
        </p:nvSpPr>
        <p:spPr>
          <a:xfrm>
            <a:off x="247135" y="6017741"/>
            <a:ext cx="2817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Presented by amie and jess </a:t>
            </a:r>
          </a:p>
        </p:txBody>
      </p:sp>
    </p:spTree>
    <p:extLst>
      <p:ext uri="{BB962C8B-B14F-4D97-AF65-F5344CB8AC3E}">
        <p14:creationId xmlns:p14="http://schemas.microsoft.com/office/powerpoint/2010/main" val="309982580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8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7894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EDBC76-A3A3-4710-5590-6D8E48182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303" y="1299586"/>
            <a:ext cx="4329224" cy="397193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>
            <a:noAutofit/>
          </a:bodyPr>
          <a:lstStyle/>
          <a:p>
            <a:r>
              <a:rPr lang="en-US" sz="2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WE ARE INCLUDING ETHICAL CONSIDERATIONS INTO OUR RESEARCH </a:t>
            </a:r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5E5436DB-4E8B-43A5-AE55-1C527B62E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18743" y="797433"/>
            <a:ext cx="5934456" cy="5263134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83335" y="960120"/>
            <a:ext cx="5605272" cy="4937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2755B-D5D8-2DDA-148E-39208E924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9551" y="1444752"/>
            <a:ext cx="4652840" cy="3968496"/>
          </a:xfrm>
        </p:spPr>
        <p:txBody>
          <a:bodyPr anchor="ctr">
            <a:normAutofit/>
          </a:bodyPr>
          <a:lstStyle/>
          <a:p>
            <a:r>
              <a:rPr lang="en-US" sz="160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will ask for consent to access personal information such as email </a:t>
            </a:r>
            <a:r>
              <a:rPr lang="en-US" sz="1600" err="1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r>
              <a:rPr lang="en-US" sz="160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r>
              <a:rPr lang="en-US" sz="160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ask for consent before completing the survey </a:t>
            </a:r>
          </a:p>
          <a:p>
            <a:r>
              <a:rPr lang="en-US" sz="160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 multiple options of tools (enhancing validity of research) </a:t>
            </a:r>
          </a:p>
          <a:p>
            <a:r>
              <a:rPr lang="en-US" sz="160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Informative of which data is shared with the form creator.</a:t>
            </a:r>
          </a:p>
          <a:p>
            <a:endParaRPr lang="en-US">
              <a:solidFill>
                <a:srgbClr val="40404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77608-DA64-B71D-3D71-897317C2A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58922" y="6217920"/>
            <a:ext cx="365760" cy="36576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35747434-7036-48DB-A148-6B3D8EE75CDA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039833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8E9E8-C0C3-BF80-FF1C-2674D03E7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</p:spPr>
        <p:txBody>
          <a:bodyPr>
            <a:norm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Research timeline</a:t>
            </a:r>
          </a:p>
        </p:txBody>
      </p:sp>
      <p:graphicFrame>
        <p:nvGraphicFramePr>
          <p:cNvPr id="20" name="Table 6">
            <a:extLst>
              <a:ext uri="{FF2B5EF4-FFF2-40B4-BE49-F238E27FC236}">
                <a16:creationId xmlns:a16="http://schemas.microsoft.com/office/drawing/2014/main" id="{262608EB-8D58-2251-82FB-82C23CF9AA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9510338"/>
              </p:ext>
            </p:extLst>
          </p:nvPr>
        </p:nvGraphicFramePr>
        <p:xfrm>
          <a:off x="1511066" y="2947191"/>
          <a:ext cx="9169868" cy="2414016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2533135">
                  <a:extLst>
                    <a:ext uri="{9D8B030D-6E8A-4147-A177-3AD203B41FA5}">
                      <a16:colId xmlns:a16="http://schemas.microsoft.com/office/drawing/2014/main" val="3989519339"/>
                    </a:ext>
                  </a:extLst>
                </a:gridCol>
                <a:gridCol w="2199502">
                  <a:extLst>
                    <a:ext uri="{9D8B030D-6E8A-4147-A177-3AD203B41FA5}">
                      <a16:colId xmlns:a16="http://schemas.microsoft.com/office/drawing/2014/main" val="1879921430"/>
                    </a:ext>
                  </a:extLst>
                </a:gridCol>
                <a:gridCol w="2199503">
                  <a:extLst>
                    <a:ext uri="{9D8B030D-6E8A-4147-A177-3AD203B41FA5}">
                      <a16:colId xmlns:a16="http://schemas.microsoft.com/office/drawing/2014/main" val="1423091088"/>
                    </a:ext>
                  </a:extLst>
                </a:gridCol>
                <a:gridCol w="2237728">
                  <a:extLst>
                    <a:ext uri="{9D8B030D-6E8A-4147-A177-3AD203B41FA5}">
                      <a16:colId xmlns:a16="http://schemas.microsoft.com/office/drawing/2014/main" val="1810406130"/>
                    </a:ext>
                  </a:extLst>
                </a:gridCol>
              </a:tblGrid>
              <a:tr h="737616">
                <a:tc>
                  <a:txBody>
                    <a:bodyPr/>
                    <a:lstStyle/>
                    <a:p>
                      <a:pPr algn="ctr"/>
                      <a:r>
                        <a:rPr lang="en-US" sz="3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Week 3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3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Week 4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3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Week 5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algn="ctr"/>
                      <a:endParaRPr lang="en-US" sz="33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7640" marR="167640" marT="83820" marB="83820"/>
                </a:tc>
                <a:extLst>
                  <a:ext uri="{0D108BD9-81ED-4DB2-BD59-A6C34878D82A}">
                    <a16:rowId xmlns:a16="http://schemas.microsoft.com/office/drawing/2014/main" val="1892396078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r>
                        <a:rPr lang="en-US" sz="3300"/>
                        <a:t>Assignment  assigned 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r>
                        <a:rPr lang="en-US" sz="3300"/>
                        <a:t>Research conducted + draft pp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r>
                        <a:rPr lang="en-US" sz="3300" dirty="0"/>
                        <a:t>Finalize PP and present 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endParaRPr lang="en-US" sz="3300" dirty="0"/>
                    </a:p>
                  </a:txBody>
                  <a:tcPr marL="167640" marR="167640" marT="83820" marB="83820"/>
                </a:tc>
                <a:extLst>
                  <a:ext uri="{0D108BD9-81ED-4DB2-BD59-A6C34878D82A}">
                    <a16:rowId xmlns:a16="http://schemas.microsoft.com/office/drawing/2014/main" val="4136015660"/>
                  </a:ext>
                </a:extLst>
              </a:tr>
            </a:tbl>
          </a:graphicData>
        </a:graphic>
      </p:graphicFrame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E260EE0-234D-7F94-54E1-5C73C8E2A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7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54775C-D6BD-6084-D021-0D72B7134B94}"/>
              </a:ext>
            </a:extLst>
          </p:cNvPr>
          <p:cNvSpPr txBox="1"/>
          <p:nvPr/>
        </p:nvSpPr>
        <p:spPr>
          <a:xfrm>
            <a:off x="308919" y="6091881"/>
            <a:ext cx="2483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Presented by jess </a:t>
            </a:r>
          </a:p>
        </p:txBody>
      </p:sp>
    </p:spTree>
    <p:extLst>
      <p:ext uri="{BB962C8B-B14F-4D97-AF65-F5344CB8AC3E}">
        <p14:creationId xmlns:p14="http://schemas.microsoft.com/office/powerpoint/2010/main" val="90478887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6A116-3453-9E8D-CBA9-E9B99E203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73918"/>
            <a:ext cx="7729728" cy="1188720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Hypothesis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79535A7-FE8C-CEA3-BF99-6F610E83E6F1}"/>
              </a:ext>
            </a:extLst>
          </p:cNvPr>
          <p:cNvSpPr/>
          <p:nvPr/>
        </p:nvSpPr>
        <p:spPr>
          <a:xfrm>
            <a:off x="643155" y="4479489"/>
            <a:ext cx="5163320" cy="2123658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Why do we believe that this will be the case ?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20A9D3-AA66-B166-9EA0-8515594307C4}"/>
              </a:ext>
            </a:extLst>
          </p:cNvPr>
          <p:cNvSpPr/>
          <p:nvPr/>
        </p:nvSpPr>
        <p:spPr>
          <a:xfrm>
            <a:off x="6385526" y="1944376"/>
            <a:ext cx="4272949" cy="34778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What do we think is going to be the outcome of this research 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B3D211-4417-8EA1-002B-94F2B5C7E1FE}"/>
              </a:ext>
            </a:extLst>
          </p:cNvPr>
          <p:cNvSpPr txBox="1"/>
          <p:nvPr/>
        </p:nvSpPr>
        <p:spPr>
          <a:xfrm>
            <a:off x="8287414" y="6077634"/>
            <a:ext cx="23710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Presented by Amie and Jess</a:t>
            </a:r>
          </a:p>
        </p:txBody>
      </p:sp>
      <p:pic>
        <p:nvPicPr>
          <p:cNvPr id="6" name="Picture 5" descr="Yellow star chat bubble">
            <a:extLst>
              <a:ext uri="{FF2B5EF4-FFF2-40B4-BE49-F238E27FC236}">
                <a16:creationId xmlns:a16="http://schemas.microsoft.com/office/drawing/2014/main" id="{8014812D-7C2C-809D-F7A6-E343583B1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114" y="1869030"/>
            <a:ext cx="4159107" cy="2558920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CD7B06-24C2-3D0D-E9C8-6DD7F9CD8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5398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0">
            <a:extLst>
              <a:ext uri="{FF2B5EF4-FFF2-40B4-BE49-F238E27FC236}">
                <a16:creationId xmlns:a16="http://schemas.microsoft.com/office/drawing/2014/main" id="{4E866FF9-A729-45F0-A163-10E89E8716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38255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732704-2EDF-0C3E-965C-D566229B9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681105"/>
            <a:ext cx="3401568" cy="1495794"/>
          </a:xfrm>
          <a:solidFill>
            <a:srgbClr val="FFFFFF"/>
          </a:solidFill>
          <a:ln>
            <a:solidFill>
              <a:srgbClr val="262626"/>
            </a:solidFill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 useBgFill="1">
        <p:nvSpPr>
          <p:cNvPr id="23" name="Rectangle 12">
            <a:extLst>
              <a:ext uri="{FF2B5EF4-FFF2-40B4-BE49-F238E27FC236}">
                <a16:creationId xmlns:a16="http://schemas.microsoft.com/office/drawing/2014/main" id="{A804366F-2366-4688-98E7-B101C7BC6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3278" y="0"/>
            <a:ext cx="7438722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4" name="TextBox 4">
            <a:extLst>
              <a:ext uri="{FF2B5EF4-FFF2-40B4-BE49-F238E27FC236}">
                <a16:creationId xmlns:a16="http://schemas.microsoft.com/office/drawing/2014/main" id="{E41EF209-19C0-F604-7AF1-96C8C6E58D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284898"/>
              </p:ext>
            </p:extLst>
          </p:nvPr>
        </p:nvGraphicFramePr>
        <p:xfrm>
          <a:off x="5397500" y="639763"/>
          <a:ext cx="6151563" cy="5276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0811D51-AA9F-E675-82E2-4948C4B18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97089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479</TotalTime>
  <Words>505</Words>
  <Application>Microsoft Macintosh PowerPoint</Application>
  <PresentationFormat>Widescreen</PresentationFormat>
  <Paragraphs>84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Gill Sans MT</vt:lpstr>
      <vt:lpstr>Parcel</vt:lpstr>
      <vt:lpstr>Which tool is used the most by students at UWTSD?</vt:lpstr>
      <vt:lpstr>Introduction </vt:lpstr>
      <vt:lpstr>rationale</vt:lpstr>
      <vt:lpstr>Proposed method</vt:lpstr>
      <vt:lpstr>Ethical considerations </vt:lpstr>
      <vt:lpstr>HOW WE ARE INCLUDING ETHICAL CONSIDERATIONS INTO OUR RESEARCH </vt:lpstr>
      <vt:lpstr>Research timeline</vt:lpstr>
      <vt:lpstr>Hypothesis 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Holder (2224593)</dc:creator>
  <cp:lastModifiedBy>Jessica Holder (2224593)</cp:lastModifiedBy>
  <cp:revision>1</cp:revision>
  <dcterms:created xsi:type="dcterms:W3CDTF">2023-02-10T15:10:51Z</dcterms:created>
  <dcterms:modified xsi:type="dcterms:W3CDTF">2023-02-24T11:25:08Z</dcterms:modified>
</cp:coreProperties>
</file>