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000" autoAdjust="0"/>
    <p:restoredTop sz="94206" autoAdjust="0"/>
  </p:normalViewPr>
  <p:slideViewPr>
    <p:cSldViewPr snapToGrid="0">
      <p:cViewPr varScale="1">
        <p:scale>
          <a:sx n="67" d="100"/>
          <a:sy n="67" d="100"/>
        </p:scale>
        <p:origin x="858" y="7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3"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ableStyles" Target="tableStyles.xml"/><Relationship Id="rId5" Type="http://schemas.openxmlformats.org/officeDocument/2006/relationships/theme" Target="theme/theme1.xml"/><Relationship Id="rId4"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D6C2C0-4AB4-4D9A-8546-1A603821539E}"/>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IN"/>
          </a:p>
        </p:txBody>
      </p:sp>
      <p:sp>
        <p:nvSpPr>
          <p:cNvPr id="3" name="Subtitle 2">
            <a:extLst>
              <a:ext uri="{FF2B5EF4-FFF2-40B4-BE49-F238E27FC236}">
                <a16:creationId xmlns:a16="http://schemas.microsoft.com/office/drawing/2014/main" id="{E9E56F70-1ECC-4E38-911D-7A6E41565B3E}"/>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IN"/>
          </a:p>
        </p:txBody>
      </p:sp>
      <p:sp>
        <p:nvSpPr>
          <p:cNvPr id="4" name="Date Placeholder 3">
            <a:extLst>
              <a:ext uri="{FF2B5EF4-FFF2-40B4-BE49-F238E27FC236}">
                <a16:creationId xmlns:a16="http://schemas.microsoft.com/office/drawing/2014/main" id="{459F8CF0-FD72-402F-A4F1-39D9AD3F4798}"/>
              </a:ext>
            </a:extLst>
          </p:cNvPr>
          <p:cNvSpPr>
            <a:spLocks noGrp="1"/>
          </p:cNvSpPr>
          <p:nvPr>
            <p:ph type="dt" sz="half" idx="10"/>
          </p:nvPr>
        </p:nvSpPr>
        <p:spPr/>
        <p:txBody>
          <a:bodyPr/>
          <a:lstStyle/>
          <a:p>
            <a:fld id="{654A6D29-8A33-4AC8-979A-0C0DE98566CA}" type="datetimeFigureOut">
              <a:rPr lang="en-IN" smtClean="0"/>
              <a:t>31-07-2023</a:t>
            </a:fld>
            <a:endParaRPr lang="en-IN"/>
          </a:p>
        </p:txBody>
      </p:sp>
      <p:sp>
        <p:nvSpPr>
          <p:cNvPr id="5" name="Footer Placeholder 4">
            <a:extLst>
              <a:ext uri="{FF2B5EF4-FFF2-40B4-BE49-F238E27FC236}">
                <a16:creationId xmlns:a16="http://schemas.microsoft.com/office/drawing/2014/main" id="{76BE326C-826B-44E4-984D-B9A1EF3AA9A9}"/>
              </a:ext>
            </a:extLst>
          </p:cNvPr>
          <p:cNvSpPr>
            <a:spLocks noGrp="1"/>
          </p:cNvSpPr>
          <p:nvPr>
            <p:ph type="ftr" sz="quarter" idx="11"/>
          </p:nvPr>
        </p:nvSpPr>
        <p:spPr/>
        <p:txBody>
          <a:bodyPr/>
          <a:lstStyle/>
          <a:p>
            <a:endParaRPr lang="en-IN"/>
          </a:p>
        </p:txBody>
      </p:sp>
      <p:sp>
        <p:nvSpPr>
          <p:cNvPr id="6" name="Slide Number Placeholder 5">
            <a:extLst>
              <a:ext uri="{FF2B5EF4-FFF2-40B4-BE49-F238E27FC236}">
                <a16:creationId xmlns:a16="http://schemas.microsoft.com/office/drawing/2014/main" id="{4C9AC843-8E3F-4E21-ADC7-BF1C7C9C5653}"/>
              </a:ext>
            </a:extLst>
          </p:cNvPr>
          <p:cNvSpPr>
            <a:spLocks noGrp="1"/>
          </p:cNvSpPr>
          <p:nvPr>
            <p:ph type="sldNum" sz="quarter" idx="12"/>
          </p:nvPr>
        </p:nvSpPr>
        <p:spPr/>
        <p:txBody>
          <a:bodyPr/>
          <a:lstStyle/>
          <a:p>
            <a:fld id="{3310B850-6ABE-464F-ACAA-0AD6F91940D1}" type="slidenum">
              <a:rPr lang="en-IN" smtClean="0"/>
              <a:t>‹#›</a:t>
            </a:fld>
            <a:endParaRPr lang="en-IN"/>
          </a:p>
        </p:txBody>
      </p:sp>
    </p:spTree>
    <p:extLst>
      <p:ext uri="{BB962C8B-B14F-4D97-AF65-F5344CB8AC3E}">
        <p14:creationId xmlns:p14="http://schemas.microsoft.com/office/powerpoint/2010/main" val="49397444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087D6E-618A-4E94-BD81-58AE3A731304}"/>
              </a:ext>
            </a:extLst>
          </p:cNvPr>
          <p:cNvSpPr>
            <a:spLocks noGrp="1"/>
          </p:cNvSpPr>
          <p:nvPr>
            <p:ph type="title"/>
          </p:nvPr>
        </p:nvSpPr>
        <p:spPr/>
        <p:txBody>
          <a:bodyPr/>
          <a:lstStyle/>
          <a:p>
            <a:r>
              <a:rPr lang="en-US"/>
              <a:t>Click to edit Master title style</a:t>
            </a:r>
            <a:endParaRPr lang="en-IN"/>
          </a:p>
        </p:txBody>
      </p:sp>
      <p:sp>
        <p:nvSpPr>
          <p:cNvPr id="3" name="Content Placeholder 2">
            <a:extLst>
              <a:ext uri="{FF2B5EF4-FFF2-40B4-BE49-F238E27FC236}">
                <a16:creationId xmlns:a16="http://schemas.microsoft.com/office/drawing/2014/main" id="{EE0F9D2E-0028-461B-B4D1-2DADFE0E4FE7}"/>
              </a:ext>
            </a:extLst>
          </p:cNvPr>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Date Placeholder 3">
            <a:extLst>
              <a:ext uri="{FF2B5EF4-FFF2-40B4-BE49-F238E27FC236}">
                <a16:creationId xmlns:a16="http://schemas.microsoft.com/office/drawing/2014/main" id="{7BBE006B-E2AA-4556-9D7C-EFB8E539BC67}"/>
              </a:ext>
            </a:extLst>
          </p:cNvPr>
          <p:cNvSpPr>
            <a:spLocks noGrp="1"/>
          </p:cNvSpPr>
          <p:nvPr>
            <p:ph type="dt" sz="half" idx="10"/>
          </p:nvPr>
        </p:nvSpPr>
        <p:spPr/>
        <p:txBody>
          <a:bodyPr/>
          <a:lstStyle/>
          <a:p>
            <a:fld id="{654A6D29-8A33-4AC8-979A-0C0DE98566CA}" type="datetimeFigureOut">
              <a:rPr lang="en-IN" smtClean="0"/>
              <a:t>31-07-2023</a:t>
            </a:fld>
            <a:endParaRPr lang="en-IN"/>
          </a:p>
        </p:txBody>
      </p:sp>
      <p:sp>
        <p:nvSpPr>
          <p:cNvPr id="5" name="Footer Placeholder 4">
            <a:extLst>
              <a:ext uri="{FF2B5EF4-FFF2-40B4-BE49-F238E27FC236}">
                <a16:creationId xmlns:a16="http://schemas.microsoft.com/office/drawing/2014/main" id="{62F985C5-C6CF-4050-A80D-835F55665774}"/>
              </a:ext>
            </a:extLst>
          </p:cNvPr>
          <p:cNvSpPr>
            <a:spLocks noGrp="1"/>
          </p:cNvSpPr>
          <p:nvPr>
            <p:ph type="ftr" sz="quarter" idx="11"/>
          </p:nvPr>
        </p:nvSpPr>
        <p:spPr/>
        <p:txBody>
          <a:bodyPr/>
          <a:lstStyle/>
          <a:p>
            <a:endParaRPr lang="en-IN"/>
          </a:p>
        </p:txBody>
      </p:sp>
      <p:sp>
        <p:nvSpPr>
          <p:cNvPr id="6" name="Slide Number Placeholder 5">
            <a:extLst>
              <a:ext uri="{FF2B5EF4-FFF2-40B4-BE49-F238E27FC236}">
                <a16:creationId xmlns:a16="http://schemas.microsoft.com/office/drawing/2014/main" id="{C0A94318-B773-4B59-BB93-D76DE9CEB3F6}"/>
              </a:ext>
            </a:extLst>
          </p:cNvPr>
          <p:cNvSpPr>
            <a:spLocks noGrp="1"/>
          </p:cNvSpPr>
          <p:nvPr>
            <p:ph type="sldNum" sz="quarter" idx="12"/>
          </p:nvPr>
        </p:nvSpPr>
        <p:spPr/>
        <p:txBody>
          <a:bodyPr/>
          <a:lstStyle/>
          <a:p>
            <a:fld id="{3310B850-6ABE-464F-ACAA-0AD6F91940D1}" type="slidenum">
              <a:rPr lang="en-IN" smtClean="0"/>
              <a:t>‹#›</a:t>
            </a:fld>
            <a:endParaRPr lang="en-IN"/>
          </a:p>
        </p:txBody>
      </p:sp>
    </p:spTree>
    <p:extLst>
      <p:ext uri="{BB962C8B-B14F-4D97-AF65-F5344CB8AC3E}">
        <p14:creationId xmlns:p14="http://schemas.microsoft.com/office/powerpoint/2010/main" val="89469730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FF4FAD-4028-40ED-89D3-09E8F43CF6E9}"/>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IN"/>
          </a:p>
        </p:txBody>
      </p:sp>
      <p:sp>
        <p:nvSpPr>
          <p:cNvPr id="3" name="Text Placeholder 2">
            <a:extLst>
              <a:ext uri="{FF2B5EF4-FFF2-40B4-BE49-F238E27FC236}">
                <a16:creationId xmlns:a16="http://schemas.microsoft.com/office/drawing/2014/main" id="{EC7258E5-8E49-44D0-9696-877F6C7CC5F0}"/>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6D0C1716-2E85-4DC4-8855-9C9BACADF7D6}"/>
              </a:ext>
            </a:extLst>
          </p:cNvPr>
          <p:cNvSpPr>
            <a:spLocks noGrp="1"/>
          </p:cNvSpPr>
          <p:nvPr>
            <p:ph type="dt" sz="half" idx="10"/>
          </p:nvPr>
        </p:nvSpPr>
        <p:spPr/>
        <p:txBody>
          <a:bodyPr/>
          <a:lstStyle/>
          <a:p>
            <a:fld id="{654A6D29-8A33-4AC8-979A-0C0DE98566CA}" type="datetimeFigureOut">
              <a:rPr lang="en-IN" smtClean="0"/>
              <a:t>31-07-2023</a:t>
            </a:fld>
            <a:endParaRPr lang="en-IN"/>
          </a:p>
        </p:txBody>
      </p:sp>
      <p:sp>
        <p:nvSpPr>
          <p:cNvPr id="5" name="Footer Placeholder 4">
            <a:extLst>
              <a:ext uri="{FF2B5EF4-FFF2-40B4-BE49-F238E27FC236}">
                <a16:creationId xmlns:a16="http://schemas.microsoft.com/office/drawing/2014/main" id="{49846F97-6885-4FD7-BCA5-D6B996AD962A}"/>
              </a:ext>
            </a:extLst>
          </p:cNvPr>
          <p:cNvSpPr>
            <a:spLocks noGrp="1"/>
          </p:cNvSpPr>
          <p:nvPr>
            <p:ph type="ftr" sz="quarter" idx="11"/>
          </p:nvPr>
        </p:nvSpPr>
        <p:spPr/>
        <p:txBody>
          <a:bodyPr/>
          <a:lstStyle/>
          <a:p>
            <a:endParaRPr lang="en-IN"/>
          </a:p>
        </p:txBody>
      </p:sp>
      <p:sp>
        <p:nvSpPr>
          <p:cNvPr id="6" name="Slide Number Placeholder 5">
            <a:extLst>
              <a:ext uri="{FF2B5EF4-FFF2-40B4-BE49-F238E27FC236}">
                <a16:creationId xmlns:a16="http://schemas.microsoft.com/office/drawing/2014/main" id="{A9E6CC72-8130-45B1-8733-03A5A46DE730}"/>
              </a:ext>
            </a:extLst>
          </p:cNvPr>
          <p:cNvSpPr>
            <a:spLocks noGrp="1"/>
          </p:cNvSpPr>
          <p:nvPr>
            <p:ph type="sldNum" sz="quarter" idx="12"/>
          </p:nvPr>
        </p:nvSpPr>
        <p:spPr/>
        <p:txBody>
          <a:bodyPr/>
          <a:lstStyle/>
          <a:p>
            <a:fld id="{3310B850-6ABE-464F-ACAA-0AD6F91940D1}" type="slidenum">
              <a:rPr lang="en-IN" smtClean="0"/>
              <a:t>‹#›</a:t>
            </a:fld>
            <a:endParaRPr lang="en-IN"/>
          </a:p>
        </p:txBody>
      </p:sp>
    </p:spTree>
    <p:extLst>
      <p:ext uri="{BB962C8B-B14F-4D97-AF65-F5344CB8AC3E}">
        <p14:creationId xmlns:p14="http://schemas.microsoft.com/office/powerpoint/2010/main" val="170234648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577E10-D1FB-4A55-9018-AAB05CAD0257}"/>
              </a:ext>
            </a:extLst>
          </p:cNvPr>
          <p:cNvSpPr>
            <a:spLocks noGrp="1"/>
          </p:cNvSpPr>
          <p:nvPr>
            <p:ph type="title"/>
          </p:nvPr>
        </p:nvSpPr>
        <p:spPr/>
        <p:txBody>
          <a:bodyPr/>
          <a:lstStyle/>
          <a:p>
            <a:r>
              <a:rPr lang="en-US"/>
              <a:t>Click to edit Master title style</a:t>
            </a:r>
            <a:endParaRPr lang="en-IN"/>
          </a:p>
        </p:txBody>
      </p:sp>
      <p:sp>
        <p:nvSpPr>
          <p:cNvPr id="3" name="Content Placeholder 2">
            <a:extLst>
              <a:ext uri="{FF2B5EF4-FFF2-40B4-BE49-F238E27FC236}">
                <a16:creationId xmlns:a16="http://schemas.microsoft.com/office/drawing/2014/main" id="{45D8BC5F-D884-46C0-B3D7-3C602962E8D1}"/>
              </a:ext>
            </a:extLst>
          </p:cNvPr>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Content Placeholder 3">
            <a:extLst>
              <a:ext uri="{FF2B5EF4-FFF2-40B4-BE49-F238E27FC236}">
                <a16:creationId xmlns:a16="http://schemas.microsoft.com/office/drawing/2014/main" id="{ADE46A23-D5E7-47D3-9DE0-E7ADAE7A7CC3}"/>
              </a:ext>
            </a:extLst>
          </p:cNvPr>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5" name="Date Placeholder 4">
            <a:extLst>
              <a:ext uri="{FF2B5EF4-FFF2-40B4-BE49-F238E27FC236}">
                <a16:creationId xmlns:a16="http://schemas.microsoft.com/office/drawing/2014/main" id="{C40F4C01-9585-4D5F-8184-49710988AFCA}"/>
              </a:ext>
            </a:extLst>
          </p:cNvPr>
          <p:cNvSpPr>
            <a:spLocks noGrp="1"/>
          </p:cNvSpPr>
          <p:nvPr>
            <p:ph type="dt" sz="half" idx="10"/>
          </p:nvPr>
        </p:nvSpPr>
        <p:spPr/>
        <p:txBody>
          <a:bodyPr/>
          <a:lstStyle/>
          <a:p>
            <a:fld id="{654A6D29-8A33-4AC8-979A-0C0DE98566CA}" type="datetimeFigureOut">
              <a:rPr lang="en-IN" smtClean="0"/>
              <a:t>31-07-2023</a:t>
            </a:fld>
            <a:endParaRPr lang="en-IN"/>
          </a:p>
        </p:txBody>
      </p:sp>
      <p:sp>
        <p:nvSpPr>
          <p:cNvPr id="6" name="Footer Placeholder 5">
            <a:extLst>
              <a:ext uri="{FF2B5EF4-FFF2-40B4-BE49-F238E27FC236}">
                <a16:creationId xmlns:a16="http://schemas.microsoft.com/office/drawing/2014/main" id="{8EACA30B-E4BE-4382-8E12-5F7F31CE643A}"/>
              </a:ext>
            </a:extLst>
          </p:cNvPr>
          <p:cNvSpPr>
            <a:spLocks noGrp="1"/>
          </p:cNvSpPr>
          <p:nvPr>
            <p:ph type="ftr" sz="quarter" idx="11"/>
          </p:nvPr>
        </p:nvSpPr>
        <p:spPr/>
        <p:txBody>
          <a:bodyPr/>
          <a:lstStyle/>
          <a:p>
            <a:endParaRPr lang="en-IN"/>
          </a:p>
        </p:txBody>
      </p:sp>
      <p:sp>
        <p:nvSpPr>
          <p:cNvPr id="7" name="Slide Number Placeholder 6">
            <a:extLst>
              <a:ext uri="{FF2B5EF4-FFF2-40B4-BE49-F238E27FC236}">
                <a16:creationId xmlns:a16="http://schemas.microsoft.com/office/drawing/2014/main" id="{253669CE-F1C9-4112-A71F-C4D69643C278}"/>
              </a:ext>
            </a:extLst>
          </p:cNvPr>
          <p:cNvSpPr>
            <a:spLocks noGrp="1"/>
          </p:cNvSpPr>
          <p:nvPr>
            <p:ph type="sldNum" sz="quarter" idx="12"/>
          </p:nvPr>
        </p:nvSpPr>
        <p:spPr/>
        <p:txBody>
          <a:bodyPr/>
          <a:lstStyle/>
          <a:p>
            <a:fld id="{3310B850-6ABE-464F-ACAA-0AD6F91940D1}" type="slidenum">
              <a:rPr lang="en-IN" smtClean="0"/>
              <a:t>‹#›</a:t>
            </a:fld>
            <a:endParaRPr lang="en-IN"/>
          </a:p>
        </p:txBody>
      </p:sp>
    </p:spTree>
    <p:extLst>
      <p:ext uri="{BB962C8B-B14F-4D97-AF65-F5344CB8AC3E}">
        <p14:creationId xmlns:p14="http://schemas.microsoft.com/office/powerpoint/2010/main" val="82784546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E7A876-BD6C-432B-AE3A-D8932515F4B8}"/>
              </a:ext>
            </a:extLst>
          </p:cNvPr>
          <p:cNvSpPr>
            <a:spLocks noGrp="1"/>
          </p:cNvSpPr>
          <p:nvPr>
            <p:ph type="title"/>
          </p:nvPr>
        </p:nvSpPr>
        <p:spPr>
          <a:xfrm>
            <a:off x="839788" y="365125"/>
            <a:ext cx="10515600" cy="1325563"/>
          </a:xfrm>
        </p:spPr>
        <p:txBody>
          <a:bodyPr/>
          <a:lstStyle/>
          <a:p>
            <a:r>
              <a:rPr lang="en-US"/>
              <a:t>Click to edit Master title style</a:t>
            </a:r>
            <a:endParaRPr lang="en-IN"/>
          </a:p>
        </p:txBody>
      </p:sp>
      <p:sp>
        <p:nvSpPr>
          <p:cNvPr id="3" name="Text Placeholder 2">
            <a:extLst>
              <a:ext uri="{FF2B5EF4-FFF2-40B4-BE49-F238E27FC236}">
                <a16:creationId xmlns:a16="http://schemas.microsoft.com/office/drawing/2014/main" id="{9C0A9E6F-2607-4054-9410-24B0FE7E34EA}"/>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a:extLst>
              <a:ext uri="{FF2B5EF4-FFF2-40B4-BE49-F238E27FC236}">
                <a16:creationId xmlns:a16="http://schemas.microsoft.com/office/drawing/2014/main" id="{3F955D9A-4827-4C09-924A-27D4FF127E98}"/>
              </a:ext>
            </a:extLst>
          </p:cNvPr>
          <p:cNvSpPr>
            <a:spLocks noGrp="1"/>
          </p:cNvSpPr>
          <p:nvPr>
            <p:ph sz="half" idx="2"/>
          </p:nvPr>
        </p:nvSpPr>
        <p:spPr>
          <a:xfrm>
            <a:off x="839788" y="2505075"/>
            <a:ext cx="515778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5" name="Text Placeholder 4">
            <a:extLst>
              <a:ext uri="{FF2B5EF4-FFF2-40B4-BE49-F238E27FC236}">
                <a16:creationId xmlns:a16="http://schemas.microsoft.com/office/drawing/2014/main" id="{E4E70C8B-3E51-4742-A841-116BEBF0DDAC}"/>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a:extLst>
              <a:ext uri="{FF2B5EF4-FFF2-40B4-BE49-F238E27FC236}">
                <a16:creationId xmlns:a16="http://schemas.microsoft.com/office/drawing/2014/main" id="{6CC72558-AA58-4C87-967D-C1E4C6433ABB}"/>
              </a:ext>
            </a:extLst>
          </p:cNvPr>
          <p:cNvSpPr>
            <a:spLocks noGrp="1"/>
          </p:cNvSpPr>
          <p:nvPr>
            <p:ph sz="quarter" idx="4"/>
          </p:nvPr>
        </p:nvSpPr>
        <p:spPr>
          <a:xfrm>
            <a:off x="6172200" y="2505075"/>
            <a:ext cx="51831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7" name="Date Placeholder 6">
            <a:extLst>
              <a:ext uri="{FF2B5EF4-FFF2-40B4-BE49-F238E27FC236}">
                <a16:creationId xmlns:a16="http://schemas.microsoft.com/office/drawing/2014/main" id="{A3BD9154-5BB0-4FBD-AE05-9B8EB52EFC5F}"/>
              </a:ext>
            </a:extLst>
          </p:cNvPr>
          <p:cNvSpPr>
            <a:spLocks noGrp="1"/>
          </p:cNvSpPr>
          <p:nvPr>
            <p:ph type="dt" sz="half" idx="10"/>
          </p:nvPr>
        </p:nvSpPr>
        <p:spPr/>
        <p:txBody>
          <a:bodyPr/>
          <a:lstStyle/>
          <a:p>
            <a:fld id="{654A6D29-8A33-4AC8-979A-0C0DE98566CA}" type="datetimeFigureOut">
              <a:rPr lang="en-IN" smtClean="0"/>
              <a:t>31-07-2023</a:t>
            </a:fld>
            <a:endParaRPr lang="en-IN"/>
          </a:p>
        </p:txBody>
      </p:sp>
      <p:sp>
        <p:nvSpPr>
          <p:cNvPr id="8" name="Footer Placeholder 7">
            <a:extLst>
              <a:ext uri="{FF2B5EF4-FFF2-40B4-BE49-F238E27FC236}">
                <a16:creationId xmlns:a16="http://schemas.microsoft.com/office/drawing/2014/main" id="{844E57F8-60D0-4138-803C-DA516DD20CC5}"/>
              </a:ext>
            </a:extLst>
          </p:cNvPr>
          <p:cNvSpPr>
            <a:spLocks noGrp="1"/>
          </p:cNvSpPr>
          <p:nvPr>
            <p:ph type="ftr" sz="quarter" idx="11"/>
          </p:nvPr>
        </p:nvSpPr>
        <p:spPr/>
        <p:txBody>
          <a:bodyPr/>
          <a:lstStyle/>
          <a:p>
            <a:endParaRPr lang="en-IN"/>
          </a:p>
        </p:txBody>
      </p:sp>
      <p:sp>
        <p:nvSpPr>
          <p:cNvPr id="9" name="Slide Number Placeholder 8">
            <a:extLst>
              <a:ext uri="{FF2B5EF4-FFF2-40B4-BE49-F238E27FC236}">
                <a16:creationId xmlns:a16="http://schemas.microsoft.com/office/drawing/2014/main" id="{16F3A1C1-5857-4D5D-92CB-DD4ABF85B329}"/>
              </a:ext>
            </a:extLst>
          </p:cNvPr>
          <p:cNvSpPr>
            <a:spLocks noGrp="1"/>
          </p:cNvSpPr>
          <p:nvPr>
            <p:ph type="sldNum" sz="quarter" idx="12"/>
          </p:nvPr>
        </p:nvSpPr>
        <p:spPr/>
        <p:txBody>
          <a:bodyPr/>
          <a:lstStyle/>
          <a:p>
            <a:fld id="{3310B850-6ABE-464F-ACAA-0AD6F91940D1}" type="slidenum">
              <a:rPr lang="en-IN" smtClean="0"/>
              <a:t>‹#›</a:t>
            </a:fld>
            <a:endParaRPr lang="en-IN"/>
          </a:p>
        </p:txBody>
      </p:sp>
    </p:spTree>
    <p:extLst>
      <p:ext uri="{BB962C8B-B14F-4D97-AF65-F5344CB8AC3E}">
        <p14:creationId xmlns:p14="http://schemas.microsoft.com/office/powerpoint/2010/main" val="415712226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B54761-5A96-426D-9F38-FD4DD90D496F}"/>
              </a:ext>
            </a:extLst>
          </p:cNvPr>
          <p:cNvSpPr>
            <a:spLocks noGrp="1"/>
          </p:cNvSpPr>
          <p:nvPr>
            <p:ph type="title"/>
          </p:nvPr>
        </p:nvSpPr>
        <p:spPr/>
        <p:txBody>
          <a:bodyPr/>
          <a:lstStyle/>
          <a:p>
            <a:r>
              <a:rPr lang="en-US"/>
              <a:t>Click to edit Master title style</a:t>
            </a:r>
            <a:endParaRPr lang="en-IN"/>
          </a:p>
        </p:txBody>
      </p:sp>
      <p:sp>
        <p:nvSpPr>
          <p:cNvPr id="3" name="Date Placeholder 2">
            <a:extLst>
              <a:ext uri="{FF2B5EF4-FFF2-40B4-BE49-F238E27FC236}">
                <a16:creationId xmlns:a16="http://schemas.microsoft.com/office/drawing/2014/main" id="{3390A5E8-B9DA-47C0-B703-2F27EB1BAF44}"/>
              </a:ext>
            </a:extLst>
          </p:cNvPr>
          <p:cNvSpPr>
            <a:spLocks noGrp="1"/>
          </p:cNvSpPr>
          <p:nvPr>
            <p:ph type="dt" sz="half" idx="10"/>
          </p:nvPr>
        </p:nvSpPr>
        <p:spPr/>
        <p:txBody>
          <a:bodyPr/>
          <a:lstStyle/>
          <a:p>
            <a:fld id="{654A6D29-8A33-4AC8-979A-0C0DE98566CA}" type="datetimeFigureOut">
              <a:rPr lang="en-IN" smtClean="0"/>
              <a:t>31-07-2023</a:t>
            </a:fld>
            <a:endParaRPr lang="en-IN"/>
          </a:p>
        </p:txBody>
      </p:sp>
      <p:sp>
        <p:nvSpPr>
          <p:cNvPr id="4" name="Footer Placeholder 3">
            <a:extLst>
              <a:ext uri="{FF2B5EF4-FFF2-40B4-BE49-F238E27FC236}">
                <a16:creationId xmlns:a16="http://schemas.microsoft.com/office/drawing/2014/main" id="{2014BFC2-9254-4843-85E8-B09F413ED4B2}"/>
              </a:ext>
            </a:extLst>
          </p:cNvPr>
          <p:cNvSpPr>
            <a:spLocks noGrp="1"/>
          </p:cNvSpPr>
          <p:nvPr>
            <p:ph type="ftr" sz="quarter" idx="11"/>
          </p:nvPr>
        </p:nvSpPr>
        <p:spPr/>
        <p:txBody>
          <a:bodyPr/>
          <a:lstStyle/>
          <a:p>
            <a:endParaRPr lang="en-IN"/>
          </a:p>
        </p:txBody>
      </p:sp>
      <p:sp>
        <p:nvSpPr>
          <p:cNvPr id="5" name="Slide Number Placeholder 4">
            <a:extLst>
              <a:ext uri="{FF2B5EF4-FFF2-40B4-BE49-F238E27FC236}">
                <a16:creationId xmlns:a16="http://schemas.microsoft.com/office/drawing/2014/main" id="{97AD5CE8-9B37-4588-97FF-091D48DADEEF}"/>
              </a:ext>
            </a:extLst>
          </p:cNvPr>
          <p:cNvSpPr>
            <a:spLocks noGrp="1"/>
          </p:cNvSpPr>
          <p:nvPr>
            <p:ph type="sldNum" sz="quarter" idx="12"/>
          </p:nvPr>
        </p:nvSpPr>
        <p:spPr/>
        <p:txBody>
          <a:bodyPr/>
          <a:lstStyle/>
          <a:p>
            <a:fld id="{3310B850-6ABE-464F-ACAA-0AD6F91940D1}" type="slidenum">
              <a:rPr lang="en-IN" smtClean="0"/>
              <a:t>‹#›</a:t>
            </a:fld>
            <a:endParaRPr lang="en-IN"/>
          </a:p>
        </p:txBody>
      </p:sp>
    </p:spTree>
    <p:extLst>
      <p:ext uri="{BB962C8B-B14F-4D97-AF65-F5344CB8AC3E}">
        <p14:creationId xmlns:p14="http://schemas.microsoft.com/office/powerpoint/2010/main" val="313431710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9511419-2FBA-43A7-8D60-A8D2BB69B6A2}"/>
              </a:ext>
            </a:extLst>
          </p:cNvPr>
          <p:cNvSpPr>
            <a:spLocks noGrp="1"/>
          </p:cNvSpPr>
          <p:nvPr>
            <p:ph type="dt" sz="half" idx="10"/>
          </p:nvPr>
        </p:nvSpPr>
        <p:spPr/>
        <p:txBody>
          <a:bodyPr/>
          <a:lstStyle/>
          <a:p>
            <a:fld id="{654A6D29-8A33-4AC8-979A-0C0DE98566CA}" type="datetimeFigureOut">
              <a:rPr lang="en-IN" smtClean="0"/>
              <a:t>31-07-2023</a:t>
            </a:fld>
            <a:endParaRPr lang="en-IN"/>
          </a:p>
        </p:txBody>
      </p:sp>
      <p:sp>
        <p:nvSpPr>
          <p:cNvPr id="3" name="Footer Placeholder 2">
            <a:extLst>
              <a:ext uri="{FF2B5EF4-FFF2-40B4-BE49-F238E27FC236}">
                <a16:creationId xmlns:a16="http://schemas.microsoft.com/office/drawing/2014/main" id="{F3683514-9CF7-4649-B5F6-651C0C364094}"/>
              </a:ext>
            </a:extLst>
          </p:cNvPr>
          <p:cNvSpPr>
            <a:spLocks noGrp="1"/>
          </p:cNvSpPr>
          <p:nvPr>
            <p:ph type="ftr" sz="quarter" idx="11"/>
          </p:nvPr>
        </p:nvSpPr>
        <p:spPr/>
        <p:txBody>
          <a:bodyPr/>
          <a:lstStyle/>
          <a:p>
            <a:endParaRPr lang="en-IN"/>
          </a:p>
        </p:txBody>
      </p:sp>
      <p:sp>
        <p:nvSpPr>
          <p:cNvPr id="4" name="Slide Number Placeholder 3">
            <a:extLst>
              <a:ext uri="{FF2B5EF4-FFF2-40B4-BE49-F238E27FC236}">
                <a16:creationId xmlns:a16="http://schemas.microsoft.com/office/drawing/2014/main" id="{CE95E988-C062-4E49-A69E-DA043880B46B}"/>
              </a:ext>
            </a:extLst>
          </p:cNvPr>
          <p:cNvSpPr>
            <a:spLocks noGrp="1"/>
          </p:cNvSpPr>
          <p:nvPr>
            <p:ph type="sldNum" sz="quarter" idx="12"/>
          </p:nvPr>
        </p:nvSpPr>
        <p:spPr/>
        <p:txBody>
          <a:bodyPr/>
          <a:lstStyle/>
          <a:p>
            <a:fld id="{3310B850-6ABE-464F-ACAA-0AD6F91940D1}" type="slidenum">
              <a:rPr lang="en-IN" smtClean="0"/>
              <a:t>‹#›</a:t>
            </a:fld>
            <a:endParaRPr lang="en-IN"/>
          </a:p>
        </p:txBody>
      </p:sp>
    </p:spTree>
    <p:extLst>
      <p:ext uri="{BB962C8B-B14F-4D97-AF65-F5344CB8AC3E}">
        <p14:creationId xmlns:p14="http://schemas.microsoft.com/office/powerpoint/2010/main" val="17898178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5CA1BF-B46C-488B-AAF9-21B33C294829}"/>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IN"/>
          </a:p>
        </p:txBody>
      </p:sp>
      <p:sp>
        <p:nvSpPr>
          <p:cNvPr id="3" name="Content Placeholder 2">
            <a:extLst>
              <a:ext uri="{FF2B5EF4-FFF2-40B4-BE49-F238E27FC236}">
                <a16:creationId xmlns:a16="http://schemas.microsoft.com/office/drawing/2014/main" id="{6AB9F291-802D-426F-B561-B55143617531}"/>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Text Placeholder 3">
            <a:extLst>
              <a:ext uri="{FF2B5EF4-FFF2-40B4-BE49-F238E27FC236}">
                <a16:creationId xmlns:a16="http://schemas.microsoft.com/office/drawing/2014/main" id="{D8AFC1D7-A5EB-4DEE-A39E-6692311C69F4}"/>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a:extLst>
              <a:ext uri="{FF2B5EF4-FFF2-40B4-BE49-F238E27FC236}">
                <a16:creationId xmlns:a16="http://schemas.microsoft.com/office/drawing/2014/main" id="{D3BBD6B5-1295-443D-9DDC-FD5F5A9F1E1F}"/>
              </a:ext>
            </a:extLst>
          </p:cNvPr>
          <p:cNvSpPr>
            <a:spLocks noGrp="1"/>
          </p:cNvSpPr>
          <p:nvPr>
            <p:ph type="dt" sz="half" idx="10"/>
          </p:nvPr>
        </p:nvSpPr>
        <p:spPr/>
        <p:txBody>
          <a:bodyPr/>
          <a:lstStyle/>
          <a:p>
            <a:fld id="{654A6D29-8A33-4AC8-979A-0C0DE98566CA}" type="datetimeFigureOut">
              <a:rPr lang="en-IN" smtClean="0"/>
              <a:t>31-07-2023</a:t>
            </a:fld>
            <a:endParaRPr lang="en-IN"/>
          </a:p>
        </p:txBody>
      </p:sp>
      <p:sp>
        <p:nvSpPr>
          <p:cNvPr id="6" name="Footer Placeholder 5">
            <a:extLst>
              <a:ext uri="{FF2B5EF4-FFF2-40B4-BE49-F238E27FC236}">
                <a16:creationId xmlns:a16="http://schemas.microsoft.com/office/drawing/2014/main" id="{79D939D4-2A2B-41BC-A7E2-701D2706C7D3}"/>
              </a:ext>
            </a:extLst>
          </p:cNvPr>
          <p:cNvSpPr>
            <a:spLocks noGrp="1"/>
          </p:cNvSpPr>
          <p:nvPr>
            <p:ph type="ftr" sz="quarter" idx="11"/>
          </p:nvPr>
        </p:nvSpPr>
        <p:spPr/>
        <p:txBody>
          <a:bodyPr/>
          <a:lstStyle/>
          <a:p>
            <a:endParaRPr lang="en-IN"/>
          </a:p>
        </p:txBody>
      </p:sp>
      <p:sp>
        <p:nvSpPr>
          <p:cNvPr id="7" name="Slide Number Placeholder 6">
            <a:extLst>
              <a:ext uri="{FF2B5EF4-FFF2-40B4-BE49-F238E27FC236}">
                <a16:creationId xmlns:a16="http://schemas.microsoft.com/office/drawing/2014/main" id="{D8988127-EED2-4F7A-AF30-7244409AB7B7}"/>
              </a:ext>
            </a:extLst>
          </p:cNvPr>
          <p:cNvSpPr>
            <a:spLocks noGrp="1"/>
          </p:cNvSpPr>
          <p:nvPr>
            <p:ph type="sldNum" sz="quarter" idx="12"/>
          </p:nvPr>
        </p:nvSpPr>
        <p:spPr/>
        <p:txBody>
          <a:bodyPr/>
          <a:lstStyle/>
          <a:p>
            <a:fld id="{3310B850-6ABE-464F-ACAA-0AD6F91940D1}" type="slidenum">
              <a:rPr lang="en-IN" smtClean="0"/>
              <a:t>‹#›</a:t>
            </a:fld>
            <a:endParaRPr lang="en-IN"/>
          </a:p>
        </p:txBody>
      </p:sp>
    </p:spTree>
    <p:extLst>
      <p:ext uri="{BB962C8B-B14F-4D97-AF65-F5344CB8AC3E}">
        <p14:creationId xmlns:p14="http://schemas.microsoft.com/office/powerpoint/2010/main" val="378238648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5B21C8-A679-45AE-B4BA-682DC4D108E9}"/>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IN"/>
          </a:p>
        </p:txBody>
      </p:sp>
      <p:sp>
        <p:nvSpPr>
          <p:cNvPr id="3" name="Picture Placeholder 2">
            <a:extLst>
              <a:ext uri="{FF2B5EF4-FFF2-40B4-BE49-F238E27FC236}">
                <a16:creationId xmlns:a16="http://schemas.microsoft.com/office/drawing/2014/main" id="{9F446BBD-94A7-47B0-A142-9AAE55BE488F}"/>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IN"/>
          </a:p>
        </p:txBody>
      </p:sp>
      <p:sp>
        <p:nvSpPr>
          <p:cNvPr id="4" name="Text Placeholder 3">
            <a:extLst>
              <a:ext uri="{FF2B5EF4-FFF2-40B4-BE49-F238E27FC236}">
                <a16:creationId xmlns:a16="http://schemas.microsoft.com/office/drawing/2014/main" id="{EA332D78-0E7B-4E6B-83D7-E05E5DE041B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a:extLst>
              <a:ext uri="{FF2B5EF4-FFF2-40B4-BE49-F238E27FC236}">
                <a16:creationId xmlns:a16="http://schemas.microsoft.com/office/drawing/2014/main" id="{AE76B5C3-0A57-4981-AA41-B901F9AE8AE7}"/>
              </a:ext>
            </a:extLst>
          </p:cNvPr>
          <p:cNvSpPr>
            <a:spLocks noGrp="1"/>
          </p:cNvSpPr>
          <p:nvPr>
            <p:ph type="dt" sz="half" idx="10"/>
          </p:nvPr>
        </p:nvSpPr>
        <p:spPr/>
        <p:txBody>
          <a:bodyPr/>
          <a:lstStyle/>
          <a:p>
            <a:fld id="{654A6D29-8A33-4AC8-979A-0C0DE98566CA}" type="datetimeFigureOut">
              <a:rPr lang="en-IN" smtClean="0"/>
              <a:t>31-07-2023</a:t>
            </a:fld>
            <a:endParaRPr lang="en-IN"/>
          </a:p>
        </p:txBody>
      </p:sp>
      <p:sp>
        <p:nvSpPr>
          <p:cNvPr id="6" name="Footer Placeholder 5">
            <a:extLst>
              <a:ext uri="{FF2B5EF4-FFF2-40B4-BE49-F238E27FC236}">
                <a16:creationId xmlns:a16="http://schemas.microsoft.com/office/drawing/2014/main" id="{0DFF8CCE-8AEF-43E3-8434-C3A4B01A2DD1}"/>
              </a:ext>
            </a:extLst>
          </p:cNvPr>
          <p:cNvSpPr>
            <a:spLocks noGrp="1"/>
          </p:cNvSpPr>
          <p:nvPr>
            <p:ph type="ftr" sz="quarter" idx="11"/>
          </p:nvPr>
        </p:nvSpPr>
        <p:spPr/>
        <p:txBody>
          <a:bodyPr/>
          <a:lstStyle/>
          <a:p>
            <a:endParaRPr lang="en-IN"/>
          </a:p>
        </p:txBody>
      </p:sp>
      <p:sp>
        <p:nvSpPr>
          <p:cNvPr id="7" name="Slide Number Placeholder 6">
            <a:extLst>
              <a:ext uri="{FF2B5EF4-FFF2-40B4-BE49-F238E27FC236}">
                <a16:creationId xmlns:a16="http://schemas.microsoft.com/office/drawing/2014/main" id="{CF918C72-1CFC-4D8F-9196-92F9088A9FB8}"/>
              </a:ext>
            </a:extLst>
          </p:cNvPr>
          <p:cNvSpPr>
            <a:spLocks noGrp="1"/>
          </p:cNvSpPr>
          <p:nvPr>
            <p:ph type="sldNum" sz="quarter" idx="12"/>
          </p:nvPr>
        </p:nvSpPr>
        <p:spPr/>
        <p:txBody>
          <a:bodyPr/>
          <a:lstStyle/>
          <a:p>
            <a:fld id="{3310B850-6ABE-464F-ACAA-0AD6F91940D1}" type="slidenum">
              <a:rPr lang="en-IN" smtClean="0"/>
              <a:t>‹#›</a:t>
            </a:fld>
            <a:endParaRPr lang="en-IN"/>
          </a:p>
        </p:txBody>
      </p:sp>
    </p:spTree>
    <p:extLst>
      <p:ext uri="{BB962C8B-B14F-4D97-AF65-F5344CB8AC3E}">
        <p14:creationId xmlns:p14="http://schemas.microsoft.com/office/powerpoint/2010/main" val="278520834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AAE249-2C04-40E7-A90C-600A75C6E187}"/>
              </a:ext>
            </a:extLst>
          </p:cNvPr>
          <p:cNvSpPr>
            <a:spLocks noGrp="1"/>
          </p:cNvSpPr>
          <p:nvPr>
            <p:ph type="title"/>
          </p:nvPr>
        </p:nvSpPr>
        <p:spPr/>
        <p:txBody>
          <a:bodyPr/>
          <a:lstStyle/>
          <a:p>
            <a:r>
              <a:rPr lang="en-US"/>
              <a:t>Click to edit Master title style</a:t>
            </a:r>
            <a:endParaRPr lang="en-IN"/>
          </a:p>
        </p:txBody>
      </p:sp>
      <p:sp>
        <p:nvSpPr>
          <p:cNvPr id="3" name="Vertical Text Placeholder 2">
            <a:extLst>
              <a:ext uri="{FF2B5EF4-FFF2-40B4-BE49-F238E27FC236}">
                <a16:creationId xmlns:a16="http://schemas.microsoft.com/office/drawing/2014/main" id="{7928E861-18CA-40E6-BFD5-E8C043E65FD3}"/>
              </a:ext>
            </a:extLst>
          </p:cNvPr>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Date Placeholder 3">
            <a:extLst>
              <a:ext uri="{FF2B5EF4-FFF2-40B4-BE49-F238E27FC236}">
                <a16:creationId xmlns:a16="http://schemas.microsoft.com/office/drawing/2014/main" id="{85E1775C-9D9A-4179-A086-0D3A4AEE65CF}"/>
              </a:ext>
            </a:extLst>
          </p:cNvPr>
          <p:cNvSpPr>
            <a:spLocks noGrp="1"/>
          </p:cNvSpPr>
          <p:nvPr>
            <p:ph type="dt" sz="half" idx="10"/>
          </p:nvPr>
        </p:nvSpPr>
        <p:spPr/>
        <p:txBody>
          <a:bodyPr/>
          <a:lstStyle/>
          <a:p>
            <a:fld id="{654A6D29-8A33-4AC8-979A-0C0DE98566CA}" type="datetimeFigureOut">
              <a:rPr lang="en-IN" smtClean="0"/>
              <a:t>31-07-2023</a:t>
            </a:fld>
            <a:endParaRPr lang="en-IN"/>
          </a:p>
        </p:txBody>
      </p:sp>
      <p:sp>
        <p:nvSpPr>
          <p:cNvPr id="5" name="Footer Placeholder 4">
            <a:extLst>
              <a:ext uri="{FF2B5EF4-FFF2-40B4-BE49-F238E27FC236}">
                <a16:creationId xmlns:a16="http://schemas.microsoft.com/office/drawing/2014/main" id="{16659782-A9BB-49F5-8D57-BFD4751DE995}"/>
              </a:ext>
            </a:extLst>
          </p:cNvPr>
          <p:cNvSpPr>
            <a:spLocks noGrp="1"/>
          </p:cNvSpPr>
          <p:nvPr>
            <p:ph type="ftr" sz="quarter" idx="11"/>
          </p:nvPr>
        </p:nvSpPr>
        <p:spPr/>
        <p:txBody>
          <a:bodyPr/>
          <a:lstStyle/>
          <a:p>
            <a:endParaRPr lang="en-IN"/>
          </a:p>
        </p:txBody>
      </p:sp>
      <p:sp>
        <p:nvSpPr>
          <p:cNvPr id="6" name="Slide Number Placeholder 5">
            <a:extLst>
              <a:ext uri="{FF2B5EF4-FFF2-40B4-BE49-F238E27FC236}">
                <a16:creationId xmlns:a16="http://schemas.microsoft.com/office/drawing/2014/main" id="{9080F28A-8F63-44C9-9F4B-8B028515BBEB}"/>
              </a:ext>
            </a:extLst>
          </p:cNvPr>
          <p:cNvSpPr>
            <a:spLocks noGrp="1"/>
          </p:cNvSpPr>
          <p:nvPr>
            <p:ph type="sldNum" sz="quarter" idx="12"/>
          </p:nvPr>
        </p:nvSpPr>
        <p:spPr/>
        <p:txBody>
          <a:bodyPr/>
          <a:lstStyle/>
          <a:p>
            <a:fld id="{3310B850-6ABE-464F-ACAA-0AD6F91940D1}" type="slidenum">
              <a:rPr lang="en-IN" smtClean="0"/>
              <a:t>‹#›</a:t>
            </a:fld>
            <a:endParaRPr lang="en-IN"/>
          </a:p>
        </p:txBody>
      </p:sp>
    </p:spTree>
    <p:extLst>
      <p:ext uri="{BB962C8B-B14F-4D97-AF65-F5344CB8AC3E}">
        <p14:creationId xmlns:p14="http://schemas.microsoft.com/office/powerpoint/2010/main" val="179799936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F9B935D0-95DD-42CA-8B30-62B37BD4451B}"/>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IN"/>
          </a:p>
        </p:txBody>
      </p:sp>
      <p:sp>
        <p:nvSpPr>
          <p:cNvPr id="3" name="Vertical Text Placeholder 2">
            <a:extLst>
              <a:ext uri="{FF2B5EF4-FFF2-40B4-BE49-F238E27FC236}">
                <a16:creationId xmlns:a16="http://schemas.microsoft.com/office/drawing/2014/main" id="{7084B1B3-7A0B-4160-9BCE-5B37223225DA}"/>
              </a:ext>
            </a:extLst>
          </p:cNvPr>
          <p:cNvSpPr>
            <a:spLocks noGrp="1"/>
          </p:cNvSpPr>
          <p:nvPr>
            <p:ph type="body" orient="vert" idx="1"/>
          </p:nvPr>
        </p:nvSpPr>
        <p:spPr>
          <a:xfrm>
            <a:off x="838200" y="365125"/>
            <a:ext cx="7734300"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Date Placeholder 3">
            <a:extLst>
              <a:ext uri="{FF2B5EF4-FFF2-40B4-BE49-F238E27FC236}">
                <a16:creationId xmlns:a16="http://schemas.microsoft.com/office/drawing/2014/main" id="{484257AB-A568-43E5-8B74-8DE6AF0C2B38}"/>
              </a:ext>
            </a:extLst>
          </p:cNvPr>
          <p:cNvSpPr>
            <a:spLocks noGrp="1"/>
          </p:cNvSpPr>
          <p:nvPr>
            <p:ph type="dt" sz="half" idx="10"/>
          </p:nvPr>
        </p:nvSpPr>
        <p:spPr/>
        <p:txBody>
          <a:bodyPr/>
          <a:lstStyle/>
          <a:p>
            <a:fld id="{654A6D29-8A33-4AC8-979A-0C0DE98566CA}" type="datetimeFigureOut">
              <a:rPr lang="en-IN" smtClean="0"/>
              <a:t>31-07-2023</a:t>
            </a:fld>
            <a:endParaRPr lang="en-IN"/>
          </a:p>
        </p:txBody>
      </p:sp>
      <p:sp>
        <p:nvSpPr>
          <p:cNvPr id="5" name="Footer Placeholder 4">
            <a:extLst>
              <a:ext uri="{FF2B5EF4-FFF2-40B4-BE49-F238E27FC236}">
                <a16:creationId xmlns:a16="http://schemas.microsoft.com/office/drawing/2014/main" id="{25B9A4AC-2D6D-44CB-ABFF-B50CB4FB3167}"/>
              </a:ext>
            </a:extLst>
          </p:cNvPr>
          <p:cNvSpPr>
            <a:spLocks noGrp="1"/>
          </p:cNvSpPr>
          <p:nvPr>
            <p:ph type="ftr" sz="quarter" idx="11"/>
          </p:nvPr>
        </p:nvSpPr>
        <p:spPr/>
        <p:txBody>
          <a:bodyPr/>
          <a:lstStyle/>
          <a:p>
            <a:endParaRPr lang="en-IN"/>
          </a:p>
        </p:txBody>
      </p:sp>
      <p:sp>
        <p:nvSpPr>
          <p:cNvPr id="6" name="Slide Number Placeholder 5">
            <a:extLst>
              <a:ext uri="{FF2B5EF4-FFF2-40B4-BE49-F238E27FC236}">
                <a16:creationId xmlns:a16="http://schemas.microsoft.com/office/drawing/2014/main" id="{7623E7B4-DE09-4A50-85F0-2834D29214F6}"/>
              </a:ext>
            </a:extLst>
          </p:cNvPr>
          <p:cNvSpPr>
            <a:spLocks noGrp="1"/>
          </p:cNvSpPr>
          <p:nvPr>
            <p:ph type="sldNum" sz="quarter" idx="12"/>
          </p:nvPr>
        </p:nvSpPr>
        <p:spPr/>
        <p:txBody>
          <a:bodyPr/>
          <a:lstStyle/>
          <a:p>
            <a:fld id="{3310B850-6ABE-464F-ACAA-0AD6F91940D1}" type="slidenum">
              <a:rPr lang="en-IN" smtClean="0"/>
              <a:t>‹#›</a:t>
            </a:fld>
            <a:endParaRPr lang="en-IN"/>
          </a:p>
        </p:txBody>
      </p:sp>
    </p:spTree>
    <p:extLst>
      <p:ext uri="{BB962C8B-B14F-4D97-AF65-F5344CB8AC3E}">
        <p14:creationId xmlns:p14="http://schemas.microsoft.com/office/powerpoint/2010/main" val="298774339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632D8EFC-5395-4484-A38C-EBDE58E8D50C}"/>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IN"/>
          </a:p>
        </p:txBody>
      </p:sp>
      <p:sp>
        <p:nvSpPr>
          <p:cNvPr id="3" name="Text Placeholder 2">
            <a:extLst>
              <a:ext uri="{FF2B5EF4-FFF2-40B4-BE49-F238E27FC236}">
                <a16:creationId xmlns:a16="http://schemas.microsoft.com/office/drawing/2014/main" id="{8A3B8D70-05BF-401B-A2B1-A54A03043F34}"/>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Date Placeholder 3">
            <a:extLst>
              <a:ext uri="{FF2B5EF4-FFF2-40B4-BE49-F238E27FC236}">
                <a16:creationId xmlns:a16="http://schemas.microsoft.com/office/drawing/2014/main" id="{FFF65C11-B5BB-4AF9-BA97-B812361C2773}"/>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654A6D29-8A33-4AC8-979A-0C0DE98566CA}" type="datetimeFigureOut">
              <a:rPr lang="en-IN" smtClean="0"/>
              <a:t>31-07-2023</a:t>
            </a:fld>
            <a:endParaRPr lang="en-IN"/>
          </a:p>
        </p:txBody>
      </p:sp>
      <p:sp>
        <p:nvSpPr>
          <p:cNvPr id="5" name="Footer Placeholder 4">
            <a:extLst>
              <a:ext uri="{FF2B5EF4-FFF2-40B4-BE49-F238E27FC236}">
                <a16:creationId xmlns:a16="http://schemas.microsoft.com/office/drawing/2014/main" id="{20CD050E-71D6-414B-8F8A-BE10B65C9B2B}"/>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IN"/>
          </a:p>
        </p:txBody>
      </p:sp>
      <p:sp>
        <p:nvSpPr>
          <p:cNvPr id="6" name="Slide Number Placeholder 5">
            <a:extLst>
              <a:ext uri="{FF2B5EF4-FFF2-40B4-BE49-F238E27FC236}">
                <a16:creationId xmlns:a16="http://schemas.microsoft.com/office/drawing/2014/main" id="{88D81835-6A24-4AB1-97DC-10DEBA84E519}"/>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3310B850-6ABE-464F-ACAA-0AD6F91940D1}" type="slidenum">
              <a:rPr lang="en-IN" smtClean="0"/>
              <a:t>‹#›</a:t>
            </a:fld>
            <a:endParaRPr lang="en-IN"/>
          </a:p>
        </p:txBody>
      </p:sp>
    </p:spTree>
    <p:extLst>
      <p:ext uri="{BB962C8B-B14F-4D97-AF65-F5344CB8AC3E}">
        <p14:creationId xmlns:p14="http://schemas.microsoft.com/office/powerpoint/2010/main" val="4030728620"/>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jpeg"/><Relationship Id="rId1" Type="http://schemas.openxmlformats.org/officeDocument/2006/relationships/slideLayout" Target="../slideLayouts/slideLayout1.xml"/><Relationship Id="rId4" Type="http://schemas.openxmlformats.org/officeDocument/2006/relationships/image" Target="../media/image3.jpe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 name="Rectangle: Rounded Corners 26">
            <a:extLst>
              <a:ext uri="{FF2B5EF4-FFF2-40B4-BE49-F238E27FC236}">
                <a16:creationId xmlns:a16="http://schemas.microsoft.com/office/drawing/2014/main" id="{FFF6955E-4069-4E7B-9AAB-4DD57F2D42CC}"/>
              </a:ext>
            </a:extLst>
          </p:cNvPr>
          <p:cNvSpPr/>
          <p:nvPr/>
        </p:nvSpPr>
        <p:spPr>
          <a:xfrm>
            <a:off x="75674" y="1373665"/>
            <a:ext cx="2764883" cy="1212373"/>
          </a:xfrm>
          <a:prstGeom prst="roundRect">
            <a:avLst/>
          </a:prstGeom>
          <a:solidFill>
            <a:srgbClr val="92D050"/>
          </a:solidFill>
          <a:ln w="12700">
            <a:solidFill>
              <a:schemeClr val="tx1"/>
            </a:solidFill>
          </a:ln>
        </p:spPr>
        <p:style>
          <a:lnRef idx="1">
            <a:schemeClr val="accent6"/>
          </a:lnRef>
          <a:fillRef idx="2">
            <a:schemeClr val="accent6"/>
          </a:fillRef>
          <a:effectRef idx="1">
            <a:schemeClr val="accent6"/>
          </a:effectRef>
          <a:fontRef idx="minor">
            <a:schemeClr val="dk1"/>
          </a:fontRef>
        </p:style>
        <p:txBody>
          <a:bodyPr rot="0" spcFirstLastPara="0" vert="horz" wrap="square" lIns="91440" tIns="45720" rIns="91440" bIns="45720" numCol="1" spcCol="0" rtlCol="0" fromWordArt="0" anchor="ctr" anchorCtr="0" forceAA="0" compatLnSpc="1">
            <a:prstTxWarp prst="textNoShape">
              <a:avLst/>
            </a:prstTxWarp>
            <a:noAutofit/>
          </a:bodyPr>
          <a:lstStyle/>
          <a:p>
            <a:pPr algn="just">
              <a:lnSpc>
                <a:spcPct val="150000"/>
              </a:lnSpc>
              <a:spcAft>
                <a:spcPts val="0"/>
              </a:spcAft>
            </a:pPr>
            <a:r>
              <a:rPr lang="en-IN" sz="700" b="1" dirty="0">
                <a:effectLst/>
                <a:latin typeface="Times New Roman" panose="02020603050405020304" pitchFamily="18" charset="0"/>
                <a:ea typeface="Times New Roman" panose="02020603050405020304" pitchFamily="18" charset="0"/>
              </a:rPr>
              <a:t>Aims and Objectives: </a:t>
            </a:r>
            <a:r>
              <a:rPr lang="en-IN" sz="700" dirty="0">
                <a:solidFill>
                  <a:srgbClr val="000000"/>
                </a:solidFill>
                <a:effectLst/>
                <a:latin typeface="Times New Roman" panose="02020603050405020304" pitchFamily="18" charset="0"/>
                <a:ea typeface="Times New Roman" panose="02020603050405020304" pitchFamily="18" charset="0"/>
              </a:rPr>
              <a:t>Knowledge management is the process of identifying and organising information for the benefit of organisational productivity (North, 2018). </a:t>
            </a:r>
            <a:r>
              <a:rPr lang="en-IN" sz="700" dirty="0">
                <a:effectLst/>
                <a:latin typeface="Times New Roman" panose="02020603050405020304" pitchFamily="18" charset="0"/>
                <a:ea typeface="Times New Roman" panose="02020603050405020304" pitchFamily="18" charset="0"/>
              </a:rPr>
              <a:t>The main aim of their project is to find out the knowledge management tools which can help to manage organisational work more smoothly. It also aimed to discuss the tools to implement on Amazon to increase the organisational performance and efficiency level of their employees.</a:t>
            </a:r>
            <a:endParaRPr lang="en-IN" sz="1200" dirty="0">
              <a:effectLst/>
              <a:latin typeface="Times New Roman" panose="02020603050405020304" pitchFamily="18" charset="0"/>
              <a:ea typeface="Times New Roman" panose="02020603050405020304" pitchFamily="18" charset="0"/>
            </a:endParaRPr>
          </a:p>
          <a:p>
            <a:pPr algn="ctr">
              <a:lnSpc>
                <a:spcPct val="115000"/>
              </a:lnSpc>
              <a:spcAft>
                <a:spcPts val="0"/>
              </a:spcAft>
            </a:pPr>
            <a:r>
              <a:rPr lang="en-GB" sz="700" dirty="0">
                <a:effectLst/>
                <a:latin typeface="Arial" panose="020B0604020202020204" pitchFamily="34" charset="0"/>
                <a:ea typeface="Arial" panose="020B0604020202020204" pitchFamily="34" charset="0"/>
              </a:rPr>
              <a:t> </a:t>
            </a:r>
            <a:endParaRPr lang="en-IN" sz="1100" dirty="0">
              <a:effectLst/>
              <a:latin typeface="Arial" panose="020B0604020202020204" pitchFamily="34" charset="0"/>
              <a:ea typeface="Arial" panose="020B0604020202020204" pitchFamily="34" charset="0"/>
            </a:endParaRPr>
          </a:p>
        </p:txBody>
      </p:sp>
      <p:grpSp>
        <p:nvGrpSpPr>
          <p:cNvPr id="37" name="Group 36">
            <a:extLst>
              <a:ext uri="{FF2B5EF4-FFF2-40B4-BE49-F238E27FC236}">
                <a16:creationId xmlns:a16="http://schemas.microsoft.com/office/drawing/2014/main" id="{7A2D681C-45F0-4D8A-BCE7-FC5836365F0D}"/>
              </a:ext>
            </a:extLst>
          </p:cNvPr>
          <p:cNvGrpSpPr/>
          <p:nvPr/>
        </p:nvGrpSpPr>
        <p:grpSpPr>
          <a:xfrm>
            <a:off x="51410" y="143321"/>
            <a:ext cx="12064916" cy="6571358"/>
            <a:chOff x="51410" y="143321"/>
            <a:chExt cx="12064916" cy="6571358"/>
          </a:xfrm>
        </p:grpSpPr>
        <p:sp>
          <p:nvSpPr>
            <p:cNvPr id="21" name="Rectangle 20">
              <a:extLst>
                <a:ext uri="{FF2B5EF4-FFF2-40B4-BE49-F238E27FC236}">
                  <a16:creationId xmlns:a16="http://schemas.microsoft.com/office/drawing/2014/main" id="{AB0F2FE8-D797-4318-87D6-4EC68DAF5D35}"/>
                </a:ext>
              </a:extLst>
            </p:cNvPr>
            <p:cNvSpPr/>
            <p:nvPr/>
          </p:nvSpPr>
          <p:spPr>
            <a:xfrm>
              <a:off x="2377440" y="143321"/>
              <a:ext cx="8343900" cy="405798"/>
            </a:xfrm>
            <a:prstGeom prst="rect">
              <a:avLst/>
            </a:prstGeom>
            <a:solidFill>
              <a:schemeClr val="accent2"/>
            </a:solidFill>
            <a:ln w="12700">
              <a:solidFill>
                <a:schemeClr val="tx1"/>
              </a:solidFill>
            </a:ln>
          </p:spPr>
          <p:style>
            <a:lnRef idx="1">
              <a:schemeClr val="accent6"/>
            </a:lnRef>
            <a:fillRef idx="2">
              <a:schemeClr val="accent6"/>
            </a:fillRef>
            <a:effectRef idx="1">
              <a:schemeClr val="accent6"/>
            </a:effectRef>
            <a:fontRef idx="minor">
              <a:schemeClr val="dk1"/>
            </a:fontRef>
          </p:style>
          <p:txBody>
            <a:bodyPr rot="0" spcFirstLastPara="0" vert="horz" wrap="square" lIns="91440" tIns="45720" rIns="91440" bIns="45720" numCol="1" spcCol="0" rtlCol="0" fromWordArt="0" anchor="ctr" anchorCtr="0" forceAA="0" compatLnSpc="1">
              <a:prstTxWarp prst="textNoShape">
                <a:avLst/>
              </a:prstTxWarp>
              <a:noAutofit/>
            </a:bodyPr>
            <a:lstStyle/>
            <a:p>
              <a:pPr algn="ctr"/>
              <a:r>
                <a:rPr lang="en-IN" sz="2000" b="1" dirty="0">
                  <a:latin typeface="Times New Roman" panose="02020603050405020304" pitchFamily="18" charset="0"/>
                  <a:cs typeface="Times New Roman" panose="02020603050405020304" pitchFamily="18" charset="0"/>
                </a:rPr>
                <a:t>Knowledge management system in Amazon</a:t>
              </a:r>
              <a:endParaRPr lang="en-IN" sz="2000" dirty="0">
                <a:latin typeface="Times New Roman" panose="02020603050405020304" pitchFamily="18" charset="0"/>
                <a:cs typeface="Times New Roman" panose="02020603050405020304" pitchFamily="18" charset="0"/>
              </a:endParaRPr>
            </a:p>
            <a:p>
              <a:pPr algn="ctr">
                <a:spcAft>
                  <a:spcPts val="0"/>
                </a:spcAft>
              </a:pPr>
              <a:endParaRPr lang="en-IN" sz="1200" dirty="0">
                <a:effectLst/>
                <a:latin typeface="Times New Roman" panose="02020603050405020304" pitchFamily="18" charset="0"/>
                <a:ea typeface="Arial" panose="020B0604020202020204" pitchFamily="34" charset="0"/>
                <a:cs typeface="Times New Roman" panose="02020603050405020304" pitchFamily="18" charset="0"/>
              </a:endParaRPr>
            </a:p>
          </p:txBody>
        </p:sp>
        <p:sp>
          <p:nvSpPr>
            <p:cNvPr id="22" name="Rectangle 21">
              <a:extLst>
                <a:ext uri="{FF2B5EF4-FFF2-40B4-BE49-F238E27FC236}">
                  <a16:creationId xmlns:a16="http://schemas.microsoft.com/office/drawing/2014/main" id="{BBE37895-72BC-4730-BB48-D36FEADBEDE2}"/>
                </a:ext>
              </a:extLst>
            </p:cNvPr>
            <p:cNvSpPr/>
            <p:nvPr/>
          </p:nvSpPr>
          <p:spPr>
            <a:xfrm>
              <a:off x="75963" y="613320"/>
              <a:ext cx="3640028" cy="717005"/>
            </a:xfrm>
            <a:prstGeom prst="rect">
              <a:avLst/>
            </a:prstGeom>
            <a:solidFill>
              <a:srgbClr val="FFC000"/>
            </a:solidFill>
            <a:ln w="12700">
              <a:solidFill>
                <a:schemeClr val="tx1"/>
              </a:solidFill>
            </a:ln>
          </p:spPr>
          <p:style>
            <a:lnRef idx="1">
              <a:schemeClr val="accent6"/>
            </a:lnRef>
            <a:fillRef idx="2">
              <a:schemeClr val="accent6"/>
            </a:fillRef>
            <a:effectRef idx="1">
              <a:schemeClr val="accent6"/>
            </a:effectRef>
            <a:fontRef idx="minor">
              <a:schemeClr val="dk1"/>
            </a:fontRef>
          </p:style>
          <p:txBody>
            <a:bodyPr rot="0" spcFirstLastPara="0" vert="horz" wrap="square" lIns="91440" tIns="45720" rIns="91440" bIns="45720" numCol="1" spcCol="0" rtlCol="0" fromWordArt="0" anchor="ctr" anchorCtr="0" forceAA="0" compatLnSpc="1">
              <a:prstTxWarp prst="textNoShape">
                <a:avLst/>
              </a:prstTxWarp>
              <a:noAutofit/>
            </a:bodyPr>
            <a:lstStyle/>
            <a:p>
              <a:pPr algn="just">
                <a:lnSpc>
                  <a:spcPct val="150000"/>
                </a:lnSpc>
                <a:spcAft>
                  <a:spcPts val="0"/>
                </a:spcAft>
              </a:pPr>
              <a:r>
                <a:rPr lang="en-IN" sz="750" b="1" dirty="0">
                  <a:effectLst/>
                  <a:latin typeface="Times New Roman" panose="02020603050405020304" pitchFamily="18" charset="0"/>
                  <a:ea typeface="Times New Roman" panose="02020603050405020304" pitchFamily="18" charset="0"/>
                </a:rPr>
                <a:t>Abstract: </a:t>
              </a:r>
              <a:r>
                <a:rPr lang="en-IN" sz="750" dirty="0">
                  <a:effectLst/>
                  <a:latin typeface="Times New Roman" panose="02020603050405020304" pitchFamily="18" charset="0"/>
                  <a:ea typeface="Times New Roman" panose="02020603050405020304" pitchFamily="18" charset="0"/>
                </a:rPr>
                <a:t>The main purpose of this poster is to provide a simple discussion </a:t>
              </a:r>
              <a:r>
                <a:rPr lang="en-IN" sz="750" dirty="0">
                  <a:solidFill>
                    <a:sysClr val="windowText" lastClr="000000"/>
                  </a:solidFill>
                  <a:effectLst/>
                  <a:latin typeface="Times New Roman" panose="02020603050405020304" pitchFamily="18" charset="0"/>
                  <a:ea typeface="Times New Roman" panose="02020603050405020304" pitchFamily="18" charset="0"/>
                </a:rPr>
                <a:t>about</a:t>
              </a:r>
              <a:r>
                <a:rPr lang="en-IN" sz="750" dirty="0">
                  <a:effectLst/>
                  <a:latin typeface="Times New Roman" panose="02020603050405020304" pitchFamily="18" charset="0"/>
                  <a:ea typeface="Times New Roman" panose="02020603050405020304" pitchFamily="18" charset="0"/>
                </a:rPr>
                <a:t> the knowledge management system. For that, it needed to be described the key tools of the knowledge management system and described their uses and purpose. It also needed to describe the way of implementation of the knowledge management system.</a:t>
              </a:r>
              <a:endParaRPr lang="en-IN" sz="1200" dirty="0">
                <a:effectLst/>
                <a:latin typeface="Times New Roman" panose="02020603050405020304" pitchFamily="18" charset="0"/>
                <a:ea typeface="Times New Roman" panose="02020603050405020304" pitchFamily="18" charset="0"/>
              </a:endParaRPr>
            </a:p>
            <a:p>
              <a:pPr algn="ctr">
                <a:lnSpc>
                  <a:spcPct val="115000"/>
                </a:lnSpc>
                <a:spcAft>
                  <a:spcPts val="0"/>
                </a:spcAft>
              </a:pPr>
              <a:r>
                <a:rPr lang="en-GB" sz="750" dirty="0">
                  <a:effectLst/>
                  <a:latin typeface="Arial" panose="020B0604020202020204" pitchFamily="34" charset="0"/>
                  <a:ea typeface="Arial" panose="020B0604020202020204" pitchFamily="34" charset="0"/>
                </a:rPr>
                <a:t> </a:t>
              </a:r>
              <a:endParaRPr lang="en-IN" sz="1100" dirty="0">
                <a:effectLst/>
                <a:latin typeface="Arial" panose="020B0604020202020204" pitchFamily="34" charset="0"/>
                <a:ea typeface="Arial" panose="020B0604020202020204" pitchFamily="34" charset="0"/>
              </a:endParaRPr>
            </a:p>
          </p:txBody>
        </p:sp>
        <p:pic>
          <p:nvPicPr>
            <p:cNvPr id="23" name="Picture 22" descr="How to Build an Effective Knowledge Management System">
              <a:extLst>
                <a:ext uri="{FF2B5EF4-FFF2-40B4-BE49-F238E27FC236}">
                  <a16:creationId xmlns:a16="http://schemas.microsoft.com/office/drawing/2014/main" id="{227E0A8E-2EC2-4279-BED6-E735C138042C}"/>
                </a:ext>
              </a:extLst>
            </p:cNvPr>
            <p:cNvPicPr/>
            <p:nvPr/>
          </p:nvPicPr>
          <p:blipFill>
            <a:blip r:embed="rId2">
              <a:extLst>
                <a:ext uri="{28A0092B-C50C-407E-A947-70E740481C1C}">
                  <a14:useLocalDpi xmlns:a14="http://schemas.microsoft.com/office/drawing/2010/main" val="0"/>
                </a:ext>
              </a:extLst>
            </a:blip>
            <a:srcRect/>
            <a:stretch>
              <a:fillRect/>
            </a:stretch>
          </p:blipFill>
          <p:spPr bwMode="auto">
            <a:xfrm>
              <a:off x="3762357" y="620329"/>
              <a:ext cx="1588556" cy="717005"/>
            </a:xfrm>
            <a:prstGeom prst="rect">
              <a:avLst/>
            </a:prstGeom>
            <a:noFill/>
            <a:ln w="12700">
              <a:solidFill>
                <a:schemeClr val="tx1"/>
              </a:solidFill>
            </a:ln>
          </p:spPr>
        </p:pic>
        <p:sp>
          <p:nvSpPr>
            <p:cNvPr id="28" name="Rectangle: Rounded Corners 27">
              <a:extLst>
                <a:ext uri="{FF2B5EF4-FFF2-40B4-BE49-F238E27FC236}">
                  <a16:creationId xmlns:a16="http://schemas.microsoft.com/office/drawing/2014/main" id="{6511BF96-A5DB-4816-BC0C-4772A24BCE4B}"/>
                </a:ext>
              </a:extLst>
            </p:cNvPr>
            <p:cNvSpPr/>
            <p:nvPr/>
          </p:nvSpPr>
          <p:spPr>
            <a:xfrm>
              <a:off x="2886923" y="1362969"/>
              <a:ext cx="2463987" cy="1223069"/>
            </a:xfrm>
            <a:prstGeom prst="roundRect">
              <a:avLst/>
            </a:prstGeom>
            <a:solidFill>
              <a:schemeClr val="bg2"/>
            </a:solidFill>
            <a:ln w="12700">
              <a:solidFill>
                <a:schemeClr val="tx1"/>
              </a:solidFill>
            </a:ln>
          </p:spPr>
          <p:style>
            <a:lnRef idx="1">
              <a:schemeClr val="accent6"/>
            </a:lnRef>
            <a:fillRef idx="2">
              <a:schemeClr val="accent6"/>
            </a:fillRef>
            <a:effectRef idx="1">
              <a:schemeClr val="accent6"/>
            </a:effectRef>
            <a:fontRef idx="minor">
              <a:schemeClr val="dk1"/>
            </a:fontRef>
          </p:style>
          <p:txBody>
            <a:bodyPr rot="0" spcFirstLastPara="0" vert="horz" wrap="square" lIns="91440" tIns="45720" rIns="91440" bIns="45720" numCol="1" spcCol="0" rtlCol="0" fromWordArt="0" anchor="ctr" anchorCtr="0" forceAA="0" compatLnSpc="1">
              <a:prstTxWarp prst="textNoShape">
                <a:avLst/>
              </a:prstTxWarp>
              <a:noAutofit/>
            </a:bodyPr>
            <a:lstStyle/>
            <a:p>
              <a:pPr algn="just">
                <a:lnSpc>
                  <a:spcPct val="150000"/>
                </a:lnSpc>
                <a:spcAft>
                  <a:spcPts val="0"/>
                </a:spcAft>
              </a:pPr>
              <a:r>
                <a:rPr lang="en-IN" sz="650" b="1" dirty="0">
                  <a:effectLst/>
                  <a:latin typeface="Times New Roman" panose="02020603050405020304" pitchFamily="18" charset="0"/>
                  <a:ea typeface="Times New Roman" panose="02020603050405020304" pitchFamily="18" charset="0"/>
                </a:rPr>
                <a:t>Methodology: </a:t>
              </a:r>
              <a:r>
                <a:rPr lang="en-IN" sz="650" dirty="0">
                  <a:effectLst/>
                  <a:latin typeface="Times New Roman" panose="02020603050405020304" pitchFamily="18" charset="0"/>
                  <a:ea typeface="Times New Roman" panose="02020603050405020304" pitchFamily="18" charset="0"/>
                </a:rPr>
                <a:t>This report has been created by using the secondary research methodology. In this stream, research has been made by another person and the information of the data is collected by different sources. Some of this data is collected from the internet where the research is already done by another person. It also follows the qualitative data collection method as this research is also made by </a:t>
              </a:r>
              <a:r>
                <a:rPr lang="en-IN" sz="650" dirty="0" err="1">
                  <a:effectLst/>
                  <a:latin typeface="Times New Roman" panose="02020603050405020304" pitchFamily="18" charset="0"/>
                  <a:ea typeface="Times New Roman" panose="02020603050405020304" pitchFamily="18" charset="0"/>
                </a:rPr>
                <a:t>annalysing</a:t>
              </a:r>
              <a:r>
                <a:rPr lang="en-IN" sz="650" dirty="0">
                  <a:effectLst/>
                  <a:latin typeface="Times New Roman" panose="02020603050405020304" pitchFamily="18" charset="0"/>
                  <a:ea typeface="Times New Roman" panose="02020603050405020304" pitchFamily="18" charset="0"/>
                </a:rPr>
                <a:t> some organisational report which </a:t>
              </a:r>
              <a:r>
                <a:rPr lang="en-IN" sz="650" dirty="0" err="1">
                  <a:effectLst/>
                  <a:latin typeface="Times New Roman" panose="02020603050405020304" pitchFamily="18" charset="0"/>
                  <a:ea typeface="Times New Roman" panose="02020603050405020304" pitchFamily="18" charset="0"/>
                </a:rPr>
                <a:t>als</a:t>
              </a:r>
              <a:r>
                <a:rPr lang="en-IN" sz="650" dirty="0">
                  <a:effectLst/>
                  <a:latin typeface="Times New Roman" panose="02020603050405020304" pitchFamily="18" charset="0"/>
                  <a:ea typeface="Times New Roman" panose="02020603050405020304" pitchFamily="18" charset="0"/>
                </a:rPr>
                <a:t> made earlier by </a:t>
              </a:r>
              <a:r>
                <a:rPr lang="en-IN" sz="650" dirty="0" err="1">
                  <a:effectLst/>
                  <a:latin typeface="Times New Roman" panose="02020603050405020304" pitchFamily="18" charset="0"/>
                  <a:ea typeface="Times New Roman" panose="02020603050405020304" pitchFamily="18" charset="0"/>
                </a:rPr>
                <a:t>onother</a:t>
              </a:r>
              <a:r>
                <a:rPr lang="en-IN" sz="650" dirty="0">
                  <a:effectLst/>
                  <a:latin typeface="Times New Roman" panose="02020603050405020304" pitchFamily="18" charset="0"/>
                  <a:ea typeface="Times New Roman" panose="02020603050405020304" pitchFamily="18" charset="0"/>
                </a:rPr>
                <a:t> person (UCL, 2023).</a:t>
              </a:r>
              <a:endParaRPr lang="en-IN" sz="1200" dirty="0">
                <a:effectLst/>
                <a:latin typeface="Times New Roman" panose="02020603050405020304" pitchFamily="18" charset="0"/>
                <a:ea typeface="Times New Roman" panose="02020603050405020304" pitchFamily="18" charset="0"/>
              </a:endParaRPr>
            </a:p>
            <a:p>
              <a:pPr algn="ctr">
                <a:lnSpc>
                  <a:spcPct val="115000"/>
                </a:lnSpc>
                <a:spcAft>
                  <a:spcPts val="0"/>
                </a:spcAft>
              </a:pPr>
              <a:r>
                <a:rPr lang="en-GB" sz="650" dirty="0">
                  <a:effectLst/>
                  <a:latin typeface="Arial" panose="020B0604020202020204" pitchFamily="34" charset="0"/>
                  <a:ea typeface="Arial" panose="020B0604020202020204" pitchFamily="34" charset="0"/>
                </a:rPr>
                <a:t> </a:t>
              </a:r>
              <a:endParaRPr lang="en-IN" sz="1100" dirty="0">
                <a:effectLst/>
                <a:latin typeface="Arial" panose="020B0604020202020204" pitchFamily="34" charset="0"/>
                <a:ea typeface="Arial" panose="020B0604020202020204" pitchFamily="34" charset="0"/>
              </a:endParaRPr>
            </a:p>
          </p:txBody>
        </p:sp>
        <p:sp>
          <p:nvSpPr>
            <p:cNvPr id="31" name="Rectangle: Rounded Corners 30">
              <a:extLst>
                <a:ext uri="{FF2B5EF4-FFF2-40B4-BE49-F238E27FC236}">
                  <a16:creationId xmlns:a16="http://schemas.microsoft.com/office/drawing/2014/main" id="{5621B96D-2E19-43DD-84F4-091717C49E8C}"/>
                </a:ext>
              </a:extLst>
            </p:cNvPr>
            <p:cNvSpPr/>
            <p:nvPr/>
          </p:nvSpPr>
          <p:spPr>
            <a:xfrm>
              <a:off x="51410" y="3762848"/>
              <a:ext cx="3613550" cy="1250351"/>
            </a:xfrm>
            <a:prstGeom prst="roundRect">
              <a:avLst/>
            </a:prstGeom>
            <a:solidFill>
              <a:srgbClr val="FFFF00"/>
            </a:solidFill>
            <a:ln w="12700">
              <a:solidFill>
                <a:schemeClr val="tx1"/>
              </a:solidFill>
            </a:ln>
          </p:spPr>
          <p:style>
            <a:lnRef idx="1">
              <a:schemeClr val="accent6"/>
            </a:lnRef>
            <a:fillRef idx="2">
              <a:schemeClr val="accent6"/>
            </a:fillRef>
            <a:effectRef idx="1">
              <a:schemeClr val="accent6"/>
            </a:effectRef>
            <a:fontRef idx="minor">
              <a:schemeClr val="dk1"/>
            </a:fontRef>
          </p:style>
          <p:txBody>
            <a:bodyPr rot="0" spcFirstLastPara="0" vert="horz" wrap="square" lIns="91440" tIns="45720" rIns="91440" bIns="45720" numCol="1" spcCol="0" rtlCol="0" fromWordArt="0" anchor="ctr" anchorCtr="0" forceAA="0" compatLnSpc="1">
              <a:prstTxWarp prst="textNoShape">
                <a:avLst/>
              </a:prstTxWarp>
              <a:noAutofit/>
            </a:bodyPr>
            <a:lstStyle/>
            <a:p>
              <a:pPr algn="just">
                <a:lnSpc>
                  <a:spcPct val="150000"/>
                </a:lnSpc>
                <a:spcAft>
                  <a:spcPts val="0"/>
                </a:spcAft>
              </a:pPr>
              <a:r>
                <a:rPr lang="en-IN" sz="600" b="1" dirty="0">
                  <a:effectLst/>
                  <a:latin typeface="Times New Roman" panose="02020603050405020304" pitchFamily="18" charset="0"/>
                  <a:ea typeface="Times New Roman" panose="02020603050405020304" pitchFamily="18" charset="0"/>
                </a:rPr>
                <a:t>Evaluation</a:t>
              </a:r>
              <a:endParaRPr lang="en-IN" sz="1200" dirty="0">
                <a:effectLst/>
                <a:latin typeface="Times New Roman" panose="02020603050405020304" pitchFamily="18" charset="0"/>
                <a:ea typeface="Times New Roman" panose="02020603050405020304" pitchFamily="18" charset="0"/>
              </a:endParaRPr>
            </a:p>
            <a:p>
              <a:pPr algn="just">
                <a:lnSpc>
                  <a:spcPct val="150000"/>
                </a:lnSpc>
                <a:spcAft>
                  <a:spcPts val="0"/>
                </a:spcAft>
              </a:pPr>
              <a:r>
                <a:rPr lang="en-IN" sz="600" b="1" dirty="0">
                  <a:effectLst/>
                  <a:latin typeface="Times New Roman" panose="02020603050405020304" pitchFamily="18" charset="0"/>
                  <a:ea typeface="Times New Roman" panose="02020603050405020304" pitchFamily="18" charset="0"/>
                </a:rPr>
                <a:t>Ways to commercialise the Knowledge management:</a:t>
              </a:r>
              <a:endParaRPr lang="en-IN" sz="1200" dirty="0">
                <a:effectLst/>
                <a:latin typeface="Times New Roman" panose="02020603050405020304" pitchFamily="18" charset="0"/>
                <a:ea typeface="Times New Roman" panose="02020603050405020304" pitchFamily="18" charset="0"/>
              </a:endParaRPr>
            </a:p>
            <a:p>
              <a:pPr algn="just">
                <a:lnSpc>
                  <a:spcPct val="150000"/>
                </a:lnSpc>
                <a:spcAft>
                  <a:spcPts val="0"/>
                </a:spcAft>
              </a:pPr>
              <a:r>
                <a:rPr lang="en-IN" sz="600" dirty="0">
                  <a:effectLst/>
                  <a:latin typeface="Times New Roman" panose="02020603050405020304" pitchFamily="18" charset="0"/>
                  <a:ea typeface="Times New Roman" panose="02020603050405020304" pitchFamily="18" charset="0"/>
                </a:rPr>
                <a:t>To commercialise the knowledge management Amazon needed to collect their efficient customer's information by using the knowledge-based systems. After that, they needed to train their employees as per the needs of their product developments which can be found out by the analysis of their customers' information. After developing these products they needed to use the AI system and customer management system to find out their target customers. Then making sales of their products can help them to increase the customers' experience and commercialise their KM systems (</a:t>
              </a:r>
              <a:r>
                <a:rPr lang="en-IN" sz="600" dirty="0">
                  <a:effectLst/>
                  <a:latin typeface="Times New Roman" panose="02020603050405020304" pitchFamily="18" charset="0"/>
                  <a:ea typeface="Arial" panose="020B0604020202020204" pitchFamily="34" charset="0"/>
                </a:rPr>
                <a:t>David, 2023)</a:t>
              </a:r>
              <a:r>
                <a:rPr lang="en-IN" sz="600" dirty="0">
                  <a:effectLst/>
                  <a:latin typeface="Times New Roman" panose="02020603050405020304" pitchFamily="18" charset="0"/>
                  <a:ea typeface="Times New Roman" panose="02020603050405020304" pitchFamily="18" charset="0"/>
                </a:rPr>
                <a:t>.</a:t>
              </a:r>
              <a:endParaRPr lang="en-IN" sz="1200" dirty="0">
                <a:effectLst/>
                <a:latin typeface="Times New Roman" panose="02020603050405020304" pitchFamily="18" charset="0"/>
                <a:ea typeface="Times New Roman" panose="02020603050405020304" pitchFamily="18" charset="0"/>
              </a:endParaRPr>
            </a:p>
            <a:p>
              <a:pPr algn="ctr">
                <a:lnSpc>
                  <a:spcPct val="115000"/>
                </a:lnSpc>
                <a:spcAft>
                  <a:spcPts val="0"/>
                </a:spcAft>
              </a:pPr>
              <a:r>
                <a:rPr lang="en-GB" sz="600" dirty="0">
                  <a:effectLst/>
                  <a:latin typeface="Arial" panose="020B0604020202020204" pitchFamily="34" charset="0"/>
                  <a:ea typeface="Arial" panose="020B0604020202020204" pitchFamily="34" charset="0"/>
                </a:rPr>
                <a:t> </a:t>
              </a:r>
              <a:endParaRPr lang="en-IN" sz="1100" dirty="0">
                <a:effectLst/>
                <a:latin typeface="Arial" panose="020B0604020202020204" pitchFamily="34" charset="0"/>
                <a:ea typeface="Arial" panose="020B0604020202020204" pitchFamily="34" charset="0"/>
              </a:endParaRPr>
            </a:p>
          </p:txBody>
        </p:sp>
        <p:sp>
          <p:nvSpPr>
            <p:cNvPr id="32" name="Rectangle: Rounded Corners 31">
              <a:extLst>
                <a:ext uri="{FF2B5EF4-FFF2-40B4-BE49-F238E27FC236}">
                  <a16:creationId xmlns:a16="http://schemas.microsoft.com/office/drawing/2014/main" id="{1AA0B35A-7BF2-49B3-905F-A29E47B19C3D}"/>
                </a:ext>
              </a:extLst>
            </p:cNvPr>
            <p:cNvSpPr/>
            <p:nvPr/>
          </p:nvSpPr>
          <p:spPr>
            <a:xfrm>
              <a:off x="63783" y="2615144"/>
              <a:ext cx="3402668" cy="1113236"/>
            </a:xfrm>
            <a:prstGeom prst="roundRect">
              <a:avLst/>
            </a:prstGeom>
            <a:solidFill>
              <a:schemeClr val="accent2"/>
            </a:solidFill>
            <a:ln w="12700">
              <a:solidFill>
                <a:schemeClr val="tx1"/>
              </a:solidFill>
            </a:ln>
          </p:spPr>
          <p:style>
            <a:lnRef idx="1">
              <a:schemeClr val="accent6"/>
            </a:lnRef>
            <a:fillRef idx="2">
              <a:schemeClr val="accent6"/>
            </a:fillRef>
            <a:effectRef idx="1">
              <a:schemeClr val="accent6"/>
            </a:effectRef>
            <a:fontRef idx="minor">
              <a:schemeClr val="dk1"/>
            </a:fontRef>
          </p:style>
          <p:txBody>
            <a:bodyPr rot="0" spcFirstLastPara="0" vert="horz" wrap="square" lIns="91440" tIns="45720" rIns="91440" bIns="45720" numCol="1" spcCol="0" rtlCol="0" fromWordArt="0" anchor="ctr" anchorCtr="0" forceAA="0" compatLnSpc="1">
              <a:prstTxWarp prst="textNoShape">
                <a:avLst/>
              </a:prstTxWarp>
              <a:noAutofit/>
            </a:bodyPr>
            <a:lstStyle/>
            <a:p>
              <a:pPr algn="just">
                <a:lnSpc>
                  <a:spcPct val="150000"/>
                </a:lnSpc>
                <a:spcAft>
                  <a:spcPts val="0"/>
                </a:spcAft>
              </a:pPr>
              <a:r>
                <a:rPr lang="en-IN" sz="600" b="1" dirty="0">
                  <a:effectLst/>
                  <a:latin typeface="Times New Roman" panose="02020603050405020304" pitchFamily="18" charset="0"/>
                  <a:ea typeface="Times New Roman" panose="02020603050405020304" pitchFamily="18" charset="0"/>
                </a:rPr>
                <a:t>Implementation of the chosen KM on Amazon:</a:t>
              </a:r>
              <a:endParaRPr lang="en-IN" sz="1050" dirty="0">
                <a:effectLst/>
                <a:latin typeface="Times New Roman" panose="02020603050405020304" pitchFamily="18" charset="0"/>
                <a:ea typeface="Times New Roman" panose="02020603050405020304" pitchFamily="18" charset="0"/>
              </a:endParaRPr>
            </a:p>
            <a:p>
              <a:pPr algn="just">
                <a:lnSpc>
                  <a:spcPct val="150000"/>
                </a:lnSpc>
                <a:spcAft>
                  <a:spcPts val="0"/>
                </a:spcAft>
              </a:pPr>
              <a:r>
                <a:rPr lang="en-IN" sz="600" dirty="0">
                  <a:effectLst/>
                  <a:latin typeface="Times New Roman" panose="02020603050405020304" pitchFamily="18" charset="0"/>
                  <a:ea typeface="Times New Roman" panose="02020603050405020304" pitchFamily="18" charset="0"/>
                </a:rPr>
                <a:t>To implement the knowledge management systems in Amazon the businesses need to develop their services as per their objectives of increasing customers. For that, they needed to change their management strategies first. </a:t>
              </a:r>
              <a:r>
                <a:rPr lang="en-IN" sz="400" dirty="0">
                  <a:effectLst/>
                  <a:latin typeface="Times New Roman" panose="02020603050405020304" pitchFamily="18" charset="0"/>
                  <a:ea typeface="Times New Roman" panose="02020603050405020304" pitchFamily="18" charset="0"/>
                </a:rPr>
                <a:t>After</a:t>
              </a:r>
              <a:r>
                <a:rPr lang="en-IN" sz="600" dirty="0">
                  <a:effectLst/>
                  <a:latin typeface="Times New Roman" panose="02020603050405020304" pitchFamily="18" charset="0"/>
                  <a:ea typeface="Times New Roman" panose="02020603050405020304" pitchFamily="18" charset="0"/>
                </a:rPr>
                <a:t> that, they needed to determine the process by using which the businesses were able to implement those KM systems in their workplace more efficiently. They also needed to use proper leadership to control those KM tools. By doing this they can implement those systems and simplify their organisational work (</a:t>
              </a:r>
              <a:r>
                <a:rPr lang="en-IN" sz="600" dirty="0">
                  <a:solidFill>
                    <a:srgbClr val="222222"/>
                  </a:solidFill>
                  <a:effectLst/>
                  <a:latin typeface="Times New Roman" panose="02020603050405020304" pitchFamily="18" charset="0"/>
                  <a:ea typeface="Arial" panose="020B0604020202020204" pitchFamily="34" charset="0"/>
                </a:rPr>
                <a:t>Fitzhugh, 2023)</a:t>
              </a:r>
              <a:r>
                <a:rPr lang="en-IN" sz="600" dirty="0">
                  <a:effectLst/>
                  <a:latin typeface="Times New Roman" panose="02020603050405020304" pitchFamily="18" charset="0"/>
                  <a:ea typeface="Times New Roman" panose="02020603050405020304" pitchFamily="18" charset="0"/>
                </a:rPr>
                <a:t>.</a:t>
              </a:r>
              <a:endParaRPr lang="en-IN" sz="1050" dirty="0">
                <a:effectLst/>
                <a:latin typeface="Times New Roman" panose="02020603050405020304" pitchFamily="18" charset="0"/>
                <a:ea typeface="Times New Roman" panose="02020603050405020304" pitchFamily="18" charset="0"/>
              </a:endParaRPr>
            </a:p>
            <a:p>
              <a:pPr>
                <a:lnSpc>
                  <a:spcPct val="115000"/>
                </a:lnSpc>
                <a:spcAft>
                  <a:spcPts val="0"/>
                </a:spcAft>
              </a:pPr>
              <a:r>
                <a:rPr lang="en-GB" sz="600" dirty="0">
                  <a:effectLst/>
                  <a:latin typeface="Arial" panose="020B0604020202020204" pitchFamily="34" charset="0"/>
                  <a:ea typeface="Arial" panose="020B0604020202020204" pitchFamily="34" charset="0"/>
                </a:rPr>
                <a:t> </a:t>
              </a:r>
              <a:endParaRPr lang="en-IN" sz="1000" dirty="0">
                <a:effectLst/>
                <a:latin typeface="Arial" panose="020B0604020202020204" pitchFamily="34" charset="0"/>
                <a:ea typeface="Arial" panose="020B0604020202020204" pitchFamily="34" charset="0"/>
              </a:endParaRPr>
            </a:p>
          </p:txBody>
        </p:sp>
        <p:sp>
          <p:nvSpPr>
            <p:cNvPr id="33" name="Rectangle 32">
              <a:extLst>
                <a:ext uri="{FF2B5EF4-FFF2-40B4-BE49-F238E27FC236}">
                  <a16:creationId xmlns:a16="http://schemas.microsoft.com/office/drawing/2014/main" id="{DE00459A-5E16-4C34-8BE2-289E6E0EB242}"/>
                </a:ext>
              </a:extLst>
            </p:cNvPr>
            <p:cNvSpPr/>
            <p:nvPr/>
          </p:nvSpPr>
          <p:spPr>
            <a:xfrm>
              <a:off x="5397279" y="613321"/>
              <a:ext cx="6719047" cy="6061798"/>
            </a:xfrm>
            <a:prstGeom prst="rect">
              <a:avLst/>
            </a:prstGeom>
            <a:solidFill>
              <a:schemeClr val="accent1">
                <a:lumMod val="60000"/>
                <a:lumOff val="40000"/>
              </a:schemeClr>
            </a:solidFill>
            <a:ln w="12700">
              <a:solidFill>
                <a:schemeClr val="tx1"/>
              </a:solidFill>
            </a:ln>
          </p:spPr>
          <p:style>
            <a:lnRef idx="2">
              <a:schemeClr val="accent6"/>
            </a:lnRef>
            <a:fillRef idx="1">
              <a:schemeClr val="lt1"/>
            </a:fillRef>
            <a:effectRef idx="0">
              <a:schemeClr val="accent6"/>
            </a:effectRef>
            <a:fontRef idx="minor">
              <a:schemeClr val="dk1"/>
            </a:fontRef>
          </p:style>
          <p:txBody>
            <a:bodyPr rtlCol="0" anchor="ctr"/>
            <a:lstStyle/>
            <a:p>
              <a:pPr algn="just">
                <a:lnSpc>
                  <a:spcPct val="150000"/>
                </a:lnSpc>
                <a:spcAft>
                  <a:spcPts val="0"/>
                </a:spcAft>
              </a:pPr>
              <a:r>
                <a:rPr lang="en-IN" sz="700" b="1" dirty="0">
                  <a:effectLst/>
                  <a:latin typeface="Times New Roman" panose="02020603050405020304" pitchFamily="18" charset="0"/>
                  <a:ea typeface="Times New Roman" panose="02020603050405020304" pitchFamily="18" charset="0"/>
                  <a:cs typeface="Times New Roman" panose="02020603050405020304" pitchFamily="18" charset="0"/>
                </a:rPr>
                <a:t>Analysis</a:t>
              </a:r>
              <a:endParaRPr lang="en-IN" sz="3200" dirty="0">
                <a:effectLst/>
                <a:latin typeface="Times New Roman" panose="02020603050405020304" pitchFamily="18" charset="0"/>
                <a:ea typeface="Times New Roman" panose="02020603050405020304" pitchFamily="18" charset="0"/>
                <a:cs typeface="Times New Roman" panose="02020603050405020304" pitchFamily="18" charset="0"/>
              </a:endParaRPr>
            </a:p>
            <a:p>
              <a:pPr algn="just">
                <a:lnSpc>
                  <a:spcPct val="150000"/>
                </a:lnSpc>
                <a:spcAft>
                  <a:spcPts val="0"/>
                </a:spcAft>
              </a:pPr>
              <a:r>
                <a:rPr lang="en-IN" sz="700" b="1" dirty="0">
                  <a:effectLst/>
                  <a:latin typeface="Times New Roman" panose="02020603050405020304" pitchFamily="18" charset="0"/>
                  <a:ea typeface="Times New Roman" panose="02020603050405020304" pitchFamily="18" charset="0"/>
                  <a:cs typeface="Times New Roman" panose="02020603050405020304" pitchFamily="18" charset="0"/>
                </a:rPr>
                <a:t>Key tools of Knowledge management and their purpose:</a:t>
              </a:r>
              <a:endParaRPr lang="en-IN" sz="3200" dirty="0">
                <a:effectLst/>
                <a:latin typeface="Times New Roman" panose="02020603050405020304" pitchFamily="18" charset="0"/>
                <a:ea typeface="Times New Roman" panose="02020603050405020304" pitchFamily="18" charset="0"/>
                <a:cs typeface="Times New Roman" panose="02020603050405020304" pitchFamily="18" charset="0"/>
              </a:endParaRPr>
            </a:p>
            <a:p>
              <a:pPr algn="just">
                <a:lnSpc>
                  <a:spcPct val="150000"/>
                </a:lnSpc>
                <a:spcAft>
                  <a:spcPts val="0"/>
                </a:spcAft>
              </a:pPr>
              <a:r>
                <a:rPr lang="en-IN" sz="700" b="1" dirty="0">
                  <a:effectLst/>
                  <a:latin typeface="Times New Roman" panose="02020603050405020304" pitchFamily="18" charset="0"/>
                  <a:ea typeface="Times New Roman" panose="02020603050405020304" pitchFamily="18" charset="0"/>
                  <a:cs typeface="Times New Roman" panose="02020603050405020304" pitchFamily="18" charset="0"/>
                </a:rPr>
                <a:t>Knowledge base: </a:t>
              </a:r>
              <a:r>
                <a:rPr lang="en-IN" sz="700" dirty="0">
                  <a:effectLst/>
                  <a:latin typeface="Times New Roman" panose="02020603050405020304" pitchFamily="18" charset="0"/>
                  <a:ea typeface="Times New Roman" panose="02020603050405020304" pitchFamily="18" charset="0"/>
                  <a:cs typeface="Times New Roman" panose="02020603050405020304" pitchFamily="18" charset="0"/>
                </a:rPr>
                <a:t>The type of computer systems used for the collection of different kinds of information and use that data to find out the source of their new knowledge are called knowledge-based systems. This system also contained a problem-solving capability, for this system analysed the information and made discussions on various topics and found a proper way to fulfil the task without involving any disputes (Indeed, 2023).</a:t>
              </a:r>
              <a:endParaRPr lang="en-IN" sz="3200" dirty="0">
                <a:effectLst/>
                <a:latin typeface="Times New Roman" panose="02020603050405020304" pitchFamily="18" charset="0"/>
                <a:ea typeface="Times New Roman" panose="02020603050405020304" pitchFamily="18" charset="0"/>
                <a:cs typeface="Times New Roman" panose="02020603050405020304" pitchFamily="18" charset="0"/>
              </a:endParaRPr>
            </a:p>
            <a:p>
              <a:pPr algn="just">
                <a:lnSpc>
                  <a:spcPct val="150000"/>
                </a:lnSpc>
                <a:spcAft>
                  <a:spcPts val="0"/>
                </a:spcAft>
              </a:pPr>
              <a:r>
                <a:rPr lang="en-IN" sz="700" b="1" dirty="0">
                  <a:effectLst/>
                  <a:latin typeface="Times New Roman" panose="02020603050405020304" pitchFamily="18" charset="0"/>
                  <a:ea typeface="Times New Roman" panose="02020603050405020304" pitchFamily="18" charset="0"/>
                  <a:cs typeface="Times New Roman" panose="02020603050405020304" pitchFamily="18" charset="0"/>
                </a:rPr>
                <a:t>Learning management system: </a:t>
              </a:r>
              <a:r>
                <a:rPr lang="en-IN" sz="700" dirty="0">
                  <a:effectLst/>
                  <a:latin typeface="Times New Roman" panose="02020603050405020304" pitchFamily="18" charset="0"/>
                  <a:ea typeface="Times New Roman" panose="02020603050405020304" pitchFamily="18" charset="0"/>
                  <a:cs typeface="Times New Roman" panose="02020603050405020304" pitchFamily="18" charset="0"/>
                </a:rPr>
                <a:t>the web-based technologies or the software applications used to plan, access and implement the learning discussions are called learning management systems. By using these systems businesses are mostly planning for their new products and development processes (</a:t>
              </a:r>
              <a:r>
                <a:rPr lang="en-IN" sz="700" dirty="0" err="1">
                  <a:solidFill>
                    <a:srgbClr val="222222"/>
                  </a:solidFill>
                  <a:effectLst/>
                  <a:latin typeface="Times New Roman" panose="02020603050405020304" pitchFamily="18" charset="0"/>
                  <a:ea typeface="Arial" panose="020B0604020202020204" pitchFamily="34" charset="0"/>
                  <a:cs typeface="Times New Roman" panose="02020603050405020304" pitchFamily="18" charset="0"/>
                </a:rPr>
                <a:t>Kirvan</a:t>
              </a:r>
              <a:r>
                <a:rPr lang="en-IN" sz="700" dirty="0">
                  <a:solidFill>
                    <a:srgbClr val="222222"/>
                  </a:solidFill>
                  <a:effectLst/>
                  <a:latin typeface="Times New Roman" panose="02020603050405020304" pitchFamily="18" charset="0"/>
                  <a:ea typeface="Arial" panose="020B0604020202020204" pitchFamily="34" charset="0"/>
                  <a:cs typeface="Times New Roman" panose="02020603050405020304" pitchFamily="18" charset="0"/>
                </a:rPr>
                <a:t>, 2023)</a:t>
              </a:r>
              <a:r>
                <a:rPr lang="en-IN" sz="700" dirty="0">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IN" sz="3200" dirty="0">
                <a:effectLst/>
                <a:latin typeface="Times New Roman" panose="02020603050405020304" pitchFamily="18" charset="0"/>
                <a:ea typeface="Times New Roman" panose="02020603050405020304" pitchFamily="18" charset="0"/>
                <a:cs typeface="Times New Roman" panose="02020603050405020304" pitchFamily="18" charset="0"/>
              </a:endParaRPr>
            </a:p>
            <a:p>
              <a:pPr algn="just">
                <a:lnSpc>
                  <a:spcPct val="150000"/>
                </a:lnSpc>
                <a:spcAft>
                  <a:spcPts val="0"/>
                </a:spcAft>
              </a:pPr>
              <a:r>
                <a:rPr lang="en-IN" sz="700" b="1" dirty="0">
                  <a:effectLst/>
                  <a:latin typeface="Times New Roman" panose="02020603050405020304" pitchFamily="18" charset="0"/>
                  <a:ea typeface="Times New Roman" panose="02020603050405020304" pitchFamily="18" charset="0"/>
                  <a:cs typeface="Times New Roman" panose="02020603050405020304" pitchFamily="18" charset="0"/>
                </a:rPr>
                <a:t>Knowledge-centred service: </a:t>
              </a:r>
              <a:r>
                <a:rPr lang="en-IN" sz="700" dirty="0">
                  <a:effectLst/>
                  <a:latin typeface="Times New Roman" panose="02020603050405020304" pitchFamily="18" charset="0"/>
                  <a:ea typeface="Times New Roman" panose="02020603050405020304" pitchFamily="18" charset="0"/>
                  <a:cs typeface="Times New Roman" panose="02020603050405020304" pitchFamily="18" charset="0"/>
                </a:rPr>
                <a:t>The knowledge management system of the businesses helps to find out real-time employees and customers. It maintained the documentation process of the organisations for the businesses able to complete their organisational works in a systematic process (</a:t>
              </a:r>
              <a:r>
                <a:rPr lang="en-IN" sz="700" dirty="0">
                  <a:solidFill>
                    <a:srgbClr val="222222"/>
                  </a:solidFill>
                  <a:effectLst/>
                  <a:latin typeface="Times New Roman" panose="02020603050405020304" pitchFamily="18" charset="0"/>
                  <a:ea typeface="Arial" panose="020B0604020202020204" pitchFamily="34" charset="0"/>
                  <a:cs typeface="Times New Roman" panose="02020603050405020304" pitchFamily="18" charset="0"/>
                </a:rPr>
                <a:t>Atlassian, 2022)</a:t>
              </a:r>
              <a:r>
                <a:rPr lang="en-IN" sz="700" dirty="0">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IN" sz="3200" dirty="0">
                <a:effectLst/>
                <a:latin typeface="Times New Roman" panose="02020603050405020304" pitchFamily="18" charset="0"/>
                <a:ea typeface="Times New Roman" panose="02020603050405020304" pitchFamily="18" charset="0"/>
                <a:cs typeface="Times New Roman" panose="02020603050405020304" pitchFamily="18" charset="0"/>
              </a:endParaRPr>
            </a:p>
            <a:p>
              <a:pPr algn="just">
                <a:lnSpc>
                  <a:spcPct val="150000"/>
                </a:lnSpc>
                <a:spcAft>
                  <a:spcPts val="0"/>
                </a:spcAft>
              </a:pPr>
              <a:r>
                <a:rPr lang="en-IN" sz="700" b="1" dirty="0">
                  <a:effectLst/>
                  <a:latin typeface="Times New Roman" panose="02020603050405020304" pitchFamily="18" charset="0"/>
                  <a:ea typeface="Times New Roman" panose="02020603050405020304" pitchFamily="18" charset="0"/>
                  <a:cs typeface="Times New Roman" panose="02020603050405020304" pitchFamily="18" charset="0"/>
                </a:rPr>
                <a:t>AI knowledge management: </a:t>
              </a:r>
              <a:r>
                <a:rPr lang="en-IN" sz="700" dirty="0">
                  <a:effectLst/>
                  <a:latin typeface="Times New Roman" panose="02020603050405020304" pitchFamily="18" charset="0"/>
                  <a:ea typeface="Times New Roman" panose="02020603050405020304" pitchFamily="18" charset="0"/>
                  <a:cs typeface="Times New Roman" panose="02020603050405020304" pitchFamily="18" charset="0"/>
                </a:rPr>
                <a:t>Artificial intelligence had been built to fix the organisational management gaps. For that, the organisations can find out real-time information about the organisational works. It can understand different kinds of languages. For that, organisations can collect and distribute their information and products in any country breaking every language barrier (</a:t>
              </a:r>
              <a:r>
                <a:rPr lang="en-IN" sz="700" dirty="0" err="1">
                  <a:solidFill>
                    <a:srgbClr val="222222"/>
                  </a:solidFill>
                  <a:effectLst/>
                  <a:latin typeface="Times New Roman" panose="02020603050405020304" pitchFamily="18" charset="0"/>
                  <a:ea typeface="Arial" panose="020B0604020202020204" pitchFamily="34" charset="0"/>
                  <a:cs typeface="Times New Roman" panose="02020603050405020304" pitchFamily="18" charset="0"/>
                </a:rPr>
                <a:t>Starmind</a:t>
              </a:r>
              <a:r>
                <a:rPr lang="en-IN" sz="700" dirty="0">
                  <a:solidFill>
                    <a:srgbClr val="222222"/>
                  </a:solidFill>
                  <a:effectLst/>
                  <a:latin typeface="Times New Roman" panose="02020603050405020304" pitchFamily="18" charset="0"/>
                  <a:ea typeface="Arial" panose="020B0604020202020204" pitchFamily="34" charset="0"/>
                  <a:cs typeface="Times New Roman" panose="02020603050405020304" pitchFamily="18" charset="0"/>
                </a:rPr>
                <a:t>, 2023)</a:t>
              </a:r>
              <a:r>
                <a:rPr lang="en-IN" sz="700" dirty="0">
                  <a:effectLst/>
                  <a:latin typeface="Times New Roman" panose="02020603050405020304" pitchFamily="18" charset="0"/>
                  <a:ea typeface="Times New Roman" panose="02020603050405020304" pitchFamily="18" charset="0"/>
                  <a:cs typeface="Times New Roman" panose="02020603050405020304" pitchFamily="18" charset="0"/>
                </a:rPr>
                <a:t>.</a:t>
              </a:r>
              <a:endParaRPr lang="en-IN" sz="3200" dirty="0">
                <a:effectLst/>
                <a:latin typeface="Times New Roman" panose="02020603050405020304" pitchFamily="18" charset="0"/>
                <a:ea typeface="Times New Roman" panose="02020603050405020304" pitchFamily="18" charset="0"/>
                <a:cs typeface="Times New Roman" panose="02020603050405020304" pitchFamily="18" charset="0"/>
              </a:endParaRPr>
            </a:p>
            <a:p>
              <a:pPr algn="just">
                <a:lnSpc>
                  <a:spcPct val="150000"/>
                </a:lnSpc>
                <a:spcAft>
                  <a:spcPts val="0"/>
                </a:spcAft>
              </a:pPr>
              <a:r>
                <a:rPr lang="en-IN" sz="700" b="1" dirty="0">
                  <a:effectLst/>
                  <a:latin typeface="Times New Roman" panose="02020603050405020304" pitchFamily="18" charset="0"/>
                  <a:ea typeface="Times New Roman" panose="02020603050405020304" pitchFamily="18" charset="0"/>
                  <a:cs typeface="Times New Roman" panose="02020603050405020304" pitchFamily="18" charset="0"/>
                </a:rPr>
                <a:t>Customer relationship management: </a:t>
              </a:r>
              <a:r>
                <a:rPr lang="en-IN" sz="700" dirty="0">
                  <a:effectLst/>
                  <a:latin typeface="Times New Roman" panose="02020603050405020304" pitchFamily="18" charset="0"/>
                  <a:ea typeface="Times New Roman" panose="02020603050405020304" pitchFamily="18" charset="0"/>
                  <a:cs typeface="Times New Roman" panose="02020603050405020304" pitchFamily="18" charset="0"/>
                </a:rPr>
                <a:t>In this management system organisations take support of technologies and measure the information of their customers. For that, the businesses can target potential customers for their businesses. It helps to improve customers' experience and gather more engagement from the customers (</a:t>
              </a:r>
              <a:r>
                <a:rPr lang="en-IN" sz="700" dirty="0">
                  <a:solidFill>
                    <a:srgbClr val="222222"/>
                  </a:solidFill>
                  <a:effectLst/>
                  <a:latin typeface="Times New Roman" panose="02020603050405020304" pitchFamily="18" charset="0"/>
                  <a:ea typeface="Arial" panose="020B0604020202020204" pitchFamily="34" charset="0"/>
                  <a:cs typeface="Times New Roman" panose="02020603050405020304" pitchFamily="18" charset="0"/>
                </a:rPr>
                <a:t>Bureau, 2022)</a:t>
              </a:r>
              <a:r>
                <a:rPr lang="en-IN" sz="700" dirty="0">
                  <a:effectLst/>
                  <a:latin typeface="Times New Roman" panose="02020603050405020304" pitchFamily="18" charset="0"/>
                  <a:ea typeface="Times New Roman" panose="02020603050405020304" pitchFamily="18" charset="0"/>
                  <a:cs typeface="Times New Roman" panose="02020603050405020304" pitchFamily="18" charset="0"/>
                </a:rPr>
                <a:t>.</a:t>
              </a:r>
              <a:endParaRPr lang="en-IN" sz="3200" dirty="0">
                <a:effectLst/>
                <a:latin typeface="Times New Roman" panose="02020603050405020304" pitchFamily="18" charset="0"/>
                <a:ea typeface="Times New Roman" panose="02020603050405020304" pitchFamily="18" charset="0"/>
                <a:cs typeface="Times New Roman" panose="02020603050405020304" pitchFamily="18" charset="0"/>
              </a:endParaRPr>
            </a:p>
            <a:p>
              <a:pPr algn="just">
                <a:lnSpc>
                  <a:spcPct val="150000"/>
                </a:lnSpc>
                <a:spcAft>
                  <a:spcPts val="0"/>
                </a:spcAft>
              </a:pPr>
              <a:r>
                <a:rPr lang="en-IN" sz="700" b="1" dirty="0">
                  <a:effectLst/>
                  <a:latin typeface="Times New Roman" panose="02020603050405020304" pitchFamily="18" charset="0"/>
                  <a:ea typeface="Times New Roman" panose="02020603050405020304" pitchFamily="18" charset="0"/>
                  <a:cs typeface="Times New Roman" panose="02020603050405020304" pitchFamily="18" charset="0"/>
                </a:rPr>
                <a:t>Uses of the knowledge management system: </a:t>
              </a:r>
              <a:endParaRPr lang="en-IN" sz="3200" dirty="0">
                <a:effectLst/>
                <a:latin typeface="Times New Roman" panose="02020603050405020304" pitchFamily="18" charset="0"/>
                <a:ea typeface="Times New Roman" panose="02020603050405020304" pitchFamily="18" charset="0"/>
                <a:cs typeface="Times New Roman" panose="02020603050405020304" pitchFamily="18" charset="0"/>
              </a:endParaRPr>
            </a:p>
            <a:p>
              <a:pPr algn="just">
                <a:lnSpc>
                  <a:spcPct val="150000"/>
                </a:lnSpc>
                <a:spcAft>
                  <a:spcPts val="0"/>
                </a:spcAft>
              </a:pPr>
              <a:r>
                <a:rPr lang="en-IN" sz="700" b="1" dirty="0">
                  <a:effectLst/>
                  <a:latin typeface="Times New Roman" panose="02020603050405020304" pitchFamily="18" charset="0"/>
                  <a:ea typeface="Times New Roman" panose="02020603050405020304" pitchFamily="18" charset="0"/>
                  <a:cs typeface="Times New Roman" panose="02020603050405020304" pitchFamily="18" charset="0"/>
                </a:rPr>
                <a:t>Knowledge base: </a:t>
              </a:r>
              <a:r>
                <a:rPr lang="en-IN" sz="700" dirty="0">
                  <a:effectLst/>
                  <a:latin typeface="Times New Roman" panose="02020603050405020304" pitchFamily="18" charset="0"/>
                  <a:ea typeface="Times New Roman" panose="02020603050405020304" pitchFamily="18" charset="0"/>
                  <a:cs typeface="Times New Roman" panose="02020603050405020304" pitchFamily="18" charset="0"/>
                </a:rPr>
                <a:t>These systems act similarly to search engines. For that, businesses can make easy access to these systems. In the user interface system, the user can submit their request for accessibility and the system analyses their request and finds out relevant users and helps to provide necessary information about the users (</a:t>
              </a:r>
              <a:r>
                <a:rPr lang="en-IN" sz="700" dirty="0">
                  <a:solidFill>
                    <a:srgbClr val="222222"/>
                  </a:solidFill>
                  <a:effectLst/>
                  <a:latin typeface="Times New Roman" panose="02020603050405020304" pitchFamily="18" charset="0"/>
                  <a:ea typeface="Arial" panose="020B0604020202020204" pitchFamily="34" charset="0"/>
                  <a:cs typeface="Times New Roman" panose="02020603050405020304" pitchFamily="18" charset="0"/>
                </a:rPr>
                <a:t>indeed, 2023)</a:t>
              </a:r>
              <a:r>
                <a:rPr lang="en-IN" sz="700" dirty="0">
                  <a:effectLst/>
                  <a:latin typeface="Times New Roman" panose="02020603050405020304" pitchFamily="18" charset="0"/>
                  <a:ea typeface="Times New Roman" panose="02020603050405020304" pitchFamily="18" charset="0"/>
                  <a:cs typeface="Times New Roman" panose="02020603050405020304" pitchFamily="18" charset="0"/>
                </a:rPr>
                <a:t>.</a:t>
              </a:r>
              <a:endParaRPr lang="en-IN" sz="3200" dirty="0">
                <a:effectLst/>
                <a:latin typeface="Times New Roman" panose="02020603050405020304" pitchFamily="18" charset="0"/>
                <a:ea typeface="Times New Roman" panose="02020603050405020304" pitchFamily="18" charset="0"/>
                <a:cs typeface="Times New Roman" panose="02020603050405020304" pitchFamily="18" charset="0"/>
              </a:endParaRPr>
            </a:p>
            <a:p>
              <a:pPr algn="just">
                <a:lnSpc>
                  <a:spcPct val="150000"/>
                </a:lnSpc>
                <a:spcAft>
                  <a:spcPts val="0"/>
                </a:spcAft>
              </a:pPr>
              <a:r>
                <a:rPr lang="en-IN" sz="700" b="1" dirty="0">
                  <a:effectLst/>
                  <a:latin typeface="Times New Roman" panose="02020603050405020304" pitchFamily="18" charset="0"/>
                  <a:ea typeface="Times New Roman" panose="02020603050405020304" pitchFamily="18" charset="0"/>
                  <a:cs typeface="Times New Roman" panose="02020603050405020304" pitchFamily="18" charset="0"/>
                </a:rPr>
                <a:t>Learning management system: </a:t>
              </a:r>
              <a:r>
                <a:rPr lang="en-IN" sz="700" dirty="0">
                  <a:effectLst/>
                  <a:latin typeface="Times New Roman" panose="02020603050405020304" pitchFamily="18" charset="0"/>
                  <a:ea typeface="Times New Roman" panose="02020603050405020304" pitchFamily="18" charset="0"/>
                  <a:cs typeface="Times New Roman" panose="02020603050405020304" pitchFamily="18" charset="0"/>
                </a:rPr>
                <a:t>This learning management system is mostly used to train employees for the new productional works of the organisations. Users can develop this type of system in any kind of digital technology like laptops and computers. For that, organisations can easily access this system and provide proper training to their employees (</a:t>
              </a:r>
              <a:r>
                <a:rPr lang="en-IN" sz="700" dirty="0" err="1">
                  <a:solidFill>
                    <a:srgbClr val="222222"/>
                  </a:solidFill>
                  <a:effectLst/>
                  <a:latin typeface="Times New Roman" panose="02020603050405020304" pitchFamily="18" charset="0"/>
                  <a:ea typeface="Arial" panose="020B0604020202020204" pitchFamily="34" charset="0"/>
                  <a:cs typeface="Times New Roman" panose="02020603050405020304" pitchFamily="18" charset="0"/>
                </a:rPr>
                <a:t>Kirvan</a:t>
              </a:r>
              <a:r>
                <a:rPr lang="en-IN" sz="700" dirty="0">
                  <a:solidFill>
                    <a:srgbClr val="222222"/>
                  </a:solidFill>
                  <a:effectLst/>
                  <a:latin typeface="Times New Roman" panose="02020603050405020304" pitchFamily="18" charset="0"/>
                  <a:ea typeface="Arial" panose="020B0604020202020204" pitchFamily="34" charset="0"/>
                  <a:cs typeface="Times New Roman" panose="02020603050405020304" pitchFamily="18" charset="0"/>
                </a:rPr>
                <a:t>, 2023)</a:t>
              </a:r>
              <a:r>
                <a:rPr lang="en-IN" sz="700" dirty="0">
                  <a:effectLst/>
                  <a:latin typeface="Times New Roman" panose="02020603050405020304" pitchFamily="18" charset="0"/>
                  <a:ea typeface="Times New Roman" panose="02020603050405020304" pitchFamily="18" charset="0"/>
                  <a:cs typeface="Times New Roman" panose="02020603050405020304" pitchFamily="18" charset="0"/>
                </a:rPr>
                <a:t>.</a:t>
              </a:r>
              <a:endParaRPr lang="en-IN" sz="3200" dirty="0">
                <a:effectLst/>
                <a:latin typeface="Times New Roman" panose="02020603050405020304" pitchFamily="18" charset="0"/>
                <a:ea typeface="Times New Roman" panose="02020603050405020304" pitchFamily="18" charset="0"/>
                <a:cs typeface="Times New Roman" panose="02020603050405020304" pitchFamily="18" charset="0"/>
              </a:endParaRPr>
            </a:p>
            <a:p>
              <a:pPr algn="just">
                <a:lnSpc>
                  <a:spcPct val="150000"/>
                </a:lnSpc>
                <a:spcAft>
                  <a:spcPts val="0"/>
                </a:spcAft>
              </a:pPr>
              <a:r>
                <a:rPr lang="en-IN" sz="700" b="1" dirty="0">
                  <a:effectLst/>
                  <a:latin typeface="Times New Roman" panose="02020603050405020304" pitchFamily="18" charset="0"/>
                  <a:ea typeface="Times New Roman" panose="02020603050405020304" pitchFamily="18" charset="0"/>
                  <a:cs typeface="Times New Roman" panose="02020603050405020304" pitchFamily="18" charset="0"/>
                </a:rPr>
                <a:t>Knowledge-centred service: </a:t>
              </a:r>
              <a:r>
                <a:rPr lang="en-IN" sz="700" dirty="0">
                  <a:effectLst/>
                  <a:latin typeface="Times New Roman" panose="02020603050405020304" pitchFamily="18" charset="0"/>
                  <a:ea typeface="Times New Roman" panose="02020603050405020304" pitchFamily="18" charset="0"/>
                  <a:cs typeface="Times New Roman" panose="02020603050405020304" pitchFamily="18" charset="0"/>
                </a:rPr>
                <a:t>this system collected different types of data first and then structured that information. After that, it reused that information to find out the organisational problems and improved them for a better customer experience. Fort that the businesses can design better products as per their customer's needs (</a:t>
              </a:r>
              <a:r>
                <a:rPr lang="en-IN" sz="700" dirty="0">
                  <a:solidFill>
                    <a:srgbClr val="222222"/>
                  </a:solidFill>
                  <a:effectLst/>
                  <a:latin typeface="Times New Roman" panose="02020603050405020304" pitchFamily="18" charset="0"/>
                  <a:ea typeface="Arial" panose="020B0604020202020204" pitchFamily="34" charset="0"/>
                  <a:cs typeface="Times New Roman" panose="02020603050405020304" pitchFamily="18" charset="0"/>
                </a:rPr>
                <a:t>Atlassian, 2022)</a:t>
              </a:r>
              <a:r>
                <a:rPr lang="en-IN" sz="700" dirty="0">
                  <a:effectLst/>
                  <a:latin typeface="Times New Roman" panose="02020603050405020304" pitchFamily="18" charset="0"/>
                  <a:ea typeface="Times New Roman" panose="02020603050405020304" pitchFamily="18" charset="0"/>
                  <a:cs typeface="Times New Roman" panose="02020603050405020304" pitchFamily="18" charset="0"/>
                </a:rPr>
                <a:t>.</a:t>
              </a:r>
              <a:endParaRPr lang="en-IN" sz="3200" dirty="0">
                <a:effectLst/>
                <a:latin typeface="Times New Roman" panose="02020603050405020304" pitchFamily="18" charset="0"/>
                <a:ea typeface="Times New Roman" panose="02020603050405020304" pitchFamily="18" charset="0"/>
                <a:cs typeface="Times New Roman" panose="02020603050405020304" pitchFamily="18" charset="0"/>
              </a:endParaRPr>
            </a:p>
            <a:p>
              <a:pPr algn="just">
                <a:lnSpc>
                  <a:spcPct val="150000"/>
                </a:lnSpc>
                <a:spcAft>
                  <a:spcPts val="0"/>
                </a:spcAft>
              </a:pPr>
              <a:r>
                <a:rPr lang="en-IN" sz="700" b="1" dirty="0">
                  <a:effectLst/>
                  <a:latin typeface="Times New Roman" panose="02020603050405020304" pitchFamily="18" charset="0"/>
                  <a:ea typeface="Times New Roman" panose="02020603050405020304" pitchFamily="18" charset="0"/>
                  <a:cs typeface="Times New Roman" panose="02020603050405020304" pitchFamily="18" charset="0"/>
                </a:rPr>
                <a:t>AI knowledge management: </a:t>
              </a:r>
              <a:r>
                <a:rPr lang="en-IN" sz="700" dirty="0">
                  <a:effectLst/>
                  <a:latin typeface="Times New Roman" panose="02020603050405020304" pitchFamily="18" charset="0"/>
                  <a:ea typeface="Times New Roman" panose="02020603050405020304" pitchFamily="18" charset="0"/>
                  <a:cs typeface="Times New Roman" panose="02020603050405020304" pitchFamily="18" charset="0"/>
                </a:rPr>
                <a:t>By using the AI system in the workplace businesses can manage their extra workload more specifically. By using this AI system businesses can find out real-time information of their employees and customers. By using the real-time data of the organisations the businesses can find out new resources and use them for their innovation works (</a:t>
              </a:r>
              <a:r>
                <a:rPr lang="en-IN" sz="700" dirty="0" err="1">
                  <a:solidFill>
                    <a:srgbClr val="222222"/>
                  </a:solidFill>
                  <a:effectLst/>
                  <a:latin typeface="Times New Roman" panose="02020603050405020304" pitchFamily="18" charset="0"/>
                  <a:ea typeface="Arial" panose="020B0604020202020204" pitchFamily="34" charset="0"/>
                  <a:cs typeface="Times New Roman" panose="02020603050405020304" pitchFamily="18" charset="0"/>
                </a:rPr>
                <a:t>Starmind</a:t>
              </a:r>
              <a:r>
                <a:rPr lang="en-IN" sz="700" dirty="0">
                  <a:solidFill>
                    <a:srgbClr val="222222"/>
                  </a:solidFill>
                  <a:effectLst/>
                  <a:latin typeface="Times New Roman" panose="02020603050405020304" pitchFamily="18" charset="0"/>
                  <a:ea typeface="Arial" panose="020B0604020202020204" pitchFamily="34" charset="0"/>
                  <a:cs typeface="Times New Roman" panose="02020603050405020304" pitchFamily="18" charset="0"/>
                </a:rPr>
                <a:t>, 2023)</a:t>
              </a:r>
              <a:r>
                <a:rPr lang="en-IN" sz="700" dirty="0">
                  <a:effectLst/>
                  <a:latin typeface="Times New Roman" panose="02020603050405020304" pitchFamily="18" charset="0"/>
                  <a:ea typeface="Times New Roman" panose="02020603050405020304" pitchFamily="18" charset="0"/>
                  <a:cs typeface="Times New Roman" panose="02020603050405020304" pitchFamily="18" charset="0"/>
                </a:rPr>
                <a:t>.</a:t>
              </a:r>
              <a:endParaRPr lang="en-IN" sz="3200" dirty="0">
                <a:effectLst/>
                <a:latin typeface="Times New Roman" panose="02020603050405020304" pitchFamily="18" charset="0"/>
                <a:ea typeface="Times New Roman" panose="02020603050405020304" pitchFamily="18" charset="0"/>
                <a:cs typeface="Times New Roman" panose="02020603050405020304" pitchFamily="18" charset="0"/>
              </a:endParaRPr>
            </a:p>
            <a:p>
              <a:pPr algn="just">
                <a:lnSpc>
                  <a:spcPct val="150000"/>
                </a:lnSpc>
                <a:spcAft>
                  <a:spcPts val="0"/>
                </a:spcAft>
              </a:pPr>
              <a:r>
                <a:rPr lang="en-IN" sz="700" b="1" dirty="0">
                  <a:effectLst/>
                  <a:latin typeface="Times New Roman" panose="02020603050405020304" pitchFamily="18" charset="0"/>
                  <a:ea typeface="Times New Roman" panose="02020603050405020304" pitchFamily="18" charset="0"/>
                  <a:cs typeface="Times New Roman" panose="02020603050405020304" pitchFamily="18" charset="0"/>
                </a:rPr>
                <a:t>Customer relationship management: </a:t>
              </a:r>
              <a:r>
                <a:rPr lang="en-IN" sz="700" dirty="0">
                  <a:effectLst/>
                  <a:latin typeface="Times New Roman" panose="02020603050405020304" pitchFamily="18" charset="0"/>
                  <a:ea typeface="Times New Roman" panose="02020603050405020304" pitchFamily="18" charset="0"/>
                  <a:cs typeface="Times New Roman" panose="02020603050405020304" pitchFamily="18" charset="0"/>
                </a:rPr>
                <a:t>In this knowledge management system businesses can track their customer's needs properly. By using this steam the businesses also maintained and evaluated their customers' information. For that, the businesses can know their targeted customers and increase their productivity for those specific customers.</a:t>
              </a:r>
              <a:endParaRPr lang="en-IN" sz="3200" dirty="0">
                <a:effectLst/>
                <a:latin typeface="Times New Roman" panose="02020603050405020304" pitchFamily="18" charset="0"/>
                <a:ea typeface="Times New Roman" panose="02020603050405020304" pitchFamily="18" charset="0"/>
                <a:cs typeface="Times New Roman" panose="02020603050405020304" pitchFamily="18" charset="0"/>
              </a:endParaRPr>
            </a:p>
            <a:p>
              <a:pPr algn="just">
                <a:lnSpc>
                  <a:spcPct val="150000"/>
                </a:lnSpc>
                <a:spcAft>
                  <a:spcPts val="0"/>
                </a:spcAft>
              </a:pPr>
              <a:r>
                <a:rPr lang="en-IN" sz="700" b="1" dirty="0">
                  <a:effectLst/>
                  <a:latin typeface="Times New Roman" panose="02020603050405020304" pitchFamily="18" charset="0"/>
                  <a:ea typeface="Times New Roman" panose="02020603050405020304" pitchFamily="18" charset="0"/>
                  <a:cs typeface="Times New Roman" panose="02020603050405020304" pitchFamily="18" charset="0"/>
                </a:rPr>
                <a:t>Ongoing knowledge management system in Amazon:</a:t>
              </a:r>
              <a:endParaRPr lang="en-IN" sz="3200" dirty="0">
                <a:effectLst/>
                <a:latin typeface="Times New Roman" panose="02020603050405020304" pitchFamily="18" charset="0"/>
                <a:ea typeface="Times New Roman" panose="02020603050405020304" pitchFamily="18" charset="0"/>
                <a:cs typeface="Times New Roman" panose="02020603050405020304" pitchFamily="18" charset="0"/>
              </a:endParaRPr>
            </a:p>
            <a:p>
              <a:pPr algn="just">
                <a:lnSpc>
                  <a:spcPct val="150000"/>
                </a:lnSpc>
                <a:spcAft>
                  <a:spcPts val="0"/>
                </a:spcAft>
              </a:pPr>
              <a:r>
                <a:rPr lang="en-IN" sz="700" dirty="0">
                  <a:effectLst/>
                  <a:latin typeface="Times New Roman" panose="02020603050405020304" pitchFamily="18" charset="0"/>
                  <a:ea typeface="Times New Roman" panose="02020603050405020304" pitchFamily="18" charset="0"/>
                  <a:cs typeface="Times New Roman" panose="02020603050405020304" pitchFamily="18" charset="0"/>
                </a:rPr>
                <a:t>The AWS system of Amazon helps them with their knowledge management. By using this system businesses can collect the information of their customers and also be able to take their feedback for their services. For that, they can know the performance of their products. By using the learning management system the businesses are also able to develop their products more efficiently and train their employees more efficiently. By doing this they can increase the efficiency level of their employees. In the AWS system, they are only able to find necessary information about their customers and product but using the knowledge-centred service the businesses find out their organisational gaps and by using the AI facilities in their systems they can fulfil those organisational; gaps more effectively (</a:t>
              </a:r>
              <a:r>
                <a:rPr lang="en-IN" sz="700" dirty="0">
                  <a:solidFill>
                    <a:srgbClr val="222222"/>
                  </a:solidFill>
                  <a:effectLst/>
                  <a:latin typeface="Times New Roman" panose="02020603050405020304" pitchFamily="18" charset="0"/>
                  <a:ea typeface="Arial" panose="020B0604020202020204" pitchFamily="34" charset="0"/>
                  <a:cs typeface="Times New Roman" panose="02020603050405020304" pitchFamily="18" charset="0"/>
                </a:rPr>
                <a:t>Amazon, 2023)</a:t>
              </a:r>
              <a:r>
                <a:rPr lang="en-IN" sz="700" dirty="0">
                  <a:effectLst/>
                  <a:latin typeface="Times New Roman" panose="02020603050405020304" pitchFamily="18" charset="0"/>
                  <a:ea typeface="Times New Roman" panose="02020603050405020304" pitchFamily="18" charset="0"/>
                  <a:cs typeface="Times New Roman" panose="02020603050405020304" pitchFamily="18" charset="0"/>
                </a:rPr>
                <a:t>. By taking the feedback of their employees the businesses can know the performance of their products and whether the use of customer management systems helps to increase the experience of their customers. For that, they can get more efficient customers in their businesses (</a:t>
              </a:r>
              <a:r>
                <a:rPr lang="en-IN" sz="700" dirty="0">
                  <a:solidFill>
                    <a:srgbClr val="222222"/>
                  </a:solidFill>
                  <a:effectLst/>
                  <a:latin typeface="Times New Roman" panose="02020603050405020304" pitchFamily="18" charset="0"/>
                  <a:ea typeface="Arial" panose="020B0604020202020204" pitchFamily="34" charset="0"/>
                  <a:cs typeface="Times New Roman" panose="02020603050405020304" pitchFamily="18" charset="0"/>
                </a:rPr>
                <a:t>Rosenberg, 2023)</a:t>
              </a:r>
              <a:r>
                <a:rPr lang="en-IN" sz="700" dirty="0">
                  <a:effectLst/>
                  <a:latin typeface="Times New Roman" panose="02020603050405020304" pitchFamily="18" charset="0"/>
                  <a:ea typeface="Times New Roman" panose="02020603050405020304" pitchFamily="18" charset="0"/>
                  <a:cs typeface="Times New Roman" panose="02020603050405020304" pitchFamily="18" charset="0"/>
                </a:rPr>
                <a:t>.</a:t>
              </a:r>
              <a:endParaRPr lang="en-IN" sz="3200" dirty="0">
                <a:effectLst/>
                <a:latin typeface="Times New Roman" panose="02020603050405020304" pitchFamily="18" charset="0"/>
                <a:ea typeface="Times New Roman" panose="02020603050405020304" pitchFamily="18" charset="0"/>
                <a:cs typeface="Times New Roman" panose="02020603050405020304" pitchFamily="18" charset="0"/>
              </a:endParaRPr>
            </a:p>
            <a:p>
              <a:pPr>
                <a:lnSpc>
                  <a:spcPct val="115000"/>
                </a:lnSpc>
                <a:spcAft>
                  <a:spcPts val="0"/>
                </a:spcAft>
              </a:pPr>
              <a:r>
                <a:rPr lang="en-GB" sz="700" dirty="0">
                  <a:effectLst/>
                  <a:latin typeface="Times New Roman" panose="02020603050405020304" pitchFamily="18" charset="0"/>
                  <a:ea typeface="Arial" panose="020B0604020202020204" pitchFamily="34" charset="0"/>
                  <a:cs typeface="Times New Roman" panose="02020603050405020304" pitchFamily="18" charset="0"/>
                </a:rPr>
                <a:t> </a:t>
              </a:r>
              <a:endParaRPr lang="en-IN" sz="2800" dirty="0">
                <a:effectLst/>
                <a:latin typeface="Times New Roman" panose="02020603050405020304" pitchFamily="18" charset="0"/>
                <a:ea typeface="Arial" panose="020B0604020202020204" pitchFamily="34" charset="0"/>
                <a:cs typeface="Times New Roman" panose="02020603050405020304" pitchFamily="18" charset="0"/>
              </a:endParaRPr>
            </a:p>
            <a:p>
              <a:pPr algn="ctr"/>
              <a:endParaRPr lang="en-IN" sz="1600" dirty="0">
                <a:latin typeface="Times New Roman" panose="02020603050405020304" pitchFamily="18" charset="0"/>
                <a:cs typeface="Times New Roman" panose="02020603050405020304" pitchFamily="18" charset="0"/>
              </a:endParaRPr>
            </a:p>
          </p:txBody>
        </p:sp>
        <p:pic>
          <p:nvPicPr>
            <p:cNvPr id="34" name="Picture 33" descr="What Is AWS? Benefits, Applications of AWS, and More!">
              <a:extLst>
                <a:ext uri="{FF2B5EF4-FFF2-40B4-BE49-F238E27FC236}">
                  <a16:creationId xmlns:a16="http://schemas.microsoft.com/office/drawing/2014/main" id="{123B766C-F8E7-4A25-A2B0-26E295AC470F}"/>
                </a:ext>
              </a:extLst>
            </p:cNvPr>
            <p:cNvPicPr/>
            <p:nvPr/>
          </p:nvPicPr>
          <p:blipFill>
            <a:blip r:embed="rId3">
              <a:extLst>
                <a:ext uri="{28A0092B-C50C-407E-A947-70E740481C1C}">
                  <a14:useLocalDpi xmlns:a14="http://schemas.microsoft.com/office/drawing/2010/main" val="0"/>
                </a:ext>
              </a:extLst>
            </a:blip>
            <a:srcRect/>
            <a:stretch>
              <a:fillRect/>
            </a:stretch>
          </p:blipFill>
          <p:spPr bwMode="auto">
            <a:xfrm>
              <a:off x="3512820" y="2664140"/>
              <a:ext cx="1772858" cy="996395"/>
            </a:xfrm>
            <a:prstGeom prst="rect">
              <a:avLst/>
            </a:prstGeom>
            <a:noFill/>
            <a:ln w="12700">
              <a:solidFill>
                <a:schemeClr val="tx1"/>
              </a:solidFill>
            </a:ln>
          </p:spPr>
        </p:pic>
        <p:pic>
          <p:nvPicPr>
            <p:cNvPr id="35" name="Picture 34" descr="Knowledge Management: Meaning, Concept, Process and Significance -  GeeksforGeeks">
              <a:extLst>
                <a:ext uri="{FF2B5EF4-FFF2-40B4-BE49-F238E27FC236}">
                  <a16:creationId xmlns:a16="http://schemas.microsoft.com/office/drawing/2014/main" id="{9380DDDC-8E01-4FCC-B474-61D66F709FB5}"/>
                </a:ext>
              </a:extLst>
            </p:cNvPr>
            <p:cNvPicPr/>
            <p:nvPr/>
          </p:nvPicPr>
          <p:blipFill>
            <a:blip r:embed="rId4">
              <a:extLst>
                <a:ext uri="{28A0092B-C50C-407E-A947-70E740481C1C}">
                  <a14:useLocalDpi xmlns:a14="http://schemas.microsoft.com/office/drawing/2010/main" val="0"/>
                </a:ext>
              </a:extLst>
            </a:blip>
            <a:srcRect/>
            <a:stretch>
              <a:fillRect/>
            </a:stretch>
          </p:blipFill>
          <p:spPr bwMode="auto">
            <a:xfrm>
              <a:off x="3736841" y="3809874"/>
              <a:ext cx="1588556" cy="1203325"/>
            </a:xfrm>
            <a:prstGeom prst="rect">
              <a:avLst/>
            </a:prstGeom>
            <a:noFill/>
            <a:ln w="12700">
              <a:solidFill>
                <a:schemeClr val="tx1"/>
              </a:solidFill>
            </a:ln>
          </p:spPr>
        </p:pic>
        <p:sp>
          <p:nvSpPr>
            <p:cNvPr id="36" name="Rectangle 35">
              <a:extLst>
                <a:ext uri="{FF2B5EF4-FFF2-40B4-BE49-F238E27FC236}">
                  <a16:creationId xmlns:a16="http://schemas.microsoft.com/office/drawing/2014/main" id="{40D67BA0-EEB7-405C-9864-018BCB829F6F}"/>
                </a:ext>
              </a:extLst>
            </p:cNvPr>
            <p:cNvSpPr/>
            <p:nvPr/>
          </p:nvSpPr>
          <p:spPr>
            <a:xfrm>
              <a:off x="75674" y="5077400"/>
              <a:ext cx="5028590" cy="1637279"/>
            </a:xfrm>
            <a:prstGeom prst="rect">
              <a:avLst/>
            </a:prstGeom>
            <a:ln w="12700">
              <a:solidFill>
                <a:schemeClr val="tx1"/>
              </a:solidFill>
            </a:ln>
          </p:spPr>
          <p:style>
            <a:lnRef idx="1">
              <a:schemeClr val="accent6"/>
            </a:lnRef>
            <a:fillRef idx="2">
              <a:schemeClr val="accent6"/>
            </a:fillRef>
            <a:effectRef idx="1">
              <a:schemeClr val="accent6"/>
            </a:effectRef>
            <a:fontRef idx="minor">
              <a:schemeClr val="dk1"/>
            </a:fontRef>
          </p:style>
          <p:txBody>
            <a:bodyPr rot="0" spcFirstLastPara="0" vert="horz" wrap="square" lIns="91440" tIns="45720" rIns="91440" bIns="45720" numCol="1" spcCol="0" rtlCol="0" fromWordArt="0" anchor="ctr" anchorCtr="0" forceAA="0" compatLnSpc="1">
              <a:prstTxWarp prst="textNoShape">
                <a:avLst/>
              </a:prstTxWarp>
              <a:noAutofit/>
            </a:bodyPr>
            <a:lstStyle/>
            <a:p>
              <a:pPr algn="just">
                <a:lnSpc>
                  <a:spcPct val="115000"/>
                </a:lnSpc>
                <a:spcAft>
                  <a:spcPts val="0"/>
                </a:spcAft>
              </a:pPr>
              <a:r>
                <a:rPr lang="en-GB" sz="500" b="1" dirty="0">
                  <a:ln>
                    <a:noFill/>
                  </a:ln>
                  <a:effectLst>
                    <a:outerShdw blurRad="38100" dist="19050" dir="2700000" algn="tl">
                      <a:schemeClr val="dk1">
                        <a:alpha val="40000"/>
                      </a:schemeClr>
                    </a:outerShdw>
                  </a:effectLst>
                  <a:latin typeface="Times New Roman" panose="02020603050405020304" pitchFamily="18" charset="0"/>
                  <a:ea typeface="Arial" panose="020B0604020202020204" pitchFamily="34" charset="0"/>
                </a:rPr>
                <a:t>Reference</a:t>
              </a:r>
              <a:r>
                <a:rPr lang="en-GB" sz="500" dirty="0">
                  <a:ln>
                    <a:noFill/>
                  </a:ln>
                  <a:effectLst>
                    <a:outerShdw blurRad="38100" dist="19050" dir="2700000" algn="tl">
                      <a:schemeClr val="dk1">
                        <a:alpha val="40000"/>
                      </a:schemeClr>
                    </a:outerShdw>
                  </a:effectLst>
                  <a:latin typeface="Times New Roman" panose="02020603050405020304" pitchFamily="18" charset="0"/>
                  <a:ea typeface="Arial" panose="020B0604020202020204" pitchFamily="34" charset="0"/>
                </a:rPr>
                <a:t>:</a:t>
              </a:r>
              <a:endParaRPr lang="en-IN" sz="1200" dirty="0">
                <a:effectLst/>
                <a:latin typeface="Arial" panose="020B0604020202020204" pitchFamily="34" charset="0"/>
                <a:ea typeface="Arial" panose="020B0604020202020204" pitchFamily="34" charset="0"/>
              </a:endParaRPr>
            </a:p>
            <a:p>
              <a:pPr algn="just">
                <a:lnSpc>
                  <a:spcPct val="115000"/>
                </a:lnSpc>
                <a:spcAft>
                  <a:spcPts val="0"/>
                </a:spcAft>
              </a:pPr>
              <a:r>
                <a:rPr lang="en-GB" sz="500" dirty="0">
                  <a:ln>
                    <a:noFill/>
                  </a:ln>
                  <a:effectLst>
                    <a:outerShdw blurRad="38100" dist="19050" dir="2700000" algn="tl">
                      <a:schemeClr val="dk1">
                        <a:alpha val="40000"/>
                      </a:schemeClr>
                    </a:outerShdw>
                  </a:effectLst>
                  <a:latin typeface="Times New Roman" panose="02020603050405020304" pitchFamily="18" charset="0"/>
                  <a:ea typeface="Arial" panose="020B0604020202020204" pitchFamily="34" charset="0"/>
                </a:rPr>
                <a:t>Amazon (2023) Solutions, Amazon. Available at: https://aws.amazon.com/solutions/cross-industry/knowledge-management/?marketplace-ppa-and-quickstart.sort-by=item.additionalFields.sortDate&amp;marketplace-ppa-and-quickstart.sort-order=desc (Accessed: 31 July 2023). </a:t>
              </a:r>
              <a:endParaRPr lang="en-IN" sz="1200" dirty="0">
                <a:effectLst/>
                <a:latin typeface="Arial" panose="020B0604020202020204" pitchFamily="34" charset="0"/>
                <a:ea typeface="Arial" panose="020B0604020202020204" pitchFamily="34" charset="0"/>
              </a:endParaRPr>
            </a:p>
            <a:p>
              <a:pPr algn="just">
                <a:lnSpc>
                  <a:spcPct val="115000"/>
                </a:lnSpc>
                <a:spcAft>
                  <a:spcPts val="0"/>
                </a:spcAft>
              </a:pPr>
              <a:r>
                <a:rPr lang="en-GB" sz="500" dirty="0">
                  <a:ln>
                    <a:noFill/>
                  </a:ln>
                  <a:effectLst>
                    <a:outerShdw blurRad="38100" dist="19050" dir="2700000" algn="tl">
                      <a:schemeClr val="dk1">
                        <a:alpha val="40000"/>
                      </a:schemeClr>
                    </a:outerShdw>
                  </a:effectLst>
                  <a:latin typeface="Times New Roman" panose="02020603050405020304" pitchFamily="18" charset="0"/>
                  <a:ea typeface="Arial" panose="020B0604020202020204" pitchFamily="34" charset="0"/>
                </a:rPr>
                <a:t>Atlassian (2022) What is KCS and why does it matter?: Atlassian, Atlassian. Available at: https://www.atlassian.com/itsm/knowledge-management/kcs (Accessed: 31 July 2023). </a:t>
              </a:r>
              <a:endParaRPr lang="en-IN" sz="1200" dirty="0">
                <a:effectLst/>
                <a:latin typeface="Arial" panose="020B0604020202020204" pitchFamily="34" charset="0"/>
                <a:ea typeface="Arial" panose="020B0604020202020204" pitchFamily="34" charset="0"/>
              </a:endParaRPr>
            </a:p>
            <a:p>
              <a:pPr algn="just">
                <a:lnSpc>
                  <a:spcPct val="115000"/>
                </a:lnSpc>
                <a:spcAft>
                  <a:spcPts val="0"/>
                </a:spcAft>
              </a:pPr>
              <a:r>
                <a:rPr lang="en-GB" sz="500" dirty="0">
                  <a:ln>
                    <a:noFill/>
                  </a:ln>
                  <a:effectLst>
                    <a:outerShdw blurRad="38100" dist="19050" dir="2700000" algn="tl">
                      <a:schemeClr val="dk1">
                        <a:alpha val="40000"/>
                      </a:schemeClr>
                    </a:outerShdw>
                  </a:effectLst>
                  <a:latin typeface="Times New Roman" panose="02020603050405020304" pitchFamily="18" charset="0"/>
                  <a:ea typeface="Arial" panose="020B0604020202020204" pitchFamily="34" charset="0"/>
                </a:rPr>
                <a:t>Bureau, A. (2022) How do knowledge management and CRM integration benefits businesses?, ALCOR FUND. Available at: https://alcorfund.com/insight/how-do-knowledge-management-and-crm-integration-benefits-businesses/ (Accessed: 31 July 2023). </a:t>
              </a:r>
              <a:endParaRPr lang="en-IN" sz="1200" dirty="0">
                <a:effectLst/>
                <a:latin typeface="Arial" panose="020B0604020202020204" pitchFamily="34" charset="0"/>
                <a:ea typeface="Arial" panose="020B0604020202020204" pitchFamily="34" charset="0"/>
              </a:endParaRPr>
            </a:p>
            <a:p>
              <a:pPr algn="just">
                <a:lnSpc>
                  <a:spcPct val="115000"/>
                </a:lnSpc>
                <a:spcAft>
                  <a:spcPts val="0"/>
                </a:spcAft>
              </a:pPr>
              <a:r>
                <a:rPr lang="en-GB" sz="500" dirty="0">
                  <a:ln>
                    <a:noFill/>
                  </a:ln>
                  <a:effectLst>
                    <a:outerShdw blurRad="38100" dist="19050" dir="2700000" algn="tl">
                      <a:schemeClr val="dk1">
                        <a:alpha val="40000"/>
                      </a:schemeClr>
                    </a:outerShdw>
                  </a:effectLst>
                  <a:latin typeface="Times New Roman" panose="02020603050405020304" pitchFamily="18" charset="0"/>
                  <a:ea typeface="Arial" panose="020B0604020202020204" pitchFamily="34" charset="0"/>
                </a:rPr>
                <a:t>David , J. (2023) Knowledge commercialization, KM Theme: Commercializing Knowledge. Available at: https://www.skyrme.com/kmthemes/kbiz.htm (Accessed: 31 July 2023). </a:t>
              </a:r>
              <a:endParaRPr lang="en-IN" sz="1200" dirty="0">
                <a:effectLst/>
                <a:latin typeface="Arial" panose="020B0604020202020204" pitchFamily="34" charset="0"/>
                <a:ea typeface="Arial" panose="020B0604020202020204" pitchFamily="34" charset="0"/>
              </a:endParaRPr>
            </a:p>
            <a:p>
              <a:pPr algn="just">
                <a:lnSpc>
                  <a:spcPct val="115000"/>
                </a:lnSpc>
                <a:spcAft>
                  <a:spcPts val="0"/>
                </a:spcAft>
              </a:pPr>
              <a:r>
                <a:rPr lang="en-GB" sz="500" dirty="0">
                  <a:ln>
                    <a:noFill/>
                  </a:ln>
                  <a:effectLst>
                    <a:outerShdw blurRad="38100" dist="19050" dir="2700000" algn="tl">
                      <a:schemeClr val="dk1">
                        <a:alpha val="40000"/>
                      </a:schemeClr>
                    </a:outerShdw>
                  </a:effectLst>
                  <a:latin typeface="Times New Roman" panose="02020603050405020304" pitchFamily="18" charset="0"/>
                  <a:ea typeface="Arial" panose="020B0604020202020204" pitchFamily="34" charset="0"/>
                </a:rPr>
                <a:t>Fitzhugh, A. (2023) 10 tips for implementing a Knowledge Management System, </a:t>
              </a:r>
              <a:r>
                <a:rPr lang="en-GB" sz="500" dirty="0" err="1">
                  <a:ln>
                    <a:noFill/>
                  </a:ln>
                  <a:effectLst>
                    <a:outerShdw blurRad="38100" dist="19050" dir="2700000" algn="tl">
                      <a:schemeClr val="dk1">
                        <a:alpha val="40000"/>
                      </a:schemeClr>
                    </a:outerShdw>
                  </a:effectLst>
                  <a:latin typeface="Times New Roman" panose="02020603050405020304" pitchFamily="18" charset="0"/>
                  <a:ea typeface="Arial" panose="020B0604020202020204" pitchFamily="34" charset="0"/>
                </a:rPr>
                <a:t>EasyVista</a:t>
              </a:r>
              <a:r>
                <a:rPr lang="en-GB" sz="500" dirty="0">
                  <a:ln>
                    <a:noFill/>
                  </a:ln>
                  <a:effectLst>
                    <a:outerShdw blurRad="38100" dist="19050" dir="2700000" algn="tl">
                      <a:schemeClr val="dk1">
                        <a:alpha val="40000"/>
                      </a:schemeClr>
                    </a:outerShdw>
                  </a:effectLst>
                  <a:latin typeface="Times New Roman" panose="02020603050405020304" pitchFamily="18" charset="0"/>
                  <a:ea typeface="Arial" panose="020B0604020202020204" pitchFamily="34" charset="0"/>
                </a:rPr>
                <a:t>. Available at: https://www.easyvista.com/10-tips-for-implementing-a-knowledge-management-system (Accessed: 31 July 2023). </a:t>
              </a:r>
              <a:endParaRPr lang="en-IN" sz="1200" dirty="0">
                <a:effectLst/>
                <a:latin typeface="Arial" panose="020B0604020202020204" pitchFamily="34" charset="0"/>
                <a:ea typeface="Arial" panose="020B0604020202020204" pitchFamily="34" charset="0"/>
              </a:endParaRPr>
            </a:p>
            <a:p>
              <a:pPr algn="just">
                <a:lnSpc>
                  <a:spcPct val="115000"/>
                </a:lnSpc>
                <a:spcAft>
                  <a:spcPts val="0"/>
                </a:spcAft>
              </a:pPr>
              <a:r>
                <a:rPr lang="en-GB" sz="500" dirty="0">
                  <a:ln>
                    <a:noFill/>
                  </a:ln>
                  <a:effectLst>
                    <a:outerShdw blurRad="38100" dist="19050" dir="2700000" algn="tl">
                      <a:schemeClr val="dk1">
                        <a:alpha val="40000"/>
                      </a:schemeClr>
                    </a:outerShdw>
                  </a:effectLst>
                  <a:latin typeface="Times New Roman" panose="02020603050405020304" pitchFamily="18" charset="0"/>
                  <a:ea typeface="Arial" panose="020B0604020202020204" pitchFamily="34" charset="0"/>
                </a:rPr>
                <a:t>Indeed (2023) What is a knowledge-based system? (with types and uses) - indeed. Available at: https://www.indeed.com/career-advice/career-development/what-is-knowledge-based-system (Accessed: 31 July 2023). </a:t>
              </a:r>
              <a:endParaRPr lang="en-IN" sz="1200" dirty="0">
                <a:effectLst/>
                <a:latin typeface="Arial" panose="020B0604020202020204" pitchFamily="34" charset="0"/>
                <a:ea typeface="Arial" panose="020B0604020202020204" pitchFamily="34" charset="0"/>
              </a:endParaRPr>
            </a:p>
            <a:p>
              <a:pPr algn="just">
                <a:lnSpc>
                  <a:spcPct val="115000"/>
                </a:lnSpc>
                <a:spcAft>
                  <a:spcPts val="0"/>
                </a:spcAft>
              </a:pPr>
              <a:r>
                <a:rPr lang="en-GB" sz="500" dirty="0" err="1">
                  <a:ln>
                    <a:noFill/>
                  </a:ln>
                  <a:effectLst>
                    <a:outerShdw blurRad="38100" dist="19050" dir="2700000" algn="tl">
                      <a:schemeClr val="dk1">
                        <a:alpha val="40000"/>
                      </a:schemeClr>
                    </a:outerShdw>
                  </a:effectLst>
                  <a:latin typeface="Times New Roman" panose="02020603050405020304" pitchFamily="18" charset="0"/>
                  <a:ea typeface="Arial" panose="020B0604020202020204" pitchFamily="34" charset="0"/>
                </a:rPr>
                <a:t>Kirvan</a:t>
              </a:r>
              <a:r>
                <a:rPr lang="en-GB" sz="500" dirty="0">
                  <a:ln>
                    <a:noFill/>
                  </a:ln>
                  <a:effectLst>
                    <a:outerShdw blurRad="38100" dist="19050" dir="2700000" algn="tl">
                      <a:schemeClr val="dk1">
                        <a:alpha val="40000"/>
                      </a:schemeClr>
                    </a:outerShdw>
                  </a:effectLst>
                  <a:latin typeface="Times New Roman" panose="02020603050405020304" pitchFamily="18" charset="0"/>
                  <a:ea typeface="Arial" panose="020B0604020202020204" pitchFamily="34" charset="0"/>
                </a:rPr>
                <a:t>, P. (2023) What is a learning management system (LMS)?: Definition from TechTarget, CIO. Available at: https://www.techtarget.com/searchcio/definition/learning-management-system (Accessed: 31 July 2023). </a:t>
              </a:r>
              <a:endParaRPr lang="en-IN" sz="1200" dirty="0">
                <a:effectLst/>
                <a:latin typeface="Arial" panose="020B0604020202020204" pitchFamily="34" charset="0"/>
                <a:ea typeface="Arial" panose="020B0604020202020204" pitchFamily="34" charset="0"/>
              </a:endParaRPr>
            </a:p>
            <a:p>
              <a:pPr algn="just">
                <a:lnSpc>
                  <a:spcPct val="115000"/>
                </a:lnSpc>
                <a:spcAft>
                  <a:spcPts val="0"/>
                </a:spcAft>
              </a:pPr>
              <a:r>
                <a:rPr lang="en-GB" sz="500" dirty="0">
                  <a:ln>
                    <a:noFill/>
                  </a:ln>
                  <a:effectLst>
                    <a:outerShdw blurRad="38100" dist="19050" dir="2700000" algn="tl">
                      <a:schemeClr val="dk1">
                        <a:alpha val="40000"/>
                      </a:schemeClr>
                    </a:outerShdw>
                  </a:effectLst>
                  <a:latin typeface="Times New Roman" panose="02020603050405020304" pitchFamily="18" charset="0"/>
                  <a:ea typeface="Arial" panose="020B0604020202020204" pitchFamily="34" charset="0"/>
                </a:rPr>
                <a:t>North, K. and </a:t>
              </a:r>
              <a:r>
                <a:rPr lang="en-GB" sz="500" dirty="0" err="1">
                  <a:ln>
                    <a:noFill/>
                  </a:ln>
                  <a:effectLst>
                    <a:outerShdw blurRad="38100" dist="19050" dir="2700000" algn="tl">
                      <a:schemeClr val="dk1">
                        <a:alpha val="40000"/>
                      </a:schemeClr>
                    </a:outerShdw>
                  </a:effectLst>
                  <a:latin typeface="Times New Roman" panose="02020603050405020304" pitchFamily="18" charset="0"/>
                  <a:ea typeface="Arial" panose="020B0604020202020204" pitchFamily="34" charset="0"/>
                </a:rPr>
                <a:t>Kumta</a:t>
              </a:r>
              <a:r>
                <a:rPr lang="en-GB" sz="500" dirty="0">
                  <a:ln>
                    <a:noFill/>
                  </a:ln>
                  <a:effectLst>
                    <a:outerShdw blurRad="38100" dist="19050" dir="2700000" algn="tl">
                      <a:schemeClr val="dk1">
                        <a:alpha val="40000"/>
                      </a:schemeClr>
                    </a:outerShdw>
                  </a:effectLst>
                  <a:latin typeface="Times New Roman" panose="02020603050405020304" pitchFamily="18" charset="0"/>
                  <a:ea typeface="Arial" panose="020B0604020202020204" pitchFamily="34" charset="0"/>
                </a:rPr>
                <a:t>, G., 2018. Knowledge management: Value creation through organizational learning. Springer.</a:t>
              </a:r>
              <a:endParaRPr lang="en-IN" sz="1200" dirty="0">
                <a:effectLst/>
                <a:latin typeface="Arial" panose="020B0604020202020204" pitchFamily="34" charset="0"/>
                <a:ea typeface="Arial" panose="020B0604020202020204" pitchFamily="34" charset="0"/>
              </a:endParaRPr>
            </a:p>
            <a:p>
              <a:pPr algn="just">
                <a:lnSpc>
                  <a:spcPct val="115000"/>
                </a:lnSpc>
                <a:spcAft>
                  <a:spcPts val="0"/>
                </a:spcAft>
              </a:pPr>
              <a:r>
                <a:rPr lang="en-GB" sz="500" dirty="0">
                  <a:ln>
                    <a:noFill/>
                  </a:ln>
                  <a:effectLst>
                    <a:outerShdw blurRad="38100" dist="19050" dir="2700000" algn="tl">
                      <a:schemeClr val="dk1">
                        <a:alpha val="40000"/>
                      </a:schemeClr>
                    </a:outerShdw>
                  </a:effectLst>
                  <a:latin typeface="Times New Roman" panose="02020603050405020304" pitchFamily="18" charset="0"/>
                  <a:ea typeface="Arial" panose="020B0604020202020204" pitchFamily="34" charset="0"/>
                </a:rPr>
                <a:t>Rosenberg, M. (2023) The Knowledge Management Genius of Amazon.com : Learning Solutions, The Learning Guild. Available at: https://www.learningguild.com/articles/1480/the-knowledge-management-genius-of-amazoncom/ (Accessed: 31 July 2023). </a:t>
              </a:r>
              <a:endParaRPr lang="en-IN" sz="1200" dirty="0">
                <a:effectLst/>
                <a:latin typeface="Arial" panose="020B0604020202020204" pitchFamily="34" charset="0"/>
                <a:ea typeface="Arial" panose="020B0604020202020204" pitchFamily="34" charset="0"/>
              </a:endParaRPr>
            </a:p>
            <a:p>
              <a:pPr algn="just">
                <a:lnSpc>
                  <a:spcPct val="115000"/>
                </a:lnSpc>
                <a:spcAft>
                  <a:spcPts val="0"/>
                </a:spcAft>
              </a:pPr>
              <a:r>
                <a:rPr lang="en-GB" sz="500" dirty="0" err="1">
                  <a:ln>
                    <a:noFill/>
                  </a:ln>
                  <a:effectLst>
                    <a:outerShdw blurRad="38100" dist="19050" dir="2700000" algn="tl">
                      <a:schemeClr val="dk1">
                        <a:alpha val="40000"/>
                      </a:schemeClr>
                    </a:outerShdw>
                  </a:effectLst>
                  <a:latin typeface="Times New Roman" panose="02020603050405020304" pitchFamily="18" charset="0"/>
                  <a:ea typeface="Arial" panose="020B0604020202020204" pitchFamily="34" charset="0"/>
                </a:rPr>
                <a:t>Starmind</a:t>
              </a:r>
              <a:r>
                <a:rPr lang="en-GB" sz="500" dirty="0">
                  <a:ln>
                    <a:noFill/>
                  </a:ln>
                  <a:effectLst>
                    <a:outerShdw blurRad="38100" dist="19050" dir="2700000" algn="tl">
                      <a:schemeClr val="dk1">
                        <a:alpha val="40000"/>
                      </a:schemeClr>
                    </a:outerShdw>
                  </a:effectLst>
                  <a:latin typeface="Times New Roman" panose="02020603050405020304" pitchFamily="18" charset="0"/>
                  <a:ea typeface="Arial" panose="020B0604020202020204" pitchFamily="34" charset="0"/>
                </a:rPr>
                <a:t> (2023) How we use AI in knowledge management, </a:t>
              </a:r>
              <a:r>
                <a:rPr lang="en-GB" sz="500" dirty="0" err="1">
                  <a:ln>
                    <a:noFill/>
                  </a:ln>
                  <a:effectLst>
                    <a:outerShdw blurRad="38100" dist="19050" dir="2700000" algn="tl">
                      <a:schemeClr val="dk1">
                        <a:alpha val="40000"/>
                      </a:schemeClr>
                    </a:outerShdw>
                  </a:effectLst>
                  <a:latin typeface="Times New Roman" panose="02020603050405020304" pitchFamily="18" charset="0"/>
                  <a:ea typeface="Arial" panose="020B0604020202020204" pitchFamily="34" charset="0"/>
                </a:rPr>
                <a:t>Starmind</a:t>
              </a:r>
              <a:r>
                <a:rPr lang="en-GB" sz="500" dirty="0">
                  <a:ln>
                    <a:noFill/>
                  </a:ln>
                  <a:effectLst>
                    <a:outerShdw blurRad="38100" dist="19050" dir="2700000" algn="tl">
                      <a:schemeClr val="dk1">
                        <a:alpha val="40000"/>
                      </a:schemeClr>
                    </a:outerShdw>
                  </a:effectLst>
                  <a:latin typeface="Times New Roman" panose="02020603050405020304" pitchFamily="18" charset="0"/>
                  <a:ea typeface="Arial" panose="020B0604020202020204" pitchFamily="34" charset="0"/>
                </a:rPr>
                <a:t>. Available at: https://www.starmind.ai/resources/ai-knowledge-management (Accessed: 31 July 2023). </a:t>
              </a:r>
              <a:endParaRPr lang="en-IN" sz="1200" dirty="0">
                <a:effectLst/>
                <a:latin typeface="Arial" panose="020B0604020202020204" pitchFamily="34" charset="0"/>
                <a:ea typeface="Arial" panose="020B0604020202020204" pitchFamily="34" charset="0"/>
              </a:endParaRPr>
            </a:p>
            <a:p>
              <a:pPr algn="just">
                <a:lnSpc>
                  <a:spcPct val="115000"/>
                </a:lnSpc>
                <a:spcAft>
                  <a:spcPts val="0"/>
                </a:spcAft>
              </a:pPr>
              <a:r>
                <a:rPr lang="en-GB" sz="500" dirty="0">
                  <a:ln>
                    <a:noFill/>
                  </a:ln>
                  <a:effectLst>
                    <a:outerShdw blurRad="38100" dist="19050" dir="2700000" algn="tl">
                      <a:schemeClr val="dk1">
                        <a:alpha val="40000"/>
                      </a:schemeClr>
                    </a:outerShdw>
                  </a:effectLst>
                  <a:latin typeface="Times New Roman" panose="02020603050405020304" pitchFamily="18" charset="0"/>
                  <a:ea typeface="Arial" panose="020B0604020202020204" pitchFamily="34" charset="0"/>
                </a:rPr>
                <a:t>UCL (2023) Secondary Data Analysis - UCL Research ethics. Available at: https://ethics.grad.ucl.ac.uk/forms/Secondary-data-analysis-file-note.pdf (Accessed: 31 July 2023). </a:t>
              </a:r>
              <a:endParaRPr lang="en-IN" sz="1200" dirty="0">
                <a:effectLst/>
                <a:latin typeface="Arial" panose="020B0604020202020204" pitchFamily="34" charset="0"/>
                <a:ea typeface="Arial" panose="020B0604020202020204" pitchFamily="34" charset="0"/>
              </a:endParaRPr>
            </a:p>
          </p:txBody>
        </p:sp>
      </p:grpSp>
    </p:spTree>
    <p:extLst>
      <p:ext uri="{BB962C8B-B14F-4D97-AF65-F5344CB8AC3E}">
        <p14:creationId xmlns:p14="http://schemas.microsoft.com/office/powerpoint/2010/main" val="2702348153"/>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43</TotalTime>
  <Words>1659</Words>
  <Application>Microsoft Office PowerPoint</Application>
  <PresentationFormat>Widescreen</PresentationFormat>
  <Paragraphs>42</Paragraphs>
  <Slides>1</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vt:i4>
      </vt:variant>
    </vt:vector>
  </HeadingPairs>
  <TitlesOfParts>
    <vt:vector size="6" baseType="lpstr">
      <vt:lpstr>Arial</vt:lpstr>
      <vt:lpstr>Calibri</vt:lpstr>
      <vt:lpstr>Calibri Light</vt:lpstr>
      <vt:lpstr>Times New Roman</vt:lpstr>
      <vt:lpstr>Office Theme</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Dell</dc:creator>
  <cp:lastModifiedBy>Dell</cp:lastModifiedBy>
  <cp:revision>6</cp:revision>
  <dcterms:created xsi:type="dcterms:W3CDTF">2023-07-31T16:02:56Z</dcterms:created>
  <dcterms:modified xsi:type="dcterms:W3CDTF">2023-07-31T16:46:41Z</dcterms:modified>
</cp:coreProperties>
</file>