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6" r:id="rId5"/>
  </p:sldIdLst>
  <p:sldSz cx="9601200" cy="128016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13E6E7-A5A2-4EA7-BFB5-385951897308}" v="32" dt="2020-02-17T17:20:18.4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3" autoAdjust="0"/>
    <p:restoredTop sz="94660"/>
  </p:normalViewPr>
  <p:slideViewPr>
    <p:cSldViewPr snapToGrid="0">
      <p:cViewPr varScale="1">
        <p:scale>
          <a:sx n="57" d="100"/>
          <a:sy n="57" d="100"/>
        </p:scale>
        <p:origin x="191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lley Doolan" userId="b15e670a-749b-4a92-8da4-bc1c6968ea45" providerId="ADAL" clId="{E213E6E7-A5A2-4EA7-BFB5-385951897308}"/>
    <pc:docChg chg="undo custSel modSld">
      <pc:chgData name="Shelley Doolan" userId="b15e670a-749b-4a92-8da4-bc1c6968ea45" providerId="ADAL" clId="{E213E6E7-A5A2-4EA7-BFB5-385951897308}" dt="2020-02-19T14:25:16.065" v="1227" actId="14100"/>
      <pc:docMkLst>
        <pc:docMk/>
      </pc:docMkLst>
      <pc:sldChg chg="addSp delSp modSp">
        <pc:chgData name="Shelley Doolan" userId="b15e670a-749b-4a92-8da4-bc1c6968ea45" providerId="ADAL" clId="{E213E6E7-A5A2-4EA7-BFB5-385951897308}" dt="2020-02-19T14:25:16.065" v="1227" actId="14100"/>
        <pc:sldMkLst>
          <pc:docMk/>
          <pc:sldMk cId="848512719" sldId="256"/>
        </pc:sldMkLst>
        <pc:spChg chg="mod">
          <ac:chgData name="Shelley Doolan" userId="b15e670a-749b-4a92-8da4-bc1c6968ea45" providerId="ADAL" clId="{E213E6E7-A5A2-4EA7-BFB5-385951897308}" dt="2020-02-19T14:25:16.065" v="1227" actId="14100"/>
          <ac:spMkLst>
            <pc:docMk/>
            <pc:sldMk cId="848512719" sldId="256"/>
            <ac:spMk id="4" creationId="{F68CA58A-D117-4F88-AE21-270C34F7D9DB}"/>
          </ac:spMkLst>
        </pc:spChg>
        <pc:spChg chg="add del mod">
          <ac:chgData name="Shelley Doolan" userId="b15e670a-749b-4a92-8da4-bc1c6968ea45" providerId="ADAL" clId="{E213E6E7-A5A2-4EA7-BFB5-385951897308}" dt="2020-02-17T17:03:27.051" v="607" actId="478"/>
          <ac:spMkLst>
            <pc:docMk/>
            <pc:sldMk cId="848512719" sldId="256"/>
            <ac:spMk id="6" creationId="{A598EABC-5033-4B61-9DA9-753501F2FC70}"/>
          </ac:spMkLst>
        </pc:spChg>
        <pc:spChg chg="add del mod">
          <ac:chgData name="Shelley Doolan" userId="b15e670a-749b-4a92-8da4-bc1c6968ea45" providerId="ADAL" clId="{E213E6E7-A5A2-4EA7-BFB5-385951897308}" dt="2020-02-17T17:03:39.816" v="612" actId="478"/>
          <ac:spMkLst>
            <pc:docMk/>
            <pc:sldMk cId="848512719" sldId="256"/>
            <ac:spMk id="7" creationId="{91C61D87-5276-47A3-B85C-8159DB13DCB2}"/>
          </ac:spMkLst>
        </pc:spChg>
        <pc:spChg chg="add mod">
          <ac:chgData name="Shelley Doolan" userId="b15e670a-749b-4a92-8da4-bc1c6968ea45" providerId="ADAL" clId="{E213E6E7-A5A2-4EA7-BFB5-385951897308}" dt="2020-02-17T17:24:52.475" v="1222" actId="14100"/>
          <ac:spMkLst>
            <pc:docMk/>
            <pc:sldMk cId="848512719" sldId="256"/>
            <ac:spMk id="8" creationId="{183E75DC-F939-4230-B4E6-3213456309B6}"/>
          </ac:spMkLst>
        </pc:spChg>
        <pc:spChg chg="add mod">
          <ac:chgData name="Shelley Doolan" userId="b15e670a-749b-4a92-8da4-bc1c6968ea45" providerId="ADAL" clId="{E213E6E7-A5A2-4EA7-BFB5-385951897308}" dt="2020-02-18T16:17:04.985" v="1226" actId="1076"/>
          <ac:spMkLst>
            <pc:docMk/>
            <pc:sldMk cId="848512719" sldId="256"/>
            <ac:spMk id="9" creationId="{50E68BA5-A3B9-4069-9554-AD7B549A83C1}"/>
          </ac:spMkLst>
        </pc:spChg>
        <pc:spChg chg="add mod">
          <ac:chgData name="Shelley Doolan" userId="b15e670a-749b-4a92-8da4-bc1c6968ea45" providerId="ADAL" clId="{E213E6E7-A5A2-4EA7-BFB5-385951897308}" dt="2020-02-17T17:24:44.980" v="1220" actId="1076"/>
          <ac:spMkLst>
            <pc:docMk/>
            <pc:sldMk cId="848512719" sldId="256"/>
            <ac:spMk id="10" creationId="{127B7657-3988-4C12-849B-4D9CDF7FED21}"/>
          </ac:spMkLst>
        </pc:spChg>
        <pc:spChg chg="add mod">
          <ac:chgData name="Shelley Doolan" userId="b15e670a-749b-4a92-8da4-bc1c6968ea45" providerId="ADAL" clId="{E213E6E7-A5A2-4EA7-BFB5-385951897308}" dt="2020-02-17T17:24:41.846" v="1219" actId="1076"/>
          <ac:spMkLst>
            <pc:docMk/>
            <pc:sldMk cId="848512719" sldId="256"/>
            <ac:spMk id="11" creationId="{7B101045-FF00-43E4-AE06-C7D672C703C4}"/>
          </ac:spMkLst>
        </pc:spChg>
        <pc:spChg chg="add mod">
          <ac:chgData name="Shelley Doolan" userId="b15e670a-749b-4a92-8da4-bc1c6968ea45" providerId="ADAL" clId="{E213E6E7-A5A2-4EA7-BFB5-385951897308}" dt="2020-02-17T17:11:14.252" v="860" actId="122"/>
          <ac:spMkLst>
            <pc:docMk/>
            <pc:sldMk cId="848512719" sldId="256"/>
            <ac:spMk id="12" creationId="{BFCCCE5D-CEBE-4036-9CEB-F014A0A23EE3}"/>
          </ac:spMkLst>
        </pc:spChg>
        <pc:spChg chg="add mod">
          <ac:chgData name="Shelley Doolan" userId="b15e670a-749b-4a92-8da4-bc1c6968ea45" providerId="ADAL" clId="{E213E6E7-A5A2-4EA7-BFB5-385951897308}" dt="2020-02-17T17:22:53.522" v="1176" actId="1036"/>
          <ac:spMkLst>
            <pc:docMk/>
            <pc:sldMk cId="848512719" sldId="256"/>
            <ac:spMk id="13" creationId="{B69AD59C-F403-4474-9833-8A42687156AE}"/>
          </ac:spMkLst>
        </pc:spChg>
        <pc:spChg chg="add mod">
          <ac:chgData name="Shelley Doolan" userId="b15e670a-749b-4a92-8da4-bc1c6968ea45" providerId="ADAL" clId="{E213E6E7-A5A2-4EA7-BFB5-385951897308}" dt="2020-02-17T17:24:09.122" v="1215" actId="1076"/>
          <ac:spMkLst>
            <pc:docMk/>
            <pc:sldMk cId="848512719" sldId="256"/>
            <ac:spMk id="18" creationId="{7E30214B-8656-467C-97BE-9AC44615FA4D}"/>
          </ac:spMkLst>
        </pc:spChg>
        <pc:spChg chg="add mod">
          <ac:chgData name="Shelley Doolan" userId="b15e670a-749b-4a92-8da4-bc1c6968ea45" providerId="ADAL" clId="{E213E6E7-A5A2-4EA7-BFB5-385951897308}" dt="2020-02-17T17:24:04.163" v="1214" actId="1076"/>
          <ac:spMkLst>
            <pc:docMk/>
            <pc:sldMk cId="848512719" sldId="256"/>
            <ac:spMk id="19" creationId="{ECAFB840-E604-4481-8B2E-C6A4EA9F0429}"/>
          </ac:spMkLst>
        </pc:spChg>
        <pc:picChg chg="add del mod">
          <ac:chgData name="Shelley Doolan" userId="b15e670a-749b-4a92-8da4-bc1c6968ea45" providerId="ADAL" clId="{E213E6E7-A5A2-4EA7-BFB5-385951897308}" dt="2020-02-17T17:14:20.378" v="953" actId="478"/>
          <ac:picMkLst>
            <pc:docMk/>
            <pc:sldMk cId="848512719" sldId="256"/>
            <ac:picMk id="15" creationId="{A0660DF7-9035-46E1-9032-749DB1338D54}"/>
          </ac:picMkLst>
        </pc:picChg>
        <pc:picChg chg="add mod">
          <ac:chgData name="Shelley Doolan" userId="b15e670a-749b-4a92-8da4-bc1c6968ea45" providerId="ADAL" clId="{E213E6E7-A5A2-4EA7-BFB5-385951897308}" dt="2020-02-17T17:24:19.803" v="1217" actId="1076"/>
          <ac:picMkLst>
            <pc:docMk/>
            <pc:sldMk cId="848512719" sldId="256"/>
            <ac:picMk id="17" creationId="{30A312DE-E8FA-4347-A78D-661DF56B2F0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2095078"/>
            <a:ext cx="8161020" cy="4456853"/>
          </a:xfrm>
        </p:spPr>
        <p:txBody>
          <a:bodyPr anchor="b"/>
          <a:lstStyle>
            <a:lvl1pPr algn="ctr">
              <a:defRPr sz="6300"/>
            </a:lvl1pPr>
          </a:lstStyle>
          <a:p>
            <a:r>
              <a:rPr lang="en-US"/>
              <a:t>Click to edit Master title style</a:t>
            </a:r>
            <a:endParaRPr lang="en-US" dirty="0"/>
          </a:p>
        </p:txBody>
      </p:sp>
      <p:sp>
        <p:nvSpPr>
          <p:cNvPr id="3" name="Subtitle 2"/>
          <p:cNvSpPr>
            <a:spLocks noGrp="1"/>
          </p:cNvSpPr>
          <p:nvPr>
            <p:ph type="subTitle" idx="1"/>
          </p:nvPr>
        </p:nvSpPr>
        <p:spPr>
          <a:xfrm>
            <a:off x="1200150" y="6723804"/>
            <a:ext cx="7200900" cy="3090756"/>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961014-FD46-4F99-9C0B-9EFA41721B65}" type="datetimeFigureOut">
              <a:rPr lang="en-GB" smtClean="0"/>
              <a:t>19/02/2020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61457F-437F-4363-A4A2-F763BB4EADED}" type="slidenum">
              <a:rPr lang="en-GB" smtClean="0"/>
              <a:t>‹#›</a:t>
            </a:fld>
            <a:endParaRPr lang="en-GB"/>
          </a:p>
        </p:txBody>
      </p:sp>
    </p:spTree>
    <p:extLst>
      <p:ext uri="{BB962C8B-B14F-4D97-AF65-F5344CB8AC3E}">
        <p14:creationId xmlns:p14="http://schemas.microsoft.com/office/powerpoint/2010/main" val="2334244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961014-FD46-4F99-9C0B-9EFA41721B65}" type="datetimeFigureOut">
              <a:rPr lang="en-GB" smtClean="0"/>
              <a:t>19/02/2020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61457F-437F-4363-A4A2-F763BB4EADED}" type="slidenum">
              <a:rPr lang="en-GB" smtClean="0"/>
              <a:t>‹#›</a:t>
            </a:fld>
            <a:endParaRPr lang="en-GB"/>
          </a:p>
        </p:txBody>
      </p:sp>
    </p:spTree>
    <p:extLst>
      <p:ext uri="{BB962C8B-B14F-4D97-AF65-F5344CB8AC3E}">
        <p14:creationId xmlns:p14="http://schemas.microsoft.com/office/powerpoint/2010/main" val="2738002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191514"/>
            <a:ext cx="8281035" cy="5325109"/>
          </a:xfrm>
        </p:spPr>
        <p:txBody>
          <a:bodyPr anchor="b"/>
          <a:lstStyle>
            <a:lvl1pPr>
              <a:defRPr sz="6300"/>
            </a:lvl1pPr>
          </a:lstStyle>
          <a:p>
            <a:r>
              <a:rPr lang="en-US"/>
              <a:t>Click to edit Master title style</a:t>
            </a:r>
            <a:endParaRPr lang="en-US" dirty="0"/>
          </a:p>
        </p:txBody>
      </p:sp>
      <p:sp>
        <p:nvSpPr>
          <p:cNvPr id="3" name="Text Placeholder 2"/>
          <p:cNvSpPr>
            <a:spLocks noGrp="1"/>
          </p:cNvSpPr>
          <p:nvPr>
            <p:ph type="body" idx="1"/>
          </p:nvPr>
        </p:nvSpPr>
        <p:spPr>
          <a:xfrm>
            <a:off x="655082" y="8567000"/>
            <a:ext cx="8281035" cy="2800349"/>
          </a:xfrm>
        </p:spPr>
        <p:txBody>
          <a:bodyPr/>
          <a:lstStyle>
            <a:lvl1pPr marL="0" indent="0">
              <a:buNone/>
              <a:defRPr sz="2520">
                <a:solidFill>
                  <a:schemeClr val="tx1"/>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961014-FD46-4F99-9C0B-9EFA41721B65}" type="datetimeFigureOut">
              <a:rPr lang="en-GB" smtClean="0"/>
              <a:t>19/02/2020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61457F-437F-4363-A4A2-F763BB4EADED}" type="slidenum">
              <a:rPr lang="en-GB" smtClean="0"/>
              <a:t>‹#›</a:t>
            </a:fld>
            <a:endParaRPr lang="en-GB"/>
          </a:p>
        </p:txBody>
      </p:sp>
    </p:spTree>
    <p:extLst>
      <p:ext uri="{BB962C8B-B14F-4D97-AF65-F5344CB8AC3E}">
        <p14:creationId xmlns:p14="http://schemas.microsoft.com/office/powerpoint/2010/main" val="40725794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60083"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60608"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961014-FD46-4F99-9C0B-9EFA41721B65}" type="datetimeFigureOut">
              <a:rPr lang="en-GB" smtClean="0"/>
              <a:t>19/02/2020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61457F-437F-4363-A4A2-F763BB4EADED}" type="slidenum">
              <a:rPr lang="en-GB" smtClean="0"/>
              <a:t>‹#›</a:t>
            </a:fld>
            <a:endParaRPr lang="en-GB"/>
          </a:p>
        </p:txBody>
      </p:sp>
    </p:spTree>
    <p:extLst>
      <p:ext uri="{BB962C8B-B14F-4D97-AF65-F5344CB8AC3E}">
        <p14:creationId xmlns:p14="http://schemas.microsoft.com/office/powerpoint/2010/main" val="28129046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681570"/>
            <a:ext cx="8281035" cy="2474384"/>
          </a:xfrm>
        </p:spPr>
        <p:txBody>
          <a:bodyPr/>
          <a:lstStyle/>
          <a:p>
            <a:r>
              <a:rPr lang="en-US"/>
              <a:t>Click to edit Master title style</a:t>
            </a:r>
            <a:endParaRPr lang="en-US" dirty="0"/>
          </a:p>
        </p:txBody>
      </p:sp>
      <p:sp>
        <p:nvSpPr>
          <p:cNvPr id="3" name="Text Placeholder 2"/>
          <p:cNvSpPr>
            <a:spLocks noGrp="1"/>
          </p:cNvSpPr>
          <p:nvPr>
            <p:ph type="body" idx="1"/>
          </p:nvPr>
        </p:nvSpPr>
        <p:spPr>
          <a:xfrm>
            <a:off x="661334" y="3138171"/>
            <a:ext cx="4061757"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p:cNvSpPr>
            <a:spLocks noGrp="1"/>
          </p:cNvSpPr>
          <p:nvPr>
            <p:ph sz="half" idx="2"/>
          </p:nvPr>
        </p:nvSpPr>
        <p:spPr>
          <a:xfrm>
            <a:off x="661334" y="4676140"/>
            <a:ext cx="4061757"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0608" y="3138171"/>
            <a:ext cx="4081761"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p:cNvSpPr>
            <a:spLocks noGrp="1"/>
          </p:cNvSpPr>
          <p:nvPr>
            <p:ph sz="quarter" idx="4"/>
          </p:nvPr>
        </p:nvSpPr>
        <p:spPr>
          <a:xfrm>
            <a:off x="4860608" y="4676140"/>
            <a:ext cx="4081761"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961014-FD46-4F99-9C0B-9EFA41721B65}" type="datetimeFigureOut">
              <a:rPr lang="en-GB" smtClean="0"/>
              <a:t>19/02/2020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61457F-437F-4363-A4A2-F763BB4EADED}" type="slidenum">
              <a:rPr lang="en-GB" smtClean="0"/>
              <a:t>‹#›</a:t>
            </a:fld>
            <a:endParaRPr lang="en-GB"/>
          </a:p>
        </p:txBody>
      </p:sp>
    </p:spTree>
    <p:extLst>
      <p:ext uri="{BB962C8B-B14F-4D97-AF65-F5344CB8AC3E}">
        <p14:creationId xmlns:p14="http://schemas.microsoft.com/office/powerpoint/2010/main" val="19490100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961014-FD46-4F99-9C0B-9EFA41721B65}" type="datetimeFigureOut">
              <a:rPr lang="en-GB" smtClean="0"/>
              <a:t>19/02/2020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61457F-437F-4363-A4A2-F763BB4EADED}" type="slidenum">
              <a:rPr lang="en-GB" smtClean="0"/>
              <a:t>‹#›</a:t>
            </a:fld>
            <a:endParaRPr lang="en-GB"/>
          </a:p>
        </p:txBody>
      </p:sp>
    </p:spTree>
    <p:extLst>
      <p:ext uri="{BB962C8B-B14F-4D97-AF65-F5344CB8AC3E}">
        <p14:creationId xmlns:p14="http://schemas.microsoft.com/office/powerpoint/2010/main" val="3215271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961014-FD46-4F99-9C0B-9EFA41721B65}" type="datetimeFigureOut">
              <a:rPr lang="en-GB" smtClean="0"/>
              <a:t>19/02/2020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61457F-437F-4363-A4A2-F763BB4EADED}" type="slidenum">
              <a:rPr lang="en-GB" smtClean="0"/>
              <a:t>‹#›</a:t>
            </a:fld>
            <a:endParaRPr lang="en-GB"/>
          </a:p>
        </p:txBody>
      </p:sp>
    </p:spTree>
    <p:extLst>
      <p:ext uri="{BB962C8B-B14F-4D97-AF65-F5344CB8AC3E}">
        <p14:creationId xmlns:p14="http://schemas.microsoft.com/office/powerpoint/2010/main" val="6040397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Content Placeholder 2"/>
          <p:cNvSpPr>
            <a:spLocks noGrp="1"/>
          </p:cNvSpPr>
          <p:nvPr>
            <p:ph idx="1"/>
          </p:nvPr>
        </p:nvSpPr>
        <p:spPr>
          <a:xfrm>
            <a:off x="4081760" y="1843196"/>
            <a:ext cx="4860608" cy="9097433"/>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B1961014-FD46-4F99-9C0B-9EFA41721B65}" type="datetimeFigureOut">
              <a:rPr lang="en-GB" smtClean="0"/>
              <a:t>19/02/2020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61457F-437F-4363-A4A2-F763BB4EADED}" type="slidenum">
              <a:rPr lang="en-GB" smtClean="0"/>
              <a:t>‹#›</a:t>
            </a:fld>
            <a:endParaRPr lang="en-GB"/>
          </a:p>
        </p:txBody>
      </p:sp>
    </p:spTree>
    <p:extLst>
      <p:ext uri="{BB962C8B-B14F-4D97-AF65-F5344CB8AC3E}">
        <p14:creationId xmlns:p14="http://schemas.microsoft.com/office/powerpoint/2010/main" val="12427611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4081760" y="1843196"/>
            <a:ext cx="4860608" cy="9097433"/>
          </a:xfrm>
        </p:spPr>
        <p:txBody>
          <a:bodyPr anchor="t"/>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US"/>
              <a:t>Click icon to add picture</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B1961014-FD46-4F99-9C0B-9EFA41721B65}" type="datetimeFigureOut">
              <a:rPr lang="en-GB" smtClean="0"/>
              <a:t>19/02/2020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61457F-437F-4363-A4A2-F763BB4EADED}" type="slidenum">
              <a:rPr lang="en-GB" smtClean="0"/>
              <a:t>‹#›</a:t>
            </a:fld>
            <a:endParaRPr lang="en-GB"/>
          </a:p>
        </p:txBody>
      </p:sp>
    </p:spTree>
    <p:extLst>
      <p:ext uri="{BB962C8B-B14F-4D97-AF65-F5344CB8AC3E}">
        <p14:creationId xmlns:p14="http://schemas.microsoft.com/office/powerpoint/2010/main" val="706901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961014-FD46-4F99-9C0B-9EFA41721B65}" type="datetimeFigureOut">
              <a:rPr lang="en-GB" smtClean="0"/>
              <a:t>19/02/2020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61457F-437F-4363-A4A2-F763BB4EADED}" type="slidenum">
              <a:rPr lang="en-GB" smtClean="0"/>
              <a:t>‹#›</a:t>
            </a:fld>
            <a:endParaRPr lang="en-GB"/>
          </a:p>
        </p:txBody>
      </p:sp>
    </p:spTree>
    <p:extLst>
      <p:ext uri="{BB962C8B-B14F-4D97-AF65-F5344CB8AC3E}">
        <p14:creationId xmlns:p14="http://schemas.microsoft.com/office/powerpoint/2010/main" val="243844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60083" y="681567"/>
            <a:ext cx="6090761" cy="1084876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961014-FD46-4F99-9C0B-9EFA41721B65}" type="datetimeFigureOut">
              <a:rPr lang="en-GB" smtClean="0"/>
              <a:t>19/02/2020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61457F-437F-4363-A4A2-F763BB4EADED}" type="slidenum">
              <a:rPr lang="en-GB" smtClean="0"/>
              <a:t>‹#›</a:t>
            </a:fld>
            <a:endParaRPr lang="en-GB"/>
          </a:p>
        </p:txBody>
      </p:sp>
    </p:spTree>
    <p:extLst>
      <p:ext uri="{BB962C8B-B14F-4D97-AF65-F5344CB8AC3E}">
        <p14:creationId xmlns:p14="http://schemas.microsoft.com/office/powerpoint/2010/main" val="543718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70"/>
            <a:ext cx="8281035" cy="24743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60083" y="3407833"/>
            <a:ext cx="8281035" cy="81224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60083" y="11865189"/>
            <a:ext cx="2160270" cy="681567"/>
          </a:xfrm>
          <a:prstGeom prst="rect">
            <a:avLst/>
          </a:prstGeom>
        </p:spPr>
        <p:txBody>
          <a:bodyPr vert="horz" lIns="91440" tIns="45720" rIns="91440" bIns="45720" rtlCol="0" anchor="ctr"/>
          <a:lstStyle>
            <a:lvl1pPr algn="l">
              <a:defRPr sz="1260">
                <a:solidFill>
                  <a:schemeClr val="tx1">
                    <a:tint val="75000"/>
                  </a:schemeClr>
                </a:solidFill>
              </a:defRPr>
            </a:lvl1pPr>
          </a:lstStyle>
          <a:p>
            <a:fld id="{B1961014-FD46-4F99-9C0B-9EFA41721B65}" type="datetimeFigureOut">
              <a:rPr lang="en-GB" smtClean="0"/>
              <a:t>19/02/2020</a:t>
            </a:fld>
            <a:endParaRPr lang="en-GB"/>
          </a:p>
        </p:txBody>
      </p:sp>
      <p:sp>
        <p:nvSpPr>
          <p:cNvPr id="5" name="Footer Placeholder 4"/>
          <p:cNvSpPr>
            <a:spLocks noGrp="1"/>
          </p:cNvSpPr>
          <p:nvPr>
            <p:ph type="ftr" sz="quarter" idx="3"/>
          </p:nvPr>
        </p:nvSpPr>
        <p:spPr>
          <a:xfrm>
            <a:off x="3180398" y="11865189"/>
            <a:ext cx="3240405" cy="681567"/>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780848" y="11865189"/>
            <a:ext cx="2160270" cy="681567"/>
          </a:xfrm>
          <a:prstGeom prst="rect">
            <a:avLst/>
          </a:prstGeom>
        </p:spPr>
        <p:txBody>
          <a:bodyPr vert="horz" lIns="91440" tIns="45720" rIns="91440" bIns="45720" rtlCol="0" anchor="ctr"/>
          <a:lstStyle>
            <a:lvl1pPr algn="r">
              <a:defRPr sz="1260">
                <a:solidFill>
                  <a:schemeClr val="tx1">
                    <a:tint val="75000"/>
                  </a:schemeClr>
                </a:solidFill>
              </a:defRPr>
            </a:lvl1pPr>
          </a:lstStyle>
          <a:p>
            <a:fld id="{0661457F-437F-4363-A4A2-F763BB4EADED}" type="slidenum">
              <a:rPr lang="en-GB" smtClean="0"/>
              <a:t>‹#›</a:t>
            </a:fld>
            <a:endParaRPr lang="en-GB"/>
          </a:p>
        </p:txBody>
      </p:sp>
    </p:spTree>
    <p:extLst>
      <p:ext uri="{BB962C8B-B14F-4D97-AF65-F5344CB8AC3E}">
        <p14:creationId xmlns:p14="http://schemas.microsoft.com/office/powerpoint/2010/main" val="341062910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hyperlink" Target="http://ubi-global.com/ubi-awards-in-europe-2/" TargetMode="External"/><Relationship Id="rId1" Type="http://schemas.openxmlformats.org/officeDocument/2006/relationships/slideLayout" Target="../slideLayouts/slideLayout7.xml"/><Relationship Id="rId4" Type="http://schemas.openxmlformats.org/officeDocument/2006/relationships/hyperlink" Target="https://www.hesa.ac.uk/news/30-06-2016/sfr237-destinations-of-leav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68CA58A-D117-4F88-AE21-270C34F7D9DB}"/>
              </a:ext>
            </a:extLst>
          </p:cNvPr>
          <p:cNvSpPr txBox="1"/>
          <p:nvPr/>
        </p:nvSpPr>
        <p:spPr>
          <a:xfrm>
            <a:off x="1232375" y="6637530"/>
            <a:ext cx="8068752" cy="6170920"/>
          </a:xfrm>
          <a:prstGeom prst="rect">
            <a:avLst/>
          </a:prstGeom>
          <a:noFill/>
        </p:spPr>
        <p:txBody>
          <a:bodyPr wrap="square" rtlCol="0">
            <a:spAutoFit/>
          </a:bodyPr>
          <a:lstStyle/>
          <a:p>
            <a:r>
              <a:rPr lang="en-GB" sz="1600" dirty="0"/>
              <a:t>There can be a lack of knowledge from academics about aligning subject expertise with wider industry need as well as a lack of recognition by businesses of the wider benefits and skill sets of A&amp;H graduates.</a:t>
            </a:r>
          </a:p>
          <a:p>
            <a:endParaRPr lang="en-GB" sz="2500" b="1" dirty="0"/>
          </a:p>
          <a:p>
            <a:r>
              <a:rPr lang="en-GB" sz="1600" b="1" dirty="0"/>
              <a:t>What’s been done before?</a:t>
            </a:r>
            <a:r>
              <a:rPr lang="en-GB" sz="1600" dirty="0"/>
              <a:t> </a:t>
            </a:r>
          </a:p>
          <a:p>
            <a:r>
              <a:rPr lang="en-GB" sz="1600" dirty="0"/>
              <a:t>Dedicated support in HEIs for entrepreneurial activity has been mainly focused on courses where both the subject and the academic expertise align with industry (business, ICT etc.). This is reflected in </a:t>
            </a:r>
            <a:r>
              <a:rPr lang="en-GB" sz="1600" u="sng" dirty="0">
                <a:hlinkClick r:id="rId2"/>
              </a:rPr>
              <a:t>UBI</a:t>
            </a:r>
            <a:r>
              <a:rPr lang="en-GB" sz="1600" dirty="0"/>
              <a:t>’s top 10 university business incubators.</a:t>
            </a:r>
          </a:p>
          <a:p>
            <a:r>
              <a:rPr lang="en-GB" sz="2500" dirty="0"/>
              <a:t> </a:t>
            </a:r>
          </a:p>
          <a:p>
            <a:r>
              <a:rPr lang="en-GB" sz="1600" b="1" dirty="0"/>
              <a:t>Policy and Good Practice</a:t>
            </a:r>
          </a:p>
          <a:p>
            <a:r>
              <a:rPr lang="en-GB" sz="1600" dirty="0"/>
              <a:t>The “</a:t>
            </a:r>
            <a:r>
              <a:rPr lang="en-GB" sz="1600" dirty="0" err="1"/>
              <a:t>EntreComp</a:t>
            </a:r>
            <a:r>
              <a:rPr lang="en-GB" sz="1600" dirty="0"/>
              <a:t>: Entrepreneurship Competence Framework”</a:t>
            </a:r>
            <a:r>
              <a:rPr lang="en-GB" sz="1600" baseline="30000" dirty="0"/>
              <a:t> </a:t>
            </a:r>
            <a:r>
              <a:rPr lang="en-GB" sz="1600" dirty="0"/>
              <a:t>(</a:t>
            </a:r>
            <a:r>
              <a:rPr lang="en-GB" sz="1600" dirty="0" err="1"/>
              <a:t>Bacigalupo</a:t>
            </a:r>
            <a:r>
              <a:rPr lang="en-GB" sz="1600" dirty="0"/>
              <a:t> et al 2016) defines 15 competences that European citizens should possess and that can be useful not only to successfully create a company but also to help European citizens, in an employment context, to successfully find employment or become intrapreneurs developing entrepreneurial and enterprise skills as an employee, helping their company to thrive.</a:t>
            </a:r>
          </a:p>
          <a:p>
            <a:endParaRPr lang="en-GB" sz="2500" b="1" dirty="0"/>
          </a:p>
          <a:p>
            <a:r>
              <a:rPr lang="en-GB" sz="1600" b="1" dirty="0"/>
              <a:t>The gap</a:t>
            </a:r>
          </a:p>
          <a:p>
            <a:r>
              <a:rPr lang="en-GB" sz="1600" dirty="0"/>
              <a:t>A&amp;H Students come from a very different starting point, with education and skills that do not always meet industry need in an obvious way.  Additionally, the motivations of students and academics in these disciplines is typically divergent from a ‘business’ or commercial perspective. Therefore a fresh approach is needed to develop a relevant and tailored model that improves the long-term prospects for A&amp;H students whilst reflecting their sensibilities, motivations and aspirations.</a:t>
            </a:r>
          </a:p>
        </p:txBody>
      </p:sp>
      <p:sp>
        <p:nvSpPr>
          <p:cNvPr id="8" name="Arrow: Notched Right 7">
            <a:extLst>
              <a:ext uri="{FF2B5EF4-FFF2-40B4-BE49-F238E27FC236}">
                <a16:creationId xmlns:a16="http://schemas.microsoft.com/office/drawing/2014/main" id="{183E75DC-F939-4230-B4E6-3213456309B6}"/>
              </a:ext>
            </a:extLst>
          </p:cNvPr>
          <p:cNvSpPr/>
          <p:nvPr/>
        </p:nvSpPr>
        <p:spPr>
          <a:xfrm rot="5400000">
            <a:off x="-2572380" y="4068653"/>
            <a:ext cx="6488775" cy="1120736"/>
          </a:xfrm>
          <a:prstGeom prst="notchedRightArrow">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Notched Right 8">
            <a:extLst>
              <a:ext uri="{FF2B5EF4-FFF2-40B4-BE49-F238E27FC236}">
                <a16:creationId xmlns:a16="http://schemas.microsoft.com/office/drawing/2014/main" id="{50E68BA5-A3B9-4069-9554-AD7B549A83C1}"/>
              </a:ext>
            </a:extLst>
          </p:cNvPr>
          <p:cNvSpPr/>
          <p:nvPr/>
        </p:nvSpPr>
        <p:spPr>
          <a:xfrm rot="5400000">
            <a:off x="-36271" y="7949783"/>
            <a:ext cx="1416560" cy="1120736"/>
          </a:xfrm>
          <a:prstGeom prst="notchedRightArrow">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Notched Right 9">
            <a:extLst>
              <a:ext uri="{FF2B5EF4-FFF2-40B4-BE49-F238E27FC236}">
                <a16:creationId xmlns:a16="http://schemas.microsoft.com/office/drawing/2014/main" id="{127B7657-3988-4C12-849B-4D9CDF7FED21}"/>
              </a:ext>
            </a:extLst>
          </p:cNvPr>
          <p:cNvSpPr/>
          <p:nvPr/>
        </p:nvSpPr>
        <p:spPr>
          <a:xfrm rot="5400000">
            <a:off x="-219882" y="9485111"/>
            <a:ext cx="1783778" cy="1120736"/>
          </a:xfrm>
          <a:prstGeom prst="notchedRightArrow">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Notched Right 10">
            <a:extLst>
              <a:ext uri="{FF2B5EF4-FFF2-40B4-BE49-F238E27FC236}">
                <a16:creationId xmlns:a16="http://schemas.microsoft.com/office/drawing/2014/main" id="{7B101045-FF00-43E4-AE06-C7D672C703C4}"/>
              </a:ext>
            </a:extLst>
          </p:cNvPr>
          <p:cNvSpPr/>
          <p:nvPr/>
        </p:nvSpPr>
        <p:spPr>
          <a:xfrm rot="5400000">
            <a:off x="-266316" y="11192906"/>
            <a:ext cx="1876647" cy="1120736"/>
          </a:xfrm>
          <a:prstGeom prst="notchedRightArrow">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12" name="TextBox 11">
            <a:extLst>
              <a:ext uri="{FF2B5EF4-FFF2-40B4-BE49-F238E27FC236}">
                <a16:creationId xmlns:a16="http://schemas.microsoft.com/office/drawing/2014/main" id="{BFCCCE5D-CEBE-4036-9CEB-F014A0A23EE3}"/>
              </a:ext>
            </a:extLst>
          </p:cNvPr>
          <p:cNvSpPr txBox="1"/>
          <p:nvPr/>
        </p:nvSpPr>
        <p:spPr>
          <a:xfrm>
            <a:off x="111642" y="79895"/>
            <a:ext cx="9398117" cy="369332"/>
          </a:xfrm>
          <a:prstGeom prst="rect">
            <a:avLst/>
          </a:prstGeom>
          <a:noFill/>
        </p:spPr>
        <p:txBody>
          <a:bodyPr wrap="square" rtlCol="0">
            <a:spAutoFit/>
          </a:bodyPr>
          <a:lstStyle/>
          <a:p>
            <a:pPr algn="ctr"/>
            <a:r>
              <a:rPr lang="en-GB" b="1" dirty="0"/>
              <a:t>Arts and Humanities: Improving graduate outcomes</a:t>
            </a:r>
          </a:p>
        </p:txBody>
      </p:sp>
      <p:sp>
        <p:nvSpPr>
          <p:cNvPr id="13" name="TextBox 12">
            <a:extLst>
              <a:ext uri="{FF2B5EF4-FFF2-40B4-BE49-F238E27FC236}">
                <a16:creationId xmlns:a16="http://schemas.microsoft.com/office/drawing/2014/main" id="{B69AD59C-F403-4474-9833-8A42687156AE}"/>
              </a:ext>
            </a:extLst>
          </p:cNvPr>
          <p:cNvSpPr txBox="1"/>
          <p:nvPr/>
        </p:nvSpPr>
        <p:spPr>
          <a:xfrm>
            <a:off x="180323" y="574158"/>
            <a:ext cx="9287969" cy="369332"/>
          </a:xfrm>
          <a:prstGeom prst="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4">
              <a:shade val="50000"/>
            </a:schemeClr>
          </a:lnRef>
          <a:fillRef idx="1">
            <a:schemeClr val="accent4"/>
          </a:fillRef>
          <a:effectRef idx="0">
            <a:schemeClr val="accent4"/>
          </a:effectRef>
          <a:fontRef idx="minor">
            <a:schemeClr val="lt1"/>
          </a:fontRef>
        </p:style>
        <p:txBody>
          <a:bodyPr wrap="square" rtlCol="0">
            <a:spAutoFit/>
          </a:bodyPr>
          <a:lstStyle/>
          <a:p>
            <a:r>
              <a:rPr lang="en-GB" b="1"/>
              <a:t>The Aim:  To improve the long term prospects and arts and humanities graduates</a:t>
            </a:r>
            <a:endParaRPr lang="en-GB" b="1" dirty="0"/>
          </a:p>
        </p:txBody>
      </p:sp>
      <p:pic>
        <p:nvPicPr>
          <p:cNvPr id="17" name="Picture 16" descr="A picture containing device&#10;&#10;Description automatically generated">
            <a:extLst>
              <a:ext uri="{FF2B5EF4-FFF2-40B4-BE49-F238E27FC236}">
                <a16:creationId xmlns:a16="http://schemas.microsoft.com/office/drawing/2014/main" id="{30A312DE-E8FA-4347-A78D-661DF56B2F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79557" y="1631372"/>
            <a:ext cx="4521643" cy="4532698"/>
          </a:xfrm>
          <a:prstGeom prst="rect">
            <a:avLst/>
          </a:prstGeom>
        </p:spPr>
      </p:pic>
      <p:sp>
        <p:nvSpPr>
          <p:cNvPr id="18" name="TextBox 17">
            <a:extLst>
              <a:ext uri="{FF2B5EF4-FFF2-40B4-BE49-F238E27FC236}">
                <a16:creationId xmlns:a16="http://schemas.microsoft.com/office/drawing/2014/main" id="{7E30214B-8656-467C-97BE-9AC44615FA4D}"/>
              </a:ext>
            </a:extLst>
          </p:cNvPr>
          <p:cNvSpPr txBox="1"/>
          <p:nvPr/>
        </p:nvSpPr>
        <p:spPr>
          <a:xfrm>
            <a:off x="1232376" y="1384633"/>
            <a:ext cx="3769242" cy="2308324"/>
          </a:xfrm>
          <a:prstGeom prst="rect">
            <a:avLst/>
          </a:prstGeom>
          <a:noFill/>
        </p:spPr>
        <p:txBody>
          <a:bodyPr wrap="square" rtlCol="0">
            <a:spAutoFit/>
          </a:bodyPr>
          <a:lstStyle/>
          <a:p>
            <a:r>
              <a:rPr lang="en-GB" sz="1600" b="1" dirty="0"/>
              <a:t>The Challenge</a:t>
            </a:r>
          </a:p>
          <a:p>
            <a:r>
              <a:rPr lang="en-GB" sz="1600" dirty="0"/>
              <a:t>Arts and humanities (A&amp;H) students face challenges with accessing graduate level employment and entrepreneurship opportunities. These courses typically do not have a direct route to the job market, reflected in higher unemployment and lower salaries.</a:t>
            </a:r>
          </a:p>
          <a:p>
            <a:endParaRPr lang="en-GB" sz="1600" dirty="0"/>
          </a:p>
        </p:txBody>
      </p:sp>
      <p:sp>
        <p:nvSpPr>
          <p:cNvPr id="19" name="TextBox 18">
            <a:extLst>
              <a:ext uri="{FF2B5EF4-FFF2-40B4-BE49-F238E27FC236}">
                <a16:creationId xmlns:a16="http://schemas.microsoft.com/office/drawing/2014/main" id="{ECAFB840-E604-4481-8B2E-C6A4EA9F0429}"/>
              </a:ext>
            </a:extLst>
          </p:cNvPr>
          <p:cNvSpPr txBox="1"/>
          <p:nvPr/>
        </p:nvSpPr>
        <p:spPr>
          <a:xfrm>
            <a:off x="1233363" y="3616758"/>
            <a:ext cx="3846194" cy="2800767"/>
          </a:xfrm>
          <a:prstGeom prst="rect">
            <a:avLst/>
          </a:prstGeom>
          <a:solidFill>
            <a:schemeClr val="accent4"/>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sz="1600" dirty="0"/>
              <a:t>In the UK, the </a:t>
            </a:r>
            <a:r>
              <a:rPr lang="en-GB" sz="1600" u="sng" dirty="0">
                <a:hlinkClick r:id="rId4"/>
              </a:rPr>
              <a:t>Destination of Leavers</a:t>
            </a:r>
            <a:r>
              <a:rPr lang="en-GB" sz="1600" dirty="0"/>
              <a:t> survey (2015/16) showed that A&amp;H graduates have a higher than average unemployment rate. The survey also highlights that the % of graduates that progress to professional jobs is significantly lower than for other disciplines. E.g., Historical and Philosophical Studies 53% and Languages 57% compared with Computer Science 82% and Engineering &amp; Technology 84%. </a:t>
            </a:r>
          </a:p>
          <a:p>
            <a:endParaRPr lang="en-GB" sz="1600" dirty="0"/>
          </a:p>
        </p:txBody>
      </p:sp>
    </p:spTree>
    <p:extLst>
      <p:ext uri="{BB962C8B-B14F-4D97-AF65-F5344CB8AC3E}">
        <p14:creationId xmlns:p14="http://schemas.microsoft.com/office/powerpoint/2010/main" val="84851271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3" ma:contentTypeDescription="Create a new document." ma:contentTypeScope="" ma:versionID="2f83ff2e04232eb4285bb3806b061056">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70b054512505275df4fc23b744c2b595"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AutoTags" minOccurs="0"/>
                <xsd:element ref="ns4:MediaServiceGenerationTime" minOccurs="0"/>
                <xsd:element ref="ns4:MediaServiceEventHashCode" minOccurs="0"/>
                <xsd:element ref="ns4:MediaServiceDateTaken" minOccurs="0"/>
                <xsd:element ref="ns4:MediaServiceOCR"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EACBDBA-083E-4007-B870-A6EC3F9549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B23C0DF-8F32-4759-B35E-6F0AB42E7600}">
  <ds:schemaRefs>
    <ds:schemaRef ds:uri="http://schemas.microsoft.com/sharepoint/v3/contenttype/forms"/>
  </ds:schemaRefs>
</ds:datastoreItem>
</file>

<file path=customXml/itemProps3.xml><?xml version="1.0" encoding="utf-8"?>
<ds:datastoreItem xmlns:ds="http://schemas.openxmlformats.org/officeDocument/2006/customXml" ds:itemID="{98FEEAFB-1489-4950-8AFD-A93E71AF08E5}">
  <ds:schemaRefs>
    <ds:schemaRef ds:uri="http://schemas.microsoft.com/office/infopath/2007/PartnerControls"/>
    <ds:schemaRef ds:uri="http://purl.org/dc/dcmitype/"/>
    <ds:schemaRef ds:uri="4f627824-a7cf-4e54-9661-934e5f85792b"/>
    <ds:schemaRef ds:uri="http://schemas.openxmlformats.org/package/2006/metadata/core-properties"/>
    <ds:schemaRef ds:uri="http://purl.org/dc/terms/"/>
    <ds:schemaRef ds:uri="http://purl.org/dc/elements/1.1/"/>
    <ds:schemaRef ds:uri="http://www.w3.org/XML/1998/namespace"/>
    <ds:schemaRef ds:uri="http://schemas.microsoft.com/office/2006/documentManagement/types"/>
    <ds:schemaRef ds:uri="http://schemas.microsoft.com/office/2006/metadata/properties"/>
    <ds:schemaRef ds:uri="19514574-b5d9-49eb-9678-28308461b4ba"/>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183</Words>
  <Application>Microsoft Office PowerPoint</Application>
  <PresentationFormat>A3 Paper (297x420 mm)</PresentationFormat>
  <Paragraphs>15</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Shelley Doolan</dc:creator>
  <cp:lastModifiedBy>Shelley Doolan</cp:lastModifiedBy>
  <cp:revision>1</cp:revision>
  <dcterms:created xsi:type="dcterms:W3CDTF">2020-02-17T16:36:43Z</dcterms:created>
  <dcterms:modified xsi:type="dcterms:W3CDTF">2020-02-19T14:25:25Z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