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2776D6-8B9E-3F4A-9259-A87DA56028D9}" v="152" dt="2026-03-08T09:39:22.2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92"/>
    <p:restoredTop sz="94709"/>
  </p:normalViewPr>
  <p:slideViewPr>
    <p:cSldViewPr snapToGrid="0">
      <p:cViewPr varScale="1">
        <p:scale>
          <a:sx n="91" d="100"/>
          <a:sy n="91" d="100"/>
        </p:scale>
        <p:origin x="19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riy Shevtsiv (2509083)" userId="c990c0d7-391f-4385-abf5-a3c84cfcb72c" providerId="ADAL" clId="{F876F137-6DFC-54E4-80DA-3D4F56475780}"/>
    <pc:docChg chg="undo custSel addSld delSld modSld sldOrd">
      <pc:chgData name="Yuriy Shevtsiv (2509083)" userId="c990c0d7-391f-4385-abf5-a3c84cfcb72c" providerId="ADAL" clId="{F876F137-6DFC-54E4-80DA-3D4F56475780}" dt="2026-03-08T12:09:43.279" v="4183" actId="20577"/>
      <pc:docMkLst>
        <pc:docMk/>
      </pc:docMkLst>
      <pc:sldChg chg="addSp delSp modSp mod">
        <pc:chgData name="Yuriy Shevtsiv (2509083)" userId="c990c0d7-391f-4385-abf5-a3c84cfcb72c" providerId="ADAL" clId="{F876F137-6DFC-54E4-80DA-3D4F56475780}" dt="2026-03-08T12:01:15.991" v="4128" actId="20577"/>
        <pc:sldMkLst>
          <pc:docMk/>
          <pc:sldMk cId="2941311902" sldId="256"/>
        </pc:sldMkLst>
        <pc:spChg chg="mod">
          <ac:chgData name="Yuriy Shevtsiv (2509083)" userId="c990c0d7-391f-4385-abf5-a3c84cfcb72c" providerId="ADAL" clId="{F876F137-6DFC-54E4-80DA-3D4F56475780}" dt="2026-03-07T19:10:00.403" v="794" actId="26606"/>
          <ac:spMkLst>
            <pc:docMk/>
            <pc:sldMk cId="2941311902" sldId="256"/>
            <ac:spMk id="2" creationId="{D9B8F539-7A15-C9AB-E362-0E7179D880C0}"/>
          </ac:spMkLst>
        </pc:spChg>
        <pc:spChg chg="mod">
          <ac:chgData name="Yuriy Shevtsiv (2509083)" userId="c990c0d7-391f-4385-abf5-a3c84cfcb72c" providerId="ADAL" clId="{F876F137-6DFC-54E4-80DA-3D4F56475780}" dt="2026-03-08T12:01:15.991" v="4128" actId="20577"/>
          <ac:spMkLst>
            <pc:docMk/>
            <pc:sldMk cId="2941311902" sldId="256"/>
            <ac:spMk id="3" creationId="{D4DB9238-49BF-B3AB-2A05-06318AECD520}"/>
          </ac:spMkLst>
        </pc:spChg>
        <pc:spChg chg="add del">
          <ac:chgData name="Yuriy Shevtsiv (2509083)" userId="c990c0d7-391f-4385-abf5-a3c84cfcb72c" providerId="ADAL" clId="{F876F137-6DFC-54E4-80DA-3D4F56475780}" dt="2026-03-07T18:27:36.976" v="373" actId="26606"/>
          <ac:spMkLst>
            <pc:docMk/>
            <pc:sldMk cId="2941311902" sldId="256"/>
            <ac:spMk id="32" creationId="{2172A0AC-3DCE-4672-BCAF-28FEF91F6020}"/>
          </ac:spMkLst>
        </pc:spChg>
        <pc:spChg chg="add del">
          <ac:chgData name="Yuriy Shevtsiv (2509083)" userId="c990c0d7-391f-4385-abf5-a3c84cfcb72c" providerId="ADAL" clId="{F876F137-6DFC-54E4-80DA-3D4F56475780}" dt="2026-03-07T18:27:36.976" v="373" actId="26606"/>
          <ac:spMkLst>
            <pc:docMk/>
            <pc:sldMk cId="2941311902" sldId="256"/>
            <ac:spMk id="34" creationId="{AE6F1C77-EDC9-4C5F-8C1C-62DD46BDA3C3}"/>
          </ac:spMkLst>
        </pc:spChg>
        <pc:spChg chg="add del">
          <ac:chgData name="Yuriy Shevtsiv (2509083)" userId="c990c0d7-391f-4385-abf5-a3c84cfcb72c" providerId="ADAL" clId="{F876F137-6DFC-54E4-80DA-3D4F56475780}" dt="2026-03-07T18:15:38.186" v="342" actId="26606"/>
          <ac:spMkLst>
            <pc:docMk/>
            <pc:sldMk cId="2941311902" sldId="256"/>
            <ac:spMk id="40" creationId="{ECC07320-C2CA-4E29-8481-9D9E143C7788}"/>
          </ac:spMkLst>
        </pc:spChg>
        <pc:spChg chg="add del">
          <ac:chgData name="Yuriy Shevtsiv (2509083)" userId="c990c0d7-391f-4385-abf5-a3c84cfcb72c" providerId="ADAL" clId="{F876F137-6DFC-54E4-80DA-3D4F56475780}" dt="2026-03-07T18:15:38.186" v="342" actId="26606"/>
          <ac:spMkLst>
            <pc:docMk/>
            <pc:sldMk cId="2941311902" sldId="256"/>
            <ac:spMk id="42" creationId="{178FB36B-5BFE-42CA-BC60-1115E0D95EEC}"/>
          </ac:spMkLst>
        </pc:spChg>
        <pc:spChg chg="add del">
          <ac:chgData name="Yuriy Shevtsiv (2509083)" userId="c990c0d7-391f-4385-abf5-a3c84cfcb72c" providerId="ADAL" clId="{F876F137-6DFC-54E4-80DA-3D4F56475780}" dt="2026-03-07T18:24:50.309" v="366" actId="26606"/>
          <ac:spMkLst>
            <pc:docMk/>
            <pc:sldMk cId="2941311902" sldId="256"/>
            <ac:spMk id="52" creationId="{04812C46-200A-4DEB-A05E-3ED6C68C2387}"/>
          </ac:spMkLst>
        </pc:spChg>
        <pc:spChg chg="add del">
          <ac:chgData name="Yuriy Shevtsiv (2509083)" userId="c990c0d7-391f-4385-abf5-a3c84cfcb72c" providerId="ADAL" clId="{F876F137-6DFC-54E4-80DA-3D4F56475780}" dt="2026-03-07T18:20:41.866" v="363" actId="26606"/>
          <ac:spMkLst>
            <pc:docMk/>
            <pc:sldMk cId="2941311902" sldId="256"/>
            <ac:spMk id="53" creationId="{04812C46-200A-4DEB-A05E-3ED6C68C2387}"/>
          </ac:spMkLst>
        </pc:spChg>
        <pc:spChg chg="add del">
          <ac:chgData name="Yuriy Shevtsiv (2509083)" userId="c990c0d7-391f-4385-abf5-a3c84cfcb72c" providerId="ADAL" clId="{F876F137-6DFC-54E4-80DA-3D4F56475780}" dt="2026-03-07T18:20:41.866" v="363" actId="26606"/>
          <ac:spMkLst>
            <pc:docMk/>
            <pc:sldMk cId="2941311902" sldId="256"/>
            <ac:spMk id="55" creationId="{D1EA859B-E555-4109-94F3-6700E046E008}"/>
          </ac:spMkLst>
        </pc:spChg>
        <pc:spChg chg="add del">
          <ac:chgData name="Yuriy Shevtsiv (2509083)" userId="c990c0d7-391f-4385-abf5-a3c84cfcb72c" providerId="ADAL" clId="{F876F137-6DFC-54E4-80DA-3D4F56475780}" dt="2026-03-07T18:24:50.309" v="366" actId="26606"/>
          <ac:spMkLst>
            <pc:docMk/>
            <pc:sldMk cId="2941311902" sldId="256"/>
            <ac:spMk id="57" creationId="{D1EA859B-E555-4109-94F3-6700E046E008}"/>
          </ac:spMkLst>
        </pc:spChg>
        <pc:spChg chg="add del">
          <ac:chgData name="Yuriy Shevtsiv (2509083)" userId="c990c0d7-391f-4385-abf5-a3c84cfcb72c" providerId="ADAL" clId="{F876F137-6DFC-54E4-80DA-3D4F56475780}" dt="2026-03-07T19:10:00.403" v="794" actId="26606"/>
          <ac:spMkLst>
            <pc:docMk/>
            <pc:sldMk cId="2941311902" sldId="256"/>
            <ac:spMk id="64" creationId="{04812C46-200A-4DEB-A05E-3ED6C68C2387}"/>
          </ac:spMkLst>
        </pc:spChg>
        <pc:spChg chg="add del">
          <ac:chgData name="Yuriy Shevtsiv (2509083)" userId="c990c0d7-391f-4385-abf5-a3c84cfcb72c" providerId="ADAL" clId="{F876F137-6DFC-54E4-80DA-3D4F56475780}" dt="2026-03-07T18:26:56.194" v="371" actId="26606"/>
          <ac:spMkLst>
            <pc:docMk/>
            <pc:sldMk cId="2941311902" sldId="256"/>
            <ac:spMk id="65" creationId="{F13C74B1-5B17-4795-BED0-7140497B445A}"/>
          </ac:spMkLst>
        </pc:spChg>
        <pc:spChg chg="add del">
          <ac:chgData name="Yuriy Shevtsiv (2509083)" userId="c990c0d7-391f-4385-abf5-a3c84cfcb72c" providerId="ADAL" clId="{F876F137-6DFC-54E4-80DA-3D4F56475780}" dt="2026-03-07T18:26:56.194" v="371" actId="26606"/>
          <ac:spMkLst>
            <pc:docMk/>
            <pc:sldMk cId="2941311902" sldId="256"/>
            <ac:spMk id="67" creationId="{D4974D33-8DC5-464E-8C6D-BE58F0669C17}"/>
          </ac:spMkLst>
        </pc:spChg>
        <pc:spChg chg="add del">
          <ac:chgData name="Yuriy Shevtsiv (2509083)" userId="c990c0d7-391f-4385-abf5-a3c84cfcb72c" providerId="ADAL" clId="{F876F137-6DFC-54E4-80DA-3D4F56475780}" dt="2026-03-07T19:10:00.403" v="794" actId="26606"/>
          <ac:spMkLst>
            <pc:docMk/>
            <pc:sldMk cId="2941311902" sldId="256"/>
            <ac:spMk id="69" creationId="{D1EA859B-E555-4109-94F3-6700E046E008}"/>
          </ac:spMkLst>
        </pc:spChg>
        <pc:spChg chg="add">
          <ac:chgData name="Yuriy Shevtsiv (2509083)" userId="c990c0d7-391f-4385-abf5-a3c84cfcb72c" providerId="ADAL" clId="{F876F137-6DFC-54E4-80DA-3D4F56475780}" dt="2026-03-07T19:10:00.403" v="794" actId="26606"/>
          <ac:spMkLst>
            <pc:docMk/>
            <pc:sldMk cId="2941311902" sldId="256"/>
            <ac:spMk id="74" creationId="{815925C2-A704-4D47-B1C1-3FCA52512EC1}"/>
          </ac:spMkLst>
        </pc:spChg>
        <pc:spChg chg="add">
          <ac:chgData name="Yuriy Shevtsiv (2509083)" userId="c990c0d7-391f-4385-abf5-a3c84cfcb72c" providerId="ADAL" clId="{F876F137-6DFC-54E4-80DA-3D4F56475780}" dt="2026-03-07T19:10:00.403" v="794" actId="26606"/>
          <ac:spMkLst>
            <pc:docMk/>
            <pc:sldMk cId="2941311902" sldId="256"/>
            <ac:spMk id="76" creationId="{01D4315C-C23C-4FD3-98DF-08C29E2292A8}"/>
          </ac:spMkLst>
        </pc:spChg>
        <pc:grpChg chg="add">
          <ac:chgData name="Yuriy Shevtsiv (2509083)" userId="c990c0d7-391f-4385-abf5-a3c84cfcb72c" providerId="ADAL" clId="{F876F137-6DFC-54E4-80DA-3D4F56475780}" dt="2026-03-07T19:10:00.403" v="794" actId="26606"/>
          <ac:grpSpMkLst>
            <pc:docMk/>
            <pc:sldMk cId="2941311902" sldId="256"/>
            <ac:grpSpMk id="78" creationId="{5E6B47BC-43FD-4C91-8BFF-B41B99A8A39E}"/>
          </ac:grpSpMkLst>
        </pc:grpChg>
        <pc:grpChg chg="add">
          <ac:chgData name="Yuriy Shevtsiv (2509083)" userId="c990c0d7-391f-4385-abf5-a3c84cfcb72c" providerId="ADAL" clId="{F876F137-6DFC-54E4-80DA-3D4F56475780}" dt="2026-03-07T19:10:00.403" v="794" actId="26606"/>
          <ac:grpSpMkLst>
            <pc:docMk/>
            <pc:sldMk cId="2941311902" sldId="256"/>
            <ac:grpSpMk id="82" creationId="{43F5E015-E085-4624-B431-B42414448684}"/>
          </ac:grpSpMkLst>
        </pc:grpChg>
        <pc:picChg chg="del mod">
          <ac:chgData name="Yuriy Shevtsiv (2509083)" userId="c990c0d7-391f-4385-abf5-a3c84cfcb72c" providerId="ADAL" clId="{F876F137-6DFC-54E4-80DA-3D4F56475780}" dt="2026-03-07T18:15:16.958" v="340" actId="478"/>
          <ac:picMkLst>
            <pc:docMk/>
            <pc:sldMk cId="2941311902" sldId="256"/>
            <ac:picMk id="20" creationId="{0817AC35-C93B-8690-D07D-69506CB22B86}"/>
          </ac:picMkLst>
        </pc:picChg>
        <pc:picChg chg="add del mod">
          <ac:chgData name="Yuriy Shevtsiv (2509083)" userId="c990c0d7-391f-4385-abf5-a3c84cfcb72c" providerId="ADAL" clId="{F876F137-6DFC-54E4-80DA-3D4F56475780}" dt="2026-03-07T18:15:11.420" v="339" actId="478"/>
          <ac:picMkLst>
            <pc:docMk/>
            <pc:sldMk cId="2941311902" sldId="256"/>
            <ac:picMk id="24" creationId="{1FC6C6C8-853C-7C9A-9B29-087D037F78F1}"/>
          </ac:picMkLst>
        </pc:picChg>
        <pc:picChg chg="add mod">
          <ac:chgData name="Yuriy Shevtsiv (2509083)" userId="c990c0d7-391f-4385-abf5-a3c84cfcb72c" providerId="ADAL" clId="{F876F137-6DFC-54E4-80DA-3D4F56475780}" dt="2026-03-07T18:16:28.705" v="343" actId="931"/>
          <ac:picMkLst>
            <pc:docMk/>
            <pc:sldMk cId="2941311902" sldId="256"/>
            <ac:picMk id="28" creationId="{04473CDF-02F6-6040-886D-6AC7728F1CAD}"/>
          </ac:picMkLst>
        </pc:picChg>
        <pc:picChg chg="add mod">
          <ac:chgData name="Yuriy Shevtsiv (2509083)" userId="c990c0d7-391f-4385-abf5-a3c84cfcb72c" providerId="ADAL" clId="{F876F137-6DFC-54E4-80DA-3D4F56475780}" dt="2026-03-07T18:16:46.219" v="344" actId="931"/>
          <ac:picMkLst>
            <pc:docMk/>
            <pc:sldMk cId="2941311902" sldId="256"/>
            <ac:picMk id="35" creationId="{B918FD3E-F8E9-35F6-9D51-BEB0CE64D4D3}"/>
          </ac:picMkLst>
        </pc:picChg>
        <pc:picChg chg="add del">
          <ac:chgData name="Yuriy Shevtsiv (2509083)" userId="c990c0d7-391f-4385-abf5-a3c84cfcb72c" providerId="ADAL" clId="{F876F137-6DFC-54E4-80DA-3D4F56475780}" dt="2026-03-07T18:15:38.186" v="342" actId="26606"/>
          <ac:picMkLst>
            <pc:docMk/>
            <pc:sldMk cId="2941311902" sldId="256"/>
            <ac:picMk id="36" creationId="{7AE72FBF-D464-0B40-ABC3-2E585BB779D6}"/>
          </ac:picMkLst>
        </pc:picChg>
        <pc:picChg chg="add mod">
          <ac:chgData name="Yuriy Shevtsiv (2509083)" userId="c990c0d7-391f-4385-abf5-a3c84cfcb72c" providerId="ADAL" clId="{F876F137-6DFC-54E4-80DA-3D4F56475780}" dt="2026-03-07T18:17:32.679" v="345" actId="931"/>
          <ac:picMkLst>
            <pc:docMk/>
            <pc:sldMk cId="2941311902" sldId="256"/>
            <ac:picMk id="38" creationId="{979F7E79-EC62-E196-6657-CD5F70A90098}"/>
          </ac:picMkLst>
        </pc:picChg>
        <pc:picChg chg="add mod">
          <ac:chgData name="Yuriy Shevtsiv (2509083)" userId="c990c0d7-391f-4385-abf5-a3c84cfcb72c" providerId="ADAL" clId="{F876F137-6DFC-54E4-80DA-3D4F56475780}" dt="2026-03-07T18:18:01.775" v="346" actId="931"/>
          <ac:picMkLst>
            <pc:docMk/>
            <pc:sldMk cId="2941311902" sldId="256"/>
            <ac:picMk id="41" creationId="{C437BA7F-314A-B838-DD6D-849D152EFB4D}"/>
          </ac:picMkLst>
        </pc:picChg>
        <pc:picChg chg="add mod">
          <ac:chgData name="Yuriy Shevtsiv (2509083)" userId="c990c0d7-391f-4385-abf5-a3c84cfcb72c" providerId="ADAL" clId="{F876F137-6DFC-54E4-80DA-3D4F56475780}" dt="2026-03-07T18:18:15.643" v="347" actId="931"/>
          <ac:picMkLst>
            <pc:docMk/>
            <pc:sldMk cId="2941311902" sldId="256"/>
            <ac:picMk id="44" creationId="{30D81AC1-E98C-BFCA-C5DF-4C9637055EC9}"/>
          </ac:picMkLst>
        </pc:picChg>
        <pc:picChg chg="add mod">
          <ac:chgData name="Yuriy Shevtsiv (2509083)" userId="c990c0d7-391f-4385-abf5-a3c84cfcb72c" providerId="ADAL" clId="{F876F137-6DFC-54E4-80DA-3D4F56475780}" dt="2026-03-07T18:18:38.389" v="348" actId="931"/>
          <ac:picMkLst>
            <pc:docMk/>
            <pc:sldMk cId="2941311902" sldId="256"/>
            <ac:picMk id="46" creationId="{FCAEB8BF-804D-D566-F239-2B73F3C2C519}"/>
          </ac:picMkLst>
        </pc:picChg>
        <pc:picChg chg="add mod ord">
          <ac:chgData name="Yuriy Shevtsiv (2509083)" userId="c990c0d7-391f-4385-abf5-a3c84cfcb72c" providerId="ADAL" clId="{F876F137-6DFC-54E4-80DA-3D4F56475780}" dt="2026-03-07T18:20:41.866" v="363" actId="26606"/>
          <ac:picMkLst>
            <pc:docMk/>
            <pc:sldMk cId="2941311902" sldId="256"/>
            <ac:picMk id="48" creationId="{C9AFD13A-6C45-7D06-FDE2-6D2807C531D4}"/>
          </ac:picMkLst>
        </pc:picChg>
        <pc:picChg chg="add mod ord">
          <ac:chgData name="Yuriy Shevtsiv (2509083)" userId="c990c0d7-391f-4385-abf5-a3c84cfcb72c" providerId="ADAL" clId="{F876F137-6DFC-54E4-80DA-3D4F56475780}" dt="2026-03-07T18:24:50.309" v="366" actId="26606"/>
          <ac:picMkLst>
            <pc:docMk/>
            <pc:sldMk cId="2941311902" sldId="256"/>
            <ac:picMk id="50" creationId="{C1528BFA-AD85-6012-0455-D5611A2093FB}"/>
          </ac:picMkLst>
        </pc:picChg>
        <pc:picChg chg="add mod">
          <ac:chgData name="Yuriy Shevtsiv (2509083)" userId="c990c0d7-391f-4385-abf5-a3c84cfcb72c" providerId="ADAL" clId="{F876F137-6DFC-54E4-80DA-3D4F56475780}" dt="2026-03-07T18:25:40.566" v="367" actId="931"/>
          <ac:picMkLst>
            <pc:docMk/>
            <pc:sldMk cId="2941311902" sldId="256"/>
            <ac:picMk id="54" creationId="{B8358A54-17AD-560B-9347-76F2AFA57430}"/>
          </ac:picMkLst>
        </pc:picChg>
        <pc:picChg chg="add mod">
          <ac:chgData name="Yuriy Shevtsiv (2509083)" userId="c990c0d7-391f-4385-abf5-a3c84cfcb72c" providerId="ADAL" clId="{F876F137-6DFC-54E4-80DA-3D4F56475780}" dt="2026-03-07T18:26:14.006" v="368" actId="931"/>
          <ac:picMkLst>
            <pc:docMk/>
            <pc:sldMk cId="2941311902" sldId="256"/>
            <ac:picMk id="58" creationId="{43B87EE6-D651-B8B9-0D6D-DFCE9D453154}"/>
          </ac:picMkLst>
        </pc:picChg>
        <pc:picChg chg="add mod">
          <ac:chgData name="Yuriy Shevtsiv (2509083)" userId="c990c0d7-391f-4385-abf5-a3c84cfcb72c" providerId="ADAL" clId="{F876F137-6DFC-54E4-80DA-3D4F56475780}" dt="2026-03-07T18:26:56.194" v="371" actId="26606"/>
          <ac:picMkLst>
            <pc:docMk/>
            <pc:sldMk cId="2941311902" sldId="256"/>
            <ac:picMk id="60" creationId="{FDD683D4-DAC5-2148-FBD8-7452027FF4C1}"/>
          </ac:picMkLst>
        </pc:picChg>
        <pc:picChg chg="add del mod ord">
          <ac:chgData name="Yuriy Shevtsiv (2509083)" userId="c990c0d7-391f-4385-abf5-a3c84cfcb72c" providerId="ADAL" clId="{F876F137-6DFC-54E4-80DA-3D4F56475780}" dt="2026-03-07T19:09:05.020" v="793" actId="478"/>
          <ac:picMkLst>
            <pc:docMk/>
            <pc:sldMk cId="2941311902" sldId="256"/>
            <ac:picMk id="62" creationId="{A4AA3999-ED2C-E0DD-CBF8-210B6544BAD6}"/>
          </ac:picMkLst>
        </pc:picChg>
      </pc:sldChg>
      <pc:sldChg chg="addSp delSp modSp mod">
        <pc:chgData name="Yuriy Shevtsiv (2509083)" userId="c990c0d7-391f-4385-abf5-a3c84cfcb72c" providerId="ADAL" clId="{F876F137-6DFC-54E4-80DA-3D4F56475780}" dt="2026-03-08T12:03:12.697" v="4133" actId="27636"/>
        <pc:sldMkLst>
          <pc:docMk/>
          <pc:sldMk cId="3968572942" sldId="257"/>
        </pc:sldMkLst>
        <pc:spChg chg="mod">
          <ac:chgData name="Yuriy Shevtsiv (2509083)" userId="c990c0d7-391f-4385-abf5-a3c84cfcb72c" providerId="ADAL" clId="{F876F137-6DFC-54E4-80DA-3D4F56475780}" dt="2026-03-07T20:37:04.927" v="1948" actId="14100"/>
          <ac:spMkLst>
            <pc:docMk/>
            <pc:sldMk cId="3968572942" sldId="257"/>
            <ac:spMk id="2" creationId="{C01411C9-C639-76EE-5DCB-F8538EAF5FBA}"/>
          </ac:spMkLst>
        </pc:spChg>
        <pc:spChg chg="mod">
          <ac:chgData name="Yuriy Shevtsiv (2509083)" userId="c990c0d7-391f-4385-abf5-a3c84cfcb72c" providerId="ADAL" clId="{F876F137-6DFC-54E4-80DA-3D4F56475780}" dt="2026-03-08T12:03:12.697" v="4133" actId="27636"/>
          <ac:spMkLst>
            <pc:docMk/>
            <pc:sldMk cId="3968572942" sldId="257"/>
            <ac:spMk id="3" creationId="{3E9703CE-2B9D-D178-10BD-62DCD0A52AE1}"/>
          </ac:spMkLst>
        </pc:spChg>
        <pc:spChg chg="add del">
          <ac:chgData name="Yuriy Shevtsiv (2509083)" userId="c990c0d7-391f-4385-abf5-a3c84cfcb72c" providerId="ADAL" clId="{F876F137-6DFC-54E4-80DA-3D4F56475780}" dt="2026-03-07T19:45:23.630" v="1186" actId="26606"/>
          <ac:spMkLst>
            <pc:docMk/>
            <pc:sldMk cId="3968572942" sldId="257"/>
            <ac:spMk id="16" creationId="{04812C46-200A-4DEB-A05E-3ED6C68C2387}"/>
          </ac:spMkLst>
        </pc:spChg>
        <pc:spChg chg="add del">
          <ac:chgData name="Yuriy Shevtsiv (2509083)" userId="c990c0d7-391f-4385-abf5-a3c84cfcb72c" providerId="ADAL" clId="{F876F137-6DFC-54E4-80DA-3D4F56475780}" dt="2026-03-07T19:45:23.630" v="1186" actId="26606"/>
          <ac:spMkLst>
            <pc:docMk/>
            <pc:sldMk cId="3968572942" sldId="257"/>
            <ac:spMk id="18" creationId="{D1EA859B-E555-4109-94F3-6700E046E008}"/>
          </ac:spMkLst>
        </pc:spChg>
        <pc:spChg chg="add">
          <ac:chgData name="Yuriy Shevtsiv (2509083)" userId="c990c0d7-391f-4385-abf5-a3c84cfcb72c" providerId="ADAL" clId="{F876F137-6DFC-54E4-80DA-3D4F56475780}" dt="2026-03-07T19:45:23.630" v="1186" actId="26606"/>
          <ac:spMkLst>
            <pc:docMk/>
            <pc:sldMk cId="3968572942" sldId="257"/>
            <ac:spMk id="20" creationId="{907E470A-25F4-47D0-8FEC-EE9FD606BB34}"/>
          </ac:spMkLst>
        </pc:spChg>
        <pc:spChg chg="add del">
          <ac:chgData name="Yuriy Shevtsiv (2509083)" userId="c990c0d7-391f-4385-abf5-a3c84cfcb72c" providerId="ADAL" clId="{F876F137-6DFC-54E4-80DA-3D4F56475780}" dt="2026-03-07T19:40:41.761" v="1106" actId="26606"/>
          <ac:spMkLst>
            <pc:docMk/>
            <pc:sldMk cId="3968572942" sldId="257"/>
            <ac:spMk id="23" creationId="{907E470A-25F4-47D0-8FEC-EE9FD606BB34}"/>
          </ac:spMkLst>
        </pc:spChg>
        <pc:grpChg chg="add">
          <ac:chgData name="Yuriy Shevtsiv (2509083)" userId="c990c0d7-391f-4385-abf5-a3c84cfcb72c" providerId="ADAL" clId="{F876F137-6DFC-54E4-80DA-3D4F56475780}" dt="2026-03-07T19:45:23.630" v="1186" actId="26606"/>
          <ac:grpSpMkLst>
            <pc:docMk/>
            <pc:sldMk cId="3968572942" sldId="257"/>
            <ac:grpSpMk id="21" creationId="{66220E63-99E1-482A-A0A6-B47EB4BF8797}"/>
          </ac:grpSpMkLst>
        </pc:grpChg>
        <pc:grpChg chg="add">
          <ac:chgData name="Yuriy Shevtsiv (2509083)" userId="c990c0d7-391f-4385-abf5-a3c84cfcb72c" providerId="ADAL" clId="{F876F137-6DFC-54E4-80DA-3D4F56475780}" dt="2026-03-07T19:45:23.630" v="1186" actId="26606"/>
          <ac:grpSpMkLst>
            <pc:docMk/>
            <pc:sldMk cId="3968572942" sldId="257"/>
            <ac:grpSpMk id="22" creationId="{8618EE54-271A-4FE8-B6B3-D0FCF55A7A01}"/>
          </ac:grpSpMkLst>
        </pc:grpChg>
        <pc:grpChg chg="add">
          <ac:chgData name="Yuriy Shevtsiv (2509083)" userId="c990c0d7-391f-4385-abf5-a3c84cfcb72c" providerId="ADAL" clId="{F876F137-6DFC-54E4-80DA-3D4F56475780}" dt="2026-03-07T19:45:23.630" v="1186" actId="26606"/>
          <ac:grpSpMkLst>
            <pc:docMk/>
            <pc:sldMk cId="3968572942" sldId="257"/>
            <ac:grpSpMk id="24" creationId="{43F5E015-E085-4624-B431-B42414448684}"/>
          </ac:grpSpMkLst>
        </pc:grpChg>
        <pc:grpChg chg="add del">
          <ac:chgData name="Yuriy Shevtsiv (2509083)" userId="c990c0d7-391f-4385-abf5-a3c84cfcb72c" providerId="ADAL" clId="{F876F137-6DFC-54E4-80DA-3D4F56475780}" dt="2026-03-07T19:40:41.761" v="1106" actId="26606"/>
          <ac:grpSpMkLst>
            <pc:docMk/>
            <pc:sldMk cId="3968572942" sldId="257"/>
            <ac:grpSpMk id="25" creationId="{66220E63-99E1-482A-A0A6-B47EB4BF8797}"/>
          </ac:grpSpMkLst>
        </pc:grpChg>
        <pc:grpChg chg="add del">
          <ac:chgData name="Yuriy Shevtsiv (2509083)" userId="c990c0d7-391f-4385-abf5-a3c84cfcb72c" providerId="ADAL" clId="{F876F137-6DFC-54E4-80DA-3D4F56475780}" dt="2026-03-07T19:40:41.761" v="1106" actId="26606"/>
          <ac:grpSpMkLst>
            <pc:docMk/>
            <pc:sldMk cId="3968572942" sldId="257"/>
            <ac:grpSpMk id="29" creationId="{8618EE54-271A-4FE8-B6B3-D0FCF55A7A01}"/>
          </ac:grpSpMkLst>
        </pc:grpChg>
        <pc:grpChg chg="add del">
          <ac:chgData name="Yuriy Shevtsiv (2509083)" userId="c990c0d7-391f-4385-abf5-a3c84cfcb72c" providerId="ADAL" clId="{F876F137-6DFC-54E4-80DA-3D4F56475780}" dt="2026-03-07T19:40:41.761" v="1106" actId="26606"/>
          <ac:grpSpMkLst>
            <pc:docMk/>
            <pc:sldMk cId="3968572942" sldId="257"/>
            <ac:grpSpMk id="33" creationId="{43F5E015-E085-4624-B431-B42414448684}"/>
          </ac:grpSpMkLst>
        </pc:grpChg>
        <pc:picChg chg="del mod">
          <ac:chgData name="Yuriy Shevtsiv (2509083)" userId="c990c0d7-391f-4385-abf5-a3c84cfcb72c" providerId="ADAL" clId="{F876F137-6DFC-54E4-80DA-3D4F56475780}" dt="2026-03-07T19:39:03.932" v="1094" actId="478"/>
          <ac:picMkLst>
            <pc:docMk/>
            <pc:sldMk cId="3968572942" sldId="257"/>
            <ac:picMk id="11" creationId="{8BDEDD53-0D98-0B09-134B-72D9CA36D0FB}"/>
          </ac:picMkLst>
        </pc:picChg>
      </pc:sldChg>
      <pc:sldChg chg="addSp modSp mod">
        <pc:chgData name="Yuriy Shevtsiv (2509083)" userId="c990c0d7-391f-4385-abf5-a3c84cfcb72c" providerId="ADAL" clId="{F876F137-6DFC-54E4-80DA-3D4F56475780}" dt="2026-03-07T20:06:50.104" v="1230" actId="20577"/>
        <pc:sldMkLst>
          <pc:docMk/>
          <pc:sldMk cId="3841985292" sldId="258"/>
        </pc:sldMkLst>
        <pc:spChg chg="mod">
          <ac:chgData name="Yuriy Shevtsiv (2509083)" userId="c990c0d7-391f-4385-abf5-a3c84cfcb72c" providerId="ADAL" clId="{F876F137-6DFC-54E4-80DA-3D4F56475780}" dt="2026-03-07T20:06:50.104" v="1230" actId="20577"/>
          <ac:spMkLst>
            <pc:docMk/>
            <pc:sldMk cId="3841985292" sldId="258"/>
            <ac:spMk id="3" creationId="{4B2D736C-D041-46CD-12A1-5E890AEB4F8F}"/>
          </ac:spMkLst>
        </pc:spChg>
      </pc:sldChg>
      <pc:sldChg chg="addSp delSp modSp new mod setBg">
        <pc:chgData name="Yuriy Shevtsiv (2509083)" userId="c990c0d7-391f-4385-abf5-a3c84cfcb72c" providerId="ADAL" clId="{F876F137-6DFC-54E4-80DA-3D4F56475780}" dt="2026-03-07T19:51:15.435" v="1214" actId="27636"/>
        <pc:sldMkLst>
          <pc:docMk/>
          <pc:sldMk cId="1952443207" sldId="259"/>
        </pc:sldMkLst>
        <pc:spChg chg="mod">
          <ac:chgData name="Yuriy Shevtsiv (2509083)" userId="c990c0d7-391f-4385-abf5-a3c84cfcb72c" providerId="ADAL" clId="{F876F137-6DFC-54E4-80DA-3D4F56475780}" dt="2026-03-07T19:46:48.057" v="1196" actId="14100"/>
          <ac:spMkLst>
            <pc:docMk/>
            <pc:sldMk cId="1952443207" sldId="259"/>
            <ac:spMk id="2" creationId="{43E09481-27EE-A2E9-4AF6-A0BC098B3BE2}"/>
          </ac:spMkLst>
        </pc:spChg>
        <pc:spChg chg="add del mod">
          <ac:chgData name="Yuriy Shevtsiv (2509083)" userId="c990c0d7-391f-4385-abf5-a3c84cfcb72c" providerId="ADAL" clId="{F876F137-6DFC-54E4-80DA-3D4F56475780}" dt="2026-03-07T19:51:15.435" v="1214" actId="27636"/>
          <ac:spMkLst>
            <pc:docMk/>
            <pc:sldMk cId="1952443207" sldId="259"/>
            <ac:spMk id="3" creationId="{D69A8B09-2BBC-E23F-3796-982771622D75}"/>
          </ac:spMkLst>
        </pc:spChg>
        <pc:spChg chg="add del">
          <ac:chgData name="Yuriy Shevtsiv (2509083)" userId="c990c0d7-391f-4385-abf5-a3c84cfcb72c" providerId="ADAL" clId="{F876F137-6DFC-54E4-80DA-3D4F56475780}" dt="2026-03-07T18:53:13.322" v="765" actId="26606"/>
          <ac:spMkLst>
            <pc:docMk/>
            <pc:sldMk cId="1952443207" sldId="259"/>
            <ac:spMk id="13" creationId="{8FC9BE17-9A7B-462D-AE50-3D8777387304}"/>
          </ac:spMkLst>
        </pc:spChg>
        <pc:spChg chg="add del">
          <ac:chgData name="Yuriy Shevtsiv (2509083)" userId="c990c0d7-391f-4385-abf5-a3c84cfcb72c" providerId="ADAL" clId="{F876F137-6DFC-54E4-80DA-3D4F56475780}" dt="2026-03-07T18:50:48.540" v="760" actId="26606"/>
          <ac:spMkLst>
            <pc:docMk/>
            <pc:sldMk cId="1952443207" sldId="259"/>
            <ac:spMk id="14" creationId="{8FC9BE17-9A7B-462D-AE50-3D8777387304}"/>
          </ac:spMkLst>
        </pc:spChg>
        <pc:spChg chg="add del">
          <ac:chgData name="Yuriy Shevtsiv (2509083)" userId="c990c0d7-391f-4385-abf5-a3c84cfcb72c" providerId="ADAL" clId="{F876F137-6DFC-54E4-80DA-3D4F56475780}" dt="2026-03-07T18:53:13.322" v="765" actId="26606"/>
          <ac:spMkLst>
            <pc:docMk/>
            <pc:sldMk cId="1952443207" sldId="259"/>
            <ac:spMk id="15" creationId="{3EBE8569-6AEC-4B8C-8D53-2DE337CDBA65}"/>
          </ac:spMkLst>
        </pc:spChg>
        <pc:spChg chg="add del">
          <ac:chgData name="Yuriy Shevtsiv (2509083)" userId="c990c0d7-391f-4385-abf5-a3c84cfcb72c" providerId="ADAL" clId="{F876F137-6DFC-54E4-80DA-3D4F56475780}" dt="2026-03-07T18:50:48.540" v="760" actId="26606"/>
          <ac:spMkLst>
            <pc:docMk/>
            <pc:sldMk cId="1952443207" sldId="259"/>
            <ac:spMk id="16" creationId="{3EBE8569-6AEC-4B8C-8D53-2DE337CDBA65}"/>
          </ac:spMkLst>
        </pc:spChg>
        <pc:spChg chg="add del">
          <ac:chgData name="Yuriy Shevtsiv (2509083)" userId="c990c0d7-391f-4385-abf5-a3c84cfcb72c" providerId="ADAL" clId="{F876F137-6DFC-54E4-80DA-3D4F56475780}" dt="2026-03-07T18:53:13.322" v="765" actId="26606"/>
          <ac:spMkLst>
            <pc:docMk/>
            <pc:sldMk cId="1952443207" sldId="259"/>
            <ac:spMk id="17" creationId="{55D4142C-5077-457F-A6AD-3FECFDB39685}"/>
          </ac:spMkLst>
        </pc:spChg>
        <pc:spChg chg="add del">
          <ac:chgData name="Yuriy Shevtsiv (2509083)" userId="c990c0d7-391f-4385-abf5-a3c84cfcb72c" providerId="ADAL" clId="{F876F137-6DFC-54E4-80DA-3D4F56475780}" dt="2026-03-07T18:50:48.540" v="760" actId="26606"/>
          <ac:spMkLst>
            <pc:docMk/>
            <pc:sldMk cId="1952443207" sldId="259"/>
            <ac:spMk id="18" creationId="{55D4142C-5077-457F-A6AD-3FECFDB39685}"/>
          </ac:spMkLst>
        </pc:spChg>
        <pc:spChg chg="add del">
          <ac:chgData name="Yuriy Shevtsiv (2509083)" userId="c990c0d7-391f-4385-abf5-a3c84cfcb72c" providerId="ADAL" clId="{F876F137-6DFC-54E4-80DA-3D4F56475780}" dt="2026-03-07T18:53:13.322" v="765" actId="26606"/>
          <ac:spMkLst>
            <pc:docMk/>
            <pc:sldMk cId="1952443207" sldId="259"/>
            <ac:spMk id="19" creationId="{7A5F0580-5EE9-419F-96EE-B6529EF6E7D0}"/>
          </ac:spMkLst>
        </pc:spChg>
        <pc:spChg chg="add del">
          <ac:chgData name="Yuriy Shevtsiv (2509083)" userId="c990c0d7-391f-4385-abf5-a3c84cfcb72c" providerId="ADAL" clId="{F876F137-6DFC-54E4-80DA-3D4F56475780}" dt="2026-03-07T18:50:48.540" v="760" actId="26606"/>
          <ac:spMkLst>
            <pc:docMk/>
            <pc:sldMk cId="1952443207" sldId="259"/>
            <ac:spMk id="20" creationId="{7A5F0580-5EE9-419F-96EE-B6529EF6E7D0}"/>
          </ac:spMkLst>
        </pc:spChg>
        <pc:spChg chg="add del">
          <ac:chgData name="Yuriy Shevtsiv (2509083)" userId="c990c0d7-391f-4385-abf5-a3c84cfcb72c" providerId="ADAL" clId="{F876F137-6DFC-54E4-80DA-3D4F56475780}" dt="2026-03-07T19:07:40.407" v="787" actId="26606"/>
          <ac:spMkLst>
            <pc:docMk/>
            <pc:sldMk cId="1952443207" sldId="259"/>
            <ac:spMk id="21" creationId="{04812C46-200A-4DEB-A05E-3ED6C68C2387}"/>
          </ac:spMkLst>
        </pc:spChg>
        <pc:spChg chg="add del">
          <ac:chgData name="Yuriy Shevtsiv (2509083)" userId="c990c0d7-391f-4385-abf5-a3c84cfcb72c" providerId="ADAL" clId="{F876F137-6DFC-54E4-80DA-3D4F56475780}" dt="2026-03-07T18:50:52.729" v="762" actId="26606"/>
          <ac:spMkLst>
            <pc:docMk/>
            <pc:sldMk cId="1952443207" sldId="259"/>
            <ac:spMk id="22" creationId="{04812C46-200A-4DEB-A05E-3ED6C68C2387}"/>
          </ac:spMkLst>
        </pc:spChg>
        <pc:spChg chg="add del">
          <ac:chgData name="Yuriy Shevtsiv (2509083)" userId="c990c0d7-391f-4385-abf5-a3c84cfcb72c" providerId="ADAL" clId="{F876F137-6DFC-54E4-80DA-3D4F56475780}" dt="2026-03-07T18:50:52.729" v="762" actId="26606"/>
          <ac:spMkLst>
            <pc:docMk/>
            <pc:sldMk cId="1952443207" sldId="259"/>
            <ac:spMk id="23" creationId="{D1EA859B-E555-4109-94F3-6700E046E008}"/>
          </ac:spMkLst>
        </pc:spChg>
        <pc:spChg chg="add del">
          <ac:chgData name="Yuriy Shevtsiv (2509083)" userId="c990c0d7-391f-4385-abf5-a3c84cfcb72c" providerId="ADAL" clId="{F876F137-6DFC-54E4-80DA-3D4F56475780}" dt="2026-03-07T19:07:40.407" v="787" actId="26606"/>
          <ac:spMkLst>
            <pc:docMk/>
            <pc:sldMk cId="1952443207" sldId="259"/>
            <ac:spMk id="24" creationId="{D1EA859B-E555-4109-94F3-6700E046E008}"/>
          </ac:spMkLst>
        </pc:spChg>
        <pc:spChg chg="add del">
          <ac:chgData name="Yuriy Shevtsiv (2509083)" userId="c990c0d7-391f-4385-abf5-a3c84cfcb72c" providerId="ADAL" clId="{F876F137-6DFC-54E4-80DA-3D4F56475780}" dt="2026-03-07T19:03:35.767" v="780" actId="26606"/>
          <ac:spMkLst>
            <pc:docMk/>
            <pc:sldMk cId="1952443207" sldId="259"/>
            <ac:spMk id="29" creationId="{F13C74B1-5B17-4795-BED0-7140497B445A}"/>
          </ac:spMkLst>
        </pc:spChg>
        <pc:spChg chg="add del">
          <ac:chgData name="Yuriy Shevtsiv (2509083)" userId="c990c0d7-391f-4385-abf5-a3c84cfcb72c" providerId="ADAL" clId="{F876F137-6DFC-54E4-80DA-3D4F56475780}" dt="2026-03-07T19:07:40.402" v="786" actId="26606"/>
          <ac:spMkLst>
            <pc:docMk/>
            <pc:sldMk cId="1952443207" sldId="259"/>
            <ac:spMk id="30" creationId="{8FC9BE17-9A7B-462D-AE50-3D8777387304}"/>
          </ac:spMkLst>
        </pc:spChg>
        <pc:spChg chg="add del">
          <ac:chgData name="Yuriy Shevtsiv (2509083)" userId="c990c0d7-391f-4385-abf5-a3c84cfcb72c" providerId="ADAL" clId="{F876F137-6DFC-54E4-80DA-3D4F56475780}" dt="2026-03-07T19:03:35.767" v="780" actId="26606"/>
          <ac:spMkLst>
            <pc:docMk/>
            <pc:sldMk cId="1952443207" sldId="259"/>
            <ac:spMk id="31" creationId="{D4974D33-8DC5-464E-8C6D-BE58F0669C17}"/>
          </ac:spMkLst>
        </pc:spChg>
        <pc:spChg chg="add del">
          <ac:chgData name="Yuriy Shevtsiv (2509083)" userId="c990c0d7-391f-4385-abf5-a3c84cfcb72c" providerId="ADAL" clId="{F876F137-6DFC-54E4-80DA-3D4F56475780}" dt="2026-03-07T19:07:40.402" v="786" actId="26606"/>
          <ac:spMkLst>
            <pc:docMk/>
            <pc:sldMk cId="1952443207" sldId="259"/>
            <ac:spMk id="32" creationId="{3EBE8569-6AEC-4B8C-8D53-2DE337CDBA65}"/>
          </ac:spMkLst>
        </pc:spChg>
        <pc:spChg chg="add del mod">
          <ac:chgData name="Yuriy Shevtsiv (2509083)" userId="c990c0d7-391f-4385-abf5-a3c84cfcb72c" providerId="ADAL" clId="{F876F137-6DFC-54E4-80DA-3D4F56475780}" dt="2026-03-07T19:40:02.494" v="1098" actId="478"/>
          <ac:spMkLst>
            <pc:docMk/>
            <pc:sldMk cId="1952443207" sldId="259"/>
            <ac:spMk id="33" creationId="{EB3D4ACF-F8EA-9405-453F-840CF8F6B96D}"/>
          </ac:spMkLst>
        </pc:spChg>
        <pc:spChg chg="add del">
          <ac:chgData name="Yuriy Shevtsiv (2509083)" userId="c990c0d7-391f-4385-abf5-a3c84cfcb72c" providerId="ADAL" clId="{F876F137-6DFC-54E4-80DA-3D4F56475780}" dt="2026-03-07T19:07:40.402" v="786" actId="26606"/>
          <ac:spMkLst>
            <pc:docMk/>
            <pc:sldMk cId="1952443207" sldId="259"/>
            <ac:spMk id="34" creationId="{55D4142C-5077-457F-A6AD-3FECFDB39685}"/>
          </ac:spMkLst>
        </pc:spChg>
        <pc:spChg chg="add del">
          <ac:chgData name="Yuriy Shevtsiv (2509083)" userId="c990c0d7-391f-4385-abf5-a3c84cfcb72c" providerId="ADAL" clId="{F876F137-6DFC-54E4-80DA-3D4F56475780}" dt="2026-03-07T19:07:40.402" v="786" actId="26606"/>
          <ac:spMkLst>
            <pc:docMk/>
            <pc:sldMk cId="1952443207" sldId="259"/>
            <ac:spMk id="36" creationId="{7A5F0580-5EE9-419F-96EE-B6529EF6E7D0}"/>
          </ac:spMkLst>
        </pc:spChg>
        <pc:spChg chg="add del">
          <ac:chgData name="Yuriy Shevtsiv (2509083)" userId="c990c0d7-391f-4385-abf5-a3c84cfcb72c" providerId="ADAL" clId="{F876F137-6DFC-54E4-80DA-3D4F56475780}" dt="2026-03-07T19:37:14.811" v="1082" actId="26606"/>
          <ac:spMkLst>
            <pc:docMk/>
            <pc:sldMk cId="1952443207" sldId="259"/>
            <ac:spMk id="38" creationId="{80DF40B2-80F7-4E71-B46C-284163F3654A}"/>
          </ac:spMkLst>
        </pc:spChg>
        <pc:spChg chg="add del">
          <ac:chgData name="Yuriy Shevtsiv (2509083)" userId="c990c0d7-391f-4385-abf5-a3c84cfcb72c" providerId="ADAL" clId="{F876F137-6DFC-54E4-80DA-3D4F56475780}" dt="2026-03-07T19:40:41.207" v="1105" actId="26606"/>
          <ac:spMkLst>
            <pc:docMk/>
            <pc:sldMk cId="1952443207" sldId="259"/>
            <ac:spMk id="43" creationId="{907E470A-25F4-47D0-8FEC-EE9FD606BB34}"/>
          </ac:spMkLst>
        </pc:spChg>
        <pc:spChg chg="add del">
          <ac:chgData name="Yuriy Shevtsiv (2509083)" userId="c990c0d7-391f-4385-abf5-a3c84cfcb72c" providerId="ADAL" clId="{F876F137-6DFC-54E4-80DA-3D4F56475780}" dt="2026-03-07T19:40:41.207" v="1105" actId="26606"/>
          <ac:spMkLst>
            <pc:docMk/>
            <pc:sldMk cId="1952443207" sldId="259"/>
            <ac:spMk id="65" creationId="{907E470A-25F4-47D0-8FEC-EE9FD606BB34}"/>
          </ac:spMkLst>
        </pc:spChg>
        <pc:spChg chg="add del">
          <ac:chgData name="Yuriy Shevtsiv (2509083)" userId="c990c0d7-391f-4385-abf5-a3c84cfcb72c" providerId="ADAL" clId="{F876F137-6DFC-54E4-80DA-3D4F56475780}" dt="2026-03-07T19:40:22.339" v="1100" actId="26606"/>
          <ac:spMkLst>
            <pc:docMk/>
            <pc:sldMk cId="1952443207" sldId="259"/>
            <ac:spMk id="87" creationId="{815925C2-A704-4D47-B1C1-3FCA52512EC1}"/>
          </ac:spMkLst>
        </pc:spChg>
        <pc:spChg chg="add del">
          <ac:chgData name="Yuriy Shevtsiv (2509083)" userId="c990c0d7-391f-4385-abf5-a3c84cfcb72c" providerId="ADAL" clId="{F876F137-6DFC-54E4-80DA-3D4F56475780}" dt="2026-03-07T19:40:22.339" v="1100" actId="26606"/>
          <ac:spMkLst>
            <pc:docMk/>
            <pc:sldMk cId="1952443207" sldId="259"/>
            <ac:spMk id="89" creationId="{01D4315C-C23C-4FD3-98DF-08C29E2292A8}"/>
          </ac:spMkLst>
        </pc:spChg>
        <pc:spChg chg="add del">
          <ac:chgData name="Yuriy Shevtsiv (2509083)" userId="c990c0d7-391f-4385-abf5-a3c84cfcb72c" providerId="ADAL" clId="{F876F137-6DFC-54E4-80DA-3D4F56475780}" dt="2026-03-07T19:40:29.578" v="1102" actId="26606"/>
          <ac:spMkLst>
            <pc:docMk/>
            <pc:sldMk cId="1952443207" sldId="259"/>
            <ac:spMk id="104" creationId="{18873D23-2DCF-4B31-A009-95721C06E8E1}"/>
          </ac:spMkLst>
        </pc:spChg>
        <pc:spChg chg="add del">
          <ac:chgData name="Yuriy Shevtsiv (2509083)" userId="c990c0d7-391f-4385-abf5-a3c84cfcb72c" providerId="ADAL" clId="{F876F137-6DFC-54E4-80DA-3D4F56475780}" dt="2026-03-07T19:40:29.578" v="1102" actId="26606"/>
          <ac:spMkLst>
            <pc:docMk/>
            <pc:sldMk cId="1952443207" sldId="259"/>
            <ac:spMk id="105" creationId="{C13EF075-D4EF-4929-ADBC-91B27DA19955}"/>
          </ac:spMkLst>
        </pc:spChg>
        <pc:spChg chg="add del">
          <ac:chgData name="Yuriy Shevtsiv (2509083)" userId="c990c0d7-391f-4385-abf5-a3c84cfcb72c" providerId="ADAL" clId="{F876F137-6DFC-54E4-80DA-3D4F56475780}" dt="2026-03-07T19:40:40.327" v="1104" actId="26606"/>
          <ac:spMkLst>
            <pc:docMk/>
            <pc:sldMk cId="1952443207" sldId="259"/>
            <ac:spMk id="111" creationId="{815925C2-A704-4D47-B1C1-3FCA52512EC1}"/>
          </ac:spMkLst>
        </pc:spChg>
        <pc:spChg chg="add del">
          <ac:chgData name="Yuriy Shevtsiv (2509083)" userId="c990c0d7-391f-4385-abf5-a3c84cfcb72c" providerId="ADAL" clId="{F876F137-6DFC-54E4-80DA-3D4F56475780}" dt="2026-03-07T19:40:40.327" v="1104" actId="26606"/>
          <ac:spMkLst>
            <pc:docMk/>
            <pc:sldMk cId="1952443207" sldId="259"/>
            <ac:spMk id="112" creationId="{01D4315C-C23C-4FD3-98DF-08C29E2292A8}"/>
          </ac:spMkLst>
        </pc:spChg>
        <pc:grpChg chg="add del">
          <ac:chgData name="Yuriy Shevtsiv (2509083)" userId="c990c0d7-391f-4385-abf5-a3c84cfcb72c" providerId="ADAL" clId="{F876F137-6DFC-54E4-80DA-3D4F56475780}" dt="2026-03-07T19:40:41.207" v="1105" actId="26606"/>
          <ac:grpSpMkLst>
            <pc:docMk/>
            <pc:sldMk cId="1952443207" sldId="259"/>
            <ac:grpSpMk id="45" creationId="{66220E63-99E1-482A-A0A6-B47EB4BF8797}"/>
          </ac:grpSpMkLst>
        </pc:grpChg>
        <pc:grpChg chg="add del">
          <ac:chgData name="Yuriy Shevtsiv (2509083)" userId="c990c0d7-391f-4385-abf5-a3c84cfcb72c" providerId="ADAL" clId="{F876F137-6DFC-54E4-80DA-3D4F56475780}" dt="2026-03-07T19:40:41.207" v="1105" actId="26606"/>
          <ac:grpSpMkLst>
            <pc:docMk/>
            <pc:sldMk cId="1952443207" sldId="259"/>
            <ac:grpSpMk id="49" creationId="{8618EE54-271A-4FE8-B6B3-D0FCF55A7A01}"/>
          </ac:grpSpMkLst>
        </pc:grpChg>
        <pc:grpChg chg="add del">
          <ac:chgData name="Yuriy Shevtsiv (2509083)" userId="c990c0d7-391f-4385-abf5-a3c84cfcb72c" providerId="ADAL" clId="{F876F137-6DFC-54E4-80DA-3D4F56475780}" dt="2026-03-07T19:40:41.207" v="1105" actId="26606"/>
          <ac:grpSpMkLst>
            <pc:docMk/>
            <pc:sldMk cId="1952443207" sldId="259"/>
            <ac:grpSpMk id="53" creationId="{43F5E015-E085-4624-B431-B42414448684}"/>
          </ac:grpSpMkLst>
        </pc:grpChg>
        <pc:grpChg chg="add del">
          <ac:chgData name="Yuriy Shevtsiv (2509083)" userId="c990c0d7-391f-4385-abf5-a3c84cfcb72c" providerId="ADAL" clId="{F876F137-6DFC-54E4-80DA-3D4F56475780}" dt="2026-03-07T19:40:41.207" v="1105" actId="26606"/>
          <ac:grpSpMkLst>
            <pc:docMk/>
            <pc:sldMk cId="1952443207" sldId="259"/>
            <ac:grpSpMk id="67" creationId="{66220E63-99E1-482A-A0A6-B47EB4BF8797}"/>
          </ac:grpSpMkLst>
        </pc:grpChg>
        <pc:grpChg chg="add del">
          <ac:chgData name="Yuriy Shevtsiv (2509083)" userId="c990c0d7-391f-4385-abf5-a3c84cfcb72c" providerId="ADAL" clId="{F876F137-6DFC-54E4-80DA-3D4F56475780}" dt="2026-03-07T19:40:41.207" v="1105" actId="26606"/>
          <ac:grpSpMkLst>
            <pc:docMk/>
            <pc:sldMk cId="1952443207" sldId="259"/>
            <ac:grpSpMk id="71" creationId="{8618EE54-271A-4FE8-B6B3-D0FCF55A7A01}"/>
          </ac:grpSpMkLst>
        </pc:grpChg>
        <pc:grpChg chg="add del">
          <ac:chgData name="Yuriy Shevtsiv (2509083)" userId="c990c0d7-391f-4385-abf5-a3c84cfcb72c" providerId="ADAL" clId="{F876F137-6DFC-54E4-80DA-3D4F56475780}" dt="2026-03-07T19:40:41.207" v="1105" actId="26606"/>
          <ac:grpSpMkLst>
            <pc:docMk/>
            <pc:sldMk cId="1952443207" sldId="259"/>
            <ac:grpSpMk id="75" creationId="{43F5E015-E085-4624-B431-B42414448684}"/>
          </ac:grpSpMkLst>
        </pc:grpChg>
        <pc:grpChg chg="add del">
          <ac:chgData name="Yuriy Shevtsiv (2509083)" userId="c990c0d7-391f-4385-abf5-a3c84cfcb72c" providerId="ADAL" clId="{F876F137-6DFC-54E4-80DA-3D4F56475780}" dt="2026-03-07T19:40:22.339" v="1100" actId="26606"/>
          <ac:grpSpMkLst>
            <pc:docMk/>
            <pc:sldMk cId="1952443207" sldId="259"/>
            <ac:grpSpMk id="91" creationId="{5E6B47BC-43FD-4C91-8BFF-B41B99A8A39E}"/>
          </ac:grpSpMkLst>
        </pc:grpChg>
        <pc:grpChg chg="add del">
          <ac:chgData name="Yuriy Shevtsiv (2509083)" userId="c990c0d7-391f-4385-abf5-a3c84cfcb72c" providerId="ADAL" clId="{F876F137-6DFC-54E4-80DA-3D4F56475780}" dt="2026-03-07T19:40:22.339" v="1100" actId="26606"/>
          <ac:grpSpMkLst>
            <pc:docMk/>
            <pc:sldMk cId="1952443207" sldId="259"/>
            <ac:grpSpMk id="95" creationId="{43F5E015-E085-4624-B431-B42414448684}"/>
          </ac:grpSpMkLst>
        </pc:grpChg>
        <pc:grpChg chg="add del">
          <ac:chgData name="Yuriy Shevtsiv (2509083)" userId="c990c0d7-391f-4385-abf5-a3c84cfcb72c" providerId="ADAL" clId="{F876F137-6DFC-54E4-80DA-3D4F56475780}" dt="2026-03-07T19:40:29.578" v="1102" actId="26606"/>
          <ac:grpSpMkLst>
            <pc:docMk/>
            <pc:sldMk cId="1952443207" sldId="259"/>
            <ac:grpSpMk id="106" creationId="{DAA26DFA-AAB2-4973-9C17-16D587C7B198}"/>
          </ac:grpSpMkLst>
        </pc:grpChg>
        <pc:grpChg chg="add del">
          <ac:chgData name="Yuriy Shevtsiv (2509083)" userId="c990c0d7-391f-4385-abf5-a3c84cfcb72c" providerId="ADAL" clId="{F876F137-6DFC-54E4-80DA-3D4F56475780}" dt="2026-03-07T19:40:40.327" v="1104" actId="26606"/>
          <ac:grpSpMkLst>
            <pc:docMk/>
            <pc:sldMk cId="1952443207" sldId="259"/>
            <ac:grpSpMk id="113" creationId="{5E6B47BC-43FD-4C91-8BFF-B41B99A8A39E}"/>
          </ac:grpSpMkLst>
        </pc:grpChg>
        <pc:grpChg chg="add del">
          <ac:chgData name="Yuriy Shevtsiv (2509083)" userId="c990c0d7-391f-4385-abf5-a3c84cfcb72c" providerId="ADAL" clId="{F876F137-6DFC-54E4-80DA-3D4F56475780}" dt="2026-03-07T19:40:40.327" v="1104" actId="26606"/>
          <ac:grpSpMkLst>
            <pc:docMk/>
            <pc:sldMk cId="1952443207" sldId="259"/>
            <ac:grpSpMk id="114" creationId="{43F5E015-E085-4624-B431-B42414448684}"/>
          </ac:grpSpMkLst>
        </pc:grpChg>
        <pc:picChg chg="add mod">
          <ac:chgData name="Yuriy Shevtsiv (2509083)" userId="c990c0d7-391f-4385-abf5-a3c84cfcb72c" providerId="ADAL" clId="{F876F137-6DFC-54E4-80DA-3D4F56475780}" dt="2026-03-07T18:48:14.641" v="756" actId="931"/>
          <ac:picMkLst>
            <pc:docMk/>
            <pc:sldMk cId="1952443207" sldId="259"/>
            <ac:picMk id="5" creationId="{D95D0827-4265-C701-885D-D316BAECFB00}"/>
          </ac:picMkLst>
        </pc:picChg>
        <pc:picChg chg="add mod">
          <ac:chgData name="Yuriy Shevtsiv (2509083)" userId="c990c0d7-391f-4385-abf5-a3c84cfcb72c" providerId="ADAL" clId="{F876F137-6DFC-54E4-80DA-3D4F56475780}" dt="2026-03-07T18:49:47.595" v="757" actId="931"/>
          <ac:picMkLst>
            <pc:docMk/>
            <pc:sldMk cId="1952443207" sldId="259"/>
            <ac:picMk id="7" creationId="{851533CA-FD5D-A398-7A65-B6C571CE182C}"/>
          </ac:picMkLst>
        </pc:picChg>
        <pc:picChg chg="add mod ord">
          <ac:chgData name="Yuriy Shevtsiv (2509083)" userId="c990c0d7-391f-4385-abf5-a3c84cfcb72c" providerId="ADAL" clId="{F876F137-6DFC-54E4-80DA-3D4F56475780}" dt="2026-03-07T18:50:52.729" v="762" actId="26606"/>
          <ac:picMkLst>
            <pc:docMk/>
            <pc:sldMk cId="1952443207" sldId="259"/>
            <ac:picMk id="9" creationId="{B31CE320-84ED-0B5F-C258-474A56A2C314}"/>
          </ac:picMkLst>
        </pc:picChg>
        <pc:picChg chg="add del mod ord">
          <ac:chgData name="Yuriy Shevtsiv (2509083)" userId="c990c0d7-391f-4385-abf5-a3c84cfcb72c" providerId="ADAL" clId="{F876F137-6DFC-54E4-80DA-3D4F56475780}" dt="2026-03-07T19:04:02.474" v="783" actId="478"/>
          <ac:picMkLst>
            <pc:docMk/>
            <pc:sldMk cId="1952443207" sldId="259"/>
            <ac:picMk id="11" creationId="{413BAE6E-C6BE-4A5A-D2AA-681A46466D5D}"/>
          </ac:picMkLst>
        </pc:picChg>
        <pc:picChg chg="add del mod ord">
          <ac:chgData name="Yuriy Shevtsiv (2509083)" userId="c990c0d7-391f-4385-abf5-a3c84cfcb72c" providerId="ADAL" clId="{F876F137-6DFC-54E4-80DA-3D4F56475780}" dt="2026-03-07T19:35:53.515" v="1080" actId="478"/>
          <ac:picMkLst>
            <pc:docMk/>
            <pc:sldMk cId="1952443207" sldId="259"/>
            <ac:picMk id="25" creationId="{53141D66-7F90-3706-BDC9-5F353F3C8C2A}"/>
          </ac:picMkLst>
        </pc:picChg>
        <pc:picChg chg="add mod">
          <ac:chgData name="Yuriy Shevtsiv (2509083)" userId="c990c0d7-391f-4385-abf5-a3c84cfcb72c" providerId="ADAL" clId="{F876F137-6DFC-54E4-80DA-3D4F56475780}" dt="2026-03-07T19:36:26.793" v="1081" actId="931"/>
          <ac:picMkLst>
            <pc:docMk/>
            <pc:sldMk cId="1952443207" sldId="259"/>
            <ac:picMk id="27" creationId="{B96BDCD1-EDAF-BE52-CEB3-57439099C41F}"/>
          </ac:picMkLst>
        </pc:picChg>
      </pc:sldChg>
      <pc:sldChg chg="addSp modSp new mod setBg">
        <pc:chgData name="Yuriy Shevtsiv (2509083)" userId="c990c0d7-391f-4385-abf5-a3c84cfcb72c" providerId="ADAL" clId="{F876F137-6DFC-54E4-80DA-3D4F56475780}" dt="2026-03-08T12:05:26.619" v="4147" actId="20577"/>
        <pc:sldMkLst>
          <pc:docMk/>
          <pc:sldMk cId="3015002820" sldId="260"/>
        </pc:sldMkLst>
        <pc:spChg chg="mod">
          <ac:chgData name="Yuriy Shevtsiv (2509083)" userId="c990c0d7-391f-4385-abf5-a3c84cfcb72c" providerId="ADAL" clId="{F876F137-6DFC-54E4-80DA-3D4F56475780}" dt="2026-03-07T20:22:12.991" v="1518" actId="26606"/>
          <ac:spMkLst>
            <pc:docMk/>
            <pc:sldMk cId="3015002820" sldId="260"/>
            <ac:spMk id="2" creationId="{4274E18F-ECCE-7776-72FF-A27F17589F84}"/>
          </ac:spMkLst>
        </pc:spChg>
        <pc:spChg chg="mod">
          <ac:chgData name="Yuriy Shevtsiv (2509083)" userId="c990c0d7-391f-4385-abf5-a3c84cfcb72c" providerId="ADAL" clId="{F876F137-6DFC-54E4-80DA-3D4F56475780}" dt="2026-03-08T12:05:26.619" v="4147" actId="20577"/>
          <ac:spMkLst>
            <pc:docMk/>
            <pc:sldMk cId="3015002820" sldId="260"/>
            <ac:spMk id="3" creationId="{A912CB22-1A18-5D1B-EC8E-7CCE3830CD4E}"/>
          </ac:spMkLst>
        </pc:spChg>
        <pc:spChg chg="add">
          <ac:chgData name="Yuriy Shevtsiv (2509083)" userId="c990c0d7-391f-4385-abf5-a3c84cfcb72c" providerId="ADAL" clId="{F876F137-6DFC-54E4-80DA-3D4F56475780}" dt="2026-03-07T20:22:12.991" v="1518" actId="26606"/>
          <ac:spMkLst>
            <pc:docMk/>
            <pc:sldMk cId="3015002820" sldId="260"/>
            <ac:spMk id="8" creationId="{815925C2-A704-4D47-B1C1-3FCA52512EC1}"/>
          </ac:spMkLst>
        </pc:spChg>
        <pc:spChg chg="add">
          <ac:chgData name="Yuriy Shevtsiv (2509083)" userId="c990c0d7-391f-4385-abf5-a3c84cfcb72c" providerId="ADAL" clId="{F876F137-6DFC-54E4-80DA-3D4F56475780}" dt="2026-03-07T20:22:12.991" v="1518" actId="26606"/>
          <ac:spMkLst>
            <pc:docMk/>
            <pc:sldMk cId="3015002820" sldId="260"/>
            <ac:spMk id="10" creationId="{01D4315C-C23C-4FD3-98DF-08C29E2292A8}"/>
          </ac:spMkLst>
        </pc:spChg>
        <pc:grpChg chg="add">
          <ac:chgData name="Yuriy Shevtsiv (2509083)" userId="c990c0d7-391f-4385-abf5-a3c84cfcb72c" providerId="ADAL" clId="{F876F137-6DFC-54E4-80DA-3D4F56475780}" dt="2026-03-07T20:22:12.991" v="1518" actId="26606"/>
          <ac:grpSpMkLst>
            <pc:docMk/>
            <pc:sldMk cId="3015002820" sldId="260"/>
            <ac:grpSpMk id="12" creationId="{5E6B47BC-43FD-4C91-8BFF-B41B99A8A39E}"/>
          </ac:grpSpMkLst>
        </pc:grpChg>
        <pc:grpChg chg="add">
          <ac:chgData name="Yuriy Shevtsiv (2509083)" userId="c990c0d7-391f-4385-abf5-a3c84cfcb72c" providerId="ADAL" clId="{F876F137-6DFC-54E4-80DA-3D4F56475780}" dt="2026-03-07T20:22:12.991" v="1518" actId="26606"/>
          <ac:grpSpMkLst>
            <pc:docMk/>
            <pc:sldMk cId="3015002820" sldId="260"/>
            <ac:grpSpMk id="16" creationId="{43F5E015-E085-4624-B431-B42414448684}"/>
          </ac:grpSpMkLst>
        </pc:grpChg>
      </pc:sldChg>
      <pc:sldChg chg="new del">
        <pc:chgData name="Yuriy Shevtsiv (2509083)" userId="c990c0d7-391f-4385-abf5-a3c84cfcb72c" providerId="ADAL" clId="{F876F137-6DFC-54E4-80DA-3D4F56475780}" dt="2026-03-07T19:01:54.885" v="778" actId="680"/>
        <pc:sldMkLst>
          <pc:docMk/>
          <pc:sldMk cId="4103374024" sldId="260"/>
        </pc:sldMkLst>
      </pc:sldChg>
      <pc:sldChg chg="addSp delSp modSp new mod setBg">
        <pc:chgData name="Yuriy Shevtsiv (2509083)" userId="c990c0d7-391f-4385-abf5-a3c84cfcb72c" providerId="ADAL" clId="{F876F137-6DFC-54E4-80DA-3D4F56475780}" dt="2026-03-08T09:40:57.533" v="4116" actId="14100"/>
        <pc:sldMkLst>
          <pc:docMk/>
          <pc:sldMk cId="3265328427" sldId="261"/>
        </pc:sldMkLst>
        <pc:spChg chg="mod">
          <ac:chgData name="Yuriy Shevtsiv (2509083)" userId="c990c0d7-391f-4385-abf5-a3c84cfcb72c" providerId="ADAL" clId="{F876F137-6DFC-54E4-80DA-3D4F56475780}" dt="2026-03-08T09:40:31.398" v="4111" actId="14100"/>
          <ac:spMkLst>
            <pc:docMk/>
            <pc:sldMk cId="3265328427" sldId="261"/>
            <ac:spMk id="2" creationId="{45EE8C21-2F45-5204-0D0A-0D69C0FB447D}"/>
          </ac:spMkLst>
        </pc:spChg>
        <pc:spChg chg="mod">
          <ac:chgData name="Yuriy Shevtsiv (2509083)" userId="c990c0d7-391f-4385-abf5-a3c84cfcb72c" providerId="ADAL" clId="{F876F137-6DFC-54E4-80DA-3D4F56475780}" dt="2026-03-08T09:40:57.533" v="4116" actId="14100"/>
          <ac:spMkLst>
            <pc:docMk/>
            <pc:sldMk cId="3265328427" sldId="261"/>
            <ac:spMk id="3" creationId="{CBA296BD-7714-8AD6-0830-04B1E36EBC0B}"/>
          </ac:spMkLst>
        </pc:spChg>
        <pc:spChg chg="add del">
          <ac:chgData name="Yuriy Shevtsiv (2509083)" userId="c990c0d7-391f-4385-abf5-a3c84cfcb72c" providerId="ADAL" clId="{F876F137-6DFC-54E4-80DA-3D4F56475780}" dt="2026-03-07T20:38:01.082" v="1952" actId="26606"/>
          <ac:spMkLst>
            <pc:docMk/>
            <pc:sldMk cId="3265328427" sldId="261"/>
            <ac:spMk id="5" creationId="{907E470A-25F4-47D0-8FEC-EE9FD606BB34}"/>
          </ac:spMkLst>
        </pc:spChg>
        <pc:spChg chg="add">
          <ac:chgData name="Yuriy Shevtsiv (2509083)" userId="c990c0d7-391f-4385-abf5-a3c84cfcb72c" providerId="ADAL" clId="{F876F137-6DFC-54E4-80DA-3D4F56475780}" dt="2026-03-07T20:39:01.625" v="1955" actId="26606"/>
          <ac:spMkLst>
            <pc:docMk/>
            <pc:sldMk cId="3265328427" sldId="261"/>
            <ac:spMk id="7" creationId="{907E470A-25F4-47D0-8FEC-EE9FD606BB34}"/>
          </ac:spMkLst>
        </pc:spChg>
        <pc:spChg chg="add del">
          <ac:chgData name="Yuriy Shevtsiv (2509083)" userId="c990c0d7-391f-4385-abf5-a3c84cfcb72c" providerId="ADAL" clId="{F876F137-6DFC-54E4-80DA-3D4F56475780}" dt="2026-03-07T20:37:42.098" v="1950" actId="26606"/>
          <ac:spMkLst>
            <pc:docMk/>
            <pc:sldMk cId="3265328427" sldId="261"/>
            <ac:spMk id="8" creationId="{907E470A-25F4-47D0-8FEC-EE9FD606BB34}"/>
          </ac:spMkLst>
        </pc:spChg>
        <pc:spChg chg="add del">
          <ac:chgData name="Yuriy Shevtsiv (2509083)" userId="c990c0d7-391f-4385-abf5-a3c84cfcb72c" providerId="ADAL" clId="{F876F137-6DFC-54E4-80DA-3D4F56475780}" dt="2026-03-07T20:38:45.580" v="1954" actId="26606"/>
          <ac:spMkLst>
            <pc:docMk/>
            <pc:sldMk cId="3265328427" sldId="261"/>
            <ac:spMk id="35" creationId="{907E470A-25F4-47D0-8FEC-EE9FD606BB34}"/>
          </ac:spMkLst>
        </pc:spChg>
        <pc:grpChg chg="add del">
          <ac:chgData name="Yuriy Shevtsiv (2509083)" userId="c990c0d7-391f-4385-abf5-a3c84cfcb72c" providerId="ADAL" clId="{F876F137-6DFC-54E4-80DA-3D4F56475780}" dt="2026-03-07T20:38:01.082" v="1952" actId="26606"/>
          <ac:grpSpMkLst>
            <pc:docMk/>
            <pc:sldMk cId="3265328427" sldId="261"/>
            <ac:grpSpMk id="6" creationId="{66220E63-99E1-482A-A0A6-B47EB4BF8797}"/>
          </ac:grpSpMkLst>
        </pc:grpChg>
        <pc:grpChg chg="add">
          <ac:chgData name="Yuriy Shevtsiv (2509083)" userId="c990c0d7-391f-4385-abf5-a3c84cfcb72c" providerId="ADAL" clId="{F876F137-6DFC-54E4-80DA-3D4F56475780}" dt="2026-03-07T20:39:01.625" v="1955" actId="26606"/>
          <ac:grpSpMkLst>
            <pc:docMk/>
            <pc:sldMk cId="3265328427" sldId="261"/>
            <ac:grpSpMk id="9" creationId="{66220E63-99E1-482A-A0A6-B47EB4BF8797}"/>
          </ac:grpSpMkLst>
        </pc:grpChg>
        <pc:grpChg chg="add del">
          <ac:chgData name="Yuriy Shevtsiv (2509083)" userId="c990c0d7-391f-4385-abf5-a3c84cfcb72c" providerId="ADAL" clId="{F876F137-6DFC-54E4-80DA-3D4F56475780}" dt="2026-03-07T20:37:42.098" v="1950" actId="26606"/>
          <ac:grpSpMkLst>
            <pc:docMk/>
            <pc:sldMk cId="3265328427" sldId="261"/>
            <ac:grpSpMk id="10" creationId="{66220E63-99E1-482A-A0A6-B47EB4BF8797}"/>
          </ac:grpSpMkLst>
        </pc:grpChg>
        <pc:grpChg chg="add del">
          <ac:chgData name="Yuriy Shevtsiv (2509083)" userId="c990c0d7-391f-4385-abf5-a3c84cfcb72c" providerId="ADAL" clId="{F876F137-6DFC-54E4-80DA-3D4F56475780}" dt="2026-03-07T20:38:01.082" v="1952" actId="26606"/>
          <ac:grpSpMkLst>
            <pc:docMk/>
            <pc:sldMk cId="3265328427" sldId="261"/>
            <ac:grpSpMk id="13" creationId="{8618EE54-271A-4FE8-B6B3-D0FCF55A7A01}"/>
          </ac:grpSpMkLst>
        </pc:grpChg>
        <pc:grpChg chg="add del">
          <ac:chgData name="Yuriy Shevtsiv (2509083)" userId="c990c0d7-391f-4385-abf5-a3c84cfcb72c" providerId="ADAL" clId="{F876F137-6DFC-54E4-80DA-3D4F56475780}" dt="2026-03-07T20:37:42.098" v="1950" actId="26606"/>
          <ac:grpSpMkLst>
            <pc:docMk/>
            <pc:sldMk cId="3265328427" sldId="261"/>
            <ac:grpSpMk id="14" creationId="{8618EE54-271A-4FE8-B6B3-D0FCF55A7A01}"/>
          </ac:grpSpMkLst>
        </pc:grpChg>
        <pc:grpChg chg="add del">
          <ac:chgData name="Yuriy Shevtsiv (2509083)" userId="c990c0d7-391f-4385-abf5-a3c84cfcb72c" providerId="ADAL" clId="{F876F137-6DFC-54E4-80DA-3D4F56475780}" dt="2026-03-07T20:37:42.098" v="1950" actId="26606"/>
          <ac:grpSpMkLst>
            <pc:docMk/>
            <pc:sldMk cId="3265328427" sldId="261"/>
            <ac:grpSpMk id="18" creationId="{43F5E015-E085-4624-B431-B42414448684}"/>
          </ac:grpSpMkLst>
        </pc:grpChg>
        <pc:grpChg chg="add del">
          <ac:chgData name="Yuriy Shevtsiv (2509083)" userId="c990c0d7-391f-4385-abf5-a3c84cfcb72c" providerId="ADAL" clId="{F876F137-6DFC-54E4-80DA-3D4F56475780}" dt="2026-03-07T20:38:01.082" v="1952" actId="26606"/>
          <ac:grpSpMkLst>
            <pc:docMk/>
            <pc:sldMk cId="3265328427" sldId="261"/>
            <ac:grpSpMk id="27" creationId="{43F5E015-E085-4624-B431-B42414448684}"/>
          </ac:grpSpMkLst>
        </pc:grpChg>
        <pc:grpChg chg="add">
          <ac:chgData name="Yuriy Shevtsiv (2509083)" userId="c990c0d7-391f-4385-abf5-a3c84cfcb72c" providerId="ADAL" clId="{F876F137-6DFC-54E4-80DA-3D4F56475780}" dt="2026-03-07T20:39:01.625" v="1955" actId="26606"/>
          <ac:grpSpMkLst>
            <pc:docMk/>
            <pc:sldMk cId="3265328427" sldId="261"/>
            <ac:grpSpMk id="28" creationId="{8618EE54-271A-4FE8-B6B3-D0FCF55A7A01}"/>
          </ac:grpSpMkLst>
        </pc:grpChg>
        <pc:grpChg chg="add">
          <ac:chgData name="Yuriy Shevtsiv (2509083)" userId="c990c0d7-391f-4385-abf5-a3c84cfcb72c" providerId="ADAL" clId="{F876F137-6DFC-54E4-80DA-3D4F56475780}" dt="2026-03-07T20:39:01.625" v="1955" actId="26606"/>
          <ac:grpSpMkLst>
            <pc:docMk/>
            <pc:sldMk cId="3265328427" sldId="261"/>
            <ac:grpSpMk id="31" creationId="{43F5E015-E085-4624-B431-B42414448684}"/>
          </ac:grpSpMkLst>
        </pc:grpChg>
        <pc:grpChg chg="add del">
          <ac:chgData name="Yuriy Shevtsiv (2509083)" userId="c990c0d7-391f-4385-abf5-a3c84cfcb72c" providerId="ADAL" clId="{F876F137-6DFC-54E4-80DA-3D4F56475780}" dt="2026-03-07T20:38:45.580" v="1954" actId="26606"/>
          <ac:grpSpMkLst>
            <pc:docMk/>
            <pc:sldMk cId="3265328427" sldId="261"/>
            <ac:grpSpMk id="36" creationId="{66220E63-99E1-482A-A0A6-B47EB4BF8797}"/>
          </ac:grpSpMkLst>
        </pc:grpChg>
        <pc:grpChg chg="add del">
          <ac:chgData name="Yuriy Shevtsiv (2509083)" userId="c990c0d7-391f-4385-abf5-a3c84cfcb72c" providerId="ADAL" clId="{F876F137-6DFC-54E4-80DA-3D4F56475780}" dt="2026-03-07T20:38:45.580" v="1954" actId="26606"/>
          <ac:grpSpMkLst>
            <pc:docMk/>
            <pc:sldMk cId="3265328427" sldId="261"/>
            <ac:grpSpMk id="37" creationId="{8618EE54-271A-4FE8-B6B3-D0FCF55A7A01}"/>
          </ac:grpSpMkLst>
        </pc:grpChg>
        <pc:grpChg chg="add del">
          <ac:chgData name="Yuriy Shevtsiv (2509083)" userId="c990c0d7-391f-4385-abf5-a3c84cfcb72c" providerId="ADAL" clId="{F876F137-6DFC-54E4-80DA-3D4F56475780}" dt="2026-03-07T20:38:45.580" v="1954" actId="26606"/>
          <ac:grpSpMkLst>
            <pc:docMk/>
            <pc:sldMk cId="3265328427" sldId="261"/>
            <ac:grpSpMk id="38" creationId="{43F5E015-E085-4624-B431-B42414448684}"/>
          </ac:grpSpMkLst>
        </pc:grpChg>
      </pc:sldChg>
      <pc:sldChg chg="addSp modSp new mod ord setBg">
        <pc:chgData name="Yuriy Shevtsiv (2509083)" userId="c990c0d7-391f-4385-abf5-a3c84cfcb72c" providerId="ADAL" clId="{F876F137-6DFC-54E4-80DA-3D4F56475780}" dt="2026-03-08T12:09:43.279" v="4183" actId="20577"/>
        <pc:sldMkLst>
          <pc:docMk/>
          <pc:sldMk cId="925334531" sldId="262"/>
        </pc:sldMkLst>
        <pc:spChg chg="mod">
          <ac:chgData name="Yuriy Shevtsiv (2509083)" userId="c990c0d7-391f-4385-abf5-a3c84cfcb72c" providerId="ADAL" clId="{F876F137-6DFC-54E4-80DA-3D4F56475780}" dt="2026-03-07T20:52:53.202" v="2278" actId="27636"/>
          <ac:spMkLst>
            <pc:docMk/>
            <pc:sldMk cId="925334531" sldId="262"/>
            <ac:spMk id="2" creationId="{EAE32822-805B-8DF5-5689-132F94138444}"/>
          </ac:spMkLst>
        </pc:spChg>
        <pc:spChg chg="mod">
          <ac:chgData name="Yuriy Shevtsiv (2509083)" userId="c990c0d7-391f-4385-abf5-a3c84cfcb72c" providerId="ADAL" clId="{F876F137-6DFC-54E4-80DA-3D4F56475780}" dt="2026-03-08T12:09:43.279" v="4183" actId="20577"/>
          <ac:spMkLst>
            <pc:docMk/>
            <pc:sldMk cId="925334531" sldId="262"/>
            <ac:spMk id="3" creationId="{F5ADEEB1-9628-8729-060A-FF76F62FB26C}"/>
          </ac:spMkLst>
        </pc:spChg>
        <pc:spChg chg="add">
          <ac:chgData name="Yuriy Shevtsiv (2509083)" userId="c990c0d7-391f-4385-abf5-a3c84cfcb72c" providerId="ADAL" clId="{F876F137-6DFC-54E4-80DA-3D4F56475780}" dt="2026-03-07T20:51:43.428" v="2267" actId="26606"/>
          <ac:spMkLst>
            <pc:docMk/>
            <pc:sldMk cId="925334531" sldId="262"/>
            <ac:spMk id="8" creationId="{907E470A-25F4-47D0-8FEC-EE9FD606BB34}"/>
          </ac:spMkLst>
        </pc:spChg>
        <pc:grpChg chg="add">
          <ac:chgData name="Yuriy Shevtsiv (2509083)" userId="c990c0d7-391f-4385-abf5-a3c84cfcb72c" providerId="ADAL" clId="{F876F137-6DFC-54E4-80DA-3D4F56475780}" dt="2026-03-07T20:51:43.428" v="2267" actId="26606"/>
          <ac:grpSpMkLst>
            <pc:docMk/>
            <pc:sldMk cId="925334531" sldId="262"/>
            <ac:grpSpMk id="10" creationId="{66220E63-99E1-482A-A0A6-B47EB4BF8797}"/>
          </ac:grpSpMkLst>
        </pc:grpChg>
        <pc:grpChg chg="add">
          <ac:chgData name="Yuriy Shevtsiv (2509083)" userId="c990c0d7-391f-4385-abf5-a3c84cfcb72c" providerId="ADAL" clId="{F876F137-6DFC-54E4-80DA-3D4F56475780}" dt="2026-03-07T20:51:43.428" v="2267" actId="26606"/>
          <ac:grpSpMkLst>
            <pc:docMk/>
            <pc:sldMk cId="925334531" sldId="262"/>
            <ac:grpSpMk id="14" creationId="{8618EE54-271A-4FE8-B6B3-D0FCF55A7A01}"/>
          </ac:grpSpMkLst>
        </pc:grpChg>
        <pc:grpChg chg="add">
          <ac:chgData name="Yuriy Shevtsiv (2509083)" userId="c990c0d7-391f-4385-abf5-a3c84cfcb72c" providerId="ADAL" clId="{F876F137-6DFC-54E4-80DA-3D4F56475780}" dt="2026-03-07T20:51:43.428" v="2267" actId="26606"/>
          <ac:grpSpMkLst>
            <pc:docMk/>
            <pc:sldMk cId="925334531" sldId="262"/>
            <ac:grpSpMk id="18" creationId="{43F5E015-E085-4624-B431-B42414448684}"/>
          </ac:grpSpMkLst>
        </pc:grpChg>
      </pc:sldChg>
      <pc:sldChg chg="addSp modSp new mod setBg">
        <pc:chgData name="Yuriy Shevtsiv (2509083)" userId="c990c0d7-391f-4385-abf5-a3c84cfcb72c" providerId="ADAL" clId="{F876F137-6DFC-54E4-80DA-3D4F56475780}" dt="2026-03-08T12:09:31.228" v="4181" actId="20577"/>
        <pc:sldMkLst>
          <pc:docMk/>
          <pc:sldMk cId="1787949594" sldId="263"/>
        </pc:sldMkLst>
        <pc:spChg chg="mod">
          <ac:chgData name="Yuriy Shevtsiv (2509083)" userId="c990c0d7-391f-4385-abf5-a3c84cfcb72c" providerId="ADAL" clId="{F876F137-6DFC-54E4-80DA-3D4F56475780}" dt="2026-03-07T21:10:54.758" v="2570" actId="255"/>
          <ac:spMkLst>
            <pc:docMk/>
            <pc:sldMk cId="1787949594" sldId="263"/>
            <ac:spMk id="2" creationId="{E1FB0572-0059-608C-97DD-C50585849695}"/>
          </ac:spMkLst>
        </pc:spChg>
        <pc:spChg chg="mod">
          <ac:chgData name="Yuriy Shevtsiv (2509083)" userId="c990c0d7-391f-4385-abf5-a3c84cfcb72c" providerId="ADAL" clId="{F876F137-6DFC-54E4-80DA-3D4F56475780}" dt="2026-03-08T12:09:31.228" v="4181" actId="20577"/>
          <ac:spMkLst>
            <pc:docMk/>
            <pc:sldMk cId="1787949594" sldId="263"/>
            <ac:spMk id="3" creationId="{7EF491B3-B1F8-FCFE-FD43-2866C46D0042}"/>
          </ac:spMkLst>
        </pc:spChg>
        <pc:spChg chg="add">
          <ac:chgData name="Yuriy Shevtsiv (2509083)" userId="c990c0d7-391f-4385-abf5-a3c84cfcb72c" providerId="ADAL" clId="{F876F137-6DFC-54E4-80DA-3D4F56475780}" dt="2026-03-07T21:09:01.654" v="2552" actId="26606"/>
          <ac:spMkLst>
            <pc:docMk/>
            <pc:sldMk cId="1787949594" sldId="263"/>
            <ac:spMk id="8" creationId="{907E470A-25F4-47D0-8FEC-EE9FD606BB34}"/>
          </ac:spMkLst>
        </pc:spChg>
        <pc:grpChg chg="add">
          <ac:chgData name="Yuriy Shevtsiv (2509083)" userId="c990c0d7-391f-4385-abf5-a3c84cfcb72c" providerId="ADAL" clId="{F876F137-6DFC-54E4-80DA-3D4F56475780}" dt="2026-03-07T21:09:01.654" v="2552" actId="26606"/>
          <ac:grpSpMkLst>
            <pc:docMk/>
            <pc:sldMk cId="1787949594" sldId="263"/>
            <ac:grpSpMk id="10" creationId="{66220E63-99E1-482A-A0A6-B47EB4BF8797}"/>
          </ac:grpSpMkLst>
        </pc:grpChg>
        <pc:grpChg chg="add">
          <ac:chgData name="Yuriy Shevtsiv (2509083)" userId="c990c0d7-391f-4385-abf5-a3c84cfcb72c" providerId="ADAL" clId="{F876F137-6DFC-54E4-80DA-3D4F56475780}" dt="2026-03-07T21:09:01.654" v="2552" actId="26606"/>
          <ac:grpSpMkLst>
            <pc:docMk/>
            <pc:sldMk cId="1787949594" sldId="263"/>
            <ac:grpSpMk id="14" creationId="{8618EE54-271A-4FE8-B6B3-D0FCF55A7A01}"/>
          </ac:grpSpMkLst>
        </pc:grpChg>
        <pc:grpChg chg="add">
          <ac:chgData name="Yuriy Shevtsiv (2509083)" userId="c990c0d7-391f-4385-abf5-a3c84cfcb72c" providerId="ADAL" clId="{F876F137-6DFC-54E4-80DA-3D4F56475780}" dt="2026-03-07T21:09:01.654" v="2552" actId="26606"/>
          <ac:grpSpMkLst>
            <pc:docMk/>
            <pc:sldMk cId="1787949594" sldId="263"/>
            <ac:grpSpMk id="18" creationId="{43F5E015-E085-4624-B431-B42414448684}"/>
          </ac:grpSpMkLst>
        </pc:grpChg>
      </pc:sldChg>
      <pc:sldChg chg="addSp modSp new mod setBg">
        <pc:chgData name="Yuriy Shevtsiv (2509083)" userId="c990c0d7-391f-4385-abf5-a3c84cfcb72c" providerId="ADAL" clId="{F876F137-6DFC-54E4-80DA-3D4F56475780}" dt="2026-03-08T12:09:08.796" v="4179" actId="20577"/>
        <pc:sldMkLst>
          <pc:docMk/>
          <pc:sldMk cId="64614056" sldId="264"/>
        </pc:sldMkLst>
        <pc:spChg chg="mod">
          <ac:chgData name="Yuriy Shevtsiv (2509083)" userId="c990c0d7-391f-4385-abf5-a3c84cfcb72c" providerId="ADAL" clId="{F876F137-6DFC-54E4-80DA-3D4F56475780}" dt="2026-03-07T23:24:10.676" v="3256" actId="26606"/>
          <ac:spMkLst>
            <pc:docMk/>
            <pc:sldMk cId="64614056" sldId="264"/>
            <ac:spMk id="2" creationId="{37311AFA-BD2D-3DA1-1E22-E9926B35A213}"/>
          </ac:spMkLst>
        </pc:spChg>
        <pc:spChg chg="mod">
          <ac:chgData name="Yuriy Shevtsiv (2509083)" userId="c990c0d7-391f-4385-abf5-a3c84cfcb72c" providerId="ADAL" clId="{F876F137-6DFC-54E4-80DA-3D4F56475780}" dt="2026-03-08T12:09:08.796" v="4179" actId="20577"/>
          <ac:spMkLst>
            <pc:docMk/>
            <pc:sldMk cId="64614056" sldId="264"/>
            <ac:spMk id="3" creationId="{1C7AC0E9-E87F-E7AC-BB18-52AD31B0454F}"/>
          </ac:spMkLst>
        </pc:spChg>
        <pc:spChg chg="add">
          <ac:chgData name="Yuriy Shevtsiv (2509083)" userId="c990c0d7-391f-4385-abf5-a3c84cfcb72c" providerId="ADAL" clId="{F876F137-6DFC-54E4-80DA-3D4F56475780}" dt="2026-03-07T23:24:10.676" v="3256" actId="26606"/>
          <ac:spMkLst>
            <pc:docMk/>
            <pc:sldMk cId="64614056" sldId="264"/>
            <ac:spMk id="8" creationId="{C7D023E4-8DE1-436E-9847-ED6A4B4B04FD}"/>
          </ac:spMkLst>
        </pc:spChg>
        <pc:spChg chg="add">
          <ac:chgData name="Yuriy Shevtsiv (2509083)" userId="c990c0d7-391f-4385-abf5-a3c84cfcb72c" providerId="ADAL" clId="{F876F137-6DFC-54E4-80DA-3D4F56475780}" dt="2026-03-07T23:24:10.676" v="3256" actId="26606"/>
          <ac:spMkLst>
            <pc:docMk/>
            <pc:sldMk cId="64614056" sldId="264"/>
            <ac:spMk id="10" creationId="{63C1F321-BB96-4700-B3CE-1A6156067F44}"/>
          </ac:spMkLst>
        </pc:spChg>
        <pc:grpChg chg="add">
          <ac:chgData name="Yuriy Shevtsiv (2509083)" userId="c990c0d7-391f-4385-abf5-a3c84cfcb72c" providerId="ADAL" clId="{F876F137-6DFC-54E4-80DA-3D4F56475780}" dt="2026-03-07T23:24:10.676" v="3256" actId="26606"/>
          <ac:grpSpMkLst>
            <pc:docMk/>
            <pc:sldMk cId="64614056" sldId="264"/>
            <ac:grpSpMk id="12" creationId="{3FA1AD64-F15F-417D-956C-B2C211FC905E}"/>
          </ac:grpSpMkLst>
        </pc:grpChg>
        <pc:grpChg chg="add">
          <ac:chgData name="Yuriy Shevtsiv (2509083)" userId="c990c0d7-391f-4385-abf5-a3c84cfcb72c" providerId="ADAL" clId="{F876F137-6DFC-54E4-80DA-3D4F56475780}" dt="2026-03-07T23:24:10.676" v="3256" actId="26606"/>
          <ac:grpSpMkLst>
            <pc:docMk/>
            <pc:sldMk cId="64614056" sldId="264"/>
            <ac:grpSpMk id="16" creationId="{43F5E015-E085-4624-B431-B42414448684}"/>
          </ac:grpSpMkLst>
        </pc:grpChg>
      </pc:sldChg>
      <pc:sldChg chg="addSp delSp modSp new mod setBg">
        <pc:chgData name="Yuriy Shevtsiv (2509083)" userId="c990c0d7-391f-4385-abf5-a3c84cfcb72c" providerId="ADAL" clId="{F876F137-6DFC-54E4-80DA-3D4F56475780}" dt="2026-03-07T21:55:52.014" v="3036" actId="14100"/>
        <pc:sldMkLst>
          <pc:docMk/>
          <pc:sldMk cId="2654064750" sldId="265"/>
        </pc:sldMkLst>
        <pc:spChg chg="mod">
          <ac:chgData name="Yuriy Shevtsiv (2509083)" userId="c990c0d7-391f-4385-abf5-a3c84cfcb72c" providerId="ADAL" clId="{F876F137-6DFC-54E4-80DA-3D4F56475780}" dt="2026-03-07T21:42:47.013" v="2969" actId="14100"/>
          <ac:spMkLst>
            <pc:docMk/>
            <pc:sldMk cId="2654064750" sldId="265"/>
            <ac:spMk id="2" creationId="{3E66ED10-76BF-2FAA-2CA9-8C618A3D0D56}"/>
          </ac:spMkLst>
        </pc:spChg>
        <pc:spChg chg="mod">
          <ac:chgData name="Yuriy Shevtsiv (2509083)" userId="c990c0d7-391f-4385-abf5-a3c84cfcb72c" providerId="ADAL" clId="{F876F137-6DFC-54E4-80DA-3D4F56475780}" dt="2026-03-07T21:55:52.014" v="3036" actId="14100"/>
          <ac:spMkLst>
            <pc:docMk/>
            <pc:sldMk cId="2654064750" sldId="265"/>
            <ac:spMk id="3" creationId="{255466CB-5E4C-1540-6524-AC895C320A4E}"/>
          </ac:spMkLst>
        </pc:spChg>
        <pc:spChg chg="add">
          <ac:chgData name="Yuriy Shevtsiv (2509083)" userId="c990c0d7-391f-4385-abf5-a3c84cfcb72c" providerId="ADAL" clId="{F876F137-6DFC-54E4-80DA-3D4F56475780}" dt="2026-03-07T21:41:50.780" v="2964" actId="26606"/>
          <ac:spMkLst>
            <pc:docMk/>
            <pc:sldMk cId="2654064750" sldId="265"/>
            <ac:spMk id="7" creationId="{C7D023E4-8DE1-436E-9847-ED6A4B4B04FD}"/>
          </ac:spMkLst>
        </pc:spChg>
        <pc:spChg chg="add del">
          <ac:chgData name="Yuriy Shevtsiv (2509083)" userId="c990c0d7-391f-4385-abf5-a3c84cfcb72c" providerId="ADAL" clId="{F876F137-6DFC-54E4-80DA-3D4F56475780}" dt="2026-03-07T21:40:51.487" v="2961" actId="26606"/>
          <ac:spMkLst>
            <pc:docMk/>
            <pc:sldMk cId="2654064750" sldId="265"/>
            <ac:spMk id="8" creationId="{815925C2-A704-4D47-B1C1-3FCA52512EC1}"/>
          </ac:spMkLst>
        </pc:spChg>
        <pc:spChg chg="add del">
          <ac:chgData name="Yuriy Shevtsiv (2509083)" userId="c990c0d7-391f-4385-abf5-a3c84cfcb72c" providerId="ADAL" clId="{F876F137-6DFC-54E4-80DA-3D4F56475780}" dt="2026-03-07T21:40:51.487" v="2961" actId="26606"/>
          <ac:spMkLst>
            <pc:docMk/>
            <pc:sldMk cId="2654064750" sldId="265"/>
            <ac:spMk id="10" creationId="{01D4315C-C23C-4FD3-98DF-08C29E2292A8}"/>
          </ac:spMkLst>
        </pc:spChg>
        <pc:spChg chg="add">
          <ac:chgData name="Yuriy Shevtsiv (2509083)" userId="c990c0d7-391f-4385-abf5-a3c84cfcb72c" providerId="ADAL" clId="{F876F137-6DFC-54E4-80DA-3D4F56475780}" dt="2026-03-07T21:41:50.780" v="2964" actId="26606"/>
          <ac:spMkLst>
            <pc:docMk/>
            <pc:sldMk cId="2654064750" sldId="265"/>
            <ac:spMk id="15" creationId="{63C1F321-BB96-4700-B3CE-1A6156067F44}"/>
          </ac:spMkLst>
        </pc:spChg>
        <pc:grpChg chg="add del">
          <ac:chgData name="Yuriy Shevtsiv (2509083)" userId="c990c0d7-391f-4385-abf5-a3c84cfcb72c" providerId="ADAL" clId="{F876F137-6DFC-54E4-80DA-3D4F56475780}" dt="2026-03-07T21:41:34.752" v="2963" actId="26606"/>
          <ac:grpSpMkLst>
            <pc:docMk/>
            <pc:sldMk cId="2654064750" sldId="265"/>
            <ac:grpSpMk id="9" creationId="{5EFBDE31-BB3E-6CFC-23CD-B5976DA38438}"/>
          </ac:grpSpMkLst>
        </pc:grpChg>
        <pc:grpChg chg="add del">
          <ac:chgData name="Yuriy Shevtsiv (2509083)" userId="c990c0d7-391f-4385-abf5-a3c84cfcb72c" providerId="ADAL" clId="{F876F137-6DFC-54E4-80DA-3D4F56475780}" dt="2026-03-07T21:40:51.487" v="2961" actId="26606"/>
          <ac:grpSpMkLst>
            <pc:docMk/>
            <pc:sldMk cId="2654064750" sldId="265"/>
            <ac:grpSpMk id="12" creationId="{5E6B47BC-43FD-4C91-8BFF-B41B99A8A39E}"/>
          </ac:grpSpMkLst>
        </pc:grpChg>
        <pc:grpChg chg="add del">
          <ac:chgData name="Yuriy Shevtsiv (2509083)" userId="c990c0d7-391f-4385-abf5-a3c84cfcb72c" providerId="ADAL" clId="{F876F137-6DFC-54E4-80DA-3D4F56475780}" dt="2026-03-07T21:40:51.487" v="2961" actId="26606"/>
          <ac:grpSpMkLst>
            <pc:docMk/>
            <pc:sldMk cId="2654064750" sldId="265"/>
            <ac:grpSpMk id="16" creationId="{43F5E015-E085-4624-B431-B42414448684}"/>
          </ac:grpSpMkLst>
        </pc:grpChg>
        <pc:grpChg chg="add">
          <ac:chgData name="Yuriy Shevtsiv (2509083)" userId="c990c0d7-391f-4385-abf5-a3c84cfcb72c" providerId="ADAL" clId="{F876F137-6DFC-54E4-80DA-3D4F56475780}" dt="2026-03-07T21:41:50.780" v="2964" actId="26606"/>
          <ac:grpSpMkLst>
            <pc:docMk/>
            <pc:sldMk cId="2654064750" sldId="265"/>
            <ac:grpSpMk id="24" creationId="{3FA1AD64-F15F-417D-956C-B2C211FC905E}"/>
          </ac:grpSpMkLst>
        </pc:grpChg>
        <pc:grpChg chg="add">
          <ac:chgData name="Yuriy Shevtsiv (2509083)" userId="c990c0d7-391f-4385-abf5-a3c84cfcb72c" providerId="ADAL" clId="{F876F137-6DFC-54E4-80DA-3D4F56475780}" dt="2026-03-07T21:41:50.780" v="2964" actId="26606"/>
          <ac:grpSpMkLst>
            <pc:docMk/>
            <pc:sldMk cId="2654064750" sldId="265"/>
            <ac:grpSpMk id="25" creationId="{43F5E015-E085-4624-B431-B42414448684}"/>
          </ac:grpSpMkLst>
        </pc:grpChg>
        <pc:picChg chg="add del">
          <ac:chgData name="Yuriy Shevtsiv (2509083)" userId="c990c0d7-391f-4385-abf5-a3c84cfcb72c" providerId="ADAL" clId="{F876F137-6DFC-54E4-80DA-3D4F56475780}" dt="2026-03-07T21:41:34.752" v="2963" actId="26606"/>
          <ac:picMkLst>
            <pc:docMk/>
            <pc:sldMk cId="2654064750" sldId="265"/>
            <ac:picMk id="5" creationId="{1FB5698F-7AF8-616D-D15C-EF51A8FE4440}"/>
          </ac:picMkLst>
        </pc:picChg>
      </pc:sldChg>
      <pc:sldChg chg="addSp modSp new mod">
        <pc:chgData name="Yuriy Shevtsiv (2509083)" userId="c990c0d7-391f-4385-abf5-a3c84cfcb72c" providerId="ADAL" clId="{F876F137-6DFC-54E4-80DA-3D4F56475780}" dt="2026-03-08T01:08:42.366" v="3786" actId="14100"/>
        <pc:sldMkLst>
          <pc:docMk/>
          <pc:sldMk cId="1429076548" sldId="266"/>
        </pc:sldMkLst>
        <pc:spChg chg="mod">
          <ac:chgData name="Yuriy Shevtsiv (2509083)" userId="c990c0d7-391f-4385-abf5-a3c84cfcb72c" providerId="ADAL" clId="{F876F137-6DFC-54E4-80DA-3D4F56475780}" dt="2026-03-07T21:50:36.541" v="3006" actId="20577"/>
          <ac:spMkLst>
            <pc:docMk/>
            <pc:sldMk cId="1429076548" sldId="266"/>
            <ac:spMk id="2" creationId="{3904F73D-301D-9DE9-0F72-A10B0261273A}"/>
          </ac:spMkLst>
        </pc:spChg>
        <pc:spChg chg="mod">
          <ac:chgData name="Yuriy Shevtsiv (2509083)" userId="c990c0d7-391f-4385-abf5-a3c84cfcb72c" providerId="ADAL" clId="{F876F137-6DFC-54E4-80DA-3D4F56475780}" dt="2026-03-07T21:51:35.137" v="3021" actId="20577"/>
          <ac:spMkLst>
            <pc:docMk/>
            <pc:sldMk cId="1429076548" sldId="266"/>
            <ac:spMk id="3" creationId="{EBB8FCCF-E8AF-5737-7AFA-F040E3C900DD}"/>
          </ac:spMkLst>
        </pc:spChg>
        <pc:spChg chg="add mod">
          <ac:chgData name="Yuriy Shevtsiv (2509083)" userId="c990c0d7-391f-4385-abf5-a3c84cfcb72c" providerId="ADAL" clId="{F876F137-6DFC-54E4-80DA-3D4F56475780}" dt="2026-03-08T01:08:42.366" v="3786" actId="14100"/>
          <ac:spMkLst>
            <pc:docMk/>
            <pc:sldMk cId="1429076548" sldId="266"/>
            <ac:spMk id="10" creationId="{BE4E4B7E-3766-B4F0-2B94-D14A9549FB15}"/>
          </ac:spMkLst>
        </pc:spChg>
        <pc:picChg chg="add mod">
          <ac:chgData name="Yuriy Shevtsiv (2509083)" userId="c990c0d7-391f-4385-abf5-a3c84cfcb72c" providerId="ADAL" clId="{F876F137-6DFC-54E4-80DA-3D4F56475780}" dt="2026-03-07T21:51:30.249" v="3012" actId="14100"/>
          <ac:picMkLst>
            <pc:docMk/>
            <pc:sldMk cId="1429076548" sldId="266"/>
            <ac:picMk id="5" creationId="{03E80985-5829-7DB7-807F-7E2BFE4F9DBC}"/>
          </ac:picMkLst>
        </pc:picChg>
        <pc:picChg chg="add mod">
          <ac:chgData name="Yuriy Shevtsiv (2509083)" userId="c990c0d7-391f-4385-abf5-a3c84cfcb72c" providerId="ADAL" clId="{F876F137-6DFC-54E4-80DA-3D4F56475780}" dt="2026-03-07T21:53:39.283" v="3026" actId="931"/>
          <ac:picMkLst>
            <pc:docMk/>
            <pc:sldMk cId="1429076548" sldId="266"/>
            <ac:picMk id="7" creationId="{3E8A1D3A-B541-70A9-9B89-A21F638C0E33}"/>
          </ac:picMkLst>
        </pc:picChg>
        <pc:picChg chg="add mod">
          <ac:chgData name="Yuriy Shevtsiv (2509083)" userId="c990c0d7-391f-4385-abf5-a3c84cfcb72c" providerId="ADAL" clId="{F876F137-6DFC-54E4-80DA-3D4F56475780}" dt="2026-03-07T23:31:45.922" v="3259"/>
          <ac:picMkLst>
            <pc:docMk/>
            <pc:sldMk cId="1429076548" sldId="266"/>
            <ac:picMk id="9" creationId="{D0E198B2-2590-ABFB-3454-C52C1F5A09E4}"/>
          </ac:picMkLst>
        </pc:picChg>
      </pc:sldChg>
      <pc:sldChg chg="addSp delSp modSp new mod">
        <pc:chgData name="Yuriy Shevtsiv (2509083)" userId="c990c0d7-391f-4385-abf5-a3c84cfcb72c" providerId="ADAL" clId="{F876F137-6DFC-54E4-80DA-3D4F56475780}" dt="2026-03-08T12:07:54.471" v="4165" actId="20577"/>
        <pc:sldMkLst>
          <pc:docMk/>
          <pc:sldMk cId="74947350" sldId="267"/>
        </pc:sldMkLst>
        <pc:spChg chg="add del mod">
          <ac:chgData name="Yuriy Shevtsiv (2509083)" userId="c990c0d7-391f-4385-abf5-a3c84cfcb72c" providerId="ADAL" clId="{F876F137-6DFC-54E4-80DA-3D4F56475780}" dt="2026-03-07T23:48:22.989" v="3275" actId="478"/>
          <ac:spMkLst>
            <pc:docMk/>
            <pc:sldMk cId="74947350" sldId="267"/>
            <ac:spMk id="4" creationId="{00F2FB95-2DC4-7913-62CC-150E461B59CD}"/>
          </ac:spMkLst>
        </pc:spChg>
        <pc:spChg chg="add mod">
          <ac:chgData name="Yuriy Shevtsiv (2509083)" userId="c990c0d7-391f-4385-abf5-a3c84cfcb72c" providerId="ADAL" clId="{F876F137-6DFC-54E4-80DA-3D4F56475780}" dt="2026-03-08T00:38:16.535" v="3717" actId="14100"/>
          <ac:spMkLst>
            <pc:docMk/>
            <pc:sldMk cId="74947350" sldId="267"/>
            <ac:spMk id="5" creationId="{85703EFD-6C9E-5628-826F-9BF2CA99F3EB}"/>
          </ac:spMkLst>
        </pc:spChg>
        <pc:spChg chg="add del mod">
          <ac:chgData name="Yuriy Shevtsiv (2509083)" userId="c990c0d7-391f-4385-abf5-a3c84cfcb72c" providerId="ADAL" clId="{F876F137-6DFC-54E4-80DA-3D4F56475780}" dt="2026-03-08T00:08:38.877" v="3334"/>
          <ac:spMkLst>
            <pc:docMk/>
            <pc:sldMk cId="74947350" sldId="267"/>
            <ac:spMk id="24" creationId="{6D5E7C1C-C42E-2506-3CF2-EC3E95F94043}"/>
          </ac:spMkLst>
        </pc:spChg>
        <pc:spChg chg="add mod">
          <ac:chgData name="Yuriy Shevtsiv (2509083)" userId="c990c0d7-391f-4385-abf5-a3c84cfcb72c" providerId="ADAL" clId="{F876F137-6DFC-54E4-80DA-3D4F56475780}" dt="2026-03-08T00:49:47.910" v="3756" actId="14100"/>
          <ac:spMkLst>
            <pc:docMk/>
            <pc:sldMk cId="74947350" sldId="267"/>
            <ac:spMk id="25" creationId="{745732DB-099C-7879-B5F6-B4383522ADB1}"/>
          </ac:spMkLst>
        </pc:spChg>
        <pc:spChg chg="add mod">
          <ac:chgData name="Yuriy Shevtsiv (2509083)" userId="c990c0d7-391f-4385-abf5-a3c84cfcb72c" providerId="ADAL" clId="{F876F137-6DFC-54E4-80DA-3D4F56475780}" dt="2026-03-08T12:07:54.471" v="4165" actId="20577"/>
          <ac:spMkLst>
            <pc:docMk/>
            <pc:sldMk cId="74947350" sldId="267"/>
            <ac:spMk id="26" creationId="{57365BDC-F589-B498-8833-52F0A8258672}"/>
          </ac:spMkLst>
        </pc:spChg>
        <pc:spChg chg="add mod">
          <ac:chgData name="Yuriy Shevtsiv (2509083)" userId="c990c0d7-391f-4385-abf5-a3c84cfcb72c" providerId="ADAL" clId="{F876F137-6DFC-54E4-80DA-3D4F56475780}" dt="2026-03-08T12:07:24.125" v="4161" actId="20577"/>
          <ac:spMkLst>
            <pc:docMk/>
            <pc:sldMk cId="74947350" sldId="267"/>
            <ac:spMk id="27" creationId="{4BA1B713-84C6-2852-4F5B-94C0826588A7}"/>
          </ac:spMkLst>
        </pc:spChg>
        <pc:spChg chg="add del mod">
          <ac:chgData name="Yuriy Shevtsiv (2509083)" userId="c990c0d7-391f-4385-abf5-a3c84cfcb72c" providerId="ADAL" clId="{F876F137-6DFC-54E4-80DA-3D4F56475780}" dt="2026-03-08T00:19:13.246" v="3501"/>
          <ac:spMkLst>
            <pc:docMk/>
            <pc:sldMk cId="74947350" sldId="267"/>
            <ac:spMk id="28" creationId="{EF78692F-958E-BB39-D647-933CA5C4A17E}"/>
          </ac:spMkLst>
        </pc:spChg>
        <pc:spChg chg="add del mod">
          <ac:chgData name="Yuriy Shevtsiv (2509083)" userId="c990c0d7-391f-4385-abf5-a3c84cfcb72c" providerId="ADAL" clId="{F876F137-6DFC-54E4-80DA-3D4F56475780}" dt="2026-03-08T00:20:22.469" v="3509"/>
          <ac:spMkLst>
            <pc:docMk/>
            <pc:sldMk cId="74947350" sldId="267"/>
            <ac:spMk id="29" creationId="{0C4BFED1-510F-1350-CFFA-ADB87C11DB44}"/>
          </ac:spMkLst>
        </pc:spChg>
        <pc:spChg chg="add mod">
          <ac:chgData name="Yuriy Shevtsiv (2509083)" userId="c990c0d7-391f-4385-abf5-a3c84cfcb72c" providerId="ADAL" clId="{F876F137-6DFC-54E4-80DA-3D4F56475780}" dt="2026-03-08T09:09:44.030" v="3889" actId="20577"/>
          <ac:spMkLst>
            <pc:docMk/>
            <pc:sldMk cId="74947350" sldId="267"/>
            <ac:spMk id="30" creationId="{02B3EEDC-4266-4B18-2567-1ED9E0D184F4}"/>
          </ac:spMkLst>
        </pc:spChg>
        <pc:spChg chg="add mod">
          <ac:chgData name="Yuriy Shevtsiv (2509083)" userId="c990c0d7-391f-4385-abf5-a3c84cfcb72c" providerId="ADAL" clId="{F876F137-6DFC-54E4-80DA-3D4F56475780}" dt="2026-03-08T12:07:37.355" v="4163" actId="20577"/>
          <ac:spMkLst>
            <pc:docMk/>
            <pc:sldMk cId="74947350" sldId="267"/>
            <ac:spMk id="31" creationId="{86E6CE31-E460-6C57-85DC-8B53FEBCFFBB}"/>
          </ac:spMkLst>
        </pc:spChg>
        <pc:spChg chg="add mod">
          <ac:chgData name="Yuriy Shevtsiv (2509083)" userId="c990c0d7-391f-4385-abf5-a3c84cfcb72c" providerId="ADAL" clId="{F876F137-6DFC-54E4-80DA-3D4F56475780}" dt="2026-03-08T09:15:46.578" v="3990" actId="20577"/>
          <ac:spMkLst>
            <pc:docMk/>
            <pc:sldMk cId="74947350" sldId="267"/>
            <ac:spMk id="32" creationId="{4D75DF22-885E-DB79-F279-9D0FD0A1B09A}"/>
          </ac:spMkLst>
        </pc:spChg>
        <pc:picChg chg="add mod">
          <ac:chgData name="Yuriy Shevtsiv (2509083)" userId="c990c0d7-391f-4385-abf5-a3c84cfcb72c" providerId="ADAL" clId="{F876F137-6DFC-54E4-80DA-3D4F56475780}" dt="2026-03-08T00:07:07.372" v="3329" actId="1076"/>
          <ac:picMkLst>
            <pc:docMk/>
            <pc:sldMk cId="74947350" sldId="267"/>
            <ac:picMk id="21" creationId="{202E9B7E-B133-8F97-0F90-A88B2D120429}"/>
          </ac:picMkLst>
        </pc:picChg>
        <pc:picChg chg="add mod">
          <ac:chgData name="Yuriy Shevtsiv (2509083)" userId="c990c0d7-391f-4385-abf5-a3c84cfcb72c" providerId="ADAL" clId="{F876F137-6DFC-54E4-80DA-3D4F56475780}" dt="2026-03-08T00:06:54.156" v="3328" actId="1076"/>
          <ac:picMkLst>
            <pc:docMk/>
            <pc:sldMk cId="74947350" sldId="267"/>
            <ac:picMk id="23" creationId="{6C9F715D-8DFB-FC5E-8393-7CF48253BB3C}"/>
          </ac:picMkLst>
        </pc:picChg>
        <pc:cxnChg chg="add del mod">
          <ac:chgData name="Yuriy Shevtsiv (2509083)" userId="c990c0d7-391f-4385-abf5-a3c84cfcb72c" providerId="ADAL" clId="{F876F137-6DFC-54E4-80DA-3D4F56475780}" dt="2026-03-07T23:53:02.127" v="3289" actId="478"/>
          <ac:cxnSpMkLst>
            <pc:docMk/>
            <pc:sldMk cId="74947350" sldId="267"/>
            <ac:cxnSpMk id="3" creationId="{8632741D-83FE-E9ED-0C0D-707E21547E5E}"/>
          </ac:cxnSpMkLst>
        </pc:cxnChg>
        <pc:cxnChg chg="add del">
          <ac:chgData name="Yuriy Shevtsiv (2509083)" userId="c990c0d7-391f-4385-abf5-a3c84cfcb72c" providerId="ADAL" clId="{F876F137-6DFC-54E4-80DA-3D4F56475780}" dt="2026-03-07T23:56:43.021" v="3295" actId="11529"/>
          <ac:cxnSpMkLst>
            <pc:docMk/>
            <pc:sldMk cId="74947350" sldId="267"/>
            <ac:cxnSpMk id="7" creationId="{13217771-12FB-5F81-5C9A-EF595465A381}"/>
          </ac:cxnSpMkLst>
        </pc:cxnChg>
        <pc:cxnChg chg="add del">
          <ac:chgData name="Yuriy Shevtsiv (2509083)" userId="c990c0d7-391f-4385-abf5-a3c84cfcb72c" providerId="ADAL" clId="{F876F137-6DFC-54E4-80DA-3D4F56475780}" dt="2026-03-07T23:56:59.383" v="3297" actId="11529"/>
          <ac:cxnSpMkLst>
            <pc:docMk/>
            <pc:sldMk cId="74947350" sldId="267"/>
            <ac:cxnSpMk id="9" creationId="{B3D2A79C-92F9-D5EE-3250-0FAB9C7BC896}"/>
          </ac:cxnSpMkLst>
        </pc:cxnChg>
        <pc:cxnChg chg="add del mod">
          <ac:chgData name="Yuriy Shevtsiv (2509083)" userId="c990c0d7-391f-4385-abf5-a3c84cfcb72c" providerId="ADAL" clId="{F876F137-6DFC-54E4-80DA-3D4F56475780}" dt="2026-03-07T23:58:59.519" v="3307" actId="11529"/>
          <ac:cxnSpMkLst>
            <pc:docMk/>
            <pc:sldMk cId="74947350" sldId="267"/>
            <ac:cxnSpMk id="11" creationId="{F76DFE2A-50E1-9C16-EB63-D84E6965C0EE}"/>
          </ac:cxnSpMkLst>
        </pc:cxnChg>
        <pc:cxnChg chg="add del mod">
          <ac:chgData name="Yuriy Shevtsiv (2509083)" userId="c990c0d7-391f-4385-abf5-a3c84cfcb72c" providerId="ADAL" clId="{F876F137-6DFC-54E4-80DA-3D4F56475780}" dt="2026-03-07T23:58:57.251" v="3305" actId="11529"/>
          <ac:cxnSpMkLst>
            <pc:docMk/>
            <pc:sldMk cId="74947350" sldId="267"/>
            <ac:cxnSpMk id="13" creationId="{CD75BCE3-0C17-0582-3EF2-F29F4DD66B0E}"/>
          </ac:cxnSpMkLst>
        </pc:cxnChg>
        <pc:cxnChg chg="add del mod">
          <ac:chgData name="Yuriy Shevtsiv (2509083)" userId="c990c0d7-391f-4385-abf5-a3c84cfcb72c" providerId="ADAL" clId="{F876F137-6DFC-54E4-80DA-3D4F56475780}" dt="2026-03-08T09:11:16.401" v="3897" actId="478"/>
          <ac:cxnSpMkLst>
            <pc:docMk/>
            <pc:sldMk cId="74947350" sldId="267"/>
            <ac:cxnSpMk id="15" creationId="{79798D38-F082-2F60-45CD-742446F1B68C}"/>
          </ac:cxnSpMkLst>
        </pc:cxnChg>
        <pc:cxnChg chg="add del">
          <ac:chgData name="Yuriy Shevtsiv (2509083)" userId="c990c0d7-391f-4385-abf5-a3c84cfcb72c" providerId="ADAL" clId="{F876F137-6DFC-54E4-80DA-3D4F56475780}" dt="2026-03-07T23:59:45.967" v="3310" actId="11529"/>
          <ac:cxnSpMkLst>
            <pc:docMk/>
            <pc:sldMk cId="74947350" sldId="267"/>
            <ac:cxnSpMk id="17" creationId="{A37E0954-BA74-E44C-EC78-888C9F7FCFD8}"/>
          </ac:cxnSpMkLst>
        </pc:cxnChg>
        <pc:cxnChg chg="add del mod">
          <ac:chgData name="Yuriy Shevtsiv (2509083)" userId="c990c0d7-391f-4385-abf5-a3c84cfcb72c" providerId="ADAL" clId="{F876F137-6DFC-54E4-80DA-3D4F56475780}" dt="2026-03-08T09:10:00.183" v="3891" actId="478"/>
          <ac:cxnSpMkLst>
            <pc:docMk/>
            <pc:sldMk cId="74947350" sldId="267"/>
            <ac:cxnSpMk id="19" creationId="{D475575F-C644-A6F6-77B1-C229E8DE61BC}"/>
          </ac:cxnSpMkLst>
        </pc:cxnChg>
        <pc:cxnChg chg="add mod">
          <ac:chgData name="Yuriy Shevtsiv (2509083)" userId="c990c0d7-391f-4385-abf5-a3c84cfcb72c" providerId="ADAL" clId="{F876F137-6DFC-54E4-80DA-3D4F56475780}" dt="2026-03-08T00:03:07.024" v="3315"/>
          <ac:cxnSpMkLst>
            <pc:docMk/>
            <pc:sldMk cId="74947350" sldId="267"/>
            <ac:cxnSpMk id="20" creationId="{717B6E2A-476F-A3FC-5307-CD10F078B019}"/>
          </ac:cxnSpMkLst>
        </pc:cxnChg>
        <pc:cxnChg chg="add mod">
          <ac:chgData name="Yuriy Shevtsiv (2509083)" userId="c990c0d7-391f-4385-abf5-a3c84cfcb72c" providerId="ADAL" clId="{F876F137-6DFC-54E4-80DA-3D4F56475780}" dt="2026-03-08T00:04:06.155" v="3319"/>
          <ac:cxnSpMkLst>
            <pc:docMk/>
            <pc:sldMk cId="74947350" sldId="267"/>
            <ac:cxnSpMk id="22" creationId="{226D543E-2162-A57F-39F7-F5CEE77EDB86}"/>
          </ac:cxnSpMkLst>
        </pc:cxnChg>
        <pc:cxnChg chg="add del mod">
          <ac:chgData name="Yuriy Shevtsiv (2509083)" userId="c990c0d7-391f-4385-abf5-a3c84cfcb72c" providerId="ADAL" clId="{F876F137-6DFC-54E4-80DA-3D4F56475780}" dt="2026-03-08T09:10:35.720" v="3894" actId="478"/>
          <ac:cxnSpMkLst>
            <pc:docMk/>
            <pc:sldMk cId="74947350" sldId="267"/>
            <ac:cxnSpMk id="34" creationId="{F14C7618-FB7E-0175-1FB4-BF9F93D897F1}"/>
          </ac:cxnSpMkLst>
        </pc:cxnChg>
        <pc:cxnChg chg="add mod">
          <ac:chgData name="Yuriy Shevtsiv (2509083)" userId="c990c0d7-391f-4385-abf5-a3c84cfcb72c" providerId="ADAL" clId="{F876F137-6DFC-54E4-80DA-3D4F56475780}" dt="2026-03-08T09:10:57.817" v="3896" actId="13822"/>
          <ac:cxnSpMkLst>
            <pc:docMk/>
            <pc:sldMk cId="74947350" sldId="267"/>
            <ac:cxnSpMk id="37" creationId="{AEC6870E-3148-851A-486C-7C4029307039}"/>
          </ac:cxnSpMkLst>
        </pc:cxnChg>
        <pc:cxnChg chg="add del">
          <ac:chgData name="Yuriy Shevtsiv (2509083)" userId="c990c0d7-391f-4385-abf5-a3c84cfcb72c" providerId="ADAL" clId="{F876F137-6DFC-54E4-80DA-3D4F56475780}" dt="2026-03-08T09:11:39.299" v="3899" actId="478"/>
          <ac:cxnSpMkLst>
            <pc:docMk/>
            <pc:sldMk cId="74947350" sldId="267"/>
            <ac:cxnSpMk id="39" creationId="{8A44B161-6589-6B13-037B-489190D9D6B7}"/>
          </ac:cxnSpMkLst>
        </pc:cxnChg>
        <pc:cxnChg chg="add mod">
          <ac:chgData name="Yuriy Shevtsiv (2509083)" userId="c990c0d7-391f-4385-abf5-a3c84cfcb72c" providerId="ADAL" clId="{F876F137-6DFC-54E4-80DA-3D4F56475780}" dt="2026-03-08T09:13:30.669" v="3906" actId="14100"/>
          <ac:cxnSpMkLst>
            <pc:docMk/>
            <pc:sldMk cId="74947350" sldId="267"/>
            <ac:cxnSpMk id="41" creationId="{2E6C5709-23E6-570E-6978-6E89E25DCA3C}"/>
          </ac:cxnSpMkLst>
        </pc:cxnChg>
        <pc:cxnChg chg="add mod">
          <ac:chgData name="Yuriy Shevtsiv (2509083)" userId="c990c0d7-391f-4385-abf5-a3c84cfcb72c" providerId="ADAL" clId="{F876F137-6DFC-54E4-80DA-3D4F56475780}" dt="2026-03-08T09:13:20.884" v="3905" actId="13822"/>
          <ac:cxnSpMkLst>
            <pc:docMk/>
            <pc:sldMk cId="74947350" sldId="267"/>
            <ac:cxnSpMk id="43" creationId="{6952282F-94AA-5768-9046-7B30E2900509}"/>
          </ac:cxnSpMkLst>
        </pc:cxnChg>
        <pc:cxnChg chg="add mod">
          <ac:chgData name="Yuriy Shevtsiv (2509083)" userId="c990c0d7-391f-4385-abf5-a3c84cfcb72c" providerId="ADAL" clId="{F876F137-6DFC-54E4-80DA-3D4F56475780}" dt="2026-03-08T09:13:12.702" v="3904" actId="13822"/>
          <ac:cxnSpMkLst>
            <pc:docMk/>
            <pc:sldMk cId="74947350" sldId="267"/>
            <ac:cxnSpMk id="45" creationId="{CE8750A2-5EA6-60D2-6394-04EDC046C23D}"/>
          </ac:cxnSpMkLst>
        </pc:cxnChg>
        <pc:cxnChg chg="add mod">
          <ac:chgData name="Yuriy Shevtsiv (2509083)" userId="c990c0d7-391f-4385-abf5-a3c84cfcb72c" providerId="ADAL" clId="{F876F137-6DFC-54E4-80DA-3D4F56475780}" dt="2026-03-08T09:14:11.819" v="3908" actId="13822"/>
          <ac:cxnSpMkLst>
            <pc:docMk/>
            <pc:sldMk cId="74947350" sldId="267"/>
            <ac:cxnSpMk id="48" creationId="{C65D1F30-43BB-7678-3EF9-3E263A6B9D55}"/>
          </ac:cxnSpMkLst>
        </pc:cxnChg>
        <pc:cxnChg chg="add mod">
          <ac:chgData name="Yuriy Shevtsiv (2509083)" userId="c990c0d7-391f-4385-abf5-a3c84cfcb72c" providerId="ADAL" clId="{F876F137-6DFC-54E4-80DA-3D4F56475780}" dt="2026-03-08T09:14:38.436" v="3910" actId="13822"/>
          <ac:cxnSpMkLst>
            <pc:docMk/>
            <pc:sldMk cId="74947350" sldId="267"/>
            <ac:cxnSpMk id="50" creationId="{AE240794-2A34-1718-DBCB-D9F81E973AA0}"/>
          </ac:cxnSpMkLst>
        </pc:cxnChg>
        <pc:cxnChg chg="add mod">
          <ac:chgData name="Yuriy Shevtsiv (2509083)" userId="c990c0d7-391f-4385-abf5-a3c84cfcb72c" providerId="ADAL" clId="{F876F137-6DFC-54E4-80DA-3D4F56475780}" dt="2026-03-08T09:20:02.188" v="4054" actId="14100"/>
          <ac:cxnSpMkLst>
            <pc:docMk/>
            <pc:sldMk cId="74947350" sldId="267"/>
            <ac:cxnSpMk id="52" creationId="{5CD6AA59-9AFB-2FA8-D89A-FCDA96ED4B58}"/>
          </ac:cxnSpMkLst>
        </pc:cxnChg>
        <pc:cxnChg chg="add mod">
          <ac:chgData name="Yuriy Shevtsiv (2509083)" userId="c990c0d7-391f-4385-abf5-a3c84cfcb72c" providerId="ADAL" clId="{F876F137-6DFC-54E4-80DA-3D4F56475780}" dt="2026-03-08T09:16:41.888" v="3994" actId="13822"/>
          <ac:cxnSpMkLst>
            <pc:docMk/>
            <pc:sldMk cId="74947350" sldId="267"/>
            <ac:cxnSpMk id="54" creationId="{898C3DEC-4257-861C-6BF0-D47F00E700B8}"/>
          </ac:cxnSpMkLst>
        </pc:cxnChg>
        <pc:cxnChg chg="add mod">
          <ac:chgData name="Yuriy Shevtsiv (2509083)" userId="c990c0d7-391f-4385-abf5-a3c84cfcb72c" providerId="ADAL" clId="{F876F137-6DFC-54E4-80DA-3D4F56475780}" dt="2026-03-08T09:18:56.639" v="4049" actId="13822"/>
          <ac:cxnSpMkLst>
            <pc:docMk/>
            <pc:sldMk cId="74947350" sldId="267"/>
            <ac:cxnSpMk id="56" creationId="{C45C2FF7-8C60-D95C-F2A7-F278E69E5542}"/>
          </ac:cxnSpMkLst>
        </pc:cxnChg>
        <pc:cxnChg chg="add del">
          <ac:chgData name="Yuriy Shevtsiv (2509083)" userId="c990c0d7-391f-4385-abf5-a3c84cfcb72c" providerId="ADAL" clId="{F876F137-6DFC-54E4-80DA-3D4F56475780}" dt="2026-03-08T09:19:18.293" v="4051" actId="478"/>
          <ac:cxnSpMkLst>
            <pc:docMk/>
            <pc:sldMk cId="74947350" sldId="267"/>
            <ac:cxnSpMk id="58" creationId="{FC6547F9-28BE-6A72-D983-23C1C2028E2B}"/>
          </ac:cxnSpMkLst>
        </pc:cxnChg>
        <pc:cxnChg chg="add mod">
          <ac:chgData name="Yuriy Shevtsiv (2509083)" userId="c990c0d7-391f-4385-abf5-a3c84cfcb72c" providerId="ADAL" clId="{F876F137-6DFC-54E4-80DA-3D4F56475780}" dt="2026-03-08T09:20:13.955" v="4055" actId="14100"/>
          <ac:cxnSpMkLst>
            <pc:docMk/>
            <pc:sldMk cId="74947350" sldId="267"/>
            <ac:cxnSpMk id="60" creationId="{0008C344-955B-C9CF-8FF1-F8269074B8D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4B612-6748-34BA-5B7D-5E816C7607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0CE4F6-7A9A-C0ED-34F4-2FFDF9EE1E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B9C2B-3B03-C309-2BB0-2CFD76B49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55C3C-0780-365B-295D-988FB4335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ECA75-F323-E060-0DD9-40AC462B2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265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301D3-4EDF-ABD3-7773-8BBF74FA5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E1989-F229-B68C-0CF7-F51B4B55E0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D6B75-F1B8-E504-68DF-4C06C59C8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AF0C4-82F3-E861-75CC-DE9AFD261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C4930-853E-55AE-F357-279B0E3FF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87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9E9D1-CB86-3B6C-CC2D-B6C29A7BC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041C31-62ED-CFB9-7DFF-8D5537091D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E7FBB-8912-34DC-BD93-9636196E1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B032C-7125-5B3B-9036-AEBB82695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F0F7B-1CFD-A9E5-CFB1-F1A8AE56F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047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132D7-A2EB-DC34-5185-4B765E00B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BD9B2-116B-022E-6F4D-7F0529CF84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8D27EB-17CB-6654-4098-8455B7AC48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14584E-9CE9-62C1-FA33-B3DFE857F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D7E64-8672-63D0-CD0B-D2E349F79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1174C-E8BE-8D08-8AA0-6277D672B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31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DF8DF-844C-8DDE-546C-A1CC4D4CE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35015-4BFE-2510-E36F-7F4A5F4A8A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07D1EB-0F74-E01C-6826-EB039D6005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BF217D-E6FE-67B7-2B16-936892C5A8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74EDD9-E600-77FF-1597-A4DD44AD1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AFBE34-8DFF-4A0C-6BAE-A8F76C04C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69F1A1-2547-D503-3A52-983BED190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A719A7-F703-7132-E8AE-DB185598E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765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B7EA4-698D-0E08-5E44-F689AC325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9672A3-492F-D797-A86C-ED1015CE3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8132AA-9E61-8857-7A83-0C9002940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CBDAE8-6AC6-43E6-6056-BFB8950B1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283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810442-D3A5-DC53-87EE-5D53C628C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2E0692-9AFB-41EF-F471-F66574973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97C1D9-A1AA-8019-CC63-E6EEE52F3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796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3B49F-5876-9C91-8C95-93B6F6380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6CA5B-55B9-0856-EFC3-CD20DFBA2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998520-FCEF-A533-3203-4C1A15F765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88C89-7ADA-C920-E2A3-E69776699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D3E1BF-DCC0-67DC-ECF3-B4F515FC7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01741F-159A-835B-6B2F-C645E46F2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624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EC053-8100-5D51-53B2-7205EB2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C0DE15-F294-1D1E-C609-20D3DB812D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1E9159-B753-0012-D93D-DE79C4921F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98174-4198-CB8A-240C-8FF6BAC92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F954F3-F280-D17F-83BF-77865B3AC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E2245-03DD-7CA8-558D-6917FDA77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765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8402A-174B-12CB-8132-1FFEBBB49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3E91CB-69B9-2E5A-ED0B-18CBF5383D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3C792-4936-9648-A821-5D1DFEC30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BC50-9B1D-150F-F097-A42250B6A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BD005-4497-EA25-F937-B378BABC4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382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87A8CE-3DF9-B6C4-8B63-BE5329A4D0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8AF738-4CF0-98DF-8807-1CF453A1C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0A70A-89D0-FD92-2343-6C7A69917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BAC64-C2AA-B8F3-6C4B-226009B63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9EAE9-3CA7-6357-52BC-9B4EB4F0C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627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0A73AE-062F-9B51-99F4-9C1918186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9743D-F250-6CF3-DA60-81A79291A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FCB80-D2B7-D90E-5DE5-279A81044C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A47BC5-04A8-3746-8E8F-D787CAFE54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5F0A4-22B2-EEAC-66EE-3F81F97EDA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C276D-2F83-13F0-9692-6B58DE99D9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408381-E878-9B42-90C9-669F2A4E73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0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free-vector/thank-you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callcentrehelper.com/clarifying-questions-that-add-value-201629.htm" TargetMode="Externa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79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B8F539-7A15-C9AB-E362-0E7179D88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Green Haven Florists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Diagnosing the Decline in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In-Store Sales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DB9238-49BF-B3AB-2A05-06318AECD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3297" y="980141"/>
            <a:ext cx="5123564" cy="52012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chemeClr val="tx2"/>
                </a:solidFill>
              </a:rPr>
              <a:t>Pr</a:t>
            </a:r>
            <a:r>
              <a:rPr lang="en-GB" sz="2800" dirty="0">
                <a:solidFill>
                  <a:schemeClr val="tx2"/>
                </a:solidFill>
              </a:rPr>
              <a:t>o</a:t>
            </a:r>
            <a:r>
              <a:rPr lang="en-US" sz="2800" dirty="0" err="1">
                <a:solidFill>
                  <a:schemeClr val="tx2"/>
                </a:solidFill>
              </a:rPr>
              <a:t>blem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  <a:r>
              <a:rPr lang="en-US" sz="2800" dirty="0">
                <a:solidFill>
                  <a:schemeClr val="tx2"/>
                </a:solidFill>
              </a:rPr>
              <a:t>Solving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  <a:r>
              <a:rPr lang="en-US" sz="2800" dirty="0">
                <a:solidFill>
                  <a:schemeClr val="tx2"/>
                </a:solidFill>
              </a:rPr>
              <a:t>and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  <a:r>
              <a:rPr lang="en-US" sz="2800" dirty="0">
                <a:solidFill>
                  <a:schemeClr val="tx2"/>
                </a:solidFill>
              </a:rPr>
              <a:t>Decision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  <a:r>
              <a:rPr lang="en-US" sz="2800" dirty="0">
                <a:solidFill>
                  <a:schemeClr val="tx2"/>
                </a:solidFill>
              </a:rPr>
              <a:t>Making  — LCLM4004_LON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Assignment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  <a:r>
              <a:rPr lang="en-US" sz="2800" dirty="0">
                <a:solidFill>
                  <a:schemeClr val="tx2"/>
                </a:solidFill>
              </a:rPr>
              <a:t>1: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  <a:r>
              <a:rPr lang="en-US" sz="2800" dirty="0">
                <a:solidFill>
                  <a:schemeClr val="tx2"/>
                </a:solidFill>
              </a:rPr>
              <a:t>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Lecturer: Charles Obinwa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Student Name: Yuriy Shevtsiv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Student ID: 2509083</a:t>
            </a:r>
          </a:p>
        </p:txBody>
      </p:sp>
    </p:spTree>
    <p:extLst>
      <p:ext uri="{BB962C8B-B14F-4D97-AF65-F5344CB8AC3E}">
        <p14:creationId xmlns:p14="http://schemas.microsoft.com/office/powerpoint/2010/main" val="2941311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6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1411C9-C639-76EE-5DCB-F8538EAF5F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4277" y="598259"/>
            <a:ext cx="4697519" cy="7455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9703CE-2B9D-D178-10BD-62DCD0A52A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770" y="1491175"/>
            <a:ext cx="9734414" cy="4561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Introduction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Company Background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Problem: Nature and Scope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5W2H Analysis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PESTLE Analysis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Fishbone (Cause-and-Effect) Analysis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Key Findings (Summary)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6857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7C4A7C-4AB0-5B82-4845-7A1A6ACC7A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841664"/>
            <a:ext cx="4874661" cy="5156800"/>
          </a:xfrm>
        </p:spPr>
        <p:txBody>
          <a:bodyPr anchor="ctr">
            <a:normAutofit/>
          </a:bodyPr>
          <a:lstStyle/>
          <a:p>
            <a:pPr algn="l"/>
            <a:r>
              <a:rPr lang="en-US" sz="4800" dirty="0">
                <a:solidFill>
                  <a:schemeClr val="bg1"/>
                </a:solidFill>
              </a:rPr>
              <a:t>INTRODUCTION (short definition + aim)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D736C-D041-46CD-12A1-5E890AEB4F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</a:rPr>
              <a:t>Drop in sales:</a:t>
            </a:r>
            <a:r>
              <a:rPr lang="en-US" sz="2800" dirty="0">
                <a:solidFill>
                  <a:schemeClr val="tx2"/>
                </a:solidFill>
              </a:rPr>
              <a:t> a decrease in revenue or number of items sold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</a:rPr>
              <a:t>Aim:</a:t>
            </a:r>
            <a:r>
              <a:rPr lang="en-US" sz="2800" dirty="0">
                <a:solidFill>
                  <a:schemeClr val="tx2"/>
                </a:solidFill>
              </a:rPr>
              <a:t> to find the main reasons for the drop in Green Haven’s           in-store sales  using </a:t>
            </a:r>
            <a:r>
              <a:rPr lang="en-US" sz="2800" b="1" dirty="0">
                <a:solidFill>
                  <a:schemeClr val="tx2"/>
                </a:solidFill>
              </a:rPr>
              <a:t>5W2H</a:t>
            </a:r>
            <a:r>
              <a:rPr lang="en-US" sz="2800" dirty="0">
                <a:solidFill>
                  <a:schemeClr val="tx2"/>
                </a:solidFill>
              </a:rPr>
              <a:t>, </a:t>
            </a:r>
            <a:r>
              <a:rPr lang="en-US" sz="2800" b="1" dirty="0">
                <a:solidFill>
                  <a:schemeClr val="tx2"/>
                </a:solidFill>
              </a:rPr>
              <a:t>PESTLE</a:t>
            </a:r>
            <a:r>
              <a:rPr lang="en-US" sz="2800" dirty="0">
                <a:solidFill>
                  <a:schemeClr val="tx2"/>
                </a:solidFill>
              </a:rPr>
              <a:t> and </a:t>
            </a:r>
            <a:r>
              <a:rPr lang="en-US" sz="2800" b="1" dirty="0">
                <a:solidFill>
                  <a:schemeClr val="tx2"/>
                </a:solidFill>
              </a:rPr>
              <a:t>Fishbone</a:t>
            </a:r>
            <a:r>
              <a:rPr lang="en-US" sz="2800" dirty="0">
                <a:solidFill>
                  <a:schemeClr val="tx2"/>
                </a:solidFill>
              </a:rPr>
              <a:t>.</a:t>
            </a:r>
            <a:endParaRPr lang="en-US" sz="2800" b="1" dirty="0">
              <a:solidFill>
                <a:schemeClr val="tx2"/>
              </a:solidFill>
            </a:endParaRPr>
          </a:p>
          <a:p>
            <a:pPr algn="l"/>
            <a:endParaRPr lang="en-US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985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46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50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E09481-27EE-A2E9-4AF6-A0BC098B3B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4714" y="436098"/>
            <a:ext cx="4853354" cy="1560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Company 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Background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A8B09-2BBC-E23F-3796-982771622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6797" y="1996418"/>
            <a:ext cx="6340434" cy="401925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</a:rPr>
              <a:t>                   Green Haven Florists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Small independent flower shop in </a:t>
            </a:r>
            <a:r>
              <a:rPr lang="en-US" sz="2800" b="1" dirty="0">
                <a:solidFill>
                  <a:schemeClr val="bg1"/>
                </a:solidFill>
              </a:rPr>
              <a:t>Norwich, UK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Founded in </a:t>
            </a:r>
            <a:r>
              <a:rPr lang="en-US" sz="2800" b="1" dirty="0">
                <a:solidFill>
                  <a:schemeClr val="bg1"/>
                </a:solidFill>
              </a:rPr>
              <a:t>2016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Owners: </a:t>
            </a:r>
            <a:r>
              <a:rPr lang="en-US" sz="2800" b="1" dirty="0">
                <a:solidFill>
                  <a:schemeClr val="bg1"/>
                </a:solidFill>
              </a:rPr>
              <a:t>Liam and Priya Patel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Sells </a:t>
            </a:r>
            <a:r>
              <a:rPr lang="en-US" sz="2800" b="1" dirty="0">
                <a:solidFill>
                  <a:schemeClr val="bg1"/>
                </a:solidFill>
              </a:rPr>
              <a:t>flower arrangements for different occasions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Uses </a:t>
            </a:r>
            <a:r>
              <a:rPr lang="en-US" sz="2800" b="1" dirty="0">
                <a:solidFill>
                  <a:schemeClr val="bg1"/>
                </a:solidFill>
              </a:rPr>
              <a:t>eco-friendly packaging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Serves </a:t>
            </a:r>
            <a:r>
              <a:rPr lang="en-US" sz="2800" b="1" dirty="0">
                <a:solidFill>
                  <a:schemeClr val="bg1"/>
                </a:solidFill>
              </a:rPr>
              <a:t>local customers, companies and weddings</a:t>
            </a:r>
            <a:endParaRPr lang="en-US" sz="2800" dirty="0">
              <a:solidFill>
                <a:schemeClr val="bg1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443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74E18F-ECCE-7776-72FF-A27F17589F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Problem: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Nature and Scope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2CB22-1A18-5D1B-EC8E-7CCE3830C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4410" y="841247"/>
            <a:ext cx="5699944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In-store sales </a:t>
            </a:r>
            <a:r>
              <a:rPr lang="en-US" sz="2800" b="1" dirty="0">
                <a:solidFill>
                  <a:schemeClr val="tx2"/>
                </a:solidFill>
              </a:rPr>
              <a:t>decreased by 30%</a:t>
            </a:r>
            <a:r>
              <a:rPr lang="en-US" sz="2800" dirty="0">
                <a:solidFill>
                  <a:schemeClr val="tx2"/>
                </a:solidFill>
              </a:rPr>
              <a:t> in the last year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Fewer people visit the shop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Many customer prefer </a:t>
            </a:r>
            <a:r>
              <a:rPr lang="uk-UA" sz="2800" b="1" dirty="0">
                <a:solidFill>
                  <a:schemeClr val="tx2"/>
                </a:solidFill>
              </a:rPr>
              <a:t>о</a:t>
            </a:r>
            <a:r>
              <a:rPr lang="en-US" sz="2800" b="1" dirty="0" err="1">
                <a:solidFill>
                  <a:schemeClr val="tx2"/>
                </a:solidFill>
              </a:rPr>
              <a:t>nline</a:t>
            </a:r>
            <a:r>
              <a:rPr lang="en-US" sz="2800" b="1" dirty="0">
                <a:solidFill>
                  <a:schemeClr val="tx2"/>
                </a:solidFill>
              </a:rPr>
              <a:t> flower delivery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Costs of flowers and materials </a:t>
            </a:r>
            <a:r>
              <a:rPr lang="en-US" sz="2800" b="1" dirty="0">
                <a:solidFill>
                  <a:schemeClr val="tx2"/>
                </a:solidFill>
              </a:rPr>
              <a:t>increased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New c</a:t>
            </a:r>
            <a:r>
              <a:rPr lang="uk-UA" sz="2800" dirty="0">
                <a:solidFill>
                  <a:schemeClr val="tx2"/>
                </a:solidFill>
              </a:rPr>
              <a:t>о</a:t>
            </a:r>
            <a:r>
              <a:rPr lang="en-US" sz="2800" dirty="0" err="1">
                <a:solidFill>
                  <a:schemeClr val="tx2"/>
                </a:solidFill>
              </a:rPr>
              <a:t>mpetitors</a:t>
            </a:r>
            <a:r>
              <a:rPr lang="en-US" sz="2800" dirty="0">
                <a:solidFill>
                  <a:schemeClr val="tx2"/>
                </a:solidFill>
              </a:rPr>
              <a:t> entered the market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002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7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EE8C21-2F45-5204-0D0A-0D69C0FB4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7766" y="436097"/>
            <a:ext cx="4614203" cy="1142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5W2H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296BD-7714-8AD6-0830-04B1E36EBC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1860" y="2014494"/>
            <a:ext cx="8496885" cy="48627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   </a:t>
            </a:r>
            <a:r>
              <a:rPr lang="en-US" sz="2800" b="1" dirty="0">
                <a:solidFill>
                  <a:schemeClr val="bg1"/>
                </a:solidFill>
              </a:rPr>
              <a:t>Where? </a:t>
            </a:r>
            <a:r>
              <a:rPr lang="en-US" sz="2800" dirty="0">
                <a:solidFill>
                  <a:schemeClr val="bg1"/>
                </a:solidFill>
              </a:rPr>
              <a:t> In the physical shop in Norwich.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</a:rPr>
              <a:t>   When?  </a:t>
            </a:r>
            <a:r>
              <a:rPr lang="en-US" sz="2800" dirty="0">
                <a:solidFill>
                  <a:schemeClr val="bg1"/>
                </a:solidFill>
              </a:rPr>
              <a:t>During the last 12 months.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</a:rPr>
              <a:t>   Who?  </a:t>
            </a:r>
            <a:r>
              <a:rPr lang="en-US" sz="2800" dirty="0">
                <a:solidFill>
                  <a:schemeClr val="bg1"/>
                </a:solidFill>
              </a:rPr>
              <a:t>Owners, staff and customers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.</a:t>
            </a:r>
            <a:r>
              <a:rPr lang="en-US" sz="2800" b="1" dirty="0">
                <a:solidFill>
                  <a:schemeClr val="bg1"/>
                </a:solidFill>
              </a:rPr>
              <a:t>  What?  </a:t>
            </a:r>
            <a:r>
              <a:rPr lang="en-US" sz="2800" dirty="0">
                <a:solidFill>
                  <a:schemeClr val="bg1"/>
                </a:solidFill>
              </a:rPr>
              <a:t>Drop in in-store sales.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</a:rPr>
              <a:t>Why?  </a:t>
            </a:r>
            <a:r>
              <a:rPr lang="en-US" sz="2800" dirty="0">
                <a:solidFill>
                  <a:schemeClr val="bg1"/>
                </a:solidFill>
              </a:rPr>
              <a:t>Online competition and higher costs.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</a:rPr>
              <a:t>How?</a:t>
            </a:r>
            <a:r>
              <a:rPr lang="en-US" sz="2800" dirty="0">
                <a:solidFill>
                  <a:schemeClr val="bg1"/>
                </a:solidFill>
              </a:rPr>
              <a:t>  Lower foot traffic and weak online presence.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</a:rPr>
              <a:t>How much?</a:t>
            </a:r>
            <a:r>
              <a:rPr lang="en-US" sz="2800" dirty="0">
                <a:solidFill>
                  <a:schemeClr val="bg1"/>
                </a:solidFill>
              </a:rPr>
              <a:t>  30% decrease in sales.</a:t>
            </a:r>
          </a:p>
          <a:p>
            <a:pPr algn="l"/>
            <a:endParaRPr lang="en-US" sz="2800" dirty="0">
              <a:solidFill>
                <a:schemeClr val="bg1"/>
              </a:solidFill>
            </a:endParaRPr>
          </a:p>
          <a:p>
            <a:pPr algn="l"/>
            <a:r>
              <a:rPr lang="en-US" sz="2800" dirty="0">
                <a:solidFill>
                  <a:schemeClr val="bg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65328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E32822-805B-8DF5-5689-132F941384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23360" y="407963"/>
            <a:ext cx="6513342" cy="1153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PESTLE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ADEEB1-9628-8729-060A-FF76F62FB2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4687" y="1448971"/>
            <a:ext cx="9972497" cy="4603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</a:rPr>
              <a:t>Political</a:t>
            </a:r>
            <a:endParaRPr lang="en-US" sz="2800" dirty="0">
              <a:solidFill>
                <a:schemeClr val="bg1"/>
              </a:solidFill>
            </a:endParaRP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Import rules affect flower prices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Local policies affect high street activity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</a:rPr>
              <a:t>Economic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Inflation </a:t>
            </a:r>
            <a:r>
              <a:rPr lang="en-US" sz="2800" dirty="0" err="1">
                <a:solidFill>
                  <a:schemeClr val="bg1"/>
                </a:solidFill>
              </a:rPr>
              <a:t>incre</a:t>
            </a:r>
            <a:r>
              <a:rPr lang="uk-UA" sz="2800" dirty="0">
                <a:solidFill>
                  <a:schemeClr val="bg1"/>
                </a:solidFill>
              </a:rPr>
              <a:t>а</a:t>
            </a:r>
            <a:r>
              <a:rPr lang="en-US" sz="2800" dirty="0" err="1">
                <a:solidFill>
                  <a:schemeClr val="bg1"/>
                </a:solidFill>
              </a:rPr>
              <a:t>ses</a:t>
            </a:r>
            <a:r>
              <a:rPr lang="en-US" sz="2800" dirty="0">
                <a:solidFill>
                  <a:schemeClr val="bg1"/>
                </a:solidFill>
              </a:rPr>
              <a:t> costs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Customers spend less money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</a:rPr>
              <a:t>Social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Customers prefer c</a:t>
            </a:r>
            <a:r>
              <a:rPr lang="uk-UA" sz="2800" dirty="0">
                <a:solidFill>
                  <a:schemeClr val="bg1"/>
                </a:solidFill>
              </a:rPr>
              <a:t>о</a:t>
            </a:r>
            <a:r>
              <a:rPr lang="en-US" sz="2800" dirty="0" err="1">
                <a:solidFill>
                  <a:schemeClr val="bg1"/>
                </a:solidFill>
              </a:rPr>
              <a:t>nvenience</a:t>
            </a:r>
            <a:r>
              <a:rPr lang="en-US" sz="2800" dirty="0">
                <a:solidFill>
                  <a:schemeClr val="bg1"/>
                </a:solidFill>
              </a:rPr>
              <a:t> and delivery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Social media influences buying dec</a:t>
            </a:r>
            <a:r>
              <a:rPr lang="uk-UA" sz="2800" dirty="0">
                <a:solidFill>
                  <a:schemeClr val="bg1"/>
                </a:solidFill>
              </a:rPr>
              <a:t>і</a:t>
            </a:r>
            <a:r>
              <a:rPr lang="en-US" sz="2800" dirty="0" err="1">
                <a:solidFill>
                  <a:schemeClr val="bg1"/>
                </a:solidFill>
              </a:rPr>
              <a:t>sions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334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FB0572-0059-608C-97DD-C505858496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76578" y="678118"/>
            <a:ext cx="6471138" cy="6656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5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PESTLE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491B3-B1F8-FCFE-FD43-2866C46D00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6648" y="1343766"/>
            <a:ext cx="9760536" cy="5252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</a:rPr>
              <a:t>Technological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Website is outdated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Competitors actively use s</a:t>
            </a:r>
            <a:r>
              <a:rPr lang="uk-UA" sz="2800" dirty="0">
                <a:solidFill>
                  <a:schemeClr val="bg1"/>
                </a:solidFill>
              </a:rPr>
              <a:t>о</a:t>
            </a:r>
            <a:r>
              <a:rPr lang="en-US" sz="2800" dirty="0" err="1">
                <a:solidFill>
                  <a:schemeClr val="bg1"/>
                </a:solidFill>
              </a:rPr>
              <a:t>cial</a:t>
            </a:r>
            <a:r>
              <a:rPr lang="en-US" sz="2800" dirty="0">
                <a:solidFill>
                  <a:schemeClr val="bg1"/>
                </a:solidFill>
              </a:rPr>
              <a:t> media marketing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</a:rPr>
              <a:t>Legal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Consumer protection rules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Data protection for online customers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</a:rPr>
              <a:t>Environmental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Eco-friendly </a:t>
            </a:r>
            <a:r>
              <a:rPr lang="en-US" sz="2800" dirty="0" err="1">
                <a:solidFill>
                  <a:schemeClr val="bg1"/>
                </a:solidFill>
              </a:rPr>
              <a:t>materi</a:t>
            </a:r>
            <a:r>
              <a:rPr lang="uk-UA" sz="2800" dirty="0">
                <a:solidFill>
                  <a:schemeClr val="bg1"/>
                </a:solidFill>
              </a:rPr>
              <a:t>а</a:t>
            </a:r>
            <a:r>
              <a:rPr lang="en-US" sz="2800" dirty="0">
                <a:solidFill>
                  <a:schemeClr val="bg1"/>
                </a:solidFill>
              </a:rPr>
              <a:t>ls cost more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Weather can affect flower supply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7949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Arrow 4">
            <a:extLst>
              <a:ext uri="{FF2B5EF4-FFF2-40B4-BE49-F238E27FC236}">
                <a16:creationId xmlns:a16="http://schemas.microsoft.com/office/drawing/2014/main" id="{85703EFD-6C9E-5628-826F-9BF2CA99F3EB}"/>
              </a:ext>
            </a:extLst>
          </p:cNvPr>
          <p:cNvSpPr/>
          <p:nvPr/>
        </p:nvSpPr>
        <p:spPr>
          <a:xfrm>
            <a:off x="872197" y="3542134"/>
            <a:ext cx="7773103" cy="382752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02E9B7E-B133-8F97-0F90-A88B2D120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2187526" y="3823286"/>
            <a:ext cx="1016000" cy="1016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C9F715D-8DFB-FC5E-8393-7CF48253BB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6096000" y="3823286"/>
            <a:ext cx="1016000" cy="10160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745732DB-099C-7879-B5F6-B4383522ADB1}"/>
              </a:ext>
            </a:extLst>
          </p:cNvPr>
          <p:cNvSpPr txBox="1"/>
          <p:nvPr/>
        </p:nvSpPr>
        <p:spPr>
          <a:xfrm>
            <a:off x="1350498" y="116225"/>
            <a:ext cx="103209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/>
              <a:t>Fishbone (Cause-and-Effect) Analysis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7365BDC-F589-B498-8833-52F0A8258672}"/>
              </a:ext>
            </a:extLst>
          </p:cNvPr>
          <p:cNvSpPr txBox="1"/>
          <p:nvPr/>
        </p:nvSpPr>
        <p:spPr>
          <a:xfrm>
            <a:off x="8645301" y="3330504"/>
            <a:ext cx="39452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Problem</a:t>
            </a:r>
            <a:r>
              <a:rPr lang="en-US" dirty="0"/>
              <a:t>: </a:t>
            </a:r>
          </a:p>
          <a:p>
            <a:r>
              <a:rPr lang="en-US" sz="2400" dirty="0" err="1"/>
              <a:t>Decl</a:t>
            </a:r>
            <a:r>
              <a:rPr lang="uk-UA" sz="2400" dirty="0"/>
              <a:t>і</a:t>
            </a:r>
            <a:r>
              <a:rPr lang="en-US" sz="2400" dirty="0"/>
              <a:t>ne in In-Store Sales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BA1B713-84C6-2852-4F5B-94C0826588A7}"/>
              </a:ext>
            </a:extLst>
          </p:cNvPr>
          <p:cNvSpPr txBox="1"/>
          <p:nvPr/>
        </p:nvSpPr>
        <p:spPr>
          <a:xfrm>
            <a:off x="1" y="1043709"/>
            <a:ext cx="456269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                               Competition</a:t>
            </a:r>
          </a:p>
          <a:p>
            <a:endParaRPr lang="en-US" dirty="0"/>
          </a:p>
          <a:p>
            <a:r>
              <a:rPr lang="en-US" sz="2400" dirty="0"/>
              <a:t>Online flower retailers</a:t>
            </a:r>
          </a:p>
          <a:p>
            <a:r>
              <a:rPr lang="en-US" sz="2400" dirty="0"/>
              <a:t>New local c</a:t>
            </a:r>
            <a:r>
              <a:rPr lang="uk-UA" sz="2400" dirty="0"/>
              <a:t>о</a:t>
            </a:r>
            <a:r>
              <a:rPr lang="en-US" sz="2400" dirty="0" err="1"/>
              <a:t>mpetitors</a:t>
            </a:r>
            <a:endParaRPr lang="en-US" sz="2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2B3EEDC-4266-4B18-2567-1ED9E0D184F4}"/>
              </a:ext>
            </a:extLst>
          </p:cNvPr>
          <p:cNvSpPr txBox="1"/>
          <p:nvPr/>
        </p:nvSpPr>
        <p:spPr>
          <a:xfrm>
            <a:off x="5008098" y="1043707"/>
            <a:ext cx="551453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    Marketing</a:t>
            </a:r>
          </a:p>
          <a:p>
            <a:endParaRPr lang="en-US" dirty="0"/>
          </a:p>
          <a:p>
            <a:r>
              <a:rPr lang="en-US" sz="2400" dirty="0"/>
              <a:t>                             Limited advertising</a:t>
            </a:r>
          </a:p>
          <a:p>
            <a:r>
              <a:rPr lang="en-US" sz="2400" dirty="0"/>
              <a:t>                             Weak social media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6E6CE31-E460-6C57-85DC-8B53FEBCFFBB}"/>
              </a:ext>
            </a:extLst>
          </p:cNvPr>
          <p:cNvSpPr txBox="1"/>
          <p:nvPr/>
        </p:nvSpPr>
        <p:spPr>
          <a:xfrm>
            <a:off x="98474" y="4794145"/>
            <a:ext cx="510352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Technology</a:t>
            </a:r>
          </a:p>
          <a:p>
            <a:endParaRPr lang="en-US" dirty="0"/>
          </a:p>
          <a:p>
            <a:r>
              <a:rPr lang="en-US" sz="2400" dirty="0"/>
              <a:t>Outdated website</a:t>
            </a:r>
          </a:p>
          <a:p>
            <a:r>
              <a:rPr lang="en-US" sz="2400" dirty="0"/>
              <a:t>Limited </a:t>
            </a:r>
            <a:r>
              <a:rPr lang="uk-UA" sz="2400" dirty="0"/>
              <a:t>о</a:t>
            </a:r>
            <a:r>
              <a:rPr lang="en-US" sz="2400" dirty="0" err="1"/>
              <a:t>nline</a:t>
            </a:r>
            <a:r>
              <a:rPr lang="en-US" sz="2400" dirty="0"/>
              <a:t> ordering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5DF22-885E-DB79-F279-9D0FD0A1B09A}"/>
              </a:ext>
            </a:extLst>
          </p:cNvPr>
          <p:cNvSpPr txBox="1"/>
          <p:nvPr/>
        </p:nvSpPr>
        <p:spPr>
          <a:xfrm>
            <a:off x="4881486" y="4794145"/>
            <a:ext cx="6555548" cy="1584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        Costs</a:t>
            </a:r>
          </a:p>
          <a:p>
            <a:endParaRPr lang="en-US" dirty="0"/>
          </a:p>
          <a:p>
            <a:r>
              <a:rPr lang="en-US" sz="2400" dirty="0"/>
              <a:t>                                  Higher flower prices</a:t>
            </a:r>
          </a:p>
          <a:p>
            <a:r>
              <a:rPr lang="en-US" sz="2400" dirty="0"/>
              <a:t>                                  Eco-friendly packaging costs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AEC6870E-3148-851A-486C-7C4029307039}"/>
              </a:ext>
            </a:extLst>
          </p:cNvPr>
          <p:cNvCxnSpPr/>
          <p:nvPr/>
        </p:nvCxnSpPr>
        <p:spPr>
          <a:xfrm>
            <a:off x="5584874" y="1631852"/>
            <a:ext cx="1688123" cy="191028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E6C5709-23E6-570E-6978-6E89E25DCA3C}"/>
              </a:ext>
            </a:extLst>
          </p:cNvPr>
          <p:cNvCxnSpPr>
            <a:cxnSpLocks/>
          </p:cNvCxnSpPr>
          <p:nvPr/>
        </p:nvCxnSpPr>
        <p:spPr>
          <a:xfrm>
            <a:off x="3390314" y="1631852"/>
            <a:ext cx="1702113" cy="19102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952282F-94AA-5768-9046-7B30E2900509}"/>
              </a:ext>
            </a:extLst>
          </p:cNvPr>
          <p:cNvCxnSpPr/>
          <p:nvPr/>
        </p:nvCxnSpPr>
        <p:spPr>
          <a:xfrm>
            <a:off x="3066757" y="1997612"/>
            <a:ext cx="49236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CE8750A2-5EA6-60D2-6394-04EDC046C23D}"/>
              </a:ext>
            </a:extLst>
          </p:cNvPr>
          <p:cNvCxnSpPr/>
          <p:nvPr/>
        </p:nvCxnSpPr>
        <p:spPr>
          <a:xfrm>
            <a:off x="3203527" y="2377440"/>
            <a:ext cx="79169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C65D1F30-43BB-7678-3EF9-3E263A6B9D55}"/>
              </a:ext>
            </a:extLst>
          </p:cNvPr>
          <p:cNvCxnSpPr/>
          <p:nvPr/>
        </p:nvCxnSpPr>
        <p:spPr>
          <a:xfrm flipH="1">
            <a:off x="6096000" y="1997612"/>
            <a:ext cx="75496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AE240794-2A34-1718-DBCB-D9F81E973AA0}"/>
              </a:ext>
            </a:extLst>
          </p:cNvPr>
          <p:cNvCxnSpPr/>
          <p:nvPr/>
        </p:nvCxnSpPr>
        <p:spPr>
          <a:xfrm flipH="1">
            <a:off x="6288258" y="2377440"/>
            <a:ext cx="5486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5CD6AA59-9AFB-2FA8-D89A-FCDA96ED4B58}"/>
              </a:ext>
            </a:extLst>
          </p:cNvPr>
          <p:cNvCxnSpPr>
            <a:cxnSpLocks/>
          </p:cNvCxnSpPr>
          <p:nvPr/>
        </p:nvCxnSpPr>
        <p:spPr>
          <a:xfrm flipH="1" flipV="1">
            <a:off x="6836898" y="4223056"/>
            <a:ext cx="714403" cy="13196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898C3DEC-4257-861C-6BF0-D47F00E700B8}"/>
              </a:ext>
            </a:extLst>
          </p:cNvPr>
          <p:cNvCxnSpPr/>
          <p:nvPr/>
        </p:nvCxnSpPr>
        <p:spPr>
          <a:xfrm flipH="1" flipV="1">
            <a:off x="6471138" y="4628271"/>
            <a:ext cx="534573" cy="14489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45C2FF7-8C60-D95C-F2A7-F278E69E5542}"/>
              </a:ext>
            </a:extLst>
          </p:cNvPr>
          <p:cNvCxnSpPr/>
          <p:nvPr/>
        </p:nvCxnSpPr>
        <p:spPr>
          <a:xfrm flipV="1">
            <a:off x="2447778" y="4628271"/>
            <a:ext cx="0" cy="97067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0008C344-955B-C9CF-8FF1-F8269074B8DB}"/>
              </a:ext>
            </a:extLst>
          </p:cNvPr>
          <p:cNvCxnSpPr>
            <a:cxnSpLocks/>
          </p:cNvCxnSpPr>
          <p:nvPr/>
        </p:nvCxnSpPr>
        <p:spPr>
          <a:xfrm flipH="1" flipV="1">
            <a:off x="2799471" y="4389120"/>
            <a:ext cx="267286" cy="15388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947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311AFA-BD2D-3DA1-1E22-E9926B35A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841664"/>
            <a:ext cx="4874661" cy="5156800"/>
          </a:xfrm>
        </p:spPr>
        <p:txBody>
          <a:bodyPr anchor="ctr">
            <a:normAutofit/>
          </a:bodyPr>
          <a:lstStyle/>
          <a:p>
            <a:pPr algn="l"/>
            <a:r>
              <a:rPr lang="en-US" sz="4800">
                <a:solidFill>
                  <a:schemeClr val="bg1"/>
                </a:solidFill>
              </a:rPr>
              <a:t>Key Findings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AC0E9-E87F-E7AC-BB18-52AD31B045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Sales</a:t>
            </a:r>
            <a:r>
              <a:rPr lang="en-GB" dirty="0">
                <a:solidFill>
                  <a:schemeClr val="tx2"/>
                </a:solidFill>
              </a:rPr>
              <a:t> decreased because </a:t>
            </a:r>
            <a:r>
              <a:rPr lang="en-GB" dirty="0" err="1">
                <a:solidFill>
                  <a:schemeClr val="tx2"/>
                </a:solidFill>
              </a:rPr>
              <a:t>cust</a:t>
            </a:r>
            <a:r>
              <a:rPr lang="uk-UA" dirty="0">
                <a:solidFill>
                  <a:schemeClr val="tx2"/>
                </a:solidFill>
              </a:rPr>
              <a:t>о</a:t>
            </a:r>
            <a:r>
              <a:rPr lang="en-GB" dirty="0" err="1">
                <a:solidFill>
                  <a:schemeClr val="tx2"/>
                </a:solidFill>
              </a:rPr>
              <a:t>mers</a:t>
            </a:r>
            <a:r>
              <a:rPr lang="en-GB" dirty="0">
                <a:solidFill>
                  <a:schemeClr val="tx2"/>
                </a:solidFill>
              </a:rPr>
              <a:t> shop online more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Competition from online stores  is strong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Costs of flowers and materials increased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Green Haven needs better digital m</a:t>
            </a:r>
            <a:r>
              <a:rPr lang="uk-UA" dirty="0">
                <a:solidFill>
                  <a:schemeClr val="tx2"/>
                </a:solidFill>
              </a:rPr>
              <a:t>а</a:t>
            </a:r>
            <a:r>
              <a:rPr lang="en-GB" dirty="0" err="1">
                <a:solidFill>
                  <a:schemeClr val="tx2"/>
                </a:solidFill>
              </a:rPr>
              <a:t>rketing</a:t>
            </a:r>
            <a:r>
              <a:rPr lang="en-GB" dirty="0">
                <a:solidFill>
                  <a:schemeClr val="tx2"/>
                </a:solidFill>
              </a:rPr>
              <a:t> and delivery services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4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66ED10-76BF-2FAA-2CA9-8C618A3D0D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077" y="841664"/>
            <a:ext cx="4651068" cy="5156800"/>
          </a:xfrm>
        </p:spPr>
        <p:txBody>
          <a:bodyPr anchor="ctr">
            <a:normAutofit/>
          </a:bodyPr>
          <a:lstStyle/>
          <a:p>
            <a:pPr algn="l"/>
            <a:r>
              <a:rPr lang="en-US" sz="48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466CB-5E4C-1540-6524-AC895C320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5549461" cy="5156800"/>
          </a:xfrm>
        </p:spPr>
        <p:txBody>
          <a:bodyPr anchor="ctr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Chaffey &amp; Ellis-Chadwick (2019</a:t>
            </a:r>
            <a:r>
              <a:rPr lang="en-US" sz="2800" i="1" dirty="0">
                <a:solidFill>
                  <a:schemeClr val="tx2"/>
                </a:solidFill>
              </a:rPr>
              <a:t>) Digital Marketing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Johnson et al. (2017) </a:t>
            </a:r>
            <a:r>
              <a:rPr lang="en-US" sz="2800" i="1" dirty="0">
                <a:solidFill>
                  <a:schemeClr val="tx2"/>
                </a:solidFill>
              </a:rPr>
              <a:t>Exploring Strategy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Kotler &amp; Keller (2016) </a:t>
            </a:r>
            <a:r>
              <a:rPr lang="en-US" sz="2800" i="1" dirty="0">
                <a:solidFill>
                  <a:schemeClr val="tx2"/>
                </a:solidFill>
              </a:rPr>
              <a:t>Marketing Management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Porter (2008) </a:t>
            </a:r>
            <a:r>
              <a:rPr lang="en-US" sz="2800" i="1" dirty="0">
                <a:solidFill>
                  <a:schemeClr val="tx2"/>
                </a:solidFill>
              </a:rPr>
              <a:t>Competitive Strategy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Green Haven Florists Case Stady (2025)</a:t>
            </a:r>
          </a:p>
        </p:txBody>
      </p:sp>
    </p:spTree>
    <p:extLst>
      <p:ext uri="{BB962C8B-B14F-4D97-AF65-F5344CB8AC3E}">
        <p14:creationId xmlns:p14="http://schemas.microsoft.com/office/powerpoint/2010/main" val="2654064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4F73D-301D-9DE9-0F72-A10B02612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186289" cy="117067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B8FCCF-E8AF-5737-7AFA-F040E3C900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7594" y="4276578"/>
            <a:ext cx="6180406" cy="2250830"/>
          </a:xfrm>
        </p:spPr>
        <p:txBody>
          <a:bodyPr>
            <a:normAutofit/>
          </a:bodyPr>
          <a:lstStyle/>
          <a:p>
            <a:endParaRPr lang="en-US" sz="6000" dirty="0"/>
          </a:p>
        </p:txBody>
      </p:sp>
      <p:pic>
        <p:nvPicPr>
          <p:cNvPr id="5" name="Picture 4" descr="A thank you card with flowers&#10;&#10;AI-generated content may be incorrect.">
            <a:extLst>
              <a:ext uri="{FF2B5EF4-FFF2-40B4-BE49-F238E27FC236}">
                <a16:creationId xmlns:a16="http://schemas.microsoft.com/office/drawing/2014/main" id="{03E80985-5829-7DB7-807F-7E2BFE4F9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6710289" cy="6858000"/>
          </a:xfrm>
          <a:prstGeom prst="rect">
            <a:avLst/>
          </a:prstGeom>
        </p:spPr>
      </p:pic>
      <p:pic>
        <p:nvPicPr>
          <p:cNvPr id="9" name="Picture 8" descr="A group of white paper speech bubbles with question marks&#10;&#10;AI-generated content may be incorrect.">
            <a:extLst>
              <a:ext uri="{FF2B5EF4-FFF2-40B4-BE49-F238E27FC236}">
                <a16:creationId xmlns:a16="http://schemas.microsoft.com/office/drawing/2014/main" id="{D0E198B2-2590-ABFB-3454-C52C1F5A09E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6000" y="-1"/>
            <a:ext cx="6095999" cy="68579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4E4B7E-3766-B4F0-2B94-D14A9549FB15}"/>
              </a:ext>
            </a:extLst>
          </p:cNvPr>
          <p:cNvSpPr txBox="1"/>
          <p:nvPr/>
        </p:nvSpPr>
        <p:spPr>
          <a:xfrm>
            <a:off x="6217920" y="1"/>
            <a:ext cx="4825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429076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5308</TotalTime>
  <Words>450</Words>
  <Application>Microsoft Macintosh PowerPoint</Application>
  <PresentationFormat>Widescreen</PresentationFormat>
  <Paragraphs>93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Green Haven Florists Diagnosing the Decline in In-Store Sales</vt:lpstr>
      <vt:lpstr>OVERVIEW</vt:lpstr>
      <vt:lpstr>INTRODUCTION (short definition + aim)</vt:lpstr>
      <vt:lpstr>Company  Background</vt:lpstr>
      <vt:lpstr>Problem: Nature and Scope</vt:lpstr>
      <vt:lpstr>5W2H Analysis</vt:lpstr>
      <vt:lpstr>PESTLE Analysis</vt:lpstr>
      <vt:lpstr>PESTLE Analysis</vt:lpstr>
      <vt:lpstr>PowerPoint Presentation</vt:lpstr>
      <vt:lpstr>Key Findings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Yuriy Shevtsiv (2509083)</dc:creator>
  <cp:lastModifiedBy>Yuriy Shevtsiv (2509083)</cp:lastModifiedBy>
  <cp:revision>1</cp:revision>
  <cp:lastPrinted>2026-03-08T09:26:30Z</cp:lastPrinted>
  <dcterms:created xsi:type="dcterms:W3CDTF">2026-03-04T19:41:04Z</dcterms:created>
  <dcterms:modified xsi:type="dcterms:W3CDTF">2026-03-08T12:09:51Z</dcterms:modified>
</cp:coreProperties>
</file>