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57" r:id="rId3"/>
    <p:sldId id="261" r:id="rId4"/>
    <p:sldId id="259" r:id="rId5"/>
    <p:sldId id="258"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8" d="100"/>
          <a:sy n="78" d="100"/>
        </p:scale>
        <p:origin x="59" y="3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074DEA-2310-47D6-A298-372719BB3D80}" type="datetimeFigureOut">
              <a:rPr lang="en-GB" smtClean="0"/>
              <a:t>01/02/2021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C8CEBB2-1FFF-4210-A5C5-B5B10455B74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2361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074DEA-2310-47D6-A298-372719BB3D80}"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CEBB2-1FFF-4210-A5C5-B5B10455B74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0062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074DEA-2310-47D6-A298-372719BB3D80}"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CEBB2-1FFF-4210-A5C5-B5B10455B74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8573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074DEA-2310-47D6-A298-372719BB3D80}"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8CEBB2-1FFF-4210-A5C5-B5B10455B74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005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074DEA-2310-47D6-A298-372719BB3D80}" type="datetimeFigureOut">
              <a:rPr lang="en-GB" smtClean="0"/>
              <a:t>01/02/2021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8CEBB2-1FFF-4210-A5C5-B5B10455B74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8463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074DEA-2310-47D6-A298-372719BB3D80}" type="datetimeFigureOut">
              <a:rPr lang="en-GB" smtClean="0"/>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8CEBB2-1FFF-4210-A5C5-B5B10455B74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9740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074DEA-2310-47D6-A298-372719BB3D80}" type="datetimeFigureOut">
              <a:rPr lang="en-GB" smtClean="0"/>
              <a:t>01/02/2021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8CEBB2-1FFF-4210-A5C5-B5B10455B747}" type="slidenum">
              <a:rPr lang="en-GB" smtClean="0"/>
              <a:t>‹#›</a:t>
            </a:fld>
            <a:endParaRPr lang="en-GB"/>
          </a:p>
        </p:txBody>
      </p:sp>
    </p:spTree>
    <p:extLst>
      <p:ext uri="{BB962C8B-B14F-4D97-AF65-F5344CB8AC3E}">
        <p14:creationId xmlns:p14="http://schemas.microsoft.com/office/powerpoint/2010/main" val="3106864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074DEA-2310-47D6-A298-372719BB3D80}"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8CEBB2-1FFF-4210-A5C5-B5B10455B74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5364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1074DEA-2310-47D6-A298-372719BB3D80}" type="datetimeFigureOut">
              <a:rPr lang="en-GB" smtClean="0"/>
              <a:t>01/02/2021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C8CEBB2-1FFF-4210-A5C5-B5B10455B74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2125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074DEA-2310-47D6-A298-372719BB3D80}"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CEBB2-1FFF-4210-A5C5-B5B10455B74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6008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074DEA-2310-47D6-A298-372719BB3D80}"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CEBB2-1FFF-4210-A5C5-B5B10455B74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0413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1074DEA-2310-47D6-A298-372719BB3D80}" type="datetimeFigureOut">
              <a:rPr lang="en-GB" smtClean="0"/>
              <a:t>01/02/2021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C8CEBB2-1FFF-4210-A5C5-B5B10455B74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7686165"/>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Children Young People and Families</a:t>
            </a:r>
          </a:p>
        </p:txBody>
      </p:sp>
      <p:sp>
        <p:nvSpPr>
          <p:cNvPr id="3" name="Subtitle 2"/>
          <p:cNvSpPr>
            <a:spLocks noGrp="1"/>
          </p:cNvSpPr>
          <p:nvPr>
            <p:ph type="subTitle" idx="1"/>
          </p:nvPr>
        </p:nvSpPr>
        <p:spPr/>
        <p:txBody>
          <a:bodyPr>
            <a:normAutofit/>
          </a:bodyPr>
          <a:lstStyle/>
          <a:p>
            <a:r>
              <a:rPr lang="en-GB" sz="2400" dirty="0"/>
              <a:t>Assignment 2 Essay</a:t>
            </a:r>
          </a:p>
        </p:txBody>
      </p:sp>
    </p:spTree>
    <p:extLst>
      <p:ext uri="{BB962C8B-B14F-4D97-AF65-F5344CB8AC3E}">
        <p14:creationId xmlns:p14="http://schemas.microsoft.com/office/powerpoint/2010/main" val="2739494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Assignment 2 Essay </a:t>
            </a:r>
          </a:p>
        </p:txBody>
      </p:sp>
      <p:sp>
        <p:nvSpPr>
          <p:cNvPr id="2" name="Content Placeholder 1"/>
          <p:cNvSpPr>
            <a:spLocks noGrp="1"/>
          </p:cNvSpPr>
          <p:nvPr>
            <p:ph idx="1"/>
          </p:nvPr>
        </p:nvSpPr>
        <p:spPr/>
        <p:txBody>
          <a:bodyPr>
            <a:normAutofit fontScale="92500" lnSpcReduction="20000"/>
          </a:bodyPr>
          <a:lstStyle/>
          <a:p>
            <a:r>
              <a:rPr lang="en-GB" sz="3200" dirty="0"/>
              <a:t>This is an essay so only an initial heading is required e.g. Module Title.</a:t>
            </a:r>
          </a:p>
          <a:p>
            <a:pPr>
              <a:buNone/>
            </a:pPr>
            <a:endParaRPr lang="en-GB" sz="3200" dirty="0"/>
          </a:p>
          <a:p>
            <a:r>
              <a:rPr lang="en-GB" sz="3200" dirty="0"/>
              <a:t>Do not use other headings, list or bullet points.</a:t>
            </a:r>
          </a:p>
          <a:p>
            <a:endParaRPr lang="en-GB" sz="3200" dirty="0"/>
          </a:p>
          <a:p>
            <a:r>
              <a:rPr lang="en-GB" sz="3200" dirty="0"/>
              <a:t>Provide an appropriate introduction.</a:t>
            </a:r>
          </a:p>
          <a:p>
            <a:endParaRPr lang="en-GB" dirty="0"/>
          </a:p>
          <a:p>
            <a:endParaRPr lang="en-GB" dirty="0"/>
          </a:p>
          <a:p>
            <a:endParaRPr lang="en-GB" dirty="0"/>
          </a:p>
        </p:txBody>
      </p:sp>
    </p:spTree>
    <p:extLst>
      <p:ext uri="{BB962C8B-B14F-4D97-AF65-F5344CB8AC3E}">
        <p14:creationId xmlns:p14="http://schemas.microsoft.com/office/powerpoint/2010/main" val="3182177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1FD1-284F-4D28-872C-7EA94B738AC7}"/>
              </a:ext>
            </a:extLst>
          </p:cNvPr>
          <p:cNvSpPr>
            <a:spLocks noGrp="1"/>
          </p:cNvSpPr>
          <p:nvPr>
            <p:ph type="title"/>
          </p:nvPr>
        </p:nvSpPr>
        <p:spPr>
          <a:xfrm>
            <a:off x="1024128" y="585216"/>
            <a:ext cx="9720072" cy="1081352"/>
          </a:xfrm>
        </p:spPr>
        <p:txBody>
          <a:bodyPr/>
          <a:lstStyle/>
          <a:p>
            <a:r>
              <a:rPr lang="en-GB" dirty="0"/>
              <a:t>Focus of the essay</a:t>
            </a:r>
          </a:p>
        </p:txBody>
      </p:sp>
      <p:sp>
        <p:nvSpPr>
          <p:cNvPr id="3" name="Content Placeholder 2">
            <a:extLst>
              <a:ext uri="{FF2B5EF4-FFF2-40B4-BE49-F238E27FC236}">
                <a16:creationId xmlns:a16="http://schemas.microsoft.com/office/drawing/2014/main" id="{99F0AA92-1CE9-4F24-A005-EACB69BD5DF8}"/>
              </a:ext>
            </a:extLst>
          </p:cNvPr>
          <p:cNvSpPr>
            <a:spLocks noGrp="1"/>
          </p:cNvSpPr>
          <p:nvPr>
            <p:ph idx="1"/>
          </p:nvPr>
        </p:nvSpPr>
        <p:spPr>
          <a:xfrm>
            <a:off x="1024128" y="1814052"/>
            <a:ext cx="9720073" cy="4495308"/>
          </a:xfrm>
        </p:spPr>
        <p:txBody>
          <a:bodyPr>
            <a:normAutofit lnSpcReduction="10000"/>
          </a:bodyPr>
          <a:lstStyle/>
          <a:p>
            <a:r>
              <a:rPr lang="en-GB" dirty="0"/>
              <a:t>You may wish to focus your essay on one particular aspect or issue relating to children, young people and families and discuss developments in relation to that particular area. You will need to specify this in your introduction. Examples include:</a:t>
            </a:r>
          </a:p>
          <a:p>
            <a:r>
              <a:rPr lang="en-GB" dirty="0"/>
              <a:t>ACES</a:t>
            </a:r>
          </a:p>
          <a:p>
            <a:r>
              <a:rPr lang="en-GB" dirty="0"/>
              <a:t>Education</a:t>
            </a:r>
          </a:p>
          <a:p>
            <a:r>
              <a:rPr lang="en-GB" dirty="0"/>
              <a:t>Disability</a:t>
            </a:r>
          </a:p>
          <a:p>
            <a:r>
              <a:rPr lang="en-GB" dirty="0"/>
              <a:t>Safeguarding</a:t>
            </a:r>
          </a:p>
          <a:p>
            <a:r>
              <a:rPr lang="en-GB" dirty="0"/>
              <a:t>Looked after children</a:t>
            </a:r>
          </a:p>
          <a:p>
            <a:r>
              <a:rPr lang="en-GB" dirty="0"/>
              <a:t>Poverty</a:t>
            </a:r>
          </a:p>
          <a:p>
            <a:r>
              <a:rPr lang="en-GB" dirty="0"/>
              <a:t>Criminal Justice</a:t>
            </a:r>
          </a:p>
        </p:txBody>
      </p:sp>
    </p:spTree>
    <p:extLst>
      <p:ext uri="{BB962C8B-B14F-4D97-AF65-F5344CB8AC3E}">
        <p14:creationId xmlns:p14="http://schemas.microsoft.com/office/powerpoint/2010/main" val="1143596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2 Essay </a:t>
            </a:r>
          </a:p>
        </p:txBody>
      </p:sp>
      <p:sp>
        <p:nvSpPr>
          <p:cNvPr id="3" name="Content Placeholder 2"/>
          <p:cNvSpPr>
            <a:spLocks noGrp="1"/>
          </p:cNvSpPr>
          <p:nvPr>
            <p:ph idx="1"/>
          </p:nvPr>
        </p:nvSpPr>
        <p:spPr/>
        <p:txBody>
          <a:bodyPr>
            <a:normAutofit fontScale="85000" lnSpcReduction="20000"/>
          </a:bodyPr>
          <a:lstStyle/>
          <a:p>
            <a:r>
              <a:rPr lang="en-GB" sz="3200" dirty="0"/>
              <a:t>Define and an analyse the emergence of childhood including the social construction of childhood – comparing historical perspectives with current perspectives. How have things changed from past to present times.</a:t>
            </a:r>
          </a:p>
          <a:p>
            <a:pPr>
              <a:buNone/>
            </a:pPr>
            <a:endParaRPr lang="en-GB" sz="3200" dirty="0"/>
          </a:p>
          <a:p>
            <a:r>
              <a:rPr lang="en-GB" sz="3200" dirty="0"/>
              <a:t>Consider key elements of childhood and family life and factors influencing these.</a:t>
            </a:r>
          </a:p>
          <a:p>
            <a:endParaRPr lang="en-GB" sz="3200" dirty="0"/>
          </a:p>
          <a:p>
            <a:endParaRPr lang="en-GB" dirty="0"/>
          </a:p>
        </p:txBody>
      </p:sp>
    </p:spTree>
    <p:extLst>
      <p:ext uri="{BB962C8B-B14F-4D97-AF65-F5344CB8AC3E}">
        <p14:creationId xmlns:p14="http://schemas.microsoft.com/office/powerpoint/2010/main" val="139391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Assignment 2 Essay </a:t>
            </a:r>
          </a:p>
        </p:txBody>
      </p:sp>
      <p:sp>
        <p:nvSpPr>
          <p:cNvPr id="2" name="Content Placeholder 1"/>
          <p:cNvSpPr>
            <a:spLocks noGrp="1"/>
          </p:cNvSpPr>
          <p:nvPr>
            <p:ph idx="1"/>
          </p:nvPr>
        </p:nvSpPr>
        <p:spPr/>
        <p:txBody>
          <a:bodyPr>
            <a:normAutofit fontScale="47500" lnSpcReduction="20000"/>
          </a:bodyPr>
          <a:lstStyle/>
          <a:p>
            <a:r>
              <a:rPr lang="en-GB" sz="3200" dirty="0"/>
              <a:t>Show an awareness of relevant legislation relating to children, young people and families and evaluate current policy approaches, relevant legislation and codes of practice that influence working with children and young people and families, with specific reference to the potential influence upon health and well-being of the child, young person and their families.  Don’t forget to include UNCRC.</a:t>
            </a:r>
          </a:p>
          <a:p>
            <a:r>
              <a:rPr lang="en-GB" sz="3200" dirty="0"/>
              <a:t>These should be relevant to the particular area you have decided to focus upon.</a:t>
            </a:r>
          </a:p>
          <a:p>
            <a:endParaRPr lang="en-GB" sz="3200" dirty="0"/>
          </a:p>
          <a:p>
            <a:r>
              <a:rPr lang="en-GB" sz="3200" dirty="0"/>
              <a:t>Demonstrate the positive and negative impact of specific policy approaches on children, young people and families, in relation to the chosen area. Clear distinction needs to be made with regard to which country within the UK the legislation/policy you mention applies to. You can make comparisons between countries if you wish.</a:t>
            </a:r>
          </a:p>
          <a:p>
            <a:endParaRPr lang="en-GB" sz="3200" dirty="0"/>
          </a:p>
          <a:p>
            <a:endParaRPr lang="en-GB" dirty="0"/>
          </a:p>
        </p:txBody>
      </p:sp>
    </p:spTree>
    <p:extLst>
      <p:ext uri="{BB962C8B-B14F-4D97-AF65-F5344CB8AC3E}">
        <p14:creationId xmlns:p14="http://schemas.microsoft.com/office/powerpoint/2010/main" val="4054147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2 Essay </a:t>
            </a:r>
          </a:p>
        </p:txBody>
      </p:sp>
      <p:sp>
        <p:nvSpPr>
          <p:cNvPr id="3" name="Content Placeholder 2"/>
          <p:cNvSpPr>
            <a:spLocks noGrp="1"/>
          </p:cNvSpPr>
          <p:nvPr>
            <p:ph idx="1"/>
          </p:nvPr>
        </p:nvSpPr>
        <p:spPr/>
        <p:txBody>
          <a:bodyPr>
            <a:normAutofit fontScale="85000" lnSpcReduction="20000"/>
          </a:bodyPr>
          <a:lstStyle/>
          <a:p>
            <a:r>
              <a:rPr lang="en-GB" sz="3200" dirty="0"/>
              <a:t>Consider and evaluate how relevant, current initiatives impact on the lives of children young people and families in the chosen area.</a:t>
            </a:r>
          </a:p>
          <a:p>
            <a:r>
              <a:rPr lang="en-GB" sz="3200" dirty="0"/>
              <a:t>Please see resources provided in the relevant tile on Moodle.</a:t>
            </a:r>
          </a:p>
          <a:p>
            <a:endParaRPr lang="en-GB" sz="3200" dirty="0"/>
          </a:p>
          <a:p>
            <a:r>
              <a:rPr lang="en-GB" sz="3200" dirty="0"/>
              <a:t>Evaluate whether or not these are effective in reducing risk factors which make children and families vulnerable in the chosen area.</a:t>
            </a:r>
          </a:p>
          <a:p>
            <a:pPr>
              <a:buNone/>
            </a:pPr>
            <a:endParaRPr lang="en-GB" sz="3200" dirty="0"/>
          </a:p>
          <a:p>
            <a:endParaRPr lang="en-GB" dirty="0"/>
          </a:p>
        </p:txBody>
      </p:sp>
    </p:spTree>
    <p:extLst>
      <p:ext uri="{BB962C8B-B14F-4D97-AF65-F5344CB8AC3E}">
        <p14:creationId xmlns:p14="http://schemas.microsoft.com/office/powerpoint/2010/main" val="121944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6B3D7-B374-43B7-998A-FF3999108B3D}"/>
              </a:ext>
            </a:extLst>
          </p:cNvPr>
          <p:cNvSpPr>
            <a:spLocks noGrp="1"/>
          </p:cNvSpPr>
          <p:nvPr>
            <p:ph type="title"/>
          </p:nvPr>
        </p:nvSpPr>
        <p:spPr/>
        <p:txBody>
          <a:bodyPr/>
          <a:lstStyle/>
          <a:p>
            <a:r>
              <a:rPr lang="en-GB" dirty="0"/>
              <a:t>Conclusion and reference list</a:t>
            </a:r>
          </a:p>
        </p:txBody>
      </p:sp>
      <p:sp>
        <p:nvSpPr>
          <p:cNvPr id="3" name="Content Placeholder 2">
            <a:extLst>
              <a:ext uri="{FF2B5EF4-FFF2-40B4-BE49-F238E27FC236}">
                <a16:creationId xmlns:a16="http://schemas.microsoft.com/office/drawing/2014/main" id="{2825E922-462F-4CD3-AB9E-625611C75D4A}"/>
              </a:ext>
            </a:extLst>
          </p:cNvPr>
          <p:cNvSpPr>
            <a:spLocks noGrp="1"/>
          </p:cNvSpPr>
          <p:nvPr>
            <p:ph idx="1"/>
          </p:nvPr>
        </p:nvSpPr>
        <p:spPr/>
        <p:txBody>
          <a:bodyPr>
            <a:normAutofit fontScale="85000" lnSpcReduction="10000"/>
          </a:bodyPr>
          <a:lstStyle/>
          <a:p>
            <a:r>
              <a:rPr lang="en-GB" sz="3200" dirty="0"/>
              <a:t>Summarise key points previously discussed in the essay.</a:t>
            </a:r>
          </a:p>
          <a:p>
            <a:r>
              <a:rPr lang="en-GB" sz="3200" dirty="0"/>
              <a:t>Make recommendations for improvement where appropriate and consider their potential benefit/impact in the chosen area.</a:t>
            </a:r>
          </a:p>
          <a:p>
            <a:r>
              <a:rPr lang="en-GB" sz="3200" dirty="0"/>
              <a:t>Include citations where appropriate throughout your work (introduction, main body and conclusion).</a:t>
            </a:r>
          </a:p>
          <a:p>
            <a:r>
              <a:rPr lang="en-GB" sz="3200" dirty="0"/>
              <a:t>Include a reference list.</a:t>
            </a:r>
          </a:p>
          <a:p>
            <a:endParaRPr lang="en-GB" dirty="0"/>
          </a:p>
        </p:txBody>
      </p:sp>
    </p:spTree>
    <p:extLst>
      <p:ext uri="{BB962C8B-B14F-4D97-AF65-F5344CB8AC3E}">
        <p14:creationId xmlns:p14="http://schemas.microsoft.com/office/powerpoint/2010/main" val="30064000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401</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Gill Sans MT</vt:lpstr>
      <vt:lpstr>Gallery</vt:lpstr>
      <vt:lpstr>Children Young People and Families</vt:lpstr>
      <vt:lpstr>Assignment 2 Essay </vt:lpstr>
      <vt:lpstr>Focus of the essay</vt:lpstr>
      <vt:lpstr>Assignment 2 Essay </vt:lpstr>
      <vt:lpstr>Assignment 2 Essay </vt:lpstr>
      <vt:lpstr>Assignment 2 Essay </vt:lpstr>
      <vt:lpstr>Conclusion and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Karen Hudson</dc:creator>
  <cp:lastModifiedBy>Karen Hudson</cp:lastModifiedBy>
  <cp:revision>6</cp:revision>
  <dcterms:created xsi:type="dcterms:W3CDTF">2016-11-20T09:33:26Z</dcterms:created>
  <dcterms:modified xsi:type="dcterms:W3CDTF">2021-02-01T14:46:55Z</dcterms:modified>
</cp:coreProperties>
</file>