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2" r:id="rId5"/>
    <p:sldMasterId id="2147483661" r:id="rId6"/>
  </p:sldMasterIdLst>
  <p:notesMasterIdLst>
    <p:notesMasterId r:id="rId23"/>
  </p:notesMasterIdLst>
  <p:sldIdLst>
    <p:sldId id="719" r:id="rId7"/>
    <p:sldId id="301" r:id="rId8"/>
    <p:sldId id="1107" r:id="rId9"/>
    <p:sldId id="1173" r:id="rId10"/>
    <p:sldId id="1108" r:id="rId11"/>
    <p:sldId id="710" r:id="rId12"/>
    <p:sldId id="711" r:id="rId13"/>
    <p:sldId id="712" r:id="rId14"/>
    <p:sldId id="1184" r:id="rId15"/>
    <p:sldId id="713" r:id="rId16"/>
    <p:sldId id="1183" r:id="rId17"/>
    <p:sldId id="1185" r:id="rId18"/>
    <p:sldId id="1186" r:id="rId19"/>
    <p:sldId id="1187" r:id="rId20"/>
    <p:sldId id="1188" r:id="rId21"/>
    <p:sldId id="721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50F67BE-579A-4D93-952C-F13491C4249C}" v="18" dt="2025-03-18T22:52:30.8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82"/>
    <p:restoredTop sz="78732" autoAdjust="0"/>
  </p:normalViewPr>
  <p:slideViewPr>
    <p:cSldViewPr snapToGrid="0">
      <p:cViewPr varScale="1">
        <p:scale>
          <a:sx n="78" d="100"/>
          <a:sy n="78" d="100"/>
        </p:scale>
        <p:origin x="777" y="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notesMaster" Target="notesMasters/notes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lin Jacob Wilson Packia Dhas" userId="050d7d71-3621-4503-95e8-1c9a9d962492" providerId="ADAL" clId="{9537972C-A5E8-4C74-93E8-5D1305AB496E}"/>
    <pc:docChg chg="undo custSel modSld">
      <pc:chgData name="Stalin Jacob Wilson Packia Dhas" userId="050d7d71-3621-4503-95e8-1c9a9d962492" providerId="ADAL" clId="{9537972C-A5E8-4C74-93E8-5D1305AB496E}" dt="2025-03-18T23:01:02.870" v="15" actId="1076"/>
      <pc:docMkLst>
        <pc:docMk/>
      </pc:docMkLst>
      <pc:sldChg chg="modSp mod">
        <pc:chgData name="Stalin Jacob Wilson Packia Dhas" userId="050d7d71-3621-4503-95e8-1c9a9d962492" providerId="ADAL" clId="{9537972C-A5E8-4C74-93E8-5D1305AB496E}" dt="2025-03-18T23:01:02.870" v="15" actId="1076"/>
        <pc:sldMkLst>
          <pc:docMk/>
          <pc:sldMk cId="3657130640" sldId="301"/>
        </pc:sldMkLst>
        <pc:spChg chg="mod">
          <ac:chgData name="Stalin Jacob Wilson Packia Dhas" userId="050d7d71-3621-4503-95e8-1c9a9d962492" providerId="ADAL" clId="{9537972C-A5E8-4C74-93E8-5D1305AB496E}" dt="2025-03-18T23:01:02.870" v="15" actId="1076"/>
          <ac:spMkLst>
            <pc:docMk/>
            <pc:sldMk cId="3657130640" sldId="301"/>
            <ac:spMk id="3" creationId="{00000000-0000-0000-0000-000000000000}"/>
          </ac:spMkLst>
        </pc:spChg>
      </pc:sldChg>
      <pc:sldChg chg="modNotesTx">
        <pc:chgData name="Stalin Jacob Wilson Packia Dhas" userId="050d7d71-3621-4503-95e8-1c9a9d962492" providerId="ADAL" clId="{9537972C-A5E8-4C74-93E8-5D1305AB496E}" dt="2025-03-18T23:00:38.963" v="12" actId="6549"/>
        <pc:sldMkLst>
          <pc:docMk/>
          <pc:sldMk cId="2315989838" sldId="710"/>
        </pc:sldMkLst>
      </pc:sldChg>
      <pc:sldChg chg="modNotesTx">
        <pc:chgData name="Stalin Jacob Wilson Packia Dhas" userId="050d7d71-3621-4503-95e8-1c9a9d962492" providerId="ADAL" clId="{9537972C-A5E8-4C74-93E8-5D1305AB496E}" dt="2025-03-18T23:00:35.231" v="11" actId="6549"/>
        <pc:sldMkLst>
          <pc:docMk/>
          <pc:sldMk cId="777461238" sldId="711"/>
        </pc:sldMkLst>
      </pc:sldChg>
      <pc:sldChg chg="modNotesTx">
        <pc:chgData name="Stalin Jacob Wilson Packia Dhas" userId="050d7d71-3621-4503-95e8-1c9a9d962492" providerId="ADAL" clId="{9537972C-A5E8-4C74-93E8-5D1305AB496E}" dt="2025-03-18T23:00:31.441" v="10" actId="6549"/>
        <pc:sldMkLst>
          <pc:docMk/>
          <pc:sldMk cId="1407723902" sldId="712"/>
        </pc:sldMkLst>
      </pc:sldChg>
      <pc:sldChg chg="modNotesTx">
        <pc:chgData name="Stalin Jacob Wilson Packia Dhas" userId="050d7d71-3621-4503-95e8-1c9a9d962492" providerId="ADAL" clId="{9537972C-A5E8-4C74-93E8-5D1305AB496E}" dt="2025-03-18T23:00:21.977" v="8" actId="6549"/>
        <pc:sldMkLst>
          <pc:docMk/>
          <pc:sldMk cId="4157012221" sldId="713"/>
        </pc:sldMkLst>
      </pc:sldChg>
      <pc:sldChg chg="modNotesTx">
        <pc:chgData name="Stalin Jacob Wilson Packia Dhas" userId="050d7d71-3621-4503-95e8-1c9a9d962492" providerId="ADAL" clId="{9537972C-A5E8-4C74-93E8-5D1305AB496E}" dt="2025-03-18T23:00:50.910" v="13" actId="6549"/>
        <pc:sldMkLst>
          <pc:docMk/>
          <pc:sldMk cId="313146705" sldId="1107"/>
        </pc:sldMkLst>
      </pc:sldChg>
      <pc:sldChg chg="modNotesTx">
        <pc:chgData name="Stalin Jacob Wilson Packia Dhas" userId="050d7d71-3621-4503-95e8-1c9a9d962492" providerId="ADAL" clId="{9537972C-A5E8-4C74-93E8-5D1305AB496E}" dt="2025-03-18T23:00:17.474" v="7" actId="6549"/>
        <pc:sldMkLst>
          <pc:docMk/>
          <pc:sldMk cId="2531185312" sldId="1183"/>
        </pc:sldMkLst>
      </pc:sldChg>
      <pc:sldChg chg="modNotesTx">
        <pc:chgData name="Stalin Jacob Wilson Packia Dhas" userId="050d7d71-3621-4503-95e8-1c9a9d962492" providerId="ADAL" clId="{9537972C-A5E8-4C74-93E8-5D1305AB496E}" dt="2025-03-18T23:00:28.024" v="9" actId="6549"/>
        <pc:sldMkLst>
          <pc:docMk/>
          <pc:sldMk cId="1959568727" sldId="1184"/>
        </pc:sldMkLst>
      </pc:sldChg>
      <pc:sldChg chg="modNotesTx">
        <pc:chgData name="Stalin Jacob Wilson Packia Dhas" userId="050d7d71-3621-4503-95e8-1c9a9d962492" providerId="ADAL" clId="{9537972C-A5E8-4C74-93E8-5D1305AB496E}" dt="2025-03-18T23:00:12.350" v="6" actId="6549"/>
        <pc:sldMkLst>
          <pc:docMk/>
          <pc:sldMk cId="2837460912" sldId="1185"/>
        </pc:sldMkLst>
      </pc:sldChg>
      <pc:sldChg chg="modNotesTx">
        <pc:chgData name="Stalin Jacob Wilson Packia Dhas" userId="050d7d71-3621-4503-95e8-1c9a9d962492" providerId="ADAL" clId="{9537972C-A5E8-4C74-93E8-5D1305AB496E}" dt="2025-03-18T23:00:04.565" v="3" actId="6549"/>
        <pc:sldMkLst>
          <pc:docMk/>
          <pc:sldMk cId="3064144622" sldId="1186"/>
        </pc:sldMkLst>
      </pc:sldChg>
      <pc:sldChg chg="modNotesTx">
        <pc:chgData name="Stalin Jacob Wilson Packia Dhas" userId="050d7d71-3621-4503-95e8-1c9a9d962492" providerId="ADAL" clId="{9537972C-A5E8-4C74-93E8-5D1305AB496E}" dt="2025-03-18T22:59:59.179" v="2" actId="6549"/>
        <pc:sldMkLst>
          <pc:docMk/>
          <pc:sldMk cId="1788385839" sldId="1187"/>
        </pc:sldMkLst>
      </pc:sldChg>
      <pc:sldChg chg="modNotesTx">
        <pc:chgData name="Stalin Jacob Wilson Packia Dhas" userId="050d7d71-3621-4503-95e8-1c9a9d962492" providerId="ADAL" clId="{9537972C-A5E8-4C74-93E8-5D1305AB496E}" dt="2025-03-18T22:59:54.270" v="1" actId="6549"/>
        <pc:sldMkLst>
          <pc:docMk/>
          <pc:sldMk cId="1145162452" sldId="1188"/>
        </pc:sldMkLst>
      </pc:sldChg>
    </pc:docChg>
  </pc:docChgLst>
  <pc:docChgLst>
    <pc:chgData name="Stalin Jacob Wilson Packia Dhas" userId="050d7d71-3621-4503-95e8-1c9a9d962492" providerId="ADAL" clId="{750F67BE-579A-4D93-952C-F13491C4249C}"/>
    <pc:docChg chg="custSel delSld modSld">
      <pc:chgData name="Stalin Jacob Wilson Packia Dhas" userId="050d7d71-3621-4503-95e8-1c9a9d962492" providerId="ADAL" clId="{750F67BE-579A-4D93-952C-F13491C4249C}" dt="2025-03-18T22:59:02.916" v="82" actId="47"/>
      <pc:docMkLst>
        <pc:docMk/>
      </pc:docMkLst>
      <pc:sldChg chg="del">
        <pc:chgData name="Stalin Jacob Wilson Packia Dhas" userId="050d7d71-3621-4503-95e8-1c9a9d962492" providerId="ADAL" clId="{750F67BE-579A-4D93-952C-F13491C4249C}" dt="2025-03-18T22:58:57.287" v="71" actId="47"/>
        <pc:sldMkLst>
          <pc:docMk/>
          <pc:sldMk cId="4140949683" sldId="676"/>
        </pc:sldMkLst>
      </pc:sldChg>
      <pc:sldChg chg="del">
        <pc:chgData name="Stalin Jacob Wilson Packia Dhas" userId="050d7d71-3621-4503-95e8-1c9a9d962492" providerId="ADAL" clId="{750F67BE-579A-4D93-952C-F13491C4249C}" dt="2025-03-18T22:58:58.962" v="75" actId="47"/>
        <pc:sldMkLst>
          <pc:docMk/>
          <pc:sldMk cId="1122485345" sldId="677"/>
        </pc:sldMkLst>
      </pc:sldChg>
      <pc:sldChg chg="del">
        <pc:chgData name="Stalin Jacob Wilson Packia Dhas" userId="050d7d71-3621-4503-95e8-1c9a9d962492" providerId="ADAL" clId="{750F67BE-579A-4D93-952C-F13491C4249C}" dt="2025-03-18T22:58:58.799" v="74" actId="47"/>
        <pc:sldMkLst>
          <pc:docMk/>
          <pc:sldMk cId="988781139" sldId="685"/>
        </pc:sldMkLst>
      </pc:sldChg>
      <pc:sldChg chg="del">
        <pc:chgData name="Stalin Jacob Wilson Packia Dhas" userId="050d7d71-3621-4503-95e8-1c9a9d962492" providerId="ADAL" clId="{750F67BE-579A-4D93-952C-F13491C4249C}" dt="2025-03-18T22:58:58.437" v="72" actId="47"/>
        <pc:sldMkLst>
          <pc:docMk/>
          <pc:sldMk cId="3255353678" sldId="686"/>
        </pc:sldMkLst>
      </pc:sldChg>
      <pc:sldChg chg="modSp mod">
        <pc:chgData name="Stalin Jacob Wilson Packia Dhas" userId="050d7d71-3621-4503-95e8-1c9a9d962492" providerId="ADAL" clId="{750F67BE-579A-4D93-952C-F13491C4249C}" dt="2025-03-18T22:06:00.967" v="2" actId="122"/>
        <pc:sldMkLst>
          <pc:docMk/>
          <pc:sldMk cId="2837460912" sldId="1185"/>
        </pc:sldMkLst>
        <pc:spChg chg="mod">
          <ac:chgData name="Stalin Jacob Wilson Packia Dhas" userId="050d7d71-3621-4503-95e8-1c9a9d962492" providerId="ADAL" clId="{750F67BE-579A-4D93-952C-F13491C4249C}" dt="2025-03-18T22:06:00.967" v="2" actId="122"/>
          <ac:spMkLst>
            <pc:docMk/>
            <pc:sldMk cId="2837460912" sldId="1185"/>
            <ac:spMk id="2" creationId="{402DC975-7190-85AB-E004-2F9135A3AADE}"/>
          </ac:spMkLst>
        </pc:spChg>
      </pc:sldChg>
      <pc:sldChg chg="addSp modSp mod modNotesTx">
        <pc:chgData name="Stalin Jacob Wilson Packia Dhas" userId="050d7d71-3621-4503-95e8-1c9a9d962492" providerId="ADAL" clId="{750F67BE-579A-4D93-952C-F13491C4249C}" dt="2025-03-18T22:34:07.421" v="53" actId="1076"/>
        <pc:sldMkLst>
          <pc:docMk/>
          <pc:sldMk cId="3064144622" sldId="1186"/>
        </pc:sldMkLst>
        <pc:spChg chg="mod">
          <ac:chgData name="Stalin Jacob Wilson Packia Dhas" userId="050d7d71-3621-4503-95e8-1c9a9d962492" providerId="ADAL" clId="{750F67BE-579A-4D93-952C-F13491C4249C}" dt="2025-03-18T22:08:06.550" v="5" actId="122"/>
          <ac:spMkLst>
            <pc:docMk/>
            <pc:sldMk cId="3064144622" sldId="1186"/>
            <ac:spMk id="2" creationId="{9C3BCD9D-CA46-5B0B-0051-305FBDFF2CE6}"/>
          </ac:spMkLst>
        </pc:spChg>
        <pc:picChg chg="add mod">
          <ac:chgData name="Stalin Jacob Wilson Packia Dhas" userId="050d7d71-3621-4503-95e8-1c9a9d962492" providerId="ADAL" clId="{750F67BE-579A-4D93-952C-F13491C4249C}" dt="2025-03-18T22:30:08.880" v="46" actId="1076"/>
          <ac:picMkLst>
            <pc:docMk/>
            <pc:sldMk cId="3064144622" sldId="1186"/>
            <ac:picMk id="1026" creationId="{3F51855D-05DF-8044-3BC7-BCA92FE0BBF1}"/>
          </ac:picMkLst>
        </pc:picChg>
        <pc:picChg chg="add mod">
          <ac:chgData name="Stalin Jacob Wilson Packia Dhas" userId="050d7d71-3621-4503-95e8-1c9a9d962492" providerId="ADAL" clId="{750F67BE-579A-4D93-952C-F13491C4249C}" dt="2025-03-18T22:31:56.429" v="49" actId="1076"/>
          <ac:picMkLst>
            <pc:docMk/>
            <pc:sldMk cId="3064144622" sldId="1186"/>
            <ac:picMk id="1028" creationId="{4DB3CE27-5B06-9849-300B-57B59C975361}"/>
          </ac:picMkLst>
        </pc:picChg>
        <pc:picChg chg="add mod">
          <ac:chgData name="Stalin Jacob Wilson Packia Dhas" userId="050d7d71-3621-4503-95e8-1c9a9d962492" providerId="ADAL" clId="{750F67BE-579A-4D93-952C-F13491C4249C}" dt="2025-03-18T22:32:55.397" v="51" actId="1076"/>
          <ac:picMkLst>
            <pc:docMk/>
            <pc:sldMk cId="3064144622" sldId="1186"/>
            <ac:picMk id="1030" creationId="{C4763726-CCDD-FC85-F4CF-3881F1F9F033}"/>
          </ac:picMkLst>
        </pc:picChg>
        <pc:picChg chg="add mod">
          <ac:chgData name="Stalin Jacob Wilson Packia Dhas" userId="050d7d71-3621-4503-95e8-1c9a9d962492" providerId="ADAL" clId="{750F67BE-579A-4D93-952C-F13491C4249C}" dt="2025-03-18T22:34:07.421" v="53" actId="1076"/>
          <ac:picMkLst>
            <pc:docMk/>
            <pc:sldMk cId="3064144622" sldId="1186"/>
            <ac:picMk id="1032" creationId="{EAB82B22-9DFC-B01A-291D-32CCD3EFF05A}"/>
          </ac:picMkLst>
        </pc:picChg>
      </pc:sldChg>
      <pc:sldChg chg="modSp mod">
        <pc:chgData name="Stalin Jacob Wilson Packia Dhas" userId="050d7d71-3621-4503-95e8-1c9a9d962492" providerId="ADAL" clId="{750F67BE-579A-4D93-952C-F13491C4249C}" dt="2025-03-18T22:49:08.581" v="59" actId="6549"/>
        <pc:sldMkLst>
          <pc:docMk/>
          <pc:sldMk cId="1788385839" sldId="1187"/>
        </pc:sldMkLst>
        <pc:spChg chg="mod">
          <ac:chgData name="Stalin Jacob Wilson Packia Dhas" userId="050d7d71-3621-4503-95e8-1c9a9d962492" providerId="ADAL" clId="{750F67BE-579A-4D93-952C-F13491C4249C}" dt="2025-03-18T22:49:08.581" v="59" actId="6549"/>
          <ac:spMkLst>
            <pc:docMk/>
            <pc:sldMk cId="1788385839" sldId="1187"/>
            <ac:spMk id="3" creationId="{ADBD2869-640F-1FE3-CC24-36ADB3F0E0C9}"/>
          </ac:spMkLst>
        </pc:spChg>
      </pc:sldChg>
      <pc:sldChg chg="addSp modSp">
        <pc:chgData name="Stalin Jacob Wilson Packia Dhas" userId="050d7d71-3621-4503-95e8-1c9a9d962492" providerId="ADAL" clId="{750F67BE-579A-4D93-952C-F13491C4249C}" dt="2025-03-18T22:52:30.802" v="67" actId="1076"/>
        <pc:sldMkLst>
          <pc:docMk/>
          <pc:sldMk cId="1145162452" sldId="1188"/>
        </pc:sldMkLst>
        <pc:picChg chg="add mod">
          <ac:chgData name="Stalin Jacob Wilson Packia Dhas" userId="050d7d71-3621-4503-95e8-1c9a9d962492" providerId="ADAL" clId="{750F67BE-579A-4D93-952C-F13491C4249C}" dt="2025-03-18T22:52:30.802" v="67" actId="1076"/>
          <ac:picMkLst>
            <pc:docMk/>
            <pc:sldMk cId="1145162452" sldId="1188"/>
            <ac:picMk id="2050" creationId="{6E5D0BB5-D190-D754-207E-E2E045F30068}"/>
          </ac:picMkLst>
        </pc:picChg>
        <pc:picChg chg="add mod">
          <ac:chgData name="Stalin Jacob Wilson Packia Dhas" userId="050d7d71-3621-4503-95e8-1c9a9d962492" providerId="ADAL" clId="{750F67BE-579A-4D93-952C-F13491C4249C}" dt="2025-03-18T22:52:22.689" v="64" actId="14100"/>
          <ac:picMkLst>
            <pc:docMk/>
            <pc:sldMk cId="1145162452" sldId="1188"/>
            <ac:picMk id="2052" creationId="{FEE2CD2E-CEF1-EAE3-41AC-8A1055B459FD}"/>
          </ac:picMkLst>
        </pc:picChg>
      </pc:sldChg>
      <pc:sldChg chg="del">
        <pc:chgData name="Stalin Jacob Wilson Packia Dhas" userId="050d7d71-3621-4503-95e8-1c9a9d962492" providerId="ADAL" clId="{750F67BE-579A-4D93-952C-F13491C4249C}" dt="2025-03-18T22:58:55.989" v="68" actId="47"/>
        <pc:sldMkLst>
          <pc:docMk/>
          <pc:sldMk cId="3489449335" sldId="1189"/>
        </pc:sldMkLst>
      </pc:sldChg>
      <pc:sldChg chg="del">
        <pc:chgData name="Stalin Jacob Wilson Packia Dhas" userId="050d7d71-3621-4503-95e8-1c9a9d962492" providerId="ADAL" clId="{750F67BE-579A-4D93-952C-F13491C4249C}" dt="2025-03-18T22:58:56.590" v="69" actId="47"/>
        <pc:sldMkLst>
          <pc:docMk/>
          <pc:sldMk cId="3075689371" sldId="1190"/>
        </pc:sldMkLst>
      </pc:sldChg>
      <pc:sldChg chg="del">
        <pc:chgData name="Stalin Jacob Wilson Packia Dhas" userId="050d7d71-3621-4503-95e8-1c9a9d962492" providerId="ADAL" clId="{750F67BE-579A-4D93-952C-F13491C4249C}" dt="2025-03-18T22:58:57.006" v="70" actId="47"/>
        <pc:sldMkLst>
          <pc:docMk/>
          <pc:sldMk cId="4069651059" sldId="1191"/>
        </pc:sldMkLst>
      </pc:sldChg>
      <pc:sldChg chg="del">
        <pc:chgData name="Stalin Jacob Wilson Packia Dhas" userId="050d7d71-3621-4503-95e8-1c9a9d962492" providerId="ADAL" clId="{750F67BE-579A-4D93-952C-F13491C4249C}" dt="2025-03-18T22:59:02.916" v="82" actId="47"/>
        <pc:sldMkLst>
          <pc:docMk/>
          <pc:sldMk cId="1385789609" sldId="1192"/>
        </pc:sldMkLst>
      </pc:sldChg>
      <pc:sldChg chg="del">
        <pc:chgData name="Stalin Jacob Wilson Packia Dhas" userId="050d7d71-3621-4503-95e8-1c9a9d962492" providerId="ADAL" clId="{750F67BE-579A-4D93-952C-F13491C4249C}" dt="2025-03-18T22:58:59.135" v="76" actId="47"/>
        <pc:sldMkLst>
          <pc:docMk/>
          <pc:sldMk cId="522194865" sldId="1193"/>
        </pc:sldMkLst>
      </pc:sldChg>
      <pc:sldChg chg="del">
        <pc:chgData name="Stalin Jacob Wilson Packia Dhas" userId="050d7d71-3621-4503-95e8-1c9a9d962492" providerId="ADAL" clId="{750F67BE-579A-4D93-952C-F13491C4249C}" dt="2025-03-18T22:59:00.174" v="79" actId="47"/>
        <pc:sldMkLst>
          <pc:docMk/>
          <pc:sldMk cId="2003725629" sldId="1194"/>
        </pc:sldMkLst>
      </pc:sldChg>
      <pc:sldChg chg="del">
        <pc:chgData name="Stalin Jacob Wilson Packia Dhas" userId="050d7d71-3621-4503-95e8-1c9a9d962492" providerId="ADAL" clId="{750F67BE-579A-4D93-952C-F13491C4249C}" dt="2025-03-18T22:59:00.865" v="80" actId="47"/>
        <pc:sldMkLst>
          <pc:docMk/>
          <pc:sldMk cId="1271972068" sldId="1195"/>
        </pc:sldMkLst>
      </pc:sldChg>
      <pc:sldChg chg="del">
        <pc:chgData name="Stalin Jacob Wilson Packia Dhas" userId="050d7d71-3621-4503-95e8-1c9a9d962492" providerId="ADAL" clId="{750F67BE-579A-4D93-952C-F13491C4249C}" dt="2025-03-18T22:59:01.263" v="81" actId="47"/>
        <pc:sldMkLst>
          <pc:docMk/>
          <pc:sldMk cId="505038630" sldId="1196"/>
        </pc:sldMkLst>
      </pc:sldChg>
      <pc:sldChg chg="del">
        <pc:chgData name="Stalin Jacob Wilson Packia Dhas" userId="050d7d71-3621-4503-95e8-1c9a9d962492" providerId="ADAL" clId="{750F67BE-579A-4D93-952C-F13491C4249C}" dt="2025-03-18T22:58:59.314" v="77" actId="47"/>
        <pc:sldMkLst>
          <pc:docMk/>
          <pc:sldMk cId="871816630" sldId="1197"/>
        </pc:sldMkLst>
      </pc:sldChg>
      <pc:sldChg chg="del">
        <pc:chgData name="Stalin Jacob Wilson Packia Dhas" userId="050d7d71-3621-4503-95e8-1c9a9d962492" providerId="ADAL" clId="{750F67BE-579A-4D93-952C-F13491C4249C}" dt="2025-03-18T22:58:59.935" v="78" actId="47"/>
        <pc:sldMkLst>
          <pc:docMk/>
          <pc:sldMk cId="2819658159" sldId="1198"/>
        </pc:sldMkLst>
      </pc:sldChg>
      <pc:sldChg chg="del">
        <pc:chgData name="Stalin Jacob Wilson Packia Dhas" userId="050d7d71-3621-4503-95e8-1c9a9d962492" providerId="ADAL" clId="{750F67BE-579A-4D93-952C-F13491C4249C}" dt="2025-03-18T22:58:58.628" v="73" actId="47"/>
        <pc:sldMkLst>
          <pc:docMk/>
          <pc:sldMk cId="998838960" sldId="119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7139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9771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21915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3801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55800-D9B8-9448-A527-96784E5F996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2511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55800-D9B8-9448-A527-96784E5F996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6879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55800-D9B8-9448-A527-96784E5F996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3329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3B3B1E-B0CC-355B-CCDB-7DA34FC541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F95E51-1CCB-4C7D-734A-FB5B315A6B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3F3D03-5CD8-C065-2A93-422688204B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3E8ED4-5A59-F765-2F44-D734F5A049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55800-D9B8-9448-A527-96784E5F996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1081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55800-D9B8-9448-A527-96784E5F996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0082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AE6529-5553-F8C1-D20D-34AB5E9EDD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CA6105-DC5B-EC0E-C9E5-0717866D53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23FE50-10FA-8FCF-A527-C9E5335F0E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61B218-39D5-9A74-472F-F9369C3641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55800-D9B8-9448-A527-96784E5F996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678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0BE794-B616-EB25-9DCF-497FE291EE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25C279-46D8-D9EF-1681-A222B44449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42FCFC-0DDF-FF32-6B67-8C067A406F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44EEB4-F1B0-A807-9CCC-4AA466B8A6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55800-D9B8-9448-A527-96784E5F996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8509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07723D-EEFA-A25B-12DC-C51E6CE26A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6DFD0A-D037-1CE4-09BA-3476E5B384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6C11C5-591A-C500-8FAE-06CF0DFB56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EA5CBD-92D6-C0B4-C4D9-1C2940BBFE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55800-D9B8-9448-A527-96784E5F996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9567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3F19D2-5277-8477-7EDB-415CCD27D5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66627A-0ACB-8B8E-720B-D9B4847984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8BC37C-495D-2F4F-E77F-049D634393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736D0F-5EED-7794-4E44-3715487D19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55800-D9B8-9448-A527-96784E5F996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6595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CBD4F9-032F-9B71-0547-69D6B28846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7A6434-001A-B937-4DCE-0B7DE8E74C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587F1A-28E3-4606-DDCB-48F0F741D5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C2C1DC-838C-CE87-762F-F2D7421388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55800-D9B8-9448-A527-96784E5F996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9189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33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80C05-1506-4BD8-A95C-A9F7098942B9}" type="datetime1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- 13 / 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png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889370"/>
            <a:ext cx="5315818" cy="3331157"/>
          </a:xfrm>
        </p:spPr>
        <p:txBody>
          <a:bodyPr/>
          <a:lstStyle/>
          <a:p>
            <a:r>
              <a:rPr lang="en-GB" sz="4800" dirty="0"/>
              <a:t>Electromagnetic </a:t>
            </a:r>
          </a:p>
          <a:p>
            <a:r>
              <a:rPr lang="en-GB" sz="4800" dirty="0"/>
              <a:t>Radiation</a:t>
            </a:r>
          </a:p>
          <a:p>
            <a:r>
              <a:rPr lang="en-GB" sz="4800" dirty="0"/>
              <a:t>(ACDC5009)</a:t>
            </a:r>
          </a:p>
          <a:p>
            <a:r>
              <a:rPr lang="en-GB" sz="3600" i="1" dirty="0">
                <a:solidFill>
                  <a:srgbClr val="FFC000"/>
                </a:solidFill>
              </a:rPr>
              <a:t>Lecture - 13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9150" y="-77932"/>
            <a:ext cx="4707082" cy="1325563"/>
          </a:xfrm>
        </p:spPr>
        <p:txBody>
          <a:bodyPr>
            <a:normAutofit/>
          </a:bodyPr>
          <a:lstStyle/>
          <a:p>
            <a:pPr algn="l"/>
            <a:r>
              <a:rPr lang="en-IN" b="1" dirty="0">
                <a:solidFill>
                  <a:schemeClr val="bg1"/>
                </a:solidFill>
                <a:latin typeface="+mn-lt"/>
              </a:rPr>
              <a:t>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0780" y="1615553"/>
            <a:ext cx="10780808" cy="4846228"/>
          </a:xfrm>
        </p:spPr>
        <p:txBody>
          <a:bodyPr>
            <a:normAutofit/>
          </a:bodyPr>
          <a:lstStyle/>
          <a:p>
            <a:pPr marL="660400" indent="-571500"/>
            <a:r>
              <a:rPr lang="en-GB" dirty="0">
                <a:solidFill>
                  <a:schemeClr val="tx1"/>
                </a:solidFill>
              </a:rPr>
              <a:t>Electromagnetic Tracking</a:t>
            </a:r>
          </a:p>
          <a:p>
            <a:pPr marL="660400" indent="-571500"/>
            <a:r>
              <a:rPr lang="en-GB" dirty="0"/>
              <a:t>Radar Cross section</a:t>
            </a:r>
          </a:p>
          <a:p>
            <a:pPr marL="660400" indent="-571500"/>
            <a:r>
              <a:rPr lang="en-GB" dirty="0"/>
              <a:t>Stealth </a:t>
            </a:r>
          </a:p>
          <a:p>
            <a:pPr marL="660400" indent="-571500"/>
            <a:endParaRPr lang="en-GB" sz="3200" dirty="0"/>
          </a:p>
          <a:p>
            <a:pPr marL="660400" indent="-571500"/>
            <a:endParaRPr lang="en-IN" sz="4000" dirty="0">
              <a:cs typeface="Times New Roman" panose="02020603050405020304" pitchFamily="18" charset="0"/>
            </a:endParaRPr>
          </a:p>
          <a:p>
            <a:pPr marL="660400" indent="-571500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GB" sz="4000" dirty="0">
              <a:cs typeface="Times New Roman" panose="02020603050405020304" pitchFamily="18" charset="0"/>
            </a:endParaRPr>
          </a:p>
          <a:p>
            <a:pPr marL="446088" indent="-357188"/>
            <a:endParaRPr lang="en-GB" sz="4000" dirty="0">
              <a:cs typeface="Times New Roman" panose="02020603050405020304" pitchFamily="18" charset="0"/>
            </a:endParaRPr>
          </a:p>
          <a:p>
            <a:pPr marL="446088" indent="-357188"/>
            <a:endParaRPr lang="en-GB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3627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- 13 / Electromagnetic Radiation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657130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Tracking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186" y="1454379"/>
            <a:ext cx="11239627" cy="5131813"/>
          </a:xfrm>
        </p:spPr>
        <p:txBody>
          <a:bodyPr>
            <a:normAutofit/>
          </a:bodyPr>
          <a:lstStyle/>
          <a:p>
            <a:pPr fontAlgn="base"/>
            <a:r>
              <a:rPr lang="en-GB" b="0" i="0" dirty="0">
                <a:solidFill>
                  <a:srgbClr val="202124"/>
                </a:solidFill>
                <a:effectLst/>
              </a:rPr>
              <a:t>Electromagnetic Tracking Systems (EMTS) use electromagnetic field </a:t>
            </a:r>
            <a:r>
              <a:rPr lang="en-GB" b="1" i="0" dirty="0">
                <a:solidFill>
                  <a:srgbClr val="202124"/>
                </a:solidFill>
                <a:effectLst/>
              </a:rPr>
              <a:t>to detect the pose of electromagnetic sensors</a:t>
            </a:r>
            <a:r>
              <a:rPr lang="en-GB" b="0" i="0" dirty="0">
                <a:solidFill>
                  <a:srgbClr val="202124"/>
                </a:solidFill>
                <a:effectLst/>
              </a:rPr>
              <a:t>. </a:t>
            </a:r>
          </a:p>
          <a:p>
            <a:pPr fontAlgn="base"/>
            <a:r>
              <a:rPr lang="en-GB" b="0" i="0" dirty="0">
                <a:solidFill>
                  <a:srgbClr val="202124"/>
                </a:solidFill>
                <a:effectLst/>
              </a:rPr>
              <a:t>It involves the </a:t>
            </a:r>
            <a:r>
              <a:rPr lang="en-GB" b="1" i="0" dirty="0">
                <a:solidFill>
                  <a:srgbClr val="202124"/>
                </a:solidFill>
                <a:effectLst/>
              </a:rPr>
              <a:t>generation of electromagnetic fields by a transmitter </a:t>
            </a:r>
            <a:r>
              <a:rPr lang="en-GB" b="0" i="0" dirty="0">
                <a:solidFill>
                  <a:srgbClr val="202124"/>
                </a:solidFill>
                <a:effectLst/>
              </a:rPr>
              <a:t>and the </a:t>
            </a:r>
            <a:r>
              <a:rPr lang="en-GB" b="1" i="0" dirty="0">
                <a:solidFill>
                  <a:srgbClr val="202124"/>
                </a:solidFill>
                <a:effectLst/>
              </a:rPr>
              <a:t>detection of these fields by one or more receivers attached to the object</a:t>
            </a:r>
            <a:r>
              <a:rPr lang="en-GB" b="0" i="0" dirty="0">
                <a:solidFill>
                  <a:srgbClr val="202124"/>
                </a:solidFill>
                <a:effectLst/>
              </a:rPr>
              <a:t> being tracked.</a:t>
            </a:r>
          </a:p>
          <a:p>
            <a:pPr algn="l"/>
            <a:r>
              <a:rPr lang="en-GB" b="0" i="0" dirty="0">
                <a:solidFill>
                  <a:srgbClr val="000000"/>
                </a:solidFill>
                <a:effectLst/>
              </a:rPr>
              <a:t>When a receiving sensor moving in space, </a:t>
            </a:r>
            <a:r>
              <a:rPr lang="en-GB" b="1" i="0" dirty="0">
                <a:solidFill>
                  <a:srgbClr val="000000"/>
                </a:solidFill>
                <a:effectLst/>
              </a:rPr>
              <a:t>electromagnetic tracking system can accurately calculate its position and orientation</a:t>
            </a:r>
            <a:r>
              <a:rPr lang="en-GB" b="0" i="0" dirty="0">
                <a:solidFill>
                  <a:srgbClr val="000000"/>
                </a:solidFill>
                <a:effectLst/>
              </a:rPr>
              <a:t>, it can provide </a:t>
            </a:r>
            <a:r>
              <a:rPr lang="en-GB" b="1" i="0" dirty="0">
                <a:solidFill>
                  <a:srgbClr val="000000"/>
                </a:solidFill>
                <a:effectLst/>
              </a:rPr>
              <a:t>real-time measuring position and orientation angle. </a:t>
            </a:r>
          </a:p>
          <a:p>
            <a:pPr marL="0" indent="0" fontAlgn="base">
              <a:buNone/>
            </a:pPr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436470" cy="365125"/>
          </a:xfrm>
        </p:spPr>
        <p:txBody>
          <a:bodyPr/>
          <a:lstStyle/>
          <a:p>
            <a:r>
              <a:rPr lang="fr-FR"/>
              <a:t>Lecture - 13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146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Tracking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371" y="1212837"/>
            <a:ext cx="11239627" cy="5131813"/>
          </a:xfrm>
        </p:spPr>
        <p:txBody>
          <a:bodyPr>
            <a:normAutofit/>
          </a:bodyPr>
          <a:lstStyle/>
          <a:p>
            <a:r>
              <a:rPr lang="en-GB" sz="3200" b="0" i="0" dirty="0">
                <a:solidFill>
                  <a:srgbClr val="202124"/>
                </a:solidFill>
                <a:effectLst/>
              </a:rPr>
              <a:t>This technology enables </a:t>
            </a:r>
            <a:r>
              <a:rPr lang="en-GB" sz="3200" b="1" i="0" dirty="0">
                <a:solidFill>
                  <a:srgbClr val="202124"/>
                </a:solidFill>
                <a:effectLst/>
              </a:rPr>
              <a:t>precise, real-time tracking </a:t>
            </a:r>
            <a:r>
              <a:rPr lang="en-GB" sz="3200" b="0" i="0" dirty="0">
                <a:solidFill>
                  <a:srgbClr val="202124"/>
                </a:solidFill>
                <a:effectLst/>
              </a:rPr>
              <a:t>of the movement and </a:t>
            </a:r>
            <a:r>
              <a:rPr lang="en-GB" sz="3200" b="1" i="0" dirty="0">
                <a:solidFill>
                  <a:srgbClr val="202124"/>
                </a:solidFill>
                <a:effectLst/>
              </a:rPr>
              <a:t>orientation of objects without the need for line-of-sight</a:t>
            </a:r>
            <a:r>
              <a:rPr lang="en-GB" sz="3200" dirty="0">
                <a:solidFill>
                  <a:srgbClr val="202124"/>
                </a:solidFill>
              </a:rPr>
              <a:t>.</a:t>
            </a:r>
            <a:r>
              <a:rPr lang="en-GB" sz="3200" b="0" i="0" dirty="0">
                <a:solidFill>
                  <a:srgbClr val="202124"/>
                </a:solidFill>
                <a:effectLst/>
              </a:rPr>
              <a:t> </a:t>
            </a:r>
          </a:p>
          <a:p>
            <a:pPr algn="l"/>
            <a:r>
              <a:rPr lang="en-GB" sz="3200" b="0" i="0" dirty="0">
                <a:solidFill>
                  <a:srgbClr val="000000"/>
                </a:solidFill>
                <a:effectLst/>
              </a:rPr>
              <a:t>This system</a:t>
            </a:r>
            <a:r>
              <a:rPr lang="en-GB" sz="3200" dirty="0">
                <a:solidFill>
                  <a:srgbClr val="000000"/>
                </a:solidFill>
              </a:rPr>
              <a:t> is</a:t>
            </a:r>
            <a:r>
              <a:rPr lang="en-GB" sz="3200" b="0" i="0" dirty="0">
                <a:solidFill>
                  <a:srgbClr val="000000"/>
                </a:solidFill>
                <a:effectLst/>
              </a:rPr>
              <a:t> used in</a:t>
            </a:r>
            <a:r>
              <a:rPr lang="en-GB" sz="3200" b="1" i="0" dirty="0">
                <a:solidFill>
                  <a:srgbClr val="000000"/>
                </a:solidFill>
                <a:effectLst/>
              </a:rPr>
              <a:t> </a:t>
            </a:r>
            <a:r>
              <a:rPr lang="en-GB" sz="3200" i="0" dirty="0">
                <a:solidFill>
                  <a:srgbClr val="000000"/>
                </a:solidFill>
                <a:effectLst/>
              </a:rPr>
              <a:t>fields</a:t>
            </a:r>
            <a:r>
              <a:rPr lang="en-GB" sz="3200" dirty="0">
                <a:solidFill>
                  <a:srgbClr val="000000"/>
                </a:solidFill>
              </a:rPr>
              <a:t> </a:t>
            </a:r>
            <a:r>
              <a:rPr lang="en-GB" sz="3200" i="0" dirty="0">
                <a:solidFill>
                  <a:srgbClr val="000000"/>
                </a:solidFill>
                <a:effectLst/>
              </a:rPr>
              <a:t>such as </a:t>
            </a:r>
            <a:r>
              <a:rPr lang="en-GB" sz="3200" b="1" i="0" dirty="0">
                <a:solidFill>
                  <a:srgbClr val="000000"/>
                </a:solidFill>
                <a:effectLst/>
              </a:rPr>
              <a:t>navigation, ballistic missile tracking, robots, biomechanics, </a:t>
            </a:r>
            <a:r>
              <a:rPr lang="en-GB" sz="3200" b="1" dirty="0">
                <a:solidFill>
                  <a:srgbClr val="000000"/>
                </a:solidFill>
              </a:rPr>
              <a:t>etc</a:t>
            </a:r>
            <a:endParaRPr lang="en-GB" sz="3200" b="0" i="0" dirty="0">
              <a:solidFill>
                <a:srgbClr val="000000"/>
              </a:solidFill>
              <a:effectLst/>
            </a:endParaRPr>
          </a:p>
          <a:p>
            <a:pPr fontAlgn="base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436470" cy="365125"/>
          </a:xfrm>
        </p:spPr>
        <p:txBody>
          <a:bodyPr/>
          <a:lstStyle/>
          <a:p>
            <a:r>
              <a:rPr lang="fr-FR"/>
              <a:t>Lecture - 13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7003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Electromagnetic Tracking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371" y="1212837"/>
            <a:ext cx="11239627" cy="5131813"/>
          </a:xfrm>
        </p:spPr>
        <p:txBody>
          <a:bodyPr>
            <a:normAutofit lnSpcReduction="10000"/>
          </a:bodyPr>
          <a:lstStyle/>
          <a:p>
            <a:pPr algn="l"/>
            <a:r>
              <a:rPr lang="en-GB" dirty="0">
                <a:solidFill>
                  <a:srgbClr val="000000"/>
                </a:solidFill>
              </a:rPr>
              <a:t>The system generates electromagnetic fields through a </a:t>
            </a:r>
            <a:r>
              <a:rPr lang="en-GB" b="1" dirty="0">
                <a:solidFill>
                  <a:srgbClr val="000000"/>
                </a:solidFill>
              </a:rPr>
              <a:t>set of coils or antenna in the transmitter. </a:t>
            </a:r>
          </a:p>
          <a:p>
            <a:pPr algn="l"/>
            <a:r>
              <a:rPr lang="en-GB" dirty="0">
                <a:solidFill>
                  <a:srgbClr val="000000"/>
                </a:solidFill>
              </a:rPr>
              <a:t>The object to be tracked has a </a:t>
            </a:r>
            <a:r>
              <a:rPr lang="en-GB" b="1" dirty="0">
                <a:solidFill>
                  <a:srgbClr val="000000"/>
                </a:solidFill>
              </a:rPr>
              <a:t>receiver consisting of one or more sensors equipped with coils. </a:t>
            </a:r>
          </a:p>
          <a:p>
            <a:pPr algn="l"/>
            <a:r>
              <a:rPr lang="en-GB" dirty="0">
                <a:solidFill>
                  <a:srgbClr val="000000"/>
                </a:solidFill>
              </a:rPr>
              <a:t>These </a:t>
            </a:r>
            <a:r>
              <a:rPr lang="en-GB" b="1" dirty="0">
                <a:solidFill>
                  <a:srgbClr val="000000"/>
                </a:solidFill>
              </a:rPr>
              <a:t>sensors detect the generated electromagnetic fields. </a:t>
            </a:r>
            <a:r>
              <a:rPr lang="en-GB" dirty="0">
                <a:solidFill>
                  <a:srgbClr val="000000"/>
                </a:solidFill>
              </a:rPr>
              <a:t>The characteristics of the detected fields (such as strength and phase) vary depending on the </a:t>
            </a:r>
            <a:r>
              <a:rPr lang="en-GB" b="1" dirty="0">
                <a:solidFill>
                  <a:srgbClr val="000000"/>
                </a:solidFill>
              </a:rPr>
              <a:t>sensor's position and orientation relative to the transmitter.</a:t>
            </a:r>
          </a:p>
          <a:p>
            <a:pPr algn="l"/>
            <a:r>
              <a:rPr lang="en-GB" dirty="0">
                <a:solidFill>
                  <a:srgbClr val="000000"/>
                </a:solidFill>
              </a:rPr>
              <a:t>The </a:t>
            </a:r>
            <a:r>
              <a:rPr lang="en-GB" b="1" dirty="0">
                <a:solidFill>
                  <a:srgbClr val="000000"/>
                </a:solidFill>
              </a:rPr>
              <a:t>signals received by the sensors are processed </a:t>
            </a:r>
            <a:r>
              <a:rPr lang="en-GB" dirty="0">
                <a:solidFill>
                  <a:srgbClr val="000000"/>
                </a:solidFill>
              </a:rPr>
              <a:t>to calculate the </a:t>
            </a:r>
            <a:r>
              <a:rPr lang="en-GB" b="1" dirty="0">
                <a:solidFill>
                  <a:srgbClr val="000000"/>
                </a:solidFill>
              </a:rPr>
              <a:t>precise position and orientation of the sensor relative to the transmitter.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  <a:p>
            <a:pPr algn="l"/>
            <a:r>
              <a:rPr lang="en-GB" dirty="0">
                <a:solidFill>
                  <a:srgbClr val="000000"/>
                </a:solidFill>
              </a:rPr>
              <a:t>The system provides </a:t>
            </a:r>
            <a:r>
              <a:rPr lang="en-GB" b="1" dirty="0">
                <a:solidFill>
                  <a:srgbClr val="000000"/>
                </a:solidFill>
              </a:rPr>
              <a:t>real-time data on the position and orientation of the object</a:t>
            </a:r>
            <a:endParaRPr lang="en-GB" b="1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436470" cy="365125"/>
          </a:xfrm>
        </p:spPr>
        <p:txBody>
          <a:bodyPr/>
          <a:lstStyle/>
          <a:p>
            <a:r>
              <a:rPr lang="fr-FR"/>
              <a:t>Lecture - 13 / 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86141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einz-Wolfgang Schnaufer - Wikipedia">
            <a:extLst>
              <a:ext uri="{FF2B5EF4-FFF2-40B4-BE49-F238E27FC236}">
                <a16:creationId xmlns:a16="http://schemas.microsoft.com/office/drawing/2014/main" id="{0913D4C3-0D8D-D41D-4297-4D08FD565E0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8515" y="2708149"/>
            <a:ext cx="7300685" cy="410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Nano SPEAR anti-radar decoy puts big protection in a small package">
            <a:extLst>
              <a:ext uri="{FF2B5EF4-FFF2-40B4-BE49-F238E27FC236}">
                <a16:creationId xmlns:a16="http://schemas.microsoft.com/office/drawing/2014/main" id="{FE644842-1789-110E-9137-9B32AC035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872" y="3745013"/>
            <a:ext cx="4209128" cy="2795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944C87A-A0CD-AFBA-325D-25C64A2733E4}"/>
              </a:ext>
            </a:extLst>
          </p:cNvPr>
          <p:cNvSpPr txBox="1"/>
          <p:nvPr/>
        </p:nvSpPr>
        <p:spPr>
          <a:xfrm>
            <a:off x="732970" y="1359264"/>
            <a:ext cx="1058091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/>
              <a:t>Chaff</a:t>
            </a:r>
            <a:r>
              <a:rPr lang="en-GB" sz="2400" dirty="0"/>
              <a:t> released from aircraft, a technique used to </a:t>
            </a:r>
            <a:r>
              <a:rPr lang="en-GB" sz="2400" b="1" dirty="0"/>
              <a:t>blind enemy radar</a:t>
            </a:r>
            <a:r>
              <a:rPr lang="en-GB" sz="2400" dirty="0"/>
              <a:t>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Chaff consists of </a:t>
            </a:r>
            <a:r>
              <a:rPr lang="en-GB" sz="2400" b="1" dirty="0"/>
              <a:t>thin strips of aluminium, metallised glass </a:t>
            </a:r>
            <a:r>
              <a:rPr lang="en-GB" sz="2400" b="1" dirty="0" err="1"/>
              <a:t>fiber</a:t>
            </a:r>
            <a:r>
              <a:rPr lang="en-GB" sz="2400" b="1" dirty="0"/>
              <a:t>, or plastic</a:t>
            </a:r>
            <a:r>
              <a:rPr lang="en-GB" sz="2400" dirty="0"/>
              <a:t>, which are dropped in large quantities to create false radar echoes.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4A0813-5A9B-72C2-50E7-55A056F54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- 13 / Electromagnetic Radiation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095FDF-9C65-99FF-2DEC-1938EC38F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989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ast Line of Defence? Anti-missile Tech on Civilian Aircraft ...">
            <a:extLst>
              <a:ext uri="{FF2B5EF4-FFF2-40B4-BE49-F238E27FC236}">
                <a16:creationId xmlns:a16="http://schemas.microsoft.com/office/drawing/2014/main" id="{0AC6B138-672C-DDB2-10A6-995ED718AD4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42693" y="3655218"/>
            <a:ext cx="9150807" cy="3202782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77" name="Title 1">
            <a:extLst>
              <a:ext uri="{FF2B5EF4-FFF2-40B4-BE49-F238E27FC236}">
                <a16:creationId xmlns:a16="http://schemas.microsoft.com/office/drawing/2014/main" id="{CB882796-C836-C6C6-4E13-47740A03F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4715" y="155728"/>
            <a:ext cx="9149350" cy="86802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i="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Modern Chaff Cartridges</a:t>
            </a:r>
            <a:endParaRPr lang="en-US" sz="4800" i="0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1E8105-5A43-BD6D-75B8-F7B90214A078}"/>
              </a:ext>
            </a:extLst>
          </p:cNvPr>
          <p:cNvSpPr txBox="1"/>
          <p:nvPr/>
        </p:nvSpPr>
        <p:spPr>
          <a:xfrm>
            <a:off x="732970" y="1359264"/>
            <a:ext cx="1058091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The chaff creates </a:t>
            </a:r>
            <a:r>
              <a:rPr lang="en-GB" sz="2400" b="1" dirty="0"/>
              <a:t>multiple radar reflections</a:t>
            </a:r>
            <a:r>
              <a:rPr lang="en-GB" sz="2400" dirty="0"/>
              <a:t>, making it </a:t>
            </a:r>
            <a:r>
              <a:rPr lang="en-GB" sz="2400" b="1" dirty="0"/>
              <a:t>difficult for enemy radar to track the actual aircraft.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The </a:t>
            </a:r>
            <a:r>
              <a:rPr lang="en-GB" sz="2400" b="1" dirty="0"/>
              <a:t>radar system may lock onto the chaff instead of the aircraft</a:t>
            </a:r>
            <a:r>
              <a:rPr lang="en-GB" sz="2400" dirty="0"/>
              <a:t>, allowing it to escape or evade detection.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 A large amount of chaff can overwhelm radar screens, making it </a:t>
            </a:r>
            <a:r>
              <a:rPr lang="en-GB" sz="2400" b="1" dirty="0"/>
              <a:t>nearly impossible to identify real targets.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B814D9F-A833-D427-EF4C-2C7248B0D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- 13 / Electromagnetic Radiation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2E347A-71C0-E32A-4F02-BF71E2BC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4612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2A5907-780B-8083-5467-BEA382A9A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2726" y="232034"/>
            <a:ext cx="7954454" cy="879166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Radar Cross Section and Stealth</a:t>
            </a:r>
          </a:p>
        </p:txBody>
      </p:sp>
      <p:pic>
        <p:nvPicPr>
          <p:cNvPr id="7170" name="Picture 2" descr="Lockheed CL-1607 &amp; CL-1701 Liquid Hydrogen Powered SST | Secret ...">
            <a:extLst>
              <a:ext uri="{FF2B5EF4-FFF2-40B4-BE49-F238E27FC236}">
                <a16:creationId xmlns:a16="http://schemas.microsoft.com/office/drawing/2014/main" id="{FC1B719F-E919-837F-00F9-0CB9247EC25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21338" y="1235893"/>
            <a:ext cx="6270662" cy="5549535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DAF485-F478-FBD0-F5D6-8926E96136AE}"/>
              </a:ext>
            </a:extLst>
          </p:cNvPr>
          <p:cNvSpPr txBox="1"/>
          <p:nvPr/>
        </p:nvSpPr>
        <p:spPr>
          <a:xfrm>
            <a:off x="290286" y="1590878"/>
            <a:ext cx="5805714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/>
              <a:t>Radar Cross Section (RCS)</a:t>
            </a:r>
            <a:r>
              <a:rPr lang="en-GB" sz="2800" dirty="0"/>
              <a:t> is a measure of how much radar signal an object reflects back to the radar receiver.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It determines how easily an object can be detected by radar.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The unit of RCS is </a:t>
            </a:r>
            <a:r>
              <a:rPr lang="en-GB" sz="2800" b="1" dirty="0"/>
              <a:t>square meters (m²)</a:t>
            </a:r>
            <a:r>
              <a:rPr lang="en-GB" sz="2800" dirty="0"/>
              <a:t>.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E5E352-7306-A4EE-C926-81DAA8326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- 13 / Electromagnetic Radiation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627B8D-99B6-76E8-81E9-732872905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7239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7BE1F0-C32A-8A2B-8934-772533726D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B48C0-206D-0599-22C7-91FF3E8D1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2726" y="232034"/>
            <a:ext cx="7954454" cy="879166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Radar Cross Section and Stealth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EC318E-62F4-894D-45E6-F01B3EF0A8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353457"/>
            <a:ext cx="7954454" cy="4952999"/>
          </a:xfrm>
        </p:spPr>
        <p:txBody>
          <a:bodyPr>
            <a:normAutofit/>
          </a:bodyPr>
          <a:lstStyle/>
          <a:p>
            <a:r>
              <a:rPr lang="en-GB" dirty="0"/>
              <a:t>The RCS is an overall measure of how much energy is reflected back in different directions.</a:t>
            </a:r>
          </a:p>
          <a:p>
            <a:r>
              <a:rPr lang="en-GB" dirty="0"/>
              <a:t>A circular representation gives a general equivalent reflection area, making it easier to visualise.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282F6ACC-F1D8-2504-9A4D-103B546951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4900" y="278892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9C5379-83E8-EF0F-D7C1-0C43D8941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- 13 / Electromagnetic Radiation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6A6517-A329-C438-115F-7B7D9EB12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5687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B383F-A2E3-95ED-5C82-A09EFC74A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4351" y="1632588"/>
            <a:ext cx="3463460" cy="1690407"/>
          </a:xfrm>
        </p:spPr>
        <p:txBody>
          <a:bodyPr>
            <a:normAutofit/>
          </a:bodyPr>
          <a:lstStyle/>
          <a:p>
            <a:r>
              <a:rPr lang="en-GB" sz="4000" dirty="0"/>
              <a:t>F117 and B2</a:t>
            </a:r>
          </a:p>
        </p:txBody>
      </p:sp>
      <p:pic>
        <p:nvPicPr>
          <p:cNvPr id="8198" name="Picture 6" descr="RIP B-2 Bomber: How America's Most Deadly Bomber Will Eventually Lose ...">
            <a:extLst>
              <a:ext uri="{FF2B5EF4-FFF2-40B4-BE49-F238E27FC236}">
                <a16:creationId xmlns:a16="http://schemas.microsoft.com/office/drawing/2014/main" id="{2FF0DA87-5A5B-B16D-9706-BD43AB30C0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28" r="22250" b="4"/>
          <a:stretch/>
        </p:blipFill>
        <p:spPr bwMode="auto">
          <a:xfrm>
            <a:off x="154797" y="762507"/>
            <a:ext cx="3248000" cy="343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B2 Bomber Wallpaper (62+ pictures) - WallpaperSet">
            <a:extLst>
              <a:ext uri="{FF2B5EF4-FFF2-40B4-BE49-F238E27FC236}">
                <a16:creationId xmlns:a16="http://schemas.microsoft.com/office/drawing/2014/main" id="{5A610AA5-003D-B855-E4B2-8694C01A70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45" r="18747" b="3"/>
          <a:stretch/>
        </p:blipFill>
        <p:spPr bwMode="auto">
          <a:xfrm>
            <a:off x="3402797" y="510395"/>
            <a:ext cx="3162241" cy="3429000"/>
          </a:xfrm>
          <a:custGeom>
            <a:avLst/>
            <a:gdLst/>
            <a:ahLst/>
            <a:cxnLst/>
            <a:rect l="l" t="t" r="r" b="b"/>
            <a:pathLst>
              <a:path w="3162241" h="3429000">
                <a:moveTo>
                  <a:pt x="0" y="0"/>
                </a:moveTo>
                <a:lnTo>
                  <a:pt x="3162241" y="0"/>
                </a:lnTo>
                <a:lnTo>
                  <a:pt x="3137449" y="154105"/>
                </a:lnTo>
                <a:lnTo>
                  <a:pt x="3113580" y="309096"/>
                </a:lnTo>
                <a:lnTo>
                  <a:pt x="3090216" y="464772"/>
                </a:lnTo>
                <a:lnTo>
                  <a:pt x="3070213" y="621135"/>
                </a:lnTo>
                <a:lnTo>
                  <a:pt x="3050042" y="776811"/>
                </a:lnTo>
                <a:lnTo>
                  <a:pt x="3031216" y="933174"/>
                </a:lnTo>
                <a:lnTo>
                  <a:pt x="3015080" y="1087479"/>
                </a:lnTo>
                <a:lnTo>
                  <a:pt x="2999784" y="1243841"/>
                </a:lnTo>
                <a:lnTo>
                  <a:pt x="2985832" y="1399518"/>
                </a:lnTo>
                <a:lnTo>
                  <a:pt x="2973730" y="1552451"/>
                </a:lnTo>
                <a:lnTo>
                  <a:pt x="2961627" y="1707442"/>
                </a:lnTo>
                <a:lnTo>
                  <a:pt x="2951542" y="1860375"/>
                </a:lnTo>
                <a:lnTo>
                  <a:pt x="2943642" y="2013309"/>
                </a:lnTo>
                <a:lnTo>
                  <a:pt x="2935405" y="2165556"/>
                </a:lnTo>
                <a:lnTo>
                  <a:pt x="2928514" y="2316432"/>
                </a:lnTo>
                <a:lnTo>
                  <a:pt x="2923639" y="2465937"/>
                </a:lnTo>
                <a:lnTo>
                  <a:pt x="2919437" y="2615441"/>
                </a:lnTo>
                <a:lnTo>
                  <a:pt x="2915403" y="2763574"/>
                </a:lnTo>
                <a:lnTo>
                  <a:pt x="2913554" y="2909649"/>
                </a:lnTo>
                <a:lnTo>
                  <a:pt x="2911537" y="3055725"/>
                </a:lnTo>
                <a:lnTo>
                  <a:pt x="2910528" y="3199743"/>
                </a:lnTo>
                <a:lnTo>
                  <a:pt x="2911537" y="3342389"/>
                </a:lnTo>
                <a:lnTo>
                  <a:pt x="2911537" y="3429000"/>
                </a:lnTo>
                <a:lnTo>
                  <a:pt x="0" y="3429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F3D9E2-7ACE-22CD-551D-7C2B5ED576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65948" y="3172281"/>
            <a:ext cx="3441417" cy="394243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/>
              <a:t>Designed to minimise reflections and hence reduce detectability.</a:t>
            </a:r>
          </a:p>
        </p:txBody>
      </p:sp>
      <p:pic>
        <p:nvPicPr>
          <p:cNvPr id="8194" name="Picture 2" descr="Stealth Bomber Wallpaper (65+ images)">
            <a:extLst>
              <a:ext uri="{FF2B5EF4-FFF2-40B4-BE49-F238E27FC236}">
                <a16:creationId xmlns:a16="http://schemas.microsoft.com/office/drawing/2014/main" id="{29AF6990-A987-2E08-F153-402FA894B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9" r="30230"/>
          <a:stretch/>
        </p:blipFill>
        <p:spPr bwMode="auto">
          <a:xfrm>
            <a:off x="239520" y="3374012"/>
            <a:ext cx="32480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F-117 Nighthawk: The Story of the First Stealth ‘Fighter’">
            <a:extLst>
              <a:ext uri="{FF2B5EF4-FFF2-40B4-BE49-F238E27FC236}">
                <a16:creationId xmlns:a16="http://schemas.microsoft.com/office/drawing/2014/main" id="{88EE4FDD-7868-EE3E-515B-C53C5378F1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62" r="14645"/>
          <a:stretch/>
        </p:blipFill>
        <p:spPr bwMode="auto">
          <a:xfrm>
            <a:off x="3734394" y="3374012"/>
            <a:ext cx="3746831" cy="3429006"/>
          </a:xfrm>
          <a:custGeom>
            <a:avLst/>
            <a:gdLst/>
            <a:ahLst/>
            <a:cxnLst/>
            <a:rect l="l" t="t" r="r" b="b"/>
            <a:pathLst>
              <a:path w="3746831" h="3429006">
                <a:moveTo>
                  <a:pt x="0" y="0"/>
                </a:moveTo>
                <a:lnTo>
                  <a:pt x="3494697" y="0"/>
                </a:lnTo>
                <a:lnTo>
                  <a:pt x="3494697" y="56241"/>
                </a:lnTo>
                <a:lnTo>
                  <a:pt x="3496714" y="196144"/>
                </a:lnTo>
                <a:lnTo>
                  <a:pt x="3499739" y="333304"/>
                </a:lnTo>
                <a:lnTo>
                  <a:pt x="3502597" y="469092"/>
                </a:lnTo>
                <a:lnTo>
                  <a:pt x="3505791" y="602138"/>
                </a:lnTo>
                <a:lnTo>
                  <a:pt x="3510665" y="734497"/>
                </a:lnTo>
                <a:lnTo>
                  <a:pt x="3515876" y="864798"/>
                </a:lnTo>
                <a:lnTo>
                  <a:pt x="3520582" y="992357"/>
                </a:lnTo>
                <a:lnTo>
                  <a:pt x="3533862" y="1241303"/>
                </a:lnTo>
                <a:lnTo>
                  <a:pt x="3547981" y="1479961"/>
                </a:lnTo>
                <a:lnTo>
                  <a:pt x="3562773" y="1709018"/>
                </a:lnTo>
                <a:lnTo>
                  <a:pt x="3579078" y="1925731"/>
                </a:lnTo>
                <a:lnTo>
                  <a:pt x="3596055" y="2132843"/>
                </a:lnTo>
                <a:lnTo>
                  <a:pt x="3614376" y="2324867"/>
                </a:lnTo>
                <a:lnTo>
                  <a:pt x="3632362" y="2505232"/>
                </a:lnTo>
                <a:lnTo>
                  <a:pt x="3650347" y="2671196"/>
                </a:lnTo>
                <a:lnTo>
                  <a:pt x="3667324" y="2823443"/>
                </a:lnTo>
                <a:lnTo>
                  <a:pt x="3683461" y="2958546"/>
                </a:lnTo>
                <a:lnTo>
                  <a:pt x="3698757" y="3080618"/>
                </a:lnTo>
                <a:lnTo>
                  <a:pt x="3711532" y="3183488"/>
                </a:lnTo>
                <a:lnTo>
                  <a:pt x="3723634" y="3269899"/>
                </a:lnTo>
                <a:lnTo>
                  <a:pt x="3740948" y="3388543"/>
                </a:lnTo>
                <a:lnTo>
                  <a:pt x="3746831" y="3429005"/>
                </a:lnTo>
                <a:lnTo>
                  <a:pt x="2848942" y="3429005"/>
                </a:lnTo>
                <a:lnTo>
                  <a:pt x="2848942" y="3429006"/>
                </a:lnTo>
                <a:lnTo>
                  <a:pt x="0" y="342900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99789F-A86F-84F8-2C23-E0DC6C5BE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- 13 / Electromagnetic Radiation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238B18-5BA3-BEE1-2BF8-0968B8601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70122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97E01C-8C14-B00F-222D-3A986E3F1A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C6A77B-99AC-1FAE-FFC4-3A94FE8D1C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2726" y="232034"/>
            <a:ext cx="7954454" cy="879166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Radar Cross Section and Stealth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24D64B-76B3-5B92-B929-46CBA3E98B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353457"/>
            <a:ext cx="10972800" cy="495299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Factors Affecting RCS: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Larger objects</a:t>
            </a:r>
            <a:r>
              <a:rPr lang="en-GB" dirty="0"/>
              <a:t> typically have a </a:t>
            </a:r>
            <a:r>
              <a:rPr lang="en-GB" b="1" dirty="0"/>
              <a:t>higher RCS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Smooth, angled surfaces</a:t>
            </a:r>
            <a:r>
              <a:rPr lang="en-GB" dirty="0"/>
              <a:t> (stealth aircraft) </a:t>
            </a:r>
            <a:r>
              <a:rPr lang="en-GB" b="1" dirty="0"/>
              <a:t>deflect radar waves away</a:t>
            </a:r>
            <a:r>
              <a:rPr lang="en-GB" dirty="0"/>
              <a:t>, reducing RCS.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Radar-Absorbing Materials (RAM)</a:t>
            </a:r>
            <a:r>
              <a:rPr lang="en-GB" dirty="0"/>
              <a:t> absorb radar waves, reducing detectability.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Different radar frequencies and wave polarisations</a:t>
            </a:r>
            <a:r>
              <a:rPr lang="en-GB" dirty="0"/>
              <a:t> interact differently with objects.</a:t>
            </a:r>
          </a:p>
          <a:p>
            <a:pPr marL="0" indent="0">
              <a:buNone/>
            </a:pPr>
            <a:r>
              <a:rPr lang="en-GB" b="1" dirty="0"/>
              <a:t>RCS Depends On: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Shape</a:t>
            </a:r>
            <a:r>
              <a:rPr lang="en-GB" dirty="0"/>
              <a:t> of the aircraft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Material</a:t>
            </a:r>
            <a:r>
              <a:rPr lang="en-GB" dirty="0"/>
              <a:t> used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Orientation</a:t>
            </a:r>
            <a:r>
              <a:rPr lang="en-GB" dirty="0"/>
              <a:t> of the aircraft relative to the radar</a:t>
            </a:r>
          </a:p>
          <a:p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A0E2E7-C71D-C5C8-90EC-0F5982319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- 13 / Electromagnetic Radiation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43BD99-D7D7-D814-3250-B53C78A37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1853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DFF72C-B154-7C84-18F6-51151CAB2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2DC975-7190-85AB-E004-2F9135A3A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7153" y="250445"/>
            <a:ext cx="7954454" cy="87916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Stealth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9691C-FE95-8EB4-472B-8BBFD4B948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353457"/>
            <a:ext cx="10972800" cy="49529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Stealth Technology: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Stealth</a:t>
            </a:r>
            <a:r>
              <a:rPr lang="en-GB" dirty="0"/>
              <a:t> refers to an object's ability to </a:t>
            </a:r>
            <a:r>
              <a:rPr lang="en-GB" b="1" dirty="0"/>
              <a:t>reduce detection</a:t>
            </a:r>
            <a:r>
              <a:rPr lang="en-GB" dirty="0"/>
              <a:t> by radar, infrared sensors, and other tracking methods.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Flat or angular surfaces</a:t>
            </a:r>
            <a:r>
              <a:rPr lang="en-GB" dirty="0"/>
              <a:t> (</a:t>
            </a:r>
            <a:r>
              <a:rPr lang="en-GB" b="1" dirty="0"/>
              <a:t>avoidance of right angles</a:t>
            </a:r>
            <a:r>
              <a:rPr lang="en-GB" dirty="0"/>
              <a:t>) scatter radar waves in different directions.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Radar-Absorbing Materials (RAM):</a:t>
            </a:r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Special coatings</a:t>
            </a:r>
            <a:r>
              <a:rPr lang="en-GB" dirty="0"/>
              <a:t> absorb radar waves instead of reflecting them (e.g., </a:t>
            </a:r>
            <a:r>
              <a:rPr lang="en-GB" b="1" dirty="0"/>
              <a:t>carbon-based composite materials</a:t>
            </a:r>
            <a:r>
              <a:rPr lang="en-GB" dirty="0"/>
              <a:t>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Converts electromagnetic waves into heat</a:t>
            </a:r>
            <a:r>
              <a:rPr lang="en-GB" dirty="0"/>
              <a:t>, reducing radar detection.</a:t>
            </a:r>
          </a:p>
          <a:p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F68CC8-DE75-A4CB-824C-633A28A37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- 13 / Electromagnetic Radiation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4F5E49-07CD-86D7-66B5-8A6E2D6A1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4609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0DA569-4868-9FB6-6539-0ADDF7DD08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3BCD9D-CA46-5B0B-0051-305FBDFF2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8960" y="189076"/>
            <a:ext cx="7954454" cy="87916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Stealth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57CD2-3C1D-49B7-33A1-4A6D440FBD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353457"/>
            <a:ext cx="10972800" cy="49529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Reducing Heat Emissions:</a:t>
            </a:r>
          </a:p>
          <a:p>
            <a:r>
              <a:rPr lang="en-GB" dirty="0"/>
              <a:t>Jet engines produce a large amount of heat, which can be detected by infrared sensors (heat-seeking missiles).</a:t>
            </a:r>
          </a:p>
          <a:p>
            <a:r>
              <a:rPr lang="en-GB" dirty="0"/>
              <a:t>Engines are buried inside the aircraft to reduce exhaust visibility.</a:t>
            </a:r>
          </a:p>
          <a:p>
            <a:r>
              <a:rPr lang="en-GB" dirty="0"/>
              <a:t>Cooling exhaust gases before releasing them.</a:t>
            </a:r>
          </a:p>
          <a:p>
            <a:r>
              <a:rPr lang="en-GB" dirty="0"/>
              <a:t>Using coatings that absorb and dissipate heat efficiently </a:t>
            </a:r>
            <a:r>
              <a:rPr lang="en-GB" b="1" dirty="0"/>
              <a:t>(Carbon-Based Coatings, Magnetic RAM Coatings, Metallic Thermal Coatings)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25F8E7-24A1-02F7-F34F-B898C340F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- 13 / Electromagnetic Radiation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899A5E-491B-14FC-6388-D7FA33A6C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13</a:t>
            </a:fld>
            <a:endParaRPr lang="en-GB"/>
          </a:p>
        </p:txBody>
      </p:sp>
      <p:pic>
        <p:nvPicPr>
          <p:cNvPr id="1026" name="Picture 2" descr="F-22 Power 'Raptor' | The &quot;Power End&quot; of the Lockheed-Martin… | Flickr">
            <a:extLst>
              <a:ext uri="{FF2B5EF4-FFF2-40B4-BE49-F238E27FC236}">
                <a16:creationId xmlns:a16="http://schemas.microsoft.com/office/drawing/2014/main" id="{3F51855D-05DF-8044-3BC7-BCA92FE0BB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32" y="5343771"/>
            <a:ext cx="2634110" cy="1483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orthrop B-2 Spirit - Wikipedia">
            <a:extLst>
              <a:ext uri="{FF2B5EF4-FFF2-40B4-BE49-F238E27FC236}">
                <a16:creationId xmlns:a16="http://schemas.microsoft.com/office/drawing/2014/main" id="{4DB3CE27-5B06-9849-300B-57B59C9753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274" y="5054232"/>
            <a:ext cx="2521025" cy="1803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J-20 stealth fighter jet ...">
            <a:extLst>
              <a:ext uri="{FF2B5EF4-FFF2-40B4-BE49-F238E27FC236}">
                <a16:creationId xmlns:a16="http://schemas.microsoft.com/office/drawing/2014/main" id="{C4763726-CCDD-FC85-F4CF-3881F1F9F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6606" y="5084578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u-57 Felon's Two-Dimensional Thrust ...">
            <a:extLst>
              <a:ext uri="{FF2B5EF4-FFF2-40B4-BE49-F238E27FC236}">
                <a16:creationId xmlns:a16="http://schemas.microsoft.com/office/drawing/2014/main" id="{EAB82B22-9DFC-B01A-291D-32CCD3EFF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3693" y="5156015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4144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87CC33-C2B8-0F54-7F8B-CD4B1A7F6A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0B18D-9111-9E0B-2C94-115CA8772D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2726" y="232034"/>
            <a:ext cx="7954454" cy="879166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Radar Cross Section and Stealth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BD2869-640F-1FE3-CC24-36ADB3F0E0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353457"/>
            <a:ext cx="10972800" cy="49529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Noise Reduction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Used in </a:t>
            </a:r>
            <a:r>
              <a:rPr lang="en-GB" b="1" dirty="0"/>
              <a:t>stealth aircrafts, submarines</a:t>
            </a:r>
            <a:r>
              <a:rPr lang="en-GB" dirty="0"/>
              <a:t> and </a:t>
            </a:r>
            <a:r>
              <a:rPr lang="en-GB" b="1" dirty="0"/>
              <a:t>stealth helicopters</a:t>
            </a:r>
            <a:r>
              <a:rPr lang="en-GB" dirty="0"/>
              <a:t> to reduce sound emissions.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Coatings and designs</a:t>
            </a:r>
            <a:r>
              <a:rPr lang="en-GB" dirty="0"/>
              <a:t> minimise noise and vibrations.</a:t>
            </a:r>
          </a:p>
          <a:p>
            <a:pPr marL="0" indent="0">
              <a:buNone/>
            </a:pPr>
            <a:r>
              <a:rPr lang="en-GB" b="1" dirty="0"/>
              <a:t>Minimising Electromagnetic Emissions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Reduce radio communication and electronic emissions to avoid detection by enemy Electronic Warfare (EW) systems.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C4F4C2-A6DB-1030-0D44-7D0D33EEC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- 13 / Electromagnetic Radiation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12673D-7C66-B06B-2995-EA1507B36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3858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908A77-1D40-15F1-9A54-71438AEF52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176D4-AEE7-4712-8813-5466F76C5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2726" y="232034"/>
            <a:ext cx="7954454" cy="879166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Radar Cross Section and Stealth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1B46E7-010E-3F05-DBE8-90F8423012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353457"/>
            <a:ext cx="10972800" cy="49529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Visual Camouflage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Dark or </a:t>
            </a:r>
            <a:r>
              <a:rPr lang="en-GB" b="1" dirty="0" err="1"/>
              <a:t>gray</a:t>
            </a:r>
            <a:r>
              <a:rPr lang="en-GB" b="1" dirty="0"/>
              <a:t> camouflage</a:t>
            </a:r>
            <a:r>
              <a:rPr lang="en-GB" dirty="0"/>
              <a:t> makes aircraft harder to see at high altitudes.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Some stealth vehicles use </a:t>
            </a:r>
            <a:r>
              <a:rPr lang="en-GB" b="1" dirty="0"/>
              <a:t>adaptive camouflage</a:t>
            </a:r>
            <a:r>
              <a:rPr lang="en-GB" dirty="0"/>
              <a:t> (e.g., heat signature-changing paint).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2F0415-E67A-8E4B-DB07-8758EFEB4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- 13 / Electromagnetic Radiation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48C142-50CC-1D1A-47BA-71365BC62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15</a:t>
            </a:fld>
            <a:endParaRPr lang="en-GB"/>
          </a:p>
        </p:txBody>
      </p:sp>
      <p:pic>
        <p:nvPicPr>
          <p:cNvPr id="2050" name="Picture 2" descr="shark&quot; camouflage pattern ...">
            <a:extLst>
              <a:ext uri="{FF2B5EF4-FFF2-40B4-BE49-F238E27FC236}">
                <a16:creationId xmlns:a16="http://schemas.microsoft.com/office/drawing/2014/main" id="{6E5D0BB5-D190-D754-207E-E2E045F300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539" y="4310145"/>
            <a:ext cx="3666894" cy="2516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tealth technology - Wikipedia">
            <a:extLst>
              <a:ext uri="{FF2B5EF4-FFF2-40B4-BE49-F238E27FC236}">
                <a16:creationId xmlns:a16="http://schemas.microsoft.com/office/drawing/2014/main" id="{FEE2CD2E-CEF1-EAE3-41AC-8A1055B459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4099" y="4533661"/>
            <a:ext cx="3406339" cy="2324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51624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"/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  <a14:imgEffect>
                      <a14:brightnessContrast bright="-2000" contrast="4000"/>
                    </a14:imgEffect>
                  </a14:imgLayer>
                </a14:imgProps>
              </a:ext>
            </a:extLst>
          </a:blip>
          <a:srcRect/>
          <a:stretch>
            <a:fillRect l="36000" t="9000" r="-2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337" y="1280198"/>
            <a:ext cx="10601325" cy="540970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</a:t>
            </a: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6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089118" y="251169"/>
            <a:ext cx="4803709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194585-7DEA-86EE-6900-9709392B2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105BE9-E9EA-6B05-4312-F3B48198B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- 13 / Electromagnetic Radiation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8782815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303dbf9b-b85b-46a0-94f1-894078c07ecd"/>
    <ds:schemaRef ds:uri="http://schemas.openxmlformats.org/package/2006/metadata/core-properties"/>
    <ds:schemaRef ds:uri="211f9404-bca0-4bcf-9c1d-965ccb6f8d2d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868</Words>
  <Application>Microsoft Office PowerPoint</Application>
  <PresentationFormat>Widescreen</PresentationFormat>
  <Paragraphs>127</Paragraphs>
  <Slides>16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Arial</vt:lpstr>
      <vt:lpstr>Calibri</vt:lpstr>
      <vt:lpstr>Calibri Light</vt:lpstr>
      <vt:lpstr>Times New Roman</vt:lpstr>
      <vt:lpstr>UWTSD 200_Title Page</vt:lpstr>
      <vt:lpstr>UWTSD 200_Title Page 2</vt:lpstr>
      <vt:lpstr>UWTSD 200_Text 4</vt:lpstr>
      <vt:lpstr>PowerPoint Presentation</vt:lpstr>
      <vt:lpstr>Content</vt:lpstr>
      <vt:lpstr>Electromagnetic Tracking system</vt:lpstr>
      <vt:lpstr>Electromagnetic Tracking system</vt:lpstr>
      <vt:lpstr>Electromagnetic Tracking system</vt:lpstr>
      <vt:lpstr>PowerPoint Presentation</vt:lpstr>
      <vt:lpstr>Modern Chaff Cartridges</vt:lpstr>
      <vt:lpstr>Radar Cross Section and Stealth</vt:lpstr>
      <vt:lpstr>Radar Cross Section and Stealth</vt:lpstr>
      <vt:lpstr>F117 and B2</vt:lpstr>
      <vt:lpstr>Radar Cross Section and Stealth</vt:lpstr>
      <vt:lpstr>Stealth</vt:lpstr>
      <vt:lpstr>Stealth</vt:lpstr>
      <vt:lpstr>Radar Cross Section and Stealth</vt:lpstr>
      <vt:lpstr>Radar Cross Section and Stealth</vt:lpstr>
      <vt:lpstr>Thank You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Stalin Jacob Wilson Packia Dhas</cp:lastModifiedBy>
  <cp:revision>126</cp:revision>
  <dcterms:created xsi:type="dcterms:W3CDTF">2021-03-09T15:35:42Z</dcterms:created>
  <dcterms:modified xsi:type="dcterms:W3CDTF">2025-03-18T23:01:05Z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