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6" r:id="rId3"/>
    <p:sldId id="264" r:id="rId4"/>
    <p:sldId id="258" r:id="rId5"/>
    <p:sldId id="259" r:id="rId6"/>
    <p:sldId id="260" r:id="rId7"/>
    <p:sldId id="265" r:id="rId8"/>
    <p:sldId id="267" r:id="rId9"/>
    <p:sldId id="268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/>
    <p:restoredTop sz="96197"/>
  </p:normalViewPr>
  <p:slideViewPr>
    <p:cSldViewPr snapToGrid="0">
      <p:cViewPr>
        <p:scale>
          <a:sx n="100" d="100"/>
          <a:sy n="100" d="100"/>
        </p:scale>
        <p:origin x="864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30ABFD9-95D3-48B5-8F2E-DED35F05754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C6881D-8A3A-4DE0-93C8-871A38A9D504}">
      <dgm:prSet/>
      <dgm:spPr/>
      <dgm:t>
        <a:bodyPr/>
        <a:lstStyle/>
        <a:p>
          <a:r>
            <a:rPr lang="en-GB" dirty="0"/>
            <a:t>Inspired me to seek higher education </a:t>
          </a:r>
          <a:endParaRPr lang="en-US" dirty="0"/>
        </a:p>
      </dgm:t>
    </dgm:pt>
    <dgm:pt modelId="{7EF3BC37-DE5A-416D-A765-FED26842E1CE}" type="parTrans" cxnId="{09754C74-5C61-4A2F-B041-E0687FE93E57}">
      <dgm:prSet/>
      <dgm:spPr/>
      <dgm:t>
        <a:bodyPr/>
        <a:lstStyle/>
        <a:p>
          <a:endParaRPr lang="en-US"/>
        </a:p>
      </dgm:t>
    </dgm:pt>
    <dgm:pt modelId="{9EA2E998-0E1F-4E1E-8A36-F83C04F12FBF}" type="sibTrans" cxnId="{09754C74-5C61-4A2F-B041-E0687FE93E57}">
      <dgm:prSet/>
      <dgm:spPr/>
      <dgm:t>
        <a:bodyPr/>
        <a:lstStyle/>
        <a:p>
          <a:endParaRPr lang="en-US"/>
        </a:p>
      </dgm:t>
    </dgm:pt>
    <dgm:pt modelId="{F7148193-E2E4-41A2-A07C-70BDE99FD12D}">
      <dgm:prSet/>
      <dgm:spPr/>
      <dgm:t>
        <a:bodyPr/>
        <a:lstStyle/>
        <a:p>
          <a:r>
            <a:rPr lang="en-GB"/>
            <a:t>Taught me life lessons </a:t>
          </a:r>
          <a:endParaRPr lang="en-US"/>
        </a:p>
      </dgm:t>
    </dgm:pt>
    <dgm:pt modelId="{03F8BA7C-6C34-4826-B808-5AF1516778C3}" type="parTrans" cxnId="{1C0FFCC5-DCA7-4DCB-8C53-CBA63FE88B63}">
      <dgm:prSet/>
      <dgm:spPr/>
      <dgm:t>
        <a:bodyPr/>
        <a:lstStyle/>
        <a:p>
          <a:endParaRPr lang="en-US"/>
        </a:p>
      </dgm:t>
    </dgm:pt>
    <dgm:pt modelId="{B83F7DBD-8866-47FD-9DEC-1A1B766E0BC9}" type="sibTrans" cxnId="{1C0FFCC5-DCA7-4DCB-8C53-CBA63FE88B63}">
      <dgm:prSet/>
      <dgm:spPr/>
      <dgm:t>
        <a:bodyPr/>
        <a:lstStyle/>
        <a:p>
          <a:endParaRPr lang="en-US"/>
        </a:p>
      </dgm:t>
    </dgm:pt>
    <dgm:pt modelId="{F4051326-7204-47C4-BA2C-D066B6BCA914}">
      <dgm:prSet/>
      <dgm:spPr/>
      <dgm:t>
        <a:bodyPr/>
        <a:lstStyle/>
        <a:p>
          <a:r>
            <a:rPr lang="en-GB"/>
            <a:t>Brought me true independence</a:t>
          </a:r>
          <a:endParaRPr lang="en-US"/>
        </a:p>
      </dgm:t>
    </dgm:pt>
    <dgm:pt modelId="{18E59AD0-6A85-4DD7-A5C9-05C9AA314FDD}" type="parTrans" cxnId="{6BEE6E69-85EF-4009-8B1B-E4AF99322411}">
      <dgm:prSet/>
      <dgm:spPr/>
      <dgm:t>
        <a:bodyPr/>
        <a:lstStyle/>
        <a:p>
          <a:endParaRPr lang="en-US"/>
        </a:p>
      </dgm:t>
    </dgm:pt>
    <dgm:pt modelId="{C3B1324E-A9F0-435A-9645-563C7A975B64}" type="sibTrans" cxnId="{6BEE6E69-85EF-4009-8B1B-E4AF99322411}">
      <dgm:prSet/>
      <dgm:spPr/>
      <dgm:t>
        <a:bodyPr/>
        <a:lstStyle/>
        <a:p>
          <a:endParaRPr lang="en-US"/>
        </a:p>
      </dgm:t>
    </dgm:pt>
    <dgm:pt modelId="{CEDB5870-61BC-450C-B94E-E2B2BFC0166E}">
      <dgm:prSet/>
      <dgm:spPr/>
      <dgm:t>
        <a:bodyPr/>
        <a:lstStyle/>
        <a:p>
          <a:r>
            <a:rPr lang="en-GB"/>
            <a:t>Developed my ability to critically think</a:t>
          </a:r>
          <a:endParaRPr lang="en-US"/>
        </a:p>
      </dgm:t>
    </dgm:pt>
    <dgm:pt modelId="{84AD53CE-060B-45CC-A53E-814AF0337624}" type="parTrans" cxnId="{68BDE487-A5D8-43C5-8F9D-48FF5CBF449A}">
      <dgm:prSet/>
      <dgm:spPr/>
      <dgm:t>
        <a:bodyPr/>
        <a:lstStyle/>
        <a:p>
          <a:endParaRPr lang="en-US"/>
        </a:p>
      </dgm:t>
    </dgm:pt>
    <dgm:pt modelId="{DDA28432-ED32-4ED2-A86B-329F6697E0B9}" type="sibTrans" cxnId="{68BDE487-A5D8-43C5-8F9D-48FF5CBF449A}">
      <dgm:prSet/>
      <dgm:spPr/>
      <dgm:t>
        <a:bodyPr/>
        <a:lstStyle/>
        <a:p>
          <a:endParaRPr lang="en-US"/>
        </a:p>
      </dgm:t>
    </dgm:pt>
    <dgm:pt modelId="{8F05D469-FB22-4FC9-ABE6-F3BA82CB4F3A}">
      <dgm:prSet/>
      <dgm:spPr/>
      <dgm:t>
        <a:bodyPr/>
        <a:lstStyle/>
        <a:p>
          <a:r>
            <a:rPr lang="en-GB" dirty="0"/>
            <a:t>Psychology and Psychotherapy</a:t>
          </a:r>
          <a:endParaRPr lang="en-US" dirty="0"/>
        </a:p>
      </dgm:t>
    </dgm:pt>
    <dgm:pt modelId="{5117EF17-54A8-49AF-9D25-B14A3FFF532B}" type="parTrans" cxnId="{829DE5B0-B01F-4013-9E7D-48B118DAF98E}">
      <dgm:prSet/>
      <dgm:spPr/>
      <dgm:t>
        <a:bodyPr/>
        <a:lstStyle/>
        <a:p>
          <a:endParaRPr lang="en-US"/>
        </a:p>
      </dgm:t>
    </dgm:pt>
    <dgm:pt modelId="{7C426491-E093-4C7D-8D64-829BF98E54C0}" type="sibTrans" cxnId="{829DE5B0-B01F-4013-9E7D-48B118DAF98E}">
      <dgm:prSet/>
      <dgm:spPr/>
      <dgm:t>
        <a:bodyPr/>
        <a:lstStyle/>
        <a:p>
          <a:endParaRPr lang="en-US"/>
        </a:p>
      </dgm:t>
    </dgm:pt>
    <dgm:pt modelId="{A5CBE23E-ADC5-174D-91FA-ACD4A459E37D}" type="pres">
      <dgm:prSet presAssocID="{930ABFD9-95D3-48B5-8F2E-DED35F057543}" presName="linear" presStyleCnt="0">
        <dgm:presLayoutVars>
          <dgm:animLvl val="lvl"/>
          <dgm:resizeHandles val="exact"/>
        </dgm:presLayoutVars>
      </dgm:prSet>
      <dgm:spPr/>
    </dgm:pt>
    <dgm:pt modelId="{9F71A0F6-3415-A943-93FE-61F1A38DB26C}" type="pres">
      <dgm:prSet presAssocID="{0EC6881D-8A3A-4DE0-93C8-871A38A9D50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093BDE5-02FD-EC45-84D1-A7656BABFFB4}" type="pres">
      <dgm:prSet presAssocID="{9EA2E998-0E1F-4E1E-8A36-F83C04F12FBF}" presName="spacer" presStyleCnt="0"/>
      <dgm:spPr/>
    </dgm:pt>
    <dgm:pt modelId="{18336406-0CB2-054B-838B-E548F215CCAF}" type="pres">
      <dgm:prSet presAssocID="{F7148193-E2E4-41A2-A07C-70BDE99FD12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75FAC1A-FA37-5C41-A7A2-77F42629156E}" type="pres">
      <dgm:prSet presAssocID="{B83F7DBD-8866-47FD-9DEC-1A1B766E0BC9}" presName="spacer" presStyleCnt="0"/>
      <dgm:spPr/>
    </dgm:pt>
    <dgm:pt modelId="{14DEFF6A-6E26-DD44-BDF3-5046C6C74611}" type="pres">
      <dgm:prSet presAssocID="{F4051326-7204-47C4-BA2C-D066B6BCA91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1DEE789-C0DE-334C-A991-FA7CAE71823C}" type="pres">
      <dgm:prSet presAssocID="{C3B1324E-A9F0-435A-9645-563C7A975B64}" presName="spacer" presStyleCnt="0"/>
      <dgm:spPr/>
    </dgm:pt>
    <dgm:pt modelId="{C5F3EF68-D13C-2340-87EE-7BEC05D4A2EB}" type="pres">
      <dgm:prSet presAssocID="{CEDB5870-61BC-450C-B94E-E2B2BFC0166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A1B56AC-4BA9-9D46-9E82-693A0EAE810D}" type="pres">
      <dgm:prSet presAssocID="{DDA28432-ED32-4ED2-A86B-329F6697E0B9}" presName="spacer" presStyleCnt="0"/>
      <dgm:spPr/>
    </dgm:pt>
    <dgm:pt modelId="{FEEF8AAD-03C9-A440-9FA2-263E7F769EBC}" type="pres">
      <dgm:prSet presAssocID="{8F05D469-FB22-4FC9-ABE6-F3BA82CB4F3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8CB8C20-7AED-E94D-847E-C51827DD838B}" type="presOf" srcId="{930ABFD9-95D3-48B5-8F2E-DED35F057543}" destId="{A5CBE23E-ADC5-174D-91FA-ACD4A459E37D}" srcOrd="0" destOrd="0" presId="urn:microsoft.com/office/officeart/2005/8/layout/vList2"/>
    <dgm:cxn modelId="{CD4BFA2B-1CBD-C34C-A6AA-7E068162D7A5}" type="presOf" srcId="{F7148193-E2E4-41A2-A07C-70BDE99FD12D}" destId="{18336406-0CB2-054B-838B-E548F215CCAF}" srcOrd="0" destOrd="0" presId="urn:microsoft.com/office/officeart/2005/8/layout/vList2"/>
    <dgm:cxn modelId="{8E047339-A396-734F-814A-70AF21FE0AA4}" type="presOf" srcId="{CEDB5870-61BC-450C-B94E-E2B2BFC0166E}" destId="{C5F3EF68-D13C-2340-87EE-7BEC05D4A2EB}" srcOrd="0" destOrd="0" presId="urn:microsoft.com/office/officeart/2005/8/layout/vList2"/>
    <dgm:cxn modelId="{D71F8D66-E991-3942-8098-421860989FEF}" type="presOf" srcId="{8F05D469-FB22-4FC9-ABE6-F3BA82CB4F3A}" destId="{FEEF8AAD-03C9-A440-9FA2-263E7F769EBC}" srcOrd="0" destOrd="0" presId="urn:microsoft.com/office/officeart/2005/8/layout/vList2"/>
    <dgm:cxn modelId="{6BEE6E69-85EF-4009-8B1B-E4AF99322411}" srcId="{930ABFD9-95D3-48B5-8F2E-DED35F057543}" destId="{F4051326-7204-47C4-BA2C-D066B6BCA914}" srcOrd="2" destOrd="0" parTransId="{18E59AD0-6A85-4DD7-A5C9-05C9AA314FDD}" sibTransId="{C3B1324E-A9F0-435A-9645-563C7A975B64}"/>
    <dgm:cxn modelId="{09754C74-5C61-4A2F-B041-E0687FE93E57}" srcId="{930ABFD9-95D3-48B5-8F2E-DED35F057543}" destId="{0EC6881D-8A3A-4DE0-93C8-871A38A9D504}" srcOrd="0" destOrd="0" parTransId="{7EF3BC37-DE5A-416D-A765-FED26842E1CE}" sibTransId="{9EA2E998-0E1F-4E1E-8A36-F83C04F12FBF}"/>
    <dgm:cxn modelId="{68BDE487-A5D8-43C5-8F9D-48FF5CBF449A}" srcId="{930ABFD9-95D3-48B5-8F2E-DED35F057543}" destId="{CEDB5870-61BC-450C-B94E-E2B2BFC0166E}" srcOrd="3" destOrd="0" parTransId="{84AD53CE-060B-45CC-A53E-814AF0337624}" sibTransId="{DDA28432-ED32-4ED2-A86B-329F6697E0B9}"/>
    <dgm:cxn modelId="{827326AF-9766-7340-854A-CEF121FE9382}" type="presOf" srcId="{F4051326-7204-47C4-BA2C-D066B6BCA914}" destId="{14DEFF6A-6E26-DD44-BDF3-5046C6C74611}" srcOrd="0" destOrd="0" presId="urn:microsoft.com/office/officeart/2005/8/layout/vList2"/>
    <dgm:cxn modelId="{829DE5B0-B01F-4013-9E7D-48B118DAF98E}" srcId="{930ABFD9-95D3-48B5-8F2E-DED35F057543}" destId="{8F05D469-FB22-4FC9-ABE6-F3BA82CB4F3A}" srcOrd="4" destOrd="0" parTransId="{5117EF17-54A8-49AF-9D25-B14A3FFF532B}" sibTransId="{7C426491-E093-4C7D-8D64-829BF98E54C0}"/>
    <dgm:cxn modelId="{ECE2A1B6-4A9C-7E42-87F0-940B6F0D921C}" type="presOf" srcId="{0EC6881D-8A3A-4DE0-93C8-871A38A9D504}" destId="{9F71A0F6-3415-A943-93FE-61F1A38DB26C}" srcOrd="0" destOrd="0" presId="urn:microsoft.com/office/officeart/2005/8/layout/vList2"/>
    <dgm:cxn modelId="{1C0FFCC5-DCA7-4DCB-8C53-CBA63FE88B63}" srcId="{930ABFD9-95D3-48B5-8F2E-DED35F057543}" destId="{F7148193-E2E4-41A2-A07C-70BDE99FD12D}" srcOrd="1" destOrd="0" parTransId="{03F8BA7C-6C34-4826-B808-5AF1516778C3}" sibTransId="{B83F7DBD-8866-47FD-9DEC-1A1B766E0BC9}"/>
    <dgm:cxn modelId="{4D1EBE97-07B7-7741-A3D1-A25A10D3C466}" type="presParOf" srcId="{A5CBE23E-ADC5-174D-91FA-ACD4A459E37D}" destId="{9F71A0F6-3415-A943-93FE-61F1A38DB26C}" srcOrd="0" destOrd="0" presId="urn:microsoft.com/office/officeart/2005/8/layout/vList2"/>
    <dgm:cxn modelId="{79ACC516-613D-964D-ABEF-CE298EB51069}" type="presParOf" srcId="{A5CBE23E-ADC5-174D-91FA-ACD4A459E37D}" destId="{F093BDE5-02FD-EC45-84D1-A7656BABFFB4}" srcOrd="1" destOrd="0" presId="urn:microsoft.com/office/officeart/2005/8/layout/vList2"/>
    <dgm:cxn modelId="{3DCB2E19-FC69-2149-8516-F9646D7A55CE}" type="presParOf" srcId="{A5CBE23E-ADC5-174D-91FA-ACD4A459E37D}" destId="{18336406-0CB2-054B-838B-E548F215CCAF}" srcOrd="2" destOrd="0" presId="urn:microsoft.com/office/officeart/2005/8/layout/vList2"/>
    <dgm:cxn modelId="{2B8E2C74-C6C3-7744-B2AD-7B35612CD58C}" type="presParOf" srcId="{A5CBE23E-ADC5-174D-91FA-ACD4A459E37D}" destId="{675FAC1A-FA37-5C41-A7A2-77F42629156E}" srcOrd="3" destOrd="0" presId="urn:microsoft.com/office/officeart/2005/8/layout/vList2"/>
    <dgm:cxn modelId="{20EED267-D095-8C4F-938F-58A2E00371EE}" type="presParOf" srcId="{A5CBE23E-ADC5-174D-91FA-ACD4A459E37D}" destId="{14DEFF6A-6E26-DD44-BDF3-5046C6C74611}" srcOrd="4" destOrd="0" presId="urn:microsoft.com/office/officeart/2005/8/layout/vList2"/>
    <dgm:cxn modelId="{D6687670-F822-A74C-AA75-051106F5B68C}" type="presParOf" srcId="{A5CBE23E-ADC5-174D-91FA-ACD4A459E37D}" destId="{D1DEE789-C0DE-334C-A991-FA7CAE71823C}" srcOrd="5" destOrd="0" presId="urn:microsoft.com/office/officeart/2005/8/layout/vList2"/>
    <dgm:cxn modelId="{3D6B4897-7507-7D44-8B17-D6DAD8D772A7}" type="presParOf" srcId="{A5CBE23E-ADC5-174D-91FA-ACD4A459E37D}" destId="{C5F3EF68-D13C-2340-87EE-7BEC05D4A2EB}" srcOrd="6" destOrd="0" presId="urn:microsoft.com/office/officeart/2005/8/layout/vList2"/>
    <dgm:cxn modelId="{595A3543-E69F-7149-BF53-3129F963C64D}" type="presParOf" srcId="{A5CBE23E-ADC5-174D-91FA-ACD4A459E37D}" destId="{EA1B56AC-4BA9-9D46-9E82-693A0EAE810D}" srcOrd="7" destOrd="0" presId="urn:microsoft.com/office/officeart/2005/8/layout/vList2"/>
    <dgm:cxn modelId="{C6D1FDA6-D0CF-0F41-A6A2-53F97CFA7B9C}" type="presParOf" srcId="{A5CBE23E-ADC5-174D-91FA-ACD4A459E37D}" destId="{FEEF8AAD-03C9-A440-9FA2-263E7F769EB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71A0F6-3415-A943-93FE-61F1A38DB26C}">
      <dsp:nvSpPr>
        <dsp:cNvPr id="0" name=""/>
        <dsp:cNvSpPr/>
      </dsp:nvSpPr>
      <dsp:spPr>
        <a:xfrm>
          <a:off x="0" y="822998"/>
          <a:ext cx="6245265" cy="71954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Inspired me to seek higher education </a:t>
          </a:r>
          <a:endParaRPr lang="en-US" sz="3000" kern="1200" dirty="0"/>
        </a:p>
      </dsp:txBody>
      <dsp:txXfrm>
        <a:off x="35125" y="858123"/>
        <a:ext cx="6175015" cy="649299"/>
      </dsp:txXfrm>
    </dsp:sp>
    <dsp:sp modelId="{18336406-0CB2-054B-838B-E548F215CCAF}">
      <dsp:nvSpPr>
        <dsp:cNvPr id="0" name=""/>
        <dsp:cNvSpPr/>
      </dsp:nvSpPr>
      <dsp:spPr>
        <a:xfrm>
          <a:off x="0" y="1628948"/>
          <a:ext cx="6245265" cy="719549"/>
        </a:xfrm>
        <a:prstGeom prst="roundRect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Taught me life lessons </a:t>
          </a:r>
          <a:endParaRPr lang="en-US" sz="3000" kern="1200"/>
        </a:p>
      </dsp:txBody>
      <dsp:txXfrm>
        <a:off x="35125" y="1664073"/>
        <a:ext cx="6175015" cy="649299"/>
      </dsp:txXfrm>
    </dsp:sp>
    <dsp:sp modelId="{14DEFF6A-6E26-DD44-BDF3-5046C6C74611}">
      <dsp:nvSpPr>
        <dsp:cNvPr id="0" name=""/>
        <dsp:cNvSpPr/>
      </dsp:nvSpPr>
      <dsp:spPr>
        <a:xfrm>
          <a:off x="0" y="2434898"/>
          <a:ext cx="6245265" cy="719549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Brought me true independence</a:t>
          </a:r>
          <a:endParaRPr lang="en-US" sz="3000" kern="1200"/>
        </a:p>
      </dsp:txBody>
      <dsp:txXfrm>
        <a:off x="35125" y="2470023"/>
        <a:ext cx="6175015" cy="649299"/>
      </dsp:txXfrm>
    </dsp:sp>
    <dsp:sp modelId="{C5F3EF68-D13C-2340-87EE-7BEC05D4A2EB}">
      <dsp:nvSpPr>
        <dsp:cNvPr id="0" name=""/>
        <dsp:cNvSpPr/>
      </dsp:nvSpPr>
      <dsp:spPr>
        <a:xfrm>
          <a:off x="0" y="3240848"/>
          <a:ext cx="6245265" cy="719549"/>
        </a:xfrm>
        <a:prstGeom prst="roundRect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Developed my ability to critically think</a:t>
          </a:r>
          <a:endParaRPr lang="en-US" sz="3000" kern="1200"/>
        </a:p>
      </dsp:txBody>
      <dsp:txXfrm>
        <a:off x="35125" y="3275973"/>
        <a:ext cx="6175015" cy="649299"/>
      </dsp:txXfrm>
    </dsp:sp>
    <dsp:sp modelId="{FEEF8AAD-03C9-A440-9FA2-263E7F769EBC}">
      <dsp:nvSpPr>
        <dsp:cNvPr id="0" name=""/>
        <dsp:cNvSpPr/>
      </dsp:nvSpPr>
      <dsp:spPr>
        <a:xfrm>
          <a:off x="0" y="4046798"/>
          <a:ext cx="6245265" cy="719549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Psychology and Psychotherapy</a:t>
          </a:r>
          <a:endParaRPr lang="en-US" sz="3000" kern="1200" dirty="0"/>
        </a:p>
      </dsp:txBody>
      <dsp:txXfrm>
        <a:off x="35125" y="4081923"/>
        <a:ext cx="6175015" cy="6492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A25887-EA06-D24C-95F4-91DB2B0222DD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FDC49-8D0B-CB49-AF6F-986F02D27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47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ighlight>
                  <a:srgbClr val="FFFF00"/>
                </a:highlight>
              </a:rPr>
              <a:t>For the sake of this presentation, Gibbs will be used as the main method of reflection on the transitional period in my life.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FDC49-8D0B-CB49-AF6F-986F02D275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302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I came from, set the scene for why it became a transition</a:t>
            </a:r>
          </a:p>
          <a:p>
            <a:r>
              <a:rPr lang="en-GB" dirty="0"/>
              <a:t>Skiing and the promise we all made</a:t>
            </a:r>
          </a:p>
          <a:p>
            <a:r>
              <a:rPr lang="en-GB" dirty="0"/>
              <a:t>Why I decided I had to leave</a:t>
            </a:r>
          </a:p>
          <a:p>
            <a:r>
              <a:rPr lang="en-GB" dirty="0"/>
              <a:t>Where I went to </a:t>
            </a:r>
          </a:p>
          <a:p>
            <a:r>
              <a:rPr lang="en-GB" dirty="0"/>
              <a:t>What my expectations were </a:t>
            </a:r>
          </a:p>
          <a:p>
            <a:r>
              <a:rPr lang="en-GB" dirty="0"/>
              <a:t>How it felt to be there and move etc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4FDC49-8D0B-CB49-AF6F-986F02D275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495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8BA38-CB67-93E4-F224-E8B757ADFB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040F66-120E-D1F1-796B-3F3BB0F0B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E0DB4-310F-A0E0-93F9-1F603138D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BD9C71-4BD6-AA8B-E811-00A93BED6F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7CB835-F238-F24E-D23B-E7B34FB4F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4536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0633C-4570-D27A-A092-BA058D5154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C3B6F-5129-A16A-29B3-4E19D21BF8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6A480E-7D6A-EF15-3E14-235F1E0D7C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8DBBA-64BC-1396-8A8D-E6B78B0FD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16ACF6-3BCA-8691-9B06-C4E6ED0CF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32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C8888-1DC3-652C-7442-C634017B3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E7F16-2A62-4250-A6D3-4EF5797E34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E7C96-90FD-0EF9-B268-28E82EE7E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26D5E-0016-6B7F-61B9-C3E4973721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8D3C16-93D1-2064-64C0-0D944A68E1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2087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BD719-D074-5F3D-A0B4-EA63F8DC9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A99E33-5061-03A6-CF15-727E3147F4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742491-39D1-CF0C-B92B-28170698C4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A70C70-F4D5-3C14-6F2B-06F2BC139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76AB53-A61E-7759-4619-F632AE51E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5232F3-6765-9196-092C-57CC916F4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861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C9481-D3B5-C33F-C15C-585ABA3D7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DA31D9-7EA6-8C16-A4D2-C1371E046C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64953-1C0F-F663-B99F-103E036A95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1EA91B-F135-E3DB-3EC0-FFC7E7D9BE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BDE909-67F8-1A02-809D-A126B25C49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CA88D9-C6FD-D075-FF73-E0C5D0176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C9FD0F-4DA9-A528-24EF-905B6A64E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9BF70D5-33B3-5460-43A4-E3206CE586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709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CA336-CE3F-7A39-E937-A2F4D0DC6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9CC878-46EC-A7A3-DB41-8BE344A35B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F406A5-6287-DCCD-3AC1-F6C431E61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45F0020-5C27-9EAA-DFE1-92C4AE361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270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4392D0-CFF2-ECC3-99DB-33602378F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8DD8378-9414-5D1D-6BFF-C97CA10F0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8C0E33-6123-17E0-7BDF-06867F428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9908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21640-3996-17DE-6BE9-0F7493A9C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33267B-EAE0-CEDE-CF20-D1D7C0BE2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A8273E-B217-4CBD-3378-C902829A4E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9AA15-06C1-C981-E886-7BD5FEA9E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03EA65-121D-D0FB-1821-343118469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FB2E39-19E9-70EB-A356-9EF960463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242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668D4-9FEF-3453-E4AE-A90DA02B0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D95F1E-9D76-F919-BE91-47C38EE4445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BEEAA1-4A2F-BEC9-69B7-2ABF87A95E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77D1E8-13FE-7B77-BDC1-99ECE2D96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EEC0D-4802-6FBB-9020-6502BC4952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4F11-75A8-0249-BFAE-CEDAFCC00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019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0849A-C508-A39C-7C05-F6353F8654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74CDEF-4219-3B85-8A18-FAC8DCE02F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3CAD4C-0AA8-4679-A602-D667C7D53F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C69003-AD80-48FD-A31E-1FF2E7F816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17A1B-27FC-8EB1-2FA9-22941B6D9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431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E25876-5F8A-313E-FCCE-C2FC298F0A8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EDA049-95B7-448C-9DF1-C588F408B6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AFB0C0-E970-93CD-F9DC-1D1EB2EDF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C6AA16-9A4C-C225-1E66-D33E7A08B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6266AD-D5E1-5AE4-CC28-83505EA84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18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54E503-41BF-3FC6-2BD1-582BC928E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0412A-DC23-6942-71AC-54F68A4C25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69325-0BF2-9C0E-265A-9F58F046D39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56A9C-B26D-254A-8E52-9013C847B682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98E394-7AA8-454F-FD49-E745F16065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99FD6-6A12-C729-D229-C43F91DEA3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3FDE2C-F1B4-4042-9B5D-1C0ECD387F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89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igh angle view of a city&#10;&#10;Description automatically generated">
            <a:extLst>
              <a:ext uri="{FF2B5EF4-FFF2-40B4-BE49-F238E27FC236}">
                <a16:creationId xmlns:a16="http://schemas.microsoft.com/office/drawing/2014/main" id="{344FAF68-07ED-CDD9-E135-550D99697E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436"/>
          <a:stretch/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991522-1F9E-B0E9-1411-B737ABC5B6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665" y="193759"/>
            <a:ext cx="397338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5200" dirty="0"/>
              <a:t>An Unexpected Journey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02AE9B-2D7B-97D6-E2E7-97AFDB002F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5664" y="4629234"/>
            <a:ext cx="3973386" cy="1485319"/>
          </a:xfrm>
          <a:noFill/>
        </p:spPr>
        <p:txBody>
          <a:bodyPr>
            <a:normAutofit/>
          </a:bodyPr>
          <a:lstStyle/>
          <a:p>
            <a:pPr algn="l"/>
            <a:r>
              <a:rPr lang="en-GB" dirty="0"/>
              <a:t>Daniel Williams</a:t>
            </a:r>
          </a:p>
        </p:txBody>
      </p:sp>
    </p:spTree>
    <p:extLst>
      <p:ext uri="{BB962C8B-B14F-4D97-AF65-F5344CB8AC3E}">
        <p14:creationId xmlns:p14="http://schemas.microsoft.com/office/powerpoint/2010/main" val="753046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071B8E-AC59-6010-BA76-C4874B9E29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is reflective practice </a:t>
            </a:r>
            <a:br>
              <a:rPr lang="en-US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B3DE7-2F69-8A6D-127C-AC3CA4A8A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809" y="1514477"/>
            <a:ext cx="5813085" cy="461993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kern="1200" dirty="0">
                <a:latin typeface="+mn-lt"/>
                <a:ea typeface="+mn-ea"/>
                <a:cs typeface="+mn-cs"/>
              </a:rPr>
              <a:t>“Being reflective involves the practice of examining our own meaning making process. It is a process that can be traced back to the work of Socrates with the idea of learning through questioning and feedback.” </a:t>
            </a:r>
          </a:p>
          <a:p>
            <a:pPr marL="0" indent="0" algn="r">
              <a:buNone/>
            </a:pPr>
            <a:r>
              <a:rPr lang="en-US" sz="2400" kern="1200" dirty="0">
                <a:latin typeface="+mn-lt"/>
                <a:ea typeface="+mn-ea"/>
                <a:cs typeface="+mn-cs"/>
              </a:rPr>
              <a:t>(</a:t>
            </a:r>
            <a:r>
              <a:rPr lang="en-US" sz="2400" kern="1200" dirty="0" err="1">
                <a:latin typeface="+mn-lt"/>
                <a:ea typeface="+mn-ea"/>
                <a:cs typeface="+mn-cs"/>
              </a:rPr>
              <a:t>Bager-Charleson</a:t>
            </a:r>
            <a:r>
              <a:rPr lang="en-US" sz="2400" kern="1200" dirty="0">
                <a:latin typeface="+mn-lt"/>
                <a:ea typeface="+mn-ea"/>
                <a:cs typeface="+mn-cs"/>
              </a:rPr>
              <a:t>, 2010, p.13-14)</a:t>
            </a:r>
          </a:p>
          <a:p>
            <a:pPr marL="0" indent="0">
              <a:buNone/>
            </a:pPr>
            <a:endParaRPr lang="en-US" sz="2400" kern="1200" dirty="0">
              <a:latin typeface="+mn-lt"/>
              <a:ea typeface="+mn-ea"/>
              <a:cs typeface="+mn-cs"/>
            </a:endParaRPr>
          </a:p>
          <a:p>
            <a:pPr>
              <a:spcBef>
                <a:spcPts val="1000"/>
              </a:spcBef>
            </a:pPr>
            <a:r>
              <a:rPr lang="en-US" sz="2400" kern="1200" dirty="0">
                <a:latin typeface="+mn-lt"/>
                <a:ea typeface="+mn-ea"/>
                <a:cs typeface="+mn-cs"/>
              </a:rPr>
              <a:t>Self-care</a:t>
            </a:r>
          </a:p>
          <a:p>
            <a:pPr>
              <a:spcBef>
                <a:spcPts val="1000"/>
              </a:spcBef>
            </a:pPr>
            <a:r>
              <a:rPr lang="en-US" sz="2400" kern="1200" dirty="0">
                <a:latin typeface="+mn-lt"/>
                <a:ea typeface="+mn-ea"/>
                <a:cs typeface="+mn-cs"/>
              </a:rPr>
              <a:t>Personal and Professional Development</a:t>
            </a:r>
          </a:p>
          <a:p>
            <a:pPr>
              <a:spcBef>
                <a:spcPts val="1000"/>
              </a:spcBef>
            </a:pPr>
            <a:r>
              <a:rPr lang="en-US" sz="2400" kern="1200" dirty="0">
                <a:latin typeface="+mn-lt"/>
                <a:ea typeface="+mn-ea"/>
                <a:cs typeface="+mn-cs"/>
              </a:rPr>
              <a:t>Ethical Guideline </a:t>
            </a:r>
          </a:p>
          <a:p>
            <a:pPr>
              <a:spcBef>
                <a:spcPts val="1000"/>
              </a:spcBef>
            </a:pPr>
            <a:r>
              <a:rPr lang="en-US" sz="2400" kern="1200" dirty="0">
                <a:latin typeface="+mn-lt"/>
                <a:ea typeface="+mn-ea"/>
                <a:cs typeface="+mn-cs"/>
              </a:rPr>
              <a:t>Aid Work/Life Balance. </a:t>
            </a:r>
          </a:p>
          <a:p>
            <a:pPr marL="0" indent="0" algn="r">
              <a:spcBef>
                <a:spcPts val="1000"/>
              </a:spcBef>
              <a:buNone/>
            </a:pPr>
            <a:r>
              <a:rPr lang="en-US" sz="2400" kern="1200" dirty="0">
                <a:latin typeface="+mn-lt"/>
                <a:ea typeface="+mn-ea"/>
                <a:cs typeface="+mn-cs"/>
              </a:rPr>
              <a:t>(Taylor, 2020)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913176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B8C3A8-EB54-ED52-2B89-8F8B06533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models are used?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9BBBC-38E2-6D43-BB85-48F7CDE74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 defTabSz="905256">
              <a:spcAft>
                <a:spcPts val="600"/>
              </a:spcAft>
              <a:buNone/>
            </a:pPr>
            <a:r>
              <a:rPr lang="en-GB" kern="1200" dirty="0">
                <a:latin typeface="+mn-lt"/>
                <a:ea typeface="+mn-ea"/>
                <a:cs typeface="+mn-cs"/>
              </a:rPr>
              <a:t>Some key models are:</a:t>
            </a:r>
          </a:p>
          <a:p>
            <a:pPr marL="282893" indent="-282893" defTabSz="90525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dirty="0">
                <a:latin typeface="+mn-lt"/>
                <a:ea typeface="+mn-ea"/>
                <a:cs typeface="+mn-cs"/>
              </a:rPr>
              <a:t>Kolb (1984) – 4 Stage Reflective Cycle</a:t>
            </a:r>
          </a:p>
          <a:p>
            <a:pPr marL="740093" lvl="1" indent="-282893" defTabSz="905256">
              <a:spcAft>
                <a:spcPts val="600"/>
              </a:spcAft>
            </a:pPr>
            <a:r>
              <a:rPr lang="en-GB" kern="1200" dirty="0">
                <a:latin typeface="+mn-lt"/>
                <a:ea typeface="+mn-ea"/>
                <a:cs typeface="+mn-cs"/>
              </a:rPr>
              <a:t>4 Stages</a:t>
            </a:r>
          </a:p>
          <a:p>
            <a:pPr marL="282893" indent="-282893" defTabSz="90525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dirty="0">
                <a:latin typeface="+mn-lt"/>
                <a:ea typeface="+mn-ea"/>
                <a:cs typeface="+mn-cs"/>
              </a:rPr>
              <a:t>Gibbs (1988) – Reflective Cycle </a:t>
            </a:r>
          </a:p>
          <a:p>
            <a:pPr marL="740093" lvl="1" indent="-282893" defTabSz="905256">
              <a:spcAft>
                <a:spcPts val="600"/>
              </a:spcAft>
            </a:pPr>
            <a:r>
              <a:rPr lang="en-GB" dirty="0"/>
              <a:t>6 Stages</a:t>
            </a:r>
            <a:endParaRPr lang="en-GB" kern="1200" dirty="0">
              <a:latin typeface="+mn-lt"/>
              <a:ea typeface="+mn-ea"/>
              <a:cs typeface="+mn-cs"/>
            </a:endParaRPr>
          </a:p>
          <a:p>
            <a:pPr marL="282893" indent="-282893" defTabSz="905256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kern="1200" dirty="0">
                <a:latin typeface="+mn-lt"/>
                <a:ea typeface="+mn-ea"/>
                <a:cs typeface="+mn-cs"/>
              </a:rPr>
              <a:t>Schön Model (1983)</a:t>
            </a:r>
          </a:p>
        </p:txBody>
      </p:sp>
    </p:spTree>
    <p:extLst>
      <p:ext uri="{BB962C8B-B14F-4D97-AF65-F5344CB8AC3E}">
        <p14:creationId xmlns:p14="http://schemas.microsoft.com/office/powerpoint/2010/main" val="298979021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DF6D0-B5A3-9C6E-3CBC-0EBE9FADB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Description &amp; Feelings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F8C1E-251A-AF87-8A86-F0C4BD68E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6808" y="1725235"/>
            <a:ext cx="5257799" cy="3742303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Age 19</a:t>
            </a:r>
          </a:p>
          <a:p>
            <a:pPr marL="0" indent="0">
              <a:buNone/>
            </a:pPr>
            <a:r>
              <a:rPr lang="en-GB" dirty="0"/>
              <a:t>Youth Worker</a:t>
            </a:r>
          </a:p>
          <a:p>
            <a:pPr marL="0" indent="0">
              <a:buNone/>
            </a:pPr>
            <a:r>
              <a:rPr lang="en-GB" dirty="0"/>
              <a:t>Erasmus+</a:t>
            </a:r>
          </a:p>
          <a:p>
            <a:pPr marL="0" indent="0">
              <a:buNone/>
            </a:pPr>
            <a:r>
              <a:rPr lang="en-GB" dirty="0"/>
              <a:t>4 Short Term Projects</a:t>
            </a:r>
          </a:p>
          <a:p>
            <a:pPr marL="0" indent="0">
              <a:buNone/>
            </a:pPr>
            <a:r>
              <a:rPr lang="en-GB" dirty="0"/>
              <a:t>Vienna</a:t>
            </a:r>
          </a:p>
          <a:p>
            <a:pPr marL="0" indent="0">
              <a:buNone/>
            </a:pPr>
            <a:r>
              <a:rPr lang="en-GB" dirty="0"/>
              <a:t>Skiing Promise</a:t>
            </a:r>
          </a:p>
          <a:p>
            <a:pPr marL="0" indent="0">
              <a:buNone/>
            </a:pPr>
            <a:r>
              <a:rPr lang="en-GB" dirty="0"/>
              <a:t>The Feeling of a Fresh Start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310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C44AC1-C8A7-5FFB-6409-ABCC0411F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Evaluation &amp; Analysis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E0849-FB4B-1E69-34AB-2020D95436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42129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Gained true independence </a:t>
            </a:r>
          </a:p>
          <a:p>
            <a:pPr marL="0" indent="0">
              <a:buNone/>
            </a:pPr>
            <a:r>
              <a:rPr lang="en-GB" dirty="0"/>
              <a:t>New skills, culture, perspectives, habit &amp; language</a:t>
            </a:r>
          </a:p>
          <a:p>
            <a:pPr marL="0" indent="0">
              <a:buNone/>
            </a:pPr>
            <a:r>
              <a:rPr lang="en-GB" dirty="0"/>
              <a:t>A focus on growing (+ VISA needed)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Disconnect from family and friends </a:t>
            </a:r>
          </a:p>
          <a:p>
            <a:pPr marL="0" indent="0">
              <a:buNone/>
            </a:pPr>
            <a:r>
              <a:rPr lang="en-GB" dirty="0"/>
              <a:t>Experience just for me</a:t>
            </a:r>
          </a:p>
          <a:p>
            <a:pPr marL="0" indent="0">
              <a:buNone/>
            </a:pPr>
            <a:r>
              <a:rPr lang="en-GB" dirty="0"/>
              <a:t>Identity split</a:t>
            </a:r>
          </a:p>
        </p:txBody>
      </p:sp>
    </p:spTree>
    <p:extLst>
      <p:ext uri="{BB962C8B-B14F-4D97-AF65-F5344CB8AC3E}">
        <p14:creationId xmlns:p14="http://schemas.microsoft.com/office/powerpoint/2010/main" val="163045649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6D3201-1ABB-6147-5C1F-DF6B13919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ctr"/>
            <a:r>
              <a:rPr lang="en-GB" sz="6200" dirty="0"/>
              <a:t>Conclusion &amp; Action Plan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31CF748-4C41-9BC5-8A11-8845A185DB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110301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41119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isInverted="1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E2B893-B2DF-BB29-0BD2-6688580E8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Supporting Literature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C73E3-D2AF-BDDE-C5BF-BF01BBBD09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1908" y="319088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Personal paradigm shift</a:t>
            </a:r>
          </a:p>
          <a:p>
            <a:pPr marL="0" indent="0">
              <a:buNone/>
            </a:pPr>
            <a:r>
              <a:rPr lang="en-GB" dirty="0"/>
              <a:t>Difference in cultural appreciation</a:t>
            </a:r>
          </a:p>
          <a:p>
            <a:pPr marL="0" indent="0">
              <a:buNone/>
            </a:pPr>
            <a:r>
              <a:rPr lang="en-GB" dirty="0"/>
              <a:t>Goals shifted towards service careers, not monetary</a:t>
            </a:r>
          </a:p>
          <a:p>
            <a:pPr marL="0" indent="0">
              <a:buNone/>
            </a:pPr>
            <a:r>
              <a:rPr lang="en-GB" dirty="0"/>
              <a:t>More ready and accepting of new challenges </a:t>
            </a:r>
          </a:p>
          <a:p>
            <a:pPr marL="0" indent="0" algn="r">
              <a:buNone/>
            </a:pPr>
            <a:r>
              <a:rPr lang="en-GB" dirty="0"/>
              <a:t>(Cooper, 2001)</a:t>
            </a:r>
          </a:p>
          <a:p>
            <a:pPr marL="0" indent="0" algn="r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Adjustment periods </a:t>
            </a:r>
          </a:p>
          <a:p>
            <a:pPr marL="0" indent="0">
              <a:buNone/>
            </a:pPr>
            <a:r>
              <a:rPr lang="en-GB" dirty="0"/>
              <a:t>A split in identity between countries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Marginson</a:t>
            </a:r>
            <a:r>
              <a:rPr lang="en-GB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4154840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high angle view of a city&#10;&#10;Description automatically generated">
            <a:extLst>
              <a:ext uri="{FF2B5EF4-FFF2-40B4-BE49-F238E27FC236}">
                <a16:creationId xmlns:a16="http://schemas.microsoft.com/office/drawing/2014/main" id="{7BFEE665-BF35-D1C6-4969-0FD673A493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9" name="Freeform 8">
            <a:extLst>
              <a:ext uri="{FF2B5EF4-FFF2-40B4-BE49-F238E27FC236}">
                <a16:creationId xmlns:a16="http://schemas.microsoft.com/office/drawing/2014/main" id="{5A96E4F2-C928-EB38-CDA5-C9C413D35871}"/>
              </a:ext>
            </a:extLst>
          </p:cNvPr>
          <p:cNvSpPr/>
          <p:nvPr/>
        </p:nvSpPr>
        <p:spPr>
          <a:xfrm>
            <a:off x="0" y="0"/>
            <a:ext cx="12188972" cy="6858000"/>
          </a:xfrm>
          <a:custGeom>
            <a:avLst/>
            <a:gdLst/>
            <a:ahLst/>
            <a:cxnLst/>
            <a:rect l="l" t="t" r="r" b="b"/>
            <a:pathLst>
              <a:path w="12188972" h="6858000">
                <a:moveTo>
                  <a:pt x="6188947" y="5172932"/>
                </a:moveTo>
                <a:lnTo>
                  <a:pt x="6372931" y="5178071"/>
                </a:lnTo>
                <a:cubicBezTo>
                  <a:pt x="6416100" y="5179441"/>
                  <a:pt x="6450019" y="5188349"/>
                  <a:pt x="6474688" y="5204795"/>
                </a:cubicBezTo>
                <a:cubicBezTo>
                  <a:pt x="6499355" y="5221240"/>
                  <a:pt x="6511689" y="5244881"/>
                  <a:pt x="6511690" y="5275716"/>
                </a:cubicBezTo>
                <a:cubicBezTo>
                  <a:pt x="6511689" y="5293532"/>
                  <a:pt x="6508263" y="5310491"/>
                  <a:pt x="6501412" y="5326594"/>
                </a:cubicBezTo>
                <a:cubicBezTo>
                  <a:pt x="6494559" y="5342697"/>
                  <a:pt x="6482910" y="5357258"/>
                  <a:pt x="6466465" y="5370278"/>
                </a:cubicBezTo>
                <a:cubicBezTo>
                  <a:pt x="6450019" y="5383297"/>
                  <a:pt x="6428435" y="5393747"/>
                  <a:pt x="6401711" y="5401627"/>
                </a:cubicBezTo>
                <a:cubicBezTo>
                  <a:pt x="6374987" y="5409507"/>
                  <a:pt x="6342096" y="5413447"/>
                  <a:pt x="6303038" y="5413447"/>
                </a:cubicBezTo>
                <a:cubicBezTo>
                  <a:pt x="6239996" y="5413447"/>
                  <a:pt x="6191174" y="5404539"/>
                  <a:pt x="6156570" y="5386723"/>
                </a:cubicBezTo>
                <a:cubicBezTo>
                  <a:pt x="6121966" y="5368907"/>
                  <a:pt x="6104664" y="5342869"/>
                  <a:pt x="6104664" y="5308607"/>
                </a:cubicBezTo>
                <a:cubicBezTo>
                  <a:pt x="6104664" y="5297643"/>
                  <a:pt x="6105692" y="5287022"/>
                  <a:pt x="6107747" y="5276744"/>
                </a:cubicBezTo>
                <a:cubicBezTo>
                  <a:pt x="6109803" y="5266465"/>
                  <a:pt x="6114086" y="5255844"/>
                  <a:pt x="6120595" y="5244881"/>
                </a:cubicBezTo>
                <a:cubicBezTo>
                  <a:pt x="6127105" y="5233917"/>
                  <a:pt x="6135670" y="5222440"/>
                  <a:pt x="6146291" y="5210448"/>
                </a:cubicBezTo>
                <a:cubicBezTo>
                  <a:pt x="6156912" y="5198456"/>
                  <a:pt x="6171131" y="5185951"/>
                  <a:pt x="6188947" y="5172932"/>
                </a:cubicBezTo>
                <a:close/>
                <a:moveTo>
                  <a:pt x="5223010" y="4423633"/>
                </a:moveTo>
                <a:cubicBezTo>
                  <a:pt x="5260013" y="4423633"/>
                  <a:pt x="5295473" y="4435967"/>
                  <a:pt x="5329392" y="4460636"/>
                </a:cubicBezTo>
                <a:cubicBezTo>
                  <a:pt x="5363311" y="4485304"/>
                  <a:pt x="5398772" y="4520936"/>
                  <a:pt x="5435774" y="4567531"/>
                </a:cubicBezTo>
                <a:lnTo>
                  <a:pt x="5435774" y="4871773"/>
                </a:lnTo>
                <a:cubicBezTo>
                  <a:pt x="5413847" y="4899183"/>
                  <a:pt x="5393633" y="4922309"/>
                  <a:pt x="5375131" y="4941153"/>
                </a:cubicBezTo>
                <a:cubicBezTo>
                  <a:pt x="5356630" y="4959997"/>
                  <a:pt x="5338643" y="4975243"/>
                  <a:pt x="5321170" y="4986892"/>
                </a:cubicBezTo>
                <a:cubicBezTo>
                  <a:pt x="5303696" y="4998541"/>
                  <a:pt x="5286565" y="5006935"/>
                  <a:pt x="5269777" y="5012074"/>
                </a:cubicBezTo>
                <a:cubicBezTo>
                  <a:pt x="5252989" y="5017213"/>
                  <a:pt x="5235687" y="5019783"/>
                  <a:pt x="5217871" y="5019783"/>
                </a:cubicBezTo>
                <a:cubicBezTo>
                  <a:pt x="5182239" y="5019783"/>
                  <a:pt x="5152774" y="5011218"/>
                  <a:pt x="5129477" y="4994087"/>
                </a:cubicBezTo>
                <a:cubicBezTo>
                  <a:pt x="5106179" y="4976956"/>
                  <a:pt x="5087506" y="4954172"/>
                  <a:pt x="5073459" y="4925735"/>
                </a:cubicBezTo>
                <a:cubicBezTo>
                  <a:pt x="5059412" y="4897298"/>
                  <a:pt x="5049305" y="4864921"/>
                  <a:pt x="5043138" y="4828604"/>
                </a:cubicBezTo>
                <a:cubicBezTo>
                  <a:pt x="5036971" y="4792287"/>
                  <a:pt x="5033888" y="4754942"/>
                  <a:pt x="5033888" y="4716569"/>
                </a:cubicBezTo>
                <a:cubicBezTo>
                  <a:pt x="5033888" y="4680252"/>
                  <a:pt x="5037485" y="4644791"/>
                  <a:pt x="5044679" y="4610187"/>
                </a:cubicBezTo>
                <a:cubicBezTo>
                  <a:pt x="5051875" y="4575583"/>
                  <a:pt x="5062838" y="4544233"/>
                  <a:pt x="5077570" y="4516139"/>
                </a:cubicBezTo>
                <a:cubicBezTo>
                  <a:pt x="5092303" y="4488045"/>
                  <a:pt x="5111832" y="4465604"/>
                  <a:pt x="5136158" y="4448815"/>
                </a:cubicBezTo>
                <a:cubicBezTo>
                  <a:pt x="5160484" y="4432027"/>
                  <a:pt x="5189434" y="4423633"/>
                  <a:pt x="5223010" y="4423633"/>
                </a:cubicBezTo>
                <a:close/>
                <a:moveTo>
                  <a:pt x="7345783" y="4387659"/>
                </a:moveTo>
                <a:cubicBezTo>
                  <a:pt x="7410879" y="4387659"/>
                  <a:pt x="7459017" y="4408387"/>
                  <a:pt x="7490195" y="4449843"/>
                </a:cubicBezTo>
                <a:cubicBezTo>
                  <a:pt x="7521373" y="4491299"/>
                  <a:pt x="7535934" y="4548345"/>
                  <a:pt x="7533879" y="4620979"/>
                </a:cubicBezTo>
                <a:lnTo>
                  <a:pt x="7147409" y="4620979"/>
                </a:lnTo>
                <a:cubicBezTo>
                  <a:pt x="7148780" y="4588773"/>
                  <a:pt x="7153747" y="4558452"/>
                  <a:pt x="7162313" y="4530015"/>
                </a:cubicBezTo>
                <a:cubicBezTo>
                  <a:pt x="7170878" y="4501578"/>
                  <a:pt x="7183212" y="4476910"/>
                  <a:pt x="7199315" y="4456010"/>
                </a:cubicBezTo>
                <a:cubicBezTo>
                  <a:pt x="7215418" y="4435111"/>
                  <a:pt x="7235632" y="4418494"/>
                  <a:pt x="7259958" y="4406160"/>
                </a:cubicBezTo>
                <a:cubicBezTo>
                  <a:pt x="7284284" y="4393826"/>
                  <a:pt x="7312892" y="4387659"/>
                  <a:pt x="7345783" y="4387659"/>
                </a:cubicBezTo>
                <a:close/>
                <a:moveTo>
                  <a:pt x="6293787" y="4387659"/>
                </a:moveTo>
                <a:cubicBezTo>
                  <a:pt x="6343809" y="4387659"/>
                  <a:pt x="6382524" y="4401363"/>
                  <a:pt x="6409933" y="4428772"/>
                </a:cubicBezTo>
                <a:cubicBezTo>
                  <a:pt x="6437342" y="4456182"/>
                  <a:pt x="6451047" y="4494554"/>
                  <a:pt x="6451047" y="4543891"/>
                </a:cubicBezTo>
                <a:cubicBezTo>
                  <a:pt x="6451047" y="4564448"/>
                  <a:pt x="6447792" y="4584148"/>
                  <a:pt x="6441283" y="4602992"/>
                </a:cubicBezTo>
                <a:cubicBezTo>
                  <a:pt x="6434773" y="4621836"/>
                  <a:pt x="6425180" y="4638453"/>
                  <a:pt x="6412503" y="4652843"/>
                </a:cubicBezTo>
                <a:cubicBezTo>
                  <a:pt x="6399826" y="4667232"/>
                  <a:pt x="6383895" y="4678539"/>
                  <a:pt x="6364708" y="4686761"/>
                </a:cubicBezTo>
                <a:cubicBezTo>
                  <a:pt x="6345522" y="4694984"/>
                  <a:pt x="6322909" y="4699095"/>
                  <a:pt x="6296871" y="4699095"/>
                </a:cubicBezTo>
                <a:cubicBezTo>
                  <a:pt x="6248219" y="4699095"/>
                  <a:pt x="6210189" y="4685562"/>
                  <a:pt x="6182780" y="4658496"/>
                </a:cubicBezTo>
                <a:cubicBezTo>
                  <a:pt x="6155370" y="4631429"/>
                  <a:pt x="6141666" y="4594598"/>
                  <a:pt x="6141666" y="4548002"/>
                </a:cubicBezTo>
                <a:cubicBezTo>
                  <a:pt x="6141666" y="4526760"/>
                  <a:pt x="6144750" y="4506375"/>
                  <a:pt x="6150917" y="4486846"/>
                </a:cubicBezTo>
                <a:cubicBezTo>
                  <a:pt x="6157084" y="4467317"/>
                  <a:pt x="6166506" y="4450186"/>
                  <a:pt x="6179182" y="4435453"/>
                </a:cubicBezTo>
                <a:cubicBezTo>
                  <a:pt x="6191859" y="4420721"/>
                  <a:pt x="6207791" y="4409072"/>
                  <a:pt x="6226977" y="4400507"/>
                </a:cubicBezTo>
                <a:cubicBezTo>
                  <a:pt x="6246164" y="4391941"/>
                  <a:pt x="6268433" y="4387659"/>
                  <a:pt x="6293787" y="4387659"/>
                </a:cubicBezTo>
                <a:close/>
                <a:moveTo>
                  <a:pt x="6296871" y="4208814"/>
                </a:moveTo>
                <a:cubicBezTo>
                  <a:pt x="6240682" y="4208814"/>
                  <a:pt x="6189289" y="4216523"/>
                  <a:pt x="6142694" y="4231940"/>
                </a:cubicBezTo>
                <a:cubicBezTo>
                  <a:pt x="6096098" y="4247358"/>
                  <a:pt x="6056013" y="4269628"/>
                  <a:pt x="6022436" y="4298750"/>
                </a:cubicBezTo>
                <a:cubicBezTo>
                  <a:pt x="5988860" y="4327872"/>
                  <a:pt x="5962650" y="4363504"/>
                  <a:pt x="5943807" y="4405646"/>
                </a:cubicBezTo>
                <a:cubicBezTo>
                  <a:pt x="5924962" y="4447788"/>
                  <a:pt x="5915540" y="4495582"/>
                  <a:pt x="5915540" y="4549030"/>
                </a:cubicBezTo>
                <a:cubicBezTo>
                  <a:pt x="5915540" y="4599052"/>
                  <a:pt x="5922735" y="4640851"/>
                  <a:pt x="5937125" y="4674427"/>
                </a:cubicBezTo>
                <a:cubicBezTo>
                  <a:pt x="5951515" y="4708003"/>
                  <a:pt x="5970701" y="4736783"/>
                  <a:pt x="5994684" y="4760766"/>
                </a:cubicBezTo>
                <a:cubicBezTo>
                  <a:pt x="5965219" y="4787490"/>
                  <a:pt x="5941236" y="4817469"/>
                  <a:pt x="5922735" y="4850703"/>
                </a:cubicBezTo>
                <a:cubicBezTo>
                  <a:pt x="5904234" y="4883936"/>
                  <a:pt x="5894983" y="4920767"/>
                  <a:pt x="5894983" y="4961196"/>
                </a:cubicBezTo>
                <a:cubicBezTo>
                  <a:pt x="5894983" y="4993401"/>
                  <a:pt x="5903035" y="5023038"/>
                  <a:pt x="5919138" y="5050104"/>
                </a:cubicBezTo>
                <a:cubicBezTo>
                  <a:pt x="5935240" y="5077171"/>
                  <a:pt x="5958024" y="5098584"/>
                  <a:pt x="5987489" y="5114344"/>
                </a:cubicBezTo>
                <a:cubicBezTo>
                  <a:pt x="5966247" y="5130105"/>
                  <a:pt x="5947403" y="5146550"/>
                  <a:pt x="5930958" y="5163681"/>
                </a:cubicBezTo>
                <a:cubicBezTo>
                  <a:pt x="5914513" y="5180812"/>
                  <a:pt x="5900636" y="5198799"/>
                  <a:pt x="5889330" y="5217643"/>
                </a:cubicBezTo>
                <a:cubicBezTo>
                  <a:pt x="5878024" y="5236487"/>
                  <a:pt x="5869459" y="5256187"/>
                  <a:pt x="5863634" y="5276744"/>
                </a:cubicBezTo>
                <a:cubicBezTo>
                  <a:pt x="5857810" y="5297301"/>
                  <a:pt x="5854898" y="5318885"/>
                  <a:pt x="5854898" y="5341498"/>
                </a:cubicBezTo>
                <a:cubicBezTo>
                  <a:pt x="5854898" y="5377815"/>
                  <a:pt x="5862949" y="5411220"/>
                  <a:pt x="5879052" y="5441713"/>
                </a:cubicBezTo>
                <a:cubicBezTo>
                  <a:pt x="5895154" y="5472206"/>
                  <a:pt x="5920851" y="5498416"/>
                  <a:pt x="5956140" y="5520343"/>
                </a:cubicBezTo>
                <a:cubicBezTo>
                  <a:pt x="5991429" y="5542270"/>
                  <a:pt x="6036654" y="5559401"/>
                  <a:pt x="6091816" y="5571735"/>
                </a:cubicBezTo>
                <a:cubicBezTo>
                  <a:pt x="6146977" y="5584069"/>
                  <a:pt x="6213615" y="5590236"/>
                  <a:pt x="6291731" y="5590236"/>
                </a:cubicBezTo>
                <a:cubicBezTo>
                  <a:pt x="6371903" y="5590236"/>
                  <a:pt x="6441968" y="5581671"/>
                  <a:pt x="6501926" y="5564540"/>
                </a:cubicBezTo>
                <a:cubicBezTo>
                  <a:pt x="6561883" y="5547409"/>
                  <a:pt x="6611733" y="5524112"/>
                  <a:pt x="6651477" y="5494647"/>
                </a:cubicBezTo>
                <a:cubicBezTo>
                  <a:pt x="6691220" y="5465182"/>
                  <a:pt x="6721027" y="5430407"/>
                  <a:pt x="6740899" y="5390321"/>
                </a:cubicBezTo>
                <a:cubicBezTo>
                  <a:pt x="6760771" y="5350235"/>
                  <a:pt x="6770706" y="5307579"/>
                  <a:pt x="6770707" y="5262354"/>
                </a:cubicBezTo>
                <a:cubicBezTo>
                  <a:pt x="6770706" y="5221240"/>
                  <a:pt x="6763340" y="5184581"/>
                  <a:pt x="6748608" y="5152375"/>
                </a:cubicBezTo>
                <a:cubicBezTo>
                  <a:pt x="6733875" y="5120169"/>
                  <a:pt x="6712633" y="5092588"/>
                  <a:pt x="6684882" y="5069633"/>
                </a:cubicBezTo>
                <a:cubicBezTo>
                  <a:pt x="6657129" y="5046678"/>
                  <a:pt x="6622868" y="5028862"/>
                  <a:pt x="6582097" y="5016185"/>
                </a:cubicBezTo>
                <a:cubicBezTo>
                  <a:pt x="6541326" y="5003509"/>
                  <a:pt x="6494902" y="4996142"/>
                  <a:pt x="6442824" y="4994087"/>
                </a:cubicBezTo>
                <a:lnTo>
                  <a:pt x="6219782" y="4985864"/>
                </a:lnTo>
                <a:cubicBezTo>
                  <a:pt x="6188262" y="4984494"/>
                  <a:pt x="6163765" y="4977470"/>
                  <a:pt x="6146291" y="4964793"/>
                </a:cubicBezTo>
                <a:cubicBezTo>
                  <a:pt x="6128818" y="4952117"/>
                  <a:pt x="6120081" y="4935842"/>
                  <a:pt x="6120081" y="4915970"/>
                </a:cubicBezTo>
                <a:cubicBezTo>
                  <a:pt x="6120081" y="4900896"/>
                  <a:pt x="6123336" y="4887191"/>
                  <a:pt x="6129846" y="4874857"/>
                </a:cubicBezTo>
                <a:cubicBezTo>
                  <a:pt x="6136355" y="4862523"/>
                  <a:pt x="6143722" y="4851902"/>
                  <a:pt x="6151945" y="4842994"/>
                </a:cubicBezTo>
                <a:cubicBezTo>
                  <a:pt x="6166334" y="4852587"/>
                  <a:pt x="6186891" y="4860981"/>
                  <a:pt x="6213615" y="4868176"/>
                </a:cubicBezTo>
                <a:cubicBezTo>
                  <a:pt x="6240339" y="4875371"/>
                  <a:pt x="6268433" y="4878968"/>
                  <a:pt x="6297898" y="4878968"/>
                </a:cubicBezTo>
                <a:cubicBezTo>
                  <a:pt x="6355457" y="4878968"/>
                  <a:pt x="6407706" y="4871602"/>
                  <a:pt x="6454645" y="4856870"/>
                </a:cubicBezTo>
                <a:cubicBezTo>
                  <a:pt x="6501583" y="4842137"/>
                  <a:pt x="6541668" y="4820552"/>
                  <a:pt x="6574902" y="4792115"/>
                </a:cubicBezTo>
                <a:cubicBezTo>
                  <a:pt x="6608136" y="4763678"/>
                  <a:pt x="6633660" y="4728731"/>
                  <a:pt x="6651477" y="4687275"/>
                </a:cubicBezTo>
                <a:cubicBezTo>
                  <a:pt x="6669293" y="4645819"/>
                  <a:pt x="6678200" y="4598367"/>
                  <a:pt x="6678201" y="4544919"/>
                </a:cubicBezTo>
                <a:cubicBezTo>
                  <a:pt x="6678200" y="4522306"/>
                  <a:pt x="6674946" y="4500550"/>
                  <a:pt x="6668436" y="4479651"/>
                </a:cubicBezTo>
                <a:cubicBezTo>
                  <a:pt x="6661926" y="4458751"/>
                  <a:pt x="6651134" y="4440079"/>
                  <a:pt x="6636059" y="4423633"/>
                </a:cubicBezTo>
                <a:lnTo>
                  <a:pt x="6743983" y="4423633"/>
                </a:lnTo>
                <a:cubicBezTo>
                  <a:pt x="6754946" y="4423633"/>
                  <a:pt x="6764197" y="4415753"/>
                  <a:pt x="6771735" y="4399993"/>
                </a:cubicBezTo>
                <a:cubicBezTo>
                  <a:pt x="6779272" y="4384232"/>
                  <a:pt x="6783040" y="4359907"/>
                  <a:pt x="6783041" y="4327016"/>
                </a:cubicBezTo>
                <a:cubicBezTo>
                  <a:pt x="6783040" y="4291384"/>
                  <a:pt x="6779443" y="4266030"/>
                  <a:pt x="6772249" y="4250955"/>
                </a:cubicBezTo>
                <a:cubicBezTo>
                  <a:pt x="6765053" y="4235880"/>
                  <a:pt x="6755632" y="4228343"/>
                  <a:pt x="6743983" y="4228343"/>
                </a:cubicBezTo>
                <a:lnTo>
                  <a:pt x="6453103" y="4228343"/>
                </a:lnTo>
                <a:cubicBezTo>
                  <a:pt x="6430490" y="4222176"/>
                  <a:pt x="6405993" y="4217379"/>
                  <a:pt x="6379612" y="4213953"/>
                </a:cubicBezTo>
                <a:cubicBezTo>
                  <a:pt x="6353231" y="4210527"/>
                  <a:pt x="6325650" y="4208814"/>
                  <a:pt x="6296871" y="4208814"/>
                </a:cubicBezTo>
                <a:close/>
                <a:moveTo>
                  <a:pt x="7351950" y="4204702"/>
                </a:moveTo>
                <a:cubicBezTo>
                  <a:pt x="7279315" y="4204702"/>
                  <a:pt x="7214047" y="4216694"/>
                  <a:pt x="7156146" y="4240677"/>
                </a:cubicBezTo>
                <a:cubicBezTo>
                  <a:pt x="7098244" y="4264660"/>
                  <a:pt x="7049079" y="4299435"/>
                  <a:pt x="7008650" y="4345003"/>
                </a:cubicBezTo>
                <a:cubicBezTo>
                  <a:pt x="6968221" y="4390571"/>
                  <a:pt x="6937386" y="4446075"/>
                  <a:pt x="6916144" y="4511514"/>
                </a:cubicBezTo>
                <a:cubicBezTo>
                  <a:pt x="6894902" y="4576953"/>
                  <a:pt x="6884281" y="4650444"/>
                  <a:pt x="6884281" y="4731987"/>
                </a:cubicBezTo>
                <a:cubicBezTo>
                  <a:pt x="6884281" y="4817640"/>
                  <a:pt x="6894388" y="4892330"/>
                  <a:pt x="6914603" y="4956056"/>
                </a:cubicBezTo>
                <a:cubicBezTo>
                  <a:pt x="6934817" y="5019783"/>
                  <a:pt x="6965481" y="5072545"/>
                  <a:pt x="7006595" y="5114344"/>
                </a:cubicBezTo>
                <a:cubicBezTo>
                  <a:pt x="7047708" y="5156144"/>
                  <a:pt x="7098929" y="5187321"/>
                  <a:pt x="7160257" y="5207878"/>
                </a:cubicBezTo>
                <a:cubicBezTo>
                  <a:pt x="7221585" y="5228435"/>
                  <a:pt x="7293020" y="5238714"/>
                  <a:pt x="7374563" y="5238714"/>
                </a:cubicBezTo>
                <a:cubicBezTo>
                  <a:pt x="7419788" y="5238714"/>
                  <a:pt x="7462272" y="5235802"/>
                  <a:pt x="7502016" y="5229977"/>
                </a:cubicBezTo>
                <a:cubicBezTo>
                  <a:pt x="7541759" y="5224153"/>
                  <a:pt x="7577048" y="5217300"/>
                  <a:pt x="7607884" y="5209420"/>
                </a:cubicBezTo>
                <a:cubicBezTo>
                  <a:pt x="7638719" y="5201540"/>
                  <a:pt x="7664072" y="5193488"/>
                  <a:pt x="7683944" y="5185266"/>
                </a:cubicBezTo>
                <a:cubicBezTo>
                  <a:pt x="7703816" y="5177043"/>
                  <a:pt x="7715978" y="5170533"/>
                  <a:pt x="7720433" y="5165737"/>
                </a:cubicBezTo>
                <a:cubicBezTo>
                  <a:pt x="7724886" y="5160940"/>
                  <a:pt x="7728483" y="5155972"/>
                  <a:pt x="7731225" y="5150833"/>
                </a:cubicBezTo>
                <a:cubicBezTo>
                  <a:pt x="7733965" y="5145694"/>
                  <a:pt x="7736021" y="5139355"/>
                  <a:pt x="7737392" y="5131818"/>
                </a:cubicBezTo>
                <a:cubicBezTo>
                  <a:pt x="7738762" y="5124280"/>
                  <a:pt x="7739789" y="5115201"/>
                  <a:pt x="7740475" y="5104580"/>
                </a:cubicBezTo>
                <a:cubicBezTo>
                  <a:pt x="7741160" y="5093959"/>
                  <a:pt x="7741503" y="5081111"/>
                  <a:pt x="7741503" y="5066036"/>
                </a:cubicBezTo>
                <a:cubicBezTo>
                  <a:pt x="7741503" y="5048905"/>
                  <a:pt x="7740989" y="5034687"/>
                  <a:pt x="7739962" y="5023380"/>
                </a:cubicBezTo>
                <a:cubicBezTo>
                  <a:pt x="7738934" y="5012074"/>
                  <a:pt x="7737049" y="5003337"/>
                  <a:pt x="7734308" y="4997170"/>
                </a:cubicBezTo>
                <a:cubicBezTo>
                  <a:pt x="7731567" y="4991003"/>
                  <a:pt x="7728141" y="4986721"/>
                  <a:pt x="7724030" y="4984322"/>
                </a:cubicBezTo>
                <a:cubicBezTo>
                  <a:pt x="7719918" y="4981924"/>
                  <a:pt x="7714779" y="4980725"/>
                  <a:pt x="7708612" y="4980725"/>
                </a:cubicBezTo>
                <a:cubicBezTo>
                  <a:pt x="7698333" y="4980725"/>
                  <a:pt x="7684971" y="4983980"/>
                  <a:pt x="7668526" y="4990489"/>
                </a:cubicBezTo>
                <a:cubicBezTo>
                  <a:pt x="7652080" y="4996999"/>
                  <a:pt x="7631352" y="5004194"/>
                  <a:pt x="7606342" y="5012074"/>
                </a:cubicBezTo>
                <a:cubicBezTo>
                  <a:pt x="7581331" y="5019954"/>
                  <a:pt x="7551695" y="5027149"/>
                  <a:pt x="7517433" y="5033659"/>
                </a:cubicBezTo>
                <a:cubicBezTo>
                  <a:pt x="7483171" y="5040168"/>
                  <a:pt x="7443429" y="5043423"/>
                  <a:pt x="7398203" y="5043423"/>
                </a:cubicBezTo>
                <a:cubicBezTo>
                  <a:pt x="7353663" y="5043423"/>
                  <a:pt x="7315462" y="5037599"/>
                  <a:pt x="7283599" y="5025950"/>
                </a:cubicBezTo>
                <a:cubicBezTo>
                  <a:pt x="7251736" y="5014301"/>
                  <a:pt x="7225696" y="4997342"/>
                  <a:pt x="7205483" y="4975072"/>
                </a:cubicBezTo>
                <a:cubicBezTo>
                  <a:pt x="7185268" y="4952802"/>
                  <a:pt x="7170535" y="4925735"/>
                  <a:pt x="7161285" y="4893872"/>
                </a:cubicBezTo>
                <a:cubicBezTo>
                  <a:pt x="7152034" y="4862009"/>
                  <a:pt x="7147409" y="4826548"/>
                  <a:pt x="7147409" y="4787490"/>
                </a:cubicBezTo>
                <a:lnTo>
                  <a:pt x="7705529" y="4787490"/>
                </a:lnTo>
                <a:cubicBezTo>
                  <a:pt x="7730196" y="4787490"/>
                  <a:pt x="7749554" y="4779952"/>
                  <a:pt x="7763602" y="4764878"/>
                </a:cubicBezTo>
                <a:cubicBezTo>
                  <a:pt x="7777649" y="4749802"/>
                  <a:pt x="7784673" y="4726505"/>
                  <a:pt x="7784673" y="4694984"/>
                </a:cubicBezTo>
                <a:lnTo>
                  <a:pt x="7784673" y="4653870"/>
                </a:lnTo>
                <a:cubicBezTo>
                  <a:pt x="7784673" y="4589459"/>
                  <a:pt x="7776450" y="4529844"/>
                  <a:pt x="7760005" y="4475025"/>
                </a:cubicBezTo>
                <a:cubicBezTo>
                  <a:pt x="7743559" y="4420207"/>
                  <a:pt x="7717863" y="4372755"/>
                  <a:pt x="7682916" y="4332669"/>
                </a:cubicBezTo>
                <a:cubicBezTo>
                  <a:pt x="7647970" y="4292583"/>
                  <a:pt x="7603258" y="4261234"/>
                  <a:pt x="7548783" y="4238621"/>
                </a:cubicBezTo>
                <a:cubicBezTo>
                  <a:pt x="7494307" y="4216009"/>
                  <a:pt x="7428696" y="4204702"/>
                  <a:pt x="7351950" y="4204702"/>
                </a:cubicBezTo>
                <a:close/>
                <a:moveTo>
                  <a:pt x="3918644" y="3885043"/>
                </a:moveTo>
                <a:cubicBezTo>
                  <a:pt x="3896031" y="3885043"/>
                  <a:pt x="3877016" y="3891724"/>
                  <a:pt x="3861598" y="3905086"/>
                </a:cubicBezTo>
                <a:cubicBezTo>
                  <a:pt x="3846181" y="3918448"/>
                  <a:pt x="3838472" y="3940204"/>
                  <a:pt x="3838472" y="3970354"/>
                </a:cubicBezTo>
                <a:lnTo>
                  <a:pt x="3838472" y="5129762"/>
                </a:lnTo>
                <a:cubicBezTo>
                  <a:pt x="3838472" y="5159912"/>
                  <a:pt x="3846181" y="5181668"/>
                  <a:pt x="3861598" y="5195030"/>
                </a:cubicBezTo>
                <a:cubicBezTo>
                  <a:pt x="3877016" y="5208392"/>
                  <a:pt x="3896031" y="5215073"/>
                  <a:pt x="3918644" y="5215073"/>
                </a:cubicBezTo>
                <a:lnTo>
                  <a:pt x="4586742" y="5215073"/>
                </a:lnTo>
                <a:cubicBezTo>
                  <a:pt x="4592909" y="5215073"/>
                  <a:pt x="4598562" y="5213189"/>
                  <a:pt x="4603702" y="5209420"/>
                </a:cubicBezTo>
                <a:cubicBezTo>
                  <a:pt x="4608841" y="5205651"/>
                  <a:pt x="4613124" y="5199655"/>
                  <a:pt x="4616550" y="5191433"/>
                </a:cubicBezTo>
                <a:cubicBezTo>
                  <a:pt x="4619976" y="5183210"/>
                  <a:pt x="4622546" y="5172418"/>
                  <a:pt x="4624259" y="5159056"/>
                </a:cubicBezTo>
                <a:cubicBezTo>
                  <a:pt x="4625972" y="5145694"/>
                  <a:pt x="4626828" y="5129077"/>
                  <a:pt x="4626828" y="5109205"/>
                </a:cubicBezTo>
                <a:cubicBezTo>
                  <a:pt x="4626828" y="5089334"/>
                  <a:pt x="4625972" y="5072717"/>
                  <a:pt x="4624259" y="5059355"/>
                </a:cubicBezTo>
                <a:cubicBezTo>
                  <a:pt x="4622546" y="5045993"/>
                  <a:pt x="4619976" y="5035200"/>
                  <a:pt x="4616550" y="5026978"/>
                </a:cubicBezTo>
                <a:cubicBezTo>
                  <a:pt x="4613124" y="5018755"/>
                  <a:pt x="4608841" y="5012759"/>
                  <a:pt x="4603702" y="5008990"/>
                </a:cubicBezTo>
                <a:cubicBezTo>
                  <a:pt x="4598562" y="5005222"/>
                  <a:pt x="4592909" y="5003337"/>
                  <a:pt x="4586742" y="5003337"/>
                </a:cubicBezTo>
                <a:lnTo>
                  <a:pt x="4107767" y="5003337"/>
                </a:lnTo>
                <a:lnTo>
                  <a:pt x="4107767" y="4628174"/>
                </a:lnTo>
                <a:lnTo>
                  <a:pt x="4509654" y="4628174"/>
                </a:lnTo>
                <a:cubicBezTo>
                  <a:pt x="4515821" y="4628174"/>
                  <a:pt x="4521475" y="4626461"/>
                  <a:pt x="4526613" y="4623035"/>
                </a:cubicBezTo>
                <a:cubicBezTo>
                  <a:pt x="4531753" y="4619609"/>
                  <a:pt x="4536035" y="4613956"/>
                  <a:pt x="4539461" y="4606076"/>
                </a:cubicBezTo>
                <a:cubicBezTo>
                  <a:pt x="4542887" y="4598195"/>
                  <a:pt x="4545457" y="4587746"/>
                  <a:pt x="4547170" y="4574726"/>
                </a:cubicBezTo>
                <a:cubicBezTo>
                  <a:pt x="4548883" y="4561707"/>
                  <a:pt x="4549740" y="4545261"/>
                  <a:pt x="4549740" y="4525390"/>
                </a:cubicBezTo>
                <a:cubicBezTo>
                  <a:pt x="4549740" y="4506203"/>
                  <a:pt x="4548883" y="4489929"/>
                  <a:pt x="4547170" y="4476567"/>
                </a:cubicBezTo>
                <a:cubicBezTo>
                  <a:pt x="4545457" y="4463205"/>
                  <a:pt x="4542887" y="4452584"/>
                  <a:pt x="4539461" y="4444704"/>
                </a:cubicBezTo>
                <a:cubicBezTo>
                  <a:pt x="4536035" y="4436824"/>
                  <a:pt x="4531753" y="4430999"/>
                  <a:pt x="4526613" y="4427231"/>
                </a:cubicBezTo>
                <a:cubicBezTo>
                  <a:pt x="4521475" y="4423462"/>
                  <a:pt x="4515821" y="4421578"/>
                  <a:pt x="4509654" y="4421578"/>
                </a:cubicBezTo>
                <a:lnTo>
                  <a:pt x="4107767" y="4421578"/>
                </a:lnTo>
                <a:lnTo>
                  <a:pt x="4107767" y="4096779"/>
                </a:lnTo>
                <a:lnTo>
                  <a:pt x="4582631" y="4096779"/>
                </a:lnTo>
                <a:cubicBezTo>
                  <a:pt x="4588799" y="4096779"/>
                  <a:pt x="4594280" y="4094894"/>
                  <a:pt x="4599076" y="4091126"/>
                </a:cubicBezTo>
                <a:cubicBezTo>
                  <a:pt x="4603873" y="4087357"/>
                  <a:pt x="4607984" y="4081361"/>
                  <a:pt x="4611411" y="4073138"/>
                </a:cubicBezTo>
                <a:cubicBezTo>
                  <a:pt x="4614838" y="4064916"/>
                  <a:pt x="4617406" y="4054123"/>
                  <a:pt x="4619119" y="4040761"/>
                </a:cubicBezTo>
                <a:cubicBezTo>
                  <a:pt x="4620832" y="4027399"/>
                  <a:pt x="4621690" y="4011125"/>
                  <a:pt x="4621690" y="3991939"/>
                </a:cubicBezTo>
                <a:cubicBezTo>
                  <a:pt x="4621690" y="3971382"/>
                  <a:pt x="4620832" y="3954422"/>
                  <a:pt x="4619119" y="3941060"/>
                </a:cubicBezTo>
                <a:cubicBezTo>
                  <a:pt x="4617406" y="3927698"/>
                  <a:pt x="4614838" y="3916735"/>
                  <a:pt x="4611411" y="3908169"/>
                </a:cubicBezTo>
                <a:cubicBezTo>
                  <a:pt x="4607984" y="3899604"/>
                  <a:pt x="4603873" y="3893608"/>
                  <a:pt x="4599076" y="3890182"/>
                </a:cubicBezTo>
                <a:cubicBezTo>
                  <a:pt x="4594280" y="3886756"/>
                  <a:pt x="4588799" y="3885043"/>
                  <a:pt x="4582631" y="3885043"/>
                </a:cubicBezTo>
                <a:close/>
                <a:moveTo>
                  <a:pt x="5564255" y="3787398"/>
                </a:moveTo>
                <a:cubicBezTo>
                  <a:pt x="5538901" y="3787398"/>
                  <a:pt x="5518002" y="3788425"/>
                  <a:pt x="5501556" y="3790481"/>
                </a:cubicBezTo>
                <a:cubicBezTo>
                  <a:pt x="5485111" y="3792537"/>
                  <a:pt x="5471920" y="3795449"/>
                  <a:pt x="5461985" y="3799218"/>
                </a:cubicBezTo>
                <a:cubicBezTo>
                  <a:pt x="5452048" y="3802987"/>
                  <a:pt x="5445196" y="3807612"/>
                  <a:pt x="5441427" y="3813094"/>
                </a:cubicBezTo>
                <a:cubicBezTo>
                  <a:pt x="5437658" y="3818575"/>
                  <a:pt x="5435774" y="3824742"/>
                  <a:pt x="5435774" y="3831595"/>
                </a:cubicBezTo>
                <a:lnTo>
                  <a:pt x="5435774" y="4328044"/>
                </a:lnTo>
                <a:cubicBezTo>
                  <a:pt x="5394660" y="4287615"/>
                  <a:pt x="5353204" y="4256951"/>
                  <a:pt x="5311405" y="4236052"/>
                </a:cubicBezTo>
                <a:cubicBezTo>
                  <a:pt x="5269606" y="4215152"/>
                  <a:pt x="5223010" y="4204702"/>
                  <a:pt x="5171619" y="4204702"/>
                </a:cubicBezTo>
                <a:cubicBezTo>
                  <a:pt x="5106521" y="4204702"/>
                  <a:pt x="5048962" y="4217037"/>
                  <a:pt x="4998940" y="4241705"/>
                </a:cubicBezTo>
                <a:cubicBezTo>
                  <a:pt x="4948918" y="4266373"/>
                  <a:pt x="4907120" y="4301662"/>
                  <a:pt x="4873543" y="4347573"/>
                </a:cubicBezTo>
                <a:cubicBezTo>
                  <a:pt x="4839968" y="4393483"/>
                  <a:pt x="4814442" y="4448987"/>
                  <a:pt x="4796969" y="4514084"/>
                </a:cubicBezTo>
                <a:cubicBezTo>
                  <a:pt x="4779496" y="4579180"/>
                  <a:pt x="4770759" y="4652500"/>
                  <a:pt x="4770759" y="4734042"/>
                </a:cubicBezTo>
                <a:cubicBezTo>
                  <a:pt x="4770759" y="4801880"/>
                  <a:pt x="4777611" y="4866463"/>
                  <a:pt x="4791317" y="4927791"/>
                </a:cubicBezTo>
                <a:cubicBezTo>
                  <a:pt x="4805020" y="4989119"/>
                  <a:pt x="4827119" y="5042738"/>
                  <a:pt x="4857612" y="5088648"/>
                </a:cubicBezTo>
                <a:cubicBezTo>
                  <a:pt x="4888105" y="5134559"/>
                  <a:pt x="4927505" y="5171047"/>
                  <a:pt x="4975814" y="5198114"/>
                </a:cubicBezTo>
                <a:cubicBezTo>
                  <a:pt x="5024123" y="5225180"/>
                  <a:pt x="5083224" y="5238714"/>
                  <a:pt x="5153118" y="5238714"/>
                </a:cubicBezTo>
                <a:cubicBezTo>
                  <a:pt x="5216159" y="5238714"/>
                  <a:pt x="5273546" y="5224666"/>
                  <a:pt x="5325281" y="5196572"/>
                </a:cubicBezTo>
                <a:cubicBezTo>
                  <a:pt x="5377016" y="5168478"/>
                  <a:pt x="5426524" y="5129077"/>
                  <a:pt x="5473804" y="5078370"/>
                </a:cubicBezTo>
                <a:lnTo>
                  <a:pt x="5473804" y="5180126"/>
                </a:lnTo>
                <a:cubicBezTo>
                  <a:pt x="5473804" y="5187664"/>
                  <a:pt x="5475689" y="5194002"/>
                  <a:pt x="5479458" y="5199142"/>
                </a:cubicBezTo>
                <a:cubicBezTo>
                  <a:pt x="5483226" y="5204281"/>
                  <a:pt x="5489393" y="5208564"/>
                  <a:pt x="5497959" y="5211990"/>
                </a:cubicBezTo>
                <a:cubicBezTo>
                  <a:pt x="5506524" y="5215416"/>
                  <a:pt x="5517659" y="5217814"/>
                  <a:pt x="5531364" y="5219185"/>
                </a:cubicBezTo>
                <a:cubicBezTo>
                  <a:pt x="5545068" y="5220555"/>
                  <a:pt x="5562884" y="5221240"/>
                  <a:pt x="5584812" y="5221240"/>
                </a:cubicBezTo>
                <a:cubicBezTo>
                  <a:pt x="5605368" y="5221240"/>
                  <a:pt x="5622670" y="5220555"/>
                  <a:pt x="5636718" y="5219185"/>
                </a:cubicBezTo>
                <a:cubicBezTo>
                  <a:pt x="5650765" y="5217814"/>
                  <a:pt x="5661900" y="5215416"/>
                  <a:pt x="5670123" y="5211990"/>
                </a:cubicBezTo>
                <a:cubicBezTo>
                  <a:pt x="5678345" y="5208564"/>
                  <a:pt x="5684170" y="5204281"/>
                  <a:pt x="5687596" y="5199142"/>
                </a:cubicBezTo>
                <a:cubicBezTo>
                  <a:pt x="5691022" y="5194002"/>
                  <a:pt x="5692735" y="5187664"/>
                  <a:pt x="5692735" y="5180126"/>
                </a:cubicBezTo>
                <a:lnTo>
                  <a:pt x="5692735" y="3831595"/>
                </a:lnTo>
                <a:cubicBezTo>
                  <a:pt x="5692735" y="3824742"/>
                  <a:pt x="5690680" y="3818575"/>
                  <a:pt x="5686568" y="3813094"/>
                </a:cubicBezTo>
                <a:cubicBezTo>
                  <a:pt x="5682458" y="3807612"/>
                  <a:pt x="5675604" y="3802987"/>
                  <a:pt x="5666011" y="3799218"/>
                </a:cubicBezTo>
                <a:cubicBezTo>
                  <a:pt x="5656419" y="3795449"/>
                  <a:pt x="5643399" y="3792537"/>
                  <a:pt x="5626953" y="3790481"/>
                </a:cubicBezTo>
                <a:cubicBezTo>
                  <a:pt x="5610508" y="3788425"/>
                  <a:pt x="5589609" y="3787398"/>
                  <a:pt x="5564255" y="3787398"/>
                </a:cubicBezTo>
                <a:close/>
                <a:moveTo>
                  <a:pt x="8846421" y="2639282"/>
                </a:moveTo>
                <a:lnTo>
                  <a:pt x="9030405" y="2644421"/>
                </a:lnTo>
                <a:cubicBezTo>
                  <a:pt x="9073574" y="2645791"/>
                  <a:pt x="9107494" y="2654699"/>
                  <a:pt x="9132162" y="2671145"/>
                </a:cubicBezTo>
                <a:cubicBezTo>
                  <a:pt x="9156830" y="2687590"/>
                  <a:pt x="9169164" y="2711231"/>
                  <a:pt x="9169164" y="2742066"/>
                </a:cubicBezTo>
                <a:cubicBezTo>
                  <a:pt x="9169164" y="2759882"/>
                  <a:pt x="9165738" y="2776842"/>
                  <a:pt x="9158886" y="2792944"/>
                </a:cubicBezTo>
                <a:cubicBezTo>
                  <a:pt x="9152034" y="2809047"/>
                  <a:pt x="9140384" y="2823608"/>
                  <a:pt x="9123939" y="2836628"/>
                </a:cubicBezTo>
                <a:cubicBezTo>
                  <a:pt x="9107494" y="2849647"/>
                  <a:pt x="9085909" y="2860097"/>
                  <a:pt x="9059185" y="2867977"/>
                </a:cubicBezTo>
                <a:cubicBezTo>
                  <a:pt x="9032461" y="2875857"/>
                  <a:pt x="8999570" y="2879797"/>
                  <a:pt x="8960512" y="2879797"/>
                </a:cubicBezTo>
                <a:cubicBezTo>
                  <a:pt x="8897470" y="2879797"/>
                  <a:pt x="8848647" y="2870889"/>
                  <a:pt x="8814044" y="2853073"/>
                </a:cubicBezTo>
                <a:cubicBezTo>
                  <a:pt x="8779440" y="2835257"/>
                  <a:pt x="8762138" y="2809218"/>
                  <a:pt x="8762138" y="2774957"/>
                </a:cubicBezTo>
                <a:cubicBezTo>
                  <a:pt x="8762138" y="2763994"/>
                  <a:pt x="8763166" y="2753372"/>
                  <a:pt x="8765222" y="2743094"/>
                </a:cubicBezTo>
                <a:cubicBezTo>
                  <a:pt x="8767277" y="2732816"/>
                  <a:pt x="8771560" y="2722194"/>
                  <a:pt x="8778070" y="2711231"/>
                </a:cubicBezTo>
                <a:cubicBezTo>
                  <a:pt x="8784579" y="2700267"/>
                  <a:pt x="8793144" y="2688789"/>
                  <a:pt x="8803766" y="2676798"/>
                </a:cubicBezTo>
                <a:cubicBezTo>
                  <a:pt x="8814386" y="2664806"/>
                  <a:pt x="8828604" y="2652301"/>
                  <a:pt x="8846421" y="2639282"/>
                </a:cubicBezTo>
                <a:close/>
                <a:moveTo>
                  <a:pt x="4699065" y="1875594"/>
                </a:moveTo>
                <a:cubicBezTo>
                  <a:pt x="4742235" y="1875594"/>
                  <a:pt x="4778038" y="1883474"/>
                  <a:pt x="4806476" y="1899234"/>
                </a:cubicBezTo>
                <a:cubicBezTo>
                  <a:pt x="4834912" y="1914994"/>
                  <a:pt x="4857696" y="1936922"/>
                  <a:pt x="4874827" y="1965016"/>
                </a:cubicBezTo>
                <a:cubicBezTo>
                  <a:pt x="4891957" y="1993110"/>
                  <a:pt x="4904120" y="2026173"/>
                  <a:pt x="4911315" y="2064203"/>
                </a:cubicBezTo>
                <a:cubicBezTo>
                  <a:pt x="4918510" y="2102233"/>
                  <a:pt x="4922108" y="2143861"/>
                  <a:pt x="4922108" y="2189086"/>
                </a:cubicBezTo>
                <a:cubicBezTo>
                  <a:pt x="4922108" y="2237737"/>
                  <a:pt x="4917654" y="2281078"/>
                  <a:pt x="4908746" y="2319108"/>
                </a:cubicBezTo>
                <a:cubicBezTo>
                  <a:pt x="4899838" y="2357138"/>
                  <a:pt x="4886133" y="2389515"/>
                  <a:pt x="4867632" y="2416240"/>
                </a:cubicBezTo>
                <a:cubicBezTo>
                  <a:pt x="4849131" y="2442963"/>
                  <a:pt x="4825491" y="2463349"/>
                  <a:pt x="4796711" y="2477396"/>
                </a:cubicBezTo>
                <a:cubicBezTo>
                  <a:pt x="4767931" y="2491443"/>
                  <a:pt x="4734012" y="2498467"/>
                  <a:pt x="4694954" y="2498467"/>
                </a:cubicBezTo>
                <a:cubicBezTo>
                  <a:pt x="4652470" y="2498467"/>
                  <a:pt x="4616838" y="2490758"/>
                  <a:pt x="4588058" y="2475341"/>
                </a:cubicBezTo>
                <a:cubicBezTo>
                  <a:pt x="4559279" y="2459923"/>
                  <a:pt x="4536495" y="2438167"/>
                  <a:pt x="4519707" y="2410072"/>
                </a:cubicBezTo>
                <a:cubicBezTo>
                  <a:pt x="4502918" y="2381978"/>
                  <a:pt x="4490756" y="2348916"/>
                  <a:pt x="4483218" y="2310885"/>
                </a:cubicBezTo>
                <a:cubicBezTo>
                  <a:pt x="4475680" y="2272855"/>
                  <a:pt x="4471912" y="2231227"/>
                  <a:pt x="4471912" y="2186002"/>
                </a:cubicBezTo>
                <a:cubicBezTo>
                  <a:pt x="4471912" y="2137351"/>
                  <a:pt x="4476537" y="2094010"/>
                  <a:pt x="4485788" y="2055980"/>
                </a:cubicBezTo>
                <a:cubicBezTo>
                  <a:pt x="4495039" y="2017950"/>
                  <a:pt x="4508914" y="1985401"/>
                  <a:pt x="4527415" y="1958335"/>
                </a:cubicBezTo>
                <a:cubicBezTo>
                  <a:pt x="4545917" y="1931268"/>
                  <a:pt x="4569557" y="1910711"/>
                  <a:pt x="4598337" y="1896664"/>
                </a:cubicBezTo>
                <a:cubicBezTo>
                  <a:pt x="4627116" y="1882617"/>
                  <a:pt x="4660693" y="1875594"/>
                  <a:pt x="4699065" y="1875594"/>
                </a:cubicBezTo>
                <a:close/>
                <a:moveTo>
                  <a:pt x="8951261" y="1854009"/>
                </a:moveTo>
                <a:cubicBezTo>
                  <a:pt x="9001282" y="1854009"/>
                  <a:pt x="9039998" y="1867713"/>
                  <a:pt x="9067408" y="1895122"/>
                </a:cubicBezTo>
                <a:cubicBezTo>
                  <a:pt x="9094816" y="1922532"/>
                  <a:pt x="9108522" y="1960904"/>
                  <a:pt x="9108522" y="2010241"/>
                </a:cubicBezTo>
                <a:cubicBezTo>
                  <a:pt x="9108522" y="2030798"/>
                  <a:pt x="9105266" y="2050498"/>
                  <a:pt x="9098757" y="2069342"/>
                </a:cubicBezTo>
                <a:cubicBezTo>
                  <a:pt x="9092247" y="2088186"/>
                  <a:pt x="9082654" y="2104803"/>
                  <a:pt x="9069977" y="2119192"/>
                </a:cubicBezTo>
                <a:cubicBezTo>
                  <a:pt x="9057300" y="2133582"/>
                  <a:pt x="9041368" y="2144889"/>
                  <a:pt x="9022182" y="2153111"/>
                </a:cubicBezTo>
                <a:cubicBezTo>
                  <a:pt x="9002996" y="2161334"/>
                  <a:pt x="8980384" y="2165445"/>
                  <a:pt x="8954345" y="2165445"/>
                </a:cubicBezTo>
                <a:cubicBezTo>
                  <a:pt x="8905692" y="2165445"/>
                  <a:pt x="8867662" y="2151912"/>
                  <a:pt x="8840254" y="2124846"/>
                </a:cubicBezTo>
                <a:cubicBezTo>
                  <a:pt x="8812844" y="2097779"/>
                  <a:pt x="8799140" y="2060948"/>
                  <a:pt x="8799140" y="2014352"/>
                </a:cubicBezTo>
                <a:cubicBezTo>
                  <a:pt x="8799140" y="1993110"/>
                  <a:pt x="8802224" y="1972725"/>
                  <a:pt x="8808391" y="1953196"/>
                </a:cubicBezTo>
                <a:cubicBezTo>
                  <a:pt x="8814558" y="1933667"/>
                  <a:pt x="8823980" y="1916536"/>
                  <a:pt x="8836656" y="1901803"/>
                </a:cubicBezTo>
                <a:cubicBezTo>
                  <a:pt x="8849333" y="1887071"/>
                  <a:pt x="8865264" y="1875422"/>
                  <a:pt x="8884452" y="1866857"/>
                </a:cubicBezTo>
                <a:cubicBezTo>
                  <a:pt x="8903638" y="1858291"/>
                  <a:pt x="8925908" y="1854009"/>
                  <a:pt x="8951261" y="1854009"/>
                </a:cubicBezTo>
                <a:close/>
                <a:moveTo>
                  <a:pt x="7095812" y="1688526"/>
                </a:moveTo>
                <a:cubicBezTo>
                  <a:pt x="7070458" y="1688526"/>
                  <a:pt x="7049559" y="1689554"/>
                  <a:pt x="7033113" y="1691609"/>
                </a:cubicBezTo>
                <a:cubicBezTo>
                  <a:pt x="7016668" y="1693665"/>
                  <a:pt x="7003477" y="1696577"/>
                  <a:pt x="6993541" y="1700346"/>
                </a:cubicBezTo>
                <a:cubicBezTo>
                  <a:pt x="6983605" y="1704115"/>
                  <a:pt x="6976582" y="1708569"/>
                  <a:pt x="6972471" y="1713708"/>
                </a:cubicBezTo>
                <a:cubicBezTo>
                  <a:pt x="6968359" y="1718847"/>
                  <a:pt x="6966304" y="1724843"/>
                  <a:pt x="6966304" y="1731695"/>
                </a:cubicBezTo>
                <a:lnTo>
                  <a:pt x="6966304" y="2646477"/>
                </a:lnTo>
                <a:cubicBezTo>
                  <a:pt x="6966304" y="2653329"/>
                  <a:pt x="6968359" y="2659325"/>
                  <a:pt x="6972471" y="2664464"/>
                </a:cubicBezTo>
                <a:cubicBezTo>
                  <a:pt x="6976582" y="2669603"/>
                  <a:pt x="6983605" y="2673886"/>
                  <a:pt x="6993541" y="2677312"/>
                </a:cubicBezTo>
                <a:cubicBezTo>
                  <a:pt x="7003477" y="2680738"/>
                  <a:pt x="7016668" y="2683308"/>
                  <a:pt x="7033113" y="2685021"/>
                </a:cubicBezTo>
                <a:cubicBezTo>
                  <a:pt x="7049559" y="2686734"/>
                  <a:pt x="7070458" y="2687590"/>
                  <a:pt x="7095812" y="2687590"/>
                </a:cubicBezTo>
                <a:cubicBezTo>
                  <a:pt x="7121166" y="2687590"/>
                  <a:pt x="7142065" y="2686734"/>
                  <a:pt x="7158510" y="2685021"/>
                </a:cubicBezTo>
                <a:cubicBezTo>
                  <a:pt x="7174956" y="2683308"/>
                  <a:pt x="7188146" y="2680738"/>
                  <a:pt x="7198082" y="2677312"/>
                </a:cubicBezTo>
                <a:cubicBezTo>
                  <a:pt x="7208018" y="2673886"/>
                  <a:pt x="7215042" y="2669603"/>
                  <a:pt x="7219153" y="2664464"/>
                </a:cubicBezTo>
                <a:cubicBezTo>
                  <a:pt x="7223265" y="2659325"/>
                  <a:pt x="7225320" y="2653329"/>
                  <a:pt x="7225320" y="2646477"/>
                </a:cubicBezTo>
                <a:lnTo>
                  <a:pt x="7225320" y="1731695"/>
                </a:lnTo>
                <a:cubicBezTo>
                  <a:pt x="7225320" y="1724843"/>
                  <a:pt x="7223265" y="1718847"/>
                  <a:pt x="7219153" y="1713708"/>
                </a:cubicBezTo>
                <a:cubicBezTo>
                  <a:pt x="7215042" y="1708569"/>
                  <a:pt x="7208018" y="1704115"/>
                  <a:pt x="7198082" y="1700346"/>
                </a:cubicBezTo>
                <a:cubicBezTo>
                  <a:pt x="7188146" y="1696577"/>
                  <a:pt x="7174956" y="1693665"/>
                  <a:pt x="7158510" y="1691609"/>
                </a:cubicBezTo>
                <a:cubicBezTo>
                  <a:pt x="7142065" y="1689554"/>
                  <a:pt x="7121166" y="1688526"/>
                  <a:pt x="7095812" y="1688526"/>
                </a:cubicBezTo>
                <a:close/>
                <a:moveTo>
                  <a:pt x="5430653" y="1688526"/>
                </a:moveTo>
                <a:cubicBezTo>
                  <a:pt x="5405300" y="1688526"/>
                  <a:pt x="5384229" y="1689211"/>
                  <a:pt x="5367441" y="1690582"/>
                </a:cubicBezTo>
                <a:cubicBezTo>
                  <a:pt x="5350653" y="1691952"/>
                  <a:pt x="5337291" y="1694179"/>
                  <a:pt x="5327355" y="1697262"/>
                </a:cubicBezTo>
                <a:cubicBezTo>
                  <a:pt x="5317420" y="1700346"/>
                  <a:pt x="5310568" y="1704457"/>
                  <a:pt x="5306799" y="1709597"/>
                </a:cubicBezTo>
                <a:cubicBezTo>
                  <a:pt x="5303030" y="1714736"/>
                  <a:pt x="5301145" y="1720732"/>
                  <a:pt x="5301145" y="1727584"/>
                </a:cubicBezTo>
                <a:cubicBezTo>
                  <a:pt x="5301145" y="1735121"/>
                  <a:pt x="5302002" y="1744543"/>
                  <a:pt x="5303715" y="1755850"/>
                </a:cubicBezTo>
                <a:cubicBezTo>
                  <a:pt x="5305428" y="1767156"/>
                  <a:pt x="5309368" y="1782745"/>
                  <a:pt x="5315535" y="1802616"/>
                </a:cubicBezTo>
                <a:lnTo>
                  <a:pt x="5558106" y="2632087"/>
                </a:lnTo>
                <a:cubicBezTo>
                  <a:pt x="5560847" y="2643051"/>
                  <a:pt x="5564958" y="2652130"/>
                  <a:pt x="5570440" y="2659325"/>
                </a:cubicBezTo>
                <a:cubicBezTo>
                  <a:pt x="5575922" y="2666519"/>
                  <a:pt x="5584659" y="2672173"/>
                  <a:pt x="5596650" y="2676284"/>
                </a:cubicBezTo>
                <a:cubicBezTo>
                  <a:pt x="5608642" y="2680395"/>
                  <a:pt x="5625087" y="2683308"/>
                  <a:pt x="5645988" y="2685021"/>
                </a:cubicBezTo>
                <a:cubicBezTo>
                  <a:pt x="5666886" y="2686734"/>
                  <a:pt x="5694467" y="2687590"/>
                  <a:pt x="5728728" y="2687590"/>
                </a:cubicBezTo>
                <a:cubicBezTo>
                  <a:pt x="5762305" y="2687590"/>
                  <a:pt x="5789714" y="2686905"/>
                  <a:pt x="5810956" y="2685535"/>
                </a:cubicBezTo>
                <a:cubicBezTo>
                  <a:pt x="5832198" y="2684164"/>
                  <a:pt x="5848986" y="2681423"/>
                  <a:pt x="5861320" y="2677312"/>
                </a:cubicBezTo>
                <a:cubicBezTo>
                  <a:pt x="5873655" y="2673200"/>
                  <a:pt x="5882391" y="2667547"/>
                  <a:pt x="5887530" y="2660352"/>
                </a:cubicBezTo>
                <a:cubicBezTo>
                  <a:pt x="5892669" y="2653158"/>
                  <a:pt x="5896610" y="2643736"/>
                  <a:pt x="5899350" y="2632087"/>
                </a:cubicBezTo>
                <a:lnTo>
                  <a:pt x="6041193" y="2074995"/>
                </a:lnTo>
                <a:lnTo>
                  <a:pt x="6043249" y="2065745"/>
                </a:lnTo>
                <a:lnTo>
                  <a:pt x="6045304" y="2074995"/>
                </a:lnTo>
                <a:lnTo>
                  <a:pt x="6199481" y="2632087"/>
                </a:lnTo>
                <a:cubicBezTo>
                  <a:pt x="6202222" y="2643051"/>
                  <a:pt x="6206333" y="2652130"/>
                  <a:pt x="6211815" y="2659325"/>
                </a:cubicBezTo>
                <a:cubicBezTo>
                  <a:pt x="6217297" y="2666519"/>
                  <a:pt x="6226034" y="2672173"/>
                  <a:pt x="6238025" y="2676284"/>
                </a:cubicBezTo>
                <a:cubicBezTo>
                  <a:pt x="6250017" y="2680395"/>
                  <a:pt x="6266633" y="2683308"/>
                  <a:pt x="6287875" y="2685021"/>
                </a:cubicBezTo>
                <a:cubicBezTo>
                  <a:pt x="6309117" y="2686734"/>
                  <a:pt x="6336526" y="2687590"/>
                  <a:pt x="6370103" y="2687590"/>
                </a:cubicBezTo>
                <a:cubicBezTo>
                  <a:pt x="6403679" y="2687590"/>
                  <a:pt x="6430916" y="2686905"/>
                  <a:pt x="6451816" y="2685535"/>
                </a:cubicBezTo>
                <a:cubicBezTo>
                  <a:pt x="6472716" y="2684164"/>
                  <a:pt x="6488819" y="2681423"/>
                  <a:pt x="6500125" y="2677312"/>
                </a:cubicBezTo>
                <a:cubicBezTo>
                  <a:pt x="6511431" y="2673200"/>
                  <a:pt x="6519825" y="2667547"/>
                  <a:pt x="6525307" y="2660352"/>
                </a:cubicBezTo>
                <a:cubicBezTo>
                  <a:pt x="6530789" y="2653158"/>
                  <a:pt x="6535243" y="2643736"/>
                  <a:pt x="6538669" y="2632087"/>
                </a:cubicBezTo>
                <a:lnTo>
                  <a:pt x="6783296" y="1802616"/>
                </a:lnTo>
                <a:cubicBezTo>
                  <a:pt x="6788778" y="1782060"/>
                  <a:pt x="6792547" y="1766299"/>
                  <a:pt x="6794602" y="1755336"/>
                </a:cubicBezTo>
                <a:cubicBezTo>
                  <a:pt x="6796658" y="1744372"/>
                  <a:pt x="6797686" y="1735121"/>
                  <a:pt x="6797686" y="1727584"/>
                </a:cubicBezTo>
                <a:cubicBezTo>
                  <a:pt x="6797686" y="1720732"/>
                  <a:pt x="6795973" y="1714736"/>
                  <a:pt x="6792547" y="1709597"/>
                </a:cubicBezTo>
                <a:cubicBezTo>
                  <a:pt x="6789120" y="1704457"/>
                  <a:pt x="6782782" y="1700346"/>
                  <a:pt x="6773532" y="1697262"/>
                </a:cubicBezTo>
                <a:cubicBezTo>
                  <a:pt x="6764281" y="1694179"/>
                  <a:pt x="6751604" y="1691952"/>
                  <a:pt x="6735501" y="1690582"/>
                </a:cubicBezTo>
                <a:cubicBezTo>
                  <a:pt x="6719398" y="1689211"/>
                  <a:pt x="6698670" y="1688526"/>
                  <a:pt x="6673317" y="1688526"/>
                </a:cubicBezTo>
                <a:cubicBezTo>
                  <a:pt x="6647963" y="1688526"/>
                  <a:pt x="6627064" y="1689211"/>
                  <a:pt x="6610618" y="1690582"/>
                </a:cubicBezTo>
                <a:cubicBezTo>
                  <a:pt x="6594173" y="1691952"/>
                  <a:pt x="6581153" y="1694350"/>
                  <a:pt x="6571560" y="1697777"/>
                </a:cubicBezTo>
                <a:cubicBezTo>
                  <a:pt x="6561967" y="1701203"/>
                  <a:pt x="6555115" y="1705828"/>
                  <a:pt x="6551003" y="1711652"/>
                </a:cubicBezTo>
                <a:cubicBezTo>
                  <a:pt x="6546892" y="1717477"/>
                  <a:pt x="6544151" y="1724500"/>
                  <a:pt x="6542781" y="1732723"/>
                </a:cubicBezTo>
                <a:lnTo>
                  <a:pt x="6368047" y="2405961"/>
                </a:lnTo>
                <a:lnTo>
                  <a:pt x="6365991" y="2418295"/>
                </a:lnTo>
                <a:lnTo>
                  <a:pt x="6362908" y="2406989"/>
                </a:lnTo>
                <a:lnTo>
                  <a:pt x="6179952" y="1728612"/>
                </a:lnTo>
                <a:cubicBezTo>
                  <a:pt x="6177896" y="1721759"/>
                  <a:pt x="6174984" y="1715764"/>
                  <a:pt x="6171215" y="1710624"/>
                </a:cubicBezTo>
                <a:cubicBezTo>
                  <a:pt x="6167447" y="1705485"/>
                  <a:pt x="6160936" y="1701374"/>
                  <a:pt x="6151686" y="1698290"/>
                </a:cubicBezTo>
                <a:cubicBezTo>
                  <a:pt x="6142435" y="1695207"/>
                  <a:pt x="6129930" y="1692809"/>
                  <a:pt x="6114170" y="1691095"/>
                </a:cubicBezTo>
                <a:cubicBezTo>
                  <a:pt x="6098409" y="1689382"/>
                  <a:pt x="6077853" y="1688526"/>
                  <a:pt x="6052499" y="1688526"/>
                </a:cubicBezTo>
                <a:cubicBezTo>
                  <a:pt x="6027146" y="1688526"/>
                  <a:pt x="6006417" y="1689211"/>
                  <a:pt x="5990315" y="1690582"/>
                </a:cubicBezTo>
                <a:cubicBezTo>
                  <a:pt x="5974212" y="1691952"/>
                  <a:pt x="5961706" y="1694350"/>
                  <a:pt x="5952798" y="1697777"/>
                </a:cubicBezTo>
                <a:cubicBezTo>
                  <a:pt x="5943890" y="1701203"/>
                  <a:pt x="5937209" y="1705828"/>
                  <a:pt x="5932755" y="1711652"/>
                </a:cubicBezTo>
                <a:cubicBezTo>
                  <a:pt x="5928302" y="1717477"/>
                  <a:pt x="5925046" y="1724500"/>
                  <a:pt x="5922991" y="1732723"/>
                </a:cubicBezTo>
                <a:lnTo>
                  <a:pt x="5752369" y="2405961"/>
                </a:lnTo>
                <a:lnTo>
                  <a:pt x="5750313" y="2418295"/>
                </a:lnTo>
                <a:lnTo>
                  <a:pt x="5748257" y="2405961"/>
                </a:lnTo>
                <a:lnTo>
                  <a:pt x="5566329" y="1732723"/>
                </a:lnTo>
                <a:cubicBezTo>
                  <a:pt x="5564274" y="1724500"/>
                  <a:pt x="5561361" y="1717477"/>
                  <a:pt x="5557592" y="1711652"/>
                </a:cubicBezTo>
                <a:cubicBezTo>
                  <a:pt x="5553823" y="1705828"/>
                  <a:pt x="5547142" y="1701203"/>
                  <a:pt x="5537549" y="1697777"/>
                </a:cubicBezTo>
                <a:cubicBezTo>
                  <a:pt x="5527956" y="1694350"/>
                  <a:pt x="5514594" y="1691952"/>
                  <a:pt x="5497463" y="1690582"/>
                </a:cubicBezTo>
                <a:cubicBezTo>
                  <a:pt x="5480333" y="1689211"/>
                  <a:pt x="5458062" y="1688526"/>
                  <a:pt x="5430653" y="1688526"/>
                </a:cubicBezTo>
                <a:close/>
                <a:moveTo>
                  <a:pt x="8954345" y="1675164"/>
                </a:moveTo>
                <a:cubicBezTo>
                  <a:pt x="8898156" y="1675164"/>
                  <a:pt x="8846764" y="1682873"/>
                  <a:pt x="8800168" y="1698290"/>
                </a:cubicBezTo>
                <a:cubicBezTo>
                  <a:pt x="8753572" y="1713708"/>
                  <a:pt x="8713486" y="1735978"/>
                  <a:pt x="8679910" y="1765100"/>
                </a:cubicBezTo>
                <a:cubicBezTo>
                  <a:pt x="8646334" y="1794222"/>
                  <a:pt x="8620124" y="1829854"/>
                  <a:pt x="8601280" y="1871996"/>
                </a:cubicBezTo>
                <a:cubicBezTo>
                  <a:pt x="8582436" y="1914137"/>
                  <a:pt x="8573014" y="1961932"/>
                  <a:pt x="8573014" y="2015380"/>
                </a:cubicBezTo>
                <a:cubicBezTo>
                  <a:pt x="8573014" y="2065402"/>
                  <a:pt x="8580209" y="2107201"/>
                  <a:pt x="8594600" y="2140777"/>
                </a:cubicBezTo>
                <a:cubicBezTo>
                  <a:pt x="8608988" y="2174354"/>
                  <a:pt x="8628175" y="2203133"/>
                  <a:pt x="8652158" y="2227116"/>
                </a:cubicBezTo>
                <a:cubicBezTo>
                  <a:pt x="8622694" y="2253840"/>
                  <a:pt x="8598710" y="2283819"/>
                  <a:pt x="8580210" y="2317053"/>
                </a:cubicBezTo>
                <a:cubicBezTo>
                  <a:pt x="8561708" y="2350286"/>
                  <a:pt x="8552458" y="2387117"/>
                  <a:pt x="8552458" y="2427546"/>
                </a:cubicBezTo>
                <a:cubicBezTo>
                  <a:pt x="8552458" y="2459751"/>
                  <a:pt x="8560509" y="2489388"/>
                  <a:pt x="8576612" y="2516454"/>
                </a:cubicBezTo>
                <a:cubicBezTo>
                  <a:pt x="8592714" y="2543521"/>
                  <a:pt x="8615498" y="2564934"/>
                  <a:pt x="8644964" y="2580694"/>
                </a:cubicBezTo>
                <a:cubicBezTo>
                  <a:pt x="8623722" y="2596455"/>
                  <a:pt x="8604877" y="2612900"/>
                  <a:pt x="8588432" y="2630031"/>
                </a:cubicBezTo>
                <a:cubicBezTo>
                  <a:pt x="8571986" y="2647162"/>
                  <a:pt x="8558110" y="2665149"/>
                  <a:pt x="8546804" y="2683993"/>
                </a:cubicBezTo>
                <a:cubicBezTo>
                  <a:pt x="8535498" y="2702837"/>
                  <a:pt x="8526932" y="2722537"/>
                  <a:pt x="8521108" y="2743094"/>
                </a:cubicBezTo>
                <a:cubicBezTo>
                  <a:pt x="8515284" y="2763651"/>
                  <a:pt x="8512372" y="2785235"/>
                  <a:pt x="8512372" y="2807848"/>
                </a:cubicBezTo>
                <a:cubicBezTo>
                  <a:pt x="8512372" y="2844165"/>
                  <a:pt x="8520423" y="2877570"/>
                  <a:pt x="8536526" y="2908063"/>
                </a:cubicBezTo>
                <a:cubicBezTo>
                  <a:pt x="8552628" y="2938556"/>
                  <a:pt x="8578324" y="2964765"/>
                  <a:pt x="8613614" y="2986693"/>
                </a:cubicBezTo>
                <a:cubicBezTo>
                  <a:pt x="8648904" y="3008620"/>
                  <a:pt x="8694128" y="3025751"/>
                  <a:pt x="8749290" y="3038085"/>
                </a:cubicBezTo>
                <a:cubicBezTo>
                  <a:pt x="8804450" y="3050419"/>
                  <a:pt x="8871089" y="3056586"/>
                  <a:pt x="8949206" y="3056586"/>
                </a:cubicBezTo>
                <a:cubicBezTo>
                  <a:pt x="9029377" y="3056586"/>
                  <a:pt x="9099441" y="3048021"/>
                  <a:pt x="9159400" y="3030890"/>
                </a:cubicBezTo>
                <a:cubicBezTo>
                  <a:pt x="9219357" y="3013759"/>
                  <a:pt x="9269208" y="2990462"/>
                  <a:pt x="9308951" y="2960997"/>
                </a:cubicBezTo>
                <a:cubicBezTo>
                  <a:pt x="9348694" y="2931532"/>
                  <a:pt x="9378501" y="2896757"/>
                  <a:pt x="9398374" y="2856671"/>
                </a:cubicBezTo>
                <a:cubicBezTo>
                  <a:pt x="9418245" y="2816585"/>
                  <a:pt x="9428181" y="2773929"/>
                  <a:pt x="9428181" y="2728704"/>
                </a:cubicBezTo>
                <a:cubicBezTo>
                  <a:pt x="9428181" y="2687590"/>
                  <a:pt x="9420814" y="2650930"/>
                  <a:pt x="9406082" y="2618725"/>
                </a:cubicBezTo>
                <a:cubicBezTo>
                  <a:pt x="9391349" y="2586519"/>
                  <a:pt x="9370107" y="2558938"/>
                  <a:pt x="9342356" y="2535983"/>
                </a:cubicBezTo>
                <a:cubicBezTo>
                  <a:pt x="9314604" y="2513028"/>
                  <a:pt x="9280342" y="2495212"/>
                  <a:pt x="9239572" y="2482535"/>
                </a:cubicBezTo>
                <a:cubicBezTo>
                  <a:pt x="9198800" y="2469859"/>
                  <a:pt x="9152376" y="2462492"/>
                  <a:pt x="9100298" y="2460437"/>
                </a:cubicBezTo>
                <a:lnTo>
                  <a:pt x="8877256" y="2452214"/>
                </a:lnTo>
                <a:cubicBezTo>
                  <a:pt x="8845736" y="2450844"/>
                  <a:pt x="8821239" y="2443820"/>
                  <a:pt x="8803766" y="2431143"/>
                </a:cubicBezTo>
                <a:cubicBezTo>
                  <a:pt x="8786292" y="2418466"/>
                  <a:pt x="8777556" y="2402192"/>
                  <a:pt x="8777556" y="2382321"/>
                </a:cubicBezTo>
                <a:cubicBezTo>
                  <a:pt x="8777556" y="2367246"/>
                  <a:pt x="8780810" y="2353541"/>
                  <a:pt x="8787320" y="2341207"/>
                </a:cubicBezTo>
                <a:cubicBezTo>
                  <a:pt x="8793830" y="2328873"/>
                  <a:pt x="8801196" y="2318252"/>
                  <a:pt x="8809418" y="2309344"/>
                </a:cubicBezTo>
                <a:cubicBezTo>
                  <a:pt x="8823808" y="2318937"/>
                  <a:pt x="8844366" y="2327331"/>
                  <a:pt x="8871090" y="2334526"/>
                </a:cubicBezTo>
                <a:cubicBezTo>
                  <a:pt x="8897814" y="2341721"/>
                  <a:pt x="8925908" y="2345318"/>
                  <a:pt x="8955372" y="2345318"/>
                </a:cubicBezTo>
                <a:cubicBezTo>
                  <a:pt x="9012932" y="2345318"/>
                  <a:pt x="9065180" y="2337952"/>
                  <a:pt x="9112119" y="2323219"/>
                </a:cubicBezTo>
                <a:cubicBezTo>
                  <a:pt x="9159056" y="2308487"/>
                  <a:pt x="9199142" y="2286902"/>
                  <a:pt x="9232376" y="2258465"/>
                </a:cubicBezTo>
                <a:cubicBezTo>
                  <a:pt x="9265610" y="2230029"/>
                  <a:pt x="9291134" y="2195082"/>
                  <a:pt x="9308951" y="2153625"/>
                </a:cubicBezTo>
                <a:cubicBezTo>
                  <a:pt x="9326767" y="2112169"/>
                  <a:pt x="9335675" y="2064717"/>
                  <a:pt x="9335675" y="2011269"/>
                </a:cubicBezTo>
                <a:cubicBezTo>
                  <a:pt x="9335675" y="1988656"/>
                  <a:pt x="9332420" y="1966900"/>
                  <a:pt x="9325910" y="1946001"/>
                </a:cubicBezTo>
                <a:cubicBezTo>
                  <a:pt x="9319400" y="1925101"/>
                  <a:pt x="9308608" y="1906429"/>
                  <a:pt x="9293534" y="1889983"/>
                </a:cubicBezTo>
                <a:lnTo>
                  <a:pt x="9401457" y="1889983"/>
                </a:lnTo>
                <a:cubicBezTo>
                  <a:pt x="9412420" y="1889983"/>
                  <a:pt x="9421670" y="1882103"/>
                  <a:pt x="9429209" y="1866343"/>
                </a:cubicBezTo>
                <a:cubicBezTo>
                  <a:pt x="9436746" y="1850583"/>
                  <a:pt x="9440515" y="1826257"/>
                  <a:pt x="9440515" y="1793366"/>
                </a:cubicBezTo>
                <a:cubicBezTo>
                  <a:pt x="9440515" y="1757734"/>
                  <a:pt x="9436918" y="1732380"/>
                  <a:pt x="9429722" y="1717306"/>
                </a:cubicBezTo>
                <a:cubicBezTo>
                  <a:pt x="9422528" y="1702230"/>
                  <a:pt x="9413106" y="1694693"/>
                  <a:pt x="9401457" y="1694693"/>
                </a:cubicBezTo>
                <a:lnTo>
                  <a:pt x="9110577" y="1694693"/>
                </a:lnTo>
                <a:cubicBezTo>
                  <a:pt x="9087964" y="1688526"/>
                  <a:pt x="9063467" y="1683729"/>
                  <a:pt x="9037086" y="1680303"/>
                </a:cubicBezTo>
                <a:cubicBezTo>
                  <a:pt x="9010704" y="1676877"/>
                  <a:pt x="8983124" y="1675164"/>
                  <a:pt x="8954345" y="1675164"/>
                </a:cubicBezTo>
                <a:close/>
                <a:moveTo>
                  <a:pt x="8020272" y="1671053"/>
                </a:moveTo>
                <a:cubicBezTo>
                  <a:pt x="7963398" y="1671053"/>
                  <a:pt x="7908751" y="1684757"/>
                  <a:pt x="7856331" y="1712166"/>
                </a:cubicBezTo>
                <a:cubicBezTo>
                  <a:pt x="7803911" y="1739576"/>
                  <a:pt x="7752347" y="1780689"/>
                  <a:pt x="7701640" y="1835507"/>
                </a:cubicBezTo>
                <a:lnTo>
                  <a:pt x="7701640" y="1729640"/>
                </a:lnTo>
                <a:cubicBezTo>
                  <a:pt x="7701640" y="1722787"/>
                  <a:pt x="7699927" y="1716792"/>
                  <a:pt x="7696501" y="1711652"/>
                </a:cubicBezTo>
                <a:cubicBezTo>
                  <a:pt x="7693075" y="1706513"/>
                  <a:pt x="7687422" y="1702230"/>
                  <a:pt x="7679541" y="1698804"/>
                </a:cubicBezTo>
                <a:cubicBezTo>
                  <a:pt x="7671661" y="1695378"/>
                  <a:pt x="7660526" y="1692809"/>
                  <a:pt x="7646136" y="1691095"/>
                </a:cubicBezTo>
                <a:cubicBezTo>
                  <a:pt x="7631747" y="1689382"/>
                  <a:pt x="7613588" y="1688526"/>
                  <a:pt x="7591661" y="1688526"/>
                </a:cubicBezTo>
                <a:cubicBezTo>
                  <a:pt x="7570418" y="1688526"/>
                  <a:pt x="7552774" y="1689382"/>
                  <a:pt x="7538727" y="1691095"/>
                </a:cubicBezTo>
                <a:cubicBezTo>
                  <a:pt x="7524679" y="1692809"/>
                  <a:pt x="7513202" y="1695378"/>
                  <a:pt x="7504294" y="1698804"/>
                </a:cubicBezTo>
                <a:cubicBezTo>
                  <a:pt x="7495386" y="1702230"/>
                  <a:pt x="7489219" y="1706513"/>
                  <a:pt x="7485793" y="1711652"/>
                </a:cubicBezTo>
                <a:cubicBezTo>
                  <a:pt x="7482367" y="1716792"/>
                  <a:pt x="7480654" y="1722787"/>
                  <a:pt x="7480654" y="1729640"/>
                </a:cubicBezTo>
                <a:lnTo>
                  <a:pt x="7480654" y="2646477"/>
                </a:lnTo>
                <a:cubicBezTo>
                  <a:pt x="7480654" y="2653329"/>
                  <a:pt x="7482709" y="2659325"/>
                  <a:pt x="7486821" y="2664464"/>
                </a:cubicBezTo>
                <a:cubicBezTo>
                  <a:pt x="7490932" y="2669603"/>
                  <a:pt x="7497955" y="2673886"/>
                  <a:pt x="7507891" y="2677312"/>
                </a:cubicBezTo>
                <a:cubicBezTo>
                  <a:pt x="7517827" y="2680738"/>
                  <a:pt x="7531018" y="2683308"/>
                  <a:pt x="7547463" y="2685021"/>
                </a:cubicBezTo>
                <a:cubicBezTo>
                  <a:pt x="7563909" y="2686734"/>
                  <a:pt x="7584808" y="2687590"/>
                  <a:pt x="7610162" y="2687590"/>
                </a:cubicBezTo>
                <a:cubicBezTo>
                  <a:pt x="7635516" y="2687590"/>
                  <a:pt x="7656415" y="2686734"/>
                  <a:pt x="7672860" y="2685021"/>
                </a:cubicBezTo>
                <a:cubicBezTo>
                  <a:pt x="7689306" y="2683308"/>
                  <a:pt x="7702497" y="2680738"/>
                  <a:pt x="7712432" y="2677312"/>
                </a:cubicBezTo>
                <a:cubicBezTo>
                  <a:pt x="7722368" y="2673886"/>
                  <a:pt x="7729392" y="2669603"/>
                  <a:pt x="7733503" y="2664464"/>
                </a:cubicBezTo>
                <a:cubicBezTo>
                  <a:pt x="7737615" y="2659325"/>
                  <a:pt x="7739670" y="2653329"/>
                  <a:pt x="7739670" y="2646477"/>
                </a:cubicBezTo>
                <a:lnTo>
                  <a:pt x="7739670" y="2036965"/>
                </a:lnTo>
                <a:cubicBezTo>
                  <a:pt x="7775987" y="1991055"/>
                  <a:pt x="7810934" y="1956108"/>
                  <a:pt x="7844510" y="1932125"/>
                </a:cubicBezTo>
                <a:cubicBezTo>
                  <a:pt x="7878087" y="1908142"/>
                  <a:pt x="7911320" y="1896150"/>
                  <a:pt x="7944211" y="1896150"/>
                </a:cubicBezTo>
                <a:cubicBezTo>
                  <a:pt x="7970250" y="1896150"/>
                  <a:pt x="7993034" y="1901118"/>
                  <a:pt x="8012563" y="1911054"/>
                </a:cubicBezTo>
                <a:cubicBezTo>
                  <a:pt x="8032092" y="1920990"/>
                  <a:pt x="8048024" y="1935037"/>
                  <a:pt x="8060358" y="1953196"/>
                </a:cubicBezTo>
                <a:cubicBezTo>
                  <a:pt x="8072692" y="1971354"/>
                  <a:pt x="8082114" y="1993110"/>
                  <a:pt x="8088623" y="2018464"/>
                </a:cubicBezTo>
                <a:cubicBezTo>
                  <a:pt x="8095133" y="2043817"/>
                  <a:pt x="8098388" y="2078764"/>
                  <a:pt x="8098388" y="2123304"/>
                </a:cubicBezTo>
                <a:lnTo>
                  <a:pt x="8098388" y="2646477"/>
                </a:lnTo>
                <a:cubicBezTo>
                  <a:pt x="8098388" y="2653329"/>
                  <a:pt x="8100444" y="2659325"/>
                  <a:pt x="8104555" y="2664464"/>
                </a:cubicBezTo>
                <a:cubicBezTo>
                  <a:pt x="8108666" y="2669603"/>
                  <a:pt x="8115519" y="2673886"/>
                  <a:pt x="8125112" y="2677312"/>
                </a:cubicBezTo>
                <a:cubicBezTo>
                  <a:pt x="8134705" y="2680738"/>
                  <a:pt x="8147896" y="2683308"/>
                  <a:pt x="8164684" y="2685021"/>
                </a:cubicBezTo>
                <a:cubicBezTo>
                  <a:pt x="8181472" y="2686734"/>
                  <a:pt x="8202543" y="2687590"/>
                  <a:pt x="8227896" y="2687590"/>
                </a:cubicBezTo>
                <a:cubicBezTo>
                  <a:pt x="8252565" y="2687590"/>
                  <a:pt x="8273293" y="2686734"/>
                  <a:pt x="8290081" y="2685021"/>
                </a:cubicBezTo>
                <a:cubicBezTo>
                  <a:pt x="8306869" y="2683308"/>
                  <a:pt x="8320060" y="2680738"/>
                  <a:pt x="8329653" y="2677312"/>
                </a:cubicBezTo>
                <a:cubicBezTo>
                  <a:pt x="8339246" y="2673886"/>
                  <a:pt x="8346098" y="2669603"/>
                  <a:pt x="8350210" y="2664464"/>
                </a:cubicBezTo>
                <a:cubicBezTo>
                  <a:pt x="8354321" y="2659325"/>
                  <a:pt x="8356376" y="2653329"/>
                  <a:pt x="8356377" y="2646477"/>
                </a:cubicBezTo>
                <a:lnTo>
                  <a:pt x="8356377" y="2080134"/>
                </a:lnTo>
                <a:cubicBezTo>
                  <a:pt x="8356376" y="2013667"/>
                  <a:pt x="8350552" y="1956793"/>
                  <a:pt x="8338903" y="1909512"/>
                </a:cubicBezTo>
                <a:cubicBezTo>
                  <a:pt x="8327255" y="1862232"/>
                  <a:pt x="8308240" y="1820947"/>
                  <a:pt x="8281858" y="1785657"/>
                </a:cubicBezTo>
                <a:cubicBezTo>
                  <a:pt x="8255477" y="1750368"/>
                  <a:pt x="8220873" y="1722445"/>
                  <a:pt x="8178046" y="1701888"/>
                </a:cubicBezTo>
                <a:cubicBezTo>
                  <a:pt x="8135219" y="1681331"/>
                  <a:pt x="8082628" y="1671053"/>
                  <a:pt x="8020272" y="1671053"/>
                </a:cubicBezTo>
                <a:close/>
                <a:moveTo>
                  <a:pt x="4708316" y="1671053"/>
                </a:moveTo>
                <a:cubicBezTo>
                  <a:pt x="4624033" y="1671053"/>
                  <a:pt x="4550542" y="1683729"/>
                  <a:pt x="4487844" y="1709083"/>
                </a:cubicBezTo>
                <a:cubicBezTo>
                  <a:pt x="4425145" y="1734436"/>
                  <a:pt x="4372896" y="1770240"/>
                  <a:pt x="4331097" y="1816492"/>
                </a:cubicBezTo>
                <a:cubicBezTo>
                  <a:pt x="4289298" y="1862746"/>
                  <a:pt x="4257949" y="1918249"/>
                  <a:pt x="4237050" y="1983003"/>
                </a:cubicBezTo>
                <a:cubicBezTo>
                  <a:pt x="4216150" y="2047757"/>
                  <a:pt x="4205701" y="2119192"/>
                  <a:pt x="4205701" y="2197309"/>
                </a:cubicBezTo>
                <a:cubicBezTo>
                  <a:pt x="4205701" y="2278166"/>
                  <a:pt x="4215293" y="2350115"/>
                  <a:pt x="4234480" y="2413156"/>
                </a:cubicBezTo>
                <a:cubicBezTo>
                  <a:pt x="4253666" y="2476197"/>
                  <a:pt x="4283131" y="2529302"/>
                  <a:pt x="4322875" y="2572472"/>
                </a:cubicBezTo>
                <a:cubicBezTo>
                  <a:pt x="4362618" y="2615641"/>
                  <a:pt x="4412640" y="2648532"/>
                  <a:pt x="4472940" y="2671145"/>
                </a:cubicBezTo>
                <a:cubicBezTo>
                  <a:pt x="4533240" y="2693757"/>
                  <a:pt x="4604161" y="2705064"/>
                  <a:pt x="4685703" y="2705064"/>
                </a:cubicBezTo>
                <a:cubicBezTo>
                  <a:pt x="4769987" y="2705064"/>
                  <a:pt x="4843649" y="2692387"/>
                  <a:pt x="4906691" y="2667033"/>
                </a:cubicBezTo>
                <a:cubicBezTo>
                  <a:pt x="4969731" y="2641680"/>
                  <a:pt x="5022152" y="2605705"/>
                  <a:pt x="5063950" y="2559110"/>
                </a:cubicBezTo>
                <a:cubicBezTo>
                  <a:pt x="5105749" y="2512514"/>
                  <a:pt x="5136927" y="2457011"/>
                  <a:pt x="5157484" y="2392599"/>
                </a:cubicBezTo>
                <a:cubicBezTo>
                  <a:pt x="5178041" y="2328187"/>
                  <a:pt x="5188320" y="2256924"/>
                  <a:pt x="5188320" y="2178807"/>
                </a:cubicBezTo>
                <a:cubicBezTo>
                  <a:pt x="5188320" y="2097265"/>
                  <a:pt x="5178726" y="2024973"/>
                  <a:pt x="5159540" y="1961932"/>
                </a:cubicBezTo>
                <a:cubicBezTo>
                  <a:pt x="5140353" y="1898891"/>
                  <a:pt x="5111060" y="1845786"/>
                  <a:pt x="5071659" y="1802616"/>
                </a:cubicBezTo>
                <a:cubicBezTo>
                  <a:pt x="5032258" y="1759447"/>
                  <a:pt x="4982408" y="1726727"/>
                  <a:pt x="4922108" y="1704457"/>
                </a:cubicBezTo>
                <a:cubicBezTo>
                  <a:pt x="4861807" y="1682188"/>
                  <a:pt x="4790544" y="1671053"/>
                  <a:pt x="4708316" y="1671053"/>
                </a:cubicBezTo>
                <a:close/>
                <a:moveTo>
                  <a:pt x="4001890" y="1671053"/>
                </a:moveTo>
                <a:cubicBezTo>
                  <a:pt x="3982703" y="1671053"/>
                  <a:pt x="3963517" y="1673622"/>
                  <a:pt x="3944331" y="1678761"/>
                </a:cubicBezTo>
                <a:cubicBezTo>
                  <a:pt x="3925144" y="1683901"/>
                  <a:pt x="3905958" y="1692980"/>
                  <a:pt x="3886771" y="1705999"/>
                </a:cubicBezTo>
                <a:cubicBezTo>
                  <a:pt x="3867585" y="1719018"/>
                  <a:pt x="3847371" y="1736663"/>
                  <a:pt x="3826129" y="1758933"/>
                </a:cubicBezTo>
                <a:cubicBezTo>
                  <a:pt x="3804886" y="1781203"/>
                  <a:pt x="3782274" y="1809469"/>
                  <a:pt x="3758291" y="1843730"/>
                </a:cubicBezTo>
                <a:lnTo>
                  <a:pt x="3758291" y="1729640"/>
                </a:lnTo>
                <a:cubicBezTo>
                  <a:pt x="3758291" y="1722787"/>
                  <a:pt x="3756578" y="1716792"/>
                  <a:pt x="3753151" y="1711652"/>
                </a:cubicBezTo>
                <a:cubicBezTo>
                  <a:pt x="3749726" y="1706513"/>
                  <a:pt x="3744072" y="1702230"/>
                  <a:pt x="3736192" y="1698804"/>
                </a:cubicBezTo>
                <a:cubicBezTo>
                  <a:pt x="3728312" y="1695378"/>
                  <a:pt x="3717177" y="1692809"/>
                  <a:pt x="3702787" y="1691095"/>
                </a:cubicBezTo>
                <a:cubicBezTo>
                  <a:pt x="3688398" y="1689382"/>
                  <a:pt x="3670239" y="1688526"/>
                  <a:pt x="3648312" y="1688526"/>
                </a:cubicBezTo>
                <a:cubicBezTo>
                  <a:pt x="3627069" y="1688526"/>
                  <a:pt x="3609425" y="1689382"/>
                  <a:pt x="3595378" y="1691095"/>
                </a:cubicBezTo>
                <a:cubicBezTo>
                  <a:pt x="3581330" y="1692809"/>
                  <a:pt x="3569853" y="1695378"/>
                  <a:pt x="3560945" y="1698804"/>
                </a:cubicBezTo>
                <a:cubicBezTo>
                  <a:pt x="3552037" y="1702230"/>
                  <a:pt x="3545870" y="1706513"/>
                  <a:pt x="3542444" y="1711652"/>
                </a:cubicBezTo>
                <a:cubicBezTo>
                  <a:pt x="3539017" y="1716792"/>
                  <a:pt x="3537304" y="1722787"/>
                  <a:pt x="3537304" y="1729640"/>
                </a:cubicBezTo>
                <a:lnTo>
                  <a:pt x="3537304" y="2646477"/>
                </a:lnTo>
                <a:cubicBezTo>
                  <a:pt x="3537304" y="2653329"/>
                  <a:pt x="3539360" y="2659325"/>
                  <a:pt x="3543472" y="2664464"/>
                </a:cubicBezTo>
                <a:cubicBezTo>
                  <a:pt x="3547583" y="2669603"/>
                  <a:pt x="3554607" y="2673886"/>
                  <a:pt x="3564542" y="2677312"/>
                </a:cubicBezTo>
                <a:cubicBezTo>
                  <a:pt x="3574478" y="2680738"/>
                  <a:pt x="3587669" y="2683308"/>
                  <a:pt x="3604114" y="2685021"/>
                </a:cubicBezTo>
                <a:cubicBezTo>
                  <a:pt x="3620560" y="2686734"/>
                  <a:pt x="3641459" y="2687590"/>
                  <a:pt x="3666813" y="2687590"/>
                </a:cubicBezTo>
                <a:cubicBezTo>
                  <a:pt x="3692166" y="2687590"/>
                  <a:pt x="3713065" y="2686734"/>
                  <a:pt x="3729511" y="2685021"/>
                </a:cubicBezTo>
                <a:cubicBezTo>
                  <a:pt x="3745957" y="2683308"/>
                  <a:pt x="3759147" y="2680738"/>
                  <a:pt x="3769083" y="2677312"/>
                </a:cubicBezTo>
                <a:cubicBezTo>
                  <a:pt x="3779019" y="2673886"/>
                  <a:pt x="3786043" y="2669603"/>
                  <a:pt x="3790154" y="2664464"/>
                </a:cubicBezTo>
                <a:cubicBezTo>
                  <a:pt x="3794265" y="2659325"/>
                  <a:pt x="3796321" y="2653329"/>
                  <a:pt x="3796321" y="2646477"/>
                </a:cubicBezTo>
                <a:lnTo>
                  <a:pt x="3796321" y="2074995"/>
                </a:lnTo>
                <a:cubicBezTo>
                  <a:pt x="3815507" y="2044845"/>
                  <a:pt x="3833495" y="2019492"/>
                  <a:pt x="3850283" y="1998935"/>
                </a:cubicBezTo>
                <a:cubicBezTo>
                  <a:pt x="3867071" y="1978378"/>
                  <a:pt x="3883174" y="1961932"/>
                  <a:pt x="3898592" y="1949598"/>
                </a:cubicBezTo>
                <a:cubicBezTo>
                  <a:pt x="3914009" y="1937264"/>
                  <a:pt x="3928913" y="1928185"/>
                  <a:pt x="3943302" y="1922360"/>
                </a:cubicBezTo>
                <a:cubicBezTo>
                  <a:pt x="3957692" y="1916536"/>
                  <a:pt x="3972082" y="1913624"/>
                  <a:pt x="3986472" y="1913624"/>
                </a:cubicBezTo>
                <a:cubicBezTo>
                  <a:pt x="3998806" y="1913624"/>
                  <a:pt x="4010112" y="1914823"/>
                  <a:pt x="4020391" y="1917221"/>
                </a:cubicBezTo>
                <a:cubicBezTo>
                  <a:pt x="4030670" y="1919619"/>
                  <a:pt x="4040092" y="1922189"/>
                  <a:pt x="4048657" y="1924930"/>
                </a:cubicBezTo>
                <a:cubicBezTo>
                  <a:pt x="4057222" y="1927671"/>
                  <a:pt x="4064931" y="1930240"/>
                  <a:pt x="4071783" y="1932639"/>
                </a:cubicBezTo>
                <a:cubicBezTo>
                  <a:pt x="4078635" y="1935037"/>
                  <a:pt x="4084802" y="1936236"/>
                  <a:pt x="4090285" y="1936236"/>
                </a:cubicBezTo>
                <a:cubicBezTo>
                  <a:pt x="4097137" y="1936236"/>
                  <a:pt x="4102790" y="1934523"/>
                  <a:pt x="4107244" y="1931097"/>
                </a:cubicBezTo>
                <a:cubicBezTo>
                  <a:pt x="4111698" y="1927671"/>
                  <a:pt x="4115295" y="1921504"/>
                  <a:pt x="4118036" y="1912596"/>
                </a:cubicBezTo>
                <a:cubicBezTo>
                  <a:pt x="4120777" y="1903688"/>
                  <a:pt x="4122833" y="1891354"/>
                  <a:pt x="4124204" y="1875594"/>
                </a:cubicBezTo>
                <a:cubicBezTo>
                  <a:pt x="4125573" y="1859833"/>
                  <a:pt x="4126259" y="1839619"/>
                  <a:pt x="4126259" y="1814951"/>
                </a:cubicBezTo>
                <a:cubicBezTo>
                  <a:pt x="4126259" y="1790283"/>
                  <a:pt x="4125917" y="1770753"/>
                  <a:pt x="4125231" y="1756364"/>
                </a:cubicBezTo>
                <a:cubicBezTo>
                  <a:pt x="4124546" y="1741974"/>
                  <a:pt x="4123518" y="1731181"/>
                  <a:pt x="4122148" y="1723986"/>
                </a:cubicBezTo>
                <a:cubicBezTo>
                  <a:pt x="4120777" y="1716792"/>
                  <a:pt x="4119235" y="1711138"/>
                  <a:pt x="4117522" y="1707027"/>
                </a:cubicBezTo>
                <a:cubicBezTo>
                  <a:pt x="4115809" y="1702916"/>
                  <a:pt x="4113068" y="1699147"/>
                  <a:pt x="4109300" y="1695721"/>
                </a:cubicBezTo>
                <a:cubicBezTo>
                  <a:pt x="4105531" y="1692295"/>
                  <a:pt x="4099535" y="1689040"/>
                  <a:pt x="4091312" y="1685956"/>
                </a:cubicBezTo>
                <a:cubicBezTo>
                  <a:pt x="4083090" y="1682873"/>
                  <a:pt x="4073496" y="1680132"/>
                  <a:pt x="4062532" y="1677733"/>
                </a:cubicBezTo>
                <a:cubicBezTo>
                  <a:pt x="4051569" y="1675335"/>
                  <a:pt x="4040948" y="1673622"/>
                  <a:pt x="4030670" y="1672594"/>
                </a:cubicBezTo>
                <a:cubicBezTo>
                  <a:pt x="4020391" y="1671566"/>
                  <a:pt x="4010798" y="1671053"/>
                  <a:pt x="4001890" y="1671053"/>
                </a:cubicBezTo>
                <a:close/>
                <a:moveTo>
                  <a:pt x="2832570" y="1328781"/>
                </a:moveTo>
                <a:cubicBezTo>
                  <a:pt x="2727731" y="1328781"/>
                  <a:pt x="2632655" y="1344883"/>
                  <a:pt x="2547344" y="1377089"/>
                </a:cubicBezTo>
                <a:cubicBezTo>
                  <a:pt x="2462033" y="1409295"/>
                  <a:pt x="2389227" y="1455719"/>
                  <a:pt x="2328927" y="1516362"/>
                </a:cubicBezTo>
                <a:cubicBezTo>
                  <a:pt x="2268627" y="1577005"/>
                  <a:pt x="2222031" y="1650667"/>
                  <a:pt x="2189140" y="1737348"/>
                </a:cubicBezTo>
                <a:cubicBezTo>
                  <a:pt x="2156249" y="1824030"/>
                  <a:pt x="2139804" y="1921846"/>
                  <a:pt x="2139804" y="2030798"/>
                </a:cubicBezTo>
                <a:cubicBezTo>
                  <a:pt x="2139804" y="2136323"/>
                  <a:pt x="2155221" y="2230714"/>
                  <a:pt x="2186057" y="2313969"/>
                </a:cubicBezTo>
                <a:cubicBezTo>
                  <a:pt x="2216892" y="2397224"/>
                  <a:pt x="2261432" y="2467803"/>
                  <a:pt x="2319676" y="2525705"/>
                </a:cubicBezTo>
                <a:cubicBezTo>
                  <a:pt x="2377921" y="2583607"/>
                  <a:pt x="2449013" y="2627804"/>
                  <a:pt x="2532954" y="2658297"/>
                </a:cubicBezTo>
                <a:cubicBezTo>
                  <a:pt x="2616894" y="2688789"/>
                  <a:pt x="2711970" y="2704036"/>
                  <a:pt x="2818181" y="2704036"/>
                </a:cubicBezTo>
                <a:cubicBezTo>
                  <a:pt x="2854498" y="2704036"/>
                  <a:pt x="2890644" y="2702323"/>
                  <a:pt x="2926618" y="2698897"/>
                </a:cubicBezTo>
                <a:cubicBezTo>
                  <a:pt x="2962593" y="2695470"/>
                  <a:pt x="2998225" y="2690331"/>
                  <a:pt x="3033514" y="2683479"/>
                </a:cubicBezTo>
                <a:cubicBezTo>
                  <a:pt x="3068803" y="2676627"/>
                  <a:pt x="3102894" y="2668404"/>
                  <a:pt x="3135785" y="2658811"/>
                </a:cubicBezTo>
                <a:cubicBezTo>
                  <a:pt x="3168676" y="2649218"/>
                  <a:pt x="3196256" y="2639967"/>
                  <a:pt x="3218526" y="2631059"/>
                </a:cubicBezTo>
                <a:cubicBezTo>
                  <a:pt x="3240796" y="2622151"/>
                  <a:pt x="3255528" y="2609988"/>
                  <a:pt x="3262723" y="2594570"/>
                </a:cubicBezTo>
                <a:cubicBezTo>
                  <a:pt x="3269918" y="2579153"/>
                  <a:pt x="3273516" y="2561165"/>
                  <a:pt x="3273516" y="2540609"/>
                </a:cubicBezTo>
                <a:lnTo>
                  <a:pt x="3273516" y="2011269"/>
                </a:lnTo>
                <a:cubicBezTo>
                  <a:pt x="3273516" y="1997564"/>
                  <a:pt x="3271802" y="1985401"/>
                  <a:pt x="3268376" y="1974780"/>
                </a:cubicBezTo>
                <a:cubicBezTo>
                  <a:pt x="3264950" y="1964159"/>
                  <a:pt x="3259983" y="1955080"/>
                  <a:pt x="3253473" y="1947542"/>
                </a:cubicBezTo>
                <a:cubicBezTo>
                  <a:pt x="3246963" y="1940005"/>
                  <a:pt x="3239425" y="1934352"/>
                  <a:pt x="3230860" y="1930583"/>
                </a:cubicBezTo>
                <a:cubicBezTo>
                  <a:pt x="3222295" y="1926814"/>
                  <a:pt x="3212530" y="1924930"/>
                  <a:pt x="3201567" y="1924930"/>
                </a:cubicBezTo>
                <a:lnTo>
                  <a:pt x="2752399" y="1924930"/>
                </a:lnTo>
                <a:cubicBezTo>
                  <a:pt x="2746232" y="1924930"/>
                  <a:pt x="2740750" y="1926814"/>
                  <a:pt x="2735953" y="1930583"/>
                </a:cubicBezTo>
                <a:cubicBezTo>
                  <a:pt x="2731157" y="1934352"/>
                  <a:pt x="2727045" y="1940176"/>
                  <a:pt x="2723619" y="1948056"/>
                </a:cubicBezTo>
                <a:cubicBezTo>
                  <a:pt x="2720193" y="1955937"/>
                  <a:pt x="2717623" y="1966386"/>
                  <a:pt x="2715910" y="1979406"/>
                </a:cubicBezTo>
                <a:cubicBezTo>
                  <a:pt x="2714197" y="1992425"/>
                  <a:pt x="2713341" y="2008528"/>
                  <a:pt x="2713341" y="2027714"/>
                </a:cubicBezTo>
                <a:cubicBezTo>
                  <a:pt x="2713341" y="2064717"/>
                  <a:pt x="2716767" y="2090927"/>
                  <a:pt x="2723619" y="2106344"/>
                </a:cubicBezTo>
                <a:cubicBezTo>
                  <a:pt x="2730471" y="2121762"/>
                  <a:pt x="2740064" y="2129471"/>
                  <a:pt x="2752399" y="2129471"/>
                </a:cubicBezTo>
                <a:lnTo>
                  <a:pt x="3004220" y="2129471"/>
                </a:lnTo>
                <a:lnTo>
                  <a:pt x="3004220" y="2437824"/>
                </a:lnTo>
                <a:cubicBezTo>
                  <a:pt x="2978867" y="2451529"/>
                  <a:pt x="2951458" y="2461807"/>
                  <a:pt x="2921993" y="2468659"/>
                </a:cubicBezTo>
                <a:cubicBezTo>
                  <a:pt x="2892528" y="2475512"/>
                  <a:pt x="2862720" y="2478938"/>
                  <a:pt x="2832570" y="2478938"/>
                </a:cubicBezTo>
                <a:cubicBezTo>
                  <a:pt x="2770900" y="2478938"/>
                  <a:pt x="2714540" y="2469002"/>
                  <a:pt x="2663490" y="2449130"/>
                </a:cubicBezTo>
                <a:cubicBezTo>
                  <a:pt x="2612441" y="2429259"/>
                  <a:pt x="2568757" y="2399794"/>
                  <a:pt x="2532440" y="2360736"/>
                </a:cubicBezTo>
                <a:cubicBezTo>
                  <a:pt x="2496123" y="2321678"/>
                  <a:pt x="2467857" y="2273198"/>
                  <a:pt x="2447643" y="2215296"/>
                </a:cubicBezTo>
                <a:cubicBezTo>
                  <a:pt x="2427429" y="2157394"/>
                  <a:pt x="2417322" y="2090413"/>
                  <a:pt x="2417322" y="2014352"/>
                </a:cubicBezTo>
                <a:cubicBezTo>
                  <a:pt x="2417322" y="1945144"/>
                  <a:pt x="2427257" y="1881932"/>
                  <a:pt x="2447129" y="1824715"/>
                </a:cubicBezTo>
                <a:cubicBezTo>
                  <a:pt x="2467001" y="1767499"/>
                  <a:pt x="2495438" y="1718505"/>
                  <a:pt x="2532440" y="1677733"/>
                </a:cubicBezTo>
                <a:cubicBezTo>
                  <a:pt x="2569443" y="1636962"/>
                  <a:pt x="2613982" y="1605442"/>
                  <a:pt x="2666060" y="1583172"/>
                </a:cubicBezTo>
                <a:cubicBezTo>
                  <a:pt x="2718137" y="1560902"/>
                  <a:pt x="2776382" y="1549767"/>
                  <a:pt x="2840793" y="1549767"/>
                </a:cubicBezTo>
                <a:cubicBezTo>
                  <a:pt x="2901094" y="1549767"/>
                  <a:pt x="2954027" y="1555934"/>
                  <a:pt x="2999596" y="1568268"/>
                </a:cubicBezTo>
                <a:cubicBezTo>
                  <a:pt x="3045163" y="1580602"/>
                  <a:pt x="3084392" y="1593964"/>
                  <a:pt x="3117283" y="1608354"/>
                </a:cubicBezTo>
                <a:cubicBezTo>
                  <a:pt x="3150175" y="1622744"/>
                  <a:pt x="3176556" y="1636106"/>
                  <a:pt x="3196427" y="1648440"/>
                </a:cubicBezTo>
                <a:cubicBezTo>
                  <a:pt x="3216299" y="1660774"/>
                  <a:pt x="3230689" y="1666941"/>
                  <a:pt x="3239597" y="1666941"/>
                </a:cubicBezTo>
                <a:cubicBezTo>
                  <a:pt x="3245764" y="1666941"/>
                  <a:pt x="3251074" y="1665228"/>
                  <a:pt x="3255528" y="1661802"/>
                </a:cubicBezTo>
                <a:cubicBezTo>
                  <a:pt x="3259983" y="1658376"/>
                  <a:pt x="3263752" y="1652380"/>
                  <a:pt x="3266835" y="1643814"/>
                </a:cubicBezTo>
                <a:cubicBezTo>
                  <a:pt x="3269918" y="1635249"/>
                  <a:pt x="3272316" y="1623772"/>
                  <a:pt x="3274030" y="1609382"/>
                </a:cubicBezTo>
                <a:cubicBezTo>
                  <a:pt x="3275743" y="1594992"/>
                  <a:pt x="3276599" y="1577861"/>
                  <a:pt x="3276599" y="1557989"/>
                </a:cubicBezTo>
                <a:cubicBezTo>
                  <a:pt x="3276599" y="1523728"/>
                  <a:pt x="3274543" y="1497861"/>
                  <a:pt x="3270432" y="1480387"/>
                </a:cubicBezTo>
                <a:cubicBezTo>
                  <a:pt x="3266321" y="1462914"/>
                  <a:pt x="3259640" y="1449381"/>
                  <a:pt x="3250389" y="1439787"/>
                </a:cubicBezTo>
                <a:cubicBezTo>
                  <a:pt x="3241139" y="1430194"/>
                  <a:pt x="3224865" y="1418888"/>
                  <a:pt x="3201567" y="1405869"/>
                </a:cubicBezTo>
                <a:cubicBezTo>
                  <a:pt x="3178269" y="1392849"/>
                  <a:pt x="3148975" y="1380686"/>
                  <a:pt x="3113686" y="1369380"/>
                </a:cubicBezTo>
                <a:cubicBezTo>
                  <a:pt x="3078397" y="1358074"/>
                  <a:pt x="3037111" y="1348481"/>
                  <a:pt x="2989831" y="1340601"/>
                </a:cubicBezTo>
                <a:cubicBezTo>
                  <a:pt x="2942550" y="1332720"/>
                  <a:pt x="2890130" y="1328781"/>
                  <a:pt x="2832570" y="1328781"/>
                </a:cubicBezTo>
                <a:close/>
                <a:moveTo>
                  <a:pt x="7096840" y="1285611"/>
                </a:moveTo>
                <a:cubicBezTo>
                  <a:pt x="7038595" y="1285611"/>
                  <a:pt x="6999023" y="1295718"/>
                  <a:pt x="6978124" y="1315932"/>
                </a:cubicBezTo>
                <a:cubicBezTo>
                  <a:pt x="6957224" y="1336147"/>
                  <a:pt x="6946775" y="1372293"/>
                  <a:pt x="6946775" y="1424370"/>
                </a:cubicBezTo>
                <a:cubicBezTo>
                  <a:pt x="6946775" y="1474392"/>
                  <a:pt x="6956881" y="1508996"/>
                  <a:pt x="6977096" y="1528182"/>
                </a:cubicBezTo>
                <a:cubicBezTo>
                  <a:pt x="6997310" y="1547369"/>
                  <a:pt x="7036539" y="1556962"/>
                  <a:pt x="7094784" y="1556962"/>
                </a:cubicBezTo>
                <a:cubicBezTo>
                  <a:pt x="7152343" y="1556962"/>
                  <a:pt x="7191744" y="1547026"/>
                  <a:pt x="7212986" y="1527154"/>
                </a:cubicBezTo>
                <a:cubicBezTo>
                  <a:pt x="7234228" y="1507283"/>
                  <a:pt x="7244849" y="1471308"/>
                  <a:pt x="7244849" y="1419231"/>
                </a:cubicBezTo>
                <a:cubicBezTo>
                  <a:pt x="7244849" y="1369209"/>
                  <a:pt x="7234571" y="1334434"/>
                  <a:pt x="7214014" y="1314905"/>
                </a:cubicBezTo>
                <a:cubicBezTo>
                  <a:pt x="7193457" y="1295376"/>
                  <a:pt x="7154399" y="1285611"/>
                  <a:pt x="7096840" y="1285611"/>
                </a:cubicBezTo>
                <a:close/>
                <a:moveTo>
                  <a:pt x="0" y="0"/>
                </a:moveTo>
                <a:lnTo>
                  <a:pt x="12188972" y="0"/>
                </a:lnTo>
                <a:lnTo>
                  <a:pt x="1218897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74959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high angle view of a city&#10;&#10;Description automatically generated">
            <a:extLst>
              <a:ext uri="{FF2B5EF4-FFF2-40B4-BE49-F238E27FC236}">
                <a16:creationId xmlns:a16="http://schemas.microsoft.com/office/drawing/2014/main" id="{7BFEE665-BF35-D1C6-4969-0FD673A493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014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Freeform 8">
            <a:extLst>
              <a:ext uri="{FF2B5EF4-FFF2-40B4-BE49-F238E27FC236}">
                <a16:creationId xmlns:a16="http://schemas.microsoft.com/office/drawing/2014/main" id="{5A96E4F2-C928-EB38-CDA5-C9C413D35871}"/>
              </a:ext>
            </a:extLst>
          </p:cNvPr>
          <p:cNvSpPr/>
          <p:nvPr/>
        </p:nvSpPr>
        <p:spPr>
          <a:xfrm>
            <a:off x="-128538514" y="-166507887"/>
            <a:ext cx="405340460" cy="257425372"/>
          </a:xfrm>
          <a:custGeom>
            <a:avLst/>
            <a:gdLst/>
            <a:ahLst/>
            <a:cxnLst/>
            <a:rect l="l" t="t" r="r" b="b"/>
            <a:pathLst>
              <a:path w="12188972" h="6858000">
                <a:moveTo>
                  <a:pt x="6188947" y="5172932"/>
                </a:moveTo>
                <a:lnTo>
                  <a:pt x="6372931" y="5178071"/>
                </a:lnTo>
                <a:cubicBezTo>
                  <a:pt x="6416100" y="5179441"/>
                  <a:pt x="6450019" y="5188349"/>
                  <a:pt x="6474688" y="5204795"/>
                </a:cubicBezTo>
                <a:cubicBezTo>
                  <a:pt x="6499355" y="5221240"/>
                  <a:pt x="6511689" y="5244881"/>
                  <a:pt x="6511690" y="5275716"/>
                </a:cubicBezTo>
                <a:cubicBezTo>
                  <a:pt x="6511689" y="5293532"/>
                  <a:pt x="6508263" y="5310491"/>
                  <a:pt x="6501412" y="5326594"/>
                </a:cubicBezTo>
                <a:cubicBezTo>
                  <a:pt x="6494559" y="5342697"/>
                  <a:pt x="6482910" y="5357258"/>
                  <a:pt x="6466465" y="5370278"/>
                </a:cubicBezTo>
                <a:cubicBezTo>
                  <a:pt x="6450019" y="5383297"/>
                  <a:pt x="6428435" y="5393747"/>
                  <a:pt x="6401711" y="5401627"/>
                </a:cubicBezTo>
                <a:cubicBezTo>
                  <a:pt x="6374987" y="5409507"/>
                  <a:pt x="6342096" y="5413447"/>
                  <a:pt x="6303038" y="5413447"/>
                </a:cubicBezTo>
                <a:cubicBezTo>
                  <a:pt x="6239996" y="5413447"/>
                  <a:pt x="6191174" y="5404539"/>
                  <a:pt x="6156570" y="5386723"/>
                </a:cubicBezTo>
                <a:cubicBezTo>
                  <a:pt x="6121966" y="5368907"/>
                  <a:pt x="6104664" y="5342869"/>
                  <a:pt x="6104664" y="5308607"/>
                </a:cubicBezTo>
                <a:cubicBezTo>
                  <a:pt x="6104664" y="5297643"/>
                  <a:pt x="6105692" y="5287022"/>
                  <a:pt x="6107747" y="5276744"/>
                </a:cubicBezTo>
                <a:cubicBezTo>
                  <a:pt x="6109803" y="5266465"/>
                  <a:pt x="6114086" y="5255844"/>
                  <a:pt x="6120595" y="5244881"/>
                </a:cubicBezTo>
                <a:cubicBezTo>
                  <a:pt x="6127105" y="5233917"/>
                  <a:pt x="6135670" y="5222440"/>
                  <a:pt x="6146291" y="5210448"/>
                </a:cubicBezTo>
                <a:cubicBezTo>
                  <a:pt x="6156912" y="5198456"/>
                  <a:pt x="6171131" y="5185951"/>
                  <a:pt x="6188947" y="5172932"/>
                </a:cubicBezTo>
                <a:close/>
                <a:moveTo>
                  <a:pt x="5223010" y="4423633"/>
                </a:moveTo>
                <a:cubicBezTo>
                  <a:pt x="5260013" y="4423633"/>
                  <a:pt x="5295473" y="4435967"/>
                  <a:pt x="5329392" y="4460636"/>
                </a:cubicBezTo>
                <a:cubicBezTo>
                  <a:pt x="5363311" y="4485304"/>
                  <a:pt x="5398772" y="4520936"/>
                  <a:pt x="5435774" y="4567531"/>
                </a:cubicBezTo>
                <a:lnTo>
                  <a:pt x="5435774" y="4871773"/>
                </a:lnTo>
                <a:cubicBezTo>
                  <a:pt x="5413847" y="4899183"/>
                  <a:pt x="5393633" y="4922309"/>
                  <a:pt x="5375131" y="4941153"/>
                </a:cubicBezTo>
                <a:cubicBezTo>
                  <a:pt x="5356630" y="4959997"/>
                  <a:pt x="5338643" y="4975243"/>
                  <a:pt x="5321170" y="4986892"/>
                </a:cubicBezTo>
                <a:cubicBezTo>
                  <a:pt x="5303696" y="4998541"/>
                  <a:pt x="5286565" y="5006935"/>
                  <a:pt x="5269777" y="5012074"/>
                </a:cubicBezTo>
                <a:cubicBezTo>
                  <a:pt x="5252989" y="5017213"/>
                  <a:pt x="5235687" y="5019783"/>
                  <a:pt x="5217871" y="5019783"/>
                </a:cubicBezTo>
                <a:cubicBezTo>
                  <a:pt x="5182239" y="5019783"/>
                  <a:pt x="5152774" y="5011218"/>
                  <a:pt x="5129477" y="4994087"/>
                </a:cubicBezTo>
                <a:cubicBezTo>
                  <a:pt x="5106179" y="4976956"/>
                  <a:pt x="5087506" y="4954172"/>
                  <a:pt x="5073459" y="4925735"/>
                </a:cubicBezTo>
                <a:cubicBezTo>
                  <a:pt x="5059412" y="4897298"/>
                  <a:pt x="5049305" y="4864921"/>
                  <a:pt x="5043138" y="4828604"/>
                </a:cubicBezTo>
                <a:cubicBezTo>
                  <a:pt x="5036971" y="4792287"/>
                  <a:pt x="5033888" y="4754942"/>
                  <a:pt x="5033888" y="4716569"/>
                </a:cubicBezTo>
                <a:cubicBezTo>
                  <a:pt x="5033888" y="4680252"/>
                  <a:pt x="5037485" y="4644791"/>
                  <a:pt x="5044679" y="4610187"/>
                </a:cubicBezTo>
                <a:cubicBezTo>
                  <a:pt x="5051875" y="4575583"/>
                  <a:pt x="5062838" y="4544233"/>
                  <a:pt x="5077570" y="4516139"/>
                </a:cubicBezTo>
                <a:cubicBezTo>
                  <a:pt x="5092303" y="4488045"/>
                  <a:pt x="5111832" y="4465604"/>
                  <a:pt x="5136158" y="4448815"/>
                </a:cubicBezTo>
                <a:cubicBezTo>
                  <a:pt x="5160484" y="4432027"/>
                  <a:pt x="5189434" y="4423633"/>
                  <a:pt x="5223010" y="4423633"/>
                </a:cubicBezTo>
                <a:close/>
                <a:moveTo>
                  <a:pt x="7345783" y="4387659"/>
                </a:moveTo>
                <a:cubicBezTo>
                  <a:pt x="7410879" y="4387659"/>
                  <a:pt x="7459017" y="4408387"/>
                  <a:pt x="7490195" y="4449843"/>
                </a:cubicBezTo>
                <a:cubicBezTo>
                  <a:pt x="7521373" y="4491299"/>
                  <a:pt x="7535934" y="4548345"/>
                  <a:pt x="7533879" y="4620979"/>
                </a:cubicBezTo>
                <a:lnTo>
                  <a:pt x="7147409" y="4620979"/>
                </a:lnTo>
                <a:cubicBezTo>
                  <a:pt x="7148780" y="4588773"/>
                  <a:pt x="7153747" y="4558452"/>
                  <a:pt x="7162313" y="4530015"/>
                </a:cubicBezTo>
                <a:cubicBezTo>
                  <a:pt x="7170878" y="4501578"/>
                  <a:pt x="7183212" y="4476910"/>
                  <a:pt x="7199315" y="4456010"/>
                </a:cubicBezTo>
                <a:cubicBezTo>
                  <a:pt x="7215418" y="4435111"/>
                  <a:pt x="7235632" y="4418494"/>
                  <a:pt x="7259958" y="4406160"/>
                </a:cubicBezTo>
                <a:cubicBezTo>
                  <a:pt x="7284284" y="4393826"/>
                  <a:pt x="7312892" y="4387659"/>
                  <a:pt x="7345783" y="4387659"/>
                </a:cubicBezTo>
                <a:close/>
                <a:moveTo>
                  <a:pt x="6293787" y="4387659"/>
                </a:moveTo>
                <a:cubicBezTo>
                  <a:pt x="6343809" y="4387659"/>
                  <a:pt x="6382524" y="4401363"/>
                  <a:pt x="6409933" y="4428772"/>
                </a:cubicBezTo>
                <a:cubicBezTo>
                  <a:pt x="6437342" y="4456182"/>
                  <a:pt x="6451047" y="4494554"/>
                  <a:pt x="6451047" y="4543891"/>
                </a:cubicBezTo>
                <a:cubicBezTo>
                  <a:pt x="6451047" y="4564448"/>
                  <a:pt x="6447792" y="4584148"/>
                  <a:pt x="6441283" y="4602992"/>
                </a:cubicBezTo>
                <a:cubicBezTo>
                  <a:pt x="6434773" y="4621836"/>
                  <a:pt x="6425180" y="4638453"/>
                  <a:pt x="6412503" y="4652843"/>
                </a:cubicBezTo>
                <a:cubicBezTo>
                  <a:pt x="6399826" y="4667232"/>
                  <a:pt x="6383895" y="4678539"/>
                  <a:pt x="6364708" y="4686761"/>
                </a:cubicBezTo>
                <a:cubicBezTo>
                  <a:pt x="6345522" y="4694984"/>
                  <a:pt x="6322909" y="4699095"/>
                  <a:pt x="6296871" y="4699095"/>
                </a:cubicBezTo>
                <a:cubicBezTo>
                  <a:pt x="6248219" y="4699095"/>
                  <a:pt x="6210189" y="4685562"/>
                  <a:pt x="6182780" y="4658496"/>
                </a:cubicBezTo>
                <a:cubicBezTo>
                  <a:pt x="6155370" y="4631429"/>
                  <a:pt x="6141666" y="4594598"/>
                  <a:pt x="6141666" y="4548002"/>
                </a:cubicBezTo>
                <a:cubicBezTo>
                  <a:pt x="6141666" y="4526760"/>
                  <a:pt x="6144750" y="4506375"/>
                  <a:pt x="6150917" y="4486846"/>
                </a:cubicBezTo>
                <a:cubicBezTo>
                  <a:pt x="6157084" y="4467317"/>
                  <a:pt x="6166506" y="4450186"/>
                  <a:pt x="6179182" y="4435453"/>
                </a:cubicBezTo>
                <a:cubicBezTo>
                  <a:pt x="6191859" y="4420721"/>
                  <a:pt x="6207791" y="4409072"/>
                  <a:pt x="6226977" y="4400507"/>
                </a:cubicBezTo>
                <a:cubicBezTo>
                  <a:pt x="6246164" y="4391941"/>
                  <a:pt x="6268433" y="4387659"/>
                  <a:pt x="6293787" y="4387659"/>
                </a:cubicBezTo>
                <a:close/>
                <a:moveTo>
                  <a:pt x="6296871" y="4208814"/>
                </a:moveTo>
                <a:cubicBezTo>
                  <a:pt x="6240682" y="4208814"/>
                  <a:pt x="6189289" y="4216523"/>
                  <a:pt x="6142694" y="4231940"/>
                </a:cubicBezTo>
                <a:cubicBezTo>
                  <a:pt x="6096098" y="4247358"/>
                  <a:pt x="6056013" y="4269628"/>
                  <a:pt x="6022436" y="4298750"/>
                </a:cubicBezTo>
                <a:cubicBezTo>
                  <a:pt x="5988860" y="4327872"/>
                  <a:pt x="5962650" y="4363504"/>
                  <a:pt x="5943807" y="4405646"/>
                </a:cubicBezTo>
                <a:cubicBezTo>
                  <a:pt x="5924962" y="4447788"/>
                  <a:pt x="5915540" y="4495582"/>
                  <a:pt x="5915540" y="4549030"/>
                </a:cubicBezTo>
                <a:cubicBezTo>
                  <a:pt x="5915540" y="4599052"/>
                  <a:pt x="5922735" y="4640851"/>
                  <a:pt x="5937125" y="4674427"/>
                </a:cubicBezTo>
                <a:cubicBezTo>
                  <a:pt x="5951515" y="4708003"/>
                  <a:pt x="5970701" y="4736783"/>
                  <a:pt x="5994684" y="4760766"/>
                </a:cubicBezTo>
                <a:cubicBezTo>
                  <a:pt x="5965219" y="4787490"/>
                  <a:pt x="5941236" y="4817469"/>
                  <a:pt x="5922735" y="4850703"/>
                </a:cubicBezTo>
                <a:cubicBezTo>
                  <a:pt x="5904234" y="4883936"/>
                  <a:pt x="5894983" y="4920767"/>
                  <a:pt x="5894983" y="4961196"/>
                </a:cubicBezTo>
                <a:cubicBezTo>
                  <a:pt x="5894983" y="4993401"/>
                  <a:pt x="5903035" y="5023038"/>
                  <a:pt x="5919138" y="5050104"/>
                </a:cubicBezTo>
                <a:cubicBezTo>
                  <a:pt x="5935240" y="5077171"/>
                  <a:pt x="5958024" y="5098584"/>
                  <a:pt x="5987489" y="5114344"/>
                </a:cubicBezTo>
                <a:cubicBezTo>
                  <a:pt x="5966247" y="5130105"/>
                  <a:pt x="5947403" y="5146550"/>
                  <a:pt x="5930958" y="5163681"/>
                </a:cubicBezTo>
                <a:cubicBezTo>
                  <a:pt x="5914513" y="5180812"/>
                  <a:pt x="5900636" y="5198799"/>
                  <a:pt x="5889330" y="5217643"/>
                </a:cubicBezTo>
                <a:cubicBezTo>
                  <a:pt x="5878024" y="5236487"/>
                  <a:pt x="5869459" y="5256187"/>
                  <a:pt x="5863634" y="5276744"/>
                </a:cubicBezTo>
                <a:cubicBezTo>
                  <a:pt x="5857810" y="5297301"/>
                  <a:pt x="5854898" y="5318885"/>
                  <a:pt x="5854898" y="5341498"/>
                </a:cubicBezTo>
                <a:cubicBezTo>
                  <a:pt x="5854898" y="5377815"/>
                  <a:pt x="5862949" y="5411220"/>
                  <a:pt x="5879052" y="5441713"/>
                </a:cubicBezTo>
                <a:cubicBezTo>
                  <a:pt x="5895154" y="5472206"/>
                  <a:pt x="5920851" y="5498416"/>
                  <a:pt x="5956140" y="5520343"/>
                </a:cubicBezTo>
                <a:cubicBezTo>
                  <a:pt x="5991429" y="5542270"/>
                  <a:pt x="6036654" y="5559401"/>
                  <a:pt x="6091816" y="5571735"/>
                </a:cubicBezTo>
                <a:cubicBezTo>
                  <a:pt x="6146977" y="5584069"/>
                  <a:pt x="6213615" y="5590236"/>
                  <a:pt x="6291731" y="5590236"/>
                </a:cubicBezTo>
                <a:cubicBezTo>
                  <a:pt x="6371903" y="5590236"/>
                  <a:pt x="6441968" y="5581671"/>
                  <a:pt x="6501926" y="5564540"/>
                </a:cubicBezTo>
                <a:cubicBezTo>
                  <a:pt x="6561883" y="5547409"/>
                  <a:pt x="6611733" y="5524112"/>
                  <a:pt x="6651477" y="5494647"/>
                </a:cubicBezTo>
                <a:cubicBezTo>
                  <a:pt x="6691220" y="5465182"/>
                  <a:pt x="6721027" y="5430407"/>
                  <a:pt x="6740899" y="5390321"/>
                </a:cubicBezTo>
                <a:cubicBezTo>
                  <a:pt x="6760771" y="5350235"/>
                  <a:pt x="6770706" y="5307579"/>
                  <a:pt x="6770707" y="5262354"/>
                </a:cubicBezTo>
                <a:cubicBezTo>
                  <a:pt x="6770706" y="5221240"/>
                  <a:pt x="6763340" y="5184581"/>
                  <a:pt x="6748608" y="5152375"/>
                </a:cubicBezTo>
                <a:cubicBezTo>
                  <a:pt x="6733875" y="5120169"/>
                  <a:pt x="6712633" y="5092588"/>
                  <a:pt x="6684882" y="5069633"/>
                </a:cubicBezTo>
                <a:cubicBezTo>
                  <a:pt x="6657129" y="5046678"/>
                  <a:pt x="6622868" y="5028862"/>
                  <a:pt x="6582097" y="5016185"/>
                </a:cubicBezTo>
                <a:cubicBezTo>
                  <a:pt x="6541326" y="5003509"/>
                  <a:pt x="6494902" y="4996142"/>
                  <a:pt x="6442824" y="4994087"/>
                </a:cubicBezTo>
                <a:lnTo>
                  <a:pt x="6219782" y="4985864"/>
                </a:lnTo>
                <a:cubicBezTo>
                  <a:pt x="6188262" y="4984494"/>
                  <a:pt x="6163765" y="4977470"/>
                  <a:pt x="6146291" y="4964793"/>
                </a:cubicBezTo>
                <a:cubicBezTo>
                  <a:pt x="6128818" y="4952117"/>
                  <a:pt x="6120081" y="4935842"/>
                  <a:pt x="6120081" y="4915970"/>
                </a:cubicBezTo>
                <a:cubicBezTo>
                  <a:pt x="6120081" y="4900896"/>
                  <a:pt x="6123336" y="4887191"/>
                  <a:pt x="6129846" y="4874857"/>
                </a:cubicBezTo>
                <a:cubicBezTo>
                  <a:pt x="6136355" y="4862523"/>
                  <a:pt x="6143722" y="4851902"/>
                  <a:pt x="6151945" y="4842994"/>
                </a:cubicBezTo>
                <a:cubicBezTo>
                  <a:pt x="6166334" y="4852587"/>
                  <a:pt x="6186891" y="4860981"/>
                  <a:pt x="6213615" y="4868176"/>
                </a:cubicBezTo>
                <a:cubicBezTo>
                  <a:pt x="6240339" y="4875371"/>
                  <a:pt x="6268433" y="4878968"/>
                  <a:pt x="6297898" y="4878968"/>
                </a:cubicBezTo>
                <a:cubicBezTo>
                  <a:pt x="6355457" y="4878968"/>
                  <a:pt x="6407706" y="4871602"/>
                  <a:pt x="6454645" y="4856870"/>
                </a:cubicBezTo>
                <a:cubicBezTo>
                  <a:pt x="6501583" y="4842137"/>
                  <a:pt x="6541668" y="4820552"/>
                  <a:pt x="6574902" y="4792115"/>
                </a:cubicBezTo>
                <a:cubicBezTo>
                  <a:pt x="6608136" y="4763678"/>
                  <a:pt x="6633660" y="4728731"/>
                  <a:pt x="6651477" y="4687275"/>
                </a:cubicBezTo>
                <a:cubicBezTo>
                  <a:pt x="6669293" y="4645819"/>
                  <a:pt x="6678200" y="4598367"/>
                  <a:pt x="6678201" y="4544919"/>
                </a:cubicBezTo>
                <a:cubicBezTo>
                  <a:pt x="6678200" y="4522306"/>
                  <a:pt x="6674946" y="4500550"/>
                  <a:pt x="6668436" y="4479651"/>
                </a:cubicBezTo>
                <a:cubicBezTo>
                  <a:pt x="6661926" y="4458751"/>
                  <a:pt x="6651134" y="4440079"/>
                  <a:pt x="6636059" y="4423633"/>
                </a:cubicBezTo>
                <a:lnTo>
                  <a:pt x="6743983" y="4423633"/>
                </a:lnTo>
                <a:cubicBezTo>
                  <a:pt x="6754946" y="4423633"/>
                  <a:pt x="6764197" y="4415753"/>
                  <a:pt x="6771735" y="4399993"/>
                </a:cubicBezTo>
                <a:cubicBezTo>
                  <a:pt x="6779272" y="4384232"/>
                  <a:pt x="6783040" y="4359907"/>
                  <a:pt x="6783041" y="4327016"/>
                </a:cubicBezTo>
                <a:cubicBezTo>
                  <a:pt x="6783040" y="4291384"/>
                  <a:pt x="6779443" y="4266030"/>
                  <a:pt x="6772249" y="4250955"/>
                </a:cubicBezTo>
                <a:cubicBezTo>
                  <a:pt x="6765053" y="4235880"/>
                  <a:pt x="6755632" y="4228343"/>
                  <a:pt x="6743983" y="4228343"/>
                </a:cubicBezTo>
                <a:lnTo>
                  <a:pt x="6453103" y="4228343"/>
                </a:lnTo>
                <a:cubicBezTo>
                  <a:pt x="6430490" y="4222176"/>
                  <a:pt x="6405993" y="4217379"/>
                  <a:pt x="6379612" y="4213953"/>
                </a:cubicBezTo>
                <a:cubicBezTo>
                  <a:pt x="6353231" y="4210527"/>
                  <a:pt x="6325650" y="4208814"/>
                  <a:pt x="6296871" y="4208814"/>
                </a:cubicBezTo>
                <a:close/>
                <a:moveTo>
                  <a:pt x="7351950" y="4204702"/>
                </a:moveTo>
                <a:cubicBezTo>
                  <a:pt x="7279315" y="4204702"/>
                  <a:pt x="7214047" y="4216694"/>
                  <a:pt x="7156146" y="4240677"/>
                </a:cubicBezTo>
                <a:cubicBezTo>
                  <a:pt x="7098244" y="4264660"/>
                  <a:pt x="7049079" y="4299435"/>
                  <a:pt x="7008650" y="4345003"/>
                </a:cubicBezTo>
                <a:cubicBezTo>
                  <a:pt x="6968221" y="4390571"/>
                  <a:pt x="6937386" y="4446075"/>
                  <a:pt x="6916144" y="4511514"/>
                </a:cubicBezTo>
                <a:cubicBezTo>
                  <a:pt x="6894902" y="4576953"/>
                  <a:pt x="6884281" y="4650444"/>
                  <a:pt x="6884281" y="4731987"/>
                </a:cubicBezTo>
                <a:cubicBezTo>
                  <a:pt x="6884281" y="4817640"/>
                  <a:pt x="6894388" y="4892330"/>
                  <a:pt x="6914603" y="4956056"/>
                </a:cubicBezTo>
                <a:cubicBezTo>
                  <a:pt x="6934817" y="5019783"/>
                  <a:pt x="6965481" y="5072545"/>
                  <a:pt x="7006595" y="5114344"/>
                </a:cubicBezTo>
                <a:cubicBezTo>
                  <a:pt x="7047708" y="5156144"/>
                  <a:pt x="7098929" y="5187321"/>
                  <a:pt x="7160257" y="5207878"/>
                </a:cubicBezTo>
                <a:cubicBezTo>
                  <a:pt x="7221585" y="5228435"/>
                  <a:pt x="7293020" y="5238714"/>
                  <a:pt x="7374563" y="5238714"/>
                </a:cubicBezTo>
                <a:cubicBezTo>
                  <a:pt x="7419788" y="5238714"/>
                  <a:pt x="7462272" y="5235802"/>
                  <a:pt x="7502016" y="5229977"/>
                </a:cubicBezTo>
                <a:cubicBezTo>
                  <a:pt x="7541759" y="5224153"/>
                  <a:pt x="7577048" y="5217300"/>
                  <a:pt x="7607884" y="5209420"/>
                </a:cubicBezTo>
                <a:cubicBezTo>
                  <a:pt x="7638719" y="5201540"/>
                  <a:pt x="7664072" y="5193488"/>
                  <a:pt x="7683944" y="5185266"/>
                </a:cubicBezTo>
                <a:cubicBezTo>
                  <a:pt x="7703816" y="5177043"/>
                  <a:pt x="7715978" y="5170533"/>
                  <a:pt x="7720433" y="5165737"/>
                </a:cubicBezTo>
                <a:cubicBezTo>
                  <a:pt x="7724886" y="5160940"/>
                  <a:pt x="7728483" y="5155972"/>
                  <a:pt x="7731225" y="5150833"/>
                </a:cubicBezTo>
                <a:cubicBezTo>
                  <a:pt x="7733965" y="5145694"/>
                  <a:pt x="7736021" y="5139355"/>
                  <a:pt x="7737392" y="5131818"/>
                </a:cubicBezTo>
                <a:cubicBezTo>
                  <a:pt x="7738762" y="5124280"/>
                  <a:pt x="7739789" y="5115201"/>
                  <a:pt x="7740475" y="5104580"/>
                </a:cubicBezTo>
                <a:cubicBezTo>
                  <a:pt x="7741160" y="5093959"/>
                  <a:pt x="7741503" y="5081111"/>
                  <a:pt x="7741503" y="5066036"/>
                </a:cubicBezTo>
                <a:cubicBezTo>
                  <a:pt x="7741503" y="5048905"/>
                  <a:pt x="7740989" y="5034687"/>
                  <a:pt x="7739962" y="5023380"/>
                </a:cubicBezTo>
                <a:cubicBezTo>
                  <a:pt x="7738934" y="5012074"/>
                  <a:pt x="7737049" y="5003337"/>
                  <a:pt x="7734308" y="4997170"/>
                </a:cubicBezTo>
                <a:cubicBezTo>
                  <a:pt x="7731567" y="4991003"/>
                  <a:pt x="7728141" y="4986721"/>
                  <a:pt x="7724030" y="4984322"/>
                </a:cubicBezTo>
                <a:cubicBezTo>
                  <a:pt x="7719918" y="4981924"/>
                  <a:pt x="7714779" y="4980725"/>
                  <a:pt x="7708612" y="4980725"/>
                </a:cubicBezTo>
                <a:cubicBezTo>
                  <a:pt x="7698333" y="4980725"/>
                  <a:pt x="7684971" y="4983980"/>
                  <a:pt x="7668526" y="4990489"/>
                </a:cubicBezTo>
                <a:cubicBezTo>
                  <a:pt x="7652080" y="4996999"/>
                  <a:pt x="7631352" y="5004194"/>
                  <a:pt x="7606342" y="5012074"/>
                </a:cubicBezTo>
                <a:cubicBezTo>
                  <a:pt x="7581331" y="5019954"/>
                  <a:pt x="7551695" y="5027149"/>
                  <a:pt x="7517433" y="5033659"/>
                </a:cubicBezTo>
                <a:cubicBezTo>
                  <a:pt x="7483171" y="5040168"/>
                  <a:pt x="7443429" y="5043423"/>
                  <a:pt x="7398203" y="5043423"/>
                </a:cubicBezTo>
                <a:cubicBezTo>
                  <a:pt x="7353663" y="5043423"/>
                  <a:pt x="7315462" y="5037599"/>
                  <a:pt x="7283599" y="5025950"/>
                </a:cubicBezTo>
                <a:cubicBezTo>
                  <a:pt x="7251736" y="5014301"/>
                  <a:pt x="7225696" y="4997342"/>
                  <a:pt x="7205483" y="4975072"/>
                </a:cubicBezTo>
                <a:cubicBezTo>
                  <a:pt x="7185268" y="4952802"/>
                  <a:pt x="7170535" y="4925735"/>
                  <a:pt x="7161285" y="4893872"/>
                </a:cubicBezTo>
                <a:cubicBezTo>
                  <a:pt x="7152034" y="4862009"/>
                  <a:pt x="7147409" y="4826548"/>
                  <a:pt x="7147409" y="4787490"/>
                </a:cubicBezTo>
                <a:lnTo>
                  <a:pt x="7705529" y="4787490"/>
                </a:lnTo>
                <a:cubicBezTo>
                  <a:pt x="7730196" y="4787490"/>
                  <a:pt x="7749554" y="4779952"/>
                  <a:pt x="7763602" y="4764878"/>
                </a:cubicBezTo>
                <a:cubicBezTo>
                  <a:pt x="7777649" y="4749802"/>
                  <a:pt x="7784673" y="4726505"/>
                  <a:pt x="7784673" y="4694984"/>
                </a:cubicBezTo>
                <a:lnTo>
                  <a:pt x="7784673" y="4653870"/>
                </a:lnTo>
                <a:cubicBezTo>
                  <a:pt x="7784673" y="4589459"/>
                  <a:pt x="7776450" y="4529844"/>
                  <a:pt x="7760005" y="4475025"/>
                </a:cubicBezTo>
                <a:cubicBezTo>
                  <a:pt x="7743559" y="4420207"/>
                  <a:pt x="7717863" y="4372755"/>
                  <a:pt x="7682916" y="4332669"/>
                </a:cubicBezTo>
                <a:cubicBezTo>
                  <a:pt x="7647970" y="4292583"/>
                  <a:pt x="7603258" y="4261234"/>
                  <a:pt x="7548783" y="4238621"/>
                </a:cubicBezTo>
                <a:cubicBezTo>
                  <a:pt x="7494307" y="4216009"/>
                  <a:pt x="7428696" y="4204702"/>
                  <a:pt x="7351950" y="4204702"/>
                </a:cubicBezTo>
                <a:close/>
                <a:moveTo>
                  <a:pt x="3918644" y="3885043"/>
                </a:moveTo>
                <a:cubicBezTo>
                  <a:pt x="3896031" y="3885043"/>
                  <a:pt x="3877016" y="3891724"/>
                  <a:pt x="3861598" y="3905086"/>
                </a:cubicBezTo>
                <a:cubicBezTo>
                  <a:pt x="3846181" y="3918448"/>
                  <a:pt x="3838472" y="3940204"/>
                  <a:pt x="3838472" y="3970354"/>
                </a:cubicBezTo>
                <a:lnTo>
                  <a:pt x="3838472" y="5129762"/>
                </a:lnTo>
                <a:cubicBezTo>
                  <a:pt x="3838472" y="5159912"/>
                  <a:pt x="3846181" y="5181668"/>
                  <a:pt x="3861598" y="5195030"/>
                </a:cubicBezTo>
                <a:cubicBezTo>
                  <a:pt x="3877016" y="5208392"/>
                  <a:pt x="3896031" y="5215073"/>
                  <a:pt x="3918644" y="5215073"/>
                </a:cubicBezTo>
                <a:lnTo>
                  <a:pt x="4586742" y="5215073"/>
                </a:lnTo>
                <a:cubicBezTo>
                  <a:pt x="4592909" y="5215073"/>
                  <a:pt x="4598562" y="5213189"/>
                  <a:pt x="4603702" y="5209420"/>
                </a:cubicBezTo>
                <a:cubicBezTo>
                  <a:pt x="4608841" y="5205651"/>
                  <a:pt x="4613124" y="5199655"/>
                  <a:pt x="4616550" y="5191433"/>
                </a:cubicBezTo>
                <a:cubicBezTo>
                  <a:pt x="4619976" y="5183210"/>
                  <a:pt x="4622546" y="5172418"/>
                  <a:pt x="4624259" y="5159056"/>
                </a:cubicBezTo>
                <a:cubicBezTo>
                  <a:pt x="4625972" y="5145694"/>
                  <a:pt x="4626828" y="5129077"/>
                  <a:pt x="4626828" y="5109205"/>
                </a:cubicBezTo>
                <a:cubicBezTo>
                  <a:pt x="4626828" y="5089334"/>
                  <a:pt x="4625972" y="5072717"/>
                  <a:pt x="4624259" y="5059355"/>
                </a:cubicBezTo>
                <a:cubicBezTo>
                  <a:pt x="4622546" y="5045993"/>
                  <a:pt x="4619976" y="5035200"/>
                  <a:pt x="4616550" y="5026978"/>
                </a:cubicBezTo>
                <a:cubicBezTo>
                  <a:pt x="4613124" y="5018755"/>
                  <a:pt x="4608841" y="5012759"/>
                  <a:pt x="4603702" y="5008990"/>
                </a:cubicBezTo>
                <a:cubicBezTo>
                  <a:pt x="4598562" y="5005222"/>
                  <a:pt x="4592909" y="5003337"/>
                  <a:pt x="4586742" y="5003337"/>
                </a:cubicBezTo>
                <a:lnTo>
                  <a:pt x="4107767" y="5003337"/>
                </a:lnTo>
                <a:lnTo>
                  <a:pt x="4107767" y="4628174"/>
                </a:lnTo>
                <a:lnTo>
                  <a:pt x="4509654" y="4628174"/>
                </a:lnTo>
                <a:cubicBezTo>
                  <a:pt x="4515821" y="4628174"/>
                  <a:pt x="4521475" y="4626461"/>
                  <a:pt x="4526613" y="4623035"/>
                </a:cubicBezTo>
                <a:cubicBezTo>
                  <a:pt x="4531753" y="4619609"/>
                  <a:pt x="4536035" y="4613956"/>
                  <a:pt x="4539461" y="4606076"/>
                </a:cubicBezTo>
                <a:cubicBezTo>
                  <a:pt x="4542887" y="4598195"/>
                  <a:pt x="4545457" y="4587746"/>
                  <a:pt x="4547170" y="4574726"/>
                </a:cubicBezTo>
                <a:cubicBezTo>
                  <a:pt x="4548883" y="4561707"/>
                  <a:pt x="4549740" y="4545261"/>
                  <a:pt x="4549740" y="4525390"/>
                </a:cubicBezTo>
                <a:cubicBezTo>
                  <a:pt x="4549740" y="4506203"/>
                  <a:pt x="4548883" y="4489929"/>
                  <a:pt x="4547170" y="4476567"/>
                </a:cubicBezTo>
                <a:cubicBezTo>
                  <a:pt x="4545457" y="4463205"/>
                  <a:pt x="4542887" y="4452584"/>
                  <a:pt x="4539461" y="4444704"/>
                </a:cubicBezTo>
                <a:cubicBezTo>
                  <a:pt x="4536035" y="4436824"/>
                  <a:pt x="4531753" y="4430999"/>
                  <a:pt x="4526613" y="4427231"/>
                </a:cubicBezTo>
                <a:cubicBezTo>
                  <a:pt x="4521475" y="4423462"/>
                  <a:pt x="4515821" y="4421578"/>
                  <a:pt x="4509654" y="4421578"/>
                </a:cubicBezTo>
                <a:lnTo>
                  <a:pt x="4107767" y="4421578"/>
                </a:lnTo>
                <a:lnTo>
                  <a:pt x="4107767" y="4096779"/>
                </a:lnTo>
                <a:lnTo>
                  <a:pt x="4582631" y="4096779"/>
                </a:lnTo>
                <a:cubicBezTo>
                  <a:pt x="4588799" y="4096779"/>
                  <a:pt x="4594280" y="4094894"/>
                  <a:pt x="4599076" y="4091126"/>
                </a:cubicBezTo>
                <a:cubicBezTo>
                  <a:pt x="4603873" y="4087357"/>
                  <a:pt x="4607984" y="4081361"/>
                  <a:pt x="4611411" y="4073138"/>
                </a:cubicBezTo>
                <a:cubicBezTo>
                  <a:pt x="4614838" y="4064916"/>
                  <a:pt x="4617406" y="4054123"/>
                  <a:pt x="4619119" y="4040761"/>
                </a:cubicBezTo>
                <a:cubicBezTo>
                  <a:pt x="4620832" y="4027399"/>
                  <a:pt x="4621690" y="4011125"/>
                  <a:pt x="4621690" y="3991939"/>
                </a:cubicBezTo>
                <a:cubicBezTo>
                  <a:pt x="4621690" y="3971382"/>
                  <a:pt x="4620832" y="3954422"/>
                  <a:pt x="4619119" y="3941060"/>
                </a:cubicBezTo>
                <a:cubicBezTo>
                  <a:pt x="4617406" y="3927698"/>
                  <a:pt x="4614838" y="3916735"/>
                  <a:pt x="4611411" y="3908169"/>
                </a:cubicBezTo>
                <a:cubicBezTo>
                  <a:pt x="4607984" y="3899604"/>
                  <a:pt x="4603873" y="3893608"/>
                  <a:pt x="4599076" y="3890182"/>
                </a:cubicBezTo>
                <a:cubicBezTo>
                  <a:pt x="4594280" y="3886756"/>
                  <a:pt x="4588799" y="3885043"/>
                  <a:pt x="4582631" y="3885043"/>
                </a:cubicBezTo>
                <a:close/>
                <a:moveTo>
                  <a:pt x="5564255" y="3787398"/>
                </a:moveTo>
                <a:cubicBezTo>
                  <a:pt x="5538901" y="3787398"/>
                  <a:pt x="5518002" y="3788425"/>
                  <a:pt x="5501556" y="3790481"/>
                </a:cubicBezTo>
                <a:cubicBezTo>
                  <a:pt x="5485111" y="3792537"/>
                  <a:pt x="5471920" y="3795449"/>
                  <a:pt x="5461985" y="3799218"/>
                </a:cubicBezTo>
                <a:cubicBezTo>
                  <a:pt x="5452048" y="3802987"/>
                  <a:pt x="5445196" y="3807612"/>
                  <a:pt x="5441427" y="3813094"/>
                </a:cubicBezTo>
                <a:cubicBezTo>
                  <a:pt x="5437658" y="3818575"/>
                  <a:pt x="5435774" y="3824742"/>
                  <a:pt x="5435774" y="3831595"/>
                </a:cubicBezTo>
                <a:lnTo>
                  <a:pt x="5435774" y="4328044"/>
                </a:lnTo>
                <a:cubicBezTo>
                  <a:pt x="5394660" y="4287615"/>
                  <a:pt x="5353204" y="4256951"/>
                  <a:pt x="5311405" y="4236052"/>
                </a:cubicBezTo>
                <a:cubicBezTo>
                  <a:pt x="5269606" y="4215152"/>
                  <a:pt x="5223010" y="4204702"/>
                  <a:pt x="5171619" y="4204702"/>
                </a:cubicBezTo>
                <a:cubicBezTo>
                  <a:pt x="5106521" y="4204702"/>
                  <a:pt x="5048962" y="4217037"/>
                  <a:pt x="4998940" y="4241705"/>
                </a:cubicBezTo>
                <a:cubicBezTo>
                  <a:pt x="4948918" y="4266373"/>
                  <a:pt x="4907120" y="4301662"/>
                  <a:pt x="4873543" y="4347573"/>
                </a:cubicBezTo>
                <a:cubicBezTo>
                  <a:pt x="4839968" y="4393483"/>
                  <a:pt x="4814442" y="4448987"/>
                  <a:pt x="4796969" y="4514084"/>
                </a:cubicBezTo>
                <a:cubicBezTo>
                  <a:pt x="4779496" y="4579180"/>
                  <a:pt x="4770759" y="4652500"/>
                  <a:pt x="4770759" y="4734042"/>
                </a:cubicBezTo>
                <a:cubicBezTo>
                  <a:pt x="4770759" y="4801880"/>
                  <a:pt x="4777611" y="4866463"/>
                  <a:pt x="4791317" y="4927791"/>
                </a:cubicBezTo>
                <a:cubicBezTo>
                  <a:pt x="4805020" y="4989119"/>
                  <a:pt x="4827119" y="5042738"/>
                  <a:pt x="4857612" y="5088648"/>
                </a:cubicBezTo>
                <a:cubicBezTo>
                  <a:pt x="4888105" y="5134559"/>
                  <a:pt x="4927505" y="5171047"/>
                  <a:pt x="4975814" y="5198114"/>
                </a:cubicBezTo>
                <a:cubicBezTo>
                  <a:pt x="5024123" y="5225180"/>
                  <a:pt x="5083224" y="5238714"/>
                  <a:pt x="5153118" y="5238714"/>
                </a:cubicBezTo>
                <a:cubicBezTo>
                  <a:pt x="5216159" y="5238714"/>
                  <a:pt x="5273546" y="5224666"/>
                  <a:pt x="5325281" y="5196572"/>
                </a:cubicBezTo>
                <a:cubicBezTo>
                  <a:pt x="5377016" y="5168478"/>
                  <a:pt x="5426524" y="5129077"/>
                  <a:pt x="5473804" y="5078370"/>
                </a:cubicBezTo>
                <a:lnTo>
                  <a:pt x="5473804" y="5180126"/>
                </a:lnTo>
                <a:cubicBezTo>
                  <a:pt x="5473804" y="5187664"/>
                  <a:pt x="5475689" y="5194002"/>
                  <a:pt x="5479458" y="5199142"/>
                </a:cubicBezTo>
                <a:cubicBezTo>
                  <a:pt x="5483226" y="5204281"/>
                  <a:pt x="5489393" y="5208564"/>
                  <a:pt x="5497959" y="5211990"/>
                </a:cubicBezTo>
                <a:cubicBezTo>
                  <a:pt x="5506524" y="5215416"/>
                  <a:pt x="5517659" y="5217814"/>
                  <a:pt x="5531364" y="5219185"/>
                </a:cubicBezTo>
                <a:cubicBezTo>
                  <a:pt x="5545068" y="5220555"/>
                  <a:pt x="5562884" y="5221240"/>
                  <a:pt x="5584812" y="5221240"/>
                </a:cubicBezTo>
                <a:cubicBezTo>
                  <a:pt x="5605368" y="5221240"/>
                  <a:pt x="5622670" y="5220555"/>
                  <a:pt x="5636718" y="5219185"/>
                </a:cubicBezTo>
                <a:cubicBezTo>
                  <a:pt x="5650765" y="5217814"/>
                  <a:pt x="5661900" y="5215416"/>
                  <a:pt x="5670123" y="5211990"/>
                </a:cubicBezTo>
                <a:cubicBezTo>
                  <a:pt x="5678345" y="5208564"/>
                  <a:pt x="5684170" y="5204281"/>
                  <a:pt x="5687596" y="5199142"/>
                </a:cubicBezTo>
                <a:cubicBezTo>
                  <a:pt x="5691022" y="5194002"/>
                  <a:pt x="5692735" y="5187664"/>
                  <a:pt x="5692735" y="5180126"/>
                </a:cubicBezTo>
                <a:lnTo>
                  <a:pt x="5692735" y="3831595"/>
                </a:lnTo>
                <a:cubicBezTo>
                  <a:pt x="5692735" y="3824742"/>
                  <a:pt x="5690680" y="3818575"/>
                  <a:pt x="5686568" y="3813094"/>
                </a:cubicBezTo>
                <a:cubicBezTo>
                  <a:pt x="5682458" y="3807612"/>
                  <a:pt x="5675604" y="3802987"/>
                  <a:pt x="5666011" y="3799218"/>
                </a:cubicBezTo>
                <a:cubicBezTo>
                  <a:pt x="5656419" y="3795449"/>
                  <a:pt x="5643399" y="3792537"/>
                  <a:pt x="5626953" y="3790481"/>
                </a:cubicBezTo>
                <a:cubicBezTo>
                  <a:pt x="5610508" y="3788425"/>
                  <a:pt x="5589609" y="3787398"/>
                  <a:pt x="5564255" y="3787398"/>
                </a:cubicBezTo>
                <a:close/>
                <a:moveTo>
                  <a:pt x="8846421" y="2639282"/>
                </a:moveTo>
                <a:lnTo>
                  <a:pt x="9030405" y="2644421"/>
                </a:lnTo>
                <a:cubicBezTo>
                  <a:pt x="9073574" y="2645791"/>
                  <a:pt x="9107494" y="2654699"/>
                  <a:pt x="9132162" y="2671145"/>
                </a:cubicBezTo>
                <a:cubicBezTo>
                  <a:pt x="9156830" y="2687590"/>
                  <a:pt x="9169164" y="2711231"/>
                  <a:pt x="9169164" y="2742066"/>
                </a:cubicBezTo>
                <a:cubicBezTo>
                  <a:pt x="9169164" y="2759882"/>
                  <a:pt x="9165738" y="2776842"/>
                  <a:pt x="9158886" y="2792944"/>
                </a:cubicBezTo>
                <a:cubicBezTo>
                  <a:pt x="9152034" y="2809047"/>
                  <a:pt x="9140384" y="2823608"/>
                  <a:pt x="9123939" y="2836628"/>
                </a:cubicBezTo>
                <a:cubicBezTo>
                  <a:pt x="9107494" y="2849647"/>
                  <a:pt x="9085909" y="2860097"/>
                  <a:pt x="9059185" y="2867977"/>
                </a:cubicBezTo>
                <a:cubicBezTo>
                  <a:pt x="9032461" y="2875857"/>
                  <a:pt x="8999570" y="2879797"/>
                  <a:pt x="8960512" y="2879797"/>
                </a:cubicBezTo>
                <a:cubicBezTo>
                  <a:pt x="8897470" y="2879797"/>
                  <a:pt x="8848647" y="2870889"/>
                  <a:pt x="8814044" y="2853073"/>
                </a:cubicBezTo>
                <a:cubicBezTo>
                  <a:pt x="8779440" y="2835257"/>
                  <a:pt x="8762138" y="2809218"/>
                  <a:pt x="8762138" y="2774957"/>
                </a:cubicBezTo>
                <a:cubicBezTo>
                  <a:pt x="8762138" y="2763994"/>
                  <a:pt x="8763166" y="2753372"/>
                  <a:pt x="8765222" y="2743094"/>
                </a:cubicBezTo>
                <a:cubicBezTo>
                  <a:pt x="8767277" y="2732816"/>
                  <a:pt x="8771560" y="2722194"/>
                  <a:pt x="8778070" y="2711231"/>
                </a:cubicBezTo>
                <a:cubicBezTo>
                  <a:pt x="8784579" y="2700267"/>
                  <a:pt x="8793144" y="2688789"/>
                  <a:pt x="8803766" y="2676798"/>
                </a:cubicBezTo>
                <a:cubicBezTo>
                  <a:pt x="8814386" y="2664806"/>
                  <a:pt x="8828604" y="2652301"/>
                  <a:pt x="8846421" y="2639282"/>
                </a:cubicBezTo>
                <a:close/>
                <a:moveTo>
                  <a:pt x="4699065" y="1875594"/>
                </a:moveTo>
                <a:cubicBezTo>
                  <a:pt x="4742235" y="1875594"/>
                  <a:pt x="4778038" y="1883474"/>
                  <a:pt x="4806476" y="1899234"/>
                </a:cubicBezTo>
                <a:cubicBezTo>
                  <a:pt x="4834912" y="1914994"/>
                  <a:pt x="4857696" y="1936922"/>
                  <a:pt x="4874827" y="1965016"/>
                </a:cubicBezTo>
                <a:cubicBezTo>
                  <a:pt x="4891957" y="1993110"/>
                  <a:pt x="4904120" y="2026173"/>
                  <a:pt x="4911315" y="2064203"/>
                </a:cubicBezTo>
                <a:cubicBezTo>
                  <a:pt x="4918510" y="2102233"/>
                  <a:pt x="4922108" y="2143861"/>
                  <a:pt x="4922108" y="2189086"/>
                </a:cubicBezTo>
                <a:cubicBezTo>
                  <a:pt x="4922108" y="2237737"/>
                  <a:pt x="4917654" y="2281078"/>
                  <a:pt x="4908746" y="2319108"/>
                </a:cubicBezTo>
                <a:cubicBezTo>
                  <a:pt x="4899838" y="2357138"/>
                  <a:pt x="4886133" y="2389515"/>
                  <a:pt x="4867632" y="2416240"/>
                </a:cubicBezTo>
                <a:cubicBezTo>
                  <a:pt x="4849131" y="2442963"/>
                  <a:pt x="4825491" y="2463349"/>
                  <a:pt x="4796711" y="2477396"/>
                </a:cubicBezTo>
                <a:cubicBezTo>
                  <a:pt x="4767931" y="2491443"/>
                  <a:pt x="4734012" y="2498467"/>
                  <a:pt x="4694954" y="2498467"/>
                </a:cubicBezTo>
                <a:cubicBezTo>
                  <a:pt x="4652470" y="2498467"/>
                  <a:pt x="4616838" y="2490758"/>
                  <a:pt x="4588058" y="2475341"/>
                </a:cubicBezTo>
                <a:cubicBezTo>
                  <a:pt x="4559279" y="2459923"/>
                  <a:pt x="4536495" y="2438167"/>
                  <a:pt x="4519707" y="2410072"/>
                </a:cubicBezTo>
                <a:cubicBezTo>
                  <a:pt x="4502918" y="2381978"/>
                  <a:pt x="4490756" y="2348916"/>
                  <a:pt x="4483218" y="2310885"/>
                </a:cubicBezTo>
                <a:cubicBezTo>
                  <a:pt x="4475680" y="2272855"/>
                  <a:pt x="4471912" y="2231227"/>
                  <a:pt x="4471912" y="2186002"/>
                </a:cubicBezTo>
                <a:cubicBezTo>
                  <a:pt x="4471912" y="2137351"/>
                  <a:pt x="4476537" y="2094010"/>
                  <a:pt x="4485788" y="2055980"/>
                </a:cubicBezTo>
                <a:cubicBezTo>
                  <a:pt x="4495039" y="2017950"/>
                  <a:pt x="4508914" y="1985401"/>
                  <a:pt x="4527415" y="1958335"/>
                </a:cubicBezTo>
                <a:cubicBezTo>
                  <a:pt x="4545917" y="1931268"/>
                  <a:pt x="4569557" y="1910711"/>
                  <a:pt x="4598337" y="1896664"/>
                </a:cubicBezTo>
                <a:cubicBezTo>
                  <a:pt x="4627116" y="1882617"/>
                  <a:pt x="4660693" y="1875594"/>
                  <a:pt x="4699065" y="1875594"/>
                </a:cubicBezTo>
                <a:close/>
                <a:moveTo>
                  <a:pt x="8951261" y="1854009"/>
                </a:moveTo>
                <a:cubicBezTo>
                  <a:pt x="9001282" y="1854009"/>
                  <a:pt x="9039998" y="1867713"/>
                  <a:pt x="9067408" y="1895122"/>
                </a:cubicBezTo>
                <a:cubicBezTo>
                  <a:pt x="9094816" y="1922532"/>
                  <a:pt x="9108522" y="1960904"/>
                  <a:pt x="9108522" y="2010241"/>
                </a:cubicBezTo>
                <a:cubicBezTo>
                  <a:pt x="9108522" y="2030798"/>
                  <a:pt x="9105266" y="2050498"/>
                  <a:pt x="9098757" y="2069342"/>
                </a:cubicBezTo>
                <a:cubicBezTo>
                  <a:pt x="9092247" y="2088186"/>
                  <a:pt x="9082654" y="2104803"/>
                  <a:pt x="9069977" y="2119192"/>
                </a:cubicBezTo>
                <a:cubicBezTo>
                  <a:pt x="9057300" y="2133582"/>
                  <a:pt x="9041368" y="2144889"/>
                  <a:pt x="9022182" y="2153111"/>
                </a:cubicBezTo>
                <a:cubicBezTo>
                  <a:pt x="9002996" y="2161334"/>
                  <a:pt x="8980384" y="2165445"/>
                  <a:pt x="8954345" y="2165445"/>
                </a:cubicBezTo>
                <a:cubicBezTo>
                  <a:pt x="8905692" y="2165445"/>
                  <a:pt x="8867662" y="2151912"/>
                  <a:pt x="8840254" y="2124846"/>
                </a:cubicBezTo>
                <a:cubicBezTo>
                  <a:pt x="8812844" y="2097779"/>
                  <a:pt x="8799140" y="2060948"/>
                  <a:pt x="8799140" y="2014352"/>
                </a:cubicBezTo>
                <a:cubicBezTo>
                  <a:pt x="8799140" y="1993110"/>
                  <a:pt x="8802224" y="1972725"/>
                  <a:pt x="8808391" y="1953196"/>
                </a:cubicBezTo>
                <a:cubicBezTo>
                  <a:pt x="8814558" y="1933667"/>
                  <a:pt x="8823980" y="1916536"/>
                  <a:pt x="8836656" y="1901803"/>
                </a:cubicBezTo>
                <a:cubicBezTo>
                  <a:pt x="8849333" y="1887071"/>
                  <a:pt x="8865264" y="1875422"/>
                  <a:pt x="8884452" y="1866857"/>
                </a:cubicBezTo>
                <a:cubicBezTo>
                  <a:pt x="8903638" y="1858291"/>
                  <a:pt x="8925908" y="1854009"/>
                  <a:pt x="8951261" y="1854009"/>
                </a:cubicBezTo>
                <a:close/>
                <a:moveTo>
                  <a:pt x="7095812" y="1688526"/>
                </a:moveTo>
                <a:cubicBezTo>
                  <a:pt x="7070458" y="1688526"/>
                  <a:pt x="7049559" y="1689554"/>
                  <a:pt x="7033113" y="1691609"/>
                </a:cubicBezTo>
                <a:cubicBezTo>
                  <a:pt x="7016668" y="1693665"/>
                  <a:pt x="7003477" y="1696577"/>
                  <a:pt x="6993541" y="1700346"/>
                </a:cubicBezTo>
                <a:cubicBezTo>
                  <a:pt x="6983605" y="1704115"/>
                  <a:pt x="6976582" y="1708569"/>
                  <a:pt x="6972471" y="1713708"/>
                </a:cubicBezTo>
                <a:cubicBezTo>
                  <a:pt x="6968359" y="1718847"/>
                  <a:pt x="6966304" y="1724843"/>
                  <a:pt x="6966304" y="1731695"/>
                </a:cubicBezTo>
                <a:lnTo>
                  <a:pt x="6966304" y="2646477"/>
                </a:lnTo>
                <a:cubicBezTo>
                  <a:pt x="6966304" y="2653329"/>
                  <a:pt x="6968359" y="2659325"/>
                  <a:pt x="6972471" y="2664464"/>
                </a:cubicBezTo>
                <a:cubicBezTo>
                  <a:pt x="6976582" y="2669603"/>
                  <a:pt x="6983605" y="2673886"/>
                  <a:pt x="6993541" y="2677312"/>
                </a:cubicBezTo>
                <a:cubicBezTo>
                  <a:pt x="7003477" y="2680738"/>
                  <a:pt x="7016668" y="2683308"/>
                  <a:pt x="7033113" y="2685021"/>
                </a:cubicBezTo>
                <a:cubicBezTo>
                  <a:pt x="7049559" y="2686734"/>
                  <a:pt x="7070458" y="2687590"/>
                  <a:pt x="7095812" y="2687590"/>
                </a:cubicBezTo>
                <a:cubicBezTo>
                  <a:pt x="7121166" y="2687590"/>
                  <a:pt x="7142065" y="2686734"/>
                  <a:pt x="7158510" y="2685021"/>
                </a:cubicBezTo>
                <a:cubicBezTo>
                  <a:pt x="7174956" y="2683308"/>
                  <a:pt x="7188146" y="2680738"/>
                  <a:pt x="7198082" y="2677312"/>
                </a:cubicBezTo>
                <a:cubicBezTo>
                  <a:pt x="7208018" y="2673886"/>
                  <a:pt x="7215042" y="2669603"/>
                  <a:pt x="7219153" y="2664464"/>
                </a:cubicBezTo>
                <a:cubicBezTo>
                  <a:pt x="7223265" y="2659325"/>
                  <a:pt x="7225320" y="2653329"/>
                  <a:pt x="7225320" y="2646477"/>
                </a:cubicBezTo>
                <a:lnTo>
                  <a:pt x="7225320" y="1731695"/>
                </a:lnTo>
                <a:cubicBezTo>
                  <a:pt x="7225320" y="1724843"/>
                  <a:pt x="7223265" y="1718847"/>
                  <a:pt x="7219153" y="1713708"/>
                </a:cubicBezTo>
                <a:cubicBezTo>
                  <a:pt x="7215042" y="1708569"/>
                  <a:pt x="7208018" y="1704115"/>
                  <a:pt x="7198082" y="1700346"/>
                </a:cubicBezTo>
                <a:cubicBezTo>
                  <a:pt x="7188146" y="1696577"/>
                  <a:pt x="7174956" y="1693665"/>
                  <a:pt x="7158510" y="1691609"/>
                </a:cubicBezTo>
                <a:cubicBezTo>
                  <a:pt x="7142065" y="1689554"/>
                  <a:pt x="7121166" y="1688526"/>
                  <a:pt x="7095812" y="1688526"/>
                </a:cubicBezTo>
                <a:close/>
                <a:moveTo>
                  <a:pt x="5430653" y="1688526"/>
                </a:moveTo>
                <a:cubicBezTo>
                  <a:pt x="5405300" y="1688526"/>
                  <a:pt x="5384229" y="1689211"/>
                  <a:pt x="5367441" y="1690582"/>
                </a:cubicBezTo>
                <a:cubicBezTo>
                  <a:pt x="5350653" y="1691952"/>
                  <a:pt x="5337291" y="1694179"/>
                  <a:pt x="5327355" y="1697262"/>
                </a:cubicBezTo>
                <a:cubicBezTo>
                  <a:pt x="5317420" y="1700346"/>
                  <a:pt x="5310568" y="1704457"/>
                  <a:pt x="5306799" y="1709597"/>
                </a:cubicBezTo>
                <a:cubicBezTo>
                  <a:pt x="5303030" y="1714736"/>
                  <a:pt x="5301145" y="1720732"/>
                  <a:pt x="5301145" y="1727584"/>
                </a:cubicBezTo>
                <a:cubicBezTo>
                  <a:pt x="5301145" y="1735121"/>
                  <a:pt x="5302002" y="1744543"/>
                  <a:pt x="5303715" y="1755850"/>
                </a:cubicBezTo>
                <a:cubicBezTo>
                  <a:pt x="5305428" y="1767156"/>
                  <a:pt x="5309368" y="1782745"/>
                  <a:pt x="5315535" y="1802616"/>
                </a:cubicBezTo>
                <a:lnTo>
                  <a:pt x="5558106" y="2632087"/>
                </a:lnTo>
                <a:cubicBezTo>
                  <a:pt x="5560847" y="2643051"/>
                  <a:pt x="5564958" y="2652130"/>
                  <a:pt x="5570440" y="2659325"/>
                </a:cubicBezTo>
                <a:cubicBezTo>
                  <a:pt x="5575922" y="2666519"/>
                  <a:pt x="5584659" y="2672173"/>
                  <a:pt x="5596650" y="2676284"/>
                </a:cubicBezTo>
                <a:cubicBezTo>
                  <a:pt x="5608642" y="2680395"/>
                  <a:pt x="5625087" y="2683308"/>
                  <a:pt x="5645988" y="2685021"/>
                </a:cubicBezTo>
                <a:cubicBezTo>
                  <a:pt x="5666886" y="2686734"/>
                  <a:pt x="5694467" y="2687590"/>
                  <a:pt x="5728728" y="2687590"/>
                </a:cubicBezTo>
                <a:cubicBezTo>
                  <a:pt x="5762305" y="2687590"/>
                  <a:pt x="5789714" y="2686905"/>
                  <a:pt x="5810956" y="2685535"/>
                </a:cubicBezTo>
                <a:cubicBezTo>
                  <a:pt x="5832198" y="2684164"/>
                  <a:pt x="5848986" y="2681423"/>
                  <a:pt x="5861320" y="2677312"/>
                </a:cubicBezTo>
                <a:cubicBezTo>
                  <a:pt x="5873655" y="2673200"/>
                  <a:pt x="5882391" y="2667547"/>
                  <a:pt x="5887530" y="2660352"/>
                </a:cubicBezTo>
                <a:cubicBezTo>
                  <a:pt x="5892669" y="2653158"/>
                  <a:pt x="5896610" y="2643736"/>
                  <a:pt x="5899350" y="2632087"/>
                </a:cubicBezTo>
                <a:lnTo>
                  <a:pt x="6041193" y="2074995"/>
                </a:lnTo>
                <a:lnTo>
                  <a:pt x="6043249" y="2065745"/>
                </a:lnTo>
                <a:lnTo>
                  <a:pt x="6045304" y="2074995"/>
                </a:lnTo>
                <a:lnTo>
                  <a:pt x="6199481" y="2632087"/>
                </a:lnTo>
                <a:cubicBezTo>
                  <a:pt x="6202222" y="2643051"/>
                  <a:pt x="6206333" y="2652130"/>
                  <a:pt x="6211815" y="2659325"/>
                </a:cubicBezTo>
                <a:cubicBezTo>
                  <a:pt x="6217297" y="2666519"/>
                  <a:pt x="6226034" y="2672173"/>
                  <a:pt x="6238025" y="2676284"/>
                </a:cubicBezTo>
                <a:cubicBezTo>
                  <a:pt x="6250017" y="2680395"/>
                  <a:pt x="6266633" y="2683308"/>
                  <a:pt x="6287875" y="2685021"/>
                </a:cubicBezTo>
                <a:cubicBezTo>
                  <a:pt x="6309117" y="2686734"/>
                  <a:pt x="6336526" y="2687590"/>
                  <a:pt x="6370103" y="2687590"/>
                </a:cubicBezTo>
                <a:cubicBezTo>
                  <a:pt x="6403679" y="2687590"/>
                  <a:pt x="6430916" y="2686905"/>
                  <a:pt x="6451816" y="2685535"/>
                </a:cubicBezTo>
                <a:cubicBezTo>
                  <a:pt x="6472716" y="2684164"/>
                  <a:pt x="6488819" y="2681423"/>
                  <a:pt x="6500125" y="2677312"/>
                </a:cubicBezTo>
                <a:cubicBezTo>
                  <a:pt x="6511431" y="2673200"/>
                  <a:pt x="6519825" y="2667547"/>
                  <a:pt x="6525307" y="2660352"/>
                </a:cubicBezTo>
                <a:cubicBezTo>
                  <a:pt x="6530789" y="2653158"/>
                  <a:pt x="6535243" y="2643736"/>
                  <a:pt x="6538669" y="2632087"/>
                </a:cubicBezTo>
                <a:lnTo>
                  <a:pt x="6783296" y="1802616"/>
                </a:lnTo>
                <a:cubicBezTo>
                  <a:pt x="6788778" y="1782060"/>
                  <a:pt x="6792547" y="1766299"/>
                  <a:pt x="6794602" y="1755336"/>
                </a:cubicBezTo>
                <a:cubicBezTo>
                  <a:pt x="6796658" y="1744372"/>
                  <a:pt x="6797686" y="1735121"/>
                  <a:pt x="6797686" y="1727584"/>
                </a:cubicBezTo>
                <a:cubicBezTo>
                  <a:pt x="6797686" y="1720732"/>
                  <a:pt x="6795973" y="1714736"/>
                  <a:pt x="6792547" y="1709597"/>
                </a:cubicBezTo>
                <a:cubicBezTo>
                  <a:pt x="6789120" y="1704457"/>
                  <a:pt x="6782782" y="1700346"/>
                  <a:pt x="6773532" y="1697262"/>
                </a:cubicBezTo>
                <a:cubicBezTo>
                  <a:pt x="6764281" y="1694179"/>
                  <a:pt x="6751604" y="1691952"/>
                  <a:pt x="6735501" y="1690582"/>
                </a:cubicBezTo>
                <a:cubicBezTo>
                  <a:pt x="6719398" y="1689211"/>
                  <a:pt x="6698670" y="1688526"/>
                  <a:pt x="6673317" y="1688526"/>
                </a:cubicBezTo>
                <a:cubicBezTo>
                  <a:pt x="6647963" y="1688526"/>
                  <a:pt x="6627064" y="1689211"/>
                  <a:pt x="6610618" y="1690582"/>
                </a:cubicBezTo>
                <a:cubicBezTo>
                  <a:pt x="6594173" y="1691952"/>
                  <a:pt x="6581153" y="1694350"/>
                  <a:pt x="6571560" y="1697777"/>
                </a:cubicBezTo>
                <a:cubicBezTo>
                  <a:pt x="6561967" y="1701203"/>
                  <a:pt x="6555115" y="1705828"/>
                  <a:pt x="6551003" y="1711652"/>
                </a:cubicBezTo>
                <a:cubicBezTo>
                  <a:pt x="6546892" y="1717477"/>
                  <a:pt x="6544151" y="1724500"/>
                  <a:pt x="6542781" y="1732723"/>
                </a:cubicBezTo>
                <a:lnTo>
                  <a:pt x="6368047" y="2405961"/>
                </a:lnTo>
                <a:lnTo>
                  <a:pt x="6365991" y="2418295"/>
                </a:lnTo>
                <a:lnTo>
                  <a:pt x="6362908" y="2406989"/>
                </a:lnTo>
                <a:lnTo>
                  <a:pt x="6179952" y="1728612"/>
                </a:lnTo>
                <a:cubicBezTo>
                  <a:pt x="6177896" y="1721759"/>
                  <a:pt x="6174984" y="1715764"/>
                  <a:pt x="6171215" y="1710624"/>
                </a:cubicBezTo>
                <a:cubicBezTo>
                  <a:pt x="6167447" y="1705485"/>
                  <a:pt x="6160936" y="1701374"/>
                  <a:pt x="6151686" y="1698290"/>
                </a:cubicBezTo>
                <a:cubicBezTo>
                  <a:pt x="6142435" y="1695207"/>
                  <a:pt x="6129930" y="1692809"/>
                  <a:pt x="6114170" y="1691095"/>
                </a:cubicBezTo>
                <a:cubicBezTo>
                  <a:pt x="6098409" y="1689382"/>
                  <a:pt x="6077853" y="1688526"/>
                  <a:pt x="6052499" y="1688526"/>
                </a:cubicBezTo>
                <a:cubicBezTo>
                  <a:pt x="6027146" y="1688526"/>
                  <a:pt x="6006417" y="1689211"/>
                  <a:pt x="5990315" y="1690582"/>
                </a:cubicBezTo>
                <a:cubicBezTo>
                  <a:pt x="5974212" y="1691952"/>
                  <a:pt x="5961706" y="1694350"/>
                  <a:pt x="5952798" y="1697777"/>
                </a:cubicBezTo>
                <a:cubicBezTo>
                  <a:pt x="5943890" y="1701203"/>
                  <a:pt x="5937209" y="1705828"/>
                  <a:pt x="5932755" y="1711652"/>
                </a:cubicBezTo>
                <a:cubicBezTo>
                  <a:pt x="5928302" y="1717477"/>
                  <a:pt x="5925046" y="1724500"/>
                  <a:pt x="5922991" y="1732723"/>
                </a:cubicBezTo>
                <a:lnTo>
                  <a:pt x="5752369" y="2405961"/>
                </a:lnTo>
                <a:lnTo>
                  <a:pt x="5750313" y="2418295"/>
                </a:lnTo>
                <a:lnTo>
                  <a:pt x="5748257" y="2405961"/>
                </a:lnTo>
                <a:lnTo>
                  <a:pt x="5566329" y="1732723"/>
                </a:lnTo>
                <a:cubicBezTo>
                  <a:pt x="5564274" y="1724500"/>
                  <a:pt x="5561361" y="1717477"/>
                  <a:pt x="5557592" y="1711652"/>
                </a:cubicBezTo>
                <a:cubicBezTo>
                  <a:pt x="5553823" y="1705828"/>
                  <a:pt x="5547142" y="1701203"/>
                  <a:pt x="5537549" y="1697777"/>
                </a:cubicBezTo>
                <a:cubicBezTo>
                  <a:pt x="5527956" y="1694350"/>
                  <a:pt x="5514594" y="1691952"/>
                  <a:pt x="5497463" y="1690582"/>
                </a:cubicBezTo>
                <a:cubicBezTo>
                  <a:pt x="5480333" y="1689211"/>
                  <a:pt x="5458062" y="1688526"/>
                  <a:pt x="5430653" y="1688526"/>
                </a:cubicBezTo>
                <a:close/>
                <a:moveTo>
                  <a:pt x="8954345" y="1675164"/>
                </a:moveTo>
                <a:cubicBezTo>
                  <a:pt x="8898156" y="1675164"/>
                  <a:pt x="8846764" y="1682873"/>
                  <a:pt x="8800168" y="1698290"/>
                </a:cubicBezTo>
                <a:cubicBezTo>
                  <a:pt x="8753572" y="1713708"/>
                  <a:pt x="8713486" y="1735978"/>
                  <a:pt x="8679910" y="1765100"/>
                </a:cubicBezTo>
                <a:cubicBezTo>
                  <a:pt x="8646334" y="1794222"/>
                  <a:pt x="8620124" y="1829854"/>
                  <a:pt x="8601280" y="1871996"/>
                </a:cubicBezTo>
                <a:cubicBezTo>
                  <a:pt x="8582436" y="1914137"/>
                  <a:pt x="8573014" y="1961932"/>
                  <a:pt x="8573014" y="2015380"/>
                </a:cubicBezTo>
                <a:cubicBezTo>
                  <a:pt x="8573014" y="2065402"/>
                  <a:pt x="8580209" y="2107201"/>
                  <a:pt x="8594600" y="2140777"/>
                </a:cubicBezTo>
                <a:cubicBezTo>
                  <a:pt x="8608988" y="2174354"/>
                  <a:pt x="8628175" y="2203133"/>
                  <a:pt x="8652158" y="2227116"/>
                </a:cubicBezTo>
                <a:cubicBezTo>
                  <a:pt x="8622694" y="2253840"/>
                  <a:pt x="8598710" y="2283819"/>
                  <a:pt x="8580210" y="2317053"/>
                </a:cubicBezTo>
                <a:cubicBezTo>
                  <a:pt x="8561708" y="2350286"/>
                  <a:pt x="8552458" y="2387117"/>
                  <a:pt x="8552458" y="2427546"/>
                </a:cubicBezTo>
                <a:cubicBezTo>
                  <a:pt x="8552458" y="2459751"/>
                  <a:pt x="8560509" y="2489388"/>
                  <a:pt x="8576612" y="2516454"/>
                </a:cubicBezTo>
                <a:cubicBezTo>
                  <a:pt x="8592714" y="2543521"/>
                  <a:pt x="8615498" y="2564934"/>
                  <a:pt x="8644964" y="2580694"/>
                </a:cubicBezTo>
                <a:cubicBezTo>
                  <a:pt x="8623722" y="2596455"/>
                  <a:pt x="8604877" y="2612900"/>
                  <a:pt x="8588432" y="2630031"/>
                </a:cubicBezTo>
                <a:cubicBezTo>
                  <a:pt x="8571986" y="2647162"/>
                  <a:pt x="8558110" y="2665149"/>
                  <a:pt x="8546804" y="2683993"/>
                </a:cubicBezTo>
                <a:cubicBezTo>
                  <a:pt x="8535498" y="2702837"/>
                  <a:pt x="8526932" y="2722537"/>
                  <a:pt x="8521108" y="2743094"/>
                </a:cubicBezTo>
                <a:cubicBezTo>
                  <a:pt x="8515284" y="2763651"/>
                  <a:pt x="8512372" y="2785235"/>
                  <a:pt x="8512372" y="2807848"/>
                </a:cubicBezTo>
                <a:cubicBezTo>
                  <a:pt x="8512372" y="2844165"/>
                  <a:pt x="8520423" y="2877570"/>
                  <a:pt x="8536526" y="2908063"/>
                </a:cubicBezTo>
                <a:cubicBezTo>
                  <a:pt x="8552628" y="2938556"/>
                  <a:pt x="8578324" y="2964765"/>
                  <a:pt x="8613614" y="2986693"/>
                </a:cubicBezTo>
                <a:cubicBezTo>
                  <a:pt x="8648904" y="3008620"/>
                  <a:pt x="8694128" y="3025751"/>
                  <a:pt x="8749290" y="3038085"/>
                </a:cubicBezTo>
                <a:cubicBezTo>
                  <a:pt x="8804450" y="3050419"/>
                  <a:pt x="8871089" y="3056586"/>
                  <a:pt x="8949206" y="3056586"/>
                </a:cubicBezTo>
                <a:cubicBezTo>
                  <a:pt x="9029377" y="3056586"/>
                  <a:pt x="9099441" y="3048021"/>
                  <a:pt x="9159400" y="3030890"/>
                </a:cubicBezTo>
                <a:cubicBezTo>
                  <a:pt x="9219357" y="3013759"/>
                  <a:pt x="9269208" y="2990462"/>
                  <a:pt x="9308951" y="2960997"/>
                </a:cubicBezTo>
                <a:cubicBezTo>
                  <a:pt x="9348694" y="2931532"/>
                  <a:pt x="9378501" y="2896757"/>
                  <a:pt x="9398374" y="2856671"/>
                </a:cubicBezTo>
                <a:cubicBezTo>
                  <a:pt x="9418245" y="2816585"/>
                  <a:pt x="9428181" y="2773929"/>
                  <a:pt x="9428181" y="2728704"/>
                </a:cubicBezTo>
                <a:cubicBezTo>
                  <a:pt x="9428181" y="2687590"/>
                  <a:pt x="9420814" y="2650930"/>
                  <a:pt x="9406082" y="2618725"/>
                </a:cubicBezTo>
                <a:cubicBezTo>
                  <a:pt x="9391349" y="2586519"/>
                  <a:pt x="9370107" y="2558938"/>
                  <a:pt x="9342356" y="2535983"/>
                </a:cubicBezTo>
                <a:cubicBezTo>
                  <a:pt x="9314604" y="2513028"/>
                  <a:pt x="9280342" y="2495212"/>
                  <a:pt x="9239572" y="2482535"/>
                </a:cubicBezTo>
                <a:cubicBezTo>
                  <a:pt x="9198800" y="2469859"/>
                  <a:pt x="9152376" y="2462492"/>
                  <a:pt x="9100298" y="2460437"/>
                </a:cubicBezTo>
                <a:lnTo>
                  <a:pt x="8877256" y="2452214"/>
                </a:lnTo>
                <a:cubicBezTo>
                  <a:pt x="8845736" y="2450844"/>
                  <a:pt x="8821239" y="2443820"/>
                  <a:pt x="8803766" y="2431143"/>
                </a:cubicBezTo>
                <a:cubicBezTo>
                  <a:pt x="8786292" y="2418466"/>
                  <a:pt x="8777556" y="2402192"/>
                  <a:pt x="8777556" y="2382321"/>
                </a:cubicBezTo>
                <a:cubicBezTo>
                  <a:pt x="8777556" y="2367246"/>
                  <a:pt x="8780810" y="2353541"/>
                  <a:pt x="8787320" y="2341207"/>
                </a:cubicBezTo>
                <a:cubicBezTo>
                  <a:pt x="8793830" y="2328873"/>
                  <a:pt x="8801196" y="2318252"/>
                  <a:pt x="8809418" y="2309344"/>
                </a:cubicBezTo>
                <a:cubicBezTo>
                  <a:pt x="8823808" y="2318937"/>
                  <a:pt x="8844366" y="2327331"/>
                  <a:pt x="8871090" y="2334526"/>
                </a:cubicBezTo>
                <a:cubicBezTo>
                  <a:pt x="8897814" y="2341721"/>
                  <a:pt x="8925908" y="2345318"/>
                  <a:pt x="8955372" y="2345318"/>
                </a:cubicBezTo>
                <a:cubicBezTo>
                  <a:pt x="9012932" y="2345318"/>
                  <a:pt x="9065180" y="2337952"/>
                  <a:pt x="9112119" y="2323219"/>
                </a:cubicBezTo>
                <a:cubicBezTo>
                  <a:pt x="9159056" y="2308487"/>
                  <a:pt x="9199142" y="2286902"/>
                  <a:pt x="9232376" y="2258465"/>
                </a:cubicBezTo>
                <a:cubicBezTo>
                  <a:pt x="9265610" y="2230029"/>
                  <a:pt x="9291134" y="2195082"/>
                  <a:pt x="9308951" y="2153625"/>
                </a:cubicBezTo>
                <a:cubicBezTo>
                  <a:pt x="9326767" y="2112169"/>
                  <a:pt x="9335675" y="2064717"/>
                  <a:pt x="9335675" y="2011269"/>
                </a:cubicBezTo>
                <a:cubicBezTo>
                  <a:pt x="9335675" y="1988656"/>
                  <a:pt x="9332420" y="1966900"/>
                  <a:pt x="9325910" y="1946001"/>
                </a:cubicBezTo>
                <a:cubicBezTo>
                  <a:pt x="9319400" y="1925101"/>
                  <a:pt x="9308608" y="1906429"/>
                  <a:pt x="9293534" y="1889983"/>
                </a:cubicBezTo>
                <a:lnTo>
                  <a:pt x="9401457" y="1889983"/>
                </a:lnTo>
                <a:cubicBezTo>
                  <a:pt x="9412420" y="1889983"/>
                  <a:pt x="9421670" y="1882103"/>
                  <a:pt x="9429209" y="1866343"/>
                </a:cubicBezTo>
                <a:cubicBezTo>
                  <a:pt x="9436746" y="1850583"/>
                  <a:pt x="9440515" y="1826257"/>
                  <a:pt x="9440515" y="1793366"/>
                </a:cubicBezTo>
                <a:cubicBezTo>
                  <a:pt x="9440515" y="1757734"/>
                  <a:pt x="9436918" y="1732380"/>
                  <a:pt x="9429722" y="1717306"/>
                </a:cubicBezTo>
                <a:cubicBezTo>
                  <a:pt x="9422528" y="1702230"/>
                  <a:pt x="9413106" y="1694693"/>
                  <a:pt x="9401457" y="1694693"/>
                </a:cubicBezTo>
                <a:lnTo>
                  <a:pt x="9110577" y="1694693"/>
                </a:lnTo>
                <a:cubicBezTo>
                  <a:pt x="9087964" y="1688526"/>
                  <a:pt x="9063467" y="1683729"/>
                  <a:pt x="9037086" y="1680303"/>
                </a:cubicBezTo>
                <a:cubicBezTo>
                  <a:pt x="9010704" y="1676877"/>
                  <a:pt x="8983124" y="1675164"/>
                  <a:pt x="8954345" y="1675164"/>
                </a:cubicBezTo>
                <a:close/>
                <a:moveTo>
                  <a:pt x="8020272" y="1671053"/>
                </a:moveTo>
                <a:cubicBezTo>
                  <a:pt x="7963398" y="1671053"/>
                  <a:pt x="7908751" y="1684757"/>
                  <a:pt x="7856331" y="1712166"/>
                </a:cubicBezTo>
                <a:cubicBezTo>
                  <a:pt x="7803911" y="1739576"/>
                  <a:pt x="7752347" y="1780689"/>
                  <a:pt x="7701640" y="1835507"/>
                </a:cubicBezTo>
                <a:lnTo>
                  <a:pt x="7701640" y="1729640"/>
                </a:lnTo>
                <a:cubicBezTo>
                  <a:pt x="7701640" y="1722787"/>
                  <a:pt x="7699927" y="1716792"/>
                  <a:pt x="7696501" y="1711652"/>
                </a:cubicBezTo>
                <a:cubicBezTo>
                  <a:pt x="7693075" y="1706513"/>
                  <a:pt x="7687422" y="1702230"/>
                  <a:pt x="7679541" y="1698804"/>
                </a:cubicBezTo>
                <a:cubicBezTo>
                  <a:pt x="7671661" y="1695378"/>
                  <a:pt x="7660526" y="1692809"/>
                  <a:pt x="7646136" y="1691095"/>
                </a:cubicBezTo>
                <a:cubicBezTo>
                  <a:pt x="7631747" y="1689382"/>
                  <a:pt x="7613588" y="1688526"/>
                  <a:pt x="7591661" y="1688526"/>
                </a:cubicBezTo>
                <a:cubicBezTo>
                  <a:pt x="7570418" y="1688526"/>
                  <a:pt x="7552774" y="1689382"/>
                  <a:pt x="7538727" y="1691095"/>
                </a:cubicBezTo>
                <a:cubicBezTo>
                  <a:pt x="7524679" y="1692809"/>
                  <a:pt x="7513202" y="1695378"/>
                  <a:pt x="7504294" y="1698804"/>
                </a:cubicBezTo>
                <a:cubicBezTo>
                  <a:pt x="7495386" y="1702230"/>
                  <a:pt x="7489219" y="1706513"/>
                  <a:pt x="7485793" y="1711652"/>
                </a:cubicBezTo>
                <a:cubicBezTo>
                  <a:pt x="7482367" y="1716792"/>
                  <a:pt x="7480654" y="1722787"/>
                  <a:pt x="7480654" y="1729640"/>
                </a:cubicBezTo>
                <a:lnTo>
                  <a:pt x="7480654" y="2646477"/>
                </a:lnTo>
                <a:cubicBezTo>
                  <a:pt x="7480654" y="2653329"/>
                  <a:pt x="7482709" y="2659325"/>
                  <a:pt x="7486821" y="2664464"/>
                </a:cubicBezTo>
                <a:cubicBezTo>
                  <a:pt x="7490932" y="2669603"/>
                  <a:pt x="7497955" y="2673886"/>
                  <a:pt x="7507891" y="2677312"/>
                </a:cubicBezTo>
                <a:cubicBezTo>
                  <a:pt x="7517827" y="2680738"/>
                  <a:pt x="7531018" y="2683308"/>
                  <a:pt x="7547463" y="2685021"/>
                </a:cubicBezTo>
                <a:cubicBezTo>
                  <a:pt x="7563909" y="2686734"/>
                  <a:pt x="7584808" y="2687590"/>
                  <a:pt x="7610162" y="2687590"/>
                </a:cubicBezTo>
                <a:cubicBezTo>
                  <a:pt x="7635516" y="2687590"/>
                  <a:pt x="7656415" y="2686734"/>
                  <a:pt x="7672860" y="2685021"/>
                </a:cubicBezTo>
                <a:cubicBezTo>
                  <a:pt x="7689306" y="2683308"/>
                  <a:pt x="7702497" y="2680738"/>
                  <a:pt x="7712432" y="2677312"/>
                </a:cubicBezTo>
                <a:cubicBezTo>
                  <a:pt x="7722368" y="2673886"/>
                  <a:pt x="7729392" y="2669603"/>
                  <a:pt x="7733503" y="2664464"/>
                </a:cubicBezTo>
                <a:cubicBezTo>
                  <a:pt x="7737615" y="2659325"/>
                  <a:pt x="7739670" y="2653329"/>
                  <a:pt x="7739670" y="2646477"/>
                </a:cubicBezTo>
                <a:lnTo>
                  <a:pt x="7739670" y="2036965"/>
                </a:lnTo>
                <a:cubicBezTo>
                  <a:pt x="7775987" y="1991055"/>
                  <a:pt x="7810934" y="1956108"/>
                  <a:pt x="7844510" y="1932125"/>
                </a:cubicBezTo>
                <a:cubicBezTo>
                  <a:pt x="7878087" y="1908142"/>
                  <a:pt x="7911320" y="1896150"/>
                  <a:pt x="7944211" y="1896150"/>
                </a:cubicBezTo>
                <a:cubicBezTo>
                  <a:pt x="7970250" y="1896150"/>
                  <a:pt x="7993034" y="1901118"/>
                  <a:pt x="8012563" y="1911054"/>
                </a:cubicBezTo>
                <a:cubicBezTo>
                  <a:pt x="8032092" y="1920990"/>
                  <a:pt x="8048024" y="1935037"/>
                  <a:pt x="8060358" y="1953196"/>
                </a:cubicBezTo>
                <a:cubicBezTo>
                  <a:pt x="8072692" y="1971354"/>
                  <a:pt x="8082114" y="1993110"/>
                  <a:pt x="8088623" y="2018464"/>
                </a:cubicBezTo>
                <a:cubicBezTo>
                  <a:pt x="8095133" y="2043817"/>
                  <a:pt x="8098388" y="2078764"/>
                  <a:pt x="8098388" y="2123304"/>
                </a:cubicBezTo>
                <a:lnTo>
                  <a:pt x="8098388" y="2646477"/>
                </a:lnTo>
                <a:cubicBezTo>
                  <a:pt x="8098388" y="2653329"/>
                  <a:pt x="8100444" y="2659325"/>
                  <a:pt x="8104555" y="2664464"/>
                </a:cubicBezTo>
                <a:cubicBezTo>
                  <a:pt x="8108666" y="2669603"/>
                  <a:pt x="8115519" y="2673886"/>
                  <a:pt x="8125112" y="2677312"/>
                </a:cubicBezTo>
                <a:cubicBezTo>
                  <a:pt x="8134705" y="2680738"/>
                  <a:pt x="8147896" y="2683308"/>
                  <a:pt x="8164684" y="2685021"/>
                </a:cubicBezTo>
                <a:cubicBezTo>
                  <a:pt x="8181472" y="2686734"/>
                  <a:pt x="8202543" y="2687590"/>
                  <a:pt x="8227896" y="2687590"/>
                </a:cubicBezTo>
                <a:cubicBezTo>
                  <a:pt x="8252565" y="2687590"/>
                  <a:pt x="8273293" y="2686734"/>
                  <a:pt x="8290081" y="2685021"/>
                </a:cubicBezTo>
                <a:cubicBezTo>
                  <a:pt x="8306869" y="2683308"/>
                  <a:pt x="8320060" y="2680738"/>
                  <a:pt x="8329653" y="2677312"/>
                </a:cubicBezTo>
                <a:cubicBezTo>
                  <a:pt x="8339246" y="2673886"/>
                  <a:pt x="8346098" y="2669603"/>
                  <a:pt x="8350210" y="2664464"/>
                </a:cubicBezTo>
                <a:cubicBezTo>
                  <a:pt x="8354321" y="2659325"/>
                  <a:pt x="8356376" y="2653329"/>
                  <a:pt x="8356377" y="2646477"/>
                </a:cubicBezTo>
                <a:lnTo>
                  <a:pt x="8356377" y="2080134"/>
                </a:lnTo>
                <a:cubicBezTo>
                  <a:pt x="8356376" y="2013667"/>
                  <a:pt x="8350552" y="1956793"/>
                  <a:pt x="8338903" y="1909512"/>
                </a:cubicBezTo>
                <a:cubicBezTo>
                  <a:pt x="8327255" y="1862232"/>
                  <a:pt x="8308240" y="1820947"/>
                  <a:pt x="8281858" y="1785657"/>
                </a:cubicBezTo>
                <a:cubicBezTo>
                  <a:pt x="8255477" y="1750368"/>
                  <a:pt x="8220873" y="1722445"/>
                  <a:pt x="8178046" y="1701888"/>
                </a:cubicBezTo>
                <a:cubicBezTo>
                  <a:pt x="8135219" y="1681331"/>
                  <a:pt x="8082628" y="1671053"/>
                  <a:pt x="8020272" y="1671053"/>
                </a:cubicBezTo>
                <a:close/>
                <a:moveTo>
                  <a:pt x="4708316" y="1671053"/>
                </a:moveTo>
                <a:cubicBezTo>
                  <a:pt x="4624033" y="1671053"/>
                  <a:pt x="4550542" y="1683729"/>
                  <a:pt x="4487844" y="1709083"/>
                </a:cubicBezTo>
                <a:cubicBezTo>
                  <a:pt x="4425145" y="1734436"/>
                  <a:pt x="4372896" y="1770240"/>
                  <a:pt x="4331097" y="1816492"/>
                </a:cubicBezTo>
                <a:cubicBezTo>
                  <a:pt x="4289298" y="1862746"/>
                  <a:pt x="4257949" y="1918249"/>
                  <a:pt x="4237050" y="1983003"/>
                </a:cubicBezTo>
                <a:cubicBezTo>
                  <a:pt x="4216150" y="2047757"/>
                  <a:pt x="4205701" y="2119192"/>
                  <a:pt x="4205701" y="2197309"/>
                </a:cubicBezTo>
                <a:cubicBezTo>
                  <a:pt x="4205701" y="2278166"/>
                  <a:pt x="4215293" y="2350115"/>
                  <a:pt x="4234480" y="2413156"/>
                </a:cubicBezTo>
                <a:cubicBezTo>
                  <a:pt x="4253666" y="2476197"/>
                  <a:pt x="4283131" y="2529302"/>
                  <a:pt x="4322875" y="2572472"/>
                </a:cubicBezTo>
                <a:cubicBezTo>
                  <a:pt x="4362618" y="2615641"/>
                  <a:pt x="4412640" y="2648532"/>
                  <a:pt x="4472940" y="2671145"/>
                </a:cubicBezTo>
                <a:cubicBezTo>
                  <a:pt x="4533240" y="2693757"/>
                  <a:pt x="4604161" y="2705064"/>
                  <a:pt x="4685703" y="2705064"/>
                </a:cubicBezTo>
                <a:cubicBezTo>
                  <a:pt x="4769987" y="2705064"/>
                  <a:pt x="4843649" y="2692387"/>
                  <a:pt x="4906691" y="2667033"/>
                </a:cubicBezTo>
                <a:cubicBezTo>
                  <a:pt x="4969731" y="2641680"/>
                  <a:pt x="5022152" y="2605705"/>
                  <a:pt x="5063950" y="2559110"/>
                </a:cubicBezTo>
                <a:cubicBezTo>
                  <a:pt x="5105749" y="2512514"/>
                  <a:pt x="5136927" y="2457011"/>
                  <a:pt x="5157484" y="2392599"/>
                </a:cubicBezTo>
                <a:cubicBezTo>
                  <a:pt x="5178041" y="2328187"/>
                  <a:pt x="5188320" y="2256924"/>
                  <a:pt x="5188320" y="2178807"/>
                </a:cubicBezTo>
                <a:cubicBezTo>
                  <a:pt x="5188320" y="2097265"/>
                  <a:pt x="5178726" y="2024973"/>
                  <a:pt x="5159540" y="1961932"/>
                </a:cubicBezTo>
                <a:cubicBezTo>
                  <a:pt x="5140353" y="1898891"/>
                  <a:pt x="5111060" y="1845786"/>
                  <a:pt x="5071659" y="1802616"/>
                </a:cubicBezTo>
                <a:cubicBezTo>
                  <a:pt x="5032258" y="1759447"/>
                  <a:pt x="4982408" y="1726727"/>
                  <a:pt x="4922108" y="1704457"/>
                </a:cubicBezTo>
                <a:cubicBezTo>
                  <a:pt x="4861807" y="1682188"/>
                  <a:pt x="4790544" y="1671053"/>
                  <a:pt x="4708316" y="1671053"/>
                </a:cubicBezTo>
                <a:close/>
                <a:moveTo>
                  <a:pt x="4001890" y="1671053"/>
                </a:moveTo>
                <a:cubicBezTo>
                  <a:pt x="3982703" y="1671053"/>
                  <a:pt x="3963517" y="1673622"/>
                  <a:pt x="3944331" y="1678761"/>
                </a:cubicBezTo>
                <a:cubicBezTo>
                  <a:pt x="3925144" y="1683901"/>
                  <a:pt x="3905958" y="1692980"/>
                  <a:pt x="3886771" y="1705999"/>
                </a:cubicBezTo>
                <a:cubicBezTo>
                  <a:pt x="3867585" y="1719018"/>
                  <a:pt x="3847371" y="1736663"/>
                  <a:pt x="3826129" y="1758933"/>
                </a:cubicBezTo>
                <a:cubicBezTo>
                  <a:pt x="3804886" y="1781203"/>
                  <a:pt x="3782274" y="1809469"/>
                  <a:pt x="3758291" y="1843730"/>
                </a:cubicBezTo>
                <a:lnTo>
                  <a:pt x="3758291" y="1729640"/>
                </a:lnTo>
                <a:cubicBezTo>
                  <a:pt x="3758291" y="1722787"/>
                  <a:pt x="3756578" y="1716792"/>
                  <a:pt x="3753151" y="1711652"/>
                </a:cubicBezTo>
                <a:cubicBezTo>
                  <a:pt x="3749726" y="1706513"/>
                  <a:pt x="3744072" y="1702230"/>
                  <a:pt x="3736192" y="1698804"/>
                </a:cubicBezTo>
                <a:cubicBezTo>
                  <a:pt x="3728312" y="1695378"/>
                  <a:pt x="3717177" y="1692809"/>
                  <a:pt x="3702787" y="1691095"/>
                </a:cubicBezTo>
                <a:cubicBezTo>
                  <a:pt x="3688398" y="1689382"/>
                  <a:pt x="3670239" y="1688526"/>
                  <a:pt x="3648312" y="1688526"/>
                </a:cubicBezTo>
                <a:cubicBezTo>
                  <a:pt x="3627069" y="1688526"/>
                  <a:pt x="3609425" y="1689382"/>
                  <a:pt x="3595378" y="1691095"/>
                </a:cubicBezTo>
                <a:cubicBezTo>
                  <a:pt x="3581330" y="1692809"/>
                  <a:pt x="3569853" y="1695378"/>
                  <a:pt x="3560945" y="1698804"/>
                </a:cubicBezTo>
                <a:cubicBezTo>
                  <a:pt x="3552037" y="1702230"/>
                  <a:pt x="3545870" y="1706513"/>
                  <a:pt x="3542444" y="1711652"/>
                </a:cubicBezTo>
                <a:cubicBezTo>
                  <a:pt x="3539017" y="1716792"/>
                  <a:pt x="3537304" y="1722787"/>
                  <a:pt x="3537304" y="1729640"/>
                </a:cubicBezTo>
                <a:lnTo>
                  <a:pt x="3537304" y="2646477"/>
                </a:lnTo>
                <a:cubicBezTo>
                  <a:pt x="3537304" y="2653329"/>
                  <a:pt x="3539360" y="2659325"/>
                  <a:pt x="3543472" y="2664464"/>
                </a:cubicBezTo>
                <a:cubicBezTo>
                  <a:pt x="3547583" y="2669603"/>
                  <a:pt x="3554607" y="2673886"/>
                  <a:pt x="3564542" y="2677312"/>
                </a:cubicBezTo>
                <a:cubicBezTo>
                  <a:pt x="3574478" y="2680738"/>
                  <a:pt x="3587669" y="2683308"/>
                  <a:pt x="3604114" y="2685021"/>
                </a:cubicBezTo>
                <a:cubicBezTo>
                  <a:pt x="3620560" y="2686734"/>
                  <a:pt x="3641459" y="2687590"/>
                  <a:pt x="3666813" y="2687590"/>
                </a:cubicBezTo>
                <a:cubicBezTo>
                  <a:pt x="3692166" y="2687590"/>
                  <a:pt x="3713065" y="2686734"/>
                  <a:pt x="3729511" y="2685021"/>
                </a:cubicBezTo>
                <a:cubicBezTo>
                  <a:pt x="3745957" y="2683308"/>
                  <a:pt x="3759147" y="2680738"/>
                  <a:pt x="3769083" y="2677312"/>
                </a:cubicBezTo>
                <a:cubicBezTo>
                  <a:pt x="3779019" y="2673886"/>
                  <a:pt x="3786043" y="2669603"/>
                  <a:pt x="3790154" y="2664464"/>
                </a:cubicBezTo>
                <a:cubicBezTo>
                  <a:pt x="3794265" y="2659325"/>
                  <a:pt x="3796321" y="2653329"/>
                  <a:pt x="3796321" y="2646477"/>
                </a:cubicBezTo>
                <a:lnTo>
                  <a:pt x="3796321" y="2074995"/>
                </a:lnTo>
                <a:cubicBezTo>
                  <a:pt x="3815507" y="2044845"/>
                  <a:pt x="3833495" y="2019492"/>
                  <a:pt x="3850283" y="1998935"/>
                </a:cubicBezTo>
                <a:cubicBezTo>
                  <a:pt x="3867071" y="1978378"/>
                  <a:pt x="3883174" y="1961932"/>
                  <a:pt x="3898592" y="1949598"/>
                </a:cubicBezTo>
                <a:cubicBezTo>
                  <a:pt x="3914009" y="1937264"/>
                  <a:pt x="3928913" y="1928185"/>
                  <a:pt x="3943302" y="1922360"/>
                </a:cubicBezTo>
                <a:cubicBezTo>
                  <a:pt x="3957692" y="1916536"/>
                  <a:pt x="3972082" y="1913624"/>
                  <a:pt x="3986472" y="1913624"/>
                </a:cubicBezTo>
                <a:cubicBezTo>
                  <a:pt x="3998806" y="1913624"/>
                  <a:pt x="4010112" y="1914823"/>
                  <a:pt x="4020391" y="1917221"/>
                </a:cubicBezTo>
                <a:cubicBezTo>
                  <a:pt x="4030670" y="1919619"/>
                  <a:pt x="4040092" y="1922189"/>
                  <a:pt x="4048657" y="1924930"/>
                </a:cubicBezTo>
                <a:cubicBezTo>
                  <a:pt x="4057222" y="1927671"/>
                  <a:pt x="4064931" y="1930240"/>
                  <a:pt x="4071783" y="1932639"/>
                </a:cubicBezTo>
                <a:cubicBezTo>
                  <a:pt x="4078635" y="1935037"/>
                  <a:pt x="4084802" y="1936236"/>
                  <a:pt x="4090285" y="1936236"/>
                </a:cubicBezTo>
                <a:cubicBezTo>
                  <a:pt x="4097137" y="1936236"/>
                  <a:pt x="4102790" y="1934523"/>
                  <a:pt x="4107244" y="1931097"/>
                </a:cubicBezTo>
                <a:cubicBezTo>
                  <a:pt x="4111698" y="1927671"/>
                  <a:pt x="4115295" y="1921504"/>
                  <a:pt x="4118036" y="1912596"/>
                </a:cubicBezTo>
                <a:cubicBezTo>
                  <a:pt x="4120777" y="1903688"/>
                  <a:pt x="4122833" y="1891354"/>
                  <a:pt x="4124204" y="1875594"/>
                </a:cubicBezTo>
                <a:cubicBezTo>
                  <a:pt x="4125573" y="1859833"/>
                  <a:pt x="4126259" y="1839619"/>
                  <a:pt x="4126259" y="1814951"/>
                </a:cubicBezTo>
                <a:cubicBezTo>
                  <a:pt x="4126259" y="1790283"/>
                  <a:pt x="4125917" y="1770753"/>
                  <a:pt x="4125231" y="1756364"/>
                </a:cubicBezTo>
                <a:cubicBezTo>
                  <a:pt x="4124546" y="1741974"/>
                  <a:pt x="4123518" y="1731181"/>
                  <a:pt x="4122148" y="1723986"/>
                </a:cubicBezTo>
                <a:cubicBezTo>
                  <a:pt x="4120777" y="1716792"/>
                  <a:pt x="4119235" y="1711138"/>
                  <a:pt x="4117522" y="1707027"/>
                </a:cubicBezTo>
                <a:cubicBezTo>
                  <a:pt x="4115809" y="1702916"/>
                  <a:pt x="4113068" y="1699147"/>
                  <a:pt x="4109300" y="1695721"/>
                </a:cubicBezTo>
                <a:cubicBezTo>
                  <a:pt x="4105531" y="1692295"/>
                  <a:pt x="4099535" y="1689040"/>
                  <a:pt x="4091312" y="1685956"/>
                </a:cubicBezTo>
                <a:cubicBezTo>
                  <a:pt x="4083090" y="1682873"/>
                  <a:pt x="4073496" y="1680132"/>
                  <a:pt x="4062532" y="1677733"/>
                </a:cubicBezTo>
                <a:cubicBezTo>
                  <a:pt x="4051569" y="1675335"/>
                  <a:pt x="4040948" y="1673622"/>
                  <a:pt x="4030670" y="1672594"/>
                </a:cubicBezTo>
                <a:cubicBezTo>
                  <a:pt x="4020391" y="1671566"/>
                  <a:pt x="4010798" y="1671053"/>
                  <a:pt x="4001890" y="1671053"/>
                </a:cubicBezTo>
                <a:close/>
                <a:moveTo>
                  <a:pt x="2832570" y="1328781"/>
                </a:moveTo>
                <a:cubicBezTo>
                  <a:pt x="2727731" y="1328781"/>
                  <a:pt x="2632655" y="1344883"/>
                  <a:pt x="2547344" y="1377089"/>
                </a:cubicBezTo>
                <a:cubicBezTo>
                  <a:pt x="2462033" y="1409295"/>
                  <a:pt x="2389227" y="1455719"/>
                  <a:pt x="2328927" y="1516362"/>
                </a:cubicBezTo>
                <a:cubicBezTo>
                  <a:pt x="2268627" y="1577005"/>
                  <a:pt x="2222031" y="1650667"/>
                  <a:pt x="2189140" y="1737348"/>
                </a:cubicBezTo>
                <a:cubicBezTo>
                  <a:pt x="2156249" y="1824030"/>
                  <a:pt x="2139804" y="1921846"/>
                  <a:pt x="2139804" y="2030798"/>
                </a:cubicBezTo>
                <a:cubicBezTo>
                  <a:pt x="2139804" y="2136323"/>
                  <a:pt x="2155221" y="2230714"/>
                  <a:pt x="2186057" y="2313969"/>
                </a:cubicBezTo>
                <a:cubicBezTo>
                  <a:pt x="2216892" y="2397224"/>
                  <a:pt x="2261432" y="2467803"/>
                  <a:pt x="2319676" y="2525705"/>
                </a:cubicBezTo>
                <a:cubicBezTo>
                  <a:pt x="2377921" y="2583607"/>
                  <a:pt x="2449013" y="2627804"/>
                  <a:pt x="2532954" y="2658297"/>
                </a:cubicBezTo>
                <a:cubicBezTo>
                  <a:pt x="2616894" y="2688789"/>
                  <a:pt x="2711970" y="2704036"/>
                  <a:pt x="2818181" y="2704036"/>
                </a:cubicBezTo>
                <a:cubicBezTo>
                  <a:pt x="2854498" y="2704036"/>
                  <a:pt x="2890644" y="2702323"/>
                  <a:pt x="2926618" y="2698897"/>
                </a:cubicBezTo>
                <a:cubicBezTo>
                  <a:pt x="2962593" y="2695470"/>
                  <a:pt x="2998225" y="2690331"/>
                  <a:pt x="3033514" y="2683479"/>
                </a:cubicBezTo>
                <a:cubicBezTo>
                  <a:pt x="3068803" y="2676627"/>
                  <a:pt x="3102894" y="2668404"/>
                  <a:pt x="3135785" y="2658811"/>
                </a:cubicBezTo>
                <a:cubicBezTo>
                  <a:pt x="3168676" y="2649218"/>
                  <a:pt x="3196256" y="2639967"/>
                  <a:pt x="3218526" y="2631059"/>
                </a:cubicBezTo>
                <a:cubicBezTo>
                  <a:pt x="3240796" y="2622151"/>
                  <a:pt x="3255528" y="2609988"/>
                  <a:pt x="3262723" y="2594570"/>
                </a:cubicBezTo>
                <a:cubicBezTo>
                  <a:pt x="3269918" y="2579153"/>
                  <a:pt x="3273516" y="2561165"/>
                  <a:pt x="3273516" y="2540609"/>
                </a:cubicBezTo>
                <a:lnTo>
                  <a:pt x="3273516" y="2011269"/>
                </a:lnTo>
                <a:cubicBezTo>
                  <a:pt x="3273516" y="1997564"/>
                  <a:pt x="3271802" y="1985401"/>
                  <a:pt x="3268376" y="1974780"/>
                </a:cubicBezTo>
                <a:cubicBezTo>
                  <a:pt x="3264950" y="1964159"/>
                  <a:pt x="3259983" y="1955080"/>
                  <a:pt x="3253473" y="1947542"/>
                </a:cubicBezTo>
                <a:cubicBezTo>
                  <a:pt x="3246963" y="1940005"/>
                  <a:pt x="3239425" y="1934352"/>
                  <a:pt x="3230860" y="1930583"/>
                </a:cubicBezTo>
                <a:cubicBezTo>
                  <a:pt x="3222295" y="1926814"/>
                  <a:pt x="3212530" y="1924930"/>
                  <a:pt x="3201567" y="1924930"/>
                </a:cubicBezTo>
                <a:lnTo>
                  <a:pt x="2752399" y="1924930"/>
                </a:lnTo>
                <a:cubicBezTo>
                  <a:pt x="2746232" y="1924930"/>
                  <a:pt x="2740750" y="1926814"/>
                  <a:pt x="2735953" y="1930583"/>
                </a:cubicBezTo>
                <a:cubicBezTo>
                  <a:pt x="2731157" y="1934352"/>
                  <a:pt x="2727045" y="1940176"/>
                  <a:pt x="2723619" y="1948056"/>
                </a:cubicBezTo>
                <a:cubicBezTo>
                  <a:pt x="2720193" y="1955937"/>
                  <a:pt x="2717623" y="1966386"/>
                  <a:pt x="2715910" y="1979406"/>
                </a:cubicBezTo>
                <a:cubicBezTo>
                  <a:pt x="2714197" y="1992425"/>
                  <a:pt x="2713341" y="2008528"/>
                  <a:pt x="2713341" y="2027714"/>
                </a:cubicBezTo>
                <a:cubicBezTo>
                  <a:pt x="2713341" y="2064717"/>
                  <a:pt x="2716767" y="2090927"/>
                  <a:pt x="2723619" y="2106344"/>
                </a:cubicBezTo>
                <a:cubicBezTo>
                  <a:pt x="2730471" y="2121762"/>
                  <a:pt x="2740064" y="2129471"/>
                  <a:pt x="2752399" y="2129471"/>
                </a:cubicBezTo>
                <a:lnTo>
                  <a:pt x="3004220" y="2129471"/>
                </a:lnTo>
                <a:lnTo>
                  <a:pt x="3004220" y="2437824"/>
                </a:lnTo>
                <a:cubicBezTo>
                  <a:pt x="2978867" y="2451529"/>
                  <a:pt x="2951458" y="2461807"/>
                  <a:pt x="2921993" y="2468659"/>
                </a:cubicBezTo>
                <a:cubicBezTo>
                  <a:pt x="2892528" y="2475512"/>
                  <a:pt x="2862720" y="2478938"/>
                  <a:pt x="2832570" y="2478938"/>
                </a:cubicBezTo>
                <a:cubicBezTo>
                  <a:pt x="2770900" y="2478938"/>
                  <a:pt x="2714540" y="2469002"/>
                  <a:pt x="2663490" y="2449130"/>
                </a:cubicBezTo>
                <a:cubicBezTo>
                  <a:pt x="2612441" y="2429259"/>
                  <a:pt x="2568757" y="2399794"/>
                  <a:pt x="2532440" y="2360736"/>
                </a:cubicBezTo>
                <a:cubicBezTo>
                  <a:pt x="2496123" y="2321678"/>
                  <a:pt x="2467857" y="2273198"/>
                  <a:pt x="2447643" y="2215296"/>
                </a:cubicBezTo>
                <a:cubicBezTo>
                  <a:pt x="2427429" y="2157394"/>
                  <a:pt x="2417322" y="2090413"/>
                  <a:pt x="2417322" y="2014352"/>
                </a:cubicBezTo>
                <a:cubicBezTo>
                  <a:pt x="2417322" y="1945144"/>
                  <a:pt x="2427257" y="1881932"/>
                  <a:pt x="2447129" y="1824715"/>
                </a:cubicBezTo>
                <a:cubicBezTo>
                  <a:pt x="2467001" y="1767499"/>
                  <a:pt x="2495438" y="1718505"/>
                  <a:pt x="2532440" y="1677733"/>
                </a:cubicBezTo>
                <a:cubicBezTo>
                  <a:pt x="2569443" y="1636962"/>
                  <a:pt x="2613982" y="1605442"/>
                  <a:pt x="2666060" y="1583172"/>
                </a:cubicBezTo>
                <a:cubicBezTo>
                  <a:pt x="2718137" y="1560902"/>
                  <a:pt x="2776382" y="1549767"/>
                  <a:pt x="2840793" y="1549767"/>
                </a:cubicBezTo>
                <a:cubicBezTo>
                  <a:pt x="2901094" y="1549767"/>
                  <a:pt x="2954027" y="1555934"/>
                  <a:pt x="2999596" y="1568268"/>
                </a:cubicBezTo>
                <a:cubicBezTo>
                  <a:pt x="3045163" y="1580602"/>
                  <a:pt x="3084392" y="1593964"/>
                  <a:pt x="3117283" y="1608354"/>
                </a:cubicBezTo>
                <a:cubicBezTo>
                  <a:pt x="3150175" y="1622744"/>
                  <a:pt x="3176556" y="1636106"/>
                  <a:pt x="3196427" y="1648440"/>
                </a:cubicBezTo>
                <a:cubicBezTo>
                  <a:pt x="3216299" y="1660774"/>
                  <a:pt x="3230689" y="1666941"/>
                  <a:pt x="3239597" y="1666941"/>
                </a:cubicBezTo>
                <a:cubicBezTo>
                  <a:pt x="3245764" y="1666941"/>
                  <a:pt x="3251074" y="1665228"/>
                  <a:pt x="3255528" y="1661802"/>
                </a:cubicBezTo>
                <a:cubicBezTo>
                  <a:pt x="3259983" y="1658376"/>
                  <a:pt x="3263752" y="1652380"/>
                  <a:pt x="3266835" y="1643814"/>
                </a:cubicBezTo>
                <a:cubicBezTo>
                  <a:pt x="3269918" y="1635249"/>
                  <a:pt x="3272316" y="1623772"/>
                  <a:pt x="3274030" y="1609382"/>
                </a:cubicBezTo>
                <a:cubicBezTo>
                  <a:pt x="3275743" y="1594992"/>
                  <a:pt x="3276599" y="1577861"/>
                  <a:pt x="3276599" y="1557989"/>
                </a:cubicBezTo>
                <a:cubicBezTo>
                  <a:pt x="3276599" y="1523728"/>
                  <a:pt x="3274543" y="1497861"/>
                  <a:pt x="3270432" y="1480387"/>
                </a:cubicBezTo>
                <a:cubicBezTo>
                  <a:pt x="3266321" y="1462914"/>
                  <a:pt x="3259640" y="1449381"/>
                  <a:pt x="3250389" y="1439787"/>
                </a:cubicBezTo>
                <a:cubicBezTo>
                  <a:pt x="3241139" y="1430194"/>
                  <a:pt x="3224865" y="1418888"/>
                  <a:pt x="3201567" y="1405869"/>
                </a:cubicBezTo>
                <a:cubicBezTo>
                  <a:pt x="3178269" y="1392849"/>
                  <a:pt x="3148975" y="1380686"/>
                  <a:pt x="3113686" y="1369380"/>
                </a:cubicBezTo>
                <a:cubicBezTo>
                  <a:pt x="3078397" y="1358074"/>
                  <a:pt x="3037111" y="1348481"/>
                  <a:pt x="2989831" y="1340601"/>
                </a:cubicBezTo>
                <a:cubicBezTo>
                  <a:pt x="2942550" y="1332720"/>
                  <a:pt x="2890130" y="1328781"/>
                  <a:pt x="2832570" y="1328781"/>
                </a:cubicBezTo>
                <a:close/>
                <a:moveTo>
                  <a:pt x="7096840" y="1285611"/>
                </a:moveTo>
                <a:cubicBezTo>
                  <a:pt x="7038595" y="1285611"/>
                  <a:pt x="6999023" y="1295718"/>
                  <a:pt x="6978124" y="1315932"/>
                </a:cubicBezTo>
                <a:cubicBezTo>
                  <a:pt x="6957224" y="1336147"/>
                  <a:pt x="6946775" y="1372293"/>
                  <a:pt x="6946775" y="1424370"/>
                </a:cubicBezTo>
                <a:cubicBezTo>
                  <a:pt x="6946775" y="1474392"/>
                  <a:pt x="6956881" y="1508996"/>
                  <a:pt x="6977096" y="1528182"/>
                </a:cubicBezTo>
                <a:cubicBezTo>
                  <a:pt x="6997310" y="1547369"/>
                  <a:pt x="7036539" y="1556962"/>
                  <a:pt x="7094784" y="1556962"/>
                </a:cubicBezTo>
                <a:cubicBezTo>
                  <a:pt x="7152343" y="1556962"/>
                  <a:pt x="7191744" y="1547026"/>
                  <a:pt x="7212986" y="1527154"/>
                </a:cubicBezTo>
                <a:cubicBezTo>
                  <a:pt x="7234228" y="1507283"/>
                  <a:pt x="7244849" y="1471308"/>
                  <a:pt x="7244849" y="1419231"/>
                </a:cubicBezTo>
                <a:cubicBezTo>
                  <a:pt x="7244849" y="1369209"/>
                  <a:pt x="7234571" y="1334434"/>
                  <a:pt x="7214014" y="1314905"/>
                </a:cubicBezTo>
                <a:cubicBezTo>
                  <a:pt x="7193457" y="1295376"/>
                  <a:pt x="7154399" y="1285611"/>
                  <a:pt x="7096840" y="1285611"/>
                </a:cubicBezTo>
                <a:close/>
                <a:moveTo>
                  <a:pt x="0" y="0"/>
                </a:moveTo>
                <a:lnTo>
                  <a:pt x="12188972" y="0"/>
                </a:lnTo>
                <a:lnTo>
                  <a:pt x="1218897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GB"/>
          </a:p>
        </p:txBody>
      </p:sp>
      <p:sp>
        <p:nvSpPr>
          <p:cNvPr id="4" name="Down Arrow 3">
            <a:extLst>
              <a:ext uri="{FF2B5EF4-FFF2-40B4-BE49-F238E27FC236}">
                <a16:creationId xmlns:a16="http://schemas.microsoft.com/office/drawing/2014/main" id="{E3AD5E42-5A2C-B2CA-EA2C-34F936715F54}"/>
              </a:ext>
            </a:extLst>
          </p:cNvPr>
          <p:cNvSpPr/>
          <p:nvPr/>
        </p:nvSpPr>
        <p:spPr>
          <a:xfrm>
            <a:off x="7556500" y="355600"/>
            <a:ext cx="342900" cy="1206500"/>
          </a:xfrm>
          <a:prstGeom prst="down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1535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CA794-F70E-D32E-EAB1-16F8AF9D47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EFAC7-C160-1390-E2C8-514E8C150E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Bager-Charleson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(2010)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 in Counselling and Psychotherapy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Exeter: Learning Matters (Counselling and Psychotherapy Practice).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Bennett-Levy, J., Thwaites, R.,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Chaddock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 and Davis, M., 2009. Reflective practice in cognitive behavioural therapy: the engine of lifelong learning.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 in psychotherapy and counselling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pp.115-135.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Couper, G.E., 2001.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psychology of travel: A theoretical analysis of how study abroad and positive regression affect personal growth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(Doctoral dissertation, Northcentral University).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Fisher, P., Chew, K. and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Leow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Y.J., 2015. Clinical psychologists’ use of reflection and reflective practice within clinical work.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Reflective Practice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16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(6), pp.731-743.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Gibbs, G., 1988. Learning by doing: A guide to teaching and learning methods.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Further Education Unit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Kolb, D.A., 1984. Experiential learning.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Jersey, Eaglewood Cliffs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Luckysilver1 (2013) Vienna Panorama, 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Pixabay.com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https://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pixabay.com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/photos/vienna-panorama-austria-stephansdom-228943/.</a:t>
            </a:r>
          </a:p>
          <a:p>
            <a:pPr marL="0" indent="0">
              <a:buNone/>
            </a:pP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Marginson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2014. Student self-formation in international education.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Studies in International Education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(1), pp.6-22.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Schon, D., 1983. The Reflective Practitioner (London, Temple Smith).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SchonThe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Reflective Practitioner1983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Taylor, D., 2020. Reflective practice in the art and science of counselling: A scoping review.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Psychotherapy and Counselling Journal of Australia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(1).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80735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386</TotalTime>
  <Words>583</Words>
  <Application>Microsoft Macintosh PowerPoint</Application>
  <PresentationFormat>Widescreen</PresentationFormat>
  <Paragraphs>75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An Unexpected Journey</vt:lpstr>
      <vt:lpstr>What is reflective practice  </vt:lpstr>
      <vt:lpstr>What models are used?</vt:lpstr>
      <vt:lpstr>Description &amp; Feelings </vt:lpstr>
      <vt:lpstr>Evaluation &amp; Analysis</vt:lpstr>
      <vt:lpstr>Conclusion &amp; Action Plan</vt:lpstr>
      <vt:lpstr>Supporting Literature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Unexpected Journey</dc:title>
  <dc:creator>Daniel Williams (1803016)</dc:creator>
  <cp:lastModifiedBy>Daniel Williams (1803016)</cp:lastModifiedBy>
  <cp:revision>3</cp:revision>
  <dcterms:created xsi:type="dcterms:W3CDTF">2023-11-07T16:12:57Z</dcterms:created>
  <dcterms:modified xsi:type="dcterms:W3CDTF">2023-11-07T22:39:12Z</dcterms:modified>
</cp:coreProperties>
</file>