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Default Extension="fntdata" ContentType="application/x-fontdata"/>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ppt/metadata" ContentType="application/binary"/>
  <Override PartName="/ppt/revisionInfo.xml" ContentType="application/vnd.ms-powerpoint.revisioninfo+xml"/>
  <Override PartName="/ppt/changesInfos/changesInfo1.xml" ContentType="application/vnd.ms-powerpoint.changesinfo+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48" r:id="rId4"/>
  </p:sldMasterIdLst>
  <p:notesMasterIdLst>
    <p:notesMasterId r:id="rId41"/>
  </p:notesMasterIdLst>
  <p:sldIdLst>
    <p:sldId id="289" r:id="rId5"/>
    <p:sldId id="290" r:id="rId6"/>
    <p:sldId id="291" r:id="rId7"/>
    <p:sldId id="292" r:id="rId8"/>
    <p:sldId id="293" r:id="rId9"/>
    <p:sldId id="294" r:id="rId10"/>
    <p:sldId id="295" r:id="rId11"/>
    <p:sldId id="296" r:id="rId12"/>
    <p:sldId id="265" r:id="rId13"/>
    <p:sldId id="264" r:id="rId14"/>
    <p:sldId id="266" r:id="rId15"/>
    <p:sldId id="267" r:id="rId16"/>
    <p:sldId id="269" r:id="rId17"/>
    <p:sldId id="268" r:id="rId18"/>
    <p:sldId id="271" r:id="rId19"/>
    <p:sldId id="270" r:id="rId20"/>
    <p:sldId id="272" r:id="rId21"/>
    <p:sldId id="315" r:id="rId22"/>
    <p:sldId id="327" r:id="rId23"/>
    <p:sldId id="334" r:id="rId24"/>
    <p:sldId id="275" r:id="rId25"/>
    <p:sldId id="277" r:id="rId26"/>
    <p:sldId id="276" r:id="rId27"/>
    <p:sldId id="278" r:id="rId28"/>
    <p:sldId id="279" r:id="rId29"/>
    <p:sldId id="469" r:id="rId30"/>
    <p:sldId id="471" r:id="rId31"/>
    <p:sldId id="280" r:id="rId32"/>
    <p:sldId id="281" r:id="rId33"/>
    <p:sldId id="282" r:id="rId34"/>
    <p:sldId id="283" r:id="rId35"/>
    <p:sldId id="285" r:id="rId36"/>
    <p:sldId id="284" r:id="rId37"/>
    <p:sldId id="287" r:id="rId38"/>
    <p:sldId id="286" r:id="rId39"/>
    <p:sldId id="288" r:id="rId40"/>
  </p:sldIdLst>
  <p:sldSz cx="9144000" cy="6858000" type="screen4x3"/>
  <p:notesSz cx="6858000" cy="9144000"/>
  <p:embeddedFontLst>
    <p:embeddedFont>
      <p:font typeface="Calibri Light" panose="020F0302020204030204" pitchFamily="34" charset="0"/>
      <p:regular r:id="rId42"/>
      <p:italic r:id="rId43"/>
    </p:embeddedFont>
    <p:embeddedFont>
      <p:font typeface="Calibri" panose="020F0502020204030204" pitchFamily="34" charset="0"/>
      <p:regular r:id="rId44"/>
      <p:bold r:id="rId45"/>
      <p:italic r:id="rId46"/>
      <p:boldItalic r:id="rId47"/>
    </p:embeddedFont>
    <p:embeddedFont>
      <p:font typeface="Helvetica Neue" panose="020B0604020202020204" charset="0"/>
      <p:regular r:id="rId48"/>
      <p:bold r:id="rId49"/>
      <p:italic r:id="rId50"/>
      <p:boldItalic r:id="rId51"/>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ext>
    <p:ext uri="http://customooxmlschemas.google.com/">
      <go:slidesCustomData xmlns="" xmlns:mc="http://schemas.openxmlformats.org/markup-compatibility/2006"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xmlns:go="http://customooxmlschemas.google.com/" r:id="rId52" roundtripDataSignature="AMtx7mjzqOzFVwbuzyjgcTwC+srtCBpTKQ=="/>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6F793F3-8AA0-4874-895F-BA88B883037D}" v="87" dt="2022-10-12T20:42:52.233"/>
  </p1510:revLst>
</p1510:revInfo>
</file>

<file path=ppt/tableStyles.xml><?xml version="1.0" encoding="utf-8"?>
<a:tblStyleLst xmlns:a="http://schemas.openxmlformats.org/drawingml/2006/main" def="{4CD4711E-E24A-45A4-8075-EA237C012A4E}">
  <a:tblStyle styleId="{4CD4711E-E24A-45A4-8075-EA237C012A4E}" styleName="Table_0">
    <a:wholeTbl>
      <a:tcTxStyle b="off" i="off">
        <a:font>
          <a:latin typeface="Calibri"/>
          <a:ea typeface="Calibri"/>
          <a:cs typeface="Calibri"/>
        </a:font>
        <a:schemeClr val="dk1"/>
      </a:tcTxStyle>
      <a:tcStyle>
        <a:tcBdr>
          <a:left>
            <a:ln w="12700" cap="flat" cmpd="sng">
              <a:solidFill>
                <a:schemeClr val="lt1"/>
              </a:solidFill>
              <a:prstDash val="solid"/>
              <a:round/>
              <a:headEnd type="none" w="sm" len="sm"/>
              <a:tailEnd type="none" w="sm" len="sm"/>
            </a:ln>
          </a:left>
          <a:right>
            <a:ln w="12700" cap="flat" cmpd="sng">
              <a:solidFill>
                <a:schemeClr val="lt1"/>
              </a:solidFill>
              <a:prstDash val="solid"/>
              <a:round/>
              <a:headEnd type="none" w="sm" len="sm"/>
              <a:tailEnd type="none" w="sm" len="sm"/>
            </a:ln>
          </a:right>
          <a:top>
            <a:ln w="12700" cap="flat" cmpd="sng">
              <a:solidFill>
                <a:schemeClr val="lt1"/>
              </a:solidFill>
              <a:prstDash val="solid"/>
              <a:round/>
              <a:headEnd type="none" w="sm" len="sm"/>
              <a:tailEnd type="none" w="sm" len="sm"/>
            </a:ln>
          </a:top>
          <a:bottom>
            <a:ln w="12700" cap="flat" cmpd="sng">
              <a:solidFill>
                <a:schemeClr val="lt1"/>
              </a:solidFill>
              <a:prstDash val="solid"/>
              <a:round/>
              <a:headEnd type="none" w="sm" len="sm"/>
              <a:tailEnd type="none" w="sm" len="sm"/>
            </a:ln>
          </a:bottom>
          <a:insideH>
            <a:ln w="12700" cap="flat" cmpd="sng">
              <a:solidFill>
                <a:schemeClr val="lt1"/>
              </a:solidFill>
              <a:prstDash val="solid"/>
              <a:round/>
              <a:headEnd type="none" w="sm" len="sm"/>
              <a:tailEnd type="none" w="sm" len="sm"/>
            </a:ln>
          </a:insideH>
          <a:insideV>
            <a:ln w="12700" cap="flat" cmpd="sng">
              <a:solidFill>
                <a:schemeClr val="lt1"/>
              </a:solidFill>
              <a:prstDash val="solid"/>
              <a:round/>
              <a:headEnd type="none" w="sm" len="sm"/>
              <a:tailEnd type="none" w="sm" len="sm"/>
            </a:ln>
          </a:insideV>
        </a:tcBdr>
        <a:fill>
          <a:solidFill>
            <a:srgbClr val="E8EBF5"/>
          </a:solidFill>
        </a:fill>
      </a:tcStyle>
    </a:wholeTbl>
    <a:band1H>
      <a:tcTxStyle/>
      <a:tcStyle>
        <a:tcBdr/>
        <a:fill>
          <a:solidFill>
            <a:srgbClr val="CDD4EA"/>
          </a:solidFill>
        </a:fill>
      </a:tcStyle>
    </a:band1H>
    <a:band2H>
      <a:tcTxStyle/>
      <a:tcStyle>
        <a:tcBdr/>
      </a:tcStyle>
    </a:band2H>
    <a:band1V>
      <a:tcTxStyle/>
      <a:tcStyle>
        <a:tcBdr/>
        <a:fill>
          <a:solidFill>
            <a:srgbClr val="CDD4EA"/>
          </a:solidFill>
        </a:fill>
      </a:tcStyle>
    </a:band1V>
    <a:band2V>
      <a:tcTxStyle/>
      <a:tcStyle>
        <a:tcBdr/>
      </a:tcStyle>
    </a:band2V>
    <a:lastCol>
      <a:tcTxStyle b="on" i="off">
        <a:font>
          <a:latin typeface="Calibri"/>
          <a:ea typeface="Calibri"/>
          <a:cs typeface="Calibri"/>
        </a:font>
        <a:schemeClr val="lt1"/>
      </a:tcTxStyle>
      <a:tcStyle>
        <a:tcBdr/>
        <a:fill>
          <a:solidFill>
            <a:schemeClr val="accent1"/>
          </a:solidFill>
        </a:fill>
      </a:tcStyle>
    </a:lastCol>
    <a:firstCol>
      <a:tcTxStyle b="on" i="off">
        <a:font>
          <a:latin typeface="Calibri"/>
          <a:ea typeface="Calibri"/>
          <a:cs typeface="Calibri"/>
        </a:font>
        <a:schemeClr val="lt1"/>
      </a:tcTxStyle>
      <a:tcStyle>
        <a:tcBdr/>
        <a:fill>
          <a:solidFill>
            <a:schemeClr val="accent1"/>
          </a:solidFill>
        </a:fill>
      </a:tcStyle>
    </a:firstCol>
    <a:lastRow>
      <a:tcTxStyle b="on" i="off">
        <a:font>
          <a:latin typeface="Calibri"/>
          <a:ea typeface="Calibri"/>
          <a:cs typeface="Calibri"/>
        </a:font>
        <a:schemeClr val="lt1"/>
      </a:tcTxStyle>
      <a:tcStyle>
        <a:tcBdr>
          <a:top>
            <a:ln w="38100" cap="flat" cmpd="sng">
              <a:solidFill>
                <a:schemeClr val="lt1"/>
              </a:solidFill>
              <a:prstDash val="solid"/>
              <a:round/>
              <a:headEnd type="none" w="sm" len="sm"/>
              <a:tailEnd type="none" w="sm" len="sm"/>
            </a:ln>
          </a:top>
        </a:tcBdr>
        <a:fill>
          <a:solidFill>
            <a:schemeClr val="accent1"/>
          </a:solidFill>
        </a:fill>
      </a:tcStyle>
    </a:lastRow>
    <a:seCell>
      <a:tcTxStyle/>
      <a:tcStyle>
        <a:tcBdr/>
      </a:tcStyle>
    </a:seCell>
    <a:swCell>
      <a:tcTxStyle/>
      <a:tcStyle>
        <a:tcBdr/>
      </a:tcStyle>
    </a:swCell>
    <a:firstRow>
      <a:tcTxStyle b="on" i="off">
        <a:font>
          <a:latin typeface="Calibri"/>
          <a:ea typeface="Calibri"/>
          <a:cs typeface="Calibri"/>
        </a:font>
        <a:schemeClr val="lt1"/>
      </a:tcTxStyle>
      <a:tcStyle>
        <a:tcBdr>
          <a:bottom>
            <a:ln w="38100" cap="flat" cmpd="sng">
              <a:solidFill>
                <a:schemeClr val="lt1"/>
              </a:solidFill>
              <a:prstDash val="solid"/>
              <a:round/>
              <a:headEnd type="none" w="sm" len="sm"/>
              <a:tailEnd type="none" w="sm" len="sm"/>
            </a:ln>
          </a:bottom>
        </a:tcBdr>
        <a:fill>
          <a:solidFill>
            <a:schemeClr val="accent1"/>
          </a:solidFill>
        </a:fill>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11" d="100"/>
          <a:sy n="111" d="100"/>
        </p:scale>
        <p:origin x="1608" y="5"/>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font" Target="fonts/font1.fntdata"/><Relationship Id="rId47" Type="http://schemas.openxmlformats.org/officeDocument/2006/relationships/font" Target="fonts/font6.fntdata"/><Relationship Id="rId50" Type="http://schemas.openxmlformats.org/officeDocument/2006/relationships/font" Target="fonts/font9.fntdata"/><Relationship Id="rId55"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font" Target="fonts/font5.fntdata"/><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notesMaster" Target="notesMasters/notesMaster1.xml"/><Relationship Id="rId54"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font" Target="fonts/font4.fntdata"/><Relationship Id="rId53" Type="http://schemas.openxmlformats.org/officeDocument/2006/relationships/presProps" Target="presProps.xml"/><Relationship Id="rId58" Type="http://schemas.microsoft.com/office/2016/11/relationships/changesInfo" Target="changesInfos/changesInfo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font" Target="fonts/font8.fntdata"/><Relationship Id="rId57"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font" Target="fonts/font3.fntdata"/><Relationship Id="rId52" Type="http://customschemas.google.com/relationships/presentationmetadata" Target="metadata"/><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font" Target="fonts/font2.fntdata"/><Relationship Id="rId48" Type="http://schemas.openxmlformats.org/officeDocument/2006/relationships/font" Target="fonts/font7.fntdata"/><Relationship Id="rId56" Type="http://schemas.openxmlformats.org/officeDocument/2006/relationships/tableStyles" Target="tableStyles.xml"/><Relationship Id="rId8" Type="http://schemas.openxmlformats.org/officeDocument/2006/relationships/slide" Target="slides/slide4.xml"/><Relationship Id="rId51" Type="http://schemas.openxmlformats.org/officeDocument/2006/relationships/font" Target="fonts/font10.fntdata"/><Relationship Id="rId3" Type="http://schemas.openxmlformats.org/officeDocument/2006/relationships/customXml" Target="../customXml/item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ian Lloyd-Williams [sil22] (Staff)" userId="de97362c-8fcb-4f97-8f06-a6cc26cf754d" providerId="ADAL" clId="{F6F793F3-8AA0-4874-895F-BA88B883037D}"/>
    <pc:docChg chg="undo redo custSel addSld delSld modSld sldOrd">
      <pc:chgData name="Sian Lloyd-Williams [sil22] (Staff)" userId="de97362c-8fcb-4f97-8f06-a6cc26cf754d" providerId="ADAL" clId="{F6F793F3-8AA0-4874-895F-BA88B883037D}" dt="2022-10-12T20:45:22.387" v="418" actId="20577"/>
      <pc:docMkLst>
        <pc:docMk/>
      </pc:docMkLst>
      <pc:sldChg chg="del">
        <pc:chgData name="Sian Lloyd-Williams [sil22] (Staff)" userId="de97362c-8fcb-4f97-8f06-a6cc26cf754d" providerId="ADAL" clId="{F6F793F3-8AA0-4874-895F-BA88B883037D}" dt="2022-10-10T13:51:09.502" v="4" actId="47"/>
        <pc:sldMkLst>
          <pc:docMk/>
          <pc:sldMk cId="0" sldId="256"/>
        </pc:sldMkLst>
      </pc:sldChg>
      <pc:sldChg chg="modSp del mod">
        <pc:chgData name="Sian Lloyd-Williams [sil22] (Staff)" userId="de97362c-8fcb-4f97-8f06-a6cc26cf754d" providerId="ADAL" clId="{F6F793F3-8AA0-4874-895F-BA88B883037D}" dt="2022-10-10T13:51:10.078" v="5" actId="47"/>
        <pc:sldMkLst>
          <pc:docMk/>
          <pc:sldMk cId="0" sldId="257"/>
        </pc:sldMkLst>
        <pc:spChg chg="mod">
          <ac:chgData name="Sian Lloyd-Williams [sil22] (Staff)" userId="de97362c-8fcb-4f97-8f06-a6cc26cf754d" providerId="ADAL" clId="{F6F793F3-8AA0-4874-895F-BA88B883037D}" dt="2022-10-10T13:51:04.248" v="1" actId="27636"/>
          <ac:spMkLst>
            <pc:docMk/>
            <pc:sldMk cId="0" sldId="257"/>
            <ac:spMk id="101" creationId="{00000000-0000-0000-0000-000000000000}"/>
          </ac:spMkLst>
        </pc:spChg>
      </pc:sldChg>
      <pc:sldChg chg="del">
        <pc:chgData name="Sian Lloyd-Williams [sil22] (Staff)" userId="de97362c-8fcb-4f97-8f06-a6cc26cf754d" providerId="ADAL" clId="{F6F793F3-8AA0-4874-895F-BA88B883037D}" dt="2022-10-10T13:51:10.811" v="6" actId="47"/>
        <pc:sldMkLst>
          <pc:docMk/>
          <pc:sldMk cId="0" sldId="258"/>
        </pc:sldMkLst>
      </pc:sldChg>
      <pc:sldChg chg="del">
        <pc:chgData name="Sian Lloyd-Williams [sil22] (Staff)" userId="de97362c-8fcb-4f97-8f06-a6cc26cf754d" providerId="ADAL" clId="{F6F793F3-8AA0-4874-895F-BA88B883037D}" dt="2022-10-10T13:51:11.429" v="7" actId="47"/>
        <pc:sldMkLst>
          <pc:docMk/>
          <pc:sldMk cId="0" sldId="259"/>
        </pc:sldMkLst>
      </pc:sldChg>
      <pc:sldChg chg="del">
        <pc:chgData name="Sian Lloyd-Williams [sil22] (Staff)" userId="de97362c-8fcb-4f97-8f06-a6cc26cf754d" providerId="ADAL" clId="{F6F793F3-8AA0-4874-895F-BA88B883037D}" dt="2022-10-10T13:51:12.036" v="8" actId="47"/>
        <pc:sldMkLst>
          <pc:docMk/>
          <pc:sldMk cId="0" sldId="260"/>
        </pc:sldMkLst>
      </pc:sldChg>
      <pc:sldChg chg="del">
        <pc:chgData name="Sian Lloyd-Williams [sil22] (Staff)" userId="de97362c-8fcb-4f97-8f06-a6cc26cf754d" providerId="ADAL" clId="{F6F793F3-8AA0-4874-895F-BA88B883037D}" dt="2022-10-10T13:51:12.673" v="9" actId="47"/>
        <pc:sldMkLst>
          <pc:docMk/>
          <pc:sldMk cId="0" sldId="261"/>
        </pc:sldMkLst>
      </pc:sldChg>
      <pc:sldChg chg="del">
        <pc:chgData name="Sian Lloyd-Williams [sil22] (Staff)" userId="de97362c-8fcb-4f97-8f06-a6cc26cf754d" providerId="ADAL" clId="{F6F793F3-8AA0-4874-895F-BA88B883037D}" dt="2022-10-10T13:51:13.263" v="10" actId="47"/>
        <pc:sldMkLst>
          <pc:docMk/>
          <pc:sldMk cId="0" sldId="262"/>
        </pc:sldMkLst>
      </pc:sldChg>
      <pc:sldChg chg="del">
        <pc:chgData name="Sian Lloyd-Williams [sil22] (Staff)" userId="de97362c-8fcb-4f97-8f06-a6cc26cf754d" providerId="ADAL" clId="{F6F793F3-8AA0-4874-895F-BA88B883037D}" dt="2022-10-10T13:51:14.008" v="11" actId="47"/>
        <pc:sldMkLst>
          <pc:docMk/>
          <pc:sldMk cId="0" sldId="263"/>
        </pc:sldMkLst>
      </pc:sldChg>
      <pc:sldChg chg="modSp mod">
        <pc:chgData name="Sian Lloyd-Williams [sil22] (Staff)" userId="de97362c-8fcb-4f97-8f06-a6cc26cf754d" providerId="ADAL" clId="{F6F793F3-8AA0-4874-895F-BA88B883037D}" dt="2022-10-10T13:59:54.161" v="140" actId="114"/>
        <pc:sldMkLst>
          <pc:docMk/>
          <pc:sldMk cId="0" sldId="264"/>
        </pc:sldMkLst>
        <pc:spChg chg="mod">
          <ac:chgData name="Sian Lloyd-Williams [sil22] (Staff)" userId="de97362c-8fcb-4f97-8f06-a6cc26cf754d" providerId="ADAL" clId="{F6F793F3-8AA0-4874-895F-BA88B883037D}" dt="2022-10-10T13:59:23.705" v="131" actId="114"/>
          <ac:spMkLst>
            <pc:docMk/>
            <pc:sldMk cId="0" sldId="264"/>
            <ac:spMk id="165" creationId="{00000000-0000-0000-0000-000000000000}"/>
          </ac:spMkLst>
        </pc:spChg>
        <pc:spChg chg="mod">
          <ac:chgData name="Sian Lloyd-Williams [sil22] (Staff)" userId="de97362c-8fcb-4f97-8f06-a6cc26cf754d" providerId="ADAL" clId="{F6F793F3-8AA0-4874-895F-BA88B883037D}" dt="2022-10-10T13:59:31.601" v="132" actId="114"/>
          <ac:spMkLst>
            <pc:docMk/>
            <pc:sldMk cId="0" sldId="264"/>
            <ac:spMk id="170" creationId="{00000000-0000-0000-0000-000000000000}"/>
          </ac:spMkLst>
        </pc:spChg>
        <pc:spChg chg="mod">
          <ac:chgData name="Sian Lloyd-Williams [sil22] (Staff)" userId="de97362c-8fcb-4f97-8f06-a6cc26cf754d" providerId="ADAL" clId="{F6F793F3-8AA0-4874-895F-BA88B883037D}" dt="2022-10-10T13:59:45.010" v="137" actId="114"/>
          <ac:spMkLst>
            <pc:docMk/>
            <pc:sldMk cId="0" sldId="264"/>
            <ac:spMk id="174" creationId="{00000000-0000-0000-0000-000000000000}"/>
          </ac:spMkLst>
        </pc:spChg>
        <pc:spChg chg="mod">
          <ac:chgData name="Sian Lloyd-Williams [sil22] (Staff)" userId="de97362c-8fcb-4f97-8f06-a6cc26cf754d" providerId="ADAL" clId="{F6F793F3-8AA0-4874-895F-BA88B883037D}" dt="2022-10-10T13:59:47.432" v="138" actId="114"/>
          <ac:spMkLst>
            <pc:docMk/>
            <pc:sldMk cId="0" sldId="264"/>
            <ac:spMk id="181" creationId="{00000000-0000-0000-0000-000000000000}"/>
          </ac:spMkLst>
        </pc:spChg>
        <pc:spChg chg="mod">
          <ac:chgData name="Sian Lloyd-Williams [sil22] (Staff)" userId="de97362c-8fcb-4f97-8f06-a6cc26cf754d" providerId="ADAL" clId="{F6F793F3-8AA0-4874-895F-BA88B883037D}" dt="2022-10-10T13:59:41.681" v="136" actId="114"/>
          <ac:spMkLst>
            <pc:docMk/>
            <pc:sldMk cId="0" sldId="264"/>
            <ac:spMk id="185" creationId="{00000000-0000-0000-0000-000000000000}"/>
          </ac:spMkLst>
        </pc:spChg>
        <pc:spChg chg="mod">
          <ac:chgData name="Sian Lloyd-Williams [sil22] (Staff)" userId="de97362c-8fcb-4f97-8f06-a6cc26cf754d" providerId="ADAL" clId="{F6F793F3-8AA0-4874-895F-BA88B883037D}" dt="2022-10-10T13:59:54.161" v="140" actId="114"/>
          <ac:spMkLst>
            <pc:docMk/>
            <pc:sldMk cId="0" sldId="264"/>
            <ac:spMk id="189" creationId="{00000000-0000-0000-0000-000000000000}"/>
          </ac:spMkLst>
        </pc:spChg>
        <pc:spChg chg="mod">
          <ac:chgData name="Sian Lloyd-Williams [sil22] (Staff)" userId="de97362c-8fcb-4f97-8f06-a6cc26cf754d" providerId="ADAL" clId="{F6F793F3-8AA0-4874-895F-BA88B883037D}" dt="2022-10-10T13:59:36.774" v="133" actId="114"/>
          <ac:spMkLst>
            <pc:docMk/>
            <pc:sldMk cId="0" sldId="264"/>
            <ac:spMk id="190" creationId="{00000000-0000-0000-0000-000000000000}"/>
          </ac:spMkLst>
        </pc:spChg>
      </pc:sldChg>
      <pc:sldChg chg="modSp mod ord">
        <pc:chgData name="Sian Lloyd-Williams [sil22] (Staff)" userId="de97362c-8fcb-4f97-8f06-a6cc26cf754d" providerId="ADAL" clId="{F6F793F3-8AA0-4874-895F-BA88B883037D}" dt="2022-10-10T15:34:41.636" v="376" actId="1076"/>
        <pc:sldMkLst>
          <pc:docMk/>
          <pc:sldMk cId="0" sldId="265"/>
        </pc:sldMkLst>
        <pc:spChg chg="mod ord">
          <ac:chgData name="Sian Lloyd-Williams [sil22] (Staff)" userId="de97362c-8fcb-4f97-8f06-a6cc26cf754d" providerId="ADAL" clId="{F6F793F3-8AA0-4874-895F-BA88B883037D}" dt="2022-10-10T15:33:21.955" v="354" actId="167"/>
          <ac:spMkLst>
            <pc:docMk/>
            <pc:sldMk cId="0" sldId="265"/>
            <ac:spMk id="195" creationId="{00000000-0000-0000-0000-000000000000}"/>
          </ac:spMkLst>
        </pc:spChg>
        <pc:spChg chg="mod">
          <ac:chgData name="Sian Lloyd-Williams [sil22] (Staff)" userId="de97362c-8fcb-4f97-8f06-a6cc26cf754d" providerId="ADAL" clId="{F6F793F3-8AA0-4874-895F-BA88B883037D}" dt="2022-10-10T15:33:22.883" v="356" actId="207"/>
          <ac:spMkLst>
            <pc:docMk/>
            <pc:sldMk cId="0" sldId="265"/>
            <ac:spMk id="197" creationId="{00000000-0000-0000-0000-000000000000}"/>
          </ac:spMkLst>
        </pc:spChg>
        <pc:spChg chg="mod">
          <ac:chgData name="Sian Lloyd-Williams [sil22] (Staff)" userId="de97362c-8fcb-4f97-8f06-a6cc26cf754d" providerId="ADAL" clId="{F6F793F3-8AA0-4874-895F-BA88B883037D}" dt="2022-10-10T15:33:22.883" v="356" actId="207"/>
          <ac:spMkLst>
            <pc:docMk/>
            <pc:sldMk cId="0" sldId="265"/>
            <ac:spMk id="198" creationId="{00000000-0000-0000-0000-000000000000}"/>
          </ac:spMkLst>
        </pc:spChg>
        <pc:spChg chg="mod">
          <ac:chgData name="Sian Lloyd-Williams [sil22] (Staff)" userId="de97362c-8fcb-4f97-8f06-a6cc26cf754d" providerId="ADAL" clId="{F6F793F3-8AA0-4874-895F-BA88B883037D}" dt="2022-10-10T15:33:22.883" v="356" actId="207"/>
          <ac:spMkLst>
            <pc:docMk/>
            <pc:sldMk cId="0" sldId="265"/>
            <ac:spMk id="199" creationId="{00000000-0000-0000-0000-000000000000}"/>
          </ac:spMkLst>
        </pc:spChg>
        <pc:spChg chg="mod">
          <ac:chgData name="Sian Lloyd-Williams [sil22] (Staff)" userId="de97362c-8fcb-4f97-8f06-a6cc26cf754d" providerId="ADAL" clId="{F6F793F3-8AA0-4874-895F-BA88B883037D}" dt="2022-10-10T15:33:42.339" v="360" actId="14100"/>
          <ac:spMkLst>
            <pc:docMk/>
            <pc:sldMk cId="0" sldId="265"/>
            <ac:spMk id="200" creationId="{00000000-0000-0000-0000-000000000000}"/>
          </ac:spMkLst>
        </pc:spChg>
        <pc:spChg chg="mod">
          <ac:chgData name="Sian Lloyd-Williams [sil22] (Staff)" userId="de97362c-8fcb-4f97-8f06-a6cc26cf754d" providerId="ADAL" clId="{F6F793F3-8AA0-4874-895F-BA88B883037D}" dt="2022-10-10T15:33:55.526" v="363" actId="1076"/>
          <ac:spMkLst>
            <pc:docMk/>
            <pc:sldMk cId="0" sldId="265"/>
            <ac:spMk id="201" creationId="{00000000-0000-0000-0000-000000000000}"/>
          </ac:spMkLst>
        </pc:spChg>
        <pc:spChg chg="mod">
          <ac:chgData name="Sian Lloyd-Williams [sil22] (Staff)" userId="de97362c-8fcb-4f97-8f06-a6cc26cf754d" providerId="ADAL" clId="{F6F793F3-8AA0-4874-895F-BA88B883037D}" dt="2022-10-10T15:34:16.221" v="370" actId="1076"/>
          <ac:spMkLst>
            <pc:docMk/>
            <pc:sldMk cId="0" sldId="265"/>
            <ac:spMk id="202" creationId="{00000000-0000-0000-0000-000000000000}"/>
          </ac:spMkLst>
        </pc:spChg>
        <pc:spChg chg="mod">
          <ac:chgData name="Sian Lloyd-Williams [sil22] (Staff)" userId="de97362c-8fcb-4f97-8f06-a6cc26cf754d" providerId="ADAL" clId="{F6F793F3-8AA0-4874-895F-BA88B883037D}" dt="2022-10-10T15:33:22.883" v="356" actId="207"/>
          <ac:spMkLst>
            <pc:docMk/>
            <pc:sldMk cId="0" sldId="265"/>
            <ac:spMk id="203" creationId="{00000000-0000-0000-0000-000000000000}"/>
          </ac:spMkLst>
        </pc:spChg>
        <pc:spChg chg="mod">
          <ac:chgData name="Sian Lloyd-Williams [sil22] (Staff)" userId="de97362c-8fcb-4f97-8f06-a6cc26cf754d" providerId="ADAL" clId="{F6F793F3-8AA0-4874-895F-BA88B883037D}" dt="2022-10-10T15:34:33.109" v="374" actId="1076"/>
          <ac:spMkLst>
            <pc:docMk/>
            <pc:sldMk cId="0" sldId="265"/>
            <ac:spMk id="204" creationId="{00000000-0000-0000-0000-000000000000}"/>
          </ac:spMkLst>
        </pc:spChg>
        <pc:spChg chg="mod">
          <ac:chgData name="Sian Lloyd-Williams [sil22] (Staff)" userId="de97362c-8fcb-4f97-8f06-a6cc26cf754d" providerId="ADAL" clId="{F6F793F3-8AA0-4874-895F-BA88B883037D}" dt="2022-10-10T15:33:22.883" v="356" actId="207"/>
          <ac:spMkLst>
            <pc:docMk/>
            <pc:sldMk cId="0" sldId="265"/>
            <ac:spMk id="205" creationId="{00000000-0000-0000-0000-000000000000}"/>
          </ac:spMkLst>
        </pc:spChg>
        <pc:spChg chg="mod">
          <ac:chgData name="Sian Lloyd-Williams [sil22] (Staff)" userId="de97362c-8fcb-4f97-8f06-a6cc26cf754d" providerId="ADAL" clId="{F6F793F3-8AA0-4874-895F-BA88B883037D}" dt="2022-10-10T15:33:22.883" v="356" actId="207"/>
          <ac:spMkLst>
            <pc:docMk/>
            <pc:sldMk cId="0" sldId="265"/>
            <ac:spMk id="206" creationId="{00000000-0000-0000-0000-000000000000}"/>
          </ac:spMkLst>
        </pc:spChg>
        <pc:spChg chg="mod">
          <ac:chgData name="Sian Lloyd-Williams [sil22] (Staff)" userId="de97362c-8fcb-4f97-8f06-a6cc26cf754d" providerId="ADAL" clId="{F6F793F3-8AA0-4874-895F-BA88B883037D}" dt="2022-10-10T15:33:22.883" v="356" actId="207"/>
          <ac:spMkLst>
            <pc:docMk/>
            <pc:sldMk cId="0" sldId="265"/>
            <ac:spMk id="207" creationId="{00000000-0000-0000-0000-000000000000}"/>
          </ac:spMkLst>
        </pc:spChg>
        <pc:spChg chg="mod">
          <ac:chgData name="Sian Lloyd-Williams [sil22] (Staff)" userId="de97362c-8fcb-4f97-8f06-a6cc26cf754d" providerId="ADAL" clId="{F6F793F3-8AA0-4874-895F-BA88B883037D}" dt="2022-10-10T15:34:05.375" v="366" actId="1076"/>
          <ac:spMkLst>
            <pc:docMk/>
            <pc:sldMk cId="0" sldId="265"/>
            <ac:spMk id="208" creationId="{00000000-0000-0000-0000-000000000000}"/>
          </ac:spMkLst>
        </pc:spChg>
        <pc:spChg chg="mod">
          <ac:chgData name="Sian Lloyd-Williams [sil22] (Staff)" userId="de97362c-8fcb-4f97-8f06-a6cc26cf754d" providerId="ADAL" clId="{F6F793F3-8AA0-4874-895F-BA88B883037D}" dt="2022-10-10T15:34:19.524" v="371" actId="1076"/>
          <ac:spMkLst>
            <pc:docMk/>
            <pc:sldMk cId="0" sldId="265"/>
            <ac:spMk id="209" creationId="{00000000-0000-0000-0000-000000000000}"/>
          </ac:spMkLst>
        </pc:spChg>
        <pc:spChg chg="mod">
          <ac:chgData name="Sian Lloyd-Williams [sil22] (Staff)" userId="de97362c-8fcb-4f97-8f06-a6cc26cf754d" providerId="ADAL" clId="{F6F793F3-8AA0-4874-895F-BA88B883037D}" dt="2022-10-10T15:33:22.883" v="356" actId="207"/>
          <ac:spMkLst>
            <pc:docMk/>
            <pc:sldMk cId="0" sldId="265"/>
            <ac:spMk id="210" creationId="{00000000-0000-0000-0000-000000000000}"/>
          </ac:spMkLst>
        </pc:spChg>
        <pc:spChg chg="mod">
          <ac:chgData name="Sian Lloyd-Williams [sil22] (Staff)" userId="de97362c-8fcb-4f97-8f06-a6cc26cf754d" providerId="ADAL" clId="{F6F793F3-8AA0-4874-895F-BA88B883037D}" dt="2022-10-10T15:34:36.663" v="375" actId="1076"/>
          <ac:spMkLst>
            <pc:docMk/>
            <pc:sldMk cId="0" sldId="265"/>
            <ac:spMk id="211" creationId="{00000000-0000-0000-0000-000000000000}"/>
          </ac:spMkLst>
        </pc:spChg>
        <pc:spChg chg="mod">
          <ac:chgData name="Sian Lloyd-Williams [sil22] (Staff)" userId="de97362c-8fcb-4f97-8f06-a6cc26cf754d" providerId="ADAL" clId="{F6F793F3-8AA0-4874-895F-BA88B883037D}" dt="2022-10-10T15:33:22.883" v="356" actId="207"/>
          <ac:spMkLst>
            <pc:docMk/>
            <pc:sldMk cId="0" sldId="265"/>
            <ac:spMk id="212" creationId="{00000000-0000-0000-0000-000000000000}"/>
          </ac:spMkLst>
        </pc:spChg>
        <pc:spChg chg="mod">
          <ac:chgData name="Sian Lloyd-Williams [sil22] (Staff)" userId="de97362c-8fcb-4f97-8f06-a6cc26cf754d" providerId="ADAL" clId="{F6F793F3-8AA0-4874-895F-BA88B883037D}" dt="2022-10-10T15:33:22.883" v="356" actId="207"/>
          <ac:spMkLst>
            <pc:docMk/>
            <pc:sldMk cId="0" sldId="265"/>
            <ac:spMk id="213" creationId="{00000000-0000-0000-0000-000000000000}"/>
          </ac:spMkLst>
        </pc:spChg>
        <pc:spChg chg="mod">
          <ac:chgData name="Sian Lloyd-Williams [sil22] (Staff)" userId="de97362c-8fcb-4f97-8f06-a6cc26cf754d" providerId="ADAL" clId="{F6F793F3-8AA0-4874-895F-BA88B883037D}" dt="2022-10-10T15:33:22.883" v="356" actId="207"/>
          <ac:spMkLst>
            <pc:docMk/>
            <pc:sldMk cId="0" sldId="265"/>
            <ac:spMk id="214" creationId="{00000000-0000-0000-0000-000000000000}"/>
          </ac:spMkLst>
        </pc:spChg>
        <pc:spChg chg="mod">
          <ac:chgData name="Sian Lloyd-Williams [sil22] (Staff)" userId="de97362c-8fcb-4f97-8f06-a6cc26cf754d" providerId="ADAL" clId="{F6F793F3-8AA0-4874-895F-BA88B883037D}" dt="2022-10-10T15:33:49.031" v="362" actId="14100"/>
          <ac:spMkLst>
            <pc:docMk/>
            <pc:sldMk cId="0" sldId="265"/>
            <ac:spMk id="215" creationId="{00000000-0000-0000-0000-000000000000}"/>
          </ac:spMkLst>
        </pc:spChg>
        <pc:spChg chg="mod">
          <ac:chgData name="Sian Lloyd-Williams [sil22] (Staff)" userId="de97362c-8fcb-4f97-8f06-a6cc26cf754d" providerId="ADAL" clId="{F6F793F3-8AA0-4874-895F-BA88B883037D}" dt="2022-10-10T15:34:10.642" v="368" actId="1076"/>
          <ac:spMkLst>
            <pc:docMk/>
            <pc:sldMk cId="0" sldId="265"/>
            <ac:spMk id="216" creationId="{00000000-0000-0000-0000-000000000000}"/>
          </ac:spMkLst>
        </pc:spChg>
        <pc:spChg chg="mod">
          <ac:chgData name="Sian Lloyd-Williams [sil22] (Staff)" userId="de97362c-8fcb-4f97-8f06-a6cc26cf754d" providerId="ADAL" clId="{F6F793F3-8AA0-4874-895F-BA88B883037D}" dt="2022-10-10T15:34:12.892" v="369" actId="1076"/>
          <ac:spMkLst>
            <pc:docMk/>
            <pc:sldMk cId="0" sldId="265"/>
            <ac:spMk id="217" creationId="{00000000-0000-0000-0000-000000000000}"/>
          </ac:spMkLst>
        </pc:spChg>
        <pc:spChg chg="mod">
          <ac:chgData name="Sian Lloyd-Williams [sil22] (Staff)" userId="de97362c-8fcb-4f97-8f06-a6cc26cf754d" providerId="ADAL" clId="{F6F793F3-8AA0-4874-895F-BA88B883037D}" dt="2022-10-10T15:33:22.883" v="356" actId="207"/>
          <ac:spMkLst>
            <pc:docMk/>
            <pc:sldMk cId="0" sldId="265"/>
            <ac:spMk id="218" creationId="{00000000-0000-0000-0000-000000000000}"/>
          </ac:spMkLst>
        </pc:spChg>
        <pc:spChg chg="mod">
          <ac:chgData name="Sian Lloyd-Williams [sil22] (Staff)" userId="de97362c-8fcb-4f97-8f06-a6cc26cf754d" providerId="ADAL" clId="{F6F793F3-8AA0-4874-895F-BA88B883037D}" dt="2022-10-10T15:34:41.636" v="376" actId="1076"/>
          <ac:spMkLst>
            <pc:docMk/>
            <pc:sldMk cId="0" sldId="265"/>
            <ac:spMk id="219" creationId="{00000000-0000-0000-0000-000000000000}"/>
          </ac:spMkLst>
        </pc:spChg>
        <pc:spChg chg="mod">
          <ac:chgData name="Sian Lloyd-Williams [sil22] (Staff)" userId="de97362c-8fcb-4f97-8f06-a6cc26cf754d" providerId="ADAL" clId="{F6F793F3-8AA0-4874-895F-BA88B883037D}" dt="2022-10-10T15:33:46.449" v="361" actId="14100"/>
          <ac:spMkLst>
            <pc:docMk/>
            <pc:sldMk cId="0" sldId="265"/>
            <ac:spMk id="220" creationId="{00000000-0000-0000-0000-000000000000}"/>
          </ac:spMkLst>
        </pc:spChg>
        <pc:grpChg chg="mod ord">
          <ac:chgData name="Sian Lloyd-Williams [sil22] (Staff)" userId="de97362c-8fcb-4f97-8f06-a6cc26cf754d" providerId="ADAL" clId="{F6F793F3-8AA0-4874-895F-BA88B883037D}" dt="2022-10-10T15:33:36.986" v="359" actId="14100"/>
          <ac:grpSpMkLst>
            <pc:docMk/>
            <pc:sldMk cId="0" sldId="265"/>
            <ac:grpSpMk id="196" creationId="{00000000-0000-0000-0000-000000000000}"/>
          </ac:grpSpMkLst>
        </pc:grpChg>
      </pc:sldChg>
      <pc:sldChg chg="modSp mod">
        <pc:chgData name="Sian Lloyd-Williams [sil22] (Staff)" userId="de97362c-8fcb-4f97-8f06-a6cc26cf754d" providerId="ADAL" clId="{F6F793F3-8AA0-4874-895F-BA88B883037D}" dt="2022-10-10T13:59:18.720" v="130" actId="114"/>
        <pc:sldMkLst>
          <pc:docMk/>
          <pc:sldMk cId="0" sldId="266"/>
        </pc:sldMkLst>
        <pc:spChg chg="mod">
          <ac:chgData name="Sian Lloyd-Williams [sil22] (Staff)" userId="de97362c-8fcb-4f97-8f06-a6cc26cf754d" providerId="ADAL" clId="{F6F793F3-8AA0-4874-895F-BA88B883037D}" dt="2022-10-10T13:59:18.720" v="130" actId="114"/>
          <ac:spMkLst>
            <pc:docMk/>
            <pc:sldMk cId="0" sldId="266"/>
            <ac:spMk id="226" creationId="{00000000-0000-0000-0000-000000000000}"/>
          </ac:spMkLst>
        </pc:spChg>
        <pc:spChg chg="mod">
          <ac:chgData name="Sian Lloyd-Williams [sil22] (Staff)" userId="de97362c-8fcb-4f97-8f06-a6cc26cf754d" providerId="ADAL" clId="{F6F793F3-8AA0-4874-895F-BA88B883037D}" dt="2022-10-10T13:59:15.968" v="129" actId="114"/>
          <ac:spMkLst>
            <pc:docMk/>
            <pc:sldMk cId="0" sldId="266"/>
            <ac:spMk id="227" creationId="{00000000-0000-0000-0000-000000000000}"/>
          </ac:spMkLst>
        </pc:spChg>
        <pc:spChg chg="mod">
          <ac:chgData name="Sian Lloyd-Williams [sil22] (Staff)" userId="de97362c-8fcb-4f97-8f06-a6cc26cf754d" providerId="ADAL" clId="{F6F793F3-8AA0-4874-895F-BA88B883037D}" dt="2022-10-10T13:54:14.743" v="49" actId="790"/>
          <ac:spMkLst>
            <pc:docMk/>
            <pc:sldMk cId="0" sldId="266"/>
            <ac:spMk id="229" creationId="{00000000-0000-0000-0000-000000000000}"/>
          </ac:spMkLst>
        </pc:spChg>
      </pc:sldChg>
      <pc:sldChg chg="modSp mod">
        <pc:chgData name="Sian Lloyd-Williams [sil22] (Staff)" userId="de97362c-8fcb-4f97-8f06-a6cc26cf754d" providerId="ADAL" clId="{F6F793F3-8AA0-4874-895F-BA88B883037D}" dt="2022-10-10T13:59:11.048" v="128" actId="114"/>
        <pc:sldMkLst>
          <pc:docMk/>
          <pc:sldMk cId="0" sldId="267"/>
        </pc:sldMkLst>
        <pc:spChg chg="mod">
          <ac:chgData name="Sian Lloyd-Williams [sil22] (Staff)" userId="de97362c-8fcb-4f97-8f06-a6cc26cf754d" providerId="ADAL" clId="{F6F793F3-8AA0-4874-895F-BA88B883037D}" dt="2022-10-10T13:59:11.048" v="128" actId="114"/>
          <ac:spMkLst>
            <pc:docMk/>
            <pc:sldMk cId="0" sldId="267"/>
            <ac:spMk id="235" creationId="{00000000-0000-0000-0000-000000000000}"/>
          </ac:spMkLst>
        </pc:spChg>
        <pc:spChg chg="mod">
          <ac:chgData name="Sian Lloyd-Williams [sil22] (Staff)" userId="de97362c-8fcb-4f97-8f06-a6cc26cf754d" providerId="ADAL" clId="{F6F793F3-8AA0-4874-895F-BA88B883037D}" dt="2022-10-10T13:59:07.403" v="127" actId="114"/>
          <ac:spMkLst>
            <pc:docMk/>
            <pc:sldMk cId="0" sldId="267"/>
            <ac:spMk id="236" creationId="{00000000-0000-0000-0000-000000000000}"/>
          </ac:spMkLst>
        </pc:spChg>
        <pc:spChg chg="mod">
          <ac:chgData name="Sian Lloyd-Williams [sil22] (Staff)" userId="de97362c-8fcb-4f97-8f06-a6cc26cf754d" providerId="ADAL" clId="{F6F793F3-8AA0-4874-895F-BA88B883037D}" dt="2022-10-10T13:54:47.006" v="60" actId="790"/>
          <ac:spMkLst>
            <pc:docMk/>
            <pc:sldMk cId="0" sldId="267"/>
            <ac:spMk id="237" creationId="{00000000-0000-0000-0000-000000000000}"/>
          </ac:spMkLst>
        </pc:spChg>
      </pc:sldChg>
      <pc:sldChg chg="modSp mod">
        <pc:chgData name="Sian Lloyd-Williams [sil22] (Staff)" userId="de97362c-8fcb-4f97-8f06-a6cc26cf754d" providerId="ADAL" clId="{F6F793F3-8AA0-4874-895F-BA88B883037D}" dt="2022-10-10T13:58:59.914" v="126" actId="114"/>
        <pc:sldMkLst>
          <pc:docMk/>
          <pc:sldMk cId="0" sldId="268"/>
        </pc:sldMkLst>
        <pc:spChg chg="mod">
          <ac:chgData name="Sian Lloyd-Williams [sil22] (Staff)" userId="de97362c-8fcb-4f97-8f06-a6cc26cf754d" providerId="ADAL" clId="{F6F793F3-8AA0-4874-895F-BA88B883037D}" dt="2022-10-10T13:58:51.370" v="123" actId="114"/>
          <ac:spMkLst>
            <pc:docMk/>
            <pc:sldMk cId="0" sldId="268"/>
            <ac:spMk id="242" creationId="{00000000-0000-0000-0000-000000000000}"/>
          </ac:spMkLst>
        </pc:spChg>
        <pc:graphicFrameChg chg="modGraphic">
          <ac:chgData name="Sian Lloyd-Williams [sil22] (Staff)" userId="de97362c-8fcb-4f97-8f06-a6cc26cf754d" providerId="ADAL" clId="{F6F793F3-8AA0-4874-895F-BA88B883037D}" dt="2022-10-10T13:58:59.914" v="126" actId="114"/>
          <ac:graphicFrameMkLst>
            <pc:docMk/>
            <pc:sldMk cId="0" sldId="268"/>
            <ac:graphicFrameMk id="243" creationId="{00000000-0000-0000-0000-000000000000}"/>
          </ac:graphicFrameMkLst>
        </pc:graphicFrameChg>
      </pc:sldChg>
      <pc:sldChg chg="modSp mod ord">
        <pc:chgData name="Sian Lloyd-Williams [sil22] (Staff)" userId="de97362c-8fcb-4f97-8f06-a6cc26cf754d" providerId="ADAL" clId="{F6F793F3-8AA0-4874-895F-BA88B883037D}" dt="2022-10-10T13:55:09.941" v="64" actId="790"/>
        <pc:sldMkLst>
          <pc:docMk/>
          <pc:sldMk cId="0" sldId="269"/>
        </pc:sldMkLst>
        <pc:graphicFrameChg chg="modGraphic">
          <ac:chgData name="Sian Lloyd-Williams [sil22] (Staff)" userId="de97362c-8fcb-4f97-8f06-a6cc26cf754d" providerId="ADAL" clId="{F6F793F3-8AA0-4874-895F-BA88B883037D}" dt="2022-10-10T13:55:09.941" v="64" actId="790"/>
          <ac:graphicFrameMkLst>
            <pc:docMk/>
            <pc:sldMk cId="0" sldId="269"/>
            <ac:graphicFrameMk id="249" creationId="{00000000-0000-0000-0000-000000000000}"/>
          </ac:graphicFrameMkLst>
        </pc:graphicFrameChg>
      </pc:sldChg>
      <pc:sldChg chg="modSp mod">
        <pc:chgData name="Sian Lloyd-Williams [sil22] (Staff)" userId="de97362c-8fcb-4f97-8f06-a6cc26cf754d" providerId="ADAL" clId="{F6F793F3-8AA0-4874-895F-BA88B883037D}" dt="2022-10-10T13:58:47.165" v="122" actId="114"/>
        <pc:sldMkLst>
          <pc:docMk/>
          <pc:sldMk cId="0" sldId="270"/>
        </pc:sldMkLst>
        <pc:spChg chg="mod">
          <ac:chgData name="Sian Lloyd-Williams [sil22] (Staff)" userId="de97362c-8fcb-4f97-8f06-a6cc26cf754d" providerId="ADAL" clId="{F6F793F3-8AA0-4874-895F-BA88B883037D}" dt="2022-10-10T13:58:47.165" v="122" actId="114"/>
          <ac:spMkLst>
            <pc:docMk/>
            <pc:sldMk cId="0" sldId="270"/>
            <ac:spMk id="256" creationId="{00000000-0000-0000-0000-000000000000}"/>
          </ac:spMkLst>
        </pc:spChg>
      </pc:sldChg>
      <pc:sldChg chg="ord">
        <pc:chgData name="Sian Lloyd-Williams [sil22] (Staff)" userId="de97362c-8fcb-4f97-8f06-a6cc26cf754d" providerId="ADAL" clId="{F6F793F3-8AA0-4874-895F-BA88B883037D}" dt="2022-10-10T13:55:18.458" v="66"/>
        <pc:sldMkLst>
          <pc:docMk/>
          <pc:sldMk cId="0" sldId="271"/>
        </pc:sldMkLst>
      </pc:sldChg>
      <pc:sldChg chg="modSp mod">
        <pc:chgData name="Sian Lloyd-Williams [sil22] (Staff)" userId="de97362c-8fcb-4f97-8f06-a6cc26cf754d" providerId="ADAL" clId="{F6F793F3-8AA0-4874-895F-BA88B883037D}" dt="2022-10-10T13:58:39.386" v="121" actId="790"/>
        <pc:sldMkLst>
          <pc:docMk/>
          <pc:sldMk cId="0" sldId="272"/>
        </pc:sldMkLst>
        <pc:spChg chg="mod">
          <ac:chgData name="Sian Lloyd-Williams [sil22] (Staff)" userId="de97362c-8fcb-4f97-8f06-a6cc26cf754d" providerId="ADAL" clId="{F6F793F3-8AA0-4874-895F-BA88B883037D}" dt="2022-10-10T13:58:39.386" v="121" actId="790"/>
          <ac:spMkLst>
            <pc:docMk/>
            <pc:sldMk cId="0" sldId="272"/>
            <ac:spMk id="276" creationId="{00000000-0000-0000-0000-000000000000}"/>
          </ac:spMkLst>
        </pc:spChg>
        <pc:graphicFrameChg chg="mod modGraphic">
          <ac:chgData name="Sian Lloyd-Williams [sil22] (Staff)" userId="de97362c-8fcb-4f97-8f06-a6cc26cf754d" providerId="ADAL" clId="{F6F793F3-8AA0-4874-895F-BA88B883037D}" dt="2022-10-10T13:58:32.562" v="120" actId="790"/>
          <ac:graphicFrameMkLst>
            <pc:docMk/>
            <pc:sldMk cId="0" sldId="272"/>
            <ac:graphicFrameMk id="277" creationId="{00000000-0000-0000-0000-000000000000}"/>
          </ac:graphicFrameMkLst>
        </pc:graphicFrameChg>
      </pc:sldChg>
      <pc:sldChg chg="modSp del mod">
        <pc:chgData name="Sian Lloyd-Williams [sil22] (Staff)" userId="de97362c-8fcb-4f97-8f06-a6cc26cf754d" providerId="ADAL" clId="{F6F793F3-8AA0-4874-895F-BA88B883037D}" dt="2022-10-10T15:23:19.758" v="221" actId="47"/>
        <pc:sldMkLst>
          <pc:docMk/>
          <pc:sldMk cId="0" sldId="273"/>
        </pc:sldMkLst>
        <pc:picChg chg="mod">
          <ac:chgData name="Sian Lloyd-Williams [sil22] (Staff)" userId="de97362c-8fcb-4f97-8f06-a6cc26cf754d" providerId="ADAL" clId="{F6F793F3-8AA0-4874-895F-BA88B883037D}" dt="2022-10-10T14:00:38.763" v="142" actId="1076"/>
          <ac:picMkLst>
            <pc:docMk/>
            <pc:sldMk cId="0" sldId="273"/>
            <ac:picMk id="284" creationId="{00000000-0000-0000-0000-000000000000}"/>
          </ac:picMkLst>
        </pc:picChg>
      </pc:sldChg>
      <pc:sldChg chg="del">
        <pc:chgData name="Sian Lloyd-Williams [sil22] (Staff)" userId="de97362c-8fcb-4f97-8f06-a6cc26cf754d" providerId="ADAL" clId="{F6F793F3-8AA0-4874-895F-BA88B883037D}" dt="2022-10-10T15:23:28.815" v="224" actId="47"/>
        <pc:sldMkLst>
          <pc:docMk/>
          <pc:sldMk cId="0" sldId="274"/>
        </pc:sldMkLst>
      </pc:sldChg>
      <pc:sldChg chg="modSp mod">
        <pc:chgData name="Sian Lloyd-Williams [sil22] (Staff)" userId="de97362c-8fcb-4f97-8f06-a6cc26cf754d" providerId="ADAL" clId="{F6F793F3-8AA0-4874-895F-BA88B883037D}" dt="2022-10-10T14:00:49.879" v="147" actId="20577"/>
        <pc:sldMkLst>
          <pc:docMk/>
          <pc:sldMk cId="0" sldId="275"/>
        </pc:sldMkLst>
        <pc:spChg chg="mod">
          <ac:chgData name="Sian Lloyd-Williams [sil22] (Staff)" userId="de97362c-8fcb-4f97-8f06-a6cc26cf754d" providerId="ADAL" clId="{F6F793F3-8AA0-4874-895F-BA88B883037D}" dt="2022-10-10T14:00:49.879" v="147" actId="20577"/>
          <ac:spMkLst>
            <pc:docMk/>
            <pc:sldMk cId="0" sldId="275"/>
            <ac:spMk id="297" creationId="{00000000-0000-0000-0000-000000000000}"/>
          </ac:spMkLst>
        </pc:spChg>
      </pc:sldChg>
      <pc:sldChg chg="ord">
        <pc:chgData name="Sian Lloyd-Williams [sil22] (Staff)" userId="de97362c-8fcb-4f97-8f06-a6cc26cf754d" providerId="ADAL" clId="{F6F793F3-8AA0-4874-895F-BA88B883037D}" dt="2022-10-10T14:00:59.088" v="149"/>
        <pc:sldMkLst>
          <pc:docMk/>
          <pc:sldMk cId="0" sldId="277"/>
        </pc:sldMkLst>
      </pc:sldChg>
      <pc:sldChg chg="modSp mod">
        <pc:chgData name="Sian Lloyd-Williams [sil22] (Staff)" userId="de97362c-8fcb-4f97-8f06-a6cc26cf754d" providerId="ADAL" clId="{F6F793F3-8AA0-4874-895F-BA88B883037D}" dt="2022-10-10T14:01:55.772" v="162" actId="790"/>
        <pc:sldMkLst>
          <pc:docMk/>
          <pc:sldMk cId="0" sldId="278"/>
        </pc:sldMkLst>
        <pc:spChg chg="mod">
          <ac:chgData name="Sian Lloyd-Williams [sil22] (Staff)" userId="de97362c-8fcb-4f97-8f06-a6cc26cf754d" providerId="ADAL" clId="{F6F793F3-8AA0-4874-895F-BA88B883037D}" dt="2022-10-10T14:01:55.772" v="162" actId="790"/>
          <ac:spMkLst>
            <pc:docMk/>
            <pc:sldMk cId="0" sldId="278"/>
            <ac:spMk id="320" creationId="{00000000-0000-0000-0000-000000000000}"/>
          </ac:spMkLst>
        </pc:spChg>
        <pc:spChg chg="mod">
          <ac:chgData name="Sian Lloyd-Williams [sil22] (Staff)" userId="de97362c-8fcb-4f97-8f06-a6cc26cf754d" providerId="ADAL" clId="{F6F793F3-8AA0-4874-895F-BA88B883037D}" dt="2022-10-10T14:01:25.076" v="153" actId="1076"/>
          <ac:spMkLst>
            <pc:docMk/>
            <pc:sldMk cId="0" sldId="278"/>
            <ac:spMk id="321" creationId="{00000000-0000-0000-0000-000000000000}"/>
          </ac:spMkLst>
        </pc:spChg>
        <pc:spChg chg="mod">
          <ac:chgData name="Sian Lloyd-Williams [sil22] (Staff)" userId="de97362c-8fcb-4f97-8f06-a6cc26cf754d" providerId="ADAL" clId="{F6F793F3-8AA0-4874-895F-BA88B883037D}" dt="2022-10-10T14:01:34.859" v="154" actId="790"/>
          <ac:spMkLst>
            <pc:docMk/>
            <pc:sldMk cId="0" sldId="278"/>
            <ac:spMk id="322" creationId="{00000000-0000-0000-0000-000000000000}"/>
          </ac:spMkLst>
        </pc:spChg>
      </pc:sldChg>
      <pc:sldChg chg="modSp mod">
        <pc:chgData name="Sian Lloyd-Williams [sil22] (Staff)" userId="de97362c-8fcb-4f97-8f06-a6cc26cf754d" providerId="ADAL" clId="{F6F793F3-8AA0-4874-895F-BA88B883037D}" dt="2022-10-10T14:03:34.496" v="195" actId="790"/>
        <pc:sldMkLst>
          <pc:docMk/>
          <pc:sldMk cId="0" sldId="279"/>
        </pc:sldMkLst>
        <pc:spChg chg="mod">
          <ac:chgData name="Sian Lloyd-Williams [sil22] (Staff)" userId="de97362c-8fcb-4f97-8f06-a6cc26cf754d" providerId="ADAL" clId="{F6F793F3-8AA0-4874-895F-BA88B883037D}" dt="2022-10-10T14:02:13.730" v="166" actId="790"/>
          <ac:spMkLst>
            <pc:docMk/>
            <pc:sldMk cId="0" sldId="279"/>
            <ac:spMk id="328" creationId="{00000000-0000-0000-0000-000000000000}"/>
          </ac:spMkLst>
        </pc:spChg>
        <pc:spChg chg="mod">
          <ac:chgData name="Sian Lloyd-Williams [sil22] (Staff)" userId="de97362c-8fcb-4f97-8f06-a6cc26cf754d" providerId="ADAL" clId="{F6F793F3-8AA0-4874-895F-BA88B883037D}" dt="2022-10-10T14:02:48.373" v="173" actId="114"/>
          <ac:spMkLst>
            <pc:docMk/>
            <pc:sldMk cId="0" sldId="279"/>
            <ac:spMk id="331" creationId="{00000000-0000-0000-0000-000000000000}"/>
          </ac:spMkLst>
        </pc:spChg>
        <pc:spChg chg="mod">
          <ac:chgData name="Sian Lloyd-Williams [sil22] (Staff)" userId="de97362c-8fcb-4f97-8f06-a6cc26cf754d" providerId="ADAL" clId="{F6F793F3-8AA0-4874-895F-BA88B883037D}" dt="2022-10-10T14:03:34.496" v="195" actId="790"/>
          <ac:spMkLst>
            <pc:docMk/>
            <pc:sldMk cId="0" sldId="279"/>
            <ac:spMk id="332" creationId="{00000000-0000-0000-0000-000000000000}"/>
          </ac:spMkLst>
        </pc:spChg>
      </pc:sldChg>
      <pc:sldChg chg="modSp mod modShow">
        <pc:chgData name="Sian Lloyd-Williams [sil22] (Staff)" userId="de97362c-8fcb-4f97-8f06-a6cc26cf754d" providerId="ADAL" clId="{F6F793F3-8AA0-4874-895F-BA88B883037D}" dt="2022-10-10T15:25:02.999" v="232" actId="729"/>
        <pc:sldMkLst>
          <pc:docMk/>
          <pc:sldMk cId="0" sldId="280"/>
        </pc:sldMkLst>
        <pc:spChg chg="mod">
          <ac:chgData name="Sian Lloyd-Williams [sil22] (Staff)" userId="de97362c-8fcb-4f97-8f06-a6cc26cf754d" providerId="ADAL" clId="{F6F793F3-8AA0-4874-895F-BA88B883037D}" dt="2022-10-10T15:24:53.368" v="231" actId="114"/>
          <ac:spMkLst>
            <pc:docMk/>
            <pc:sldMk cId="0" sldId="280"/>
            <ac:spMk id="337" creationId="{00000000-0000-0000-0000-000000000000}"/>
          </ac:spMkLst>
        </pc:spChg>
        <pc:spChg chg="mod">
          <ac:chgData name="Sian Lloyd-Williams [sil22] (Staff)" userId="de97362c-8fcb-4f97-8f06-a6cc26cf754d" providerId="ADAL" clId="{F6F793F3-8AA0-4874-895F-BA88B883037D}" dt="2022-10-10T15:24:51.311" v="230" actId="114"/>
          <ac:spMkLst>
            <pc:docMk/>
            <pc:sldMk cId="0" sldId="280"/>
            <ac:spMk id="338" creationId="{00000000-0000-0000-0000-000000000000}"/>
          </ac:spMkLst>
        </pc:spChg>
      </pc:sldChg>
      <pc:sldChg chg="modSp mod modShow">
        <pc:chgData name="Sian Lloyd-Williams [sil22] (Staff)" userId="de97362c-8fcb-4f97-8f06-a6cc26cf754d" providerId="ADAL" clId="{F6F793F3-8AA0-4874-895F-BA88B883037D}" dt="2022-10-10T15:25:05.400" v="233" actId="729"/>
        <pc:sldMkLst>
          <pc:docMk/>
          <pc:sldMk cId="0" sldId="281"/>
        </pc:sldMkLst>
        <pc:spChg chg="mod">
          <ac:chgData name="Sian Lloyd-Williams [sil22] (Staff)" userId="de97362c-8fcb-4f97-8f06-a6cc26cf754d" providerId="ADAL" clId="{F6F793F3-8AA0-4874-895F-BA88B883037D}" dt="2022-10-10T15:24:47.451" v="229" actId="114"/>
          <ac:spMkLst>
            <pc:docMk/>
            <pc:sldMk cId="0" sldId="281"/>
            <ac:spMk id="343" creationId="{00000000-0000-0000-0000-000000000000}"/>
          </ac:spMkLst>
        </pc:spChg>
        <pc:spChg chg="mod">
          <ac:chgData name="Sian Lloyd-Williams [sil22] (Staff)" userId="de97362c-8fcb-4f97-8f06-a6cc26cf754d" providerId="ADAL" clId="{F6F793F3-8AA0-4874-895F-BA88B883037D}" dt="2022-10-10T15:24:45.024" v="228" actId="114"/>
          <ac:spMkLst>
            <pc:docMk/>
            <pc:sldMk cId="0" sldId="281"/>
            <ac:spMk id="344" creationId="{00000000-0000-0000-0000-000000000000}"/>
          </ac:spMkLst>
        </pc:spChg>
      </pc:sldChg>
      <pc:sldChg chg="addSp delSp modSp mod">
        <pc:chgData name="Sian Lloyd-Williams [sil22] (Staff)" userId="de97362c-8fcb-4f97-8f06-a6cc26cf754d" providerId="ADAL" clId="{F6F793F3-8AA0-4874-895F-BA88B883037D}" dt="2022-10-12T20:41:32.105" v="399" actId="1076"/>
        <pc:sldMkLst>
          <pc:docMk/>
          <pc:sldMk cId="0" sldId="282"/>
        </pc:sldMkLst>
        <pc:spChg chg="mod">
          <ac:chgData name="Sian Lloyd-Williams [sil22] (Staff)" userId="de97362c-8fcb-4f97-8f06-a6cc26cf754d" providerId="ADAL" clId="{F6F793F3-8AA0-4874-895F-BA88B883037D}" dt="2022-10-10T14:06:21.468" v="219" actId="790"/>
          <ac:spMkLst>
            <pc:docMk/>
            <pc:sldMk cId="0" sldId="282"/>
            <ac:spMk id="349" creationId="{00000000-0000-0000-0000-000000000000}"/>
          </ac:spMkLst>
        </pc:spChg>
        <pc:spChg chg="mod">
          <ac:chgData name="Sian Lloyd-Williams [sil22] (Staff)" userId="de97362c-8fcb-4f97-8f06-a6cc26cf754d" providerId="ADAL" clId="{F6F793F3-8AA0-4874-895F-BA88B883037D}" dt="2022-10-12T20:39:20.832" v="384" actId="1076"/>
          <ac:spMkLst>
            <pc:docMk/>
            <pc:sldMk cId="0" sldId="282"/>
            <ac:spMk id="351" creationId="{00000000-0000-0000-0000-000000000000}"/>
          </ac:spMkLst>
        </pc:spChg>
        <pc:spChg chg="mod">
          <ac:chgData name="Sian Lloyd-Williams [sil22] (Staff)" userId="de97362c-8fcb-4f97-8f06-a6cc26cf754d" providerId="ADAL" clId="{F6F793F3-8AA0-4874-895F-BA88B883037D}" dt="2022-10-12T20:41:27.024" v="398" actId="1076"/>
          <ac:spMkLst>
            <pc:docMk/>
            <pc:sldMk cId="0" sldId="282"/>
            <ac:spMk id="352" creationId="{00000000-0000-0000-0000-000000000000}"/>
          </ac:spMkLst>
        </pc:spChg>
        <pc:spChg chg="del mod">
          <ac:chgData name="Sian Lloyd-Williams [sil22] (Staff)" userId="de97362c-8fcb-4f97-8f06-a6cc26cf754d" providerId="ADAL" clId="{F6F793F3-8AA0-4874-895F-BA88B883037D}" dt="2022-10-10T14:05:37.422" v="208" actId="478"/>
          <ac:spMkLst>
            <pc:docMk/>
            <pc:sldMk cId="0" sldId="282"/>
            <ac:spMk id="353" creationId="{00000000-0000-0000-0000-000000000000}"/>
          </ac:spMkLst>
        </pc:spChg>
        <pc:picChg chg="add del mod">
          <ac:chgData name="Sian Lloyd-Williams [sil22] (Staff)" userId="de97362c-8fcb-4f97-8f06-a6cc26cf754d" providerId="ADAL" clId="{F6F793F3-8AA0-4874-895F-BA88B883037D}" dt="2022-10-12T20:39:21.254" v="385"/>
          <ac:picMkLst>
            <pc:docMk/>
            <pc:sldMk cId="0" sldId="282"/>
            <ac:picMk id="1026" creationId="{94481DEF-A4CA-C443-804A-3E21F8DFCC46}"/>
          </ac:picMkLst>
        </pc:picChg>
        <pc:picChg chg="add mod">
          <ac:chgData name="Sian Lloyd-Williams [sil22] (Staff)" userId="de97362c-8fcb-4f97-8f06-a6cc26cf754d" providerId="ADAL" clId="{F6F793F3-8AA0-4874-895F-BA88B883037D}" dt="2022-10-12T20:39:28.899" v="387" actId="1076"/>
          <ac:picMkLst>
            <pc:docMk/>
            <pc:sldMk cId="0" sldId="282"/>
            <ac:picMk id="1028" creationId="{45471CEE-DC96-38B7-61EB-1F61584B7726}"/>
          </ac:picMkLst>
        </pc:picChg>
        <pc:picChg chg="add mod">
          <ac:chgData name="Sian Lloyd-Williams [sil22] (Staff)" userId="de97362c-8fcb-4f97-8f06-a6cc26cf754d" providerId="ADAL" clId="{F6F793F3-8AA0-4874-895F-BA88B883037D}" dt="2022-10-12T20:39:58.758" v="389" actId="1076"/>
          <ac:picMkLst>
            <pc:docMk/>
            <pc:sldMk cId="0" sldId="282"/>
            <ac:picMk id="1030" creationId="{99452F56-A7E4-918A-1C1C-B237720C0870}"/>
          </ac:picMkLst>
        </pc:picChg>
        <pc:picChg chg="add mod">
          <ac:chgData name="Sian Lloyd-Williams [sil22] (Staff)" userId="de97362c-8fcb-4f97-8f06-a6cc26cf754d" providerId="ADAL" clId="{F6F793F3-8AA0-4874-895F-BA88B883037D}" dt="2022-10-12T20:40:09.199" v="391" actId="1076"/>
          <ac:picMkLst>
            <pc:docMk/>
            <pc:sldMk cId="0" sldId="282"/>
            <ac:picMk id="1032" creationId="{0EB5BD0B-D45C-08E9-D378-B63C7C491353}"/>
          </ac:picMkLst>
        </pc:picChg>
        <pc:picChg chg="add mod">
          <ac:chgData name="Sian Lloyd-Williams [sil22] (Staff)" userId="de97362c-8fcb-4f97-8f06-a6cc26cf754d" providerId="ADAL" clId="{F6F793F3-8AA0-4874-895F-BA88B883037D}" dt="2022-10-12T20:40:36.730" v="393" actId="1076"/>
          <ac:picMkLst>
            <pc:docMk/>
            <pc:sldMk cId="0" sldId="282"/>
            <ac:picMk id="1034" creationId="{8F4A1899-D14C-B8AF-C34B-894273332791}"/>
          </ac:picMkLst>
        </pc:picChg>
        <pc:picChg chg="add mod">
          <ac:chgData name="Sian Lloyd-Williams [sil22] (Staff)" userId="de97362c-8fcb-4f97-8f06-a6cc26cf754d" providerId="ADAL" clId="{F6F793F3-8AA0-4874-895F-BA88B883037D}" dt="2022-10-12T20:41:14.588" v="395" actId="1076"/>
          <ac:picMkLst>
            <pc:docMk/>
            <pc:sldMk cId="0" sldId="282"/>
            <ac:picMk id="1036" creationId="{1BE1951E-942C-E498-A158-E95CCC6C3CA3}"/>
          </ac:picMkLst>
        </pc:picChg>
        <pc:picChg chg="add mod">
          <ac:chgData name="Sian Lloyd-Williams [sil22] (Staff)" userId="de97362c-8fcb-4f97-8f06-a6cc26cf754d" providerId="ADAL" clId="{F6F793F3-8AA0-4874-895F-BA88B883037D}" dt="2022-10-12T20:41:32.105" v="399" actId="1076"/>
          <ac:picMkLst>
            <pc:docMk/>
            <pc:sldMk cId="0" sldId="282"/>
            <ac:picMk id="1038" creationId="{309D9F53-23B1-BD83-3CAD-D66EC692CA61}"/>
          </ac:picMkLst>
        </pc:picChg>
      </pc:sldChg>
      <pc:sldChg chg="addSp modSp mod modAnim">
        <pc:chgData name="Sian Lloyd-Williams [sil22] (Staff)" userId="de97362c-8fcb-4f97-8f06-a6cc26cf754d" providerId="ADAL" clId="{F6F793F3-8AA0-4874-895F-BA88B883037D}" dt="2022-10-12T20:43:09.833" v="405" actId="790"/>
        <pc:sldMkLst>
          <pc:docMk/>
          <pc:sldMk cId="0" sldId="283"/>
        </pc:sldMkLst>
        <pc:spChg chg="add mod">
          <ac:chgData name="Sian Lloyd-Williams [sil22] (Staff)" userId="de97362c-8fcb-4f97-8f06-a6cc26cf754d" providerId="ADAL" clId="{F6F793F3-8AA0-4874-895F-BA88B883037D}" dt="2022-10-12T20:42:55.306" v="404" actId="14100"/>
          <ac:spMkLst>
            <pc:docMk/>
            <pc:sldMk cId="0" sldId="283"/>
            <ac:spMk id="2" creationId="{E028241C-5968-7E1C-C804-D4F32F9266C9}"/>
          </ac:spMkLst>
        </pc:spChg>
        <pc:spChg chg="mod">
          <ac:chgData name="Sian Lloyd-Williams [sil22] (Staff)" userId="de97362c-8fcb-4f97-8f06-a6cc26cf754d" providerId="ADAL" clId="{F6F793F3-8AA0-4874-895F-BA88B883037D}" dt="2022-10-10T15:28:53.627" v="281" actId="1076"/>
          <ac:spMkLst>
            <pc:docMk/>
            <pc:sldMk cId="0" sldId="283"/>
            <ac:spMk id="359" creationId="{00000000-0000-0000-0000-000000000000}"/>
          </ac:spMkLst>
        </pc:spChg>
        <pc:spChg chg="mod">
          <ac:chgData name="Sian Lloyd-Williams [sil22] (Staff)" userId="de97362c-8fcb-4f97-8f06-a6cc26cf754d" providerId="ADAL" clId="{F6F793F3-8AA0-4874-895F-BA88B883037D}" dt="2022-10-10T15:30:57.971" v="336" actId="20577"/>
          <ac:spMkLst>
            <pc:docMk/>
            <pc:sldMk cId="0" sldId="283"/>
            <ac:spMk id="360" creationId="{00000000-0000-0000-0000-000000000000}"/>
          </ac:spMkLst>
        </pc:spChg>
        <pc:spChg chg="mod">
          <ac:chgData name="Sian Lloyd-Williams [sil22] (Staff)" userId="de97362c-8fcb-4f97-8f06-a6cc26cf754d" providerId="ADAL" clId="{F6F793F3-8AA0-4874-895F-BA88B883037D}" dt="2022-10-12T20:43:09.833" v="405" actId="790"/>
          <ac:spMkLst>
            <pc:docMk/>
            <pc:sldMk cId="0" sldId="283"/>
            <ac:spMk id="362" creationId="{00000000-0000-0000-0000-000000000000}"/>
          </ac:spMkLst>
        </pc:spChg>
        <pc:picChg chg="mod">
          <ac:chgData name="Sian Lloyd-Williams [sil22] (Staff)" userId="de97362c-8fcb-4f97-8f06-a6cc26cf754d" providerId="ADAL" clId="{F6F793F3-8AA0-4874-895F-BA88B883037D}" dt="2022-10-10T15:30:09.631" v="321" actId="14100"/>
          <ac:picMkLst>
            <pc:docMk/>
            <pc:sldMk cId="0" sldId="283"/>
            <ac:picMk id="361" creationId="{00000000-0000-0000-0000-000000000000}"/>
          </ac:picMkLst>
        </pc:picChg>
      </pc:sldChg>
      <pc:sldChg chg="modSp mod">
        <pc:chgData name="Sian Lloyd-Williams [sil22] (Staff)" userId="de97362c-8fcb-4f97-8f06-a6cc26cf754d" providerId="ADAL" clId="{F6F793F3-8AA0-4874-895F-BA88B883037D}" dt="2022-10-10T15:27:24.978" v="262" actId="114"/>
        <pc:sldMkLst>
          <pc:docMk/>
          <pc:sldMk cId="0" sldId="284"/>
        </pc:sldMkLst>
        <pc:spChg chg="mod">
          <ac:chgData name="Sian Lloyd-Williams [sil22] (Staff)" userId="de97362c-8fcb-4f97-8f06-a6cc26cf754d" providerId="ADAL" clId="{F6F793F3-8AA0-4874-895F-BA88B883037D}" dt="2022-10-10T15:27:24.978" v="262" actId="114"/>
          <ac:spMkLst>
            <pc:docMk/>
            <pc:sldMk cId="0" sldId="284"/>
            <ac:spMk id="367" creationId="{00000000-0000-0000-0000-000000000000}"/>
          </ac:spMkLst>
        </pc:spChg>
        <pc:spChg chg="mod">
          <ac:chgData name="Sian Lloyd-Williams [sil22] (Staff)" userId="de97362c-8fcb-4f97-8f06-a6cc26cf754d" providerId="ADAL" clId="{F6F793F3-8AA0-4874-895F-BA88B883037D}" dt="2022-10-10T15:27:22.333" v="261" actId="114"/>
          <ac:spMkLst>
            <pc:docMk/>
            <pc:sldMk cId="0" sldId="284"/>
            <ac:spMk id="368" creationId="{00000000-0000-0000-0000-000000000000}"/>
          </ac:spMkLst>
        </pc:spChg>
      </pc:sldChg>
      <pc:sldChg chg="modSp mod ord">
        <pc:chgData name="Sian Lloyd-Williams [sil22] (Staff)" userId="de97362c-8fcb-4f97-8f06-a6cc26cf754d" providerId="ADAL" clId="{F6F793F3-8AA0-4874-895F-BA88B883037D}" dt="2022-10-12T20:45:22.387" v="418" actId="20577"/>
        <pc:sldMkLst>
          <pc:docMk/>
          <pc:sldMk cId="0" sldId="285"/>
        </pc:sldMkLst>
        <pc:spChg chg="mod">
          <ac:chgData name="Sian Lloyd-Williams [sil22] (Staff)" userId="de97362c-8fcb-4f97-8f06-a6cc26cf754d" providerId="ADAL" clId="{F6F793F3-8AA0-4874-895F-BA88B883037D}" dt="2022-10-10T15:27:40.038" v="263" actId="790"/>
          <ac:spMkLst>
            <pc:docMk/>
            <pc:sldMk cId="0" sldId="285"/>
            <ac:spMk id="376" creationId="{00000000-0000-0000-0000-000000000000}"/>
          </ac:spMkLst>
        </pc:spChg>
        <pc:spChg chg="mod">
          <ac:chgData name="Sian Lloyd-Williams [sil22] (Staff)" userId="de97362c-8fcb-4f97-8f06-a6cc26cf754d" providerId="ADAL" clId="{F6F793F3-8AA0-4874-895F-BA88B883037D}" dt="2022-10-12T20:45:22.387" v="418" actId="20577"/>
          <ac:spMkLst>
            <pc:docMk/>
            <pc:sldMk cId="0" sldId="285"/>
            <ac:spMk id="377" creationId="{00000000-0000-0000-0000-000000000000}"/>
          </ac:spMkLst>
        </pc:spChg>
      </pc:sldChg>
      <pc:sldChg chg="modSp mod">
        <pc:chgData name="Sian Lloyd-Williams [sil22] (Staff)" userId="de97362c-8fcb-4f97-8f06-a6cc26cf754d" providerId="ADAL" clId="{F6F793F3-8AA0-4874-895F-BA88B883037D}" dt="2022-10-10T15:26:59.339" v="258" actId="114"/>
        <pc:sldMkLst>
          <pc:docMk/>
          <pc:sldMk cId="0" sldId="286"/>
        </pc:sldMkLst>
        <pc:spChg chg="mod">
          <ac:chgData name="Sian Lloyd-Williams [sil22] (Staff)" userId="de97362c-8fcb-4f97-8f06-a6cc26cf754d" providerId="ADAL" clId="{F6F793F3-8AA0-4874-895F-BA88B883037D}" dt="2022-10-10T15:26:59.339" v="258" actId="114"/>
          <ac:spMkLst>
            <pc:docMk/>
            <pc:sldMk cId="0" sldId="286"/>
            <ac:spMk id="382" creationId="{00000000-0000-0000-0000-000000000000}"/>
          </ac:spMkLst>
        </pc:spChg>
        <pc:spChg chg="mod">
          <ac:chgData name="Sian Lloyd-Williams [sil22] (Staff)" userId="de97362c-8fcb-4f97-8f06-a6cc26cf754d" providerId="ADAL" clId="{F6F793F3-8AA0-4874-895F-BA88B883037D}" dt="2022-10-10T15:26:56.899" v="257" actId="114"/>
          <ac:spMkLst>
            <pc:docMk/>
            <pc:sldMk cId="0" sldId="286"/>
            <ac:spMk id="383" creationId="{00000000-0000-0000-0000-000000000000}"/>
          </ac:spMkLst>
        </pc:spChg>
      </pc:sldChg>
      <pc:sldChg chg="modSp mod ord">
        <pc:chgData name="Sian Lloyd-Williams [sil22] (Staff)" userId="de97362c-8fcb-4f97-8f06-a6cc26cf754d" providerId="ADAL" clId="{F6F793F3-8AA0-4874-895F-BA88B883037D}" dt="2022-10-10T15:27:13.888" v="260" actId="790"/>
        <pc:sldMkLst>
          <pc:docMk/>
          <pc:sldMk cId="0" sldId="287"/>
        </pc:sldMkLst>
        <pc:spChg chg="mod">
          <ac:chgData name="Sian Lloyd-Williams [sil22] (Staff)" userId="de97362c-8fcb-4f97-8f06-a6cc26cf754d" providerId="ADAL" clId="{F6F793F3-8AA0-4874-895F-BA88B883037D}" dt="2022-10-10T15:27:13.888" v="260" actId="790"/>
          <ac:spMkLst>
            <pc:docMk/>
            <pc:sldMk cId="0" sldId="287"/>
            <ac:spMk id="389" creationId="{00000000-0000-0000-0000-000000000000}"/>
          </ac:spMkLst>
        </pc:spChg>
        <pc:spChg chg="mod">
          <ac:chgData name="Sian Lloyd-Williams [sil22] (Staff)" userId="de97362c-8fcb-4f97-8f06-a6cc26cf754d" providerId="ADAL" clId="{F6F793F3-8AA0-4874-895F-BA88B883037D}" dt="2022-10-10T15:27:08.464" v="259" actId="790"/>
          <ac:spMkLst>
            <pc:docMk/>
            <pc:sldMk cId="0" sldId="287"/>
            <ac:spMk id="390" creationId="{00000000-0000-0000-0000-000000000000}"/>
          </ac:spMkLst>
        </pc:spChg>
      </pc:sldChg>
      <pc:sldChg chg="modSp mod">
        <pc:chgData name="Sian Lloyd-Williams [sil22] (Staff)" userId="de97362c-8fcb-4f97-8f06-a6cc26cf754d" providerId="ADAL" clId="{F6F793F3-8AA0-4874-895F-BA88B883037D}" dt="2022-10-10T15:26:44.341" v="256" actId="20577"/>
        <pc:sldMkLst>
          <pc:docMk/>
          <pc:sldMk cId="0" sldId="288"/>
        </pc:sldMkLst>
        <pc:spChg chg="mod">
          <ac:chgData name="Sian Lloyd-Williams [sil22] (Staff)" userId="de97362c-8fcb-4f97-8f06-a6cc26cf754d" providerId="ADAL" clId="{F6F793F3-8AA0-4874-895F-BA88B883037D}" dt="2022-10-10T15:26:44.341" v="256" actId="20577"/>
          <ac:spMkLst>
            <pc:docMk/>
            <pc:sldMk cId="0" sldId="288"/>
            <ac:spMk id="396" creationId="{00000000-0000-0000-0000-000000000000}"/>
          </ac:spMkLst>
        </pc:spChg>
      </pc:sldChg>
      <pc:sldChg chg="modSp add mod">
        <pc:chgData name="Sian Lloyd-Williams [sil22] (Staff)" userId="de97362c-8fcb-4f97-8f06-a6cc26cf754d" providerId="ADAL" clId="{F6F793F3-8AA0-4874-895F-BA88B883037D}" dt="2022-10-10T15:32:12.701" v="347" actId="114"/>
        <pc:sldMkLst>
          <pc:docMk/>
          <pc:sldMk cId="0" sldId="289"/>
        </pc:sldMkLst>
        <pc:spChg chg="mod">
          <ac:chgData name="Sian Lloyd-Williams [sil22] (Staff)" userId="de97362c-8fcb-4f97-8f06-a6cc26cf754d" providerId="ADAL" clId="{F6F793F3-8AA0-4874-895F-BA88B883037D}" dt="2022-10-10T15:32:12.701" v="347" actId="114"/>
          <ac:spMkLst>
            <pc:docMk/>
            <pc:sldMk cId="0" sldId="289"/>
            <ac:spMk id="94" creationId="{00000000-0000-0000-0000-000000000000}"/>
          </ac:spMkLst>
        </pc:spChg>
      </pc:sldChg>
      <pc:sldChg chg="modSp add mod">
        <pc:chgData name="Sian Lloyd-Williams [sil22] (Staff)" userId="de97362c-8fcb-4f97-8f06-a6cc26cf754d" providerId="ADAL" clId="{F6F793F3-8AA0-4874-895F-BA88B883037D}" dt="2022-10-10T15:32:22.155" v="348" actId="114"/>
        <pc:sldMkLst>
          <pc:docMk/>
          <pc:sldMk cId="0" sldId="290"/>
        </pc:sldMkLst>
        <pc:spChg chg="mod">
          <ac:chgData name="Sian Lloyd-Williams [sil22] (Staff)" userId="de97362c-8fcb-4f97-8f06-a6cc26cf754d" providerId="ADAL" clId="{F6F793F3-8AA0-4874-895F-BA88B883037D}" dt="2022-10-10T15:32:22.155" v="348" actId="114"/>
          <ac:spMkLst>
            <pc:docMk/>
            <pc:sldMk cId="0" sldId="290"/>
            <ac:spMk id="101" creationId="{00000000-0000-0000-0000-000000000000}"/>
          </ac:spMkLst>
        </pc:spChg>
      </pc:sldChg>
      <pc:sldChg chg="modSp add mod">
        <pc:chgData name="Sian Lloyd-Williams [sil22] (Staff)" userId="de97362c-8fcb-4f97-8f06-a6cc26cf754d" providerId="ADAL" clId="{F6F793F3-8AA0-4874-895F-BA88B883037D}" dt="2022-10-10T15:32:27.686" v="349" actId="114"/>
        <pc:sldMkLst>
          <pc:docMk/>
          <pc:sldMk cId="0" sldId="291"/>
        </pc:sldMkLst>
        <pc:spChg chg="mod">
          <ac:chgData name="Sian Lloyd-Williams [sil22] (Staff)" userId="de97362c-8fcb-4f97-8f06-a6cc26cf754d" providerId="ADAL" clId="{F6F793F3-8AA0-4874-895F-BA88B883037D}" dt="2022-10-10T15:32:27.686" v="349" actId="114"/>
          <ac:spMkLst>
            <pc:docMk/>
            <pc:sldMk cId="0" sldId="291"/>
            <ac:spMk id="109" creationId="{00000000-0000-0000-0000-000000000000}"/>
          </ac:spMkLst>
        </pc:spChg>
      </pc:sldChg>
      <pc:sldChg chg="add">
        <pc:chgData name="Sian Lloyd-Williams [sil22] (Staff)" userId="de97362c-8fcb-4f97-8f06-a6cc26cf754d" providerId="ADAL" clId="{F6F793F3-8AA0-4874-895F-BA88B883037D}" dt="2022-10-10T13:51:04.156" v="0"/>
        <pc:sldMkLst>
          <pc:docMk/>
          <pc:sldMk cId="0" sldId="292"/>
        </pc:sldMkLst>
      </pc:sldChg>
      <pc:sldChg chg="add">
        <pc:chgData name="Sian Lloyd-Williams [sil22] (Staff)" userId="de97362c-8fcb-4f97-8f06-a6cc26cf754d" providerId="ADAL" clId="{F6F793F3-8AA0-4874-895F-BA88B883037D}" dt="2022-10-10T13:51:04.156" v="0"/>
        <pc:sldMkLst>
          <pc:docMk/>
          <pc:sldMk cId="0" sldId="293"/>
        </pc:sldMkLst>
      </pc:sldChg>
      <pc:sldChg chg="add">
        <pc:chgData name="Sian Lloyd-Williams [sil22] (Staff)" userId="de97362c-8fcb-4f97-8f06-a6cc26cf754d" providerId="ADAL" clId="{F6F793F3-8AA0-4874-895F-BA88B883037D}" dt="2022-10-10T13:51:04.156" v="0"/>
        <pc:sldMkLst>
          <pc:docMk/>
          <pc:sldMk cId="0" sldId="294"/>
        </pc:sldMkLst>
      </pc:sldChg>
      <pc:sldChg chg="add">
        <pc:chgData name="Sian Lloyd-Williams [sil22] (Staff)" userId="de97362c-8fcb-4f97-8f06-a6cc26cf754d" providerId="ADAL" clId="{F6F793F3-8AA0-4874-895F-BA88B883037D}" dt="2022-10-10T13:51:04.156" v="0"/>
        <pc:sldMkLst>
          <pc:docMk/>
          <pc:sldMk cId="0" sldId="295"/>
        </pc:sldMkLst>
      </pc:sldChg>
      <pc:sldChg chg="add">
        <pc:chgData name="Sian Lloyd-Williams [sil22] (Staff)" userId="de97362c-8fcb-4f97-8f06-a6cc26cf754d" providerId="ADAL" clId="{F6F793F3-8AA0-4874-895F-BA88B883037D}" dt="2022-10-10T13:51:04.156" v="0"/>
        <pc:sldMkLst>
          <pc:docMk/>
          <pc:sldMk cId="0" sldId="296"/>
        </pc:sldMkLst>
      </pc:sldChg>
      <pc:sldChg chg="add">
        <pc:chgData name="Sian Lloyd-Williams [sil22] (Staff)" userId="de97362c-8fcb-4f97-8f06-a6cc26cf754d" providerId="ADAL" clId="{F6F793F3-8AA0-4874-895F-BA88B883037D}" dt="2022-10-10T15:23:09.494" v="220"/>
        <pc:sldMkLst>
          <pc:docMk/>
          <pc:sldMk cId="3586664404" sldId="315"/>
        </pc:sldMkLst>
      </pc:sldChg>
      <pc:sldChg chg="add ord">
        <pc:chgData name="Sian Lloyd-Williams [sil22] (Staff)" userId="de97362c-8fcb-4f97-8f06-a6cc26cf754d" providerId="ADAL" clId="{F6F793F3-8AA0-4874-895F-BA88B883037D}" dt="2022-10-10T15:23:25.076" v="223"/>
        <pc:sldMkLst>
          <pc:docMk/>
          <pc:sldMk cId="1457748992" sldId="327"/>
        </pc:sldMkLst>
      </pc:sldChg>
      <pc:sldChg chg="add">
        <pc:chgData name="Sian Lloyd-Williams [sil22] (Staff)" userId="de97362c-8fcb-4f97-8f06-a6cc26cf754d" providerId="ADAL" clId="{F6F793F3-8AA0-4874-895F-BA88B883037D}" dt="2022-10-10T15:23:09.494" v="220"/>
        <pc:sldMkLst>
          <pc:docMk/>
          <pc:sldMk cId="58202811" sldId="334"/>
        </pc:sldMkLst>
      </pc:sldChg>
      <pc:sldChg chg="modSp add mod">
        <pc:chgData name="Sian Lloyd-Williams [sil22] (Staff)" userId="de97362c-8fcb-4f97-8f06-a6cc26cf754d" providerId="ADAL" clId="{F6F793F3-8AA0-4874-895F-BA88B883037D}" dt="2022-10-10T15:24:28.860" v="226" actId="27636"/>
        <pc:sldMkLst>
          <pc:docMk/>
          <pc:sldMk cId="965162222" sldId="469"/>
        </pc:sldMkLst>
        <pc:spChg chg="mod">
          <ac:chgData name="Sian Lloyd-Williams [sil22] (Staff)" userId="de97362c-8fcb-4f97-8f06-a6cc26cf754d" providerId="ADAL" clId="{F6F793F3-8AA0-4874-895F-BA88B883037D}" dt="2022-10-10T15:24:28.860" v="226" actId="27636"/>
          <ac:spMkLst>
            <pc:docMk/>
            <pc:sldMk cId="965162222" sldId="469"/>
            <ac:spMk id="3" creationId="{00000000-0000-0000-0000-000000000000}"/>
          </ac:spMkLst>
        </pc:spChg>
      </pc:sldChg>
      <pc:sldChg chg="modSp add mod">
        <pc:chgData name="Sian Lloyd-Williams [sil22] (Staff)" userId="de97362c-8fcb-4f97-8f06-a6cc26cf754d" providerId="ADAL" clId="{F6F793F3-8AA0-4874-895F-BA88B883037D}" dt="2022-10-10T15:24:28.880" v="227" actId="27636"/>
        <pc:sldMkLst>
          <pc:docMk/>
          <pc:sldMk cId="1974300498" sldId="471"/>
        </pc:sldMkLst>
        <pc:spChg chg="mod">
          <ac:chgData name="Sian Lloyd-Williams [sil22] (Staff)" userId="de97362c-8fcb-4f97-8f06-a6cc26cf754d" providerId="ADAL" clId="{F6F793F3-8AA0-4874-895F-BA88B883037D}" dt="2022-10-10T15:24:28.880" v="227" actId="27636"/>
          <ac:spMkLst>
            <pc:docMk/>
            <pc:sldMk cId="1974300498" sldId="471"/>
            <ac:spMk id="3"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txBox="1">
            <a:spLocks noGrp="1"/>
          </p:cNvSpPr>
          <p:nvPr>
            <p:ph type="hdr" idx="2"/>
          </p:nvPr>
        </p:nvSpPr>
        <p:spPr>
          <a:xfrm>
            <a:off x="0" y="0"/>
            <a:ext cx="2971800" cy="458788"/>
          </a:xfrm>
          <a:prstGeom prst="rect">
            <a:avLst/>
          </a:prstGeom>
          <a:noFill/>
          <a:ln>
            <a:noFill/>
          </a:ln>
        </p:spPr>
        <p:txBody>
          <a:bodyPr spcFirstLastPara="1" wrap="square" lIns="91425" tIns="45700" rIns="91425" bIns="45700" anchor="t" anchorCtr="0">
            <a:noAutofit/>
          </a:bodyPr>
          <a:lstStyle>
            <a:lvl1pPr marR="0" lvl="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4" name="Google Shape;4;n"/>
          <p:cNvSpPr txBox="1">
            <a:spLocks noGrp="1"/>
          </p:cNvSpPr>
          <p:nvPr>
            <p:ph type="dt" idx="10"/>
          </p:nvPr>
        </p:nvSpPr>
        <p:spPr>
          <a:xfrm>
            <a:off x="3884613" y="0"/>
            <a:ext cx="2971800" cy="458788"/>
          </a:xfrm>
          <a:prstGeom prst="rect">
            <a:avLst/>
          </a:prstGeom>
          <a:noFill/>
          <a:ln>
            <a:noFill/>
          </a:ln>
        </p:spPr>
        <p:txBody>
          <a:bodyPr spcFirstLastPara="1" wrap="square" lIns="91425" tIns="45700" rIns="91425" bIns="45700" anchor="t" anchorCtr="0">
            <a:noAutofit/>
          </a:bodyPr>
          <a:lstStyle>
            <a:lvl1pPr marR="0" lvl="0" algn="r"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5" name="Google Shape;5;n"/>
          <p:cNvSpPr>
            <a:spLocks noGrp="1" noRot="1" noChangeAspect="1"/>
          </p:cNvSpPr>
          <p:nvPr>
            <p:ph type="sldImg" idx="3"/>
          </p:nvPr>
        </p:nvSpPr>
        <p:spPr>
          <a:xfrm>
            <a:off x="1371600" y="1143000"/>
            <a:ext cx="41148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6" name="Google Shape;6;n"/>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lvl1pPr marL="457200" marR="0" lvl="0"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L="914400" marR="0" lvl="1"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2pPr>
            <a:lvl3pPr marL="1371600" marR="0" lvl="2"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3pPr>
            <a:lvl4pPr marL="1828800" marR="0" lvl="3"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4pPr>
            <a:lvl5pPr marL="2286000" marR="0" lvl="4"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5pPr>
            <a:lvl6pPr marL="2743200" marR="0" lvl="5"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6pPr>
            <a:lvl7pPr marL="3200400" marR="0" lvl="6"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7pPr>
            <a:lvl8pPr marL="3657600" marR="0" lvl="7"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8pPr>
            <a:lvl9pPr marL="4114800" marR="0" lvl="8"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9pPr>
          </a:lstStyle>
          <a:p>
            <a:endParaRPr/>
          </a:p>
        </p:txBody>
      </p:sp>
      <p:sp>
        <p:nvSpPr>
          <p:cNvPr id="7" name="Google Shape;7;n"/>
          <p:cNvSpPr txBox="1">
            <a:spLocks noGrp="1"/>
          </p:cNvSpPr>
          <p:nvPr>
            <p:ph type="ftr" idx="11"/>
          </p:nvPr>
        </p:nvSpPr>
        <p:spPr>
          <a:xfrm>
            <a:off x="0" y="8685213"/>
            <a:ext cx="2971800" cy="458787"/>
          </a:xfrm>
          <a:prstGeom prst="rect">
            <a:avLst/>
          </a:prstGeom>
          <a:noFill/>
          <a:ln>
            <a:noFill/>
          </a:ln>
        </p:spPr>
        <p:txBody>
          <a:bodyPr spcFirstLastPara="1" wrap="square" lIns="91425" tIns="45700" rIns="91425" bIns="45700" anchor="b" anchorCtr="0">
            <a:noAutofit/>
          </a:bodyPr>
          <a:lstStyle>
            <a:lvl1pPr marR="0" lvl="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8" name="Google Shape;8;n"/>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rtl="0">
              <a:spcBef>
                <a:spcPts val="0"/>
              </a:spcBef>
              <a:spcAft>
                <a:spcPts val="0"/>
              </a:spcAft>
              <a:buNone/>
            </a:pPr>
            <a:fld id="{00000000-1234-1234-1234-123412341234}" type="slidenum">
              <a:rPr lang="en-GB" sz="1200" b="0" i="0" u="none" strike="noStrike" cap="none">
                <a:solidFill>
                  <a:schemeClr val="dk1"/>
                </a:solidFill>
                <a:latin typeface="Calibri"/>
                <a:ea typeface="Calibri"/>
                <a:cs typeface="Calibri"/>
                <a:sym typeface="Calibri"/>
              </a:rPr>
              <a:t>‹#›</a:t>
            </a:fld>
            <a:endParaRPr sz="1200" b="0" i="0" u="none" strike="noStrike" cap="none">
              <a:solidFill>
                <a:schemeClr val="dk1"/>
              </a:solidFill>
              <a:latin typeface="Calibri"/>
              <a:ea typeface="Calibri"/>
              <a:cs typeface="Calibri"/>
              <a:sym typeface="Calibri"/>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7"/>
        <p:cNvGrpSpPr/>
        <p:nvPr/>
      </p:nvGrpSpPr>
      <p:grpSpPr>
        <a:xfrm>
          <a:off x="0" y="0"/>
          <a:ext cx="0" cy="0"/>
          <a:chOff x="0" y="0"/>
          <a:chExt cx="0" cy="0"/>
        </a:xfrm>
      </p:grpSpPr>
      <p:sp>
        <p:nvSpPr>
          <p:cNvPr id="88" name="Google Shape;88;p1:notes"/>
          <p:cNvSpPr>
            <a:spLocks noGrp="1" noRot="1" noChangeAspect="1"/>
          </p:cNvSpPr>
          <p:nvPr>
            <p:ph type="sldImg" idx="2"/>
          </p:nvPr>
        </p:nvSpPr>
        <p:spPr>
          <a:xfrm>
            <a:off x="1371600" y="1143000"/>
            <a:ext cx="41148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89" name="Google Shape;89;p1: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90" name="Google Shape;90;p1: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1</a:t>
            </a:fld>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6"/>
        <p:cNvGrpSpPr/>
        <p:nvPr/>
      </p:nvGrpSpPr>
      <p:grpSpPr>
        <a:xfrm>
          <a:off x="0" y="0"/>
          <a:ext cx="0" cy="0"/>
          <a:chOff x="0" y="0"/>
          <a:chExt cx="0" cy="0"/>
        </a:xfrm>
      </p:grpSpPr>
      <p:sp>
        <p:nvSpPr>
          <p:cNvPr id="97" name="Google Shape;97;p2: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98" name="Google Shape;98;p2: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chemeClr val="dk1"/>
              </a:buClr>
              <a:buSzPts val="1200"/>
              <a:buFont typeface="Calibri"/>
              <a:buNone/>
            </a:pPr>
            <a:r>
              <a:rPr lang="en-GB"/>
              <a:t> </a:t>
            </a:r>
            <a:endParaRPr/>
          </a:p>
        </p:txBody>
      </p:sp>
      <p:sp>
        <p:nvSpPr>
          <p:cNvPr id="99" name="Google Shape;99;p2: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2</a:t>
            </a:fld>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5"/>
        <p:cNvGrpSpPr/>
        <p:nvPr/>
      </p:nvGrpSpPr>
      <p:grpSpPr>
        <a:xfrm>
          <a:off x="0" y="0"/>
          <a:ext cx="0" cy="0"/>
          <a:chOff x="0" y="0"/>
          <a:chExt cx="0" cy="0"/>
        </a:xfrm>
      </p:grpSpPr>
      <p:sp>
        <p:nvSpPr>
          <p:cNvPr id="106" name="Google Shape;106;p3: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07" name="Google Shape;107;p3:notes"/>
          <p:cNvSpPr>
            <a:spLocks noGrp="1" noRot="1" noChangeAspect="1"/>
          </p:cNvSpPr>
          <p:nvPr>
            <p:ph type="sldImg" idx="2"/>
          </p:nvPr>
        </p:nvSpPr>
        <p:spPr>
          <a:xfrm>
            <a:off x="1371600" y="1143000"/>
            <a:ext cx="41148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7"/>
        <p:cNvGrpSpPr/>
        <p:nvPr/>
      </p:nvGrpSpPr>
      <p:grpSpPr>
        <a:xfrm>
          <a:off x="0" y="0"/>
          <a:ext cx="0" cy="0"/>
          <a:chOff x="0" y="0"/>
          <a:chExt cx="0" cy="0"/>
        </a:xfrm>
      </p:grpSpPr>
      <p:sp>
        <p:nvSpPr>
          <p:cNvPr id="118" name="Google Shape;118;p4:notes"/>
          <p:cNvSpPr>
            <a:spLocks noGrp="1" noRot="1" noChangeAspect="1"/>
          </p:cNvSpPr>
          <p:nvPr>
            <p:ph type="sldImg" idx="2"/>
          </p:nvPr>
        </p:nvSpPr>
        <p:spPr>
          <a:xfrm>
            <a:off x="1371600" y="1143000"/>
            <a:ext cx="41148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19" name="Google Shape;119;p4: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20" name="Google Shape;120;p4: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4</a:t>
            </a:fld>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3"/>
        <p:cNvGrpSpPr/>
        <p:nvPr/>
      </p:nvGrpSpPr>
      <p:grpSpPr>
        <a:xfrm>
          <a:off x="0" y="0"/>
          <a:ext cx="0" cy="0"/>
          <a:chOff x="0" y="0"/>
          <a:chExt cx="0" cy="0"/>
        </a:xfrm>
      </p:grpSpPr>
      <p:sp>
        <p:nvSpPr>
          <p:cNvPr id="124" name="Google Shape;124;p5: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25" name="Google Shape;125;p5:notes"/>
          <p:cNvSpPr>
            <a:spLocks noGrp="1" noRot="1" noChangeAspect="1"/>
          </p:cNvSpPr>
          <p:nvPr>
            <p:ph type="sldImg" idx="2"/>
          </p:nvPr>
        </p:nvSpPr>
        <p:spPr>
          <a:xfrm>
            <a:off x="1371600" y="1143000"/>
            <a:ext cx="41148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4"/>
        <p:cNvGrpSpPr/>
        <p:nvPr/>
      </p:nvGrpSpPr>
      <p:grpSpPr>
        <a:xfrm>
          <a:off x="0" y="0"/>
          <a:ext cx="0" cy="0"/>
          <a:chOff x="0" y="0"/>
          <a:chExt cx="0" cy="0"/>
        </a:xfrm>
      </p:grpSpPr>
      <p:sp>
        <p:nvSpPr>
          <p:cNvPr id="145" name="Google Shape;145;g16203b4607a_0_23:notes"/>
          <p:cNvSpPr>
            <a:spLocks noGrp="1" noRot="1" noChangeAspect="1"/>
          </p:cNvSpPr>
          <p:nvPr>
            <p:ph type="sldImg" idx="2"/>
          </p:nvPr>
        </p:nvSpPr>
        <p:spPr>
          <a:xfrm>
            <a:off x="1371600" y="1143000"/>
            <a:ext cx="4114800" cy="30861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6" name="Google Shape;146;g16203b4607a_0_23:notes"/>
          <p:cNvSpPr txBox="1">
            <a:spLocks noGrp="1"/>
          </p:cNvSpPr>
          <p:nvPr>
            <p:ph type="body" idx="1"/>
          </p:nvPr>
        </p:nvSpPr>
        <p:spPr>
          <a:xfrm>
            <a:off x="685800" y="4400550"/>
            <a:ext cx="5486400" cy="36006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47" name="Google Shape;147;g16203b4607a_0_23:notes"/>
          <p:cNvSpPr txBox="1">
            <a:spLocks noGrp="1"/>
          </p:cNvSpPr>
          <p:nvPr>
            <p:ph type="sldNum" idx="12"/>
          </p:nvPr>
        </p:nvSpPr>
        <p:spPr>
          <a:xfrm>
            <a:off x="3884613" y="8685213"/>
            <a:ext cx="2971800" cy="4587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en-GB"/>
              <a:t>6</a:t>
            </a:fld>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2"/>
        <p:cNvGrpSpPr/>
        <p:nvPr/>
      </p:nvGrpSpPr>
      <p:grpSpPr>
        <a:xfrm>
          <a:off x="0" y="0"/>
          <a:ext cx="0" cy="0"/>
          <a:chOff x="0" y="0"/>
          <a:chExt cx="0" cy="0"/>
        </a:xfrm>
      </p:grpSpPr>
      <p:sp>
        <p:nvSpPr>
          <p:cNvPr id="133" name="Google Shape;133;p6:notes"/>
          <p:cNvSpPr>
            <a:spLocks noGrp="1" noRot="1" noChangeAspect="1"/>
          </p:cNvSpPr>
          <p:nvPr>
            <p:ph type="sldImg" idx="2"/>
          </p:nvPr>
        </p:nvSpPr>
        <p:spPr>
          <a:xfrm>
            <a:off x="1371600" y="1143000"/>
            <a:ext cx="41148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34" name="Google Shape;134;p6: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35" name="Google Shape;135;p6:notes"/>
          <p:cNvSpPr txBox="1">
            <a:spLocks noGrp="1"/>
          </p:cNvSpPr>
          <p:nvPr>
            <p:ph type="ftr" idx="11"/>
          </p:nvPr>
        </p:nvSpPr>
        <p:spPr>
          <a:xfrm>
            <a:off x="0" y="8685213"/>
            <a:ext cx="2971800" cy="458787"/>
          </a:xfrm>
          <a:prstGeom prst="rect">
            <a:avLst/>
          </a:prstGeom>
          <a:noFill/>
          <a:ln>
            <a:noFill/>
          </a:ln>
        </p:spPr>
        <p:txBody>
          <a:bodyPr spcFirstLastPara="1" wrap="square" lIns="91425" tIns="45700" rIns="91425" bIns="45700" anchor="b" anchorCtr="0">
            <a:noAutofit/>
          </a:bodyPr>
          <a:lstStyle/>
          <a:p>
            <a:pPr marL="0" lvl="0" indent="0" algn="l" rtl="0">
              <a:spcBef>
                <a:spcPts val="0"/>
              </a:spcBef>
              <a:spcAft>
                <a:spcPts val="0"/>
              </a:spcAft>
              <a:buNone/>
            </a:pPr>
            <a:r>
              <a:rPr lang="en-GB"/>
              <a:t>A3 / Cardiff University / CK / Nov 2007</a:t>
            </a:r>
            <a:endParaRPr/>
          </a:p>
        </p:txBody>
      </p:sp>
      <p:sp>
        <p:nvSpPr>
          <p:cNvPr id="136" name="Google Shape;136;p6: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7</a:t>
            </a:fld>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1"/>
        <p:cNvGrpSpPr/>
        <p:nvPr/>
      </p:nvGrpSpPr>
      <p:grpSpPr>
        <a:xfrm>
          <a:off x="0" y="0"/>
          <a:ext cx="0" cy="0"/>
          <a:chOff x="0" y="0"/>
          <a:chExt cx="0" cy="0"/>
        </a:xfrm>
      </p:grpSpPr>
      <p:sp>
        <p:nvSpPr>
          <p:cNvPr id="152" name="Google Shape;152;p7: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53" name="Google Shape;153;p7:notes"/>
          <p:cNvSpPr>
            <a:spLocks noGrp="1" noRot="1" noChangeAspect="1"/>
          </p:cNvSpPr>
          <p:nvPr>
            <p:ph type="sldImg" idx="2"/>
          </p:nvPr>
        </p:nvSpPr>
        <p:spPr>
          <a:xfrm>
            <a:off x="1371600" y="1143000"/>
            <a:ext cx="41148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1"/>
        <p:cNvGrpSpPr/>
        <p:nvPr/>
      </p:nvGrpSpPr>
      <p:grpSpPr>
        <a:xfrm>
          <a:off x="0" y="0"/>
          <a:ext cx="0" cy="0"/>
          <a:chOff x="0" y="0"/>
          <a:chExt cx="0" cy="0"/>
        </a:xfrm>
      </p:grpSpPr>
      <p:sp>
        <p:nvSpPr>
          <p:cNvPr id="192" name="Google Shape;192;g1644b276df6_1_24:notes"/>
          <p:cNvSpPr txBox="1">
            <a:spLocks noGrp="1"/>
          </p:cNvSpPr>
          <p:nvPr>
            <p:ph type="body" idx="1"/>
          </p:nvPr>
        </p:nvSpPr>
        <p:spPr>
          <a:xfrm>
            <a:off x="685800" y="4400550"/>
            <a:ext cx="5486400" cy="36006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93" name="Google Shape;193;g1644b276df6_1_24:notes"/>
          <p:cNvSpPr>
            <a:spLocks noGrp="1" noRot="1" noChangeAspect="1"/>
          </p:cNvSpPr>
          <p:nvPr>
            <p:ph type="sldImg" idx="2"/>
          </p:nvPr>
        </p:nvSpPr>
        <p:spPr>
          <a:xfrm>
            <a:off x="1371600" y="1143000"/>
            <a:ext cx="41148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1"/>
        <p:cNvGrpSpPr/>
        <p:nvPr/>
      </p:nvGrpSpPr>
      <p:grpSpPr>
        <a:xfrm>
          <a:off x="0" y="0"/>
          <a:ext cx="0" cy="0"/>
          <a:chOff x="0" y="0"/>
          <a:chExt cx="0" cy="0"/>
        </a:xfrm>
      </p:grpSpPr>
      <p:sp>
        <p:nvSpPr>
          <p:cNvPr id="162" name="Google Shape;162;p8: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63" name="Google Shape;163;p8:notes"/>
          <p:cNvSpPr>
            <a:spLocks noGrp="1" noRot="1" noChangeAspect="1"/>
          </p:cNvSpPr>
          <p:nvPr>
            <p:ph type="sldImg" idx="2"/>
          </p:nvPr>
        </p:nvSpPr>
        <p:spPr>
          <a:xfrm>
            <a:off x="1371600" y="1143000"/>
            <a:ext cx="41148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1"/>
        <p:cNvGrpSpPr/>
        <p:nvPr/>
      </p:nvGrpSpPr>
      <p:grpSpPr>
        <a:xfrm>
          <a:off x="0" y="0"/>
          <a:ext cx="0" cy="0"/>
          <a:chOff x="0" y="0"/>
          <a:chExt cx="0" cy="0"/>
        </a:xfrm>
      </p:grpSpPr>
      <p:sp>
        <p:nvSpPr>
          <p:cNvPr id="222" name="Google Shape;222;p9:notes"/>
          <p:cNvSpPr>
            <a:spLocks noGrp="1" noRot="1" noChangeAspect="1"/>
          </p:cNvSpPr>
          <p:nvPr>
            <p:ph type="sldImg" idx="2"/>
          </p:nvPr>
        </p:nvSpPr>
        <p:spPr>
          <a:xfrm>
            <a:off x="1371600" y="1143000"/>
            <a:ext cx="4114800" cy="3086100"/>
          </a:xfrm>
          <a:custGeom>
            <a:avLst/>
            <a:gdLst/>
            <a:ahLst/>
            <a:cxnLst/>
            <a:rect l="l" t="t" r="r" b="b"/>
            <a:pathLst>
              <a:path w="120000" h="120000" extrusionOk="0">
                <a:moveTo>
                  <a:pt x="0" y="0"/>
                </a:moveTo>
                <a:lnTo>
                  <a:pt x="120000" y="0"/>
                </a:lnTo>
                <a:lnTo>
                  <a:pt x="120000" y="120000"/>
                </a:lnTo>
                <a:lnTo>
                  <a:pt x="0" y="120000"/>
                </a:lnTo>
                <a:close/>
              </a:path>
            </a:pathLst>
          </a:custGeom>
          <a:noFill/>
          <a:ln>
            <a:noFill/>
          </a:ln>
        </p:spPr>
      </p:sp>
      <p:sp>
        <p:nvSpPr>
          <p:cNvPr id="223" name="Google Shape;223;p9: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GB">
                <a:latin typeface="Arial"/>
                <a:ea typeface="Arial"/>
                <a:cs typeface="Arial"/>
                <a:sym typeface="Arial"/>
              </a:rPr>
              <a:t>May take a while to frame a question and identify literature focus</a:t>
            </a:r>
            <a:endParaRPr/>
          </a:p>
        </p:txBody>
      </p:sp>
      <p:sp>
        <p:nvSpPr>
          <p:cNvPr id="224" name="Google Shape;224;p9: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rtl="0">
              <a:spcBef>
                <a:spcPts val="0"/>
              </a:spcBef>
              <a:spcAft>
                <a:spcPts val="0"/>
              </a:spcAft>
              <a:buNone/>
            </a:pPr>
            <a:fld id="{00000000-1234-1234-1234-123412341234}" type="slidenum">
              <a:rPr lang="en-GB" sz="1200">
                <a:solidFill>
                  <a:schemeClr val="dk1"/>
                </a:solidFill>
                <a:latin typeface="Arial"/>
                <a:ea typeface="Arial"/>
                <a:cs typeface="Arial"/>
                <a:sym typeface="Arial"/>
              </a:rPr>
              <a:t>11</a:t>
            </a:fld>
            <a:endParaRPr sz="1200">
              <a:solidFill>
                <a:schemeClr val="dk1"/>
              </a:solidFill>
              <a:latin typeface="Arial"/>
              <a:ea typeface="Arial"/>
              <a:cs typeface="Arial"/>
              <a:sym typeface="Arial"/>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0"/>
        <p:cNvGrpSpPr/>
        <p:nvPr/>
      </p:nvGrpSpPr>
      <p:grpSpPr>
        <a:xfrm>
          <a:off x="0" y="0"/>
          <a:ext cx="0" cy="0"/>
          <a:chOff x="0" y="0"/>
          <a:chExt cx="0" cy="0"/>
        </a:xfrm>
      </p:grpSpPr>
      <p:sp>
        <p:nvSpPr>
          <p:cNvPr id="231" name="Google Shape;231;p10:notes"/>
          <p:cNvSpPr>
            <a:spLocks noGrp="1" noRot="1" noChangeAspect="1"/>
          </p:cNvSpPr>
          <p:nvPr>
            <p:ph type="sldImg" idx="2"/>
          </p:nvPr>
        </p:nvSpPr>
        <p:spPr>
          <a:xfrm>
            <a:off x="1371600" y="1143000"/>
            <a:ext cx="4114800" cy="3086100"/>
          </a:xfrm>
          <a:custGeom>
            <a:avLst/>
            <a:gdLst/>
            <a:ahLst/>
            <a:cxnLst/>
            <a:rect l="l" t="t" r="r" b="b"/>
            <a:pathLst>
              <a:path w="120000" h="120000" extrusionOk="0">
                <a:moveTo>
                  <a:pt x="0" y="0"/>
                </a:moveTo>
                <a:lnTo>
                  <a:pt x="120000" y="0"/>
                </a:lnTo>
                <a:lnTo>
                  <a:pt x="120000" y="120000"/>
                </a:lnTo>
                <a:lnTo>
                  <a:pt x="0" y="120000"/>
                </a:lnTo>
                <a:close/>
              </a:path>
            </a:pathLst>
          </a:custGeom>
          <a:noFill/>
          <a:ln>
            <a:noFill/>
          </a:ln>
        </p:spPr>
      </p:sp>
      <p:sp>
        <p:nvSpPr>
          <p:cNvPr id="232" name="Google Shape;232;p10: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GB">
                <a:latin typeface="Arial"/>
                <a:ea typeface="Arial"/>
                <a:cs typeface="Arial"/>
                <a:sym typeface="Arial"/>
              </a:rPr>
              <a:t>So essential to have clarity  / understanding about self, values, lenses </a:t>
            </a:r>
            <a:endParaRPr/>
          </a:p>
          <a:p>
            <a:pPr marL="0" lvl="0" indent="0" algn="l" rtl="0">
              <a:spcBef>
                <a:spcPts val="0"/>
              </a:spcBef>
              <a:spcAft>
                <a:spcPts val="0"/>
              </a:spcAft>
              <a:buNone/>
            </a:pPr>
            <a:r>
              <a:rPr lang="en-GB">
                <a:latin typeface="Arial"/>
                <a:ea typeface="Arial"/>
                <a:cs typeface="Arial"/>
                <a:sym typeface="Arial"/>
              </a:rPr>
              <a:t>McNiff 2002: Action Research begins with values: as a self reflective practitioner you need to be aware of what drives your life and work, so you can be clear about what you are doing and why you are doing it’</a:t>
            </a:r>
            <a:endParaRPr/>
          </a:p>
          <a:p>
            <a:pPr marL="0" lvl="0" indent="0" algn="l" rtl="0">
              <a:spcBef>
                <a:spcPts val="0"/>
              </a:spcBef>
              <a:spcAft>
                <a:spcPts val="0"/>
              </a:spcAft>
              <a:buNone/>
            </a:pPr>
            <a:endParaRPr>
              <a:latin typeface="Arial"/>
              <a:ea typeface="Arial"/>
              <a:cs typeface="Arial"/>
              <a:sym typeface="Arial"/>
            </a:endParaRPr>
          </a:p>
          <a:p>
            <a:pPr marL="0" lvl="0" indent="0" algn="l" rtl="0">
              <a:spcBef>
                <a:spcPts val="0"/>
              </a:spcBef>
              <a:spcAft>
                <a:spcPts val="0"/>
              </a:spcAft>
              <a:buNone/>
            </a:pPr>
            <a:r>
              <a:rPr lang="en-GB">
                <a:latin typeface="Arial"/>
                <a:ea typeface="Arial"/>
                <a:cs typeface="Arial"/>
                <a:sym typeface="Arial"/>
              </a:rPr>
              <a:t>‘one person’s improvement can be another persons’ deterioration’ </a:t>
            </a:r>
            <a:endParaRPr/>
          </a:p>
          <a:p>
            <a:pPr marL="0" lvl="0" indent="0" algn="l" rtl="0">
              <a:spcBef>
                <a:spcPts val="0"/>
              </a:spcBef>
              <a:spcAft>
                <a:spcPts val="0"/>
              </a:spcAft>
              <a:buNone/>
            </a:pPr>
            <a:r>
              <a:rPr lang="en-GB">
                <a:latin typeface="Arial"/>
                <a:ea typeface="Arial"/>
                <a:cs typeface="Arial"/>
                <a:sym typeface="Arial"/>
              </a:rPr>
              <a:t> ‘If my deliberations produce an understanding which helps me, then I can offer it to others to try’ </a:t>
            </a:r>
            <a:endParaRPr/>
          </a:p>
          <a:p>
            <a:pPr marL="0" lvl="0" indent="0" algn="l" rtl="0">
              <a:spcBef>
                <a:spcPts val="0"/>
              </a:spcBef>
              <a:spcAft>
                <a:spcPts val="0"/>
              </a:spcAft>
              <a:buNone/>
            </a:pPr>
            <a:r>
              <a:rPr lang="en-GB">
                <a:latin typeface="Arial"/>
                <a:ea typeface="Arial"/>
                <a:cs typeface="Arial"/>
                <a:sym typeface="Arial"/>
              </a:rPr>
              <a:t>BUT ‘not directly applicable beyond the contingencies of my practice’</a:t>
            </a:r>
            <a:endParaRPr/>
          </a:p>
          <a:p>
            <a:pPr marL="0" lvl="0" indent="0" algn="l" rtl="0">
              <a:spcBef>
                <a:spcPts val="0"/>
              </a:spcBef>
              <a:spcAft>
                <a:spcPts val="0"/>
              </a:spcAft>
              <a:buNone/>
            </a:pPr>
            <a:endParaRPr>
              <a:latin typeface="Arial"/>
              <a:ea typeface="Arial"/>
              <a:cs typeface="Arial"/>
              <a:sym typeface="Arial"/>
            </a:endParaRPr>
          </a:p>
        </p:txBody>
      </p:sp>
      <p:sp>
        <p:nvSpPr>
          <p:cNvPr id="233" name="Google Shape;233;p10: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rtl="0">
              <a:spcBef>
                <a:spcPts val="0"/>
              </a:spcBef>
              <a:spcAft>
                <a:spcPts val="0"/>
              </a:spcAft>
              <a:buNone/>
            </a:pPr>
            <a:fld id="{00000000-1234-1234-1234-123412341234}" type="slidenum">
              <a:rPr lang="en-GB" sz="1200">
                <a:solidFill>
                  <a:schemeClr val="dk1"/>
                </a:solidFill>
                <a:latin typeface="Arial"/>
                <a:ea typeface="Arial"/>
                <a:cs typeface="Arial"/>
                <a:sym typeface="Arial"/>
              </a:rPr>
              <a:t>12</a:t>
            </a:fld>
            <a:endParaRPr sz="1200">
              <a:solidFill>
                <a:schemeClr val="dk1"/>
              </a:solidFill>
              <a:latin typeface="Arial"/>
              <a:ea typeface="Arial"/>
              <a:cs typeface="Arial"/>
              <a:sym typeface="Arial"/>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4"/>
        <p:cNvGrpSpPr/>
        <p:nvPr/>
      </p:nvGrpSpPr>
      <p:grpSpPr>
        <a:xfrm>
          <a:off x="0" y="0"/>
          <a:ext cx="0" cy="0"/>
          <a:chOff x="0" y="0"/>
          <a:chExt cx="0" cy="0"/>
        </a:xfrm>
      </p:grpSpPr>
      <p:sp>
        <p:nvSpPr>
          <p:cNvPr id="245" name="Google Shape;245;g16203b4607a_0_58:notes"/>
          <p:cNvSpPr txBox="1">
            <a:spLocks noGrp="1"/>
          </p:cNvSpPr>
          <p:nvPr>
            <p:ph type="body" idx="1"/>
          </p:nvPr>
        </p:nvSpPr>
        <p:spPr>
          <a:xfrm>
            <a:off x="685800" y="4400550"/>
            <a:ext cx="5486400" cy="36006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46" name="Google Shape;246;g16203b4607a_0_58:notes"/>
          <p:cNvSpPr>
            <a:spLocks noGrp="1" noRot="1" noChangeAspect="1"/>
          </p:cNvSpPr>
          <p:nvPr>
            <p:ph type="sldImg" idx="2"/>
          </p:nvPr>
        </p:nvSpPr>
        <p:spPr>
          <a:xfrm>
            <a:off x="1371600" y="1143000"/>
            <a:ext cx="41148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8"/>
        <p:cNvGrpSpPr/>
        <p:nvPr/>
      </p:nvGrpSpPr>
      <p:grpSpPr>
        <a:xfrm>
          <a:off x="0" y="0"/>
          <a:ext cx="0" cy="0"/>
          <a:chOff x="0" y="0"/>
          <a:chExt cx="0" cy="0"/>
        </a:xfrm>
      </p:grpSpPr>
      <p:sp>
        <p:nvSpPr>
          <p:cNvPr id="239" name="Google Shape;239;p11: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40" name="Google Shape;240;p11:notes"/>
          <p:cNvSpPr>
            <a:spLocks noGrp="1" noRot="1" noChangeAspect="1"/>
          </p:cNvSpPr>
          <p:nvPr>
            <p:ph type="sldImg" idx="2"/>
          </p:nvPr>
        </p:nvSpPr>
        <p:spPr>
          <a:xfrm>
            <a:off x="1371600" y="1143000"/>
            <a:ext cx="41148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66"/>
        <p:cNvGrpSpPr/>
        <p:nvPr/>
      </p:nvGrpSpPr>
      <p:grpSpPr>
        <a:xfrm>
          <a:off x="0" y="0"/>
          <a:ext cx="0" cy="0"/>
          <a:chOff x="0" y="0"/>
          <a:chExt cx="0" cy="0"/>
        </a:xfrm>
      </p:grpSpPr>
      <p:sp>
        <p:nvSpPr>
          <p:cNvPr id="267" name="Google Shape;267;g1644b276df6_1_0:notes"/>
          <p:cNvSpPr>
            <a:spLocks noGrp="1" noRot="1" noChangeAspect="1"/>
          </p:cNvSpPr>
          <p:nvPr>
            <p:ph type="sldImg" idx="2"/>
          </p:nvPr>
        </p:nvSpPr>
        <p:spPr>
          <a:xfrm>
            <a:off x="1371600" y="1143000"/>
            <a:ext cx="4114800" cy="30861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68" name="Google Shape;268;g1644b276df6_1_0:notes"/>
          <p:cNvSpPr txBox="1">
            <a:spLocks noGrp="1"/>
          </p:cNvSpPr>
          <p:nvPr>
            <p:ph type="body" idx="1"/>
          </p:nvPr>
        </p:nvSpPr>
        <p:spPr>
          <a:xfrm>
            <a:off x="685800" y="4400550"/>
            <a:ext cx="5486400" cy="36006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69" name="Google Shape;269;g1644b276df6_1_0:notes"/>
          <p:cNvSpPr txBox="1">
            <a:spLocks noGrp="1"/>
          </p:cNvSpPr>
          <p:nvPr>
            <p:ph type="sldNum" idx="12"/>
          </p:nvPr>
        </p:nvSpPr>
        <p:spPr>
          <a:xfrm>
            <a:off x="3884613" y="8685213"/>
            <a:ext cx="2971800" cy="4587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15</a:t>
            </a:fld>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0"/>
        <p:cNvGrpSpPr/>
        <p:nvPr/>
      </p:nvGrpSpPr>
      <p:grpSpPr>
        <a:xfrm>
          <a:off x="0" y="0"/>
          <a:ext cx="0" cy="0"/>
          <a:chOff x="0" y="0"/>
          <a:chExt cx="0" cy="0"/>
        </a:xfrm>
      </p:grpSpPr>
      <p:sp>
        <p:nvSpPr>
          <p:cNvPr id="251" name="Google Shape;251;p12:notes"/>
          <p:cNvSpPr>
            <a:spLocks noGrp="1" noRot="1" noChangeAspect="1"/>
          </p:cNvSpPr>
          <p:nvPr>
            <p:ph type="sldImg" idx="2"/>
          </p:nvPr>
        </p:nvSpPr>
        <p:spPr>
          <a:xfrm>
            <a:off x="1371600" y="1143000"/>
            <a:ext cx="4114800" cy="3086100"/>
          </a:xfrm>
          <a:custGeom>
            <a:avLst/>
            <a:gdLst/>
            <a:ahLst/>
            <a:cxnLst/>
            <a:rect l="l" t="t" r="r" b="b"/>
            <a:pathLst>
              <a:path w="120000" h="120000" extrusionOk="0">
                <a:moveTo>
                  <a:pt x="0" y="0"/>
                </a:moveTo>
                <a:lnTo>
                  <a:pt x="120000" y="0"/>
                </a:lnTo>
                <a:lnTo>
                  <a:pt x="120000" y="120000"/>
                </a:lnTo>
                <a:lnTo>
                  <a:pt x="0" y="120000"/>
                </a:lnTo>
                <a:close/>
              </a:path>
            </a:pathLst>
          </a:custGeom>
          <a:noFill/>
          <a:ln>
            <a:noFill/>
          </a:ln>
        </p:spPr>
      </p:sp>
      <p:sp>
        <p:nvSpPr>
          <p:cNvPr id="252" name="Google Shape;252;p12: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latin typeface="Arial"/>
              <a:ea typeface="Arial"/>
              <a:cs typeface="Arial"/>
              <a:sym typeface="Arial"/>
            </a:endParaRPr>
          </a:p>
        </p:txBody>
      </p:sp>
      <p:sp>
        <p:nvSpPr>
          <p:cNvPr id="253" name="Google Shape;253;p12: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sz="1200">
                <a:solidFill>
                  <a:schemeClr val="dk1"/>
                </a:solidFill>
                <a:latin typeface="Arial"/>
                <a:ea typeface="Arial"/>
                <a:cs typeface="Arial"/>
                <a:sym typeface="Arial"/>
              </a:rPr>
              <a:t>16</a:t>
            </a:fld>
            <a:endParaRPr sz="1200">
              <a:solidFill>
                <a:schemeClr val="dk1"/>
              </a:solidFill>
              <a:latin typeface="Arial"/>
              <a:ea typeface="Arial"/>
              <a:cs typeface="Arial"/>
              <a:sym typeface="Arial"/>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72"/>
        <p:cNvGrpSpPr/>
        <p:nvPr/>
      </p:nvGrpSpPr>
      <p:grpSpPr>
        <a:xfrm>
          <a:off x="0" y="0"/>
          <a:ext cx="0" cy="0"/>
          <a:chOff x="0" y="0"/>
          <a:chExt cx="0" cy="0"/>
        </a:xfrm>
      </p:grpSpPr>
      <p:sp>
        <p:nvSpPr>
          <p:cNvPr id="273" name="Google Shape;273;p13: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74" name="Google Shape;274;p13:notes"/>
          <p:cNvSpPr>
            <a:spLocks noGrp="1" noRot="1" noChangeAspect="1"/>
          </p:cNvSpPr>
          <p:nvPr>
            <p:ph type="sldImg" idx="2"/>
          </p:nvPr>
        </p:nvSpPr>
        <p:spPr>
          <a:xfrm>
            <a:off x="1371600" y="1143000"/>
            <a:ext cx="41148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EEC2477-61D7-F946-B35A-3E65E0D777E7}" type="slidenum">
              <a:rPr lang="en-US" smtClean="0"/>
              <a:t>18</a:t>
            </a:fld>
            <a:endParaRPr lang="en-US" dirty="0"/>
          </a:p>
        </p:txBody>
      </p:sp>
    </p:spTree>
    <p:extLst>
      <p:ext uri="{BB962C8B-B14F-4D97-AF65-F5344CB8AC3E}">
        <p14:creationId xmlns:p14="http://schemas.microsoft.com/office/powerpoint/2010/main" val="227787197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EEC2477-61D7-F946-B35A-3E65E0D777E7}" type="slidenum">
              <a:rPr lang="en-US" smtClean="0"/>
              <a:t>19</a:t>
            </a:fld>
            <a:endParaRPr lang="en-US" dirty="0"/>
          </a:p>
        </p:txBody>
      </p:sp>
    </p:spTree>
    <p:extLst>
      <p:ext uri="{BB962C8B-B14F-4D97-AF65-F5344CB8AC3E}">
        <p14:creationId xmlns:p14="http://schemas.microsoft.com/office/powerpoint/2010/main" val="305165592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 a brief look at the </a:t>
            </a:r>
            <a:r>
              <a:rPr lang="en-GB" dirty="0" err="1"/>
              <a:t>ouline</a:t>
            </a:r>
            <a:r>
              <a:rPr lang="en-GB" dirty="0"/>
              <a:t> of the assessment/ Felly </a:t>
            </a:r>
            <a:r>
              <a:rPr lang="en-GB" dirty="0" err="1"/>
              <a:t>rhagolwg</a:t>
            </a:r>
            <a:r>
              <a:rPr lang="en-GB" dirty="0"/>
              <a:t> </a:t>
            </a:r>
            <a:r>
              <a:rPr lang="en-GB" dirty="0" err="1"/>
              <a:t>cyflym</a:t>
            </a:r>
            <a:r>
              <a:rPr lang="en-GB" dirty="0"/>
              <a:t> o </a:t>
            </a:r>
            <a:r>
              <a:rPr lang="en-GB" dirty="0" err="1"/>
              <a:t>ofynion</a:t>
            </a:r>
            <a:r>
              <a:rPr lang="en-GB" dirty="0"/>
              <a:t> yr </a:t>
            </a:r>
            <a:r>
              <a:rPr lang="en-GB" dirty="0" err="1"/>
              <a:t>aseiniad</a:t>
            </a:r>
            <a:r>
              <a:rPr lang="en-GB" dirty="0"/>
              <a:t>.</a:t>
            </a:r>
          </a:p>
          <a:p>
            <a:endParaRPr lang="en-GB" dirty="0"/>
          </a:p>
          <a:p>
            <a:r>
              <a:rPr lang="en-GB" dirty="0"/>
              <a:t>Basically you are planning an enquiry that will be undertaken as part of your dissertation module next year.</a:t>
            </a:r>
          </a:p>
        </p:txBody>
      </p:sp>
      <p:sp>
        <p:nvSpPr>
          <p:cNvPr id="4" name="Slide Number Placeholder 3"/>
          <p:cNvSpPr>
            <a:spLocks noGrp="1"/>
          </p:cNvSpPr>
          <p:nvPr>
            <p:ph type="sldNum" sz="quarter" idx="5"/>
          </p:nvPr>
        </p:nvSpPr>
        <p:spPr/>
        <p:txBody>
          <a:bodyPr/>
          <a:lstStyle/>
          <a:p>
            <a:fld id="{5EEC2477-61D7-F946-B35A-3E65E0D777E7}" type="slidenum">
              <a:rPr lang="en-US" smtClean="0"/>
              <a:t>20</a:t>
            </a:fld>
            <a:endParaRPr lang="en-US" dirty="0"/>
          </a:p>
        </p:txBody>
      </p:sp>
    </p:spTree>
    <p:extLst>
      <p:ext uri="{BB962C8B-B14F-4D97-AF65-F5344CB8AC3E}">
        <p14:creationId xmlns:p14="http://schemas.microsoft.com/office/powerpoint/2010/main" val="193952899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93"/>
        <p:cNvGrpSpPr/>
        <p:nvPr/>
      </p:nvGrpSpPr>
      <p:grpSpPr>
        <a:xfrm>
          <a:off x="0" y="0"/>
          <a:ext cx="0" cy="0"/>
          <a:chOff x="0" y="0"/>
          <a:chExt cx="0" cy="0"/>
        </a:xfrm>
      </p:grpSpPr>
      <p:sp>
        <p:nvSpPr>
          <p:cNvPr id="294" name="Google Shape;294;p16: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95" name="Google Shape;295;p16:notes"/>
          <p:cNvSpPr>
            <a:spLocks noGrp="1" noRot="1" noChangeAspect="1"/>
          </p:cNvSpPr>
          <p:nvPr>
            <p:ph type="sldImg" idx="2"/>
          </p:nvPr>
        </p:nvSpPr>
        <p:spPr>
          <a:xfrm>
            <a:off x="1371600" y="1143000"/>
            <a:ext cx="41148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07"/>
        <p:cNvGrpSpPr/>
        <p:nvPr/>
      </p:nvGrpSpPr>
      <p:grpSpPr>
        <a:xfrm>
          <a:off x="0" y="0"/>
          <a:ext cx="0" cy="0"/>
          <a:chOff x="0" y="0"/>
          <a:chExt cx="0" cy="0"/>
        </a:xfrm>
      </p:grpSpPr>
      <p:sp>
        <p:nvSpPr>
          <p:cNvPr id="308" name="Google Shape;308;g1644b276df6_1_15:notes"/>
          <p:cNvSpPr>
            <a:spLocks noGrp="1" noRot="1" noChangeAspect="1"/>
          </p:cNvSpPr>
          <p:nvPr>
            <p:ph type="sldImg" idx="2"/>
          </p:nvPr>
        </p:nvSpPr>
        <p:spPr>
          <a:xfrm>
            <a:off x="1371600" y="1143000"/>
            <a:ext cx="4114800" cy="30861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09" name="Google Shape;309;g1644b276df6_1_15:notes"/>
          <p:cNvSpPr txBox="1">
            <a:spLocks noGrp="1"/>
          </p:cNvSpPr>
          <p:nvPr>
            <p:ph type="body" idx="1"/>
          </p:nvPr>
        </p:nvSpPr>
        <p:spPr>
          <a:xfrm>
            <a:off x="685800" y="4400550"/>
            <a:ext cx="5486400" cy="36006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310" name="Google Shape;310;g1644b276df6_1_15:notes"/>
          <p:cNvSpPr txBox="1">
            <a:spLocks noGrp="1"/>
          </p:cNvSpPr>
          <p:nvPr>
            <p:ph type="sldNum" idx="12"/>
          </p:nvPr>
        </p:nvSpPr>
        <p:spPr>
          <a:xfrm>
            <a:off x="3884613" y="8685213"/>
            <a:ext cx="2971800" cy="4587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en-GB"/>
              <a:t>22</a:t>
            </a:fld>
            <a:endParaRPr/>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99"/>
        <p:cNvGrpSpPr/>
        <p:nvPr/>
      </p:nvGrpSpPr>
      <p:grpSpPr>
        <a:xfrm>
          <a:off x="0" y="0"/>
          <a:ext cx="0" cy="0"/>
          <a:chOff x="0" y="0"/>
          <a:chExt cx="0" cy="0"/>
        </a:xfrm>
      </p:grpSpPr>
      <p:sp>
        <p:nvSpPr>
          <p:cNvPr id="300" name="Google Shape;300;g1644b276df6_1_9:notes"/>
          <p:cNvSpPr>
            <a:spLocks noGrp="1" noRot="1" noChangeAspect="1"/>
          </p:cNvSpPr>
          <p:nvPr>
            <p:ph type="sldImg" idx="2"/>
          </p:nvPr>
        </p:nvSpPr>
        <p:spPr>
          <a:xfrm>
            <a:off x="1371600" y="1143000"/>
            <a:ext cx="4114800" cy="30861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01" name="Google Shape;301;g1644b276df6_1_9:notes"/>
          <p:cNvSpPr txBox="1">
            <a:spLocks noGrp="1"/>
          </p:cNvSpPr>
          <p:nvPr>
            <p:ph type="body" idx="1"/>
          </p:nvPr>
        </p:nvSpPr>
        <p:spPr>
          <a:xfrm>
            <a:off x="685800" y="4400550"/>
            <a:ext cx="5486400" cy="36006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302" name="Google Shape;302;g1644b276df6_1_9:notes"/>
          <p:cNvSpPr txBox="1">
            <a:spLocks noGrp="1"/>
          </p:cNvSpPr>
          <p:nvPr>
            <p:ph type="sldNum" idx="12"/>
          </p:nvPr>
        </p:nvSpPr>
        <p:spPr>
          <a:xfrm>
            <a:off x="3884613" y="8685213"/>
            <a:ext cx="2971800" cy="4587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en-GB"/>
              <a:t>23</a:t>
            </a:fld>
            <a:endParaRPr/>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15"/>
        <p:cNvGrpSpPr/>
        <p:nvPr/>
      </p:nvGrpSpPr>
      <p:grpSpPr>
        <a:xfrm>
          <a:off x="0" y="0"/>
          <a:ext cx="0" cy="0"/>
          <a:chOff x="0" y="0"/>
          <a:chExt cx="0" cy="0"/>
        </a:xfrm>
      </p:grpSpPr>
      <p:sp>
        <p:nvSpPr>
          <p:cNvPr id="316" name="Google Shape;316;p1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317" name="Google Shape;317;p19:notes"/>
          <p:cNvSpPr>
            <a:spLocks noGrp="1" noRot="1" noChangeAspect="1"/>
          </p:cNvSpPr>
          <p:nvPr>
            <p:ph type="sldImg" idx="2"/>
          </p:nvPr>
        </p:nvSpPr>
        <p:spPr>
          <a:xfrm>
            <a:off x="1371600" y="1143000"/>
            <a:ext cx="41148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23"/>
        <p:cNvGrpSpPr/>
        <p:nvPr/>
      </p:nvGrpSpPr>
      <p:grpSpPr>
        <a:xfrm>
          <a:off x="0" y="0"/>
          <a:ext cx="0" cy="0"/>
          <a:chOff x="0" y="0"/>
          <a:chExt cx="0" cy="0"/>
        </a:xfrm>
      </p:grpSpPr>
      <p:sp>
        <p:nvSpPr>
          <p:cNvPr id="324" name="Google Shape;324;p17:notes"/>
          <p:cNvSpPr>
            <a:spLocks noGrp="1" noRot="1" noChangeAspect="1"/>
          </p:cNvSpPr>
          <p:nvPr>
            <p:ph type="sldImg" idx="2"/>
          </p:nvPr>
        </p:nvSpPr>
        <p:spPr>
          <a:xfrm>
            <a:off x="1371600" y="1143000"/>
            <a:ext cx="41148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325" name="Google Shape;325;p17: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07000"/>
              </a:lnSpc>
              <a:spcBef>
                <a:spcPts val="0"/>
              </a:spcBef>
              <a:spcAft>
                <a:spcPts val="0"/>
              </a:spcAft>
              <a:buNone/>
            </a:pPr>
            <a:r>
              <a:rPr lang="en-GB" sz="1800">
                <a:latin typeface="Calibri"/>
                <a:ea typeface="Calibri"/>
                <a:cs typeface="Calibri"/>
                <a:sym typeface="Calibri"/>
              </a:rPr>
              <a:t>You may have watched the videos on the PebblePad relating to ethics and noticed how often the teacher stressed gaining informed consent from the pupils. Informed consent is a key principle for ethical research, but maybe there are questions we should raise about this consent. For example, I wondered whether any pupils withdrew from any of the projects. Being told they </a:t>
            </a:r>
            <a:r>
              <a:rPr lang="en-GB" sz="1800" i="1">
                <a:latin typeface="Calibri"/>
                <a:ea typeface="Calibri"/>
                <a:cs typeface="Calibri"/>
                <a:sym typeface="Calibri"/>
              </a:rPr>
              <a:t>could</a:t>
            </a:r>
            <a:r>
              <a:rPr lang="en-GB" sz="1800">
                <a:latin typeface="Calibri"/>
                <a:ea typeface="Calibri"/>
                <a:cs typeface="Calibri"/>
                <a:sym typeface="Calibri"/>
              </a:rPr>
              <a:t> is different from feeling safe and really free to do so. This is because schools are strongly structured places in terms of positional and influential power. We know pupils think about how their teachers and peers perceive them. There are often strong pressures to go along with things. </a:t>
            </a:r>
            <a:endParaRPr sz="1800">
              <a:latin typeface="Calibri"/>
              <a:ea typeface="Calibri"/>
              <a:cs typeface="Calibri"/>
              <a:sym typeface="Calibri"/>
            </a:endParaRPr>
          </a:p>
          <a:p>
            <a:pPr marL="0" lvl="0" indent="0" algn="l" rtl="0">
              <a:lnSpc>
                <a:spcPct val="107000"/>
              </a:lnSpc>
              <a:spcBef>
                <a:spcPts val="800"/>
              </a:spcBef>
              <a:spcAft>
                <a:spcPts val="0"/>
              </a:spcAft>
              <a:buNone/>
            </a:pPr>
            <a:r>
              <a:rPr lang="en-GB" sz="1800">
                <a:latin typeface="Calibri"/>
                <a:ea typeface="Calibri"/>
                <a:cs typeface="Calibri"/>
                <a:sym typeface="Calibri"/>
              </a:rPr>
              <a:t>The implicit influence of power can also contribute to what we call in social science research, social desirability bias. This is the tendency of participants to want to do or say what they think will please researchers. In one of the videos, they talked about a whole day with a cohort of pupils participating in a project explaining what it is and what they hoped it would achieve. This certainly ticks the box for ‘informed consent’ but greatly increases the chances of social desirability bias creeping in. </a:t>
            </a:r>
            <a:endParaRPr sz="1800">
              <a:latin typeface="Calibri"/>
              <a:ea typeface="Calibri"/>
              <a:cs typeface="Calibri"/>
              <a:sym typeface="Calibri"/>
            </a:endParaRPr>
          </a:p>
          <a:p>
            <a:pPr marL="0" lvl="0" indent="0" algn="l" rtl="0">
              <a:lnSpc>
                <a:spcPct val="107000"/>
              </a:lnSpc>
              <a:spcBef>
                <a:spcPts val="800"/>
              </a:spcBef>
              <a:spcAft>
                <a:spcPts val="0"/>
              </a:spcAft>
              <a:buNone/>
            </a:pPr>
            <a:r>
              <a:rPr lang="en-GB" sz="1800">
                <a:latin typeface="Calibri"/>
                <a:ea typeface="Calibri"/>
                <a:cs typeface="Calibri"/>
                <a:sym typeface="Calibri"/>
              </a:rPr>
              <a:t>Thinking about how we can avoid these pressures can influence our research design. It may lead us to work with participants as co-researchers, partners in the project, or, it may lead us to attempt to create greater distance between ourselves and the participants. </a:t>
            </a:r>
            <a:endParaRPr sz="1800">
              <a:latin typeface="Calibri"/>
              <a:ea typeface="Calibri"/>
              <a:cs typeface="Calibri"/>
              <a:sym typeface="Calibri"/>
            </a:endParaRPr>
          </a:p>
          <a:p>
            <a:pPr marL="0" lvl="0" indent="0" algn="l" rtl="0">
              <a:lnSpc>
                <a:spcPct val="107000"/>
              </a:lnSpc>
              <a:spcBef>
                <a:spcPts val="800"/>
              </a:spcBef>
              <a:spcAft>
                <a:spcPts val="0"/>
              </a:spcAft>
              <a:buNone/>
            </a:pPr>
            <a:r>
              <a:rPr lang="en-GB" sz="1800">
                <a:latin typeface="Calibri"/>
                <a:ea typeface="Calibri"/>
                <a:cs typeface="Calibri"/>
                <a:sym typeface="Calibri"/>
              </a:rPr>
              <a:t>Research ethics is never a tick-box exercise. </a:t>
            </a:r>
            <a:endParaRPr sz="1800">
              <a:latin typeface="Calibri"/>
              <a:ea typeface="Calibri"/>
              <a:cs typeface="Calibri"/>
              <a:sym typeface="Calibri"/>
            </a:endParaRPr>
          </a:p>
          <a:p>
            <a:pPr marL="0" lvl="0" indent="0" algn="l" rtl="0">
              <a:spcBef>
                <a:spcPts val="800"/>
              </a:spcBef>
              <a:spcAft>
                <a:spcPts val="0"/>
              </a:spcAft>
              <a:buNone/>
            </a:pPr>
            <a:endParaRPr/>
          </a:p>
        </p:txBody>
      </p:sp>
      <p:sp>
        <p:nvSpPr>
          <p:cNvPr id="326" name="Google Shape;326;p17: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25</a:t>
            </a:fld>
            <a:endParaRPr/>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33"/>
        <p:cNvGrpSpPr/>
        <p:nvPr/>
      </p:nvGrpSpPr>
      <p:grpSpPr>
        <a:xfrm>
          <a:off x="0" y="0"/>
          <a:ext cx="0" cy="0"/>
          <a:chOff x="0" y="0"/>
          <a:chExt cx="0" cy="0"/>
        </a:xfrm>
      </p:grpSpPr>
      <p:sp>
        <p:nvSpPr>
          <p:cNvPr id="334" name="Google Shape;334;p20: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335" name="Google Shape;335;p20:notes"/>
          <p:cNvSpPr>
            <a:spLocks noGrp="1" noRot="1" noChangeAspect="1"/>
          </p:cNvSpPr>
          <p:nvPr>
            <p:ph type="sldImg" idx="2"/>
          </p:nvPr>
        </p:nvSpPr>
        <p:spPr>
          <a:xfrm>
            <a:off x="1371600" y="1143000"/>
            <a:ext cx="41148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39"/>
        <p:cNvGrpSpPr/>
        <p:nvPr/>
      </p:nvGrpSpPr>
      <p:grpSpPr>
        <a:xfrm>
          <a:off x="0" y="0"/>
          <a:ext cx="0" cy="0"/>
          <a:chOff x="0" y="0"/>
          <a:chExt cx="0" cy="0"/>
        </a:xfrm>
      </p:grpSpPr>
      <p:sp>
        <p:nvSpPr>
          <p:cNvPr id="340" name="Google Shape;340;p21: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341" name="Google Shape;341;p21:notes"/>
          <p:cNvSpPr>
            <a:spLocks noGrp="1" noRot="1" noChangeAspect="1"/>
          </p:cNvSpPr>
          <p:nvPr>
            <p:ph type="sldImg" idx="2"/>
          </p:nvPr>
        </p:nvSpPr>
        <p:spPr>
          <a:xfrm>
            <a:off x="1371600" y="1143000"/>
            <a:ext cx="41148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45"/>
        <p:cNvGrpSpPr/>
        <p:nvPr/>
      </p:nvGrpSpPr>
      <p:grpSpPr>
        <a:xfrm>
          <a:off x="0" y="0"/>
          <a:ext cx="0" cy="0"/>
          <a:chOff x="0" y="0"/>
          <a:chExt cx="0" cy="0"/>
        </a:xfrm>
      </p:grpSpPr>
      <p:sp>
        <p:nvSpPr>
          <p:cNvPr id="346" name="Google Shape;346;p22: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347" name="Google Shape;347;p22:notes"/>
          <p:cNvSpPr>
            <a:spLocks noGrp="1" noRot="1" noChangeAspect="1"/>
          </p:cNvSpPr>
          <p:nvPr>
            <p:ph type="sldImg" idx="2"/>
          </p:nvPr>
        </p:nvSpPr>
        <p:spPr>
          <a:xfrm>
            <a:off x="1371600" y="1143000"/>
            <a:ext cx="41148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54"/>
        <p:cNvGrpSpPr/>
        <p:nvPr/>
      </p:nvGrpSpPr>
      <p:grpSpPr>
        <a:xfrm>
          <a:off x="0" y="0"/>
          <a:ext cx="0" cy="0"/>
          <a:chOff x="0" y="0"/>
          <a:chExt cx="0" cy="0"/>
        </a:xfrm>
      </p:grpSpPr>
      <p:sp>
        <p:nvSpPr>
          <p:cNvPr id="355" name="Google Shape;355;p14:notes"/>
          <p:cNvSpPr>
            <a:spLocks noGrp="1" noRot="1" noChangeAspect="1"/>
          </p:cNvSpPr>
          <p:nvPr>
            <p:ph type="sldImg" idx="2"/>
          </p:nvPr>
        </p:nvSpPr>
        <p:spPr>
          <a:xfrm>
            <a:off x="1371600" y="1143000"/>
            <a:ext cx="4114800" cy="3086100"/>
          </a:xfrm>
          <a:custGeom>
            <a:avLst/>
            <a:gdLst/>
            <a:ahLst/>
            <a:cxnLst/>
            <a:rect l="l" t="t" r="r" b="b"/>
            <a:pathLst>
              <a:path w="120000" h="120000" extrusionOk="0">
                <a:moveTo>
                  <a:pt x="0" y="0"/>
                </a:moveTo>
                <a:lnTo>
                  <a:pt x="120000" y="0"/>
                </a:lnTo>
                <a:lnTo>
                  <a:pt x="120000" y="120000"/>
                </a:lnTo>
                <a:lnTo>
                  <a:pt x="0" y="120000"/>
                </a:lnTo>
                <a:close/>
              </a:path>
            </a:pathLst>
          </a:custGeom>
          <a:noFill/>
          <a:ln>
            <a:noFill/>
          </a:ln>
        </p:spPr>
      </p:sp>
      <p:sp>
        <p:nvSpPr>
          <p:cNvPr id="356" name="Google Shape;356;p14: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GB">
                <a:latin typeface="Arial"/>
                <a:ea typeface="Arial"/>
                <a:cs typeface="Arial"/>
                <a:sym typeface="Arial"/>
              </a:rPr>
              <a:t>How do you maintain confidentiality and anonymity?</a:t>
            </a:r>
            <a:endParaRPr/>
          </a:p>
          <a:p>
            <a:pPr marL="0" lvl="0" indent="0" algn="l" rtl="0">
              <a:spcBef>
                <a:spcPts val="0"/>
              </a:spcBef>
              <a:spcAft>
                <a:spcPts val="0"/>
              </a:spcAft>
              <a:buNone/>
            </a:pPr>
            <a:endParaRPr>
              <a:latin typeface="Arial"/>
              <a:ea typeface="Arial"/>
              <a:cs typeface="Arial"/>
              <a:sym typeface="Arial"/>
            </a:endParaRPr>
          </a:p>
        </p:txBody>
      </p:sp>
      <p:sp>
        <p:nvSpPr>
          <p:cNvPr id="357" name="Google Shape;357;p14: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rtl="0">
              <a:spcBef>
                <a:spcPts val="0"/>
              </a:spcBef>
              <a:spcAft>
                <a:spcPts val="0"/>
              </a:spcAft>
              <a:buNone/>
            </a:pPr>
            <a:fld id="{00000000-1234-1234-1234-123412341234}" type="slidenum">
              <a:rPr lang="en-GB" sz="1200">
                <a:solidFill>
                  <a:schemeClr val="dk1"/>
                </a:solidFill>
                <a:latin typeface="Arial"/>
                <a:ea typeface="Arial"/>
                <a:cs typeface="Arial"/>
                <a:sym typeface="Arial"/>
              </a:rPr>
              <a:t>31</a:t>
            </a:fld>
            <a:endParaRPr sz="1200">
              <a:solidFill>
                <a:schemeClr val="dk1"/>
              </a:solidFill>
              <a:latin typeface="Arial"/>
              <a:ea typeface="Arial"/>
              <a:cs typeface="Arial"/>
              <a:sym typeface="Arial"/>
            </a:endParaRPr>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71"/>
        <p:cNvGrpSpPr/>
        <p:nvPr/>
      </p:nvGrpSpPr>
      <p:grpSpPr>
        <a:xfrm>
          <a:off x="0" y="0"/>
          <a:ext cx="0" cy="0"/>
          <a:chOff x="0" y="0"/>
          <a:chExt cx="0" cy="0"/>
        </a:xfrm>
      </p:grpSpPr>
      <p:sp>
        <p:nvSpPr>
          <p:cNvPr id="372" name="Google Shape;372;g16203b4607a_0_130:notes"/>
          <p:cNvSpPr>
            <a:spLocks noGrp="1" noRot="1" noChangeAspect="1"/>
          </p:cNvSpPr>
          <p:nvPr>
            <p:ph type="sldImg" idx="2"/>
          </p:nvPr>
        </p:nvSpPr>
        <p:spPr>
          <a:xfrm>
            <a:off x="1371600" y="1143000"/>
            <a:ext cx="4114800" cy="30861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73" name="Google Shape;373;g16203b4607a_0_130:notes"/>
          <p:cNvSpPr txBox="1">
            <a:spLocks noGrp="1"/>
          </p:cNvSpPr>
          <p:nvPr>
            <p:ph type="body" idx="1"/>
          </p:nvPr>
        </p:nvSpPr>
        <p:spPr>
          <a:xfrm>
            <a:off x="685800" y="4400550"/>
            <a:ext cx="5486400" cy="36006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374" name="Google Shape;374;g16203b4607a_0_130:notes"/>
          <p:cNvSpPr txBox="1">
            <a:spLocks noGrp="1"/>
          </p:cNvSpPr>
          <p:nvPr>
            <p:ph type="sldNum" idx="12"/>
          </p:nvPr>
        </p:nvSpPr>
        <p:spPr>
          <a:xfrm>
            <a:off x="3884613" y="8685213"/>
            <a:ext cx="2971800" cy="4587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en-GB"/>
              <a:t>32</a:t>
            </a:fld>
            <a:endParaRPr/>
          </a:p>
        </p:txBody>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63"/>
        <p:cNvGrpSpPr/>
        <p:nvPr/>
      </p:nvGrpSpPr>
      <p:grpSpPr>
        <a:xfrm>
          <a:off x="0" y="0"/>
          <a:ext cx="0" cy="0"/>
          <a:chOff x="0" y="0"/>
          <a:chExt cx="0" cy="0"/>
        </a:xfrm>
      </p:grpSpPr>
      <p:sp>
        <p:nvSpPr>
          <p:cNvPr id="364" name="Google Shape;364;p15: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365" name="Google Shape;365;p15:notes"/>
          <p:cNvSpPr>
            <a:spLocks noGrp="1" noRot="1" noChangeAspect="1"/>
          </p:cNvSpPr>
          <p:nvPr>
            <p:ph type="sldImg" idx="2"/>
          </p:nvPr>
        </p:nvSpPr>
        <p:spPr>
          <a:xfrm>
            <a:off x="1371600" y="1143000"/>
            <a:ext cx="41148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85"/>
        <p:cNvGrpSpPr/>
        <p:nvPr/>
      </p:nvGrpSpPr>
      <p:grpSpPr>
        <a:xfrm>
          <a:off x="0" y="0"/>
          <a:ext cx="0" cy="0"/>
          <a:chOff x="0" y="0"/>
          <a:chExt cx="0" cy="0"/>
        </a:xfrm>
      </p:grpSpPr>
      <p:sp>
        <p:nvSpPr>
          <p:cNvPr id="386" name="Google Shape;386;g16203b4607a_0_137:notes"/>
          <p:cNvSpPr txBox="1">
            <a:spLocks noGrp="1"/>
          </p:cNvSpPr>
          <p:nvPr>
            <p:ph type="body" idx="1"/>
          </p:nvPr>
        </p:nvSpPr>
        <p:spPr>
          <a:xfrm>
            <a:off x="685800" y="4400550"/>
            <a:ext cx="5486400" cy="36006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387" name="Google Shape;387;g16203b4607a_0_137:notes"/>
          <p:cNvSpPr>
            <a:spLocks noGrp="1" noRot="1" noChangeAspect="1"/>
          </p:cNvSpPr>
          <p:nvPr>
            <p:ph type="sldImg" idx="2"/>
          </p:nvPr>
        </p:nvSpPr>
        <p:spPr>
          <a:xfrm>
            <a:off x="1371600" y="1143000"/>
            <a:ext cx="41148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78"/>
        <p:cNvGrpSpPr/>
        <p:nvPr/>
      </p:nvGrpSpPr>
      <p:grpSpPr>
        <a:xfrm>
          <a:off x="0" y="0"/>
          <a:ext cx="0" cy="0"/>
          <a:chOff x="0" y="0"/>
          <a:chExt cx="0" cy="0"/>
        </a:xfrm>
      </p:grpSpPr>
      <p:sp>
        <p:nvSpPr>
          <p:cNvPr id="379" name="Google Shape;379;p24: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380" name="Google Shape;380;p24:notes"/>
          <p:cNvSpPr>
            <a:spLocks noGrp="1" noRot="1" noChangeAspect="1"/>
          </p:cNvSpPr>
          <p:nvPr>
            <p:ph type="sldImg" idx="2"/>
          </p:nvPr>
        </p:nvSpPr>
        <p:spPr>
          <a:xfrm>
            <a:off x="1371600" y="1143000"/>
            <a:ext cx="41148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92"/>
        <p:cNvGrpSpPr/>
        <p:nvPr/>
      </p:nvGrpSpPr>
      <p:grpSpPr>
        <a:xfrm>
          <a:off x="0" y="0"/>
          <a:ext cx="0" cy="0"/>
          <a:chOff x="0" y="0"/>
          <a:chExt cx="0" cy="0"/>
        </a:xfrm>
      </p:grpSpPr>
      <p:sp>
        <p:nvSpPr>
          <p:cNvPr id="393" name="Google Shape;393;p25: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394" name="Google Shape;394;p25:notes"/>
          <p:cNvSpPr>
            <a:spLocks noGrp="1" noRot="1" noChangeAspect="1"/>
          </p:cNvSpPr>
          <p:nvPr>
            <p:ph type="sldImg" idx="2"/>
          </p:nvPr>
        </p:nvSpPr>
        <p:spPr>
          <a:xfrm>
            <a:off x="1371600" y="1143000"/>
            <a:ext cx="41148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17"/>
        <p:cNvGrpSpPr/>
        <p:nvPr/>
      </p:nvGrpSpPr>
      <p:grpSpPr>
        <a:xfrm>
          <a:off x="0" y="0"/>
          <a:ext cx="0" cy="0"/>
          <a:chOff x="0" y="0"/>
          <a:chExt cx="0" cy="0"/>
        </a:xfrm>
      </p:grpSpPr>
      <p:sp>
        <p:nvSpPr>
          <p:cNvPr id="18" name="Google Shape;18;p27"/>
          <p:cNvSpPr txBox="1">
            <a:spLocks noGrp="1"/>
          </p:cNvSpPr>
          <p:nvPr>
            <p:ph type="ctrTitle"/>
          </p:nvPr>
        </p:nvSpPr>
        <p:spPr>
          <a:xfrm>
            <a:off x="685800" y="1122363"/>
            <a:ext cx="7772400" cy="2387600"/>
          </a:xfrm>
          <a:prstGeom prst="rect">
            <a:avLst/>
          </a:prstGeom>
          <a:noFill/>
          <a:ln>
            <a:noFill/>
          </a:ln>
        </p:spPr>
        <p:txBody>
          <a:bodyPr spcFirstLastPara="1" wrap="square" lIns="91425" tIns="45700" rIns="91425" bIns="45700" anchor="b" anchorCtr="0">
            <a:normAutofit/>
          </a:bodyPr>
          <a:lstStyle>
            <a:lvl1pPr lvl="0" algn="ctr">
              <a:lnSpc>
                <a:spcPct val="90000"/>
              </a:lnSpc>
              <a:spcBef>
                <a:spcPts val="0"/>
              </a:spcBef>
              <a:spcAft>
                <a:spcPts val="0"/>
              </a:spcAft>
              <a:buClr>
                <a:schemeClr val="dk1"/>
              </a:buClr>
              <a:buSzPts val="6000"/>
              <a:buFont typeface="Calibri"/>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9" name="Google Shape;19;p27"/>
          <p:cNvSpPr txBox="1">
            <a:spLocks noGrp="1"/>
          </p:cNvSpPr>
          <p:nvPr>
            <p:ph type="subTitle" idx="1"/>
          </p:nvPr>
        </p:nvSpPr>
        <p:spPr>
          <a:xfrm>
            <a:off x="1143000" y="3602038"/>
            <a:ext cx="6858000" cy="1655762"/>
          </a:xfrm>
          <a:prstGeom prst="rect">
            <a:avLst/>
          </a:prstGeom>
          <a:noFill/>
          <a:ln>
            <a:noFill/>
          </a:ln>
        </p:spPr>
        <p:txBody>
          <a:bodyPr spcFirstLastPara="1" wrap="square" lIns="91425" tIns="45700" rIns="91425" bIns="45700" anchor="t" anchorCtr="0">
            <a:normAutofit/>
          </a:bodyPr>
          <a:lstStyle>
            <a:lvl1pPr lvl="0" algn="ctr">
              <a:lnSpc>
                <a:spcPct val="90000"/>
              </a:lnSpc>
              <a:spcBef>
                <a:spcPts val="1000"/>
              </a:spcBef>
              <a:spcAft>
                <a:spcPts val="0"/>
              </a:spcAft>
              <a:buClr>
                <a:schemeClr val="dk1"/>
              </a:buClr>
              <a:buSzPts val="2400"/>
              <a:buNone/>
              <a:defRPr sz="2400"/>
            </a:lvl1pPr>
            <a:lvl2pPr lvl="1" algn="ctr">
              <a:lnSpc>
                <a:spcPct val="90000"/>
              </a:lnSpc>
              <a:spcBef>
                <a:spcPts val="500"/>
              </a:spcBef>
              <a:spcAft>
                <a:spcPts val="0"/>
              </a:spcAft>
              <a:buClr>
                <a:schemeClr val="dk1"/>
              </a:buClr>
              <a:buSzPts val="2000"/>
              <a:buNone/>
              <a:defRPr sz="2000"/>
            </a:lvl2pPr>
            <a:lvl3pPr lvl="2" algn="ctr">
              <a:lnSpc>
                <a:spcPct val="90000"/>
              </a:lnSpc>
              <a:spcBef>
                <a:spcPts val="500"/>
              </a:spcBef>
              <a:spcAft>
                <a:spcPts val="0"/>
              </a:spcAft>
              <a:buClr>
                <a:schemeClr val="dk1"/>
              </a:buClr>
              <a:buSzPts val="1800"/>
              <a:buNone/>
              <a:defRPr sz="1800"/>
            </a:lvl3pPr>
            <a:lvl4pPr lvl="3" algn="ctr">
              <a:lnSpc>
                <a:spcPct val="90000"/>
              </a:lnSpc>
              <a:spcBef>
                <a:spcPts val="500"/>
              </a:spcBef>
              <a:spcAft>
                <a:spcPts val="0"/>
              </a:spcAft>
              <a:buClr>
                <a:schemeClr val="dk1"/>
              </a:buClr>
              <a:buSzPts val="1600"/>
              <a:buNone/>
              <a:defRPr sz="1600"/>
            </a:lvl4pPr>
            <a:lvl5pPr lvl="4" algn="ctr">
              <a:lnSpc>
                <a:spcPct val="90000"/>
              </a:lnSpc>
              <a:spcBef>
                <a:spcPts val="500"/>
              </a:spcBef>
              <a:spcAft>
                <a:spcPts val="0"/>
              </a:spcAft>
              <a:buClr>
                <a:schemeClr val="dk1"/>
              </a:buClr>
              <a:buSzPts val="1600"/>
              <a:buNone/>
              <a:defRPr sz="1600"/>
            </a:lvl5pPr>
            <a:lvl6pPr lvl="5" algn="ctr">
              <a:lnSpc>
                <a:spcPct val="90000"/>
              </a:lnSpc>
              <a:spcBef>
                <a:spcPts val="500"/>
              </a:spcBef>
              <a:spcAft>
                <a:spcPts val="0"/>
              </a:spcAft>
              <a:buClr>
                <a:schemeClr val="dk1"/>
              </a:buClr>
              <a:buSzPts val="1600"/>
              <a:buNone/>
              <a:defRPr sz="1600"/>
            </a:lvl6pPr>
            <a:lvl7pPr lvl="6" algn="ctr">
              <a:lnSpc>
                <a:spcPct val="90000"/>
              </a:lnSpc>
              <a:spcBef>
                <a:spcPts val="500"/>
              </a:spcBef>
              <a:spcAft>
                <a:spcPts val="0"/>
              </a:spcAft>
              <a:buClr>
                <a:schemeClr val="dk1"/>
              </a:buClr>
              <a:buSzPts val="1600"/>
              <a:buNone/>
              <a:defRPr sz="1600"/>
            </a:lvl7pPr>
            <a:lvl8pPr lvl="7" algn="ctr">
              <a:lnSpc>
                <a:spcPct val="90000"/>
              </a:lnSpc>
              <a:spcBef>
                <a:spcPts val="500"/>
              </a:spcBef>
              <a:spcAft>
                <a:spcPts val="0"/>
              </a:spcAft>
              <a:buClr>
                <a:schemeClr val="dk1"/>
              </a:buClr>
              <a:buSzPts val="1600"/>
              <a:buNone/>
              <a:defRPr sz="1600"/>
            </a:lvl8pPr>
            <a:lvl9pPr lvl="8" algn="ctr">
              <a:lnSpc>
                <a:spcPct val="90000"/>
              </a:lnSpc>
              <a:spcBef>
                <a:spcPts val="500"/>
              </a:spcBef>
              <a:spcAft>
                <a:spcPts val="0"/>
              </a:spcAft>
              <a:buClr>
                <a:schemeClr val="dk1"/>
              </a:buClr>
              <a:buSzPts val="1600"/>
              <a:buNone/>
              <a:defRPr sz="1600"/>
            </a:lvl9pPr>
          </a:lstStyle>
          <a:p>
            <a:endParaRPr/>
          </a:p>
        </p:txBody>
      </p:sp>
      <p:sp>
        <p:nvSpPr>
          <p:cNvPr id="20" name="Google Shape;20;p27"/>
          <p:cNvSpPr txBox="1">
            <a:spLocks noGrp="1"/>
          </p:cNvSpPr>
          <p:nvPr>
            <p:ph type="dt" idx="10"/>
          </p:nvPr>
        </p:nvSpPr>
        <p:spPr>
          <a:xfrm>
            <a:off x="628650" y="6356351"/>
            <a:ext cx="20574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1" name="Google Shape;21;p27"/>
          <p:cNvSpPr txBox="1">
            <a:spLocks noGrp="1"/>
          </p:cNvSpPr>
          <p:nvPr>
            <p:ph type="ftr" idx="11"/>
          </p:nvPr>
        </p:nvSpPr>
        <p:spPr>
          <a:xfrm>
            <a:off x="3028950" y="6356351"/>
            <a:ext cx="30861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2" name="Google Shape;22;p27"/>
          <p:cNvSpPr txBox="1">
            <a:spLocks noGrp="1"/>
          </p:cNvSpPr>
          <p:nvPr>
            <p:ph type="sldNum" idx="12"/>
          </p:nvPr>
        </p:nvSpPr>
        <p:spPr>
          <a:xfrm>
            <a:off x="6457950" y="6356351"/>
            <a:ext cx="20574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23"/>
        <p:cNvGrpSpPr/>
        <p:nvPr/>
      </p:nvGrpSpPr>
      <p:grpSpPr>
        <a:xfrm>
          <a:off x="0" y="0"/>
          <a:ext cx="0" cy="0"/>
          <a:chOff x="0" y="0"/>
          <a:chExt cx="0" cy="0"/>
        </a:xfrm>
      </p:grpSpPr>
      <p:sp>
        <p:nvSpPr>
          <p:cNvPr id="24" name="Google Shape;24;p28"/>
          <p:cNvSpPr txBox="1">
            <a:spLocks noGrp="1"/>
          </p:cNvSpPr>
          <p:nvPr>
            <p:ph type="title"/>
          </p:nvPr>
        </p:nvSpPr>
        <p:spPr>
          <a:xfrm>
            <a:off x="628650" y="365126"/>
            <a:ext cx="78867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5" name="Google Shape;25;p28"/>
          <p:cNvSpPr txBox="1">
            <a:spLocks noGrp="1"/>
          </p:cNvSpPr>
          <p:nvPr>
            <p:ph type="body" idx="1"/>
          </p:nvPr>
        </p:nvSpPr>
        <p:spPr>
          <a:xfrm>
            <a:off x="628650" y="1825625"/>
            <a:ext cx="7886700" cy="435133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26" name="Google Shape;26;p28"/>
          <p:cNvSpPr txBox="1">
            <a:spLocks noGrp="1"/>
          </p:cNvSpPr>
          <p:nvPr>
            <p:ph type="dt" idx="10"/>
          </p:nvPr>
        </p:nvSpPr>
        <p:spPr>
          <a:xfrm>
            <a:off x="628650" y="6356351"/>
            <a:ext cx="20574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7" name="Google Shape;27;p28"/>
          <p:cNvSpPr txBox="1">
            <a:spLocks noGrp="1"/>
          </p:cNvSpPr>
          <p:nvPr>
            <p:ph type="ftr" idx="11"/>
          </p:nvPr>
        </p:nvSpPr>
        <p:spPr>
          <a:xfrm>
            <a:off x="3028950" y="6356351"/>
            <a:ext cx="30861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8" name="Google Shape;28;p28"/>
          <p:cNvSpPr txBox="1">
            <a:spLocks noGrp="1"/>
          </p:cNvSpPr>
          <p:nvPr>
            <p:ph type="sldNum" idx="12"/>
          </p:nvPr>
        </p:nvSpPr>
        <p:spPr>
          <a:xfrm>
            <a:off x="6457950" y="6356351"/>
            <a:ext cx="20574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pic>
        <p:nvPicPr>
          <p:cNvPr id="29" name="Google Shape;29;p28" descr="Graphical user interface&#10;&#10;Description automatically generated"/>
          <p:cNvPicPr preferRelativeResize="0"/>
          <p:nvPr/>
        </p:nvPicPr>
        <p:blipFill rotWithShape="1">
          <a:blip r:embed="rId2">
            <a:alphaModFix/>
          </a:blip>
          <a:srcRect/>
          <a:stretch/>
        </p:blipFill>
        <p:spPr>
          <a:xfrm>
            <a:off x="0" y="0"/>
            <a:ext cx="9229501" cy="6955791"/>
          </a:xfrm>
          <a:prstGeom prst="rect">
            <a:avLst/>
          </a:prstGeom>
          <a:noFill/>
          <a:ln>
            <a:noFill/>
          </a:ln>
        </p:spPr>
      </p:pic>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30"/>
        <p:cNvGrpSpPr/>
        <p:nvPr/>
      </p:nvGrpSpPr>
      <p:grpSpPr>
        <a:xfrm>
          <a:off x="0" y="0"/>
          <a:ext cx="0" cy="0"/>
          <a:chOff x="0" y="0"/>
          <a:chExt cx="0" cy="0"/>
        </a:xfrm>
      </p:grpSpPr>
      <p:sp>
        <p:nvSpPr>
          <p:cNvPr id="31" name="Google Shape;31;p29"/>
          <p:cNvSpPr txBox="1">
            <a:spLocks noGrp="1"/>
          </p:cNvSpPr>
          <p:nvPr>
            <p:ph type="title"/>
          </p:nvPr>
        </p:nvSpPr>
        <p:spPr>
          <a:xfrm>
            <a:off x="628650" y="365126"/>
            <a:ext cx="78867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2" name="Google Shape;32;p29"/>
          <p:cNvSpPr txBox="1">
            <a:spLocks noGrp="1"/>
          </p:cNvSpPr>
          <p:nvPr>
            <p:ph type="dt" idx="10"/>
          </p:nvPr>
        </p:nvSpPr>
        <p:spPr>
          <a:xfrm>
            <a:off x="628650" y="6356351"/>
            <a:ext cx="20574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3" name="Google Shape;33;p29"/>
          <p:cNvSpPr txBox="1">
            <a:spLocks noGrp="1"/>
          </p:cNvSpPr>
          <p:nvPr>
            <p:ph type="ftr" idx="11"/>
          </p:nvPr>
        </p:nvSpPr>
        <p:spPr>
          <a:xfrm>
            <a:off x="3028950" y="6356351"/>
            <a:ext cx="30861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4" name="Google Shape;34;p29"/>
          <p:cNvSpPr txBox="1">
            <a:spLocks noGrp="1"/>
          </p:cNvSpPr>
          <p:nvPr>
            <p:ph type="sldNum" idx="12"/>
          </p:nvPr>
        </p:nvSpPr>
        <p:spPr>
          <a:xfrm>
            <a:off x="6457950" y="6356351"/>
            <a:ext cx="20574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35"/>
        <p:cNvGrpSpPr/>
        <p:nvPr/>
      </p:nvGrpSpPr>
      <p:grpSpPr>
        <a:xfrm>
          <a:off x="0" y="0"/>
          <a:ext cx="0" cy="0"/>
          <a:chOff x="0" y="0"/>
          <a:chExt cx="0" cy="0"/>
        </a:xfrm>
      </p:grpSpPr>
      <p:sp>
        <p:nvSpPr>
          <p:cNvPr id="36" name="Google Shape;36;p30"/>
          <p:cNvSpPr txBox="1">
            <a:spLocks noGrp="1"/>
          </p:cNvSpPr>
          <p:nvPr>
            <p:ph type="title"/>
          </p:nvPr>
        </p:nvSpPr>
        <p:spPr>
          <a:xfrm>
            <a:off x="623888" y="1709739"/>
            <a:ext cx="7886700" cy="2852737"/>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6000"/>
              <a:buFont typeface="Calibri"/>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7" name="Google Shape;37;p30"/>
          <p:cNvSpPr txBox="1">
            <a:spLocks noGrp="1"/>
          </p:cNvSpPr>
          <p:nvPr>
            <p:ph type="body" idx="1"/>
          </p:nvPr>
        </p:nvSpPr>
        <p:spPr>
          <a:xfrm>
            <a:off x="623888" y="4589464"/>
            <a:ext cx="7886700" cy="1500187"/>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chemeClr val="dk1"/>
              </a:buClr>
              <a:buSzPts val="2400"/>
              <a:buNone/>
              <a:defRPr sz="2400">
                <a:solidFill>
                  <a:schemeClr val="dk1"/>
                </a:solidFill>
              </a:defRPr>
            </a:lvl1pPr>
            <a:lvl2pPr marL="914400" lvl="1" indent="-228600" algn="l">
              <a:lnSpc>
                <a:spcPct val="90000"/>
              </a:lnSpc>
              <a:spcBef>
                <a:spcPts val="500"/>
              </a:spcBef>
              <a:spcAft>
                <a:spcPts val="0"/>
              </a:spcAft>
              <a:buClr>
                <a:srgbClr val="888888"/>
              </a:buClr>
              <a:buSzPts val="2000"/>
              <a:buNone/>
              <a:defRPr sz="2000">
                <a:solidFill>
                  <a:srgbClr val="888888"/>
                </a:solidFill>
              </a:defRPr>
            </a:lvl2pPr>
            <a:lvl3pPr marL="1371600" lvl="2" indent="-228600" algn="l">
              <a:lnSpc>
                <a:spcPct val="90000"/>
              </a:lnSpc>
              <a:spcBef>
                <a:spcPts val="500"/>
              </a:spcBef>
              <a:spcAft>
                <a:spcPts val="0"/>
              </a:spcAft>
              <a:buClr>
                <a:srgbClr val="888888"/>
              </a:buClr>
              <a:buSzPts val="1800"/>
              <a:buNone/>
              <a:defRPr sz="1800">
                <a:solidFill>
                  <a:srgbClr val="888888"/>
                </a:solidFill>
              </a:defRPr>
            </a:lvl3pPr>
            <a:lvl4pPr marL="1828800" lvl="3" indent="-228600" algn="l">
              <a:lnSpc>
                <a:spcPct val="90000"/>
              </a:lnSpc>
              <a:spcBef>
                <a:spcPts val="500"/>
              </a:spcBef>
              <a:spcAft>
                <a:spcPts val="0"/>
              </a:spcAft>
              <a:buClr>
                <a:srgbClr val="888888"/>
              </a:buClr>
              <a:buSzPts val="1600"/>
              <a:buNone/>
              <a:defRPr sz="1600">
                <a:solidFill>
                  <a:srgbClr val="888888"/>
                </a:solidFill>
              </a:defRPr>
            </a:lvl4pPr>
            <a:lvl5pPr marL="2286000" lvl="4" indent="-228600" algn="l">
              <a:lnSpc>
                <a:spcPct val="90000"/>
              </a:lnSpc>
              <a:spcBef>
                <a:spcPts val="500"/>
              </a:spcBef>
              <a:spcAft>
                <a:spcPts val="0"/>
              </a:spcAft>
              <a:buClr>
                <a:srgbClr val="888888"/>
              </a:buClr>
              <a:buSzPts val="1600"/>
              <a:buNone/>
              <a:defRPr sz="1600">
                <a:solidFill>
                  <a:srgbClr val="888888"/>
                </a:solidFill>
              </a:defRPr>
            </a:lvl5pPr>
            <a:lvl6pPr marL="2743200" lvl="5" indent="-228600" algn="l">
              <a:lnSpc>
                <a:spcPct val="90000"/>
              </a:lnSpc>
              <a:spcBef>
                <a:spcPts val="500"/>
              </a:spcBef>
              <a:spcAft>
                <a:spcPts val="0"/>
              </a:spcAft>
              <a:buClr>
                <a:srgbClr val="888888"/>
              </a:buClr>
              <a:buSzPts val="1600"/>
              <a:buNone/>
              <a:defRPr sz="1600">
                <a:solidFill>
                  <a:srgbClr val="888888"/>
                </a:solidFill>
              </a:defRPr>
            </a:lvl6pPr>
            <a:lvl7pPr marL="3200400" lvl="6" indent="-228600" algn="l">
              <a:lnSpc>
                <a:spcPct val="90000"/>
              </a:lnSpc>
              <a:spcBef>
                <a:spcPts val="500"/>
              </a:spcBef>
              <a:spcAft>
                <a:spcPts val="0"/>
              </a:spcAft>
              <a:buClr>
                <a:srgbClr val="888888"/>
              </a:buClr>
              <a:buSzPts val="1600"/>
              <a:buNone/>
              <a:defRPr sz="1600">
                <a:solidFill>
                  <a:srgbClr val="888888"/>
                </a:solidFill>
              </a:defRPr>
            </a:lvl7pPr>
            <a:lvl8pPr marL="3657600" lvl="7" indent="-228600" algn="l">
              <a:lnSpc>
                <a:spcPct val="90000"/>
              </a:lnSpc>
              <a:spcBef>
                <a:spcPts val="500"/>
              </a:spcBef>
              <a:spcAft>
                <a:spcPts val="0"/>
              </a:spcAft>
              <a:buClr>
                <a:srgbClr val="888888"/>
              </a:buClr>
              <a:buSzPts val="1600"/>
              <a:buNone/>
              <a:defRPr sz="1600">
                <a:solidFill>
                  <a:srgbClr val="888888"/>
                </a:solidFill>
              </a:defRPr>
            </a:lvl8pPr>
            <a:lvl9pPr marL="4114800" lvl="8" indent="-228600" algn="l">
              <a:lnSpc>
                <a:spcPct val="90000"/>
              </a:lnSpc>
              <a:spcBef>
                <a:spcPts val="500"/>
              </a:spcBef>
              <a:spcAft>
                <a:spcPts val="0"/>
              </a:spcAft>
              <a:buClr>
                <a:srgbClr val="888888"/>
              </a:buClr>
              <a:buSzPts val="1600"/>
              <a:buNone/>
              <a:defRPr sz="1600">
                <a:solidFill>
                  <a:srgbClr val="888888"/>
                </a:solidFill>
              </a:defRPr>
            </a:lvl9pPr>
          </a:lstStyle>
          <a:p>
            <a:endParaRPr/>
          </a:p>
        </p:txBody>
      </p:sp>
      <p:sp>
        <p:nvSpPr>
          <p:cNvPr id="38" name="Google Shape;38;p30"/>
          <p:cNvSpPr txBox="1">
            <a:spLocks noGrp="1"/>
          </p:cNvSpPr>
          <p:nvPr>
            <p:ph type="dt" idx="10"/>
          </p:nvPr>
        </p:nvSpPr>
        <p:spPr>
          <a:xfrm>
            <a:off x="628650" y="6356351"/>
            <a:ext cx="20574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9" name="Google Shape;39;p30"/>
          <p:cNvSpPr txBox="1">
            <a:spLocks noGrp="1"/>
          </p:cNvSpPr>
          <p:nvPr>
            <p:ph type="ftr" idx="11"/>
          </p:nvPr>
        </p:nvSpPr>
        <p:spPr>
          <a:xfrm>
            <a:off x="3028950" y="6356351"/>
            <a:ext cx="30861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0" name="Google Shape;40;p30"/>
          <p:cNvSpPr txBox="1">
            <a:spLocks noGrp="1"/>
          </p:cNvSpPr>
          <p:nvPr>
            <p:ph type="sldNum" idx="12"/>
          </p:nvPr>
        </p:nvSpPr>
        <p:spPr>
          <a:xfrm>
            <a:off x="6457950" y="6356351"/>
            <a:ext cx="20574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wo Content" type="twoObj">
  <p:cSld name="TWO_OBJECTS">
    <p:spTree>
      <p:nvGrpSpPr>
        <p:cNvPr id="1" name="Shape 41"/>
        <p:cNvGrpSpPr/>
        <p:nvPr/>
      </p:nvGrpSpPr>
      <p:grpSpPr>
        <a:xfrm>
          <a:off x="0" y="0"/>
          <a:ext cx="0" cy="0"/>
          <a:chOff x="0" y="0"/>
          <a:chExt cx="0" cy="0"/>
        </a:xfrm>
      </p:grpSpPr>
      <p:sp>
        <p:nvSpPr>
          <p:cNvPr id="42" name="Google Shape;42;p31"/>
          <p:cNvSpPr txBox="1">
            <a:spLocks noGrp="1"/>
          </p:cNvSpPr>
          <p:nvPr>
            <p:ph type="title"/>
          </p:nvPr>
        </p:nvSpPr>
        <p:spPr>
          <a:xfrm>
            <a:off x="628650" y="365126"/>
            <a:ext cx="78867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3" name="Google Shape;43;p31"/>
          <p:cNvSpPr txBox="1">
            <a:spLocks noGrp="1"/>
          </p:cNvSpPr>
          <p:nvPr>
            <p:ph type="body" idx="1"/>
          </p:nvPr>
        </p:nvSpPr>
        <p:spPr>
          <a:xfrm>
            <a:off x="628650" y="1825625"/>
            <a:ext cx="3886200" cy="435133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44" name="Google Shape;44;p31"/>
          <p:cNvSpPr txBox="1">
            <a:spLocks noGrp="1"/>
          </p:cNvSpPr>
          <p:nvPr>
            <p:ph type="body" idx="2"/>
          </p:nvPr>
        </p:nvSpPr>
        <p:spPr>
          <a:xfrm>
            <a:off x="4629150" y="1825625"/>
            <a:ext cx="3886200" cy="435133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45" name="Google Shape;45;p31"/>
          <p:cNvSpPr txBox="1">
            <a:spLocks noGrp="1"/>
          </p:cNvSpPr>
          <p:nvPr>
            <p:ph type="dt" idx="10"/>
          </p:nvPr>
        </p:nvSpPr>
        <p:spPr>
          <a:xfrm>
            <a:off x="628650" y="6356351"/>
            <a:ext cx="20574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6" name="Google Shape;46;p31"/>
          <p:cNvSpPr txBox="1">
            <a:spLocks noGrp="1"/>
          </p:cNvSpPr>
          <p:nvPr>
            <p:ph type="ftr" idx="11"/>
          </p:nvPr>
        </p:nvSpPr>
        <p:spPr>
          <a:xfrm>
            <a:off x="3028950" y="6356351"/>
            <a:ext cx="30861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7" name="Google Shape;47;p31"/>
          <p:cNvSpPr txBox="1">
            <a:spLocks noGrp="1"/>
          </p:cNvSpPr>
          <p:nvPr>
            <p:ph type="sldNum" idx="12"/>
          </p:nvPr>
        </p:nvSpPr>
        <p:spPr>
          <a:xfrm>
            <a:off x="6457950" y="6356351"/>
            <a:ext cx="20574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Comparison" type="twoTxTwoObj">
  <p:cSld name="TWO_OBJECTS_WITH_TEXT">
    <p:spTree>
      <p:nvGrpSpPr>
        <p:cNvPr id="1" name="Shape 48"/>
        <p:cNvGrpSpPr/>
        <p:nvPr/>
      </p:nvGrpSpPr>
      <p:grpSpPr>
        <a:xfrm>
          <a:off x="0" y="0"/>
          <a:ext cx="0" cy="0"/>
          <a:chOff x="0" y="0"/>
          <a:chExt cx="0" cy="0"/>
        </a:xfrm>
      </p:grpSpPr>
      <p:sp>
        <p:nvSpPr>
          <p:cNvPr id="49" name="Google Shape;49;p32"/>
          <p:cNvSpPr txBox="1">
            <a:spLocks noGrp="1"/>
          </p:cNvSpPr>
          <p:nvPr>
            <p:ph type="title"/>
          </p:nvPr>
        </p:nvSpPr>
        <p:spPr>
          <a:xfrm>
            <a:off x="629841" y="365126"/>
            <a:ext cx="78867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0" name="Google Shape;50;p32"/>
          <p:cNvSpPr txBox="1">
            <a:spLocks noGrp="1"/>
          </p:cNvSpPr>
          <p:nvPr>
            <p:ph type="body" idx="1"/>
          </p:nvPr>
        </p:nvSpPr>
        <p:spPr>
          <a:xfrm>
            <a:off x="629842" y="1681163"/>
            <a:ext cx="3868340" cy="823912"/>
          </a:xfrm>
          <a:prstGeom prst="rect">
            <a:avLst/>
          </a:prstGeom>
          <a:noFill/>
          <a:ln>
            <a:noFill/>
          </a:ln>
        </p:spPr>
        <p:txBody>
          <a:bodyPr spcFirstLastPara="1" wrap="square" lIns="91425" tIns="45700" rIns="91425" bIns="45700" anchor="b" anchorCtr="0">
            <a:normAutofit/>
          </a:bodyPr>
          <a:lstStyle>
            <a:lvl1pPr marL="457200" lvl="0" indent="-228600" algn="l">
              <a:lnSpc>
                <a:spcPct val="90000"/>
              </a:lnSpc>
              <a:spcBef>
                <a:spcPts val="1000"/>
              </a:spcBef>
              <a:spcAft>
                <a:spcPts val="0"/>
              </a:spcAft>
              <a:buClr>
                <a:schemeClr val="dk1"/>
              </a:buClr>
              <a:buSzPts val="2400"/>
              <a:buNone/>
              <a:defRPr sz="2400" b="1"/>
            </a:lvl1pPr>
            <a:lvl2pPr marL="914400" lvl="1" indent="-228600" algn="l">
              <a:lnSpc>
                <a:spcPct val="90000"/>
              </a:lnSpc>
              <a:spcBef>
                <a:spcPts val="500"/>
              </a:spcBef>
              <a:spcAft>
                <a:spcPts val="0"/>
              </a:spcAft>
              <a:buClr>
                <a:schemeClr val="dk1"/>
              </a:buClr>
              <a:buSzPts val="2000"/>
              <a:buNone/>
              <a:defRPr sz="2000" b="1"/>
            </a:lvl2pPr>
            <a:lvl3pPr marL="1371600" lvl="2" indent="-228600" algn="l">
              <a:lnSpc>
                <a:spcPct val="90000"/>
              </a:lnSpc>
              <a:spcBef>
                <a:spcPts val="500"/>
              </a:spcBef>
              <a:spcAft>
                <a:spcPts val="0"/>
              </a:spcAft>
              <a:buClr>
                <a:schemeClr val="dk1"/>
              </a:buClr>
              <a:buSzPts val="1800"/>
              <a:buNone/>
              <a:defRPr sz="1800" b="1"/>
            </a:lvl3pPr>
            <a:lvl4pPr marL="1828800" lvl="3" indent="-228600" algn="l">
              <a:lnSpc>
                <a:spcPct val="90000"/>
              </a:lnSpc>
              <a:spcBef>
                <a:spcPts val="500"/>
              </a:spcBef>
              <a:spcAft>
                <a:spcPts val="0"/>
              </a:spcAft>
              <a:buClr>
                <a:schemeClr val="dk1"/>
              </a:buClr>
              <a:buSzPts val="1600"/>
              <a:buNone/>
              <a:defRPr sz="1600" b="1"/>
            </a:lvl4pPr>
            <a:lvl5pPr marL="2286000" lvl="4" indent="-228600" algn="l">
              <a:lnSpc>
                <a:spcPct val="90000"/>
              </a:lnSpc>
              <a:spcBef>
                <a:spcPts val="500"/>
              </a:spcBef>
              <a:spcAft>
                <a:spcPts val="0"/>
              </a:spcAft>
              <a:buClr>
                <a:schemeClr val="dk1"/>
              </a:buClr>
              <a:buSzPts val="1600"/>
              <a:buNone/>
              <a:defRPr sz="1600" b="1"/>
            </a:lvl5pPr>
            <a:lvl6pPr marL="2743200" lvl="5" indent="-228600" algn="l">
              <a:lnSpc>
                <a:spcPct val="90000"/>
              </a:lnSpc>
              <a:spcBef>
                <a:spcPts val="500"/>
              </a:spcBef>
              <a:spcAft>
                <a:spcPts val="0"/>
              </a:spcAft>
              <a:buClr>
                <a:schemeClr val="dk1"/>
              </a:buClr>
              <a:buSzPts val="1600"/>
              <a:buNone/>
              <a:defRPr sz="1600" b="1"/>
            </a:lvl6pPr>
            <a:lvl7pPr marL="3200400" lvl="6" indent="-228600" algn="l">
              <a:lnSpc>
                <a:spcPct val="90000"/>
              </a:lnSpc>
              <a:spcBef>
                <a:spcPts val="500"/>
              </a:spcBef>
              <a:spcAft>
                <a:spcPts val="0"/>
              </a:spcAft>
              <a:buClr>
                <a:schemeClr val="dk1"/>
              </a:buClr>
              <a:buSzPts val="1600"/>
              <a:buNone/>
              <a:defRPr sz="1600" b="1"/>
            </a:lvl7pPr>
            <a:lvl8pPr marL="3657600" lvl="7" indent="-228600" algn="l">
              <a:lnSpc>
                <a:spcPct val="90000"/>
              </a:lnSpc>
              <a:spcBef>
                <a:spcPts val="500"/>
              </a:spcBef>
              <a:spcAft>
                <a:spcPts val="0"/>
              </a:spcAft>
              <a:buClr>
                <a:schemeClr val="dk1"/>
              </a:buClr>
              <a:buSzPts val="1600"/>
              <a:buNone/>
              <a:defRPr sz="1600" b="1"/>
            </a:lvl8pPr>
            <a:lvl9pPr marL="4114800" lvl="8" indent="-228600" algn="l">
              <a:lnSpc>
                <a:spcPct val="90000"/>
              </a:lnSpc>
              <a:spcBef>
                <a:spcPts val="500"/>
              </a:spcBef>
              <a:spcAft>
                <a:spcPts val="0"/>
              </a:spcAft>
              <a:buClr>
                <a:schemeClr val="dk1"/>
              </a:buClr>
              <a:buSzPts val="1600"/>
              <a:buNone/>
              <a:defRPr sz="1600" b="1"/>
            </a:lvl9pPr>
          </a:lstStyle>
          <a:p>
            <a:endParaRPr/>
          </a:p>
        </p:txBody>
      </p:sp>
      <p:sp>
        <p:nvSpPr>
          <p:cNvPr id="51" name="Google Shape;51;p32"/>
          <p:cNvSpPr txBox="1">
            <a:spLocks noGrp="1"/>
          </p:cNvSpPr>
          <p:nvPr>
            <p:ph type="body" idx="2"/>
          </p:nvPr>
        </p:nvSpPr>
        <p:spPr>
          <a:xfrm>
            <a:off x="629842" y="2505075"/>
            <a:ext cx="3868340" cy="368458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52" name="Google Shape;52;p32"/>
          <p:cNvSpPr txBox="1">
            <a:spLocks noGrp="1"/>
          </p:cNvSpPr>
          <p:nvPr>
            <p:ph type="body" idx="3"/>
          </p:nvPr>
        </p:nvSpPr>
        <p:spPr>
          <a:xfrm>
            <a:off x="4629150" y="1681163"/>
            <a:ext cx="3887391" cy="823912"/>
          </a:xfrm>
          <a:prstGeom prst="rect">
            <a:avLst/>
          </a:prstGeom>
          <a:noFill/>
          <a:ln>
            <a:noFill/>
          </a:ln>
        </p:spPr>
        <p:txBody>
          <a:bodyPr spcFirstLastPara="1" wrap="square" lIns="91425" tIns="45700" rIns="91425" bIns="45700" anchor="b" anchorCtr="0">
            <a:normAutofit/>
          </a:bodyPr>
          <a:lstStyle>
            <a:lvl1pPr marL="457200" lvl="0" indent="-228600" algn="l">
              <a:lnSpc>
                <a:spcPct val="90000"/>
              </a:lnSpc>
              <a:spcBef>
                <a:spcPts val="1000"/>
              </a:spcBef>
              <a:spcAft>
                <a:spcPts val="0"/>
              </a:spcAft>
              <a:buClr>
                <a:schemeClr val="dk1"/>
              </a:buClr>
              <a:buSzPts val="2400"/>
              <a:buNone/>
              <a:defRPr sz="2400" b="1"/>
            </a:lvl1pPr>
            <a:lvl2pPr marL="914400" lvl="1" indent="-228600" algn="l">
              <a:lnSpc>
                <a:spcPct val="90000"/>
              </a:lnSpc>
              <a:spcBef>
                <a:spcPts val="500"/>
              </a:spcBef>
              <a:spcAft>
                <a:spcPts val="0"/>
              </a:spcAft>
              <a:buClr>
                <a:schemeClr val="dk1"/>
              </a:buClr>
              <a:buSzPts val="2000"/>
              <a:buNone/>
              <a:defRPr sz="2000" b="1"/>
            </a:lvl2pPr>
            <a:lvl3pPr marL="1371600" lvl="2" indent="-228600" algn="l">
              <a:lnSpc>
                <a:spcPct val="90000"/>
              </a:lnSpc>
              <a:spcBef>
                <a:spcPts val="500"/>
              </a:spcBef>
              <a:spcAft>
                <a:spcPts val="0"/>
              </a:spcAft>
              <a:buClr>
                <a:schemeClr val="dk1"/>
              </a:buClr>
              <a:buSzPts val="1800"/>
              <a:buNone/>
              <a:defRPr sz="1800" b="1"/>
            </a:lvl3pPr>
            <a:lvl4pPr marL="1828800" lvl="3" indent="-228600" algn="l">
              <a:lnSpc>
                <a:spcPct val="90000"/>
              </a:lnSpc>
              <a:spcBef>
                <a:spcPts val="500"/>
              </a:spcBef>
              <a:spcAft>
                <a:spcPts val="0"/>
              </a:spcAft>
              <a:buClr>
                <a:schemeClr val="dk1"/>
              </a:buClr>
              <a:buSzPts val="1600"/>
              <a:buNone/>
              <a:defRPr sz="1600" b="1"/>
            </a:lvl4pPr>
            <a:lvl5pPr marL="2286000" lvl="4" indent="-228600" algn="l">
              <a:lnSpc>
                <a:spcPct val="90000"/>
              </a:lnSpc>
              <a:spcBef>
                <a:spcPts val="500"/>
              </a:spcBef>
              <a:spcAft>
                <a:spcPts val="0"/>
              </a:spcAft>
              <a:buClr>
                <a:schemeClr val="dk1"/>
              </a:buClr>
              <a:buSzPts val="1600"/>
              <a:buNone/>
              <a:defRPr sz="1600" b="1"/>
            </a:lvl5pPr>
            <a:lvl6pPr marL="2743200" lvl="5" indent="-228600" algn="l">
              <a:lnSpc>
                <a:spcPct val="90000"/>
              </a:lnSpc>
              <a:spcBef>
                <a:spcPts val="500"/>
              </a:spcBef>
              <a:spcAft>
                <a:spcPts val="0"/>
              </a:spcAft>
              <a:buClr>
                <a:schemeClr val="dk1"/>
              </a:buClr>
              <a:buSzPts val="1600"/>
              <a:buNone/>
              <a:defRPr sz="1600" b="1"/>
            </a:lvl6pPr>
            <a:lvl7pPr marL="3200400" lvl="6" indent="-228600" algn="l">
              <a:lnSpc>
                <a:spcPct val="90000"/>
              </a:lnSpc>
              <a:spcBef>
                <a:spcPts val="500"/>
              </a:spcBef>
              <a:spcAft>
                <a:spcPts val="0"/>
              </a:spcAft>
              <a:buClr>
                <a:schemeClr val="dk1"/>
              </a:buClr>
              <a:buSzPts val="1600"/>
              <a:buNone/>
              <a:defRPr sz="1600" b="1"/>
            </a:lvl7pPr>
            <a:lvl8pPr marL="3657600" lvl="7" indent="-228600" algn="l">
              <a:lnSpc>
                <a:spcPct val="90000"/>
              </a:lnSpc>
              <a:spcBef>
                <a:spcPts val="500"/>
              </a:spcBef>
              <a:spcAft>
                <a:spcPts val="0"/>
              </a:spcAft>
              <a:buClr>
                <a:schemeClr val="dk1"/>
              </a:buClr>
              <a:buSzPts val="1600"/>
              <a:buNone/>
              <a:defRPr sz="1600" b="1"/>
            </a:lvl8pPr>
            <a:lvl9pPr marL="4114800" lvl="8" indent="-228600" algn="l">
              <a:lnSpc>
                <a:spcPct val="90000"/>
              </a:lnSpc>
              <a:spcBef>
                <a:spcPts val="500"/>
              </a:spcBef>
              <a:spcAft>
                <a:spcPts val="0"/>
              </a:spcAft>
              <a:buClr>
                <a:schemeClr val="dk1"/>
              </a:buClr>
              <a:buSzPts val="1600"/>
              <a:buNone/>
              <a:defRPr sz="1600" b="1"/>
            </a:lvl9pPr>
          </a:lstStyle>
          <a:p>
            <a:endParaRPr/>
          </a:p>
        </p:txBody>
      </p:sp>
      <p:sp>
        <p:nvSpPr>
          <p:cNvPr id="53" name="Google Shape;53;p32"/>
          <p:cNvSpPr txBox="1">
            <a:spLocks noGrp="1"/>
          </p:cNvSpPr>
          <p:nvPr>
            <p:ph type="body" idx="4"/>
          </p:nvPr>
        </p:nvSpPr>
        <p:spPr>
          <a:xfrm>
            <a:off x="4629150" y="2505075"/>
            <a:ext cx="3887391" cy="368458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54" name="Google Shape;54;p32"/>
          <p:cNvSpPr txBox="1">
            <a:spLocks noGrp="1"/>
          </p:cNvSpPr>
          <p:nvPr>
            <p:ph type="dt" idx="10"/>
          </p:nvPr>
        </p:nvSpPr>
        <p:spPr>
          <a:xfrm>
            <a:off x="628650" y="6356351"/>
            <a:ext cx="20574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5" name="Google Shape;55;p32"/>
          <p:cNvSpPr txBox="1">
            <a:spLocks noGrp="1"/>
          </p:cNvSpPr>
          <p:nvPr>
            <p:ph type="ftr" idx="11"/>
          </p:nvPr>
        </p:nvSpPr>
        <p:spPr>
          <a:xfrm>
            <a:off x="3028950" y="6356351"/>
            <a:ext cx="30861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6" name="Google Shape;56;p32"/>
          <p:cNvSpPr txBox="1">
            <a:spLocks noGrp="1"/>
          </p:cNvSpPr>
          <p:nvPr>
            <p:ph type="sldNum" idx="12"/>
          </p:nvPr>
        </p:nvSpPr>
        <p:spPr>
          <a:xfrm>
            <a:off x="6457950" y="6356351"/>
            <a:ext cx="20574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57"/>
        <p:cNvGrpSpPr/>
        <p:nvPr/>
      </p:nvGrpSpPr>
      <p:grpSpPr>
        <a:xfrm>
          <a:off x="0" y="0"/>
          <a:ext cx="0" cy="0"/>
          <a:chOff x="0" y="0"/>
          <a:chExt cx="0" cy="0"/>
        </a:xfrm>
      </p:grpSpPr>
      <p:sp>
        <p:nvSpPr>
          <p:cNvPr id="58" name="Google Shape;58;p33"/>
          <p:cNvSpPr txBox="1">
            <a:spLocks noGrp="1"/>
          </p:cNvSpPr>
          <p:nvPr>
            <p:ph type="dt" idx="10"/>
          </p:nvPr>
        </p:nvSpPr>
        <p:spPr>
          <a:xfrm>
            <a:off x="628650" y="6356351"/>
            <a:ext cx="20574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9" name="Google Shape;59;p33"/>
          <p:cNvSpPr txBox="1">
            <a:spLocks noGrp="1"/>
          </p:cNvSpPr>
          <p:nvPr>
            <p:ph type="ftr" idx="11"/>
          </p:nvPr>
        </p:nvSpPr>
        <p:spPr>
          <a:xfrm>
            <a:off x="3028950" y="6356351"/>
            <a:ext cx="30861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0" name="Google Shape;60;p33"/>
          <p:cNvSpPr txBox="1">
            <a:spLocks noGrp="1"/>
          </p:cNvSpPr>
          <p:nvPr>
            <p:ph type="sldNum" idx="12"/>
          </p:nvPr>
        </p:nvSpPr>
        <p:spPr>
          <a:xfrm>
            <a:off x="6457950" y="6356351"/>
            <a:ext cx="20574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Content with Caption" type="objTx">
  <p:cSld name="OBJECT_WITH_CAPTION_TEXT">
    <p:spTree>
      <p:nvGrpSpPr>
        <p:cNvPr id="1" name="Shape 61"/>
        <p:cNvGrpSpPr/>
        <p:nvPr/>
      </p:nvGrpSpPr>
      <p:grpSpPr>
        <a:xfrm>
          <a:off x="0" y="0"/>
          <a:ext cx="0" cy="0"/>
          <a:chOff x="0" y="0"/>
          <a:chExt cx="0" cy="0"/>
        </a:xfrm>
      </p:grpSpPr>
      <p:sp>
        <p:nvSpPr>
          <p:cNvPr id="62" name="Google Shape;62;p34"/>
          <p:cNvSpPr txBox="1">
            <a:spLocks noGrp="1"/>
          </p:cNvSpPr>
          <p:nvPr>
            <p:ph type="title"/>
          </p:nvPr>
        </p:nvSpPr>
        <p:spPr>
          <a:xfrm>
            <a:off x="629841" y="457200"/>
            <a:ext cx="2949178" cy="1600200"/>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3200"/>
              <a:buFont typeface="Calibri"/>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3" name="Google Shape;63;p34"/>
          <p:cNvSpPr txBox="1">
            <a:spLocks noGrp="1"/>
          </p:cNvSpPr>
          <p:nvPr>
            <p:ph type="body" idx="1"/>
          </p:nvPr>
        </p:nvSpPr>
        <p:spPr>
          <a:xfrm>
            <a:off x="3887391" y="987426"/>
            <a:ext cx="4629150" cy="4873625"/>
          </a:xfrm>
          <a:prstGeom prst="rect">
            <a:avLst/>
          </a:prstGeom>
          <a:noFill/>
          <a:ln>
            <a:noFill/>
          </a:ln>
        </p:spPr>
        <p:txBody>
          <a:bodyPr spcFirstLastPara="1" wrap="square" lIns="91425" tIns="45700" rIns="91425" bIns="45700" anchor="t" anchorCtr="0">
            <a:normAutofit/>
          </a:bodyPr>
          <a:lstStyle>
            <a:lvl1pPr marL="457200" lvl="0" indent="-431800" algn="l">
              <a:lnSpc>
                <a:spcPct val="90000"/>
              </a:lnSpc>
              <a:spcBef>
                <a:spcPts val="1000"/>
              </a:spcBef>
              <a:spcAft>
                <a:spcPts val="0"/>
              </a:spcAft>
              <a:buClr>
                <a:schemeClr val="dk1"/>
              </a:buClr>
              <a:buSzPts val="3200"/>
              <a:buChar char="•"/>
              <a:defRPr sz="3200"/>
            </a:lvl1pPr>
            <a:lvl2pPr marL="914400" lvl="1" indent="-406400" algn="l">
              <a:lnSpc>
                <a:spcPct val="90000"/>
              </a:lnSpc>
              <a:spcBef>
                <a:spcPts val="500"/>
              </a:spcBef>
              <a:spcAft>
                <a:spcPts val="0"/>
              </a:spcAft>
              <a:buClr>
                <a:schemeClr val="dk1"/>
              </a:buClr>
              <a:buSzPts val="2800"/>
              <a:buChar char="•"/>
              <a:defRPr sz="2800"/>
            </a:lvl2pPr>
            <a:lvl3pPr marL="1371600" lvl="2" indent="-381000" algn="l">
              <a:lnSpc>
                <a:spcPct val="90000"/>
              </a:lnSpc>
              <a:spcBef>
                <a:spcPts val="500"/>
              </a:spcBef>
              <a:spcAft>
                <a:spcPts val="0"/>
              </a:spcAft>
              <a:buClr>
                <a:schemeClr val="dk1"/>
              </a:buClr>
              <a:buSzPts val="2400"/>
              <a:buChar char="•"/>
              <a:defRPr sz="2400"/>
            </a:lvl3pPr>
            <a:lvl4pPr marL="1828800" lvl="3" indent="-355600" algn="l">
              <a:lnSpc>
                <a:spcPct val="90000"/>
              </a:lnSpc>
              <a:spcBef>
                <a:spcPts val="500"/>
              </a:spcBef>
              <a:spcAft>
                <a:spcPts val="0"/>
              </a:spcAft>
              <a:buClr>
                <a:schemeClr val="dk1"/>
              </a:buClr>
              <a:buSzPts val="2000"/>
              <a:buChar char="•"/>
              <a:defRPr sz="2000"/>
            </a:lvl4pPr>
            <a:lvl5pPr marL="2286000" lvl="4" indent="-355600" algn="l">
              <a:lnSpc>
                <a:spcPct val="90000"/>
              </a:lnSpc>
              <a:spcBef>
                <a:spcPts val="500"/>
              </a:spcBef>
              <a:spcAft>
                <a:spcPts val="0"/>
              </a:spcAft>
              <a:buClr>
                <a:schemeClr val="dk1"/>
              </a:buClr>
              <a:buSzPts val="2000"/>
              <a:buChar char="•"/>
              <a:defRPr sz="2000"/>
            </a:lvl5pPr>
            <a:lvl6pPr marL="2743200" lvl="5" indent="-355600" algn="l">
              <a:lnSpc>
                <a:spcPct val="90000"/>
              </a:lnSpc>
              <a:spcBef>
                <a:spcPts val="500"/>
              </a:spcBef>
              <a:spcAft>
                <a:spcPts val="0"/>
              </a:spcAft>
              <a:buClr>
                <a:schemeClr val="dk1"/>
              </a:buClr>
              <a:buSzPts val="2000"/>
              <a:buChar char="•"/>
              <a:defRPr sz="2000"/>
            </a:lvl6pPr>
            <a:lvl7pPr marL="3200400" lvl="6" indent="-355600" algn="l">
              <a:lnSpc>
                <a:spcPct val="90000"/>
              </a:lnSpc>
              <a:spcBef>
                <a:spcPts val="500"/>
              </a:spcBef>
              <a:spcAft>
                <a:spcPts val="0"/>
              </a:spcAft>
              <a:buClr>
                <a:schemeClr val="dk1"/>
              </a:buClr>
              <a:buSzPts val="2000"/>
              <a:buChar char="•"/>
              <a:defRPr sz="2000"/>
            </a:lvl7pPr>
            <a:lvl8pPr marL="3657600" lvl="7" indent="-355600" algn="l">
              <a:lnSpc>
                <a:spcPct val="90000"/>
              </a:lnSpc>
              <a:spcBef>
                <a:spcPts val="500"/>
              </a:spcBef>
              <a:spcAft>
                <a:spcPts val="0"/>
              </a:spcAft>
              <a:buClr>
                <a:schemeClr val="dk1"/>
              </a:buClr>
              <a:buSzPts val="2000"/>
              <a:buChar char="•"/>
              <a:defRPr sz="2000"/>
            </a:lvl8pPr>
            <a:lvl9pPr marL="4114800" lvl="8" indent="-355600" algn="l">
              <a:lnSpc>
                <a:spcPct val="90000"/>
              </a:lnSpc>
              <a:spcBef>
                <a:spcPts val="500"/>
              </a:spcBef>
              <a:spcAft>
                <a:spcPts val="0"/>
              </a:spcAft>
              <a:buClr>
                <a:schemeClr val="dk1"/>
              </a:buClr>
              <a:buSzPts val="2000"/>
              <a:buChar char="•"/>
              <a:defRPr sz="2000"/>
            </a:lvl9pPr>
          </a:lstStyle>
          <a:p>
            <a:endParaRPr/>
          </a:p>
        </p:txBody>
      </p:sp>
      <p:sp>
        <p:nvSpPr>
          <p:cNvPr id="64" name="Google Shape;64;p34"/>
          <p:cNvSpPr txBox="1">
            <a:spLocks noGrp="1"/>
          </p:cNvSpPr>
          <p:nvPr>
            <p:ph type="body" idx="2"/>
          </p:nvPr>
        </p:nvSpPr>
        <p:spPr>
          <a:xfrm>
            <a:off x="629841" y="2057400"/>
            <a:ext cx="2949178" cy="3811588"/>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chemeClr val="dk1"/>
              </a:buClr>
              <a:buSzPts val="1600"/>
              <a:buNone/>
              <a:defRPr sz="1600"/>
            </a:lvl1pPr>
            <a:lvl2pPr marL="914400" lvl="1" indent="-228600" algn="l">
              <a:lnSpc>
                <a:spcPct val="90000"/>
              </a:lnSpc>
              <a:spcBef>
                <a:spcPts val="500"/>
              </a:spcBef>
              <a:spcAft>
                <a:spcPts val="0"/>
              </a:spcAft>
              <a:buClr>
                <a:schemeClr val="dk1"/>
              </a:buClr>
              <a:buSzPts val="1400"/>
              <a:buNone/>
              <a:defRPr sz="1400"/>
            </a:lvl2pPr>
            <a:lvl3pPr marL="1371600" lvl="2" indent="-228600" algn="l">
              <a:lnSpc>
                <a:spcPct val="90000"/>
              </a:lnSpc>
              <a:spcBef>
                <a:spcPts val="500"/>
              </a:spcBef>
              <a:spcAft>
                <a:spcPts val="0"/>
              </a:spcAft>
              <a:buClr>
                <a:schemeClr val="dk1"/>
              </a:buClr>
              <a:buSzPts val="1200"/>
              <a:buNone/>
              <a:defRPr sz="1200"/>
            </a:lvl3pPr>
            <a:lvl4pPr marL="1828800" lvl="3" indent="-228600" algn="l">
              <a:lnSpc>
                <a:spcPct val="90000"/>
              </a:lnSpc>
              <a:spcBef>
                <a:spcPts val="500"/>
              </a:spcBef>
              <a:spcAft>
                <a:spcPts val="0"/>
              </a:spcAft>
              <a:buClr>
                <a:schemeClr val="dk1"/>
              </a:buClr>
              <a:buSzPts val="1000"/>
              <a:buNone/>
              <a:defRPr sz="1000"/>
            </a:lvl4pPr>
            <a:lvl5pPr marL="2286000" lvl="4" indent="-228600" algn="l">
              <a:lnSpc>
                <a:spcPct val="90000"/>
              </a:lnSpc>
              <a:spcBef>
                <a:spcPts val="500"/>
              </a:spcBef>
              <a:spcAft>
                <a:spcPts val="0"/>
              </a:spcAft>
              <a:buClr>
                <a:schemeClr val="dk1"/>
              </a:buClr>
              <a:buSzPts val="1000"/>
              <a:buNone/>
              <a:defRPr sz="1000"/>
            </a:lvl5pPr>
            <a:lvl6pPr marL="2743200" lvl="5" indent="-228600" algn="l">
              <a:lnSpc>
                <a:spcPct val="90000"/>
              </a:lnSpc>
              <a:spcBef>
                <a:spcPts val="500"/>
              </a:spcBef>
              <a:spcAft>
                <a:spcPts val="0"/>
              </a:spcAft>
              <a:buClr>
                <a:schemeClr val="dk1"/>
              </a:buClr>
              <a:buSzPts val="1000"/>
              <a:buNone/>
              <a:defRPr sz="1000"/>
            </a:lvl6pPr>
            <a:lvl7pPr marL="3200400" lvl="6" indent="-228600" algn="l">
              <a:lnSpc>
                <a:spcPct val="90000"/>
              </a:lnSpc>
              <a:spcBef>
                <a:spcPts val="500"/>
              </a:spcBef>
              <a:spcAft>
                <a:spcPts val="0"/>
              </a:spcAft>
              <a:buClr>
                <a:schemeClr val="dk1"/>
              </a:buClr>
              <a:buSzPts val="1000"/>
              <a:buNone/>
              <a:defRPr sz="1000"/>
            </a:lvl7pPr>
            <a:lvl8pPr marL="3657600" lvl="7" indent="-228600" algn="l">
              <a:lnSpc>
                <a:spcPct val="90000"/>
              </a:lnSpc>
              <a:spcBef>
                <a:spcPts val="500"/>
              </a:spcBef>
              <a:spcAft>
                <a:spcPts val="0"/>
              </a:spcAft>
              <a:buClr>
                <a:schemeClr val="dk1"/>
              </a:buClr>
              <a:buSzPts val="1000"/>
              <a:buNone/>
              <a:defRPr sz="1000"/>
            </a:lvl8pPr>
            <a:lvl9pPr marL="4114800" lvl="8" indent="-228600" algn="l">
              <a:lnSpc>
                <a:spcPct val="90000"/>
              </a:lnSpc>
              <a:spcBef>
                <a:spcPts val="500"/>
              </a:spcBef>
              <a:spcAft>
                <a:spcPts val="0"/>
              </a:spcAft>
              <a:buClr>
                <a:schemeClr val="dk1"/>
              </a:buClr>
              <a:buSzPts val="1000"/>
              <a:buNone/>
              <a:defRPr sz="1000"/>
            </a:lvl9pPr>
          </a:lstStyle>
          <a:p>
            <a:endParaRPr/>
          </a:p>
        </p:txBody>
      </p:sp>
      <p:sp>
        <p:nvSpPr>
          <p:cNvPr id="65" name="Google Shape;65;p34"/>
          <p:cNvSpPr txBox="1">
            <a:spLocks noGrp="1"/>
          </p:cNvSpPr>
          <p:nvPr>
            <p:ph type="dt" idx="10"/>
          </p:nvPr>
        </p:nvSpPr>
        <p:spPr>
          <a:xfrm>
            <a:off x="628650" y="6356351"/>
            <a:ext cx="20574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6" name="Google Shape;66;p34"/>
          <p:cNvSpPr txBox="1">
            <a:spLocks noGrp="1"/>
          </p:cNvSpPr>
          <p:nvPr>
            <p:ph type="ftr" idx="11"/>
          </p:nvPr>
        </p:nvSpPr>
        <p:spPr>
          <a:xfrm>
            <a:off x="3028950" y="6356351"/>
            <a:ext cx="30861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7" name="Google Shape;67;p34"/>
          <p:cNvSpPr txBox="1">
            <a:spLocks noGrp="1"/>
          </p:cNvSpPr>
          <p:nvPr>
            <p:ph type="sldNum" idx="12"/>
          </p:nvPr>
        </p:nvSpPr>
        <p:spPr>
          <a:xfrm>
            <a:off x="6457950" y="6356351"/>
            <a:ext cx="20574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Picture with Caption" type="picTx">
  <p:cSld name="PICTURE_WITH_CAPTION_TEXT">
    <p:spTree>
      <p:nvGrpSpPr>
        <p:cNvPr id="1" name="Shape 68"/>
        <p:cNvGrpSpPr/>
        <p:nvPr/>
      </p:nvGrpSpPr>
      <p:grpSpPr>
        <a:xfrm>
          <a:off x="0" y="0"/>
          <a:ext cx="0" cy="0"/>
          <a:chOff x="0" y="0"/>
          <a:chExt cx="0" cy="0"/>
        </a:xfrm>
      </p:grpSpPr>
      <p:sp>
        <p:nvSpPr>
          <p:cNvPr id="69" name="Google Shape;69;p35"/>
          <p:cNvSpPr txBox="1">
            <a:spLocks noGrp="1"/>
          </p:cNvSpPr>
          <p:nvPr>
            <p:ph type="title"/>
          </p:nvPr>
        </p:nvSpPr>
        <p:spPr>
          <a:xfrm>
            <a:off x="629841" y="457200"/>
            <a:ext cx="2949178" cy="1600200"/>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3200"/>
              <a:buFont typeface="Calibri"/>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70" name="Google Shape;70;p35"/>
          <p:cNvSpPr>
            <a:spLocks noGrp="1"/>
          </p:cNvSpPr>
          <p:nvPr>
            <p:ph type="pic" idx="2"/>
          </p:nvPr>
        </p:nvSpPr>
        <p:spPr>
          <a:xfrm>
            <a:off x="3887391" y="987426"/>
            <a:ext cx="4629150" cy="4873625"/>
          </a:xfrm>
          <a:prstGeom prst="rect">
            <a:avLst/>
          </a:prstGeom>
          <a:noFill/>
          <a:ln>
            <a:noFill/>
          </a:ln>
        </p:spPr>
      </p:sp>
      <p:sp>
        <p:nvSpPr>
          <p:cNvPr id="71" name="Google Shape;71;p35"/>
          <p:cNvSpPr txBox="1">
            <a:spLocks noGrp="1"/>
          </p:cNvSpPr>
          <p:nvPr>
            <p:ph type="body" idx="1"/>
          </p:nvPr>
        </p:nvSpPr>
        <p:spPr>
          <a:xfrm>
            <a:off x="629841" y="2057400"/>
            <a:ext cx="2949178" cy="3811588"/>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chemeClr val="dk1"/>
              </a:buClr>
              <a:buSzPts val="1600"/>
              <a:buNone/>
              <a:defRPr sz="1600"/>
            </a:lvl1pPr>
            <a:lvl2pPr marL="914400" lvl="1" indent="-228600" algn="l">
              <a:lnSpc>
                <a:spcPct val="90000"/>
              </a:lnSpc>
              <a:spcBef>
                <a:spcPts val="500"/>
              </a:spcBef>
              <a:spcAft>
                <a:spcPts val="0"/>
              </a:spcAft>
              <a:buClr>
                <a:schemeClr val="dk1"/>
              </a:buClr>
              <a:buSzPts val="1400"/>
              <a:buNone/>
              <a:defRPr sz="1400"/>
            </a:lvl2pPr>
            <a:lvl3pPr marL="1371600" lvl="2" indent="-228600" algn="l">
              <a:lnSpc>
                <a:spcPct val="90000"/>
              </a:lnSpc>
              <a:spcBef>
                <a:spcPts val="500"/>
              </a:spcBef>
              <a:spcAft>
                <a:spcPts val="0"/>
              </a:spcAft>
              <a:buClr>
                <a:schemeClr val="dk1"/>
              </a:buClr>
              <a:buSzPts val="1200"/>
              <a:buNone/>
              <a:defRPr sz="1200"/>
            </a:lvl3pPr>
            <a:lvl4pPr marL="1828800" lvl="3" indent="-228600" algn="l">
              <a:lnSpc>
                <a:spcPct val="90000"/>
              </a:lnSpc>
              <a:spcBef>
                <a:spcPts val="500"/>
              </a:spcBef>
              <a:spcAft>
                <a:spcPts val="0"/>
              </a:spcAft>
              <a:buClr>
                <a:schemeClr val="dk1"/>
              </a:buClr>
              <a:buSzPts val="1000"/>
              <a:buNone/>
              <a:defRPr sz="1000"/>
            </a:lvl4pPr>
            <a:lvl5pPr marL="2286000" lvl="4" indent="-228600" algn="l">
              <a:lnSpc>
                <a:spcPct val="90000"/>
              </a:lnSpc>
              <a:spcBef>
                <a:spcPts val="500"/>
              </a:spcBef>
              <a:spcAft>
                <a:spcPts val="0"/>
              </a:spcAft>
              <a:buClr>
                <a:schemeClr val="dk1"/>
              </a:buClr>
              <a:buSzPts val="1000"/>
              <a:buNone/>
              <a:defRPr sz="1000"/>
            </a:lvl5pPr>
            <a:lvl6pPr marL="2743200" lvl="5" indent="-228600" algn="l">
              <a:lnSpc>
                <a:spcPct val="90000"/>
              </a:lnSpc>
              <a:spcBef>
                <a:spcPts val="500"/>
              </a:spcBef>
              <a:spcAft>
                <a:spcPts val="0"/>
              </a:spcAft>
              <a:buClr>
                <a:schemeClr val="dk1"/>
              </a:buClr>
              <a:buSzPts val="1000"/>
              <a:buNone/>
              <a:defRPr sz="1000"/>
            </a:lvl6pPr>
            <a:lvl7pPr marL="3200400" lvl="6" indent="-228600" algn="l">
              <a:lnSpc>
                <a:spcPct val="90000"/>
              </a:lnSpc>
              <a:spcBef>
                <a:spcPts val="500"/>
              </a:spcBef>
              <a:spcAft>
                <a:spcPts val="0"/>
              </a:spcAft>
              <a:buClr>
                <a:schemeClr val="dk1"/>
              </a:buClr>
              <a:buSzPts val="1000"/>
              <a:buNone/>
              <a:defRPr sz="1000"/>
            </a:lvl7pPr>
            <a:lvl8pPr marL="3657600" lvl="7" indent="-228600" algn="l">
              <a:lnSpc>
                <a:spcPct val="90000"/>
              </a:lnSpc>
              <a:spcBef>
                <a:spcPts val="500"/>
              </a:spcBef>
              <a:spcAft>
                <a:spcPts val="0"/>
              </a:spcAft>
              <a:buClr>
                <a:schemeClr val="dk1"/>
              </a:buClr>
              <a:buSzPts val="1000"/>
              <a:buNone/>
              <a:defRPr sz="1000"/>
            </a:lvl8pPr>
            <a:lvl9pPr marL="4114800" lvl="8" indent="-228600" algn="l">
              <a:lnSpc>
                <a:spcPct val="90000"/>
              </a:lnSpc>
              <a:spcBef>
                <a:spcPts val="500"/>
              </a:spcBef>
              <a:spcAft>
                <a:spcPts val="0"/>
              </a:spcAft>
              <a:buClr>
                <a:schemeClr val="dk1"/>
              </a:buClr>
              <a:buSzPts val="1000"/>
              <a:buNone/>
              <a:defRPr sz="1000"/>
            </a:lvl9pPr>
          </a:lstStyle>
          <a:p>
            <a:endParaRPr/>
          </a:p>
        </p:txBody>
      </p:sp>
      <p:sp>
        <p:nvSpPr>
          <p:cNvPr id="72" name="Google Shape;72;p35"/>
          <p:cNvSpPr txBox="1">
            <a:spLocks noGrp="1"/>
          </p:cNvSpPr>
          <p:nvPr>
            <p:ph type="dt" idx="10"/>
          </p:nvPr>
        </p:nvSpPr>
        <p:spPr>
          <a:xfrm>
            <a:off x="628650" y="6356351"/>
            <a:ext cx="20574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3" name="Google Shape;73;p35"/>
          <p:cNvSpPr txBox="1">
            <a:spLocks noGrp="1"/>
          </p:cNvSpPr>
          <p:nvPr>
            <p:ph type="ftr" idx="11"/>
          </p:nvPr>
        </p:nvSpPr>
        <p:spPr>
          <a:xfrm>
            <a:off x="3028950" y="6356351"/>
            <a:ext cx="30861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4" name="Google Shape;74;p35"/>
          <p:cNvSpPr txBox="1">
            <a:spLocks noGrp="1"/>
          </p:cNvSpPr>
          <p:nvPr>
            <p:ph type="sldNum" idx="12"/>
          </p:nvPr>
        </p:nvSpPr>
        <p:spPr>
          <a:xfrm>
            <a:off x="6457950" y="6356351"/>
            <a:ext cx="20574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Title and Vertical Text" type="vertTx">
  <p:cSld name="VERTICAL_TEXT">
    <p:spTree>
      <p:nvGrpSpPr>
        <p:cNvPr id="1" name="Shape 75"/>
        <p:cNvGrpSpPr/>
        <p:nvPr/>
      </p:nvGrpSpPr>
      <p:grpSpPr>
        <a:xfrm>
          <a:off x="0" y="0"/>
          <a:ext cx="0" cy="0"/>
          <a:chOff x="0" y="0"/>
          <a:chExt cx="0" cy="0"/>
        </a:xfrm>
      </p:grpSpPr>
      <p:sp>
        <p:nvSpPr>
          <p:cNvPr id="76" name="Google Shape;76;p36"/>
          <p:cNvSpPr txBox="1">
            <a:spLocks noGrp="1"/>
          </p:cNvSpPr>
          <p:nvPr>
            <p:ph type="title"/>
          </p:nvPr>
        </p:nvSpPr>
        <p:spPr>
          <a:xfrm>
            <a:off x="628650" y="365126"/>
            <a:ext cx="78867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77" name="Google Shape;77;p36"/>
          <p:cNvSpPr txBox="1">
            <a:spLocks noGrp="1"/>
          </p:cNvSpPr>
          <p:nvPr>
            <p:ph type="body" idx="1"/>
          </p:nvPr>
        </p:nvSpPr>
        <p:spPr>
          <a:xfrm rot="5400000">
            <a:off x="2396331" y="57944"/>
            <a:ext cx="4351338" cy="7886700"/>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78" name="Google Shape;78;p36"/>
          <p:cNvSpPr txBox="1">
            <a:spLocks noGrp="1"/>
          </p:cNvSpPr>
          <p:nvPr>
            <p:ph type="dt" idx="10"/>
          </p:nvPr>
        </p:nvSpPr>
        <p:spPr>
          <a:xfrm>
            <a:off x="628650" y="6356351"/>
            <a:ext cx="20574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9" name="Google Shape;79;p36"/>
          <p:cNvSpPr txBox="1">
            <a:spLocks noGrp="1"/>
          </p:cNvSpPr>
          <p:nvPr>
            <p:ph type="ftr" idx="11"/>
          </p:nvPr>
        </p:nvSpPr>
        <p:spPr>
          <a:xfrm>
            <a:off x="3028950" y="6356351"/>
            <a:ext cx="30861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0" name="Google Shape;80;p36"/>
          <p:cNvSpPr txBox="1">
            <a:spLocks noGrp="1"/>
          </p:cNvSpPr>
          <p:nvPr>
            <p:ph type="sldNum" idx="12"/>
          </p:nvPr>
        </p:nvSpPr>
        <p:spPr>
          <a:xfrm>
            <a:off x="6457950" y="6356351"/>
            <a:ext cx="20574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_TITLE_AND_VERTICAL_TEXT">
    <p:spTree>
      <p:nvGrpSpPr>
        <p:cNvPr id="1" name="Shape 81"/>
        <p:cNvGrpSpPr/>
        <p:nvPr/>
      </p:nvGrpSpPr>
      <p:grpSpPr>
        <a:xfrm>
          <a:off x="0" y="0"/>
          <a:ext cx="0" cy="0"/>
          <a:chOff x="0" y="0"/>
          <a:chExt cx="0" cy="0"/>
        </a:xfrm>
      </p:grpSpPr>
      <p:sp>
        <p:nvSpPr>
          <p:cNvPr id="82" name="Google Shape;82;p37"/>
          <p:cNvSpPr txBox="1">
            <a:spLocks noGrp="1"/>
          </p:cNvSpPr>
          <p:nvPr>
            <p:ph type="title"/>
          </p:nvPr>
        </p:nvSpPr>
        <p:spPr>
          <a:xfrm rot="5400000">
            <a:off x="4623594" y="2285207"/>
            <a:ext cx="5811838" cy="1971675"/>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83" name="Google Shape;83;p37"/>
          <p:cNvSpPr txBox="1">
            <a:spLocks noGrp="1"/>
          </p:cNvSpPr>
          <p:nvPr>
            <p:ph type="body" idx="1"/>
          </p:nvPr>
        </p:nvSpPr>
        <p:spPr>
          <a:xfrm rot="5400000">
            <a:off x="623094" y="370681"/>
            <a:ext cx="5811838" cy="5800725"/>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84" name="Google Shape;84;p37"/>
          <p:cNvSpPr txBox="1">
            <a:spLocks noGrp="1"/>
          </p:cNvSpPr>
          <p:nvPr>
            <p:ph type="dt" idx="10"/>
          </p:nvPr>
        </p:nvSpPr>
        <p:spPr>
          <a:xfrm>
            <a:off x="628650" y="6356351"/>
            <a:ext cx="20574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5" name="Google Shape;85;p37"/>
          <p:cNvSpPr txBox="1">
            <a:spLocks noGrp="1"/>
          </p:cNvSpPr>
          <p:nvPr>
            <p:ph type="ftr" idx="11"/>
          </p:nvPr>
        </p:nvSpPr>
        <p:spPr>
          <a:xfrm>
            <a:off x="3028950" y="6356351"/>
            <a:ext cx="30861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6" name="Google Shape;86;p37"/>
          <p:cNvSpPr txBox="1">
            <a:spLocks noGrp="1"/>
          </p:cNvSpPr>
          <p:nvPr>
            <p:ph type="sldNum" idx="12"/>
          </p:nvPr>
        </p:nvSpPr>
        <p:spPr>
          <a:xfrm>
            <a:off x="6457950" y="6356351"/>
            <a:ext cx="20574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9"/>
        <p:cNvGrpSpPr/>
        <p:nvPr/>
      </p:nvGrpSpPr>
      <p:grpSpPr>
        <a:xfrm>
          <a:off x="0" y="0"/>
          <a:ext cx="0" cy="0"/>
          <a:chOff x="0" y="0"/>
          <a:chExt cx="0" cy="0"/>
        </a:xfrm>
      </p:grpSpPr>
      <p:sp>
        <p:nvSpPr>
          <p:cNvPr id="10" name="Google Shape;10;p26"/>
          <p:cNvSpPr txBox="1">
            <a:spLocks noGrp="1"/>
          </p:cNvSpPr>
          <p:nvPr>
            <p:ph type="title"/>
          </p:nvPr>
        </p:nvSpPr>
        <p:spPr>
          <a:xfrm>
            <a:off x="628650" y="365126"/>
            <a:ext cx="7886700" cy="1325563"/>
          </a:xfrm>
          <a:prstGeom prst="rect">
            <a:avLst/>
          </a:prstGeom>
          <a:noFill/>
          <a:ln>
            <a:noFill/>
          </a:ln>
        </p:spPr>
        <p:txBody>
          <a:bodyPr spcFirstLastPara="1" wrap="square" lIns="91425" tIns="45700" rIns="91425" bIns="45700" anchor="ctr" anchorCtr="0">
            <a:normAutofit/>
          </a:bodyPr>
          <a:lstStyle>
            <a:lvl1pPr marR="0" lvl="0" algn="l" rtl="0">
              <a:lnSpc>
                <a:spcPct val="90000"/>
              </a:lnSpc>
              <a:spcBef>
                <a:spcPts val="0"/>
              </a:spcBef>
              <a:spcAft>
                <a:spcPts val="0"/>
              </a:spcAft>
              <a:buClr>
                <a:schemeClr val="dk1"/>
              </a:buClr>
              <a:buSzPts val="4400"/>
              <a:buFont typeface="Calibri"/>
              <a:buNone/>
              <a:defRPr sz="4400" b="0" i="0" u="none" strike="noStrike" cap="none">
                <a:solidFill>
                  <a:schemeClr val="dk1"/>
                </a:solidFill>
                <a:latin typeface="Calibri"/>
                <a:ea typeface="Calibri"/>
                <a:cs typeface="Calibri"/>
                <a:sym typeface="Calibri"/>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a:endParaRPr/>
          </a:p>
        </p:txBody>
      </p:sp>
      <p:sp>
        <p:nvSpPr>
          <p:cNvPr id="11" name="Google Shape;11;p26"/>
          <p:cNvSpPr txBox="1">
            <a:spLocks noGrp="1"/>
          </p:cNvSpPr>
          <p:nvPr>
            <p:ph type="body" idx="1"/>
          </p:nvPr>
        </p:nvSpPr>
        <p:spPr>
          <a:xfrm>
            <a:off x="628650" y="1825625"/>
            <a:ext cx="7886700" cy="4351338"/>
          </a:xfrm>
          <a:prstGeom prst="rect">
            <a:avLst/>
          </a:prstGeom>
          <a:noFill/>
          <a:ln>
            <a:noFill/>
          </a:ln>
        </p:spPr>
        <p:txBody>
          <a:bodyPr spcFirstLastPara="1" wrap="square" lIns="91425" tIns="45700" rIns="91425" bIns="45700" anchor="t" anchorCtr="0">
            <a:normAutofit/>
          </a:bodyPr>
          <a:lstStyle>
            <a:lvl1pPr marL="457200" marR="0" lvl="0" indent="-406400" algn="l" rtl="0">
              <a:lnSpc>
                <a:spcPct val="90000"/>
              </a:lnSpc>
              <a:spcBef>
                <a:spcPts val="1000"/>
              </a:spcBef>
              <a:spcAft>
                <a:spcPts val="0"/>
              </a:spcAft>
              <a:buClr>
                <a:schemeClr val="dk1"/>
              </a:buClr>
              <a:buSzPts val="2800"/>
              <a:buFont typeface="Arial"/>
              <a:buChar char="•"/>
              <a:defRPr sz="2800" b="0" i="0" u="none" strike="noStrike" cap="none">
                <a:solidFill>
                  <a:schemeClr val="dk1"/>
                </a:solidFill>
                <a:latin typeface="Calibri"/>
                <a:ea typeface="Calibri"/>
                <a:cs typeface="Calibri"/>
                <a:sym typeface="Calibri"/>
              </a:defRPr>
            </a:lvl1pPr>
            <a:lvl2pPr marL="914400" marR="0" lvl="1" indent="-381000" algn="l" rtl="0">
              <a:lnSpc>
                <a:spcPct val="90000"/>
              </a:lnSpc>
              <a:spcBef>
                <a:spcPts val="500"/>
              </a:spcBef>
              <a:spcAft>
                <a:spcPts val="0"/>
              </a:spcAft>
              <a:buClr>
                <a:schemeClr val="dk1"/>
              </a:buClr>
              <a:buSzPts val="2400"/>
              <a:buFont typeface="Arial"/>
              <a:buChar char="•"/>
              <a:defRPr sz="2400" b="0" i="0" u="none" strike="noStrike" cap="none">
                <a:solidFill>
                  <a:schemeClr val="dk1"/>
                </a:solidFill>
                <a:latin typeface="Calibri"/>
                <a:ea typeface="Calibri"/>
                <a:cs typeface="Calibri"/>
                <a:sym typeface="Calibri"/>
              </a:defRPr>
            </a:lvl2pPr>
            <a:lvl3pPr marL="1371600" marR="0" lvl="2" indent="-355600" algn="l" rtl="0">
              <a:lnSpc>
                <a:spcPct val="90000"/>
              </a:lnSpc>
              <a:spcBef>
                <a:spcPts val="5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3pPr>
            <a:lvl4pPr marL="1828800" marR="0" lvl="3"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4pPr>
            <a:lvl5pPr marL="2286000" marR="0" lvl="4"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5pPr>
            <a:lvl6pPr marL="2743200" marR="0" lvl="5"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6pPr>
            <a:lvl7pPr marL="3200400" marR="0" lvl="6"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7pPr>
            <a:lvl8pPr marL="3657600" marR="0" lvl="7"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8pPr>
            <a:lvl9pPr marL="4114800" marR="0" lvl="8"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9pPr>
          </a:lstStyle>
          <a:p>
            <a:endParaRPr/>
          </a:p>
        </p:txBody>
      </p:sp>
      <p:sp>
        <p:nvSpPr>
          <p:cNvPr id="12" name="Google Shape;12;p26"/>
          <p:cNvSpPr txBox="1">
            <a:spLocks noGrp="1"/>
          </p:cNvSpPr>
          <p:nvPr>
            <p:ph type="dt" idx="10"/>
          </p:nvPr>
        </p:nvSpPr>
        <p:spPr>
          <a:xfrm>
            <a:off x="628650" y="6356351"/>
            <a:ext cx="2057400" cy="365125"/>
          </a:xfrm>
          <a:prstGeom prst="rect">
            <a:avLst/>
          </a:prstGeom>
          <a:noFill/>
          <a:ln>
            <a:noFill/>
          </a:ln>
        </p:spPr>
        <p:txBody>
          <a:bodyPr spcFirstLastPara="1" wrap="square" lIns="91425" tIns="45700" rIns="91425" bIns="45700" anchor="ctr" anchorCtr="0">
            <a:noAutofit/>
          </a:bodyPr>
          <a:lstStyle>
            <a:lvl1pPr marR="0" lvl="0" algn="l" rtl="0">
              <a:spcBef>
                <a:spcPts val="0"/>
              </a:spcBef>
              <a:spcAft>
                <a:spcPts val="0"/>
              </a:spcAft>
              <a:buSzPts val="1400"/>
              <a:buNone/>
              <a:defRPr sz="1200" b="0" i="0" u="none" strike="noStrike" cap="none">
                <a:solidFill>
                  <a:srgbClr val="888888"/>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13" name="Google Shape;13;p26"/>
          <p:cNvSpPr txBox="1">
            <a:spLocks noGrp="1"/>
          </p:cNvSpPr>
          <p:nvPr>
            <p:ph type="ftr" idx="11"/>
          </p:nvPr>
        </p:nvSpPr>
        <p:spPr>
          <a:xfrm>
            <a:off x="3028950" y="6356351"/>
            <a:ext cx="3086100" cy="365125"/>
          </a:xfrm>
          <a:prstGeom prst="rect">
            <a:avLst/>
          </a:prstGeom>
          <a:noFill/>
          <a:ln>
            <a:noFill/>
          </a:ln>
        </p:spPr>
        <p:txBody>
          <a:bodyPr spcFirstLastPara="1" wrap="square" lIns="91425" tIns="45700" rIns="91425" bIns="45700" anchor="ctr" anchorCtr="0">
            <a:noAutofit/>
          </a:bodyPr>
          <a:lstStyle>
            <a:lvl1pPr marR="0" lvl="0" algn="ctr" rtl="0">
              <a:spcBef>
                <a:spcPts val="0"/>
              </a:spcBef>
              <a:spcAft>
                <a:spcPts val="0"/>
              </a:spcAft>
              <a:buSzPts val="1400"/>
              <a:buNone/>
              <a:defRPr sz="1200" b="0" i="0" u="none" strike="noStrike" cap="none">
                <a:solidFill>
                  <a:srgbClr val="888888"/>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14" name="Google Shape;14;p26"/>
          <p:cNvSpPr txBox="1">
            <a:spLocks noGrp="1"/>
          </p:cNvSpPr>
          <p:nvPr>
            <p:ph type="sldNum" idx="12"/>
          </p:nvPr>
        </p:nvSpPr>
        <p:spPr>
          <a:xfrm>
            <a:off x="6457950" y="6356351"/>
            <a:ext cx="2057400" cy="365125"/>
          </a:xfrm>
          <a:prstGeom prst="rect">
            <a:avLst/>
          </a:prstGeom>
          <a:noFill/>
          <a:ln>
            <a:noFill/>
          </a:ln>
        </p:spPr>
        <p:txBody>
          <a:bodyPr spcFirstLastPara="1" wrap="square" lIns="91425" tIns="45700" rIns="91425" bIns="45700" anchor="ctr" anchorCtr="0">
            <a:noAutofit/>
          </a:bodyPr>
          <a:lstStyle>
            <a:lvl1pPr marL="0" marR="0" lvl="0" indent="0" algn="r" rtl="0">
              <a:spcBef>
                <a:spcPts val="0"/>
              </a:spcBef>
              <a:buNone/>
              <a:defRPr sz="1200" b="0" i="0" u="none" strike="noStrike" cap="none">
                <a:solidFill>
                  <a:srgbClr val="888888"/>
                </a:solidFill>
                <a:latin typeface="Calibri"/>
                <a:ea typeface="Calibri"/>
                <a:cs typeface="Calibri"/>
                <a:sym typeface="Calibri"/>
              </a:defRPr>
            </a:lvl1pPr>
            <a:lvl2pPr marL="0" marR="0" lvl="1" indent="0" algn="r" rtl="0">
              <a:spcBef>
                <a:spcPts val="0"/>
              </a:spcBef>
              <a:buNone/>
              <a:defRPr sz="1200" b="0" i="0" u="none" strike="noStrike" cap="none">
                <a:solidFill>
                  <a:srgbClr val="888888"/>
                </a:solidFill>
                <a:latin typeface="Calibri"/>
                <a:ea typeface="Calibri"/>
                <a:cs typeface="Calibri"/>
                <a:sym typeface="Calibri"/>
              </a:defRPr>
            </a:lvl2pPr>
            <a:lvl3pPr marL="0" marR="0" lvl="2" indent="0" algn="r" rtl="0">
              <a:spcBef>
                <a:spcPts val="0"/>
              </a:spcBef>
              <a:buNone/>
              <a:defRPr sz="1200" b="0" i="0" u="none" strike="noStrike" cap="none">
                <a:solidFill>
                  <a:srgbClr val="888888"/>
                </a:solidFill>
                <a:latin typeface="Calibri"/>
                <a:ea typeface="Calibri"/>
                <a:cs typeface="Calibri"/>
                <a:sym typeface="Calibri"/>
              </a:defRPr>
            </a:lvl3pPr>
            <a:lvl4pPr marL="0" marR="0" lvl="3" indent="0" algn="r" rtl="0">
              <a:spcBef>
                <a:spcPts val="0"/>
              </a:spcBef>
              <a:buNone/>
              <a:defRPr sz="1200" b="0" i="0" u="none" strike="noStrike" cap="none">
                <a:solidFill>
                  <a:srgbClr val="888888"/>
                </a:solidFill>
                <a:latin typeface="Calibri"/>
                <a:ea typeface="Calibri"/>
                <a:cs typeface="Calibri"/>
                <a:sym typeface="Calibri"/>
              </a:defRPr>
            </a:lvl4pPr>
            <a:lvl5pPr marL="0" marR="0" lvl="4" indent="0" algn="r" rtl="0">
              <a:spcBef>
                <a:spcPts val="0"/>
              </a:spcBef>
              <a:buNone/>
              <a:defRPr sz="1200" b="0" i="0" u="none" strike="noStrike" cap="none">
                <a:solidFill>
                  <a:srgbClr val="888888"/>
                </a:solidFill>
                <a:latin typeface="Calibri"/>
                <a:ea typeface="Calibri"/>
                <a:cs typeface="Calibri"/>
                <a:sym typeface="Calibri"/>
              </a:defRPr>
            </a:lvl5pPr>
            <a:lvl6pPr marL="0" marR="0" lvl="5" indent="0" algn="r" rtl="0">
              <a:spcBef>
                <a:spcPts val="0"/>
              </a:spcBef>
              <a:buNone/>
              <a:defRPr sz="1200" b="0" i="0" u="none" strike="noStrike" cap="none">
                <a:solidFill>
                  <a:srgbClr val="888888"/>
                </a:solidFill>
                <a:latin typeface="Calibri"/>
                <a:ea typeface="Calibri"/>
                <a:cs typeface="Calibri"/>
                <a:sym typeface="Calibri"/>
              </a:defRPr>
            </a:lvl6pPr>
            <a:lvl7pPr marL="0" marR="0" lvl="6" indent="0" algn="r" rtl="0">
              <a:spcBef>
                <a:spcPts val="0"/>
              </a:spcBef>
              <a:buNone/>
              <a:defRPr sz="1200" b="0" i="0" u="none" strike="noStrike" cap="none">
                <a:solidFill>
                  <a:srgbClr val="888888"/>
                </a:solidFill>
                <a:latin typeface="Calibri"/>
                <a:ea typeface="Calibri"/>
                <a:cs typeface="Calibri"/>
                <a:sym typeface="Calibri"/>
              </a:defRPr>
            </a:lvl7pPr>
            <a:lvl8pPr marL="0" marR="0" lvl="7" indent="0" algn="r" rtl="0">
              <a:spcBef>
                <a:spcPts val="0"/>
              </a:spcBef>
              <a:buNone/>
              <a:defRPr sz="1200" b="0" i="0" u="none" strike="noStrike" cap="none">
                <a:solidFill>
                  <a:srgbClr val="888888"/>
                </a:solidFill>
                <a:latin typeface="Calibri"/>
                <a:ea typeface="Calibri"/>
                <a:cs typeface="Calibri"/>
                <a:sym typeface="Calibri"/>
              </a:defRPr>
            </a:lvl8pPr>
            <a:lvl9pPr marL="0" marR="0" lvl="8" indent="0" algn="r" rtl="0">
              <a:spcBef>
                <a:spcPts val="0"/>
              </a:spcBef>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GB"/>
              <a:t>‹#›</a:t>
            </a:fld>
            <a:endParaRPr/>
          </a:p>
        </p:txBody>
      </p:sp>
      <p:pic>
        <p:nvPicPr>
          <p:cNvPr id="15" name="Google Shape;15;p26" descr="Graphical user interface&#10;&#10;Description automatically generated"/>
          <p:cNvPicPr preferRelativeResize="0"/>
          <p:nvPr/>
        </p:nvPicPr>
        <p:blipFill rotWithShape="1">
          <a:blip r:embed="rId13">
            <a:alphaModFix/>
          </a:blip>
          <a:srcRect/>
          <a:stretch/>
        </p:blipFill>
        <p:spPr>
          <a:xfrm>
            <a:off x="0" y="0"/>
            <a:ext cx="9229501" cy="6955791"/>
          </a:xfrm>
          <a:prstGeom prst="rect">
            <a:avLst/>
          </a:prstGeom>
          <a:noFill/>
          <a:ln>
            <a:noFill/>
          </a:ln>
        </p:spPr>
      </p:pic>
      <p:sp>
        <p:nvSpPr>
          <p:cNvPr id="16" name="Google Shape;16;p26"/>
          <p:cNvSpPr txBox="1"/>
          <p:nvPr/>
        </p:nvSpPr>
        <p:spPr>
          <a:xfrm>
            <a:off x="7832725" y="0"/>
            <a:ext cx="1155700" cy="152400"/>
          </a:xfrm>
          <a:prstGeom prst="rect">
            <a:avLst/>
          </a:prstGeom>
          <a:noFill/>
          <a:ln>
            <a:noFill/>
          </a:ln>
        </p:spPr>
        <p:txBody>
          <a:bodyPr spcFirstLastPara="1" wrap="square" lIns="0" tIns="0" rIns="0" bIns="0" anchor="t" anchorCtr="0">
            <a:spAutoFit/>
          </a:bodyPr>
          <a:lstStyle/>
          <a:p>
            <a:pPr marL="0" marR="0" lvl="0" indent="0" algn="r" rtl="0">
              <a:spcBef>
                <a:spcPts val="0"/>
              </a:spcBef>
              <a:spcAft>
                <a:spcPts val="0"/>
              </a:spcAft>
              <a:buNone/>
            </a:pPr>
            <a:r>
              <a:rPr lang="en-GB" sz="1000" b="0" i="0" u="none" strike="noStrike" cap="none">
                <a:solidFill>
                  <a:srgbClr val="000000"/>
                </a:solidFill>
                <a:latin typeface="Calibri"/>
                <a:ea typeface="Calibri"/>
                <a:cs typeface="Calibri"/>
                <a:sym typeface="Calibri"/>
              </a:rPr>
              <a:t>PUBLIC / CYHOEDDUS</a:t>
            </a:r>
            <a:endParaRPr/>
          </a:p>
        </p:txBody>
      </p:sp>
    </p:spTree>
  </p:cSld>
  <p:clrMap bg1="lt1" tx1="dk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3.jpg"/></Relationships>
</file>

<file path=ppt/slides/_rels/slide2.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5.jpg"/></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jpg"/><Relationship Id="rId7" Type="http://schemas.openxmlformats.org/officeDocument/2006/relationships/image" Target="../media/image11.jpg"/><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image" Target="../media/image10.jpg"/><Relationship Id="rId5" Type="http://schemas.openxmlformats.org/officeDocument/2006/relationships/image" Target="../media/image9.jpg"/><Relationship Id="rId4" Type="http://schemas.openxmlformats.org/officeDocument/2006/relationships/image" Target="../media/image8.jpg"/></Relationships>
</file>

<file path=ppt/slides/_rels/slide9.xml.rels><?xml version="1.0" encoding="UTF-8" standalone="yes"?>
<Relationships xmlns="http://schemas.openxmlformats.org/package/2006/relationships"><Relationship Id="rId8" Type="http://schemas.openxmlformats.org/officeDocument/2006/relationships/image" Target="../media/image17.png"/><Relationship Id="rId3" Type="http://schemas.openxmlformats.org/officeDocument/2006/relationships/image" Target="../media/image12.png"/><Relationship Id="rId7" Type="http://schemas.openxmlformats.org/officeDocument/2006/relationships/image" Target="../media/image16.png"/><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image" Target="../media/image15.png"/><Relationship Id="rId5" Type="http://schemas.openxmlformats.org/officeDocument/2006/relationships/image" Target="../media/image14.png"/><Relationship Id="rId4" Type="http://schemas.openxmlformats.org/officeDocument/2006/relationships/image" Target="../media/image13.png"/></Relationships>
</file>

<file path=ppt/slides/_rels/slide10.xml.rels><?xml version="1.0" encoding="UTF-8" standalone="yes"?>
<Relationships xmlns="http://schemas.openxmlformats.org/package/2006/relationships"><Relationship Id="rId8" Type="http://schemas.openxmlformats.org/officeDocument/2006/relationships/image" Target="../media/image17.png"/><Relationship Id="rId3" Type="http://schemas.openxmlformats.org/officeDocument/2006/relationships/image" Target="../media/image12.png"/><Relationship Id="rId7" Type="http://schemas.openxmlformats.org/officeDocument/2006/relationships/image" Target="../media/image16.png"/><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image" Target="../media/image15.png"/><Relationship Id="rId5" Type="http://schemas.openxmlformats.org/officeDocument/2006/relationships/image" Target="../media/image14.png"/><Relationship Id="rId4" Type="http://schemas.openxmlformats.org/officeDocument/2006/relationships/image" Target="../media/image13.png"/></Relationships>
</file>

<file path=ppt/slides/_rels/slide11.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21.jp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24.xml"/><Relationship Id="rId1" Type="http://schemas.openxmlformats.org/officeDocument/2006/relationships/slideLayout" Target="../slideLayouts/slideLayout2.xml"/><Relationship Id="rId4" Type="http://schemas.openxmlformats.org/officeDocument/2006/relationships/hyperlink" Target="https://www.bera.ac.uk/researchers-resources/publications/ethical-guidelines-for-educational-research-2018" TargetMode="External"/></Relationships>
</file>

<file path=ppt/slides/_rels/slide25.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25.xml"/><Relationship Id="rId1" Type="http://schemas.openxmlformats.org/officeDocument/2006/relationships/slideLayout" Target="../slideLayouts/slideLayout2.xml"/><Relationship Id="rId4" Type="http://schemas.openxmlformats.org/officeDocument/2006/relationships/image" Target="../media/image26.png"/></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8" Type="http://schemas.openxmlformats.org/officeDocument/2006/relationships/hyperlink" Target="https://padlet.com/k_smith21/bera-ethical-guidelines-responsibilities-n5cqjg2yjrbnkb89" TargetMode="External"/><Relationship Id="rId3" Type="http://schemas.openxmlformats.org/officeDocument/2006/relationships/image" Target="../media/image27.png"/><Relationship Id="rId7" Type="http://schemas.openxmlformats.org/officeDocument/2006/relationships/hyperlink" Target="https://padlet.com/k_smith21/canllawiau-moesegol-bera-cyfrifoldebau-qyvpo4tmcusoghia" TargetMode="External"/><Relationship Id="rId2" Type="http://schemas.openxmlformats.org/officeDocument/2006/relationships/notesSlide" Target="../notesSlides/notesSlide28.xml"/><Relationship Id="rId1" Type="http://schemas.openxmlformats.org/officeDocument/2006/relationships/slideLayout" Target="../slideLayouts/slideLayout2.xml"/><Relationship Id="rId6" Type="http://schemas.openxmlformats.org/officeDocument/2006/relationships/image" Target="../media/image30.png"/><Relationship Id="rId5" Type="http://schemas.openxmlformats.org/officeDocument/2006/relationships/image" Target="../media/image29.png"/><Relationship Id="rId4" Type="http://schemas.openxmlformats.org/officeDocument/2006/relationships/image" Target="../media/image28.png"/></Relationships>
</file>

<file path=ppt/slides/_rels/slide31.xml.rels><?xml version="1.0" encoding="UTF-8" standalone="yes"?>
<Relationships xmlns="http://schemas.openxmlformats.org/package/2006/relationships"><Relationship Id="rId3" Type="http://schemas.openxmlformats.org/officeDocument/2006/relationships/image" Target="../media/image31.jpg"/><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hyperlink" Target="https://uk.sagepub.com/en-gb/eur/doing-your-education-research-project" TargetMode="External"/><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hyperlink" Target="https://uk.sagepub.com/en-gb/eur/doing-your-education-research-project" TargetMode="External"/><Relationship Id="rId2" Type="http://schemas.openxmlformats.org/officeDocument/2006/relationships/notesSlide" Target="../notesSlides/notesSlide31.xml"/><Relationship Id="rId1" Type="http://schemas.openxmlformats.org/officeDocument/2006/relationships/slideLayout" Target="../slideLayouts/slideLayout2.xml"/><Relationship Id="rId4" Type="http://schemas.openxmlformats.org/officeDocument/2006/relationships/image" Target="../media/image32.jpg"/></Relationships>
</file>

<file path=ppt/slides/_rels/slide34.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hyperlink" Target="https://www.bera.ac.uk/publication/bera-statement-on-close-to-practice-research" TargetMode="External"/><Relationship Id="rId2" Type="http://schemas.openxmlformats.org/officeDocument/2006/relationships/notesSlide" Target="../notesSlides/notesSlide34.xml"/><Relationship Id="rId1" Type="http://schemas.openxmlformats.org/officeDocument/2006/relationships/slideLayout" Target="../slideLayouts/slideLayout3.xml"/><Relationship Id="rId6" Type="http://schemas.openxmlformats.org/officeDocument/2006/relationships/hyperlink" Target="http://www.iub.edu/~tchsotl/part4/shulman%20community%20property.pdf" TargetMode="External"/><Relationship Id="rId5" Type="http://schemas.openxmlformats.org/officeDocument/2006/relationships/hyperlink" Target="http://discovery.ucl.ac.uk/1558776/1/A-ConnectedCurriculum-for-Higher-Education.pdf" TargetMode="External"/><Relationship Id="rId4" Type="http://schemas.openxmlformats.org/officeDocument/2006/relationships/hyperlink" Target="https://www.bera.ac.uk/project/close-to-practice-research-project"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91"/>
        <p:cNvGrpSpPr/>
        <p:nvPr/>
      </p:nvGrpSpPr>
      <p:grpSpPr>
        <a:xfrm>
          <a:off x="0" y="0"/>
          <a:ext cx="0" cy="0"/>
          <a:chOff x="0" y="0"/>
          <a:chExt cx="0" cy="0"/>
        </a:xfrm>
      </p:grpSpPr>
      <p:sp>
        <p:nvSpPr>
          <p:cNvPr id="92" name="Google Shape;92;p1"/>
          <p:cNvSpPr/>
          <p:nvPr/>
        </p:nvSpPr>
        <p:spPr>
          <a:xfrm>
            <a:off x="0" y="0"/>
            <a:ext cx="9249104" cy="6936828"/>
          </a:xfrm>
          <a:prstGeom prst="rect">
            <a:avLst/>
          </a:prstGeom>
          <a:solidFill>
            <a:schemeClr val="lt1"/>
          </a:solidFill>
          <a:ln w="12700" cap="flat" cmpd="sng">
            <a:solidFill>
              <a:srgbClr val="31538F"/>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pic>
        <p:nvPicPr>
          <p:cNvPr id="93" name="Google Shape;93;p1" descr="Shape&#10;&#10;Description automatically generated"/>
          <p:cNvPicPr preferRelativeResize="0"/>
          <p:nvPr/>
        </p:nvPicPr>
        <p:blipFill rotWithShape="1">
          <a:blip r:embed="rId3">
            <a:alphaModFix/>
          </a:blip>
          <a:srcRect/>
          <a:stretch/>
        </p:blipFill>
        <p:spPr>
          <a:xfrm>
            <a:off x="0" y="0"/>
            <a:ext cx="9199174" cy="6936828"/>
          </a:xfrm>
          <a:prstGeom prst="rect">
            <a:avLst/>
          </a:prstGeom>
          <a:noFill/>
          <a:ln>
            <a:noFill/>
          </a:ln>
        </p:spPr>
      </p:pic>
      <p:sp>
        <p:nvSpPr>
          <p:cNvPr id="94" name="Google Shape;94;p1"/>
          <p:cNvSpPr txBox="1">
            <a:spLocks noGrp="1"/>
          </p:cNvSpPr>
          <p:nvPr>
            <p:ph type="ctrTitle"/>
          </p:nvPr>
        </p:nvSpPr>
        <p:spPr>
          <a:xfrm>
            <a:off x="299550" y="5664700"/>
            <a:ext cx="7630500" cy="1051200"/>
          </a:xfrm>
          <a:prstGeom prst="rect">
            <a:avLst/>
          </a:prstGeom>
          <a:noFill/>
          <a:ln>
            <a:noFill/>
          </a:ln>
        </p:spPr>
        <p:txBody>
          <a:bodyPr spcFirstLastPara="1" wrap="square" lIns="91425" tIns="45700" rIns="91425" bIns="45700" anchor="b" anchorCtr="0">
            <a:normAutofit fontScale="90000"/>
          </a:bodyPr>
          <a:lstStyle/>
          <a:p>
            <a:pPr marL="0" lvl="0" indent="0" algn="l" rtl="0">
              <a:lnSpc>
                <a:spcPct val="90000"/>
              </a:lnSpc>
              <a:spcBef>
                <a:spcPts val="0"/>
              </a:spcBef>
              <a:spcAft>
                <a:spcPts val="0"/>
              </a:spcAft>
              <a:buClr>
                <a:schemeClr val="lt1"/>
              </a:buClr>
              <a:buSzPct val="125581"/>
              <a:buFont typeface="Helvetica Neue"/>
              <a:buNone/>
            </a:pPr>
            <a:r>
              <a:rPr lang="cy-GB" sz="4777" dirty="0">
                <a:solidFill>
                  <a:schemeClr val="lt1"/>
                </a:solidFill>
                <a:latin typeface="Helvetica Neue"/>
                <a:ea typeface="Helvetica Neue"/>
                <a:cs typeface="Helvetica Neue"/>
                <a:sym typeface="Helvetica Neue"/>
              </a:rPr>
              <a:t>Sgiliau Ymchwil ac </a:t>
            </a:r>
          </a:p>
          <a:p>
            <a:pPr marL="0" lvl="0" indent="0" algn="l" rtl="0">
              <a:lnSpc>
                <a:spcPct val="90000"/>
              </a:lnSpc>
              <a:spcBef>
                <a:spcPts val="0"/>
              </a:spcBef>
              <a:spcAft>
                <a:spcPts val="0"/>
              </a:spcAft>
              <a:buClr>
                <a:schemeClr val="lt1"/>
              </a:buClr>
              <a:buSzPct val="125581"/>
              <a:buFont typeface="Helvetica Neue"/>
              <a:buNone/>
            </a:pPr>
            <a:r>
              <a:rPr lang="cy-GB" sz="4777" dirty="0">
                <a:solidFill>
                  <a:schemeClr val="lt1"/>
                </a:solidFill>
                <a:latin typeface="Helvetica Neue"/>
                <a:ea typeface="Helvetica Neue"/>
                <a:cs typeface="Helvetica Neue"/>
                <a:sym typeface="Helvetica Neue"/>
              </a:rPr>
              <a:t>Ymholi Uwch </a:t>
            </a:r>
            <a:r>
              <a:rPr lang="en-GB" sz="4777" dirty="0">
                <a:solidFill>
                  <a:schemeClr val="lt1"/>
                </a:solidFill>
                <a:latin typeface="Helvetica Neue"/>
                <a:ea typeface="Helvetica Neue"/>
                <a:cs typeface="Helvetica Neue"/>
                <a:sym typeface="Helvetica Neue"/>
              </a:rPr>
              <a:t>/ </a:t>
            </a:r>
            <a:br>
              <a:rPr lang="en-GB" sz="4777" dirty="0">
                <a:solidFill>
                  <a:schemeClr val="lt1"/>
                </a:solidFill>
                <a:latin typeface="Helvetica Neue"/>
                <a:ea typeface="Helvetica Neue"/>
                <a:cs typeface="Helvetica Neue"/>
                <a:sym typeface="Helvetica Neue"/>
              </a:rPr>
            </a:br>
            <a:r>
              <a:rPr lang="en-GB" sz="4777" i="1" dirty="0">
                <a:solidFill>
                  <a:schemeClr val="lt1"/>
                </a:solidFill>
                <a:latin typeface="Helvetica Neue"/>
                <a:ea typeface="Helvetica Neue"/>
                <a:cs typeface="Helvetica Neue"/>
                <a:sym typeface="Helvetica Neue"/>
              </a:rPr>
              <a:t>Advanced Research </a:t>
            </a:r>
            <a:br>
              <a:rPr lang="en-GB" sz="4777" i="1" dirty="0">
                <a:solidFill>
                  <a:schemeClr val="lt1"/>
                </a:solidFill>
                <a:latin typeface="Helvetica Neue"/>
                <a:ea typeface="Helvetica Neue"/>
                <a:cs typeface="Helvetica Neue"/>
                <a:sym typeface="Helvetica Neue"/>
              </a:rPr>
            </a:br>
            <a:r>
              <a:rPr lang="en-GB" sz="4777" i="1" dirty="0">
                <a:solidFill>
                  <a:schemeClr val="lt1"/>
                </a:solidFill>
                <a:latin typeface="Helvetica Neue"/>
                <a:ea typeface="Helvetica Neue"/>
                <a:cs typeface="Helvetica Neue"/>
                <a:sym typeface="Helvetica Neue"/>
              </a:rPr>
              <a:t>and Enquiry Skills</a:t>
            </a:r>
            <a:r>
              <a:rPr lang="en-GB" dirty="0">
                <a:solidFill>
                  <a:schemeClr val="lt1"/>
                </a:solidFill>
                <a:latin typeface="Helvetica Neue"/>
                <a:ea typeface="Helvetica Neue"/>
                <a:cs typeface="Helvetica Neue"/>
                <a:sym typeface="Helvetica Neue"/>
              </a:rPr>
              <a:t/>
            </a:r>
            <a:br>
              <a:rPr lang="en-GB" dirty="0">
                <a:solidFill>
                  <a:schemeClr val="lt1"/>
                </a:solidFill>
                <a:latin typeface="Helvetica Neue"/>
                <a:ea typeface="Helvetica Neue"/>
                <a:cs typeface="Helvetica Neue"/>
                <a:sym typeface="Helvetica Neue"/>
              </a:rPr>
            </a:br>
            <a:r>
              <a:rPr lang="en-GB" dirty="0">
                <a:solidFill>
                  <a:schemeClr val="lt1"/>
                </a:solidFill>
              </a:rPr>
              <a:t/>
            </a:r>
            <a:br>
              <a:rPr lang="en-GB" dirty="0">
                <a:solidFill>
                  <a:schemeClr val="lt1"/>
                </a:solidFill>
              </a:rPr>
            </a:br>
            <a:r>
              <a:rPr lang="cy-GB" sz="3444" dirty="0">
                <a:solidFill>
                  <a:schemeClr val="lt1"/>
                </a:solidFill>
              </a:rPr>
              <a:t>Sesiwn </a:t>
            </a:r>
            <a:r>
              <a:rPr lang="en-GB" sz="3444" dirty="0">
                <a:solidFill>
                  <a:schemeClr val="lt1"/>
                </a:solidFill>
              </a:rPr>
              <a:t>1 / </a:t>
            </a:r>
            <a:r>
              <a:rPr lang="en-GB" sz="3444" i="1" dirty="0">
                <a:solidFill>
                  <a:schemeClr val="lt1"/>
                </a:solidFill>
              </a:rPr>
              <a:t>Session 1</a:t>
            </a:r>
          </a:p>
          <a:p>
            <a:pPr marL="0" lvl="0" indent="0" algn="l" rtl="0">
              <a:lnSpc>
                <a:spcPct val="90000"/>
              </a:lnSpc>
              <a:spcBef>
                <a:spcPts val="0"/>
              </a:spcBef>
              <a:spcAft>
                <a:spcPts val="0"/>
              </a:spcAft>
              <a:buClr>
                <a:schemeClr val="lt1"/>
              </a:buClr>
              <a:buSzPct val="174193"/>
              <a:buFont typeface="Helvetica Neue"/>
              <a:buNone/>
            </a:pPr>
            <a:endParaRPr sz="3444" dirty="0">
              <a:solidFill>
                <a:schemeClr val="lt1"/>
              </a:solidFill>
            </a:endParaRPr>
          </a:p>
          <a:p>
            <a:pPr marL="0" lvl="0" indent="0" algn="l" rtl="0">
              <a:lnSpc>
                <a:spcPct val="90000"/>
              </a:lnSpc>
              <a:spcBef>
                <a:spcPts val="0"/>
              </a:spcBef>
              <a:spcAft>
                <a:spcPts val="0"/>
              </a:spcAft>
              <a:buClr>
                <a:schemeClr val="lt1"/>
              </a:buClr>
              <a:buSzPct val="181818"/>
              <a:buFont typeface="Helvetica Neue"/>
              <a:buNone/>
            </a:pPr>
            <a:r>
              <a:rPr lang="cy-GB" sz="3600" dirty="0">
                <a:solidFill>
                  <a:schemeClr val="lt1"/>
                </a:solidFill>
                <a:latin typeface="Helvetica Neue"/>
                <a:ea typeface="Helvetica Neue"/>
                <a:cs typeface="Helvetica Neue"/>
                <a:sym typeface="Helvetica Neue"/>
              </a:rPr>
              <a:t>Sgyrsiau am gynllunio ymchwi</a:t>
            </a:r>
            <a:r>
              <a:rPr lang="cy-GB" sz="3200" dirty="0">
                <a:solidFill>
                  <a:schemeClr val="lt1"/>
                </a:solidFill>
                <a:latin typeface="Helvetica Neue"/>
                <a:ea typeface="Helvetica Neue"/>
                <a:cs typeface="Helvetica Neue"/>
                <a:sym typeface="Helvetica Neue"/>
              </a:rPr>
              <a:t>l </a:t>
            </a:r>
            <a:r>
              <a:rPr lang="en-GB" sz="3300" i="1" dirty="0">
                <a:solidFill>
                  <a:schemeClr val="lt1"/>
                </a:solidFill>
              </a:rPr>
              <a:t>Conversations about research planning</a:t>
            </a:r>
            <a:r>
              <a:rPr lang="en-GB" sz="2577" dirty="0">
                <a:solidFill>
                  <a:schemeClr val="lt1"/>
                </a:solidFill>
                <a:latin typeface="Helvetica Neue"/>
                <a:ea typeface="Helvetica Neue"/>
                <a:cs typeface="Helvetica Neue"/>
                <a:sym typeface="Helvetica Neue"/>
              </a:rPr>
              <a:t/>
            </a:r>
            <a:br>
              <a:rPr lang="en-GB" sz="2577" dirty="0">
                <a:solidFill>
                  <a:schemeClr val="lt1"/>
                </a:solidFill>
                <a:latin typeface="Helvetica Neue"/>
                <a:ea typeface="Helvetica Neue"/>
                <a:cs typeface="Helvetica Neue"/>
                <a:sym typeface="Helvetica Neue"/>
              </a:rPr>
            </a:br>
            <a:endParaRPr sz="2477" dirty="0">
              <a:solidFill>
                <a:schemeClr val="lt1"/>
              </a:solidFill>
              <a:latin typeface="Helvetica Neue"/>
              <a:ea typeface="Helvetica Neue"/>
              <a:cs typeface="Helvetica Neue"/>
              <a:sym typeface="Helvetica Neue"/>
            </a:endParaRPr>
          </a:p>
        </p:txBody>
      </p:sp>
      <p:pic>
        <p:nvPicPr>
          <p:cNvPr id="95" name="Google Shape;95;p1" descr="A picture containing text&#10;&#10;Description automatically generated"/>
          <p:cNvPicPr preferRelativeResize="0"/>
          <p:nvPr/>
        </p:nvPicPr>
        <p:blipFill rotWithShape="1">
          <a:blip r:embed="rId4">
            <a:alphaModFix/>
          </a:blip>
          <a:srcRect/>
          <a:stretch/>
        </p:blipFill>
        <p:spPr>
          <a:xfrm>
            <a:off x="5954316" y="367205"/>
            <a:ext cx="2938091" cy="1966091"/>
          </a:xfrm>
          <a:prstGeom prst="rect">
            <a:avLst/>
          </a:prstGeom>
          <a:noFill/>
          <a:ln>
            <a:noFill/>
          </a:ln>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100"/>
        <p:cNvGrpSpPr/>
        <p:nvPr/>
      </p:nvGrpSpPr>
      <p:grpSpPr>
        <a:xfrm>
          <a:off x="0" y="0"/>
          <a:ext cx="0" cy="0"/>
          <a:chOff x="0" y="0"/>
          <a:chExt cx="0" cy="0"/>
        </a:xfrm>
      </p:grpSpPr>
      <p:sp>
        <p:nvSpPr>
          <p:cNvPr id="101" name="Google Shape;101;p2"/>
          <p:cNvSpPr txBox="1">
            <a:spLocks noGrp="1"/>
          </p:cNvSpPr>
          <p:nvPr>
            <p:ph type="body" idx="1"/>
          </p:nvPr>
        </p:nvSpPr>
        <p:spPr>
          <a:xfrm>
            <a:off x="4493345" y="2241949"/>
            <a:ext cx="4377300" cy="3394500"/>
          </a:xfrm>
          <a:prstGeom prst="rect">
            <a:avLst/>
          </a:prstGeom>
          <a:noFill/>
          <a:ln>
            <a:noFill/>
          </a:ln>
        </p:spPr>
        <p:txBody>
          <a:bodyPr spcFirstLastPara="1" wrap="square" lIns="91425" tIns="45700" rIns="91425" bIns="45700" anchor="t" anchorCtr="0">
            <a:normAutofit fontScale="92500" lnSpcReduction="10000"/>
          </a:bodyPr>
          <a:lstStyle/>
          <a:p>
            <a:pPr marL="0" lvl="0" indent="0" algn="l" rtl="0">
              <a:lnSpc>
                <a:spcPct val="90000"/>
              </a:lnSpc>
              <a:spcBef>
                <a:spcPts val="1000"/>
              </a:spcBef>
              <a:spcAft>
                <a:spcPts val="0"/>
              </a:spcAft>
              <a:buClr>
                <a:schemeClr val="dk1"/>
              </a:buClr>
              <a:buSzPts val="2800"/>
              <a:buNone/>
            </a:pPr>
            <a:endParaRPr dirty="0">
              <a:solidFill>
                <a:srgbClr val="FFFF00"/>
              </a:solidFill>
            </a:endParaRPr>
          </a:p>
          <a:p>
            <a:pPr marL="0" lvl="0" indent="0" algn="l" rtl="0">
              <a:lnSpc>
                <a:spcPct val="90000"/>
              </a:lnSpc>
              <a:spcBef>
                <a:spcPts val="1000"/>
              </a:spcBef>
              <a:spcAft>
                <a:spcPts val="0"/>
              </a:spcAft>
              <a:buClr>
                <a:schemeClr val="dk1"/>
              </a:buClr>
              <a:buSzPts val="2800"/>
              <a:buNone/>
            </a:pPr>
            <a:r>
              <a:rPr lang="en-GB" i="1" dirty="0"/>
              <a:t>‘Wales will need a different type of teacher professional; one who has significantly more responsibility, one who understands the ‘why’ and the ‘how’ of teaching as well as the ‘what’.’ </a:t>
            </a:r>
            <a:r>
              <a:rPr lang="en-GB" sz="1350" i="1" dirty="0"/>
              <a:t> </a:t>
            </a:r>
            <a:r>
              <a:rPr lang="en-GB" sz="1350" dirty="0"/>
              <a:t>(Furlong, 2015:19)</a:t>
            </a:r>
            <a:r>
              <a:rPr lang="en-GB" dirty="0">
                <a:solidFill>
                  <a:srgbClr val="FFFF00"/>
                </a:solidFill>
              </a:rPr>
              <a:t/>
            </a:r>
            <a:br>
              <a:rPr lang="en-GB" dirty="0">
                <a:solidFill>
                  <a:srgbClr val="FFFF00"/>
                </a:solidFill>
              </a:rPr>
            </a:br>
            <a:endParaRPr dirty="0"/>
          </a:p>
        </p:txBody>
      </p:sp>
      <p:pic>
        <p:nvPicPr>
          <p:cNvPr id="102" name="Google Shape;102;p2"/>
          <p:cNvPicPr preferRelativeResize="0"/>
          <p:nvPr/>
        </p:nvPicPr>
        <p:blipFill rotWithShape="1">
          <a:blip r:embed="rId3">
            <a:alphaModFix/>
          </a:blip>
          <a:srcRect/>
          <a:stretch/>
        </p:blipFill>
        <p:spPr>
          <a:xfrm>
            <a:off x="406519" y="135605"/>
            <a:ext cx="2646295" cy="2106344"/>
          </a:xfrm>
          <a:prstGeom prst="rect">
            <a:avLst/>
          </a:prstGeom>
          <a:noFill/>
          <a:ln>
            <a:noFill/>
          </a:ln>
        </p:spPr>
      </p:pic>
      <p:pic>
        <p:nvPicPr>
          <p:cNvPr id="103" name="Google Shape;103;p2"/>
          <p:cNvPicPr preferRelativeResize="0"/>
          <p:nvPr/>
        </p:nvPicPr>
        <p:blipFill>
          <a:blip r:embed="rId4">
            <a:alphaModFix/>
          </a:blip>
          <a:stretch>
            <a:fillRect/>
          </a:stretch>
        </p:blipFill>
        <p:spPr>
          <a:xfrm>
            <a:off x="4758900" y="-78200"/>
            <a:ext cx="2117800" cy="2533950"/>
          </a:xfrm>
          <a:prstGeom prst="rect">
            <a:avLst/>
          </a:prstGeom>
          <a:noFill/>
          <a:ln>
            <a:noFill/>
          </a:ln>
        </p:spPr>
      </p:pic>
      <p:sp>
        <p:nvSpPr>
          <p:cNvPr id="104" name="Google Shape;104;p2"/>
          <p:cNvSpPr txBox="1"/>
          <p:nvPr/>
        </p:nvSpPr>
        <p:spPr>
          <a:xfrm>
            <a:off x="76992" y="2741189"/>
            <a:ext cx="4839900" cy="3140100"/>
          </a:xfrm>
          <a:prstGeom prst="rect">
            <a:avLst/>
          </a:prstGeom>
          <a:noFill/>
          <a:ln>
            <a:noFill/>
          </a:ln>
        </p:spPr>
        <p:txBody>
          <a:bodyPr spcFirstLastPara="1" wrap="square" lIns="91425" tIns="91425" rIns="91425" bIns="91425" anchor="t" anchorCtr="0">
            <a:spAutoFit/>
          </a:bodyPr>
          <a:lstStyle/>
          <a:p>
            <a:pPr marL="0" lvl="0" indent="0" algn="l" rtl="0">
              <a:lnSpc>
                <a:spcPct val="100000"/>
              </a:lnSpc>
              <a:spcBef>
                <a:spcPts val="0"/>
              </a:spcBef>
              <a:spcAft>
                <a:spcPts val="0"/>
              </a:spcAft>
              <a:buNone/>
            </a:pPr>
            <a:r>
              <a:rPr lang="cy-GB" sz="2800" dirty="0">
                <a:latin typeface="Calibri"/>
                <a:ea typeface="Calibri"/>
                <a:cs typeface="Calibri"/>
                <a:sym typeface="Calibri"/>
              </a:rPr>
              <a:t>‘Bydd angen math gwahanol </a:t>
            </a:r>
          </a:p>
          <a:p>
            <a:pPr marL="0" lvl="0" indent="0" algn="l" rtl="0">
              <a:lnSpc>
                <a:spcPct val="100000"/>
              </a:lnSpc>
              <a:spcBef>
                <a:spcPts val="0"/>
              </a:spcBef>
              <a:spcAft>
                <a:spcPts val="0"/>
              </a:spcAft>
              <a:buNone/>
            </a:pPr>
            <a:r>
              <a:rPr lang="cy-GB" sz="2800" dirty="0">
                <a:latin typeface="Calibri"/>
                <a:ea typeface="Calibri"/>
                <a:cs typeface="Calibri"/>
                <a:sym typeface="Calibri"/>
              </a:rPr>
              <a:t>o athro/</a:t>
            </a:r>
            <a:r>
              <a:rPr lang="cy-GB" sz="2800" dirty="0" err="1">
                <a:latin typeface="Calibri"/>
                <a:ea typeface="Calibri"/>
                <a:cs typeface="Calibri"/>
                <a:sym typeface="Calibri"/>
              </a:rPr>
              <a:t>awes</a:t>
            </a:r>
            <a:r>
              <a:rPr lang="cy-GB" sz="2800" dirty="0">
                <a:latin typeface="Calibri"/>
                <a:ea typeface="Calibri"/>
                <a:cs typeface="Calibri"/>
                <a:sym typeface="Calibri"/>
              </a:rPr>
              <a:t> proffesiynol ar Gymru; un sydd â llawer mwy </a:t>
            </a:r>
          </a:p>
          <a:p>
            <a:pPr marL="0" lvl="0" indent="0" algn="l" rtl="0">
              <a:lnSpc>
                <a:spcPct val="100000"/>
              </a:lnSpc>
              <a:spcBef>
                <a:spcPts val="0"/>
              </a:spcBef>
              <a:spcAft>
                <a:spcPts val="0"/>
              </a:spcAft>
              <a:buNone/>
            </a:pPr>
            <a:r>
              <a:rPr lang="cy-GB" sz="2800" dirty="0">
                <a:latin typeface="Calibri"/>
                <a:ea typeface="Calibri"/>
                <a:cs typeface="Calibri"/>
                <a:sym typeface="Calibri"/>
              </a:rPr>
              <a:t>o gyfrifoldeb, un sy'n deall y 'pam' a'r 'sut' o addysgu yn ogystal â'r 'beth'.' </a:t>
            </a:r>
            <a:r>
              <a:rPr lang="cy-GB" sz="2400" dirty="0">
                <a:latin typeface="Calibri"/>
                <a:ea typeface="Calibri"/>
                <a:cs typeface="Calibri"/>
                <a:sym typeface="Calibri"/>
              </a:rPr>
              <a:t> </a:t>
            </a:r>
            <a:r>
              <a:rPr lang="en-GB" sz="1350" dirty="0">
                <a:solidFill>
                  <a:schemeClr val="dk1"/>
                </a:solidFill>
                <a:latin typeface="Calibri"/>
                <a:ea typeface="Calibri"/>
                <a:cs typeface="Calibri"/>
                <a:sym typeface="Calibri"/>
              </a:rPr>
              <a:t>(Furlong, 2015:19)</a:t>
            </a:r>
            <a:r>
              <a:rPr lang="en-GB" sz="2800" dirty="0">
                <a:solidFill>
                  <a:srgbClr val="FFFF00"/>
                </a:solidFill>
                <a:latin typeface="Calibri"/>
                <a:ea typeface="Calibri"/>
                <a:cs typeface="Calibri"/>
                <a:sym typeface="Calibri"/>
              </a:rPr>
              <a:t/>
            </a:r>
            <a:br>
              <a:rPr lang="en-GB" sz="2800" dirty="0">
                <a:solidFill>
                  <a:srgbClr val="FFFF00"/>
                </a:solidFill>
                <a:latin typeface="Calibri"/>
                <a:ea typeface="Calibri"/>
                <a:cs typeface="Calibri"/>
                <a:sym typeface="Calibri"/>
              </a:rPr>
            </a:br>
            <a:endParaRPr sz="2400" dirty="0">
              <a:latin typeface="Calibri"/>
              <a:ea typeface="Calibri"/>
              <a:cs typeface="Calibri"/>
              <a:sym typeface="Calibri"/>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08"/>
        <p:cNvGrpSpPr/>
        <p:nvPr/>
      </p:nvGrpSpPr>
      <p:grpSpPr>
        <a:xfrm>
          <a:off x="0" y="0"/>
          <a:ext cx="0" cy="0"/>
          <a:chOff x="0" y="0"/>
          <a:chExt cx="0" cy="0"/>
        </a:xfrm>
      </p:grpSpPr>
      <p:sp>
        <p:nvSpPr>
          <p:cNvPr id="109" name="Google Shape;109;p3"/>
          <p:cNvSpPr txBox="1">
            <a:spLocks noGrp="1"/>
          </p:cNvSpPr>
          <p:nvPr>
            <p:ph type="title"/>
          </p:nvPr>
        </p:nvSpPr>
        <p:spPr>
          <a:xfrm>
            <a:off x="7079420" y="3271322"/>
            <a:ext cx="2280900" cy="2220000"/>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chemeClr val="dk1"/>
              </a:buClr>
              <a:buSzPts val="4500"/>
              <a:buFont typeface="Calibri"/>
              <a:buNone/>
            </a:pPr>
            <a:r>
              <a:rPr lang="cy-GB" sz="3100" b="1" dirty="0"/>
              <a:t>Tasgau</a:t>
            </a:r>
            <a:r>
              <a:rPr lang="en-GB" sz="3100" b="1" dirty="0"/>
              <a:t> /</a:t>
            </a:r>
            <a:br>
              <a:rPr lang="en-GB" sz="3100" b="1" dirty="0"/>
            </a:br>
            <a:r>
              <a:rPr lang="en-GB" sz="3100" b="1" i="1" dirty="0"/>
              <a:t>Tasks</a:t>
            </a:r>
            <a:endParaRPr sz="3000" i="1" dirty="0"/>
          </a:p>
        </p:txBody>
      </p:sp>
      <p:grpSp>
        <p:nvGrpSpPr>
          <p:cNvPr id="110" name="Google Shape;110;p3"/>
          <p:cNvGrpSpPr/>
          <p:nvPr/>
        </p:nvGrpSpPr>
        <p:grpSpPr>
          <a:xfrm>
            <a:off x="298975" y="140974"/>
            <a:ext cx="6658420" cy="5434551"/>
            <a:chOff x="0" y="19973"/>
            <a:chExt cx="4625831" cy="4231528"/>
          </a:xfrm>
        </p:grpSpPr>
        <p:sp>
          <p:nvSpPr>
            <p:cNvPr id="111" name="Google Shape;111;p3"/>
            <p:cNvSpPr/>
            <p:nvPr/>
          </p:nvSpPr>
          <p:spPr>
            <a:xfrm>
              <a:off x="0" y="19973"/>
              <a:ext cx="4560290" cy="1342574"/>
            </a:xfrm>
            <a:prstGeom prst="roundRect">
              <a:avLst>
                <a:gd name="adj" fmla="val 16667"/>
              </a:avLst>
            </a:prstGeom>
            <a:solidFill>
              <a:srgbClr val="599BD5"/>
            </a:solidFill>
            <a:ln w="12700" cap="flat" cmpd="sng">
              <a:solidFill>
                <a:schemeClr val="lt1"/>
              </a:solidFill>
              <a:prstDash val="solid"/>
              <a:miter lim="800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 name="Google Shape;112;p3"/>
            <p:cNvSpPr txBox="1"/>
            <p:nvPr/>
          </p:nvSpPr>
          <p:spPr>
            <a:xfrm>
              <a:off x="65531" y="85515"/>
              <a:ext cx="4560300" cy="1211400"/>
            </a:xfrm>
            <a:prstGeom prst="rect">
              <a:avLst/>
            </a:prstGeom>
            <a:noFill/>
            <a:ln>
              <a:noFill/>
            </a:ln>
          </p:spPr>
          <p:txBody>
            <a:bodyPr spcFirstLastPara="1" wrap="square" lIns="91425" tIns="91425" rIns="91425" bIns="91425" anchor="ctr" anchorCtr="0">
              <a:noAutofit/>
            </a:bodyPr>
            <a:lstStyle/>
            <a:p>
              <a:pPr>
                <a:lnSpc>
                  <a:spcPct val="90000"/>
                </a:lnSpc>
                <a:buClr>
                  <a:schemeClr val="lt1"/>
                </a:buClr>
                <a:buSzPts val="2400"/>
              </a:pPr>
              <a:r>
                <a:rPr lang="cy-GB" sz="2400" dirty="0">
                  <a:solidFill>
                    <a:schemeClr val="lt1"/>
                  </a:solidFill>
                  <a:latin typeface="Calibri"/>
                  <a:ea typeface="Calibri"/>
                  <a:cs typeface="Calibri"/>
                  <a:sym typeface="Calibri"/>
                </a:rPr>
                <a:t>Pa fath o feysydd ydych chi'n meddwl yr hoffech chi eu hymchwilio yn eich cyd-destun addysgol chi?</a:t>
              </a:r>
            </a:p>
            <a:p>
              <a:pPr marL="0" marR="0" lvl="0" indent="0" algn="l" rtl="0">
                <a:lnSpc>
                  <a:spcPct val="90000"/>
                </a:lnSpc>
                <a:spcBef>
                  <a:spcPts val="0"/>
                </a:spcBef>
                <a:spcAft>
                  <a:spcPts val="0"/>
                </a:spcAft>
                <a:buClr>
                  <a:schemeClr val="lt1"/>
                </a:buClr>
                <a:buSzPts val="2400"/>
                <a:buFont typeface="Calibri"/>
                <a:buNone/>
              </a:pPr>
              <a:r>
                <a:rPr lang="en-GB" sz="2400" b="0" i="1" u="none" strike="noStrike" cap="none" dirty="0">
                  <a:solidFill>
                    <a:schemeClr val="lt1"/>
                  </a:solidFill>
                  <a:latin typeface="Calibri"/>
                  <a:ea typeface="Calibri"/>
                  <a:cs typeface="Calibri"/>
                  <a:sym typeface="Calibri"/>
                </a:rPr>
                <a:t>What sort of areas do you think you might like to research in your education context?</a:t>
              </a:r>
              <a:endParaRPr sz="2400" b="0" i="1" u="none" strike="noStrike" cap="none" dirty="0">
                <a:solidFill>
                  <a:schemeClr val="lt1"/>
                </a:solidFill>
                <a:latin typeface="Calibri"/>
                <a:ea typeface="Calibri"/>
                <a:cs typeface="Calibri"/>
                <a:sym typeface="Calibri"/>
              </a:endParaRPr>
            </a:p>
            <a:p>
              <a:pPr marL="0" marR="0" lvl="0" indent="0" algn="l" rtl="0">
                <a:lnSpc>
                  <a:spcPct val="90000"/>
                </a:lnSpc>
                <a:spcBef>
                  <a:spcPts val="0"/>
                </a:spcBef>
                <a:spcAft>
                  <a:spcPts val="0"/>
                </a:spcAft>
                <a:buClr>
                  <a:schemeClr val="lt1"/>
                </a:buClr>
                <a:buSzPts val="2400"/>
                <a:buFont typeface="Calibri"/>
                <a:buNone/>
              </a:pPr>
              <a:endParaRPr sz="2400" dirty="0">
                <a:solidFill>
                  <a:schemeClr val="lt1"/>
                </a:solidFill>
                <a:latin typeface="Calibri"/>
                <a:ea typeface="Calibri"/>
                <a:cs typeface="Calibri"/>
                <a:sym typeface="Calibri"/>
              </a:endParaRPr>
            </a:p>
          </p:txBody>
        </p:sp>
        <p:sp>
          <p:nvSpPr>
            <p:cNvPr id="113" name="Google Shape;113;p3"/>
            <p:cNvSpPr/>
            <p:nvPr/>
          </p:nvSpPr>
          <p:spPr>
            <a:xfrm>
              <a:off x="0" y="1431668"/>
              <a:ext cx="4560290" cy="1342574"/>
            </a:xfrm>
            <a:prstGeom prst="roundRect">
              <a:avLst>
                <a:gd name="adj" fmla="val 16667"/>
              </a:avLst>
            </a:prstGeom>
            <a:solidFill>
              <a:srgbClr val="4CC38C"/>
            </a:solidFill>
            <a:ln w="12700" cap="flat" cmpd="sng">
              <a:solidFill>
                <a:schemeClr val="lt1"/>
              </a:solidFill>
              <a:prstDash val="solid"/>
              <a:miter lim="800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 name="Google Shape;114;p3"/>
            <p:cNvSpPr txBox="1"/>
            <p:nvPr/>
          </p:nvSpPr>
          <p:spPr>
            <a:xfrm>
              <a:off x="65531" y="1983830"/>
              <a:ext cx="4429200" cy="725100"/>
            </a:xfrm>
            <a:prstGeom prst="rect">
              <a:avLst/>
            </a:prstGeom>
            <a:noFill/>
            <a:ln>
              <a:noFill/>
            </a:ln>
          </p:spPr>
          <p:txBody>
            <a:bodyPr spcFirstLastPara="1" wrap="square" lIns="91425" tIns="91425" rIns="91425" bIns="91425" anchor="ctr" anchorCtr="0">
              <a:noAutofit/>
            </a:bodyPr>
            <a:lstStyle/>
            <a:p>
              <a:pPr>
                <a:lnSpc>
                  <a:spcPct val="90000"/>
                </a:lnSpc>
                <a:buClr>
                  <a:schemeClr val="lt1"/>
                </a:buClr>
                <a:buSzPts val="2400"/>
              </a:pPr>
              <a:r>
                <a:rPr lang="cy-GB" sz="2400" dirty="0">
                  <a:solidFill>
                    <a:schemeClr val="lt1"/>
                  </a:solidFill>
                  <a:latin typeface="Calibri"/>
                  <a:ea typeface="Calibri"/>
                  <a:cs typeface="Calibri"/>
                  <a:sym typeface="Calibri"/>
                </a:rPr>
                <a:t>Beth yw rhai o’r heriau posib o gynnal ymchwil yn yr ystafell ddosbarth?</a:t>
              </a:r>
            </a:p>
            <a:p>
              <a:pPr marL="0" marR="0" lvl="0" indent="0" algn="l" rtl="0">
                <a:lnSpc>
                  <a:spcPct val="90000"/>
                </a:lnSpc>
                <a:spcBef>
                  <a:spcPts val="0"/>
                </a:spcBef>
                <a:spcAft>
                  <a:spcPts val="0"/>
                </a:spcAft>
                <a:buClr>
                  <a:schemeClr val="lt1"/>
                </a:buClr>
                <a:buSzPts val="2400"/>
                <a:buFont typeface="Calibri"/>
                <a:buNone/>
              </a:pPr>
              <a:r>
                <a:rPr lang="en-GB" sz="2400" b="0" i="1" u="none" strike="noStrike" cap="none" dirty="0">
                  <a:solidFill>
                    <a:schemeClr val="lt1"/>
                  </a:solidFill>
                  <a:latin typeface="Calibri"/>
                  <a:ea typeface="Calibri"/>
                  <a:cs typeface="Calibri"/>
                  <a:sym typeface="Calibri"/>
                </a:rPr>
                <a:t>What might be some of the challenges of research in the classroom?</a:t>
              </a:r>
              <a:endParaRPr sz="2400" b="0" i="1" u="none" strike="noStrike" cap="none" dirty="0">
                <a:solidFill>
                  <a:schemeClr val="lt1"/>
                </a:solidFill>
                <a:latin typeface="Calibri"/>
                <a:ea typeface="Calibri"/>
                <a:cs typeface="Calibri"/>
                <a:sym typeface="Calibri"/>
              </a:endParaRPr>
            </a:p>
            <a:p>
              <a:pPr marL="0" marR="0" lvl="0" indent="0" algn="l" rtl="0">
                <a:lnSpc>
                  <a:spcPct val="90000"/>
                </a:lnSpc>
                <a:spcBef>
                  <a:spcPts val="0"/>
                </a:spcBef>
                <a:spcAft>
                  <a:spcPts val="0"/>
                </a:spcAft>
                <a:buClr>
                  <a:schemeClr val="dk1"/>
                </a:buClr>
                <a:buSzPts val="1100"/>
                <a:buFont typeface="Arial"/>
                <a:buNone/>
              </a:pPr>
              <a:endParaRPr sz="2400" dirty="0">
                <a:solidFill>
                  <a:schemeClr val="lt1"/>
                </a:solidFill>
                <a:latin typeface="Calibri"/>
                <a:ea typeface="Calibri"/>
                <a:cs typeface="Calibri"/>
                <a:sym typeface="Calibri"/>
              </a:endParaRPr>
            </a:p>
            <a:p>
              <a:pPr marL="0" marR="0" lvl="0" indent="0" algn="l" rtl="0">
                <a:lnSpc>
                  <a:spcPct val="90000"/>
                </a:lnSpc>
                <a:spcBef>
                  <a:spcPts val="0"/>
                </a:spcBef>
                <a:spcAft>
                  <a:spcPts val="0"/>
                </a:spcAft>
                <a:buClr>
                  <a:schemeClr val="lt1"/>
                </a:buClr>
                <a:buSzPts val="2400"/>
                <a:buFont typeface="Calibri"/>
                <a:buNone/>
              </a:pPr>
              <a:endParaRPr sz="2400" dirty="0">
                <a:solidFill>
                  <a:schemeClr val="lt1"/>
                </a:solidFill>
                <a:latin typeface="Calibri"/>
                <a:ea typeface="Calibri"/>
                <a:cs typeface="Calibri"/>
                <a:sym typeface="Calibri"/>
              </a:endParaRPr>
            </a:p>
          </p:txBody>
        </p:sp>
        <p:sp>
          <p:nvSpPr>
            <p:cNvPr id="115" name="Google Shape;115;p3"/>
            <p:cNvSpPr/>
            <p:nvPr/>
          </p:nvSpPr>
          <p:spPr>
            <a:xfrm>
              <a:off x="0" y="2843363"/>
              <a:ext cx="4560290" cy="1342574"/>
            </a:xfrm>
            <a:prstGeom prst="roundRect">
              <a:avLst>
                <a:gd name="adj" fmla="val 16667"/>
              </a:avLst>
            </a:prstGeom>
            <a:solidFill>
              <a:srgbClr val="6FAB46"/>
            </a:solidFill>
            <a:ln w="12700" cap="flat" cmpd="sng">
              <a:solidFill>
                <a:schemeClr val="lt1"/>
              </a:solidFill>
              <a:prstDash val="solid"/>
              <a:miter lim="800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 name="Google Shape;116;p3"/>
            <p:cNvSpPr txBox="1"/>
            <p:nvPr/>
          </p:nvSpPr>
          <p:spPr>
            <a:xfrm>
              <a:off x="65548" y="3040101"/>
              <a:ext cx="4429200" cy="1211400"/>
            </a:xfrm>
            <a:prstGeom prst="rect">
              <a:avLst/>
            </a:prstGeom>
            <a:noFill/>
            <a:ln>
              <a:noFill/>
            </a:ln>
          </p:spPr>
          <p:txBody>
            <a:bodyPr spcFirstLastPara="1" wrap="square" lIns="91425" tIns="91425" rIns="91425" bIns="91425" anchor="ctr" anchorCtr="0">
              <a:noAutofit/>
            </a:bodyPr>
            <a:lstStyle/>
            <a:p>
              <a:pPr>
                <a:lnSpc>
                  <a:spcPct val="90000"/>
                </a:lnSpc>
                <a:buClr>
                  <a:schemeClr val="lt1"/>
                </a:buClr>
                <a:buSzPts val="2400"/>
              </a:pPr>
              <a:r>
                <a:rPr lang="cy-GB" sz="2400" dirty="0">
                  <a:solidFill>
                    <a:schemeClr val="lt1"/>
                  </a:solidFill>
                  <a:latin typeface="Calibri"/>
                  <a:ea typeface="Calibri"/>
                  <a:cs typeface="Calibri"/>
                  <a:sym typeface="Calibri"/>
                </a:rPr>
                <a:t>Beth yw manteision ac anfanteision bod yn athro/</a:t>
              </a:r>
              <a:r>
                <a:rPr lang="cy-GB" sz="2400" dirty="0" err="1">
                  <a:solidFill>
                    <a:schemeClr val="lt1"/>
                  </a:solidFill>
                  <a:latin typeface="Calibri"/>
                  <a:ea typeface="Calibri"/>
                  <a:cs typeface="Calibri"/>
                  <a:sym typeface="Calibri"/>
                </a:rPr>
                <a:t>awes</a:t>
              </a:r>
              <a:r>
                <a:rPr lang="cy-GB" sz="2400" dirty="0">
                  <a:solidFill>
                    <a:schemeClr val="lt1"/>
                  </a:solidFill>
                  <a:latin typeface="Calibri"/>
                  <a:ea typeface="Calibri"/>
                  <a:cs typeface="Calibri"/>
                  <a:sym typeface="Calibri"/>
                </a:rPr>
                <a:t>/ymchwilydd?</a:t>
              </a:r>
            </a:p>
            <a:p>
              <a:pPr marL="0" marR="0" lvl="0" indent="0" algn="l" rtl="0">
                <a:lnSpc>
                  <a:spcPct val="90000"/>
                </a:lnSpc>
                <a:spcBef>
                  <a:spcPts val="0"/>
                </a:spcBef>
                <a:spcAft>
                  <a:spcPts val="0"/>
                </a:spcAft>
                <a:buClr>
                  <a:schemeClr val="lt1"/>
                </a:buClr>
                <a:buSzPts val="2400"/>
                <a:buFont typeface="Calibri"/>
                <a:buNone/>
              </a:pPr>
              <a:r>
                <a:rPr lang="en-GB" sz="2400" b="0" i="1" u="none" strike="noStrike" cap="none" dirty="0">
                  <a:solidFill>
                    <a:schemeClr val="lt1"/>
                  </a:solidFill>
                  <a:latin typeface="Calibri"/>
                  <a:ea typeface="Calibri"/>
                  <a:cs typeface="Calibri"/>
                  <a:sym typeface="Calibri"/>
                </a:rPr>
                <a:t>What are the pros and cons of being a teacher/researcher?</a:t>
              </a:r>
              <a:endParaRPr sz="2400" b="0" i="1" u="none" strike="noStrike" cap="none" dirty="0">
                <a:solidFill>
                  <a:schemeClr val="lt1"/>
                </a:solidFill>
                <a:latin typeface="Calibri"/>
                <a:ea typeface="Calibri"/>
                <a:cs typeface="Calibri"/>
                <a:sym typeface="Calibri"/>
              </a:endParaRPr>
            </a:p>
            <a:p>
              <a:pPr marL="0" marR="0" lvl="0" indent="0" algn="l" rtl="0">
                <a:lnSpc>
                  <a:spcPct val="90000"/>
                </a:lnSpc>
                <a:spcBef>
                  <a:spcPts val="0"/>
                </a:spcBef>
                <a:spcAft>
                  <a:spcPts val="0"/>
                </a:spcAft>
                <a:buClr>
                  <a:schemeClr val="dk1"/>
                </a:buClr>
                <a:buSzPts val="1100"/>
                <a:buFont typeface="Arial"/>
                <a:buNone/>
              </a:pPr>
              <a:endParaRPr sz="2400" dirty="0">
                <a:solidFill>
                  <a:schemeClr val="lt1"/>
                </a:solidFill>
                <a:latin typeface="Calibri"/>
                <a:ea typeface="Calibri"/>
                <a:cs typeface="Calibri"/>
                <a:sym typeface="Calibri"/>
              </a:endParaRPr>
            </a:p>
            <a:p>
              <a:pPr marL="0" marR="0" lvl="0" indent="0" algn="l" rtl="0">
                <a:lnSpc>
                  <a:spcPct val="90000"/>
                </a:lnSpc>
                <a:spcBef>
                  <a:spcPts val="0"/>
                </a:spcBef>
                <a:spcAft>
                  <a:spcPts val="0"/>
                </a:spcAft>
                <a:buClr>
                  <a:schemeClr val="lt1"/>
                </a:buClr>
                <a:buSzPts val="2400"/>
                <a:buFont typeface="Calibri"/>
                <a:buNone/>
              </a:pPr>
              <a:endParaRPr sz="2400" dirty="0">
                <a:solidFill>
                  <a:schemeClr val="lt1"/>
                </a:solidFill>
                <a:latin typeface="Calibri"/>
                <a:ea typeface="Calibri"/>
                <a:cs typeface="Calibri"/>
                <a:sym typeface="Calibri"/>
              </a:endParaRPr>
            </a:p>
          </p:txBody>
        </p:sp>
      </p:gr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21"/>
        <p:cNvGrpSpPr/>
        <p:nvPr/>
      </p:nvGrpSpPr>
      <p:grpSpPr>
        <a:xfrm>
          <a:off x="0" y="0"/>
          <a:ext cx="0" cy="0"/>
          <a:chOff x="0" y="0"/>
          <a:chExt cx="0" cy="0"/>
        </a:xfrm>
      </p:grpSpPr>
      <p:sp>
        <p:nvSpPr>
          <p:cNvPr id="122" name="Google Shape;122;p4"/>
          <p:cNvSpPr txBox="1">
            <a:spLocks noGrp="1"/>
          </p:cNvSpPr>
          <p:nvPr>
            <p:ph type="ctrTitle"/>
          </p:nvPr>
        </p:nvSpPr>
        <p:spPr>
          <a:xfrm>
            <a:off x="417538" y="2857597"/>
            <a:ext cx="8108700" cy="1790700"/>
          </a:xfrm>
          <a:prstGeom prst="rect">
            <a:avLst/>
          </a:prstGeom>
          <a:noFill/>
          <a:ln>
            <a:noFill/>
          </a:ln>
        </p:spPr>
        <p:txBody>
          <a:bodyPr spcFirstLastPara="1" wrap="square" lIns="91425" tIns="45700" rIns="91425" bIns="45700" anchor="b" anchorCtr="0">
            <a:normAutofit fontScale="90000"/>
          </a:bodyPr>
          <a:lstStyle/>
          <a:p>
            <a:pPr marL="0" lvl="0" indent="0" algn="ctr" rtl="0">
              <a:lnSpc>
                <a:spcPct val="90000"/>
              </a:lnSpc>
              <a:spcBef>
                <a:spcPts val="0"/>
              </a:spcBef>
              <a:spcAft>
                <a:spcPts val="0"/>
              </a:spcAft>
              <a:buClr>
                <a:schemeClr val="dk1"/>
              </a:buClr>
              <a:buSzPct val="100000"/>
              <a:buFont typeface="Calibri"/>
              <a:buNone/>
            </a:pPr>
            <a:r>
              <a:rPr lang="en-GB" sz="4400" dirty="0"/>
              <a:t/>
            </a:r>
            <a:br>
              <a:rPr lang="en-GB" sz="4400" dirty="0"/>
            </a:br>
            <a:r>
              <a:rPr lang="en-GB" sz="4400" dirty="0"/>
              <a:t/>
            </a:r>
            <a:br>
              <a:rPr lang="en-GB" sz="4400" dirty="0"/>
            </a:br>
            <a:r>
              <a:rPr lang="en-GB" sz="4400" dirty="0"/>
              <a:t/>
            </a:r>
            <a:br>
              <a:rPr lang="en-GB" sz="4400" dirty="0"/>
            </a:br>
            <a:r>
              <a:rPr lang="cy-GB" sz="4400" dirty="0"/>
              <a:t>Archwilio ymchwil agos at ymarfer – Trafodaeth cychwynnol</a:t>
            </a:r>
            <a:r>
              <a:rPr lang="en-GB" sz="4400" dirty="0"/>
              <a:t/>
            </a:r>
            <a:br>
              <a:rPr lang="en-GB" sz="4400" dirty="0"/>
            </a:br>
            <a:r>
              <a:rPr lang="en-GB" sz="4400" dirty="0"/>
              <a:t/>
            </a:r>
            <a:br>
              <a:rPr lang="en-GB" sz="4400" dirty="0"/>
            </a:br>
            <a:r>
              <a:rPr lang="en-GB" sz="4400" i="1" dirty="0"/>
              <a:t>Exploring close to practice research – An initial discussion</a:t>
            </a:r>
            <a:endParaRPr sz="4400" i="1"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26"/>
        <p:cNvGrpSpPr/>
        <p:nvPr/>
      </p:nvGrpSpPr>
      <p:grpSpPr>
        <a:xfrm>
          <a:off x="0" y="0"/>
          <a:ext cx="0" cy="0"/>
          <a:chOff x="0" y="0"/>
          <a:chExt cx="0" cy="0"/>
        </a:xfrm>
      </p:grpSpPr>
      <p:sp>
        <p:nvSpPr>
          <p:cNvPr id="127" name="Google Shape;127;p5"/>
          <p:cNvSpPr txBox="1">
            <a:spLocks noGrp="1"/>
          </p:cNvSpPr>
          <p:nvPr>
            <p:ph type="title"/>
          </p:nvPr>
        </p:nvSpPr>
        <p:spPr>
          <a:xfrm>
            <a:off x="4645500" y="15636"/>
            <a:ext cx="2884500" cy="1325700"/>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chemeClr val="dk1"/>
              </a:buClr>
              <a:buSzPts val="4400"/>
              <a:buFont typeface="Calibri"/>
              <a:buNone/>
            </a:pPr>
            <a:r>
              <a:rPr lang="en-GB" i="1" dirty="0"/>
              <a:t>Definitions:</a:t>
            </a:r>
            <a:endParaRPr i="1" dirty="0"/>
          </a:p>
        </p:txBody>
      </p:sp>
      <p:sp>
        <p:nvSpPr>
          <p:cNvPr id="128" name="Google Shape;128;p5"/>
          <p:cNvSpPr txBox="1">
            <a:spLocks noGrp="1"/>
          </p:cNvSpPr>
          <p:nvPr>
            <p:ph type="body" idx="1"/>
          </p:nvPr>
        </p:nvSpPr>
        <p:spPr>
          <a:xfrm>
            <a:off x="4645500" y="753010"/>
            <a:ext cx="3578100" cy="3594600"/>
          </a:xfrm>
          <a:prstGeom prst="rect">
            <a:avLst/>
          </a:prstGeom>
          <a:noFill/>
          <a:ln>
            <a:noFill/>
          </a:ln>
        </p:spPr>
        <p:txBody>
          <a:bodyPr spcFirstLastPara="1" wrap="square" lIns="91425" tIns="45700" rIns="91425" bIns="45700" anchor="t" anchorCtr="0">
            <a:noAutofit/>
          </a:bodyPr>
          <a:lstStyle/>
          <a:p>
            <a:pPr marL="0" lvl="0" indent="0" algn="l" rtl="0">
              <a:lnSpc>
                <a:spcPct val="90000"/>
              </a:lnSpc>
              <a:spcBef>
                <a:spcPts val="0"/>
              </a:spcBef>
              <a:spcAft>
                <a:spcPts val="0"/>
              </a:spcAft>
              <a:buClr>
                <a:schemeClr val="dk1"/>
              </a:buClr>
              <a:buSzPts val="3400"/>
              <a:buNone/>
            </a:pPr>
            <a:endParaRPr sz="3400" dirty="0"/>
          </a:p>
          <a:p>
            <a:pPr marL="228600" lvl="0" indent="-227330" algn="l" rtl="0">
              <a:lnSpc>
                <a:spcPct val="90000"/>
              </a:lnSpc>
              <a:spcBef>
                <a:spcPts val="1000"/>
              </a:spcBef>
              <a:spcAft>
                <a:spcPts val="0"/>
              </a:spcAft>
              <a:buClr>
                <a:schemeClr val="dk1"/>
              </a:buClr>
              <a:buSzPts val="1800"/>
              <a:buChar char="•"/>
            </a:pPr>
            <a:r>
              <a:rPr lang="en-GB" sz="1800" i="1" dirty="0"/>
              <a:t>Close-to-practice research is research that focuses on aspects defined by practitioners as relevant to their practice, and often involves collaborative work between practitioners and researchers.  </a:t>
            </a:r>
            <a:endParaRPr sz="1800" i="1" dirty="0"/>
          </a:p>
          <a:p>
            <a:pPr marL="228600" lvl="0" indent="-227330" algn="l" rtl="0">
              <a:lnSpc>
                <a:spcPct val="90000"/>
              </a:lnSpc>
              <a:spcBef>
                <a:spcPts val="1000"/>
              </a:spcBef>
              <a:spcAft>
                <a:spcPts val="0"/>
              </a:spcAft>
              <a:buClr>
                <a:schemeClr val="dk1"/>
              </a:buClr>
              <a:buSzPts val="1800"/>
              <a:buChar char="•"/>
            </a:pPr>
            <a:r>
              <a:rPr lang="en-GB" sz="1800" i="1" dirty="0"/>
              <a:t>High quality in close-to-practice research requires the robust use of research design, theory and methods to address clearly defined research questions, through an iterative process of research and application that includes </a:t>
            </a:r>
            <a:r>
              <a:rPr lang="en-GB" sz="1800" b="1" i="1" dirty="0"/>
              <a:t>reflections on practice, research and context. </a:t>
            </a:r>
            <a:r>
              <a:rPr lang="en-GB" sz="1400" i="1" dirty="0"/>
              <a:t>BERA 2018</a:t>
            </a:r>
            <a:endParaRPr sz="1400" i="1" dirty="0"/>
          </a:p>
        </p:txBody>
      </p:sp>
      <p:sp>
        <p:nvSpPr>
          <p:cNvPr id="129" name="Google Shape;129;p5"/>
          <p:cNvSpPr txBox="1"/>
          <p:nvPr/>
        </p:nvSpPr>
        <p:spPr>
          <a:xfrm>
            <a:off x="2038881" y="5607025"/>
            <a:ext cx="7379100" cy="133920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GB" sz="1350" b="0" i="0" u="none" strike="noStrike" cap="none">
                <a:solidFill>
                  <a:schemeClr val="dk1"/>
                </a:solidFill>
                <a:latin typeface="Calibri"/>
                <a:ea typeface="Calibri"/>
                <a:cs typeface="Calibri"/>
                <a:sym typeface="Calibri"/>
              </a:rPr>
              <a:t>Suggested reading/</a:t>
            </a:r>
            <a:r>
              <a:rPr lang="en-GB" sz="1350">
                <a:solidFill>
                  <a:schemeClr val="dk1"/>
                </a:solidFill>
                <a:latin typeface="Calibri"/>
                <a:ea typeface="Calibri"/>
                <a:cs typeface="Calibri"/>
                <a:sym typeface="Calibri"/>
              </a:rPr>
              <a:t>Gwaith darllen awgrymedig</a:t>
            </a:r>
            <a:r>
              <a:rPr lang="en-GB" sz="1350" b="0" i="0" u="none" strike="noStrike" cap="none">
                <a:solidFill>
                  <a:schemeClr val="dk1"/>
                </a:solidFill>
                <a:latin typeface="Calibri"/>
                <a:ea typeface="Calibri"/>
                <a:cs typeface="Calibri"/>
                <a:sym typeface="Calibri"/>
              </a:rPr>
              <a:t>: Lewis H, Brooks S, Parker, G  Thomas, D(2018) </a:t>
            </a:r>
            <a:r>
              <a:rPr lang="en-GB" sz="1350" b="0" i="1" u="none" strike="noStrike" cap="none">
                <a:solidFill>
                  <a:schemeClr val="dk1"/>
                </a:solidFill>
                <a:latin typeface="Calibri"/>
                <a:ea typeface="Calibri"/>
                <a:cs typeface="Calibri"/>
                <a:sym typeface="Calibri"/>
              </a:rPr>
              <a:t>A close up on close-to-practice research: reflecting on teacher educator’s experiences of and engagement with a classroom-based research project.</a:t>
            </a:r>
            <a:r>
              <a:rPr lang="en-GB" sz="1350" b="0" i="0" u="none" strike="noStrike" cap="none">
                <a:solidFill>
                  <a:schemeClr val="dk1"/>
                </a:solidFill>
                <a:latin typeface="Calibri"/>
                <a:ea typeface="Calibri"/>
                <a:cs typeface="Calibri"/>
                <a:sym typeface="Calibri"/>
              </a:rPr>
              <a:t> Wales Journal of Education, 20 (1). pp. 76-92. </a:t>
            </a:r>
            <a:endParaRPr/>
          </a:p>
          <a:p>
            <a:pPr marL="0" marR="0" lvl="0" indent="0" algn="l" rtl="0">
              <a:spcBef>
                <a:spcPts val="0"/>
              </a:spcBef>
              <a:spcAft>
                <a:spcPts val="0"/>
              </a:spcAft>
              <a:buNone/>
            </a:pPr>
            <a:endParaRPr sz="1350">
              <a:solidFill>
                <a:schemeClr val="dk1"/>
              </a:solidFill>
              <a:latin typeface="Calibri"/>
              <a:ea typeface="Calibri"/>
              <a:cs typeface="Calibri"/>
              <a:sym typeface="Calibri"/>
            </a:endParaRPr>
          </a:p>
          <a:p>
            <a:pPr marL="0" marR="0" lvl="0" indent="0" algn="l" rtl="0">
              <a:spcBef>
                <a:spcPts val="0"/>
              </a:spcBef>
              <a:spcAft>
                <a:spcPts val="0"/>
              </a:spcAft>
              <a:buNone/>
            </a:pPr>
            <a:endParaRPr sz="1350">
              <a:solidFill>
                <a:schemeClr val="dk1"/>
              </a:solidFill>
              <a:latin typeface="Calibri"/>
              <a:ea typeface="Calibri"/>
              <a:cs typeface="Calibri"/>
              <a:sym typeface="Calibri"/>
            </a:endParaRPr>
          </a:p>
          <a:p>
            <a:pPr marL="0" marR="0" lvl="0" indent="0" algn="l" rtl="0">
              <a:spcBef>
                <a:spcPts val="0"/>
              </a:spcBef>
              <a:spcAft>
                <a:spcPts val="0"/>
              </a:spcAft>
              <a:buNone/>
            </a:pPr>
            <a:endParaRPr sz="1350" b="1">
              <a:solidFill>
                <a:schemeClr val="dk1"/>
              </a:solidFill>
              <a:latin typeface="Calibri"/>
              <a:ea typeface="Calibri"/>
              <a:cs typeface="Calibri"/>
              <a:sym typeface="Calibri"/>
            </a:endParaRPr>
          </a:p>
        </p:txBody>
      </p:sp>
      <p:sp>
        <p:nvSpPr>
          <p:cNvPr id="130" name="Google Shape;130;p5"/>
          <p:cNvSpPr txBox="1">
            <a:spLocks noGrp="1"/>
          </p:cNvSpPr>
          <p:nvPr>
            <p:ph type="title"/>
          </p:nvPr>
        </p:nvSpPr>
        <p:spPr>
          <a:xfrm>
            <a:off x="438258" y="0"/>
            <a:ext cx="2884500" cy="1325700"/>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chemeClr val="dk1"/>
              </a:buClr>
              <a:buSzPts val="4400"/>
              <a:buFont typeface="Calibri"/>
              <a:buNone/>
            </a:pPr>
            <a:r>
              <a:rPr lang="cy-GB" dirty="0"/>
              <a:t>Diffiniadau:</a:t>
            </a:r>
          </a:p>
        </p:txBody>
      </p:sp>
      <p:sp>
        <p:nvSpPr>
          <p:cNvPr id="131" name="Google Shape;131;p5"/>
          <p:cNvSpPr txBox="1"/>
          <p:nvPr/>
        </p:nvSpPr>
        <p:spPr>
          <a:xfrm>
            <a:off x="0" y="1130830"/>
            <a:ext cx="4645500" cy="4493508"/>
          </a:xfrm>
          <a:prstGeom prst="rect">
            <a:avLst/>
          </a:prstGeom>
          <a:solidFill>
            <a:schemeClr val="lt1"/>
          </a:solidFill>
          <a:ln>
            <a:noFill/>
          </a:ln>
        </p:spPr>
        <p:txBody>
          <a:bodyPr spcFirstLastPara="1" wrap="square" lIns="91425" tIns="91425" rIns="91425" bIns="91425" anchor="t" anchorCtr="0">
            <a:spAutoFit/>
          </a:bodyPr>
          <a:lstStyle/>
          <a:p>
            <a:pPr marL="457200" lvl="0" indent="-342900" algn="l" rtl="0">
              <a:lnSpc>
                <a:spcPct val="100000"/>
              </a:lnSpc>
              <a:spcBef>
                <a:spcPts val="1200"/>
              </a:spcBef>
              <a:spcAft>
                <a:spcPts val="0"/>
              </a:spcAft>
              <a:buSzPts val="1800"/>
              <a:buFont typeface="Calibri"/>
              <a:buChar char="●"/>
            </a:pPr>
            <a:r>
              <a:rPr lang="cy-GB" sz="1800" dirty="0">
                <a:latin typeface="Calibri"/>
                <a:ea typeface="Calibri"/>
                <a:cs typeface="Calibri"/>
                <a:sym typeface="Calibri"/>
              </a:rPr>
              <a:t>Mae ymchwil agos at ymarfer yn ymchwil sy’n canolbwyntio ar agweddau y mae ymarferwyr sy’n credu sy’n berthnasol i’w ymarfer ac, yn aml, mae’n cynnwys gwaith cydweithredol rhwng ymarferwyr ac ymchwilwyr.  ​</a:t>
            </a:r>
          </a:p>
          <a:p>
            <a:pPr marL="457200" lvl="0" indent="-342900" algn="l" rtl="0">
              <a:lnSpc>
                <a:spcPct val="100000"/>
              </a:lnSpc>
              <a:spcBef>
                <a:spcPts val="0"/>
              </a:spcBef>
              <a:spcAft>
                <a:spcPts val="0"/>
              </a:spcAft>
              <a:buSzPts val="1800"/>
              <a:buFont typeface="Calibri"/>
              <a:buChar char="●"/>
            </a:pPr>
            <a:r>
              <a:rPr lang="cy-GB" sz="1800" dirty="0">
                <a:latin typeface="Calibri"/>
                <a:ea typeface="Calibri"/>
                <a:cs typeface="Calibri"/>
                <a:sym typeface="Calibri"/>
              </a:rPr>
              <a:t>Mae ansawdd uchel mewn ymchwil agos at ymarfer yn golygu defnyddio dyluniad, damcaniaeth a dulliau ymchwil cadarn i fynd i’r afael â chwestiynau ymchwil. Mae’r cwestiynau ymchwil wedi’u diffinio’n glir, trwy broses ymchwil a chymhwyso ailadroddol sy’n cynnwys myfyrdodau ar ymarfer, ymchwil a chyd-destun​.</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48"/>
        <p:cNvGrpSpPr/>
        <p:nvPr/>
      </p:nvGrpSpPr>
      <p:grpSpPr>
        <a:xfrm>
          <a:off x="0" y="0"/>
          <a:ext cx="0" cy="0"/>
          <a:chOff x="0" y="0"/>
          <a:chExt cx="0" cy="0"/>
        </a:xfrm>
      </p:grpSpPr>
      <p:sp>
        <p:nvSpPr>
          <p:cNvPr id="149" name="Google Shape;149;g16203b4607a_0_23"/>
          <p:cNvSpPr txBox="1">
            <a:spLocks noGrp="1"/>
          </p:cNvSpPr>
          <p:nvPr>
            <p:ph type="body" idx="1"/>
          </p:nvPr>
        </p:nvSpPr>
        <p:spPr>
          <a:xfrm>
            <a:off x="628650" y="1825625"/>
            <a:ext cx="7886700" cy="4351200"/>
          </a:xfrm>
          <a:prstGeom prst="rect">
            <a:avLst/>
          </a:prstGeom>
        </p:spPr>
        <p:txBody>
          <a:bodyPr spcFirstLastPara="1" wrap="square" lIns="91425" tIns="45700" rIns="91425" bIns="45700" anchor="t" anchorCtr="0">
            <a:normAutofit/>
          </a:bodyPr>
          <a:lstStyle/>
          <a:p>
            <a:pPr marL="0" lvl="0" indent="0" algn="l" rtl="0">
              <a:spcBef>
                <a:spcPts val="1000"/>
              </a:spcBef>
              <a:spcAft>
                <a:spcPts val="0"/>
              </a:spcAft>
              <a:buNone/>
            </a:pPr>
            <a:endParaRPr/>
          </a:p>
        </p:txBody>
      </p:sp>
      <p:pic>
        <p:nvPicPr>
          <p:cNvPr id="150" name="Google Shape;150;g16203b4607a_0_23"/>
          <p:cNvPicPr preferRelativeResize="0"/>
          <p:nvPr/>
        </p:nvPicPr>
        <p:blipFill>
          <a:blip r:embed="rId3">
            <a:alphaModFix/>
          </a:blip>
          <a:stretch>
            <a:fillRect/>
          </a:stretch>
        </p:blipFill>
        <p:spPr>
          <a:xfrm>
            <a:off x="102800" y="687850"/>
            <a:ext cx="9144000" cy="5143500"/>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37"/>
        <p:cNvGrpSpPr/>
        <p:nvPr/>
      </p:nvGrpSpPr>
      <p:grpSpPr>
        <a:xfrm>
          <a:off x="0" y="0"/>
          <a:ext cx="0" cy="0"/>
          <a:chOff x="0" y="0"/>
          <a:chExt cx="0" cy="0"/>
        </a:xfrm>
      </p:grpSpPr>
      <p:sp>
        <p:nvSpPr>
          <p:cNvPr id="138" name="Google Shape;138;p6"/>
          <p:cNvSpPr/>
          <p:nvPr/>
        </p:nvSpPr>
        <p:spPr>
          <a:xfrm>
            <a:off x="209834" y="1524175"/>
            <a:ext cx="5540819" cy="4379051"/>
          </a:xfrm>
          <a:prstGeom prst="ellipse">
            <a:avLst/>
          </a:prstGeom>
          <a:solidFill>
            <a:srgbClr val="E1EFD8"/>
          </a:solidFill>
          <a:ln w="12700" cap="flat" cmpd="sng">
            <a:solidFill>
              <a:srgbClr val="31538F"/>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sz="1350">
              <a:solidFill>
                <a:schemeClr val="lt1"/>
              </a:solidFill>
              <a:latin typeface="Calibri"/>
              <a:ea typeface="Calibri"/>
              <a:cs typeface="Calibri"/>
              <a:sym typeface="Calibri"/>
            </a:endParaRPr>
          </a:p>
        </p:txBody>
      </p:sp>
      <p:sp>
        <p:nvSpPr>
          <p:cNvPr id="139" name="Google Shape;139;p6"/>
          <p:cNvSpPr/>
          <p:nvPr/>
        </p:nvSpPr>
        <p:spPr>
          <a:xfrm>
            <a:off x="2584545" y="1524175"/>
            <a:ext cx="6295030" cy="4339044"/>
          </a:xfrm>
          <a:prstGeom prst="ellipse">
            <a:avLst/>
          </a:prstGeom>
          <a:solidFill>
            <a:srgbClr val="D8E2F3">
              <a:alpha val="48627"/>
            </a:srgbClr>
          </a:solidFill>
          <a:ln w="12700" cap="flat" cmpd="sng">
            <a:solidFill>
              <a:srgbClr val="31538F"/>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sz="1350">
              <a:solidFill>
                <a:schemeClr val="lt1"/>
              </a:solidFill>
              <a:latin typeface="Calibri"/>
              <a:ea typeface="Calibri"/>
              <a:cs typeface="Calibri"/>
              <a:sym typeface="Calibri"/>
            </a:endParaRPr>
          </a:p>
        </p:txBody>
      </p:sp>
      <p:sp>
        <p:nvSpPr>
          <p:cNvPr id="140" name="Google Shape;140;p6"/>
          <p:cNvSpPr txBox="1">
            <a:spLocks noGrp="1"/>
          </p:cNvSpPr>
          <p:nvPr>
            <p:ph type="title"/>
          </p:nvPr>
        </p:nvSpPr>
        <p:spPr>
          <a:xfrm>
            <a:off x="258792" y="461384"/>
            <a:ext cx="5370452" cy="771161"/>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chemeClr val="dk1"/>
              </a:buClr>
              <a:buSzPts val="2400"/>
              <a:buFont typeface="Calibri"/>
              <a:buNone/>
            </a:pPr>
            <a:r>
              <a:rPr lang="en-GB" sz="2400" b="1"/>
              <a:t>Why is close to practice research important?</a:t>
            </a:r>
            <a:endParaRPr/>
          </a:p>
        </p:txBody>
      </p:sp>
      <p:sp>
        <p:nvSpPr>
          <p:cNvPr id="141" name="Google Shape;141;p6"/>
          <p:cNvSpPr txBox="1"/>
          <p:nvPr/>
        </p:nvSpPr>
        <p:spPr>
          <a:xfrm>
            <a:off x="3240050" y="2359986"/>
            <a:ext cx="2114691" cy="2308324"/>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GB" sz="1200" b="1">
                <a:solidFill>
                  <a:schemeClr val="dk1"/>
                </a:solidFill>
                <a:latin typeface="Arial"/>
                <a:ea typeface="Arial"/>
                <a:cs typeface="Arial"/>
                <a:sym typeface="Arial"/>
              </a:rPr>
              <a:t>Process of professional development, finding professional and personal purpose and value in furthering, and in inquiring into, how to further the important interests of students, thus affording them the opportunity to move towards their own authenticity (Barnett 2004)</a:t>
            </a:r>
            <a:endParaRPr sz="1200" b="1">
              <a:solidFill>
                <a:schemeClr val="dk1"/>
              </a:solidFill>
              <a:latin typeface="Calibri"/>
              <a:ea typeface="Calibri"/>
              <a:cs typeface="Calibri"/>
              <a:sym typeface="Calibri"/>
            </a:endParaRPr>
          </a:p>
        </p:txBody>
      </p:sp>
      <p:sp>
        <p:nvSpPr>
          <p:cNvPr id="142" name="Google Shape;142;p6"/>
          <p:cNvSpPr txBox="1"/>
          <p:nvPr/>
        </p:nvSpPr>
        <p:spPr>
          <a:xfrm>
            <a:off x="510546" y="2857586"/>
            <a:ext cx="2023408" cy="1338828"/>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GB" sz="1350" b="1">
                <a:solidFill>
                  <a:schemeClr val="dk1"/>
                </a:solidFill>
                <a:latin typeface="Arial"/>
                <a:ea typeface="Arial"/>
                <a:cs typeface="Arial"/>
                <a:sym typeface="Arial"/>
              </a:rPr>
              <a:t>Seeing </a:t>
            </a:r>
            <a:r>
              <a:rPr lang="en-GB" sz="1350" b="1" u="sng">
                <a:solidFill>
                  <a:schemeClr val="dk1"/>
                </a:solidFill>
                <a:latin typeface="Arial"/>
                <a:ea typeface="Arial"/>
                <a:cs typeface="Arial"/>
                <a:sym typeface="Arial"/>
              </a:rPr>
              <a:t>in</a:t>
            </a:r>
            <a:r>
              <a:rPr lang="en-GB" sz="1350" b="1">
                <a:solidFill>
                  <a:schemeClr val="dk1"/>
                </a:solidFill>
                <a:latin typeface="Arial"/>
                <a:ea typeface="Arial"/>
                <a:cs typeface="Arial"/>
                <a:sym typeface="Arial"/>
              </a:rPr>
              <a:t> my teaching a set of problems worth pursuing as an ongoing intellectual focus (Shulman 1993)</a:t>
            </a:r>
            <a:endParaRPr sz="1350" b="1">
              <a:solidFill>
                <a:schemeClr val="dk1"/>
              </a:solidFill>
              <a:latin typeface="Calibri"/>
              <a:ea typeface="Calibri"/>
              <a:cs typeface="Calibri"/>
              <a:sym typeface="Calibri"/>
            </a:endParaRPr>
          </a:p>
          <a:p>
            <a:pPr marL="0" marR="0" lvl="0" indent="0" algn="l" rtl="0">
              <a:spcBef>
                <a:spcPts val="0"/>
              </a:spcBef>
              <a:spcAft>
                <a:spcPts val="0"/>
              </a:spcAft>
              <a:buNone/>
            </a:pPr>
            <a:endParaRPr sz="1350">
              <a:solidFill>
                <a:schemeClr val="dk1"/>
              </a:solidFill>
              <a:latin typeface="Calibri"/>
              <a:ea typeface="Calibri"/>
              <a:cs typeface="Calibri"/>
              <a:sym typeface="Calibri"/>
            </a:endParaRPr>
          </a:p>
        </p:txBody>
      </p:sp>
      <p:sp>
        <p:nvSpPr>
          <p:cNvPr id="143" name="Google Shape;143;p6"/>
          <p:cNvSpPr txBox="1"/>
          <p:nvPr/>
        </p:nvSpPr>
        <p:spPr>
          <a:xfrm>
            <a:off x="5913482" y="2784904"/>
            <a:ext cx="2453080" cy="1685077"/>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GB" sz="1500" b="1">
                <a:solidFill>
                  <a:schemeClr val="dk1"/>
                </a:solidFill>
                <a:latin typeface="Calibri"/>
                <a:ea typeface="Calibri"/>
                <a:cs typeface="Calibri"/>
                <a:sym typeface="Calibri"/>
              </a:rPr>
              <a:t>The principled space that connects integrity, research, teaching, learning, personal development, and contribution to the world (Fung 2017).</a:t>
            </a:r>
            <a:endParaRPr/>
          </a:p>
          <a:p>
            <a:pPr marL="0" marR="0" lvl="0" indent="0" algn="l" rtl="0">
              <a:spcBef>
                <a:spcPts val="0"/>
              </a:spcBef>
              <a:spcAft>
                <a:spcPts val="0"/>
              </a:spcAft>
              <a:buNone/>
            </a:pPr>
            <a:endParaRPr sz="1350">
              <a:solidFill>
                <a:schemeClr val="dk1"/>
              </a:solidFill>
              <a:latin typeface="Calibri"/>
              <a:ea typeface="Calibri"/>
              <a:cs typeface="Calibri"/>
              <a:sym typeface="Calibri"/>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54"/>
        <p:cNvGrpSpPr/>
        <p:nvPr/>
      </p:nvGrpSpPr>
      <p:grpSpPr>
        <a:xfrm>
          <a:off x="0" y="0"/>
          <a:ext cx="0" cy="0"/>
          <a:chOff x="0" y="0"/>
          <a:chExt cx="0" cy="0"/>
        </a:xfrm>
      </p:grpSpPr>
      <p:sp>
        <p:nvSpPr>
          <p:cNvPr id="155" name="Google Shape;155;p7"/>
          <p:cNvSpPr txBox="1">
            <a:spLocks noGrp="1"/>
          </p:cNvSpPr>
          <p:nvPr>
            <p:ph type="title"/>
          </p:nvPr>
        </p:nvSpPr>
        <p:spPr>
          <a:xfrm>
            <a:off x="202246" y="334297"/>
            <a:ext cx="7886700" cy="1673589"/>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chemeClr val="dk1"/>
              </a:buClr>
              <a:buSzPct val="100000"/>
              <a:buFont typeface="Calibri"/>
              <a:buNone/>
            </a:pPr>
            <a:r>
              <a:rPr lang="cy-GB" b="1" dirty="0"/>
              <a:t>Meddwl am brosiect?</a:t>
            </a:r>
            <a:r>
              <a:rPr lang="en-GB" b="1" dirty="0"/>
              <a:t/>
            </a:r>
            <a:br>
              <a:rPr lang="en-GB" b="1" dirty="0"/>
            </a:br>
            <a:r>
              <a:rPr lang="en-GB" b="1" i="1" dirty="0"/>
              <a:t>Thinking about a project? </a:t>
            </a:r>
            <a:endParaRPr b="1" dirty="0"/>
          </a:p>
        </p:txBody>
      </p:sp>
      <p:pic>
        <p:nvPicPr>
          <p:cNvPr id="156" name="Google Shape;156;p7"/>
          <p:cNvPicPr preferRelativeResize="0">
            <a:picLocks noGrp="1"/>
          </p:cNvPicPr>
          <p:nvPr>
            <p:ph type="body" idx="1"/>
          </p:nvPr>
        </p:nvPicPr>
        <p:blipFill rotWithShape="1">
          <a:blip r:embed="rId3">
            <a:alphaModFix/>
          </a:blip>
          <a:srcRect/>
          <a:stretch/>
        </p:blipFill>
        <p:spPr>
          <a:xfrm>
            <a:off x="6236985" y="4069557"/>
            <a:ext cx="1928813" cy="1307306"/>
          </a:xfrm>
          <a:prstGeom prst="rect">
            <a:avLst/>
          </a:prstGeom>
          <a:solidFill>
            <a:srgbClr val="ECECEC"/>
          </a:solidFill>
          <a:ln w="88900" cap="sq" cmpd="sng">
            <a:solidFill>
              <a:srgbClr val="FFFFFF"/>
            </a:solidFill>
            <a:prstDash val="solid"/>
            <a:miter lim="800000"/>
            <a:headEnd type="none" w="sm" len="sm"/>
            <a:tailEnd type="none" w="sm" len="sm"/>
          </a:ln>
          <a:effectLst>
            <a:outerShdw blurRad="55000" dist="18000" dir="5400000" algn="tl" rotWithShape="0">
              <a:srgbClr val="000000">
                <a:alpha val="40000"/>
              </a:srgbClr>
            </a:outerShdw>
          </a:effectLst>
        </p:spPr>
      </p:pic>
      <p:pic>
        <p:nvPicPr>
          <p:cNvPr id="157" name="Google Shape;157;p7"/>
          <p:cNvPicPr preferRelativeResize="0"/>
          <p:nvPr/>
        </p:nvPicPr>
        <p:blipFill rotWithShape="1">
          <a:blip r:embed="rId4">
            <a:alphaModFix/>
          </a:blip>
          <a:srcRect b="6485"/>
          <a:stretch/>
        </p:blipFill>
        <p:spPr>
          <a:xfrm>
            <a:off x="5452713" y="2241283"/>
            <a:ext cx="1468040" cy="1454683"/>
          </a:xfrm>
          <a:prstGeom prst="rect">
            <a:avLst/>
          </a:prstGeom>
          <a:solidFill>
            <a:srgbClr val="ECECEC"/>
          </a:solidFill>
          <a:ln w="88900" cap="sq" cmpd="sng">
            <a:solidFill>
              <a:srgbClr val="FFFFFF"/>
            </a:solidFill>
            <a:prstDash val="solid"/>
            <a:miter lim="800000"/>
            <a:headEnd type="none" w="sm" len="sm"/>
            <a:tailEnd type="none" w="sm" len="sm"/>
          </a:ln>
          <a:effectLst>
            <a:outerShdw blurRad="55000" dist="18000" dir="5400000" algn="tl" rotWithShape="0">
              <a:srgbClr val="000000">
                <a:alpha val="40000"/>
              </a:srgbClr>
            </a:outerShdw>
          </a:effectLst>
        </p:spPr>
      </p:pic>
      <p:pic>
        <p:nvPicPr>
          <p:cNvPr id="158" name="Google Shape;158;p7"/>
          <p:cNvPicPr preferRelativeResize="0"/>
          <p:nvPr/>
        </p:nvPicPr>
        <p:blipFill rotWithShape="1">
          <a:blip r:embed="rId5">
            <a:alphaModFix/>
          </a:blip>
          <a:srcRect/>
          <a:stretch/>
        </p:blipFill>
        <p:spPr>
          <a:xfrm>
            <a:off x="886226" y="4144731"/>
            <a:ext cx="1850231" cy="1385888"/>
          </a:xfrm>
          <a:prstGeom prst="rect">
            <a:avLst/>
          </a:prstGeom>
          <a:solidFill>
            <a:srgbClr val="ECECEC"/>
          </a:solidFill>
          <a:ln w="88900" cap="sq" cmpd="sng">
            <a:solidFill>
              <a:srgbClr val="FFFFFF"/>
            </a:solidFill>
            <a:prstDash val="solid"/>
            <a:miter lim="800000"/>
            <a:headEnd type="none" w="sm" len="sm"/>
            <a:tailEnd type="none" w="sm" len="sm"/>
          </a:ln>
          <a:effectLst>
            <a:outerShdw blurRad="55000" dist="18000" dir="5400000" algn="tl" rotWithShape="0">
              <a:srgbClr val="000000">
                <a:alpha val="40000"/>
              </a:srgbClr>
            </a:outerShdw>
          </a:effectLst>
        </p:spPr>
      </p:pic>
      <p:pic>
        <p:nvPicPr>
          <p:cNvPr id="159" name="Google Shape;159;p7"/>
          <p:cNvPicPr preferRelativeResize="0"/>
          <p:nvPr/>
        </p:nvPicPr>
        <p:blipFill rotWithShape="1">
          <a:blip r:embed="rId6">
            <a:alphaModFix/>
          </a:blip>
          <a:srcRect/>
          <a:stretch/>
        </p:blipFill>
        <p:spPr>
          <a:xfrm>
            <a:off x="941207" y="2397136"/>
            <a:ext cx="2653355" cy="1358345"/>
          </a:xfrm>
          <a:prstGeom prst="rect">
            <a:avLst/>
          </a:prstGeom>
          <a:solidFill>
            <a:srgbClr val="ECECEC"/>
          </a:solidFill>
          <a:ln w="88900" cap="sq" cmpd="sng">
            <a:solidFill>
              <a:srgbClr val="FFFFFF"/>
            </a:solidFill>
            <a:prstDash val="solid"/>
            <a:miter lim="800000"/>
            <a:headEnd type="none" w="sm" len="sm"/>
            <a:tailEnd type="none" w="sm" len="sm"/>
          </a:ln>
          <a:effectLst>
            <a:outerShdw blurRad="55000" dist="18000" dir="5400000" algn="tl" rotWithShape="0">
              <a:srgbClr val="000000">
                <a:alpha val="40000"/>
              </a:srgbClr>
            </a:outerShdw>
          </a:effectLst>
        </p:spPr>
      </p:pic>
      <p:pic>
        <p:nvPicPr>
          <p:cNvPr id="160" name="Google Shape;160;p7"/>
          <p:cNvPicPr preferRelativeResize="0"/>
          <p:nvPr/>
        </p:nvPicPr>
        <p:blipFill rotWithShape="1">
          <a:blip r:embed="rId7">
            <a:alphaModFix/>
          </a:blip>
          <a:srcRect/>
          <a:stretch/>
        </p:blipFill>
        <p:spPr>
          <a:xfrm>
            <a:off x="3409098" y="4013160"/>
            <a:ext cx="1856680" cy="1235536"/>
          </a:xfrm>
          <a:prstGeom prst="rect">
            <a:avLst/>
          </a:prstGeom>
          <a:solidFill>
            <a:srgbClr val="ECECEC"/>
          </a:solidFill>
          <a:ln w="88900" cap="sq" cmpd="sng">
            <a:solidFill>
              <a:srgbClr val="FFFFFF"/>
            </a:solidFill>
            <a:prstDash val="solid"/>
            <a:miter lim="800000"/>
            <a:headEnd type="none" w="sm" len="sm"/>
            <a:tailEnd type="none" w="sm" len="sm"/>
          </a:ln>
          <a:effectLst>
            <a:outerShdw blurRad="55000" dist="18000" dir="5400000" algn="tl" rotWithShape="0">
              <a:srgbClr val="000000">
                <a:alpha val="40000"/>
              </a:srgbClr>
            </a:outerShdw>
          </a:effectLst>
        </p:spPr>
      </p:pic>
      <p:sp>
        <p:nvSpPr>
          <p:cNvPr id="3" name="TextBox 2">
            <a:extLst>
              <a:ext uri="{FF2B5EF4-FFF2-40B4-BE49-F238E27FC236}">
                <a16:creationId xmlns:a16="http://schemas.microsoft.com/office/drawing/2014/main" id="{AF440D59-0316-9D22-E110-0331294F20B3}"/>
              </a:ext>
            </a:extLst>
          </p:cNvPr>
          <p:cNvSpPr txBox="1"/>
          <p:nvPr/>
        </p:nvSpPr>
        <p:spPr>
          <a:xfrm>
            <a:off x="2271252" y="3302150"/>
            <a:ext cx="4640824" cy="307777"/>
          </a:xfrm>
          <a:prstGeom prst="rect">
            <a:avLst/>
          </a:prstGeom>
          <a:noFill/>
        </p:spPr>
        <p:txBody>
          <a:bodyPr wrap="square">
            <a:spAutoFit/>
          </a:bodyPr>
          <a:lstStyle/>
          <a:p>
            <a:r>
              <a:rPr lang="en-GB" dirty="0"/>
              <a:t> </a:t>
            </a:r>
            <a:endParaRPr lang="cy-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5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5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57"/>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56"/>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6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94"/>
        <p:cNvGrpSpPr/>
        <p:nvPr/>
      </p:nvGrpSpPr>
      <p:grpSpPr>
        <a:xfrm>
          <a:off x="0" y="0"/>
          <a:ext cx="0" cy="0"/>
          <a:chOff x="0" y="0"/>
          <a:chExt cx="0" cy="0"/>
        </a:xfrm>
      </p:grpSpPr>
      <p:sp>
        <p:nvSpPr>
          <p:cNvPr id="195" name="Google Shape;195;g1644b276df6_1_24"/>
          <p:cNvSpPr txBox="1">
            <a:spLocks noGrp="1"/>
          </p:cNvSpPr>
          <p:nvPr>
            <p:ph type="title"/>
          </p:nvPr>
        </p:nvSpPr>
        <p:spPr>
          <a:xfrm>
            <a:off x="516675" y="122276"/>
            <a:ext cx="7886700" cy="1325700"/>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chemeClr val="dk1"/>
              </a:buClr>
              <a:buSzPts val="4400"/>
              <a:buFont typeface="Calibri"/>
              <a:buNone/>
            </a:pPr>
            <a:r>
              <a:rPr lang="cy-GB" dirty="0"/>
              <a:t>Llunio eich prosiect</a:t>
            </a:r>
          </a:p>
        </p:txBody>
      </p:sp>
      <p:grpSp>
        <p:nvGrpSpPr>
          <p:cNvPr id="196" name="Google Shape;196;g1644b276df6_1_24"/>
          <p:cNvGrpSpPr/>
          <p:nvPr/>
        </p:nvGrpSpPr>
        <p:grpSpPr>
          <a:xfrm>
            <a:off x="258335" y="1101214"/>
            <a:ext cx="8226901" cy="4985619"/>
            <a:chOff x="782260" y="3592"/>
            <a:chExt cx="6529431" cy="4087676"/>
          </a:xfrm>
        </p:grpSpPr>
        <p:sp>
          <p:nvSpPr>
            <p:cNvPr id="197" name="Google Shape;197;g1644b276df6_1_24"/>
            <p:cNvSpPr/>
            <p:nvPr/>
          </p:nvSpPr>
          <p:spPr>
            <a:xfrm>
              <a:off x="782260" y="3592"/>
              <a:ext cx="864300" cy="864300"/>
            </a:xfrm>
            <a:prstGeom prst="ellipse">
              <a:avLst/>
            </a:prstGeom>
            <a:solidFill>
              <a:srgbClr val="CCD3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8" name="Google Shape;198;g1644b276df6_1_24"/>
            <p:cNvSpPr/>
            <p:nvPr/>
          </p:nvSpPr>
          <p:spPr>
            <a:xfrm>
              <a:off x="963785" y="185117"/>
              <a:ext cx="501300" cy="501300"/>
            </a:xfrm>
            <a:prstGeom prst="rect">
              <a:avLst/>
            </a:prstGeom>
            <a:blipFill rotWithShape="1">
              <a:blip r:embed="rId3">
                <a:alphaModFix/>
              </a:blip>
              <a:stretch>
                <a:fillRect/>
              </a:stretch>
            </a:blipFill>
            <a:ln w="12700" cap="flat" cmpd="sng">
              <a:solidFill>
                <a:schemeClr val="lt1"/>
              </a:solidFill>
              <a:prstDash val="solid"/>
              <a:miter lim="800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9" name="Google Shape;199;g1644b276df6_1_24"/>
            <p:cNvSpPr/>
            <p:nvPr/>
          </p:nvSpPr>
          <p:spPr>
            <a:xfrm>
              <a:off x="1831897" y="3592"/>
              <a:ext cx="2037600" cy="864300"/>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0" name="Google Shape;200;g1644b276df6_1_24"/>
            <p:cNvSpPr txBox="1"/>
            <p:nvPr/>
          </p:nvSpPr>
          <p:spPr>
            <a:xfrm>
              <a:off x="1830072" y="185106"/>
              <a:ext cx="1712505" cy="864300"/>
            </a:xfrm>
            <a:prstGeom prst="rect">
              <a:avLst/>
            </a:prstGeom>
            <a:noFill/>
            <a:ln>
              <a:noFill/>
            </a:ln>
          </p:spPr>
          <p:txBody>
            <a:bodyPr spcFirstLastPara="1" wrap="square" lIns="0" tIns="0" rIns="0" bIns="0" anchor="ctr" anchorCtr="0">
              <a:noAutofit/>
            </a:bodyPr>
            <a:lstStyle/>
            <a:p>
              <a:pPr marL="0" marR="0" lvl="0" indent="0" algn="l" rtl="0">
                <a:lnSpc>
                  <a:spcPct val="100000"/>
                </a:lnSpc>
                <a:spcBef>
                  <a:spcPts val="0"/>
                </a:spcBef>
                <a:spcAft>
                  <a:spcPts val="0"/>
                </a:spcAft>
                <a:buClr>
                  <a:schemeClr val="dk1"/>
                </a:buClr>
                <a:buSzPts val="1100"/>
                <a:buFont typeface="Arial"/>
                <a:buNone/>
              </a:pPr>
              <a:r>
                <a:rPr lang="cy-GB" sz="1800" dirty="0">
                  <a:solidFill>
                    <a:schemeClr val="dk1"/>
                  </a:solidFill>
                  <a:latin typeface="Calibri"/>
                  <a:ea typeface="Calibri"/>
                  <a:cs typeface="Calibri"/>
                  <a:sym typeface="Calibri"/>
                </a:rPr>
                <a:t>Adnabod newidiadau - gall hyn fod yn ffordd wych o ddechrau prosiect</a:t>
              </a:r>
            </a:p>
            <a:p>
              <a:pPr marL="0" marR="0" lvl="0" indent="0" algn="l" rtl="0">
                <a:lnSpc>
                  <a:spcPct val="100000"/>
                </a:lnSpc>
                <a:spcBef>
                  <a:spcPts val="0"/>
                </a:spcBef>
                <a:spcAft>
                  <a:spcPts val="0"/>
                </a:spcAft>
                <a:buClr>
                  <a:schemeClr val="dk1"/>
                </a:buClr>
                <a:buSzPts val="1100"/>
                <a:buFont typeface="Arial"/>
                <a:buNone/>
              </a:pPr>
              <a:endParaRPr sz="1100" dirty="0">
                <a:solidFill>
                  <a:schemeClr val="dk1"/>
                </a:solidFill>
                <a:latin typeface="Calibri"/>
                <a:ea typeface="Calibri"/>
                <a:cs typeface="Calibri"/>
                <a:sym typeface="Calibri"/>
              </a:endParaRPr>
            </a:p>
            <a:p>
              <a:pPr marL="0" marR="0" lvl="0" indent="0" algn="l" rtl="0">
                <a:lnSpc>
                  <a:spcPct val="100000"/>
                </a:lnSpc>
                <a:spcBef>
                  <a:spcPts val="0"/>
                </a:spcBef>
                <a:spcAft>
                  <a:spcPts val="0"/>
                </a:spcAft>
                <a:buClr>
                  <a:schemeClr val="dk1"/>
                </a:buClr>
                <a:buSzPts val="1100"/>
                <a:buFont typeface="Calibri"/>
                <a:buNone/>
              </a:pPr>
              <a:endParaRPr sz="1100" dirty="0">
                <a:solidFill>
                  <a:schemeClr val="dk1"/>
                </a:solidFill>
                <a:latin typeface="Calibri"/>
                <a:ea typeface="Calibri"/>
                <a:cs typeface="Calibri"/>
                <a:sym typeface="Calibri"/>
              </a:endParaRPr>
            </a:p>
          </p:txBody>
        </p:sp>
        <p:sp>
          <p:nvSpPr>
            <p:cNvPr id="201" name="Google Shape;201;g1644b276df6_1_24"/>
            <p:cNvSpPr/>
            <p:nvPr/>
          </p:nvSpPr>
          <p:spPr>
            <a:xfrm>
              <a:off x="3805112" y="37252"/>
              <a:ext cx="864300" cy="864300"/>
            </a:xfrm>
            <a:prstGeom prst="ellipse">
              <a:avLst/>
            </a:prstGeom>
            <a:solidFill>
              <a:srgbClr val="CCD3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2" name="Google Shape;202;g1644b276df6_1_24"/>
            <p:cNvSpPr/>
            <p:nvPr/>
          </p:nvSpPr>
          <p:spPr>
            <a:xfrm>
              <a:off x="3986612" y="179204"/>
              <a:ext cx="501300" cy="501300"/>
            </a:xfrm>
            <a:prstGeom prst="rect">
              <a:avLst/>
            </a:prstGeom>
            <a:blipFill rotWithShape="1">
              <a:blip r:embed="rId4">
                <a:alphaModFix/>
              </a:blip>
              <a:stretch>
                <a:fillRect/>
              </a:stretch>
            </a:blipFill>
            <a:ln w="12700" cap="flat" cmpd="sng">
              <a:solidFill>
                <a:schemeClr val="lt1"/>
              </a:solidFill>
              <a:prstDash val="solid"/>
              <a:miter lim="800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3" name="Google Shape;203;g1644b276df6_1_24"/>
            <p:cNvSpPr/>
            <p:nvPr/>
          </p:nvSpPr>
          <p:spPr>
            <a:xfrm>
              <a:off x="5274091" y="3592"/>
              <a:ext cx="2037600" cy="864300"/>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4" name="Google Shape;204;g1644b276df6_1_24"/>
            <p:cNvSpPr txBox="1"/>
            <p:nvPr/>
          </p:nvSpPr>
          <p:spPr>
            <a:xfrm>
              <a:off x="4820901" y="109170"/>
              <a:ext cx="2182800" cy="1325700"/>
            </a:xfrm>
            <a:prstGeom prst="rect">
              <a:avLst/>
            </a:prstGeom>
            <a:noFill/>
            <a:ln>
              <a:noFill/>
            </a:ln>
          </p:spPr>
          <p:txBody>
            <a:bodyPr spcFirstLastPara="1" wrap="square" lIns="0" tIns="0" rIns="0" bIns="0" anchor="ctr" anchorCtr="0">
              <a:noAutofit/>
            </a:bodyPr>
            <a:lstStyle/>
            <a:p>
              <a:pPr marL="0" marR="0" lvl="0" indent="0" algn="l" rtl="0">
                <a:lnSpc>
                  <a:spcPct val="100000"/>
                </a:lnSpc>
                <a:spcBef>
                  <a:spcPts val="0"/>
                </a:spcBef>
                <a:spcAft>
                  <a:spcPts val="0"/>
                </a:spcAft>
                <a:buClr>
                  <a:schemeClr val="dk1"/>
                </a:buClr>
                <a:buSzPts val="1100"/>
                <a:buFont typeface="Arial"/>
                <a:buNone/>
              </a:pPr>
              <a:r>
                <a:rPr lang="cy-GB" sz="1800" dirty="0">
                  <a:solidFill>
                    <a:schemeClr val="dk1"/>
                  </a:solidFill>
                  <a:latin typeface="Calibri"/>
                  <a:ea typeface="Calibri"/>
                  <a:cs typeface="Calibri"/>
                  <a:sym typeface="Calibri"/>
                </a:rPr>
                <a:t>Edrychwch ar beth yw rhai o'r dadleuon presennol ym myd addysg ac a hoffech eu harchwilio yn eich ymarfer eich hun</a:t>
              </a:r>
              <a:endParaRPr sz="1100" dirty="0">
                <a:solidFill>
                  <a:schemeClr val="dk1"/>
                </a:solidFill>
                <a:latin typeface="Calibri"/>
                <a:ea typeface="Calibri"/>
                <a:cs typeface="Calibri"/>
                <a:sym typeface="Calibri"/>
              </a:endParaRPr>
            </a:p>
            <a:p>
              <a:pPr marL="0" marR="0" lvl="0" indent="0" algn="l" rtl="0">
                <a:lnSpc>
                  <a:spcPct val="100000"/>
                </a:lnSpc>
                <a:spcBef>
                  <a:spcPts val="0"/>
                </a:spcBef>
                <a:spcAft>
                  <a:spcPts val="0"/>
                </a:spcAft>
                <a:buClr>
                  <a:schemeClr val="dk1"/>
                </a:buClr>
                <a:buSzPts val="1100"/>
                <a:buFont typeface="Calibri"/>
                <a:buNone/>
              </a:pPr>
              <a:endParaRPr sz="1100" dirty="0">
                <a:solidFill>
                  <a:schemeClr val="dk1"/>
                </a:solidFill>
                <a:latin typeface="Calibri"/>
                <a:ea typeface="Calibri"/>
                <a:cs typeface="Calibri"/>
                <a:sym typeface="Calibri"/>
              </a:endParaRPr>
            </a:p>
            <a:p>
              <a:pPr marL="0" marR="0" lvl="0" indent="0" algn="l" rtl="0">
                <a:lnSpc>
                  <a:spcPct val="100000"/>
                </a:lnSpc>
                <a:spcBef>
                  <a:spcPts val="0"/>
                </a:spcBef>
                <a:spcAft>
                  <a:spcPts val="0"/>
                </a:spcAft>
                <a:buClr>
                  <a:schemeClr val="dk1"/>
                </a:buClr>
                <a:buSzPts val="1100"/>
                <a:buFont typeface="Calibri"/>
                <a:buNone/>
              </a:pPr>
              <a:endParaRPr sz="1100" dirty="0">
                <a:solidFill>
                  <a:schemeClr val="dk1"/>
                </a:solidFill>
                <a:latin typeface="Calibri"/>
                <a:ea typeface="Calibri"/>
                <a:cs typeface="Calibri"/>
                <a:sym typeface="Calibri"/>
              </a:endParaRPr>
            </a:p>
            <a:p>
              <a:pPr marL="0" marR="0" lvl="0" indent="0" algn="l" rtl="0">
                <a:lnSpc>
                  <a:spcPct val="100000"/>
                </a:lnSpc>
                <a:spcBef>
                  <a:spcPts val="0"/>
                </a:spcBef>
                <a:spcAft>
                  <a:spcPts val="0"/>
                </a:spcAft>
                <a:buClr>
                  <a:schemeClr val="dk1"/>
                </a:buClr>
                <a:buSzPts val="1100"/>
                <a:buFont typeface="Calibri"/>
                <a:buNone/>
              </a:pPr>
              <a:endParaRPr sz="1100" dirty="0">
                <a:solidFill>
                  <a:schemeClr val="dk1"/>
                </a:solidFill>
                <a:latin typeface="Calibri"/>
                <a:ea typeface="Calibri"/>
                <a:cs typeface="Calibri"/>
                <a:sym typeface="Calibri"/>
              </a:endParaRPr>
            </a:p>
          </p:txBody>
        </p:sp>
        <p:sp>
          <p:nvSpPr>
            <p:cNvPr id="205" name="Google Shape;205;g1644b276df6_1_24"/>
            <p:cNvSpPr/>
            <p:nvPr/>
          </p:nvSpPr>
          <p:spPr>
            <a:xfrm>
              <a:off x="782260" y="1537801"/>
              <a:ext cx="864300" cy="864300"/>
            </a:xfrm>
            <a:prstGeom prst="ellipse">
              <a:avLst/>
            </a:prstGeom>
            <a:solidFill>
              <a:srgbClr val="CCD3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6" name="Google Shape;206;g1644b276df6_1_24"/>
            <p:cNvSpPr/>
            <p:nvPr/>
          </p:nvSpPr>
          <p:spPr>
            <a:xfrm>
              <a:off x="963785" y="1719326"/>
              <a:ext cx="501300" cy="501300"/>
            </a:xfrm>
            <a:prstGeom prst="rect">
              <a:avLst/>
            </a:prstGeom>
            <a:blipFill rotWithShape="1">
              <a:blip r:embed="rId5">
                <a:alphaModFix/>
              </a:blip>
              <a:stretch>
                <a:fillRect/>
              </a:stretch>
            </a:blipFill>
            <a:ln w="12700" cap="flat" cmpd="sng">
              <a:solidFill>
                <a:schemeClr val="lt1"/>
              </a:solidFill>
              <a:prstDash val="solid"/>
              <a:miter lim="800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7" name="Google Shape;207;g1644b276df6_1_24"/>
            <p:cNvSpPr/>
            <p:nvPr/>
          </p:nvSpPr>
          <p:spPr>
            <a:xfrm>
              <a:off x="1831897" y="1537801"/>
              <a:ext cx="2037600" cy="864300"/>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8" name="Google Shape;208;g1644b276df6_1_24"/>
            <p:cNvSpPr/>
            <p:nvPr/>
          </p:nvSpPr>
          <p:spPr>
            <a:xfrm>
              <a:off x="3886640" y="1479978"/>
              <a:ext cx="864300" cy="864300"/>
            </a:xfrm>
            <a:prstGeom prst="ellipse">
              <a:avLst/>
            </a:prstGeom>
            <a:solidFill>
              <a:srgbClr val="CCD3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9" name="Google Shape;209;g1644b276df6_1_24"/>
            <p:cNvSpPr/>
            <p:nvPr/>
          </p:nvSpPr>
          <p:spPr>
            <a:xfrm>
              <a:off x="4068140" y="1658921"/>
              <a:ext cx="501300" cy="501300"/>
            </a:xfrm>
            <a:prstGeom prst="rect">
              <a:avLst/>
            </a:prstGeom>
            <a:blipFill rotWithShape="1">
              <a:blip r:embed="rId6">
                <a:alphaModFix/>
              </a:blip>
              <a:stretch>
                <a:fillRect/>
              </a:stretch>
            </a:blipFill>
            <a:ln w="12700" cap="flat" cmpd="sng">
              <a:solidFill>
                <a:schemeClr val="lt1"/>
              </a:solidFill>
              <a:prstDash val="solid"/>
              <a:miter lim="800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10" name="Google Shape;210;g1644b276df6_1_24"/>
            <p:cNvSpPr/>
            <p:nvPr/>
          </p:nvSpPr>
          <p:spPr>
            <a:xfrm>
              <a:off x="5274091" y="1537801"/>
              <a:ext cx="2037600" cy="864300"/>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1" name="Google Shape;211;g1644b276df6_1_24"/>
            <p:cNvSpPr txBox="1"/>
            <p:nvPr/>
          </p:nvSpPr>
          <p:spPr>
            <a:xfrm>
              <a:off x="4820901" y="1411993"/>
              <a:ext cx="2182800" cy="1534200"/>
            </a:xfrm>
            <a:prstGeom prst="rect">
              <a:avLst/>
            </a:prstGeom>
            <a:noFill/>
            <a:ln>
              <a:noFill/>
            </a:ln>
          </p:spPr>
          <p:txBody>
            <a:bodyPr spcFirstLastPara="1" wrap="square" lIns="0" tIns="0" rIns="0" bIns="0" anchor="ctr" anchorCtr="0">
              <a:noAutofit/>
            </a:bodyPr>
            <a:lstStyle/>
            <a:p>
              <a:pPr marL="0" marR="0" lvl="0" indent="0" algn="l" rtl="0">
                <a:lnSpc>
                  <a:spcPct val="100000"/>
                </a:lnSpc>
                <a:spcBef>
                  <a:spcPts val="0"/>
                </a:spcBef>
                <a:spcAft>
                  <a:spcPts val="0"/>
                </a:spcAft>
                <a:buClr>
                  <a:schemeClr val="dk1"/>
                </a:buClr>
                <a:buSzPts val="1100"/>
                <a:buFont typeface="Arial"/>
                <a:buNone/>
              </a:pPr>
              <a:r>
                <a:rPr lang="cy-GB" sz="1800" dirty="0">
                  <a:solidFill>
                    <a:schemeClr val="dk1"/>
                  </a:solidFill>
                  <a:latin typeface="Calibri"/>
                  <a:ea typeface="Calibri"/>
                  <a:cs typeface="Calibri"/>
                  <a:sym typeface="Calibri"/>
                </a:rPr>
                <a:t>Trin hyn fel unrhyw brosiect arall ac yn sail i'r hyn rydych chi'n ei wneud drwy edrych ar lenyddiaeth berthnasol mewn dysgu ac addysgeg</a:t>
              </a:r>
            </a:p>
            <a:p>
              <a:pPr marL="0" marR="0" lvl="0" indent="0" algn="l" rtl="0">
                <a:lnSpc>
                  <a:spcPct val="100000"/>
                </a:lnSpc>
                <a:spcBef>
                  <a:spcPts val="0"/>
                </a:spcBef>
                <a:spcAft>
                  <a:spcPts val="0"/>
                </a:spcAft>
                <a:buClr>
                  <a:schemeClr val="dk1"/>
                </a:buClr>
                <a:buSzPts val="1100"/>
                <a:buFont typeface="Arial"/>
                <a:buNone/>
              </a:pPr>
              <a:endParaRPr sz="1100" dirty="0">
                <a:solidFill>
                  <a:schemeClr val="dk1"/>
                </a:solidFill>
                <a:latin typeface="Calibri"/>
                <a:ea typeface="Calibri"/>
                <a:cs typeface="Calibri"/>
                <a:sym typeface="Calibri"/>
              </a:endParaRPr>
            </a:p>
            <a:p>
              <a:pPr marL="0" marR="0" lvl="0" indent="0" algn="l" rtl="0">
                <a:lnSpc>
                  <a:spcPct val="100000"/>
                </a:lnSpc>
                <a:spcBef>
                  <a:spcPts val="0"/>
                </a:spcBef>
                <a:spcAft>
                  <a:spcPts val="0"/>
                </a:spcAft>
                <a:buClr>
                  <a:schemeClr val="dk1"/>
                </a:buClr>
                <a:buSzPts val="1100"/>
                <a:buFont typeface="Calibri"/>
                <a:buNone/>
              </a:pPr>
              <a:endParaRPr sz="1100" dirty="0">
                <a:solidFill>
                  <a:schemeClr val="dk1"/>
                </a:solidFill>
                <a:latin typeface="Calibri"/>
                <a:ea typeface="Calibri"/>
                <a:cs typeface="Calibri"/>
                <a:sym typeface="Calibri"/>
              </a:endParaRPr>
            </a:p>
          </p:txBody>
        </p:sp>
        <p:sp>
          <p:nvSpPr>
            <p:cNvPr id="212" name="Google Shape;212;g1644b276df6_1_24"/>
            <p:cNvSpPr/>
            <p:nvPr/>
          </p:nvSpPr>
          <p:spPr>
            <a:xfrm>
              <a:off x="782260" y="3072010"/>
              <a:ext cx="864300" cy="864300"/>
            </a:xfrm>
            <a:prstGeom prst="ellipse">
              <a:avLst/>
            </a:prstGeom>
            <a:solidFill>
              <a:srgbClr val="CCD3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3" name="Google Shape;213;g1644b276df6_1_24"/>
            <p:cNvSpPr/>
            <p:nvPr/>
          </p:nvSpPr>
          <p:spPr>
            <a:xfrm>
              <a:off x="963785" y="3253535"/>
              <a:ext cx="501300" cy="501300"/>
            </a:xfrm>
            <a:prstGeom prst="rect">
              <a:avLst/>
            </a:prstGeom>
            <a:blipFill rotWithShape="1">
              <a:blip r:embed="rId7">
                <a:alphaModFix/>
              </a:blip>
              <a:stretch>
                <a:fillRect/>
              </a:stretch>
            </a:blipFill>
            <a:ln w="12700" cap="flat" cmpd="sng">
              <a:solidFill>
                <a:schemeClr val="lt1"/>
              </a:solidFill>
              <a:prstDash val="solid"/>
              <a:miter lim="800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4" name="Google Shape;214;g1644b276df6_1_24"/>
            <p:cNvSpPr/>
            <p:nvPr/>
          </p:nvSpPr>
          <p:spPr>
            <a:xfrm>
              <a:off x="1831897" y="3072010"/>
              <a:ext cx="2037600" cy="864300"/>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5" name="Google Shape;215;g1644b276df6_1_24"/>
            <p:cNvSpPr txBox="1"/>
            <p:nvPr/>
          </p:nvSpPr>
          <p:spPr>
            <a:xfrm>
              <a:off x="1831891" y="3072004"/>
              <a:ext cx="2073831" cy="864300"/>
            </a:xfrm>
            <a:prstGeom prst="rect">
              <a:avLst/>
            </a:prstGeom>
            <a:noFill/>
            <a:ln>
              <a:noFill/>
            </a:ln>
          </p:spPr>
          <p:txBody>
            <a:bodyPr spcFirstLastPara="1" wrap="square" lIns="0" tIns="0" rIns="0" bIns="0" anchor="ctr" anchorCtr="0">
              <a:noAutofit/>
            </a:bodyPr>
            <a:lstStyle/>
            <a:p>
              <a:pPr marL="0" marR="0" lvl="0" indent="0" algn="l" rtl="0">
                <a:lnSpc>
                  <a:spcPct val="100000"/>
                </a:lnSpc>
                <a:spcBef>
                  <a:spcPts val="0"/>
                </a:spcBef>
                <a:spcAft>
                  <a:spcPts val="0"/>
                </a:spcAft>
                <a:buClr>
                  <a:schemeClr val="dk1"/>
                </a:buClr>
                <a:buSzPts val="1100"/>
                <a:buFont typeface="Arial"/>
                <a:buNone/>
              </a:pPr>
              <a:r>
                <a:rPr lang="cy-GB" sz="1800" dirty="0">
                  <a:solidFill>
                    <a:schemeClr val="dk1"/>
                  </a:solidFill>
                  <a:latin typeface="Calibri"/>
                  <a:ea typeface="Calibri"/>
                  <a:cs typeface="Calibri"/>
                  <a:sym typeface="Calibri"/>
                </a:rPr>
                <a:t>Sut a phryd rydych chi'n mynd i gasglu eich data eich hun – beth yw'r dull gorau ac rydych chi wedi ystyried moeseg fel rhan o'r dyluniad</a:t>
              </a:r>
            </a:p>
            <a:p>
              <a:pPr marL="0" marR="0" lvl="0" indent="0" algn="l" rtl="0">
                <a:lnSpc>
                  <a:spcPct val="100000"/>
                </a:lnSpc>
                <a:spcBef>
                  <a:spcPts val="0"/>
                </a:spcBef>
                <a:spcAft>
                  <a:spcPts val="0"/>
                </a:spcAft>
                <a:buClr>
                  <a:schemeClr val="dk1"/>
                </a:buClr>
                <a:buSzPts val="1100"/>
                <a:buFont typeface="Arial"/>
                <a:buNone/>
              </a:pPr>
              <a:endParaRPr sz="1100" dirty="0">
                <a:solidFill>
                  <a:schemeClr val="dk1"/>
                </a:solidFill>
                <a:latin typeface="Calibri"/>
                <a:ea typeface="Calibri"/>
                <a:cs typeface="Calibri"/>
                <a:sym typeface="Calibri"/>
              </a:endParaRPr>
            </a:p>
            <a:p>
              <a:pPr marL="0" marR="0" lvl="0" indent="0" algn="l" rtl="0">
                <a:lnSpc>
                  <a:spcPct val="100000"/>
                </a:lnSpc>
                <a:spcBef>
                  <a:spcPts val="0"/>
                </a:spcBef>
                <a:spcAft>
                  <a:spcPts val="0"/>
                </a:spcAft>
                <a:buClr>
                  <a:schemeClr val="dk1"/>
                </a:buClr>
                <a:buSzPts val="1100"/>
                <a:buFont typeface="Calibri"/>
                <a:buNone/>
              </a:pPr>
              <a:endParaRPr sz="1100" dirty="0">
                <a:solidFill>
                  <a:schemeClr val="dk1"/>
                </a:solidFill>
                <a:latin typeface="Calibri"/>
                <a:ea typeface="Calibri"/>
                <a:cs typeface="Calibri"/>
                <a:sym typeface="Calibri"/>
              </a:endParaRPr>
            </a:p>
          </p:txBody>
        </p:sp>
        <p:sp>
          <p:nvSpPr>
            <p:cNvPr id="216" name="Google Shape;216;g1644b276df6_1_24"/>
            <p:cNvSpPr/>
            <p:nvPr/>
          </p:nvSpPr>
          <p:spPr>
            <a:xfrm>
              <a:off x="3901384" y="3060960"/>
              <a:ext cx="864300" cy="864300"/>
            </a:xfrm>
            <a:prstGeom prst="ellipse">
              <a:avLst/>
            </a:prstGeom>
            <a:solidFill>
              <a:srgbClr val="CCD3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7" name="Google Shape;217;g1644b276df6_1_24"/>
            <p:cNvSpPr/>
            <p:nvPr/>
          </p:nvSpPr>
          <p:spPr>
            <a:xfrm>
              <a:off x="4082387" y="3208827"/>
              <a:ext cx="501300" cy="501300"/>
            </a:xfrm>
            <a:prstGeom prst="rect">
              <a:avLst/>
            </a:prstGeom>
            <a:blipFill rotWithShape="1">
              <a:blip r:embed="rId8">
                <a:alphaModFix/>
              </a:blip>
              <a:stretch>
                <a:fillRect/>
              </a:stretch>
            </a:blipFill>
            <a:ln w="12700" cap="flat" cmpd="sng">
              <a:solidFill>
                <a:schemeClr val="lt1"/>
              </a:solidFill>
              <a:prstDash val="solid"/>
              <a:miter lim="800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8" name="Google Shape;218;g1644b276df6_1_24"/>
            <p:cNvSpPr/>
            <p:nvPr/>
          </p:nvSpPr>
          <p:spPr>
            <a:xfrm>
              <a:off x="5274091" y="3072010"/>
              <a:ext cx="2037600" cy="864300"/>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9" name="Google Shape;219;g1644b276df6_1_24"/>
            <p:cNvSpPr txBox="1"/>
            <p:nvPr/>
          </p:nvSpPr>
          <p:spPr>
            <a:xfrm>
              <a:off x="4862531" y="3226968"/>
              <a:ext cx="2251500" cy="864300"/>
            </a:xfrm>
            <a:prstGeom prst="rect">
              <a:avLst/>
            </a:prstGeom>
            <a:noFill/>
            <a:ln>
              <a:noFill/>
            </a:ln>
          </p:spPr>
          <p:txBody>
            <a:bodyPr spcFirstLastPara="1" wrap="square" lIns="0" tIns="0" rIns="0" bIns="0" anchor="ctr" anchorCtr="0">
              <a:noAutofit/>
            </a:bodyPr>
            <a:lstStyle/>
            <a:p>
              <a:pPr marL="0" marR="0" lvl="0" indent="0" algn="l" rtl="0">
                <a:lnSpc>
                  <a:spcPct val="100000"/>
                </a:lnSpc>
                <a:spcBef>
                  <a:spcPts val="0"/>
                </a:spcBef>
                <a:spcAft>
                  <a:spcPts val="0"/>
                </a:spcAft>
                <a:buClr>
                  <a:schemeClr val="dk1"/>
                </a:buClr>
                <a:buSzPts val="1100"/>
                <a:buFont typeface="Arial"/>
                <a:buNone/>
              </a:pPr>
              <a:r>
                <a:rPr lang="cy-GB" sz="1800" dirty="0">
                  <a:solidFill>
                    <a:schemeClr val="dk1"/>
                  </a:solidFill>
                  <a:latin typeface="Calibri"/>
                  <a:ea typeface="Calibri"/>
                  <a:cs typeface="Calibri"/>
                  <a:sym typeface="Calibri"/>
                </a:rPr>
                <a:t>Mwynhewch y cyfle i fyfyrio ar eich arferion eich hun a gwneud gwahaniaeth i brofiad eich dysgwyr</a:t>
              </a:r>
              <a:r>
                <a:rPr lang="cy-GB" sz="1100" dirty="0">
                  <a:solidFill>
                    <a:schemeClr val="dk1"/>
                  </a:solidFill>
                  <a:latin typeface="Calibri"/>
                  <a:ea typeface="Calibri"/>
                  <a:cs typeface="Calibri"/>
                  <a:sym typeface="Calibri"/>
                </a:rPr>
                <a:t>.</a:t>
              </a:r>
            </a:p>
            <a:p>
              <a:pPr marL="0" marR="0" lvl="0" indent="0" algn="l" rtl="0">
                <a:lnSpc>
                  <a:spcPct val="100000"/>
                </a:lnSpc>
                <a:spcBef>
                  <a:spcPts val="0"/>
                </a:spcBef>
                <a:spcAft>
                  <a:spcPts val="0"/>
                </a:spcAft>
                <a:buClr>
                  <a:schemeClr val="dk1"/>
                </a:buClr>
                <a:buSzPts val="1100"/>
                <a:buFont typeface="Arial"/>
                <a:buNone/>
              </a:pPr>
              <a:endParaRPr sz="1100" dirty="0">
                <a:solidFill>
                  <a:schemeClr val="dk1"/>
                </a:solidFill>
                <a:latin typeface="Calibri"/>
                <a:ea typeface="Calibri"/>
                <a:cs typeface="Calibri"/>
                <a:sym typeface="Calibri"/>
              </a:endParaRPr>
            </a:p>
            <a:p>
              <a:pPr marL="0" marR="0" lvl="0" indent="0" algn="l" rtl="0">
                <a:lnSpc>
                  <a:spcPct val="100000"/>
                </a:lnSpc>
                <a:spcBef>
                  <a:spcPts val="0"/>
                </a:spcBef>
                <a:spcAft>
                  <a:spcPts val="0"/>
                </a:spcAft>
                <a:buClr>
                  <a:schemeClr val="dk1"/>
                </a:buClr>
                <a:buSzPts val="1100"/>
                <a:buFont typeface="Calibri"/>
                <a:buNone/>
              </a:pPr>
              <a:endParaRPr sz="1100" dirty="0">
                <a:solidFill>
                  <a:schemeClr val="dk1"/>
                </a:solidFill>
                <a:latin typeface="Calibri"/>
                <a:ea typeface="Calibri"/>
                <a:cs typeface="Calibri"/>
                <a:sym typeface="Calibri"/>
              </a:endParaRPr>
            </a:p>
          </p:txBody>
        </p:sp>
        <p:sp>
          <p:nvSpPr>
            <p:cNvPr id="220" name="Google Shape;220;g1644b276df6_1_24"/>
            <p:cNvSpPr txBox="1"/>
            <p:nvPr/>
          </p:nvSpPr>
          <p:spPr>
            <a:xfrm>
              <a:off x="1831897" y="1537801"/>
              <a:ext cx="1905770" cy="864300"/>
            </a:xfrm>
            <a:prstGeom prst="rect">
              <a:avLst/>
            </a:prstGeom>
            <a:noFill/>
            <a:ln>
              <a:noFill/>
            </a:ln>
          </p:spPr>
          <p:txBody>
            <a:bodyPr spcFirstLastPara="1" wrap="square" lIns="0" tIns="0" rIns="0" bIns="0" anchor="ctr" anchorCtr="0">
              <a:noAutofit/>
            </a:bodyPr>
            <a:lstStyle/>
            <a:p>
              <a:pPr marL="0" marR="0" lvl="0" indent="0" algn="l" rtl="0">
                <a:lnSpc>
                  <a:spcPct val="100000"/>
                </a:lnSpc>
                <a:spcBef>
                  <a:spcPts val="0"/>
                </a:spcBef>
                <a:spcAft>
                  <a:spcPts val="0"/>
                </a:spcAft>
                <a:buClr>
                  <a:schemeClr val="dk1"/>
                </a:buClr>
                <a:buSzPts val="1100"/>
                <a:buFont typeface="Arial"/>
                <a:buNone/>
              </a:pPr>
              <a:r>
                <a:rPr lang="cy-GB" sz="1800" dirty="0">
                  <a:solidFill>
                    <a:schemeClr val="dk1"/>
                  </a:solidFill>
                  <a:latin typeface="Calibri"/>
                  <a:ea typeface="Calibri"/>
                  <a:cs typeface="Calibri"/>
                  <a:sym typeface="Calibri"/>
                </a:rPr>
                <a:t>Archwilio eich syniadau – Beth yw'r pethau sydd o ddiddordeb i chi?</a:t>
              </a:r>
            </a:p>
            <a:p>
              <a:pPr marL="0" marR="0" lvl="0" indent="0" algn="l" rtl="0">
                <a:lnSpc>
                  <a:spcPct val="100000"/>
                </a:lnSpc>
                <a:spcBef>
                  <a:spcPts val="0"/>
                </a:spcBef>
                <a:spcAft>
                  <a:spcPts val="0"/>
                </a:spcAft>
                <a:buClr>
                  <a:schemeClr val="dk1"/>
                </a:buClr>
                <a:buSzPts val="1100"/>
                <a:buFont typeface="Arial"/>
                <a:buNone/>
              </a:pPr>
              <a:endParaRPr sz="1100" dirty="0">
                <a:solidFill>
                  <a:schemeClr val="dk1"/>
                </a:solidFill>
                <a:latin typeface="Calibri"/>
                <a:ea typeface="Calibri"/>
                <a:cs typeface="Calibri"/>
                <a:sym typeface="Calibri"/>
              </a:endParaRPr>
            </a:p>
            <a:p>
              <a:pPr marL="0" marR="0" lvl="0" indent="0" algn="l" rtl="0">
                <a:lnSpc>
                  <a:spcPct val="100000"/>
                </a:lnSpc>
                <a:spcBef>
                  <a:spcPts val="0"/>
                </a:spcBef>
                <a:spcAft>
                  <a:spcPts val="0"/>
                </a:spcAft>
                <a:buClr>
                  <a:schemeClr val="dk1"/>
                </a:buClr>
                <a:buSzPts val="1100"/>
                <a:buFont typeface="Calibri"/>
                <a:buNone/>
              </a:pPr>
              <a:endParaRPr sz="1100" dirty="0">
                <a:solidFill>
                  <a:schemeClr val="dk1"/>
                </a:solidFill>
                <a:latin typeface="Calibri"/>
                <a:ea typeface="Calibri"/>
                <a:cs typeface="Calibri"/>
                <a:sym typeface="Calibri"/>
              </a:endParaRPr>
            </a:p>
          </p:txBody>
        </p:sp>
      </p:gr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64"/>
        <p:cNvGrpSpPr/>
        <p:nvPr/>
      </p:nvGrpSpPr>
      <p:grpSpPr>
        <a:xfrm>
          <a:off x="0" y="0"/>
          <a:ext cx="0" cy="0"/>
          <a:chOff x="0" y="0"/>
          <a:chExt cx="0" cy="0"/>
        </a:xfrm>
      </p:grpSpPr>
      <p:sp>
        <p:nvSpPr>
          <p:cNvPr id="165" name="Google Shape;165;p8"/>
          <p:cNvSpPr txBox="1">
            <a:spLocks noGrp="1"/>
          </p:cNvSpPr>
          <p:nvPr>
            <p:ph type="title"/>
          </p:nvPr>
        </p:nvSpPr>
        <p:spPr>
          <a:xfrm>
            <a:off x="516675" y="109675"/>
            <a:ext cx="7886700" cy="997500"/>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chemeClr val="dk1"/>
              </a:buClr>
              <a:buSzPts val="4400"/>
              <a:buFont typeface="Calibri"/>
              <a:buNone/>
            </a:pPr>
            <a:r>
              <a:rPr lang="en-GB" i="1" dirty="0"/>
              <a:t>Framing your project</a:t>
            </a:r>
            <a:endParaRPr i="1" dirty="0"/>
          </a:p>
        </p:txBody>
      </p:sp>
      <p:grpSp>
        <p:nvGrpSpPr>
          <p:cNvPr id="166" name="Google Shape;166;p8"/>
          <p:cNvGrpSpPr/>
          <p:nvPr/>
        </p:nvGrpSpPr>
        <p:grpSpPr>
          <a:xfrm>
            <a:off x="0" y="1447975"/>
            <a:ext cx="8457207" cy="4347226"/>
            <a:chOff x="782260" y="3592"/>
            <a:chExt cx="6571257" cy="3932718"/>
          </a:xfrm>
        </p:grpSpPr>
        <p:sp>
          <p:nvSpPr>
            <p:cNvPr id="167" name="Google Shape;167;p8"/>
            <p:cNvSpPr/>
            <p:nvPr/>
          </p:nvSpPr>
          <p:spPr>
            <a:xfrm>
              <a:off x="782260" y="3592"/>
              <a:ext cx="864300" cy="864300"/>
            </a:xfrm>
            <a:prstGeom prst="ellipse">
              <a:avLst/>
            </a:prstGeom>
            <a:solidFill>
              <a:srgbClr val="CCD3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 name="Google Shape;168;p8"/>
            <p:cNvSpPr/>
            <p:nvPr/>
          </p:nvSpPr>
          <p:spPr>
            <a:xfrm>
              <a:off x="963785" y="185117"/>
              <a:ext cx="501300" cy="501300"/>
            </a:xfrm>
            <a:prstGeom prst="rect">
              <a:avLst/>
            </a:prstGeom>
            <a:blipFill rotWithShape="1">
              <a:blip r:embed="rId3">
                <a:alphaModFix/>
              </a:blip>
              <a:stretch>
                <a:fillRect/>
              </a:stretch>
            </a:blipFill>
            <a:ln w="12700" cap="flat" cmpd="sng">
              <a:solidFill>
                <a:schemeClr val="lt1"/>
              </a:solidFill>
              <a:prstDash val="solid"/>
              <a:miter lim="800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 name="Google Shape;169;p8"/>
            <p:cNvSpPr/>
            <p:nvPr/>
          </p:nvSpPr>
          <p:spPr>
            <a:xfrm>
              <a:off x="1831897" y="3592"/>
              <a:ext cx="2037600" cy="864300"/>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 name="Google Shape;170;p8"/>
            <p:cNvSpPr txBox="1"/>
            <p:nvPr/>
          </p:nvSpPr>
          <p:spPr>
            <a:xfrm>
              <a:off x="1830066" y="185110"/>
              <a:ext cx="2037600" cy="864300"/>
            </a:xfrm>
            <a:prstGeom prst="rect">
              <a:avLst/>
            </a:prstGeom>
            <a:noFill/>
            <a:ln>
              <a:noFill/>
            </a:ln>
          </p:spPr>
          <p:txBody>
            <a:bodyPr spcFirstLastPara="1" wrap="square" lIns="0" tIns="0" rIns="0" bIns="0" anchor="ctr" anchorCtr="0">
              <a:noAutofit/>
            </a:bodyPr>
            <a:lstStyle/>
            <a:p>
              <a:pPr marL="0" marR="0" lvl="0" indent="0" algn="l" rtl="0">
                <a:lnSpc>
                  <a:spcPct val="100000"/>
                </a:lnSpc>
                <a:spcBef>
                  <a:spcPts val="0"/>
                </a:spcBef>
                <a:spcAft>
                  <a:spcPts val="0"/>
                </a:spcAft>
                <a:buClr>
                  <a:schemeClr val="dk1"/>
                </a:buClr>
                <a:buSzPts val="1100"/>
                <a:buFont typeface="Calibri"/>
                <a:buNone/>
              </a:pPr>
              <a:r>
                <a:rPr lang="en-GB" sz="1800" i="1" dirty="0">
                  <a:solidFill>
                    <a:schemeClr val="dk1"/>
                  </a:solidFill>
                  <a:latin typeface="Calibri"/>
                  <a:ea typeface="Calibri"/>
                  <a:cs typeface="Calibri"/>
                  <a:sym typeface="Calibri"/>
                </a:rPr>
                <a:t>Notice changes – this can be a great way of starting a project</a:t>
              </a:r>
              <a:endParaRPr sz="1700" i="1" dirty="0">
                <a:solidFill>
                  <a:schemeClr val="dk1"/>
                </a:solidFill>
                <a:latin typeface="Calibri"/>
                <a:ea typeface="Calibri"/>
                <a:cs typeface="Calibri"/>
                <a:sym typeface="Calibri"/>
              </a:endParaRPr>
            </a:p>
            <a:p>
              <a:pPr marL="0" marR="0" lvl="0" indent="0" algn="l" rtl="0">
                <a:lnSpc>
                  <a:spcPct val="100000"/>
                </a:lnSpc>
                <a:spcBef>
                  <a:spcPts val="0"/>
                </a:spcBef>
                <a:spcAft>
                  <a:spcPts val="0"/>
                </a:spcAft>
                <a:buClr>
                  <a:schemeClr val="dk1"/>
                </a:buClr>
                <a:buSzPts val="1100"/>
                <a:buFont typeface="Arial"/>
                <a:buNone/>
              </a:pPr>
              <a:endParaRPr sz="1100" dirty="0">
                <a:solidFill>
                  <a:schemeClr val="dk1"/>
                </a:solidFill>
                <a:latin typeface="Calibri"/>
                <a:ea typeface="Calibri"/>
                <a:cs typeface="Calibri"/>
                <a:sym typeface="Calibri"/>
              </a:endParaRPr>
            </a:p>
            <a:p>
              <a:pPr marL="0" marR="0" lvl="0" indent="0" algn="l" rtl="0">
                <a:lnSpc>
                  <a:spcPct val="100000"/>
                </a:lnSpc>
                <a:spcBef>
                  <a:spcPts val="0"/>
                </a:spcBef>
                <a:spcAft>
                  <a:spcPts val="0"/>
                </a:spcAft>
                <a:buClr>
                  <a:schemeClr val="dk1"/>
                </a:buClr>
                <a:buSzPts val="1100"/>
                <a:buFont typeface="Calibri"/>
                <a:buNone/>
              </a:pPr>
              <a:endParaRPr sz="1100" dirty="0">
                <a:solidFill>
                  <a:schemeClr val="dk1"/>
                </a:solidFill>
                <a:latin typeface="Calibri"/>
                <a:ea typeface="Calibri"/>
                <a:cs typeface="Calibri"/>
                <a:sym typeface="Calibri"/>
              </a:endParaRPr>
            </a:p>
          </p:txBody>
        </p:sp>
        <p:sp>
          <p:nvSpPr>
            <p:cNvPr id="171" name="Google Shape;171;p8"/>
            <p:cNvSpPr/>
            <p:nvPr/>
          </p:nvSpPr>
          <p:spPr>
            <a:xfrm>
              <a:off x="4054834" y="3637"/>
              <a:ext cx="864300" cy="864300"/>
            </a:xfrm>
            <a:prstGeom prst="ellipse">
              <a:avLst/>
            </a:prstGeom>
            <a:solidFill>
              <a:srgbClr val="CCD3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 name="Google Shape;172;p8"/>
            <p:cNvSpPr/>
            <p:nvPr/>
          </p:nvSpPr>
          <p:spPr>
            <a:xfrm>
              <a:off x="4236301" y="185117"/>
              <a:ext cx="501300" cy="501300"/>
            </a:xfrm>
            <a:prstGeom prst="rect">
              <a:avLst/>
            </a:prstGeom>
            <a:blipFill rotWithShape="1">
              <a:blip r:embed="rId4">
                <a:alphaModFix/>
              </a:blip>
              <a:stretch>
                <a:fillRect/>
              </a:stretch>
            </a:blipFill>
            <a:ln w="12700" cap="flat" cmpd="sng">
              <a:solidFill>
                <a:schemeClr val="lt1"/>
              </a:solidFill>
              <a:prstDash val="solid"/>
              <a:miter lim="800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 name="Google Shape;173;p8"/>
            <p:cNvSpPr/>
            <p:nvPr/>
          </p:nvSpPr>
          <p:spPr>
            <a:xfrm>
              <a:off x="5274091" y="3592"/>
              <a:ext cx="2037600" cy="864300"/>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 name="Google Shape;174;p8"/>
            <p:cNvSpPr txBox="1"/>
            <p:nvPr/>
          </p:nvSpPr>
          <p:spPr>
            <a:xfrm>
              <a:off x="5060174" y="393632"/>
              <a:ext cx="2182800" cy="1325700"/>
            </a:xfrm>
            <a:prstGeom prst="rect">
              <a:avLst/>
            </a:prstGeom>
            <a:noFill/>
            <a:ln>
              <a:noFill/>
            </a:ln>
          </p:spPr>
          <p:txBody>
            <a:bodyPr spcFirstLastPara="1" wrap="square" lIns="0" tIns="0" rIns="0" bIns="0" anchor="ctr" anchorCtr="0">
              <a:noAutofit/>
            </a:bodyPr>
            <a:lstStyle/>
            <a:p>
              <a:pPr marL="0" marR="0" lvl="0" indent="0" algn="l" rtl="0">
                <a:lnSpc>
                  <a:spcPct val="100000"/>
                </a:lnSpc>
                <a:spcBef>
                  <a:spcPts val="0"/>
                </a:spcBef>
                <a:spcAft>
                  <a:spcPts val="0"/>
                </a:spcAft>
                <a:buClr>
                  <a:schemeClr val="dk1"/>
                </a:buClr>
                <a:buSzPts val="1100"/>
                <a:buFont typeface="Calibri"/>
                <a:buNone/>
              </a:pPr>
              <a:r>
                <a:rPr lang="en-GB" sz="1800" i="1" dirty="0">
                  <a:solidFill>
                    <a:schemeClr val="dk1"/>
                  </a:solidFill>
                  <a:latin typeface="Calibri"/>
                  <a:ea typeface="Calibri"/>
                  <a:cs typeface="Calibri"/>
                  <a:sym typeface="Calibri"/>
                </a:rPr>
                <a:t>Look at what some of current debates in education and whether you would like to explore them in your own practice</a:t>
              </a:r>
              <a:endParaRPr sz="1800" i="1" dirty="0">
                <a:solidFill>
                  <a:schemeClr val="dk1"/>
                </a:solidFill>
                <a:latin typeface="Calibri"/>
                <a:ea typeface="Calibri"/>
                <a:cs typeface="Calibri"/>
                <a:sym typeface="Calibri"/>
              </a:endParaRPr>
            </a:p>
            <a:p>
              <a:pPr marL="0" marR="0" lvl="0" indent="0" algn="l" rtl="0">
                <a:lnSpc>
                  <a:spcPct val="100000"/>
                </a:lnSpc>
                <a:spcBef>
                  <a:spcPts val="0"/>
                </a:spcBef>
                <a:spcAft>
                  <a:spcPts val="0"/>
                </a:spcAft>
                <a:buClr>
                  <a:schemeClr val="dk1"/>
                </a:buClr>
                <a:buSzPts val="1100"/>
                <a:buFont typeface="Arial"/>
                <a:buNone/>
              </a:pPr>
              <a:endParaRPr sz="1100" dirty="0">
                <a:solidFill>
                  <a:schemeClr val="dk1"/>
                </a:solidFill>
                <a:latin typeface="Calibri"/>
                <a:ea typeface="Calibri"/>
                <a:cs typeface="Calibri"/>
                <a:sym typeface="Calibri"/>
              </a:endParaRPr>
            </a:p>
            <a:p>
              <a:pPr marL="0" marR="0" lvl="0" indent="0" algn="l" rtl="0">
                <a:lnSpc>
                  <a:spcPct val="100000"/>
                </a:lnSpc>
                <a:spcBef>
                  <a:spcPts val="0"/>
                </a:spcBef>
                <a:spcAft>
                  <a:spcPts val="0"/>
                </a:spcAft>
                <a:buClr>
                  <a:schemeClr val="dk1"/>
                </a:buClr>
                <a:buSzPts val="1100"/>
                <a:buFont typeface="Arial"/>
                <a:buNone/>
              </a:pPr>
              <a:endParaRPr sz="1100" dirty="0">
                <a:solidFill>
                  <a:schemeClr val="dk1"/>
                </a:solidFill>
                <a:latin typeface="Calibri"/>
                <a:ea typeface="Calibri"/>
                <a:cs typeface="Calibri"/>
                <a:sym typeface="Calibri"/>
              </a:endParaRPr>
            </a:p>
            <a:p>
              <a:pPr marL="0" marR="0" lvl="0" indent="0" algn="l" rtl="0">
                <a:lnSpc>
                  <a:spcPct val="100000"/>
                </a:lnSpc>
                <a:spcBef>
                  <a:spcPts val="0"/>
                </a:spcBef>
                <a:spcAft>
                  <a:spcPts val="0"/>
                </a:spcAft>
                <a:buClr>
                  <a:schemeClr val="dk1"/>
                </a:buClr>
                <a:buSzPts val="1100"/>
                <a:buFont typeface="Arial"/>
                <a:buNone/>
              </a:pPr>
              <a:endParaRPr sz="1100" dirty="0">
                <a:solidFill>
                  <a:schemeClr val="dk1"/>
                </a:solidFill>
                <a:latin typeface="Calibri"/>
                <a:ea typeface="Calibri"/>
                <a:cs typeface="Calibri"/>
                <a:sym typeface="Calibri"/>
              </a:endParaRPr>
            </a:p>
            <a:p>
              <a:pPr marL="0" marR="0" lvl="0" indent="0" algn="l" rtl="0">
                <a:lnSpc>
                  <a:spcPct val="100000"/>
                </a:lnSpc>
                <a:spcBef>
                  <a:spcPts val="0"/>
                </a:spcBef>
                <a:spcAft>
                  <a:spcPts val="0"/>
                </a:spcAft>
                <a:buClr>
                  <a:schemeClr val="dk1"/>
                </a:buClr>
                <a:buSzPts val="1100"/>
                <a:buFont typeface="Calibri"/>
                <a:buNone/>
              </a:pPr>
              <a:endParaRPr sz="1100" dirty="0">
                <a:solidFill>
                  <a:schemeClr val="dk1"/>
                </a:solidFill>
                <a:latin typeface="Calibri"/>
                <a:ea typeface="Calibri"/>
                <a:cs typeface="Calibri"/>
                <a:sym typeface="Calibri"/>
              </a:endParaRPr>
            </a:p>
            <a:p>
              <a:pPr marL="0" marR="0" lvl="0" indent="0" algn="l" rtl="0">
                <a:lnSpc>
                  <a:spcPct val="100000"/>
                </a:lnSpc>
                <a:spcBef>
                  <a:spcPts val="0"/>
                </a:spcBef>
                <a:spcAft>
                  <a:spcPts val="0"/>
                </a:spcAft>
                <a:buClr>
                  <a:schemeClr val="dk1"/>
                </a:buClr>
                <a:buSzPts val="1100"/>
                <a:buFont typeface="Calibri"/>
                <a:buNone/>
              </a:pPr>
              <a:endParaRPr sz="1100" dirty="0">
                <a:solidFill>
                  <a:schemeClr val="dk1"/>
                </a:solidFill>
                <a:latin typeface="Calibri"/>
                <a:ea typeface="Calibri"/>
                <a:cs typeface="Calibri"/>
                <a:sym typeface="Calibri"/>
              </a:endParaRPr>
            </a:p>
            <a:p>
              <a:pPr marL="0" marR="0" lvl="0" indent="0" algn="l" rtl="0">
                <a:lnSpc>
                  <a:spcPct val="100000"/>
                </a:lnSpc>
                <a:spcBef>
                  <a:spcPts val="0"/>
                </a:spcBef>
                <a:spcAft>
                  <a:spcPts val="0"/>
                </a:spcAft>
                <a:buClr>
                  <a:schemeClr val="dk1"/>
                </a:buClr>
                <a:buSzPts val="1100"/>
                <a:buFont typeface="Calibri"/>
                <a:buNone/>
              </a:pPr>
              <a:endParaRPr sz="1100" dirty="0">
                <a:solidFill>
                  <a:schemeClr val="dk1"/>
                </a:solidFill>
                <a:latin typeface="Calibri"/>
                <a:ea typeface="Calibri"/>
                <a:cs typeface="Calibri"/>
                <a:sym typeface="Calibri"/>
              </a:endParaRPr>
            </a:p>
            <a:p>
              <a:pPr marL="0" marR="0" lvl="0" indent="0" algn="l" rtl="0">
                <a:lnSpc>
                  <a:spcPct val="100000"/>
                </a:lnSpc>
                <a:spcBef>
                  <a:spcPts val="0"/>
                </a:spcBef>
                <a:spcAft>
                  <a:spcPts val="0"/>
                </a:spcAft>
                <a:buClr>
                  <a:schemeClr val="dk1"/>
                </a:buClr>
                <a:buSzPts val="1100"/>
                <a:buFont typeface="Calibri"/>
                <a:buNone/>
              </a:pPr>
              <a:endParaRPr sz="1100" dirty="0">
                <a:solidFill>
                  <a:schemeClr val="dk1"/>
                </a:solidFill>
                <a:latin typeface="Calibri"/>
                <a:ea typeface="Calibri"/>
                <a:cs typeface="Calibri"/>
                <a:sym typeface="Calibri"/>
              </a:endParaRPr>
            </a:p>
          </p:txBody>
        </p:sp>
        <p:sp>
          <p:nvSpPr>
            <p:cNvPr id="175" name="Google Shape;175;p8"/>
            <p:cNvSpPr/>
            <p:nvPr/>
          </p:nvSpPr>
          <p:spPr>
            <a:xfrm>
              <a:off x="782260" y="1537801"/>
              <a:ext cx="864300" cy="864300"/>
            </a:xfrm>
            <a:prstGeom prst="ellipse">
              <a:avLst/>
            </a:prstGeom>
            <a:solidFill>
              <a:srgbClr val="CCD3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 name="Google Shape;176;p8"/>
            <p:cNvSpPr/>
            <p:nvPr/>
          </p:nvSpPr>
          <p:spPr>
            <a:xfrm>
              <a:off x="963785" y="1719326"/>
              <a:ext cx="501300" cy="501300"/>
            </a:xfrm>
            <a:prstGeom prst="rect">
              <a:avLst/>
            </a:prstGeom>
            <a:blipFill rotWithShape="1">
              <a:blip r:embed="rId5">
                <a:alphaModFix/>
              </a:blip>
              <a:stretch>
                <a:fillRect/>
              </a:stretch>
            </a:blipFill>
            <a:ln w="12700" cap="flat" cmpd="sng">
              <a:solidFill>
                <a:schemeClr val="lt1"/>
              </a:solidFill>
              <a:prstDash val="solid"/>
              <a:miter lim="800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 name="Google Shape;177;p8"/>
            <p:cNvSpPr/>
            <p:nvPr/>
          </p:nvSpPr>
          <p:spPr>
            <a:xfrm>
              <a:off x="1831897" y="1537801"/>
              <a:ext cx="2037600" cy="864300"/>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 name="Google Shape;178;p8"/>
            <p:cNvSpPr/>
            <p:nvPr/>
          </p:nvSpPr>
          <p:spPr>
            <a:xfrm>
              <a:off x="4054834" y="1537824"/>
              <a:ext cx="864300" cy="864300"/>
            </a:xfrm>
            <a:prstGeom prst="ellipse">
              <a:avLst/>
            </a:prstGeom>
            <a:solidFill>
              <a:srgbClr val="CCD3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 name="Google Shape;179;p8"/>
            <p:cNvSpPr/>
            <p:nvPr/>
          </p:nvSpPr>
          <p:spPr>
            <a:xfrm>
              <a:off x="4236292" y="1719326"/>
              <a:ext cx="501300" cy="501300"/>
            </a:xfrm>
            <a:prstGeom prst="rect">
              <a:avLst/>
            </a:prstGeom>
            <a:blipFill rotWithShape="1">
              <a:blip r:embed="rId6">
                <a:alphaModFix/>
              </a:blip>
              <a:stretch>
                <a:fillRect/>
              </a:stretch>
            </a:blipFill>
            <a:ln w="12700" cap="flat" cmpd="sng">
              <a:solidFill>
                <a:schemeClr val="lt1"/>
              </a:solidFill>
              <a:prstDash val="solid"/>
              <a:miter lim="800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 name="Google Shape;180;p8"/>
            <p:cNvSpPr/>
            <p:nvPr/>
          </p:nvSpPr>
          <p:spPr>
            <a:xfrm>
              <a:off x="5274091" y="1537801"/>
              <a:ext cx="2037600" cy="864300"/>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 name="Google Shape;181;p8"/>
            <p:cNvSpPr txBox="1"/>
            <p:nvPr/>
          </p:nvSpPr>
          <p:spPr>
            <a:xfrm>
              <a:off x="5060193" y="1420296"/>
              <a:ext cx="2182800" cy="1534200"/>
            </a:xfrm>
            <a:prstGeom prst="rect">
              <a:avLst/>
            </a:prstGeom>
            <a:noFill/>
            <a:ln>
              <a:noFill/>
            </a:ln>
          </p:spPr>
          <p:txBody>
            <a:bodyPr spcFirstLastPara="1" wrap="square" lIns="0" tIns="0" rIns="0" bIns="0" anchor="ctr" anchorCtr="0">
              <a:noAutofit/>
            </a:bodyPr>
            <a:lstStyle/>
            <a:p>
              <a:pPr marL="0" marR="0" lvl="0" indent="0" algn="l" rtl="0">
                <a:lnSpc>
                  <a:spcPct val="100000"/>
                </a:lnSpc>
                <a:spcBef>
                  <a:spcPts val="0"/>
                </a:spcBef>
                <a:spcAft>
                  <a:spcPts val="0"/>
                </a:spcAft>
                <a:buClr>
                  <a:schemeClr val="dk1"/>
                </a:buClr>
                <a:buSzPts val="1100"/>
                <a:buFont typeface="Calibri"/>
                <a:buNone/>
              </a:pPr>
              <a:r>
                <a:rPr lang="en-GB" sz="1800" i="1" dirty="0">
                  <a:solidFill>
                    <a:schemeClr val="dk1"/>
                  </a:solidFill>
                  <a:latin typeface="Calibri"/>
                  <a:ea typeface="Calibri"/>
                  <a:cs typeface="Calibri"/>
                  <a:sym typeface="Calibri"/>
                </a:rPr>
                <a:t>Treat this as any other project and underpin what you do by looking at relevant literature in learning and pedagogy</a:t>
              </a:r>
              <a:endParaRPr sz="1800" i="1" dirty="0">
                <a:solidFill>
                  <a:schemeClr val="dk1"/>
                </a:solidFill>
                <a:latin typeface="Calibri"/>
                <a:ea typeface="Calibri"/>
                <a:cs typeface="Calibri"/>
                <a:sym typeface="Calibri"/>
              </a:endParaRPr>
            </a:p>
            <a:p>
              <a:pPr marL="0" marR="0" lvl="0" indent="0" algn="l" rtl="0">
                <a:lnSpc>
                  <a:spcPct val="100000"/>
                </a:lnSpc>
                <a:spcBef>
                  <a:spcPts val="0"/>
                </a:spcBef>
                <a:spcAft>
                  <a:spcPts val="0"/>
                </a:spcAft>
                <a:buClr>
                  <a:schemeClr val="dk1"/>
                </a:buClr>
                <a:buSzPts val="1100"/>
                <a:buFont typeface="Calibri"/>
                <a:buNone/>
              </a:pPr>
              <a:endParaRPr sz="1100" dirty="0">
                <a:solidFill>
                  <a:schemeClr val="dk1"/>
                </a:solidFill>
                <a:latin typeface="Calibri"/>
                <a:ea typeface="Calibri"/>
                <a:cs typeface="Calibri"/>
                <a:sym typeface="Calibri"/>
              </a:endParaRPr>
            </a:p>
            <a:p>
              <a:pPr marL="0" marR="0" lvl="0" indent="0" algn="l" rtl="0">
                <a:lnSpc>
                  <a:spcPct val="100000"/>
                </a:lnSpc>
                <a:spcBef>
                  <a:spcPts val="0"/>
                </a:spcBef>
                <a:spcAft>
                  <a:spcPts val="0"/>
                </a:spcAft>
                <a:buClr>
                  <a:schemeClr val="dk1"/>
                </a:buClr>
                <a:buSzPts val="1100"/>
                <a:buFont typeface="Arial"/>
                <a:buNone/>
              </a:pPr>
              <a:endParaRPr sz="1100" dirty="0">
                <a:solidFill>
                  <a:schemeClr val="dk1"/>
                </a:solidFill>
                <a:latin typeface="Calibri"/>
                <a:ea typeface="Calibri"/>
                <a:cs typeface="Calibri"/>
                <a:sym typeface="Calibri"/>
              </a:endParaRPr>
            </a:p>
            <a:p>
              <a:pPr marL="0" marR="0" lvl="0" indent="0" algn="l" rtl="0">
                <a:lnSpc>
                  <a:spcPct val="100000"/>
                </a:lnSpc>
                <a:spcBef>
                  <a:spcPts val="0"/>
                </a:spcBef>
                <a:spcAft>
                  <a:spcPts val="0"/>
                </a:spcAft>
                <a:buClr>
                  <a:schemeClr val="dk1"/>
                </a:buClr>
                <a:buSzPts val="1100"/>
                <a:buFont typeface="Calibri"/>
                <a:buNone/>
              </a:pPr>
              <a:endParaRPr sz="1100" dirty="0">
                <a:solidFill>
                  <a:schemeClr val="dk1"/>
                </a:solidFill>
                <a:latin typeface="Calibri"/>
                <a:ea typeface="Calibri"/>
                <a:cs typeface="Calibri"/>
                <a:sym typeface="Calibri"/>
              </a:endParaRPr>
            </a:p>
          </p:txBody>
        </p:sp>
        <p:sp>
          <p:nvSpPr>
            <p:cNvPr id="182" name="Google Shape;182;p8"/>
            <p:cNvSpPr/>
            <p:nvPr/>
          </p:nvSpPr>
          <p:spPr>
            <a:xfrm>
              <a:off x="782260" y="3072010"/>
              <a:ext cx="864300" cy="864300"/>
            </a:xfrm>
            <a:prstGeom prst="ellipse">
              <a:avLst/>
            </a:prstGeom>
            <a:solidFill>
              <a:srgbClr val="CCD3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 name="Google Shape;183;p8"/>
            <p:cNvSpPr/>
            <p:nvPr/>
          </p:nvSpPr>
          <p:spPr>
            <a:xfrm>
              <a:off x="963785" y="3253535"/>
              <a:ext cx="501300" cy="501300"/>
            </a:xfrm>
            <a:prstGeom prst="rect">
              <a:avLst/>
            </a:prstGeom>
            <a:blipFill rotWithShape="1">
              <a:blip r:embed="rId7">
                <a:alphaModFix/>
              </a:blip>
              <a:stretch>
                <a:fillRect/>
              </a:stretch>
            </a:blipFill>
            <a:ln w="12700" cap="flat" cmpd="sng">
              <a:solidFill>
                <a:schemeClr val="lt1"/>
              </a:solidFill>
              <a:prstDash val="solid"/>
              <a:miter lim="800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 name="Google Shape;184;p8"/>
            <p:cNvSpPr/>
            <p:nvPr/>
          </p:nvSpPr>
          <p:spPr>
            <a:xfrm>
              <a:off x="1831897" y="3072010"/>
              <a:ext cx="2037600" cy="864300"/>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 name="Google Shape;185;p8"/>
            <p:cNvSpPr txBox="1"/>
            <p:nvPr/>
          </p:nvSpPr>
          <p:spPr>
            <a:xfrm>
              <a:off x="1831891" y="3072004"/>
              <a:ext cx="2251500" cy="864300"/>
            </a:xfrm>
            <a:prstGeom prst="rect">
              <a:avLst/>
            </a:prstGeom>
            <a:noFill/>
            <a:ln>
              <a:noFill/>
            </a:ln>
          </p:spPr>
          <p:txBody>
            <a:bodyPr spcFirstLastPara="1" wrap="square" lIns="0" tIns="0" rIns="0" bIns="0" anchor="ctr" anchorCtr="0">
              <a:noAutofit/>
            </a:bodyPr>
            <a:lstStyle/>
            <a:p>
              <a:pPr marL="0" marR="0" lvl="0" indent="0" algn="l" rtl="0">
                <a:lnSpc>
                  <a:spcPct val="100000"/>
                </a:lnSpc>
                <a:spcBef>
                  <a:spcPts val="0"/>
                </a:spcBef>
                <a:spcAft>
                  <a:spcPts val="0"/>
                </a:spcAft>
                <a:buClr>
                  <a:schemeClr val="dk1"/>
                </a:buClr>
                <a:buSzPts val="1100"/>
                <a:buFont typeface="Calibri"/>
                <a:buNone/>
              </a:pPr>
              <a:r>
                <a:rPr lang="en-GB" sz="1800" i="1" dirty="0">
                  <a:solidFill>
                    <a:schemeClr val="dk1"/>
                  </a:solidFill>
                  <a:latin typeface="Calibri"/>
                  <a:ea typeface="Calibri"/>
                  <a:cs typeface="Calibri"/>
                  <a:sym typeface="Calibri"/>
                </a:rPr>
                <a:t>How and when are you going to collect your own data – what’s the best approach and have you considered ethics as part of the design</a:t>
              </a:r>
              <a:endParaRPr sz="1800" i="1" dirty="0">
                <a:solidFill>
                  <a:schemeClr val="dk1"/>
                </a:solidFill>
                <a:latin typeface="Calibri"/>
                <a:ea typeface="Calibri"/>
                <a:cs typeface="Calibri"/>
                <a:sym typeface="Calibri"/>
              </a:endParaRPr>
            </a:p>
            <a:p>
              <a:pPr marL="0" marR="0" lvl="0" indent="0" algn="l" rtl="0">
                <a:lnSpc>
                  <a:spcPct val="100000"/>
                </a:lnSpc>
                <a:spcBef>
                  <a:spcPts val="0"/>
                </a:spcBef>
                <a:spcAft>
                  <a:spcPts val="0"/>
                </a:spcAft>
                <a:buClr>
                  <a:schemeClr val="dk1"/>
                </a:buClr>
                <a:buSzPts val="1100"/>
                <a:buFont typeface="Calibri"/>
                <a:buNone/>
              </a:pPr>
              <a:endParaRPr sz="1200" dirty="0">
                <a:solidFill>
                  <a:schemeClr val="dk1"/>
                </a:solidFill>
                <a:latin typeface="Calibri"/>
                <a:ea typeface="Calibri"/>
                <a:cs typeface="Calibri"/>
                <a:sym typeface="Calibri"/>
              </a:endParaRPr>
            </a:p>
            <a:p>
              <a:pPr marL="0" marR="0" lvl="0" indent="0" algn="l" rtl="0">
                <a:lnSpc>
                  <a:spcPct val="100000"/>
                </a:lnSpc>
                <a:spcBef>
                  <a:spcPts val="0"/>
                </a:spcBef>
                <a:spcAft>
                  <a:spcPts val="0"/>
                </a:spcAft>
                <a:buClr>
                  <a:schemeClr val="dk1"/>
                </a:buClr>
                <a:buSzPts val="1100"/>
                <a:buFont typeface="Arial"/>
                <a:buNone/>
              </a:pPr>
              <a:endParaRPr sz="1100" dirty="0">
                <a:solidFill>
                  <a:schemeClr val="dk1"/>
                </a:solidFill>
                <a:latin typeface="Calibri"/>
                <a:ea typeface="Calibri"/>
                <a:cs typeface="Calibri"/>
                <a:sym typeface="Calibri"/>
              </a:endParaRPr>
            </a:p>
            <a:p>
              <a:pPr marL="0" marR="0" lvl="0" indent="0" algn="l" rtl="0">
                <a:lnSpc>
                  <a:spcPct val="100000"/>
                </a:lnSpc>
                <a:spcBef>
                  <a:spcPts val="0"/>
                </a:spcBef>
                <a:spcAft>
                  <a:spcPts val="0"/>
                </a:spcAft>
                <a:buClr>
                  <a:schemeClr val="dk1"/>
                </a:buClr>
                <a:buSzPts val="1100"/>
                <a:buFont typeface="Arial"/>
                <a:buNone/>
              </a:pPr>
              <a:endParaRPr sz="1100" dirty="0">
                <a:solidFill>
                  <a:schemeClr val="dk1"/>
                </a:solidFill>
                <a:latin typeface="Calibri"/>
                <a:ea typeface="Calibri"/>
                <a:cs typeface="Calibri"/>
                <a:sym typeface="Calibri"/>
              </a:endParaRPr>
            </a:p>
            <a:p>
              <a:pPr marL="0" marR="0" lvl="0" indent="0" algn="l" rtl="0">
                <a:lnSpc>
                  <a:spcPct val="100000"/>
                </a:lnSpc>
                <a:spcBef>
                  <a:spcPts val="0"/>
                </a:spcBef>
                <a:spcAft>
                  <a:spcPts val="0"/>
                </a:spcAft>
                <a:buClr>
                  <a:schemeClr val="dk1"/>
                </a:buClr>
                <a:buSzPts val="1100"/>
                <a:buFont typeface="Calibri"/>
                <a:buNone/>
              </a:pPr>
              <a:endParaRPr sz="1100" dirty="0">
                <a:solidFill>
                  <a:schemeClr val="dk1"/>
                </a:solidFill>
                <a:latin typeface="Calibri"/>
                <a:ea typeface="Calibri"/>
                <a:cs typeface="Calibri"/>
                <a:sym typeface="Calibri"/>
              </a:endParaRPr>
            </a:p>
          </p:txBody>
        </p:sp>
        <p:sp>
          <p:nvSpPr>
            <p:cNvPr id="186" name="Google Shape;186;p8"/>
            <p:cNvSpPr/>
            <p:nvPr/>
          </p:nvSpPr>
          <p:spPr>
            <a:xfrm>
              <a:off x="4054834" y="3072010"/>
              <a:ext cx="864300" cy="864300"/>
            </a:xfrm>
            <a:prstGeom prst="ellipse">
              <a:avLst/>
            </a:prstGeom>
            <a:solidFill>
              <a:srgbClr val="CCD3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7" name="Google Shape;187;p8"/>
            <p:cNvSpPr/>
            <p:nvPr/>
          </p:nvSpPr>
          <p:spPr>
            <a:xfrm>
              <a:off x="4268722" y="3253535"/>
              <a:ext cx="501300" cy="501300"/>
            </a:xfrm>
            <a:prstGeom prst="rect">
              <a:avLst/>
            </a:prstGeom>
            <a:blipFill rotWithShape="1">
              <a:blip r:embed="rId8">
                <a:alphaModFix/>
              </a:blip>
              <a:stretch>
                <a:fillRect/>
              </a:stretch>
            </a:blipFill>
            <a:ln w="12700" cap="flat" cmpd="sng">
              <a:solidFill>
                <a:schemeClr val="lt1"/>
              </a:solidFill>
              <a:prstDash val="solid"/>
              <a:miter lim="800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8" name="Google Shape;188;p8"/>
            <p:cNvSpPr/>
            <p:nvPr/>
          </p:nvSpPr>
          <p:spPr>
            <a:xfrm>
              <a:off x="5274091" y="3072010"/>
              <a:ext cx="2037600" cy="864300"/>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9" name="Google Shape;189;p8"/>
            <p:cNvSpPr txBox="1"/>
            <p:nvPr/>
          </p:nvSpPr>
          <p:spPr>
            <a:xfrm>
              <a:off x="5102017" y="3011477"/>
              <a:ext cx="2251500" cy="864300"/>
            </a:xfrm>
            <a:prstGeom prst="rect">
              <a:avLst/>
            </a:prstGeom>
            <a:noFill/>
            <a:ln>
              <a:noFill/>
            </a:ln>
          </p:spPr>
          <p:txBody>
            <a:bodyPr spcFirstLastPara="1" wrap="square" lIns="0" tIns="0" rIns="0" bIns="0" anchor="ctr" anchorCtr="0">
              <a:noAutofit/>
            </a:bodyPr>
            <a:lstStyle/>
            <a:p>
              <a:pPr marL="0" lvl="0" indent="0" algn="l" rtl="0">
                <a:spcBef>
                  <a:spcPts val="0"/>
                </a:spcBef>
                <a:spcAft>
                  <a:spcPts val="0"/>
                </a:spcAft>
                <a:buClr>
                  <a:schemeClr val="dk1"/>
                </a:buClr>
                <a:buSzPts val="1100"/>
                <a:buFont typeface="Calibri"/>
                <a:buNone/>
              </a:pPr>
              <a:r>
                <a:rPr lang="en-GB" sz="1800" i="1" dirty="0">
                  <a:solidFill>
                    <a:schemeClr val="dk1"/>
                  </a:solidFill>
                  <a:latin typeface="Calibri"/>
                  <a:ea typeface="Calibri"/>
                  <a:cs typeface="Calibri"/>
                  <a:sym typeface="Calibri"/>
                </a:rPr>
                <a:t>Enjoy the opportunity to reflect on your own practice and making a difference to your learners' experience.</a:t>
              </a:r>
              <a:endParaRPr sz="1100" i="1" dirty="0">
                <a:solidFill>
                  <a:schemeClr val="dk1"/>
                </a:solidFill>
                <a:latin typeface="Calibri"/>
                <a:ea typeface="Calibri"/>
                <a:cs typeface="Calibri"/>
                <a:sym typeface="Calibri"/>
              </a:endParaRPr>
            </a:p>
            <a:p>
              <a:pPr marL="0" marR="0" lvl="0" indent="0" algn="l" rtl="0">
                <a:lnSpc>
                  <a:spcPct val="100000"/>
                </a:lnSpc>
                <a:spcBef>
                  <a:spcPts val="0"/>
                </a:spcBef>
                <a:spcAft>
                  <a:spcPts val="0"/>
                </a:spcAft>
                <a:buClr>
                  <a:schemeClr val="dk1"/>
                </a:buClr>
                <a:buSzPts val="1100"/>
                <a:buFont typeface="Arial"/>
                <a:buNone/>
              </a:pPr>
              <a:endParaRPr sz="1100" dirty="0">
                <a:solidFill>
                  <a:schemeClr val="dk1"/>
                </a:solidFill>
                <a:latin typeface="Calibri"/>
                <a:ea typeface="Calibri"/>
                <a:cs typeface="Calibri"/>
                <a:sym typeface="Calibri"/>
              </a:endParaRPr>
            </a:p>
            <a:p>
              <a:pPr marL="0" marR="0" lvl="0" indent="0" algn="l" rtl="0">
                <a:lnSpc>
                  <a:spcPct val="100000"/>
                </a:lnSpc>
                <a:spcBef>
                  <a:spcPts val="0"/>
                </a:spcBef>
                <a:spcAft>
                  <a:spcPts val="0"/>
                </a:spcAft>
                <a:buClr>
                  <a:schemeClr val="dk1"/>
                </a:buClr>
                <a:buSzPts val="1100"/>
                <a:buFont typeface="Calibri"/>
                <a:buNone/>
              </a:pPr>
              <a:endParaRPr sz="1100" dirty="0">
                <a:solidFill>
                  <a:schemeClr val="dk1"/>
                </a:solidFill>
                <a:latin typeface="Calibri"/>
                <a:ea typeface="Calibri"/>
                <a:cs typeface="Calibri"/>
                <a:sym typeface="Calibri"/>
              </a:endParaRPr>
            </a:p>
          </p:txBody>
        </p:sp>
        <p:sp>
          <p:nvSpPr>
            <p:cNvPr id="190" name="Google Shape;190;p8"/>
            <p:cNvSpPr txBox="1"/>
            <p:nvPr/>
          </p:nvSpPr>
          <p:spPr>
            <a:xfrm>
              <a:off x="1831897" y="1537801"/>
              <a:ext cx="2037600" cy="864300"/>
            </a:xfrm>
            <a:prstGeom prst="rect">
              <a:avLst/>
            </a:prstGeom>
            <a:noFill/>
            <a:ln>
              <a:noFill/>
            </a:ln>
          </p:spPr>
          <p:txBody>
            <a:bodyPr spcFirstLastPara="1" wrap="square" lIns="0" tIns="0" rIns="0" bIns="0" anchor="ctr" anchorCtr="0">
              <a:noAutofit/>
            </a:bodyPr>
            <a:lstStyle/>
            <a:p>
              <a:pPr marL="0" marR="0" lvl="0" indent="0" algn="l" rtl="0">
                <a:lnSpc>
                  <a:spcPct val="100000"/>
                </a:lnSpc>
                <a:spcBef>
                  <a:spcPts val="0"/>
                </a:spcBef>
                <a:spcAft>
                  <a:spcPts val="0"/>
                </a:spcAft>
                <a:buClr>
                  <a:schemeClr val="dk1"/>
                </a:buClr>
                <a:buSzPts val="1100"/>
                <a:buFont typeface="Calibri"/>
                <a:buNone/>
              </a:pPr>
              <a:r>
                <a:rPr lang="en-GB" sz="1800" i="1" dirty="0">
                  <a:solidFill>
                    <a:schemeClr val="dk1"/>
                  </a:solidFill>
                  <a:latin typeface="Calibri"/>
                  <a:ea typeface="Calibri"/>
                  <a:cs typeface="Calibri"/>
                  <a:sym typeface="Calibri"/>
                </a:rPr>
                <a:t>Exploring your ideas – What are the things that interest you?</a:t>
              </a:r>
              <a:endParaRPr sz="1800" i="1" dirty="0">
                <a:solidFill>
                  <a:schemeClr val="dk1"/>
                </a:solidFill>
                <a:latin typeface="Calibri"/>
                <a:ea typeface="Calibri"/>
                <a:cs typeface="Calibri"/>
                <a:sym typeface="Calibri"/>
              </a:endParaRPr>
            </a:p>
            <a:p>
              <a:pPr marL="0" marR="0" lvl="0" indent="0" algn="l" rtl="0">
                <a:lnSpc>
                  <a:spcPct val="100000"/>
                </a:lnSpc>
                <a:spcBef>
                  <a:spcPts val="0"/>
                </a:spcBef>
                <a:spcAft>
                  <a:spcPts val="0"/>
                </a:spcAft>
                <a:buClr>
                  <a:schemeClr val="dk1"/>
                </a:buClr>
                <a:buSzPts val="1100"/>
                <a:buFont typeface="Arial"/>
                <a:buNone/>
              </a:pPr>
              <a:endParaRPr sz="1200" dirty="0">
                <a:solidFill>
                  <a:schemeClr val="dk1"/>
                </a:solidFill>
                <a:latin typeface="Calibri"/>
                <a:ea typeface="Calibri"/>
                <a:cs typeface="Calibri"/>
                <a:sym typeface="Calibri"/>
              </a:endParaRPr>
            </a:p>
            <a:p>
              <a:pPr marL="0" marR="0" lvl="0" indent="0" algn="l" rtl="0">
                <a:lnSpc>
                  <a:spcPct val="100000"/>
                </a:lnSpc>
                <a:spcBef>
                  <a:spcPts val="0"/>
                </a:spcBef>
                <a:spcAft>
                  <a:spcPts val="0"/>
                </a:spcAft>
                <a:buClr>
                  <a:schemeClr val="dk1"/>
                </a:buClr>
                <a:buSzPts val="1100"/>
                <a:buFont typeface="Arial"/>
                <a:buNone/>
              </a:pPr>
              <a:endParaRPr sz="1100" dirty="0">
                <a:solidFill>
                  <a:schemeClr val="dk1"/>
                </a:solidFill>
                <a:latin typeface="Calibri"/>
                <a:ea typeface="Calibri"/>
                <a:cs typeface="Calibri"/>
                <a:sym typeface="Calibri"/>
              </a:endParaRPr>
            </a:p>
            <a:p>
              <a:pPr marL="0" marR="0" lvl="0" indent="0" algn="l" rtl="0">
                <a:lnSpc>
                  <a:spcPct val="100000"/>
                </a:lnSpc>
                <a:spcBef>
                  <a:spcPts val="0"/>
                </a:spcBef>
                <a:spcAft>
                  <a:spcPts val="0"/>
                </a:spcAft>
                <a:buClr>
                  <a:schemeClr val="dk1"/>
                </a:buClr>
                <a:buSzPts val="1100"/>
                <a:buFont typeface="Calibri"/>
                <a:buNone/>
              </a:pPr>
              <a:endParaRPr sz="1100" dirty="0">
                <a:solidFill>
                  <a:schemeClr val="dk1"/>
                </a:solidFill>
                <a:latin typeface="Calibri"/>
                <a:ea typeface="Calibri"/>
                <a:cs typeface="Calibri"/>
                <a:sym typeface="Calibri"/>
              </a:endParaRPr>
            </a:p>
          </p:txBody>
        </p:sp>
      </p:gr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225"/>
        <p:cNvGrpSpPr/>
        <p:nvPr/>
      </p:nvGrpSpPr>
      <p:grpSpPr>
        <a:xfrm>
          <a:off x="0" y="0"/>
          <a:ext cx="0" cy="0"/>
          <a:chOff x="0" y="0"/>
          <a:chExt cx="0" cy="0"/>
        </a:xfrm>
      </p:grpSpPr>
      <p:sp>
        <p:nvSpPr>
          <p:cNvPr id="226" name="Google Shape;226;p9"/>
          <p:cNvSpPr txBox="1">
            <a:spLocks noGrp="1"/>
          </p:cNvSpPr>
          <p:nvPr>
            <p:ph type="title"/>
          </p:nvPr>
        </p:nvSpPr>
        <p:spPr>
          <a:xfrm>
            <a:off x="1817401" y="1579075"/>
            <a:ext cx="4763700" cy="857400"/>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chemeClr val="dk1"/>
              </a:buClr>
              <a:buSzPts val="3000"/>
              <a:buFont typeface="Arial"/>
              <a:buNone/>
            </a:pPr>
            <a:r>
              <a:rPr lang="en-GB" sz="3000" b="1" dirty="0">
                <a:latin typeface="Arial"/>
                <a:ea typeface="Arial"/>
                <a:cs typeface="Arial"/>
                <a:sym typeface="Arial"/>
              </a:rPr>
              <a:t>Y Broses / </a:t>
            </a:r>
            <a:r>
              <a:rPr lang="en-GB" sz="3000" b="1" i="1" dirty="0">
                <a:latin typeface="Arial"/>
                <a:ea typeface="Arial"/>
                <a:cs typeface="Arial"/>
                <a:sym typeface="Arial"/>
              </a:rPr>
              <a:t>The Process</a:t>
            </a:r>
            <a:r>
              <a:rPr lang="en-GB" sz="3000" b="1" dirty="0">
                <a:latin typeface="Arial"/>
                <a:ea typeface="Arial"/>
                <a:cs typeface="Arial"/>
                <a:sym typeface="Arial"/>
              </a:rPr>
              <a:t>:​</a:t>
            </a:r>
            <a:endParaRPr dirty="0"/>
          </a:p>
        </p:txBody>
      </p:sp>
      <p:sp>
        <p:nvSpPr>
          <p:cNvPr id="227" name="Google Shape;227;p9"/>
          <p:cNvSpPr txBox="1">
            <a:spLocks noGrp="1"/>
          </p:cNvSpPr>
          <p:nvPr>
            <p:ph type="body" idx="1"/>
          </p:nvPr>
        </p:nvSpPr>
        <p:spPr>
          <a:xfrm>
            <a:off x="4428486" y="2436475"/>
            <a:ext cx="4484700" cy="3687300"/>
          </a:xfrm>
          <a:prstGeom prst="rect">
            <a:avLst/>
          </a:prstGeom>
          <a:noFill/>
          <a:ln>
            <a:noFill/>
          </a:ln>
        </p:spPr>
        <p:txBody>
          <a:bodyPr spcFirstLastPara="1" wrap="square" lIns="91425" tIns="45700" rIns="91425" bIns="45700" anchor="t" anchorCtr="0">
            <a:noAutofit/>
          </a:bodyPr>
          <a:lstStyle/>
          <a:p>
            <a:pPr marL="502285" lvl="0" indent="-451485" algn="l" rtl="0">
              <a:lnSpc>
                <a:spcPct val="110000"/>
              </a:lnSpc>
              <a:spcBef>
                <a:spcPts val="0"/>
              </a:spcBef>
              <a:spcAft>
                <a:spcPts val="0"/>
              </a:spcAft>
              <a:buClr>
                <a:schemeClr val="dk1"/>
              </a:buClr>
              <a:buSzPts val="2000"/>
              <a:buFont typeface="Calibri"/>
              <a:buChar char="•"/>
            </a:pPr>
            <a:r>
              <a:rPr lang="en-GB" sz="2000" i="1" dirty="0"/>
              <a:t>Typically messy (McNiff 2002; Henriksen, D., Gretter, S. and Richardson, C., 2020);</a:t>
            </a:r>
            <a:endParaRPr sz="2000" i="1" dirty="0"/>
          </a:p>
          <a:p>
            <a:pPr marL="502285" lvl="0" indent="-451485" algn="l" rtl="0">
              <a:lnSpc>
                <a:spcPct val="110000"/>
              </a:lnSpc>
              <a:spcBef>
                <a:spcPts val="1000"/>
              </a:spcBef>
              <a:spcAft>
                <a:spcPts val="0"/>
              </a:spcAft>
              <a:buClr>
                <a:schemeClr val="dk1"/>
              </a:buClr>
              <a:buSzPts val="2000"/>
              <a:buFont typeface="Calibri"/>
              <a:buChar char="•"/>
            </a:pPr>
            <a:r>
              <a:rPr lang="en-GB" sz="2000" i="1" dirty="0"/>
              <a:t>Research methods to suit questions;</a:t>
            </a:r>
            <a:endParaRPr sz="2000" i="1" dirty="0"/>
          </a:p>
          <a:p>
            <a:pPr marL="502285" lvl="0" indent="-451485" algn="l" rtl="0">
              <a:lnSpc>
                <a:spcPct val="110000"/>
              </a:lnSpc>
              <a:spcBef>
                <a:spcPts val="1000"/>
              </a:spcBef>
              <a:spcAft>
                <a:spcPts val="0"/>
              </a:spcAft>
              <a:buClr>
                <a:schemeClr val="dk1"/>
              </a:buClr>
              <a:buSzPts val="2000"/>
              <a:buFont typeface="Calibri"/>
              <a:buChar char="•"/>
            </a:pPr>
            <a:r>
              <a:rPr lang="en-GB" sz="2000" i="1" dirty="0"/>
              <a:t>But always…</a:t>
            </a:r>
            <a:endParaRPr sz="2000" i="1" dirty="0"/>
          </a:p>
          <a:p>
            <a:pPr marL="228600" lvl="0" indent="-228600" algn="l" rtl="0">
              <a:lnSpc>
                <a:spcPct val="110000"/>
              </a:lnSpc>
              <a:spcBef>
                <a:spcPts val="1000"/>
              </a:spcBef>
              <a:spcAft>
                <a:spcPts val="0"/>
              </a:spcAft>
              <a:buClr>
                <a:schemeClr val="dk1"/>
              </a:buClr>
              <a:buSzPts val="2800"/>
              <a:buNone/>
            </a:pPr>
            <a:r>
              <a:rPr lang="en-GB" sz="2000" i="1" dirty="0"/>
              <a:t>	- rigorously documented and ethical</a:t>
            </a:r>
            <a:endParaRPr sz="2000" i="1" dirty="0"/>
          </a:p>
        </p:txBody>
      </p:sp>
      <p:pic>
        <p:nvPicPr>
          <p:cNvPr id="228" name="Google Shape;228;p9"/>
          <p:cNvPicPr preferRelativeResize="0"/>
          <p:nvPr/>
        </p:nvPicPr>
        <p:blipFill rotWithShape="1">
          <a:blip r:embed="rId3">
            <a:alphaModFix/>
          </a:blip>
          <a:srcRect/>
          <a:stretch/>
        </p:blipFill>
        <p:spPr>
          <a:xfrm>
            <a:off x="4079723" y="317648"/>
            <a:ext cx="2864768" cy="1249175"/>
          </a:xfrm>
          <a:prstGeom prst="rect">
            <a:avLst/>
          </a:prstGeom>
          <a:noFill/>
          <a:ln>
            <a:noFill/>
          </a:ln>
        </p:spPr>
      </p:pic>
      <p:sp>
        <p:nvSpPr>
          <p:cNvPr id="229" name="Google Shape;229;p9"/>
          <p:cNvSpPr txBox="1"/>
          <p:nvPr/>
        </p:nvSpPr>
        <p:spPr>
          <a:xfrm>
            <a:off x="349200" y="2154425"/>
            <a:ext cx="4222800" cy="3477845"/>
          </a:xfrm>
          <a:prstGeom prst="rect">
            <a:avLst/>
          </a:prstGeom>
          <a:noFill/>
          <a:ln>
            <a:noFill/>
          </a:ln>
        </p:spPr>
        <p:txBody>
          <a:bodyPr spcFirstLastPara="1" wrap="square" lIns="91425" tIns="91425" rIns="91425" bIns="91425" anchor="t" anchorCtr="0">
            <a:spAutoFit/>
          </a:bodyPr>
          <a:lstStyle/>
          <a:p>
            <a:pPr marL="457200" lvl="0" indent="-355600" algn="l" rtl="0">
              <a:lnSpc>
                <a:spcPct val="115000"/>
              </a:lnSpc>
              <a:spcBef>
                <a:spcPts val="1200"/>
              </a:spcBef>
              <a:spcAft>
                <a:spcPts val="0"/>
              </a:spcAft>
              <a:buSzPts val="2000"/>
              <a:buFont typeface="Calibri"/>
              <a:buChar char="●"/>
            </a:pPr>
            <a:r>
              <a:rPr lang="cy-GB" sz="2000" dirty="0">
                <a:latin typeface="Calibri"/>
                <a:ea typeface="Calibri"/>
                <a:cs typeface="Calibri"/>
                <a:sym typeface="Calibri"/>
              </a:rPr>
              <a:t>Yn anffurfiol yn nodweddiadol (</a:t>
            </a:r>
            <a:r>
              <a:rPr lang="cy-GB" sz="2000" dirty="0" err="1">
                <a:latin typeface="Calibri"/>
                <a:ea typeface="Calibri"/>
                <a:cs typeface="Calibri"/>
                <a:sym typeface="Calibri"/>
              </a:rPr>
              <a:t>McNiff</a:t>
            </a:r>
            <a:r>
              <a:rPr lang="cy-GB" sz="2000" dirty="0">
                <a:latin typeface="Calibri"/>
                <a:ea typeface="Calibri"/>
                <a:cs typeface="Calibri"/>
                <a:sym typeface="Calibri"/>
              </a:rPr>
              <a:t> 2002; </a:t>
            </a:r>
            <a:r>
              <a:rPr lang="cy-GB" sz="2000" dirty="0" err="1">
                <a:solidFill>
                  <a:schemeClr val="dk1"/>
                </a:solidFill>
                <a:latin typeface="Calibri"/>
                <a:ea typeface="Calibri"/>
                <a:cs typeface="Calibri"/>
                <a:sym typeface="Calibri"/>
              </a:rPr>
              <a:t>Henriksen</a:t>
            </a:r>
            <a:r>
              <a:rPr lang="cy-GB" sz="2000" dirty="0">
                <a:solidFill>
                  <a:schemeClr val="dk1"/>
                </a:solidFill>
                <a:latin typeface="Calibri"/>
                <a:ea typeface="Calibri"/>
                <a:cs typeface="Calibri"/>
                <a:sym typeface="Calibri"/>
              </a:rPr>
              <a:t>, </a:t>
            </a:r>
            <a:r>
              <a:rPr lang="cy-GB" sz="2000" dirty="0" err="1">
                <a:solidFill>
                  <a:schemeClr val="dk1"/>
                </a:solidFill>
                <a:latin typeface="Calibri"/>
                <a:ea typeface="Calibri"/>
                <a:cs typeface="Calibri"/>
                <a:sym typeface="Calibri"/>
              </a:rPr>
              <a:t>Gretter</a:t>
            </a:r>
            <a:r>
              <a:rPr lang="cy-GB" sz="2000" dirty="0">
                <a:solidFill>
                  <a:schemeClr val="dk1"/>
                </a:solidFill>
                <a:latin typeface="Calibri"/>
                <a:ea typeface="Calibri"/>
                <a:cs typeface="Calibri"/>
                <a:sym typeface="Calibri"/>
              </a:rPr>
              <a:t>, and Richardson, 2020</a:t>
            </a:r>
            <a:r>
              <a:rPr lang="cy-GB" sz="2000" dirty="0">
                <a:latin typeface="Calibri"/>
                <a:ea typeface="Calibri"/>
                <a:cs typeface="Calibri"/>
                <a:sym typeface="Calibri"/>
              </a:rPr>
              <a:t>);​</a:t>
            </a:r>
          </a:p>
          <a:p>
            <a:pPr marL="457200" lvl="0" indent="-355600" algn="l" rtl="0">
              <a:lnSpc>
                <a:spcPct val="115000"/>
              </a:lnSpc>
              <a:spcBef>
                <a:spcPts val="0"/>
              </a:spcBef>
              <a:spcAft>
                <a:spcPts val="0"/>
              </a:spcAft>
              <a:buSzPts val="2000"/>
              <a:buFont typeface="Calibri"/>
              <a:buChar char="●"/>
            </a:pPr>
            <a:r>
              <a:rPr lang="cy-GB" sz="2000" dirty="0">
                <a:latin typeface="Calibri"/>
                <a:ea typeface="Calibri"/>
                <a:cs typeface="Calibri"/>
                <a:sym typeface="Calibri"/>
              </a:rPr>
              <a:t>Dulliau ymchwil yn addas i gwestiynau;​</a:t>
            </a:r>
          </a:p>
          <a:p>
            <a:pPr marL="457200" lvl="0" indent="-355600" algn="l" rtl="0">
              <a:lnSpc>
                <a:spcPct val="115000"/>
              </a:lnSpc>
              <a:spcBef>
                <a:spcPts val="0"/>
              </a:spcBef>
              <a:spcAft>
                <a:spcPts val="0"/>
              </a:spcAft>
              <a:buSzPts val="2000"/>
              <a:buFont typeface="Calibri"/>
              <a:buChar char="●"/>
            </a:pPr>
            <a:r>
              <a:rPr lang="cy-GB" sz="2000" dirty="0">
                <a:latin typeface="Calibri"/>
                <a:ea typeface="Calibri"/>
                <a:cs typeface="Calibri"/>
                <a:sym typeface="Calibri"/>
              </a:rPr>
              <a:t>Ond bob amser …​</a:t>
            </a:r>
          </a:p>
          <a:p>
            <a:pPr marL="457200" lvl="0" indent="0" algn="l" rtl="0">
              <a:lnSpc>
                <a:spcPct val="115000"/>
              </a:lnSpc>
              <a:spcBef>
                <a:spcPts val="1200"/>
              </a:spcBef>
              <a:spcAft>
                <a:spcPts val="1200"/>
              </a:spcAft>
              <a:buClr>
                <a:schemeClr val="dk1"/>
              </a:buClr>
              <a:buSzPts val="1100"/>
              <a:buFont typeface="Arial"/>
              <a:buNone/>
            </a:pPr>
            <a:r>
              <a:rPr lang="cy-GB" sz="2000" dirty="0">
                <a:latin typeface="Calibri"/>
                <a:ea typeface="Calibri"/>
                <a:cs typeface="Calibri"/>
                <a:sym typeface="Calibri"/>
              </a:rPr>
              <a:t>- wedi'i ddogfennu'n drwyadl a moesegol</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2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2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2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27">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2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234"/>
        <p:cNvGrpSpPr/>
        <p:nvPr/>
      </p:nvGrpSpPr>
      <p:grpSpPr>
        <a:xfrm>
          <a:off x="0" y="0"/>
          <a:ext cx="0" cy="0"/>
          <a:chOff x="0" y="0"/>
          <a:chExt cx="0" cy="0"/>
        </a:xfrm>
      </p:grpSpPr>
      <p:sp>
        <p:nvSpPr>
          <p:cNvPr id="235" name="Google Shape;235;p10"/>
          <p:cNvSpPr txBox="1">
            <a:spLocks noGrp="1"/>
          </p:cNvSpPr>
          <p:nvPr>
            <p:ph type="title"/>
          </p:nvPr>
        </p:nvSpPr>
        <p:spPr>
          <a:xfrm>
            <a:off x="776100" y="986200"/>
            <a:ext cx="7591800" cy="602400"/>
          </a:xfrm>
          <a:prstGeom prst="rect">
            <a:avLst/>
          </a:prstGeom>
          <a:noFill/>
          <a:ln>
            <a:noFill/>
          </a:ln>
        </p:spPr>
        <p:txBody>
          <a:bodyPr spcFirstLastPara="1" wrap="square" lIns="91425" tIns="45700" rIns="91425" bIns="45700" anchor="ctr" anchorCtr="0">
            <a:noAutofit/>
          </a:bodyPr>
          <a:lstStyle/>
          <a:p>
            <a:pPr marL="0" lvl="0" indent="0" algn="l" rtl="0">
              <a:lnSpc>
                <a:spcPct val="90000"/>
              </a:lnSpc>
              <a:spcBef>
                <a:spcPts val="0"/>
              </a:spcBef>
              <a:spcAft>
                <a:spcPts val="0"/>
              </a:spcAft>
              <a:buClr>
                <a:schemeClr val="dk1"/>
              </a:buClr>
              <a:buSzPts val="2880"/>
              <a:buFont typeface="Arial"/>
              <a:buNone/>
            </a:pPr>
            <a:r>
              <a:rPr lang="cy-GB" sz="3000" b="1" dirty="0"/>
              <a:t>Pwy sy’n gysylltiedig…      </a:t>
            </a:r>
            <a:r>
              <a:rPr lang="en-GB" sz="3000" b="1" i="1" dirty="0"/>
              <a:t>Who is involved…</a:t>
            </a:r>
            <a:endParaRPr sz="3000" b="1" i="1" dirty="0"/>
          </a:p>
        </p:txBody>
      </p:sp>
      <p:sp>
        <p:nvSpPr>
          <p:cNvPr id="236" name="Google Shape;236;p10"/>
          <p:cNvSpPr txBox="1">
            <a:spLocks noGrp="1"/>
          </p:cNvSpPr>
          <p:nvPr>
            <p:ph type="body" idx="1"/>
          </p:nvPr>
        </p:nvSpPr>
        <p:spPr>
          <a:xfrm>
            <a:off x="4572000" y="1830111"/>
            <a:ext cx="3493500" cy="3739200"/>
          </a:xfrm>
          <a:prstGeom prst="rect">
            <a:avLst/>
          </a:prstGeom>
          <a:noFill/>
          <a:ln>
            <a:noFill/>
          </a:ln>
        </p:spPr>
        <p:txBody>
          <a:bodyPr spcFirstLastPara="1" wrap="square" lIns="91425" tIns="45700" rIns="91425" bIns="45700" anchor="t" anchorCtr="0">
            <a:normAutofit fontScale="62500" lnSpcReduction="20000"/>
          </a:bodyPr>
          <a:lstStyle/>
          <a:p>
            <a:pPr marL="502285" lvl="0" indent="-425441" algn="l" rtl="0">
              <a:lnSpc>
                <a:spcPct val="90000"/>
              </a:lnSpc>
              <a:spcBef>
                <a:spcPts val="0"/>
              </a:spcBef>
              <a:spcAft>
                <a:spcPts val="0"/>
              </a:spcAft>
              <a:buClr>
                <a:schemeClr val="dk1"/>
              </a:buClr>
              <a:buSzPct val="100000"/>
              <a:buChar char="•"/>
            </a:pPr>
            <a:r>
              <a:rPr lang="en-GB" sz="3503" b="1" i="1" dirty="0"/>
              <a:t>Actors:</a:t>
            </a:r>
            <a:r>
              <a:rPr lang="en-GB" sz="3503" i="1" dirty="0"/>
              <a:t> you! learners; other practitioners</a:t>
            </a:r>
            <a:endParaRPr sz="3503" i="1" dirty="0"/>
          </a:p>
          <a:p>
            <a:pPr marL="502285" lvl="0" indent="-416560" algn="l" rtl="0">
              <a:lnSpc>
                <a:spcPct val="90000"/>
              </a:lnSpc>
              <a:spcBef>
                <a:spcPts val="1000"/>
              </a:spcBef>
              <a:spcAft>
                <a:spcPts val="0"/>
              </a:spcAft>
              <a:buClr>
                <a:schemeClr val="dk1"/>
              </a:buClr>
              <a:buSzPct val="51589"/>
              <a:buNone/>
            </a:pPr>
            <a:endParaRPr sz="1453" i="1" dirty="0"/>
          </a:p>
          <a:p>
            <a:pPr marL="502285" lvl="0" indent="-425441" algn="l" rtl="0">
              <a:lnSpc>
                <a:spcPct val="90000"/>
              </a:lnSpc>
              <a:spcBef>
                <a:spcPts val="1000"/>
              </a:spcBef>
              <a:spcAft>
                <a:spcPts val="0"/>
              </a:spcAft>
              <a:buClr>
                <a:schemeClr val="dk1"/>
              </a:buClr>
              <a:buSzPct val="100000"/>
              <a:buChar char="•"/>
            </a:pPr>
            <a:r>
              <a:rPr lang="en-GB" sz="3503" b="1" i="1" dirty="0"/>
              <a:t>Practice:</a:t>
            </a:r>
            <a:r>
              <a:rPr lang="en-GB" sz="3503" i="1" dirty="0"/>
              <a:t> your everyday professional actions;</a:t>
            </a:r>
            <a:endParaRPr sz="3503" i="1" dirty="0"/>
          </a:p>
          <a:p>
            <a:pPr marL="502285" lvl="0" indent="-416560" algn="l" rtl="0">
              <a:lnSpc>
                <a:spcPct val="90000"/>
              </a:lnSpc>
              <a:spcBef>
                <a:spcPts val="1000"/>
              </a:spcBef>
              <a:spcAft>
                <a:spcPts val="0"/>
              </a:spcAft>
              <a:buClr>
                <a:schemeClr val="dk1"/>
              </a:buClr>
              <a:buSzPct val="51589"/>
              <a:buNone/>
            </a:pPr>
            <a:endParaRPr sz="1453" i="1" dirty="0"/>
          </a:p>
          <a:p>
            <a:pPr marL="502285" lvl="0" indent="-425441" algn="l" rtl="0">
              <a:lnSpc>
                <a:spcPct val="90000"/>
              </a:lnSpc>
              <a:spcBef>
                <a:spcPts val="1000"/>
              </a:spcBef>
              <a:spcAft>
                <a:spcPts val="0"/>
              </a:spcAft>
              <a:buClr>
                <a:schemeClr val="dk1"/>
              </a:buClr>
              <a:buSzPct val="100000"/>
              <a:buChar char="•"/>
            </a:pPr>
            <a:r>
              <a:rPr lang="en-GB" sz="3503" b="1" i="1" dirty="0"/>
              <a:t>Focus:</a:t>
            </a:r>
            <a:r>
              <a:rPr lang="en-GB" sz="3503" i="1" dirty="0"/>
              <a:t> research </a:t>
            </a:r>
            <a:r>
              <a:rPr lang="en-GB" sz="3503" i="1" u="sng" dirty="0">
                <a:solidFill>
                  <a:srgbClr val="C00000"/>
                </a:solidFill>
              </a:rPr>
              <a:t>with</a:t>
            </a:r>
            <a:r>
              <a:rPr lang="en-GB" sz="3503" i="1" dirty="0"/>
              <a:t> subjects not on them (Cousin 2009);</a:t>
            </a:r>
            <a:endParaRPr sz="3503" i="1" dirty="0"/>
          </a:p>
          <a:p>
            <a:pPr marL="502285" lvl="0" indent="-416560" algn="l" rtl="0">
              <a:lnSpc>
                <a:spcPct val="90000"/>
              </a:lnSpc>
              <a:spcBef>
                <a:spcPts val="1000"/>
              </a:spcBef>
              <a:spcAft>
                <a:spcPts val="0"/>
              </a:spcAft>
              <a:buClr>
                <a:schemeClr val="dk1"/>
              </a:buClr>
              <a:buSzPct val="51589"/>
              <a:buNone/>
            </a:pPr>
            <a:endParaRPr sz="1453" i="1" dirty="0"/>
          </a:p>
          <a:p>
            <a:pPr marL="502285" lvl="0" indent="-425441" algn="l" rtl="0">
              <a:lnSpc>
                <a:spcPct val="90000"/>
              </a:lnSpc>
              <a:spcBef>
                <a:spcPts val="1000"/>
              </a:spcBef>
              <a:spcAft>
                <a:spcPts val="0"/>
              </a:spcAft>
              <a:buClr>
                <a:schemeClr val="dk1"/>
              </a:buClr>
              <a:buSzPct val="100000"/>
              <a:buFont typeface="Calibri"/>
              <a:buChar char="•"/>
            </a:pPr>
            <a:r>
              <a:rPr lang="en-GB" sz="3503" b="1" i="1" dirty="0"/>
              <a:t>You and your context / values specific</a:t>
            </a:r>
            <a:endParaRPr sz="3503" b="1" i="1" dirty="0"/>
          </a:p>
          <a:p>
            <a:pPr marL="502285" lvl="0" indent="-416560" algn="l" rtl="0">
              <a:lnSpc>
                <a:spcPct val="90000"/>
              </a:lnSpc>
              <a:spcBef>
                <a:spcPts val="1000"/>
              </a:spcBef>
              <a:spcAft>
                <a:spcPts val="0"/>
              </a:spcAft>
              <a:buClr>
                <a:schemeClr val="dk1"/>
              </a:buClr>
              <a:buSzPct val="100000"/>
              <a:buNone/>
            </a:pPr>
            <a:endParaRPr sz="750" dirty="0">
              <a:latin typeface="Arial"/>
              <a:ea typeface="Arial"/>
              <a:cs typeface="Arial"/>
              <a:sym typeface="Arial"/>
            </a:endParaRPr>
          </a:p>
        </p:txBody>
      </p:sp>
      <p:sp>
        <p:nvSpPr>
          <p:cNvPr id="237" name="Google Shape;237;p10"/>
          <p:cNvSpPr txBox="1"/>
          <p:nvPr/>
        </p:nvSpPr>
        <p:spPr>
          <a:xfrm>
            <a:off x="628996" y="1830111"/>
            <a:ext cx="3649200" cy="3709500"/>
          </a:xfrm>
          <a:prstGeom prst="rect">
            <a:avLst/>
          </a:prstGeom>
          <a:noFill/>
          <a:ln>
            <a:noFill/>
          </a:ln>
        </p:spPr>
        <p:txBody>
          <a:bodyPr spcFirstLastPara="1" wrap="square" lIns="91425" tIns="91425" rIns="91425" bIns="91425" anchor="t" anchorCtr="0">
            <a:spAutoFit/>
          </a:bodyPr>
          <a:lstStyle/>
          <a:p>
            <a:pPr marL="457200" lvl="0" indent="-365125" algn="l" rtl="0">
              <a:lnSpc>
                <a:spcPct val="100000"/>
              </a:lnSpc>
              <a:spcBef>
                <a:spcPts val="0"/>
              </a:spcBef>
              <a:spcAft>
                <a:spcPts val="0"/>
              </a:spcAft>
              <a:buClr>
                <a:schemeClr val="dk1"/>
              </a:buClr>
              <a:buSzPts val="2150"/>
              <a:buFont typeface="Calibri"/>
              <a:buChar char="●"/>
            </a:pPr>
            <a:r>
              <a:rPr lang="cy-GB" sz="2150" b="1" dirty="0">
                <a:solidFill>
                  <a:schemeClr val="dk1"/>
                </a:solidFill>
                <a:latin typeface="Calibri"/>
                <a:ea typeface="Calibri"/>
                <a:cs typeface="Calibri"/>
                <a:sym typeface="Calibri"/>
              </a:rPr>
              <a:t>Actorion:</a:t>
            </a:r>
            <a:r>
              <a:rPr lang="cy-GB" sz="2150" dirty="0">
                <a:solidFill>
                  <a:schemeClr val="dk1"/>
                </a:solidFill>
                <a:latin typeface="Calibri"/>
                <a:ea typeface="Calibri"/>
                <a:cs typeface="Calibri"/>
                <a:sym typeface="Calibri"/>
              </a:rPr>
              <a:t> chi! dysgwyr; ymarferwyr eraill; ​</a:t>
            </a:r>
          </a:p>
          <a:p>
            <a:pPr marL="457200" lvl="0" indent="-365125" algn="l" rtl="0">
              <a:lnSpc>
                <a:spcPct val="100000"/>
              </a:lnSpc>
              <a:spcBef>
                <a:spcPts val="0"/>
              </a:spcBef>
              <a:spcAft>
                <a:spcPts val="0"/>
              </a:spcAft>
              <a:buClr>
                <a:schemeClr val="dk1"/>
              </a:buClr>
              <a:buSzPts val="2150"/>
              <a:buFont typeface="Calibri"/>
              <a:buChar char="●"/>
            </a:pPr>
            <a:r>
              <a:rPr lang="cy-GB" sz="2150" b="1" dirty="0">
                <a:solidFill>
                  <a:schemeClr val="dk1"/>
                </a:solidFill>
                <a:latin typeface="Calibri"/>
                <a:ea typeface="Calibri"/>
                <a:cs typeface="Calibri"/>
                <a:sym typeface="Calibri"/>
              </a:rPr>
              <a:t>Ymarfer</a:t>
            </a:r>
            <a:r>
              <a:rPr lang="cy-GB" sz="2150" dirty="0">
                <a:solidFill>
                  <a:schemeClr val="dk1"/>
                </a:solidFill>
                <a:latin typeface="Calibri"/>
                <a:ea typeface="Calibri"/>
                <a:cs typeface="Calibri"/>
                <a:sym typeface="Calibri"/>
              </a:rPr>
              <a:t>: eich gweithredoedd proffesiynol bob dydd;​</a:t>
            </a:r>
          </a:p>
          <a:p>
            <a:pPr marL="457200" lvl="0" indent="-365125" algn="l" rtl="0">
              <a:lnSpc>
                <a:spcPct val="100000"/>
              </a:lnSpc>
              <a:spcBef>
                <a:spcPts val="0"/>
              </a:spcBef>
              <a:spcAft>
                <a:spcPts val="0"/>
              </a:spcAft>
              <a:buClr>
                <a:schemeClr val="dk1"/>
              </a:buClr>
              <a:buSzPts val="2150"/>
              <a:buFont typeface="Calibri"/>
              <a:buChar char="●"/>
            </a:pPr>
            <a:r>
              <a:rPr lang="cy-GB" sz="2150" b="1" dirty="0">
                <a:solidFill>
                  <a:schemeClr val="dk1"/>
                </a:solidFill>
                <a:latin typeface="Calibri"/>
                <a:ea typeface="Calibri"/>
                <a:cs typeface="Calibri"/>
                <a:sym typeface="Calibri"/>
              </a:rPr>
              <a:t>Ffocws</a:t>
            </a:r>
            <a:r>
              <a:rPr lang="cy-GB" sz="2150" dirty="0">
                <a:solidFill>
                  <a:schemeClr val="dk1"/>
                </a:solidFill>
                <a:latin typeface="Calibri"/>
                <a:ea typeface="Calibri"/>
                <a:cs typeface="Calibri"/>
                <a:sym typeface="Calibri"/>
              </a:rPr>
              <a:t>: ymchwil </a:t>
            </a:r>
            <a:r>
              <a:rPr lang="cy-GB" sz="2150" u="sng" dirty="0">
                <a:solidFill>
                  <a:srgbClr val="C00000"/>
                </a:solidFill>
                <a:latin typeface="Calibri"/>
                <a:ea typeface="Calibri"/>
                <a:cs typeface="Calibri"/>
                <a:sym typeface="Calibri"/>
              </a:rPr>
              <a:t>gyda</a:t>
            </a:r>
            <a:r>
              <a:rPr lang="cy-GB" sz="2150" dirty="0">
                <a:solidFill>
                  <a:schemeClr val="dk1"/>
                </a:solidFill>
                <a:latin typeface="Calibri"/>
                <a:ea typeface="Calibri"/>
                <a:cs typeface="Calibri"/>
                <a:sym typeface="Calibri"/>
              </a:rPr>
              <a:t> unigolion, nid arnynt (</a:t>
            </a:r>
            <a:r>
              <a:rPr lang="cy-GB" sz="2150" dirty="0" err="1">
                <a:solidFill>
                  <a:schemeClr val="dk1"/>
                </a:solidFill>
                <a:latin typeface="Calibri"/>
                <a:ea typeface="Calibri"/>
                <a:cs typeface="Calibri"/>
                <a:sym typeface="Calibri"/>
              </a:rPr>
              <a:t>Cousin</a:t>
            </a:r>
            <a:r>
              <a:rPr lang="cy-GB" sz="2150" dirty="0">
                <a:solidFill>
                  <a:schemeClr val="dk1"/>
                </a:solidFill>
                <a:latin typeface="Calibri"/>
                <a:ea typeface="Calibri"/>
                <a:cs typeface="Calibri"/>
                <a:sym typeface="Calibri"/>
              </a:rPr>
              <a:t> 2009);​</a:t>
            </a:r>
          </a:p>
          <a:p>
            <a:pPr marL="457200" lvl="0" indent="-365125" algn="l" rtl="0">
              <a:lnSpc>
                <a:spcPct val="100000"/>
              </a:lnSpc>
              <a:spcBef>
                <a:spcPts val="0"/>
              </a:spcBef>
              <a:spcAft>
                <a:spcPts val="0"/>
              </a:spcAft>
              <a:buClr>
                <a:schemeClr val="dk1"/>
              </a:buClr>
              <a:buSzPts val="2150"/>
              <a:buFont typeface="Calibri"/>
              <a:buChar char="●"/>
            </a:pPr>
            <a:r>
              <a:rPr lang="cy-GB" sz="2150" b="1" dirty="0">
                <a:solidFill>
                  <a:schemeClr val="dk1"/>
                </a:solidFill>
                <a:latin typeface="Calibri"/>
                <a:ea typeface="Calibri"/>
                <a:cs typeface="Calibri"/>
                <a:sym typeface="Calibri"/>
              </a:rPr>
              <a:t>Chi a’ch cyd-destun / gwerthoedd penodol.</a:t>
            </a:r>
            <a:endParaRPr lang="cy-GB" sz="2150" dirty="0">
              <a:solidFill>
                <a:schemeClr val="dk1"/>
              </a:solidFill>
            </a:endParaRPr>
          </a:p>
          <a:p>
            <a:pPr marL="0" lvl="0" indent="0" algn="l" rtl="0">
              <a:spcBef>
                <a:spcPts val="0"/>
              </a:spcBef>
              <a:spcAft>
                <a:spcPts val="0"/>
              </a:spcAft>
              <a:buNone/>
            </a:pPr>
            <a:endParaRPr dirty="0">
              <a:latin typeface="Calibri"/>
              <a:ea typeface="Calibri"/>
              <a:cs typeface="Calibri"/>
              <a:sym typeface="Calibri"/>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3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36">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36">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36">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36">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236">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236">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236">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247"/>
        <p:cNvGrpSpPr/>
        <p:nvPr/>
      </p:nvGrpSpPr>
      <p:grpSpPr>
        <a:xfrm>
          <a:off x="0" y="0"/>
          <a:ext cx="0" cy="0"/>
          <a:chOff x="0" y="0"/>
          <a:chExt cx="0" cy="0"/>
        </a:xfrm>
      </p:grpSpPr>
      <p:sp>
        <p:nvSpPr>
          <p:cNvPr id="248" name="Google Shape;248;g16203b4607a_0_58"/>
          <p:cNvSpPr txBox="1">
            <a:spLocks noGrp="1"/>
          </p:cNvSpPr>
          <p:nvPr>
            <p:ph type="title"/>
          </p:nvPr>
        </p:nvSpPr>
        <p:spPr>
          <a:xfrm>
            <a:off x="249945" y="206760"/>
            <a:ext cx="7886700" cy="626100"/>
          </a:xfrm>
          <a:prstGeom prst="rect">
            <a:avLst/>
          </a:prstGeom>
          <a:noFill/>
          <a:ln>
            <a:noFill/>
          </a:ln>
        </p:spPr>
        <p:txBody>
          <a:bodyPr spcFirstLastPara="1" wrap="square" lIns="91425" tIns="45700" rIns="91425" bIns="45700" anchor="ctr" anchorCtr="0">
            <a:normAutofit/>
          </a:bodyPr>
          <a:lstStyle/>
          <a:p>
            <a:pPr marL="0" lvl="0" indent="0" algn="l" rtl="0">
              <a:spcBef>
                <a:spcPts val="0"/>
              </a:spcBef>
              <a:spcAft>
                <a:spcPts val="0"/>
              </a:spcAft>
              <a:buClr>
                <a:schemeClr val="dk1"/>
              </a:buClr>
              <a:buSzPts val="1100"/>
              <a:buFont typeface="Arial"/>
              <a:buNone/>
            </a:pPr>
            <a:r>
              <a:rPr lang="en-GB" sz="3600"/>
              <a:t>Mathau o gwestiynau ymchwil</a:t>
            </a:r>
            <a:endParaRPr sz="3600"/>
          </a:p>
        </p:txBody>
      </p:sp>
      <p:graphicFrame>
        <p:nvGraphicFramePr>
          <p:cNvPr id="249" name="Google Shape;249;g16203b4607a_0_58"/>
          <p:cNvGraphicFramePr/>
          <p:nvPr>
            <p:extLst>
              <p:ext uri="{D42A27DB-BD31-4B8C-83A1-F6EECF244321}">
                <p14:modId xmlns:p14="http://schemas.microsoft.com/office/powerpoint/2010/main" val="3979843138"/>
              </p:ext>
            </p:extLst>
          </p:nvPr>
        </p:nvGraphicFramePr>
        <p:xfrm>
          <a:off x="249945" y="985158"/>
          <a:ext cx="8196400" cy="5266935"/>
        </p:xfrm>
        <a:graphic>
          <a:graphicData uri="http://schemas.openxmlformats.org/drawingml/2006/table">
            <a:tbl>
              <a:tblPr firstRow="1" bandRow="1">
                <a:noFill/>
                <a:tableStyleId>{4CD4711E-E24A-45A4-8075-EA237C012A4E}</a:tableStyleId>
              </a:tblPr>
              <a:tblGrid>
                <a:gridCol w="1482550">
                  <a:extLst>
                    <a:ext uri="{9D8B030D-6E8A-4147-A177-3AD203B41FA5}">
                      <a16:colId xmlns:a16="http://schemas.microsoft.com/office/drawing/2014/main" val="20000"/>
                    </a:ext>
                  </a:extLst>
                </a:gridCol>
                <a:gridCol w="2785025">
                  <a:extLst>
                    <a:ext uri="{9D8B030D-6E8A-4147-A177-3AD203B41FA5}">
                      <a16:colId xmlns:a16="http://schemas.microsoft.com/office/drawing/2014/main" val="20001"/>
                    </a:ext>
                  </a:extLst>
                </a:gridCol>
                <a:gridCol w="3928825">
                  <a:extLst>
                    <a:ext uri="{9D8B030D-6E8A-4147-A177-3AD203B41FA5}">
                      <a16:colId xmlns:a16="http://schemas.microsoft.com/office/drawing/2014/main" val="20002"/>
                    </a:ext>
                  </a:extLst>
                </a:gridCol>
              </a:tblGrid>
              <a:tr h="778150">
                <a:tc>
                  <a:txBody>
                    <a:bodyPr/>
                    <a:lstStyle/>
                    <a:p>
                      <a:pPr marL="0" marR="0" lvl="0" indent="0" algn="l" rtl="0">
                        <a:spcBef>
                          <a:spcPts val="0"/>
                        </a:spcBef>
                        <a:spcAft>
                          <a:spcPts val="0"/>
                        </a:spcAft>
                        <a:buClr>
                          <a:schemeClr val="dk1"/>
                        </a:buClr>
                        <a:buSzPts val="1100"/>
                        <a:buFont typeface="Arial"/>
                        <a:buNone/>
                      </a:pPr>
                      <a:r>
                        <a:rPr lang="cy-GB" noProof="0"/>
                        <a:t>Mathau o gwestiynau</a:t>
                      </a:r>
                    </a:p>
                    <a:p>
                      <a:pPr marL="0" marR="0" lvl="0" indent="0" algn="l" rtl="0">
                        <a:spcBef>
                          <a:spcPts val="0"/>
                        </a:spcBef>
                        <a:spcAft>
                          <a:spcPts val="0"/>
                        </a:spcAft>
                        <a:buNone/>
                      </a:pPr>
                      <a:endParaRPr lang="cy-GB" noProof="0"/>
                    </a:p>
                  </a:txBody>
                  <a:tcPr marL="91450" marR="91450" marT="45725" marB="45725"/>
                </a:tc>
                <a:tc>
                  <a:txBody>
                    <a:bodyPr/>
                    <a:lstStyle/>
                    <a:p>
                      <a:pPr marL="0" marR="0" lvl="0" indent="0" algn="l" rtl="0">
                        <a:spcBef>
                          <a:spcPts val="0"/>
                        </a:spcBef>
                        <a:spcAft>
                          <a:spcPts val="0"/>
                        </a:spcAft>
                        <a:buClr>
                          <a:schemeClr val="dk1"/>
                        </a:buClr>
                        <a:buSzPts val="1100"/>
                        <a:buFont typeface="Arial"/>
                        <a:buNone/>
                      </a:pPr>
                      <a:r>
                        <a:rPr lang="cy-GB" sz="1600" noProof="0"/>
                        <a:t>Diffiniad</a:t>
                      </a:r>
                    </a:p>
                    <a:p>
                      <a:pPr marL="0" marR="0" lvl="0" indent="0" algn="l" rtl="0">
                        <a:spcBef>
                          <a:spcPts val="0"/>
                        </a:spcBef>
                        <a:spcAft>
                          <a:spcPts val="0"/>
                        </a:spcAft>
                        <a:buClr>
                          <a:schemeClr val="dk1"/>
                        </a:buClr>
                        <a:buSzPts val="1100"/>
                        <a:buFont typeface="Arial"/>
                        <a:buNone/>
                      </a:pPr>
                      <a:endParaRPr lang="cy-GB" sz="1600" noProof="0"/>
                    </a:p>
                    <a:p>
                      <a:pPr marL="0" marR="0" lvl="0" indent="0" algn="l" rtl="0">
                        <a:spcBef>
                          <a:spcPts val="0"/>
                        </a:spcBef>
                        <a:spcAft>
                          <a:spcPts val="0"/>
                        </a:spcAft>
                        <a:buNone/>
                      </a:pPr>
                      <a:endParaRPr lang="cy-GB" sz="1600" noProof="0"/>
                    </a:p>
                  </a:txBody>
                  <a:tcPr marL="91450" marR="91450" marT="45725" marB="45725"/>
                </a:tc>
                <a:tc>
                  <a:txBody>
                    <a:bodyPr/>
                    <a:lstStyle/>
                    <a:p>
                      <a:pPr marL="0" marR="0" lvl="0" indent="0" algn="l" rtl="0">
                        <a:spcBef>
                          <a:spcPts val="0"/>
                        </a:spcBef>
                        <a:spcAft>
                          <a:spcPts val="0"/>
                        </a:spcAft>
                        <a:buClr>
                          <a:schemeClr val="dk1"/>
                        </a:buClr>
                        <a:buSzPts val="1100"/>
                        <a:buFont typeface="Arial"/>
                        <a:buNone/>
                      </a:pPr>
                      <a:r>
                        <a:rPr lang="cy-GB" sz="1600" noProof="0"/>
                        <a:t>Enghraifft</a:t>
                      </a:r>
                    </a:p>
                    <a:p>
                      <a:pPr marL="0" marR="0" lvl="0" indent="0" algn="l" rtl="0">
                        <a:spcBef>
                          <a:spcPts val="0"/>
                        </a:spcBef>
                        <a:spcAft>
                          <a:spcPts val="0"/>
                        </a:spcAft>
                        <a:buClr>
                          <a:schemeClr val="dk1"/>
                        </a:buClr>
                        <a:buSzPts val="1100"/>
                        <a:buFont typeface="Arial"/>
                        <a:buNone/>
                      </a:pPr>
                      <a:endParaRPr lang="cy-GB" sz="1600" noProof="0"/>
                    </a:p>
                    <a:p>
                      <a:pPr marL="0" marR="0" lvl="0" indent="0" algn="l" rtl="0">
                        <a:spcBef>
                          <a:spcPts val="0"/>
                        </a:spcBef>
                        <a:spcAft>
                          <a:spcPts val="0"/>
                        </a:spcAft>
                        <a:buNone/>
                      </a:pPr>
                      <a:endParaRPr lang="cy-GB" sz="1600" noProof="0"/>
                    </a:p>
                  </a:txBody>
                  <a:tcPr marL="91450" marR="91450" marT="45725" marB="45725"/>
                </a:tc>
                <a:extLst>
                  <a:ext uri="{0D108BD9-81ED-4DB2-BD59-A6C34878D82A}">
                    <a16:rowId xmlns:a16="http://schemas.microsoft.com/office/drawing/2014/main" val="10000"/>
                  </a:ext>
                </a:extLst>
              </a:tr>
              <a:tr h="1377575">
                <a:tc>
                  <a:txBody>
                    <a:bodyPr/>
                    <a:lstStyle/>
                    <a:p>
                      <a:pPr marL="0" marR="0" lvl="0" indent="0" algn="l" rtl="0">
                        <a:lnSpc>
                          <a:spcPct val="100000"/>
                        </a:lnSpc>
                        <a:spcBef>
                          <a:spcPts val="0"/>
                        </a:spcBef>
                        <a:spcAft>
                          <a:spcPts val="0"/>
                        </a:spcAft>
                        <a:buClr>
                          <a:schemeClr val="dk1"/>
                        </a:buClr>
                        <a:buSzPts val="1100"/>
                        <a:buFont typeface="Arial"/>
                        <a:buNone/>
                      </a:pPr>
                      <a:r>
                        <a:rPr lang="cy-GB" sz="1600" b="1" noProof="0"/>
                        <a:t>Archwiliadol</a:t>
                      </a:r>
                    </a:p>
                    <a:p>
                      <a:pPr marL="0" marR="0" lvl="0" indent="0" algn="l" rtl="0">
                        <a:lnSpc>
                          <a:spcPct val="100000"/>
                        </a:lnSpc>
                        <a:spcBef>
                          <a:spcPts val="0"/>
                        </a:spcBef>
                        <a:spcAft>
                          <a:spcPts val="0"/>
                        </a:spcAft>
                        <a:buClr>
                          <a:schemeClr val="dk1"/>
                        </a:buClr>
                        <a:buSzPts val="1100"/>
                        <a:buFont typeface="Arial"/>
                        <a:buNone/>
                      </a:pPr>
                      <a:endParaRPr lang="cy-GB" sz="1600" noProof="0"/>
                    </a:p>
                    <a:p>
                      <a:pPr marL="0" marR="0" lvl="0" indent="0" algn="l" rtl="0">
                        <a:lnSpc>
                          <a:spcPct val="100000"/>
                        </a:lnSpc>
                        <a:spcBef>
                          <a:spcPts val="0"/>
                        </a:spcBef>
                        <a:spcAft>
                          <a:spcPts val="0"/>
                        </a:spcAft>
                        <a:buClr>
                          <a:schemeClr val="dk1"/>
                        </a:buClr>
                        <a:buSzPts val="1600"/>
                        <a:buFont typeface="Calibri"/>
                        <a:buNone/>
                      </a:pPr>
                      <a:endParaRPr lang="cy-GB" sz="1600" noProof="0"/>
                    </a:p>
                  </a:txBody>
                  <a:tcPr marL="91450" marR="91450" marT="45725" marB="45725"/>
                </a:tc>
                <a:tc>
                  <a:txBody>
                    <a:bodyPr/>
                    <a:lstStyle/>
                    <a:p>
                      <a:pPr marL="0" marR="0" lvl="0" indent="0" algn="l" rtl="0">
                        <a:lnSpc>
                          <a:spcPct val="100000"/>
                        </a:lnSpc>
                        <a:spcBef>
                          <a:spcPts val="0"/>
                        </a:spcBef>
                        <a:spcAft>
                          <a:spcPts val="0"/>
                        </a:spcAft>
                        <a:buClr>
                          <a:schemeClr val="dk1"/>
                        </a:buClr>
                        <a:buSzPts val="1100"/>
                        <a:buFont typeface="Arial"/>
                        <a:buNone/>
                      </a:pPr>
                      <a:r>
                        <a:rPr lang="cy-GB" sz="1600" noProof="0"/>
                        <a:t>Deall mwy am bwnc, creu syniadau newydd</a:t>
                      </a:r>
                    </a:p>
                    <a:p>
                      <a:pPr marL="0" marR="0" lvl="0" indent="0" algn="l" rtl="0">
                        <a:lnSpc>
                          <a:spcPct val="100000"/>
                        </a:lnSpc>
                        <a:spcBef>
                          <a:spcPts val="0"/>
                        </a:spcBef>
                        <a:spcAft>
                          <a:spcPts val="0"/>
                        </a:spcAft>
                        <a:buClr>
                          <a:schemeClr val="dk1"/>
                        </a:buClr>
                        <a:buSzPts val="1100"/>
                        <a:buFont typeface="Arial"/>
                        <a:buNone/>
                      </a:pPr>
                      <a:endParaRPr lang="cy-GB" sz="1600" noProof="0"/>
                    </a:p>
                    <a:p>
                      <a:pPr marL="0" marR="0" lvl="0" indent="0" algn="l" rtl="0">
                        <a:lnSpc>
                          <a:spcPct val="100000"/>
                        </a:lnSpc>
                        <a:spcBef>
                          <a:spcPts val="0"/>
                        </a:spcBef>
                        <a:spcAft>
                          <a:spcPts val="0"/>
                        </a:spcAft>
                        <a:buClr>
                          <a:schemeClr val="dk1"/>
                        </a:buClr>
                        <a:buSzPts val="1600"/>
                        <a:buFont typeface="Calibri"/>
                        <a:buNone/>
                      </a:pPr>
                      <a:endParaRPr lang="cy-GB" sz="1600" noProof="0"/>
                    </a:p>
                  </a:txBody>
                  <a:tcPr marL="91450" marR="91450" marT="45725" marB="45725"/>
                </a:tc>
                <a:tc>
                  <a:txBody>
                    <a:bodyPr/>
                    <a:lstStyle/>
                    <a:p>
                      <a:pPr marL="0" lvl="0" indent="0" algn="l" rtl="0">
                        <a:lnSpc>
                          <a:spcPct val="115000"/>
                        </a:lnSpc>
                        <a:spcBef>
                          <a:spcPts val="0"/>
                        </a:spcBef>
                        <a:spcAft>
                          <a:spcPts val="0"/>
                        </a:spcAft>
                        <a:buSzPts val="1100"/>
                        <a:buNone/>
                      </a:pPr>
                      <a:r>
                        <a:rPr lang="cy-GB" sz="1600" noProof="0"/>
                        <a:t>Beth yw’r ffordd orau i ysgolion reoli’r pontio o’r blynyddoedd cynnar i’r ysgol a lleihau unrhyw effeithiau negyddol ar blant, yn enwedig y rhai o gefndiroedd difreintiedig?</a:t>
                      </a:r>
                    </a:p>
                  </a:txBody>
                  <a:tcPr marL="91450" marR="91450" marT="45725" marB="45725"/>
                </a:tc>
                <a:extLst>
                  <a:ext uri="{0D108BD9-81ED-4DB2-BD59-A6C34878D82A}">
                    <a16:rowId xmlns:a16="http://schemas.microsoft.com/office/drawing/2014/main" val="10001"/>
                  </a:ext>
                </a:extLst>
              </a:tr>
              <a:tr h="778150">
                <a:tc>
                  <a:txBody>
                    <a:bodyPr/>
                    <a:lstStyle/>
                    <a:p>
                      <a:pPr marL="0" marR="0" lvl="0" indent="0" algn="l" rtl="0">
                        <a:spcBef>
                          <a:spcPts val="0"/>
                        </a:spcBef>
                        <a:spcAft>
                          <a:spcPts val="0"/>
                        </a:spcAft>
                        <a:buClr>
                          <a:schemeClr val="dk1"/>
                        </a:buClr>
                        <a:buSzPts val="1100"/>
                        <a:buFont typeface="Arial"/>
                        <a:buNone/>
                      </a:pPr>
                      <a:r>
                        <a:rPr lang="cy-GB" sz="1600" b="1" noProof="0"/>
                        <a:t>Rhagfynegol</a:t>
                      </a:r>
                    </a:p>
                    <a:p>
                      <a:pPr marL="0" marR="0" lvl="0" indent="0" algn="l" rtl="0">
                        <a:spcBef>
                          <a:spcPts val="0"/>
                        </a:spcBef>
                        <a:spcAft>
                          <a:spcPts val="0"/>
                        </a:spcAft>
                        <a:buClr>
                          <a:schemeClr val="dk1"/>
                        </a:buClr>
                        <a:buSzPts val="1100"/>
                        <a:buFont typeface="Arial"/>
                        <a:buNone/>
                      </a:pPr>
                      <a:endParaRPr lang="cy-GB" sz="1600" noProof="0"/>
                    </a:p>
                    <a:p>
                      <a:pPr marL="0" marR="0" lvl="0" indent="0" algn="l" rtl="0">
                        <a:spcBef>
                          <a:spcPts val="0"/>
                        </a:spcBef>
                        <a:spcAft>
                          <a:spcPts val="0"/>
                        </a:spcAft>
                        <a:buNone/>
                      </a:pPr>
                      <a:endParaRPr lang="cy-GB" sz="1600" noProof="0"/>
                    </a:p>
                  </a:txBody>
                  <a:tcPr marL="91450" marR="91450" marT="45725" marB="45725"/>
                </a:tc>
                <a:tc>
                  <a:txBody>
                    <a:bodyPr/>
                    <a:lstStyle/>
                    <a:p>
                      <a:pPr marL="0" marR="0" lvl="0" indent="0" algn="l" rtl="0">
                        <a:lnSpc>
                          <a:spcPct val="100000"/>
                        </a:lnSpc>
                        <a:spcBef>
                          <a:spcPts val="0"/>
                        </a:spcBef>
                        <a:spcAft>
                          <a:spcPts val="0"/>
                        </a:spcAft>
                        <a:buClr>
                          <a:schemeClr val="dk1"/>
                        </a:buClr>
                        <a:buSzPts val="1100"/>
                        <a:buFont typeface="Arial"/>
                        <a:buNone/>
                      </a:pPr>
                      <a:r>
                        <a:rPr lang="cy-GB" sz="1600" noProof="0"/>
                        <a:t>Ceisio nodi beth yw canlyniad gweithred yn y dyfodol</a:t>
                      </a:r>
                    </a:p>
                  </a:txBody>
                  <a:tcPr marL="91450" marR="91450" marT="45725" marB="45725"/>
                </a:tc>
                <a:tc>
                  <a:txBody>
                    <a:bodyPr/>
                    <a:lstStyle/>
                    <a:p>
                      <a:pPr marL="0" marR="0" lvl="0" indent="0" algn="l" rtl="0">
                        <a:spcBef>
                          <a:spcPts val="0"/>
                        </a:spcBef>
                        <a:spcAft>
                          <a:spcPts val="0"/>
                        </a:spcAft>
                        <a:buNone/>
                      </a:pPr>
                      <a:r>
                        <a:rPr lang="cy-GB" sz="1600" noProof="0"/>
                        <a:t>A fydd diwrnod ysgol estynedig yn gwella cyrhaeddiad addysgol?</a:t>
                      </a:r>
                      <a:endParaRPr lang="cy-GB" noProof="0"/>
                    </a:p>
                  </a:txBody>
                  <a:tcPr marL="91450" marR="91450" marT="45725" marB="45725"/>
                </a:tc>
                <a:extLst>
                  <a:ext uri="{0D108BD9-81ED-4DB2-BD59-A6C34878D82A}">
                    <a16:rowId xmlns:a16="http://schemas.microsoft.com/office/drawing/2014/main" val="10002"/>
                  </a:ext>
                </a:extLst>
              </a:tr>
              <a:tr h="778150">
                <a:tc>
                  <a:txBody>
                    <a:bodyPr/>
                    <a:lstStyle/>
                    <a:p>
                      <a:pPr marL="0" marR="0" lvl="0" indent="0" algn="l" rtl="0">
                        <a:spcBef>
                          <a:spcPts val="0"/>
                        </a:spcBef>
                        <a:spcAft>
                          <a:spcPts val="0"/>
                        </a:spcAft>
                        <a:buClr>
                          <a:schemeClr val="dk1"/>
                        </a:buClr>
                        <a:buSzPts val="1100"/>
                        <a:buFont typeface="Arial"/>
                        <a:buNone/>
                      </a:pPr>
                      <a:r>
                        <a:rPr lang="cy-GB" sz="1600" b="1" noProof="0"/>
                        <a:t>Disgrifiadol</a:t>
                      </a:r>
                    </a:p>
                    <a:p>
                      <a:pPr marL="0" marR="0" lvl="0" indent="0" algn="l" rtl="0">
                        <a:spcBef>
                          <a:spcPts val="0"/>
                        </a:spcBef>
                        <a:spcAft>
                          <a:spcPts val="0"/>
                        </a:spcAft>
                        <a:buClr>
                          <a:schemeClr val="dk1"/>
                        </a:buClr>
                        <a:buSzPts val="1100"/>
                        <a:buFont typeface="Arial"/>
                        <a:buNone/>
                      </a:pPr>
                      <a:endParaRPr lang="cy-GB" sz="1600" b="1" noProof="0"/>
                    </a:p>
                    <a:p>
                      <a:pPr marL="0" marR="0" lvl="0" indent="0" algn="l" rtl="0">
                        <a:spcBef>
                          <a:spcPts val="0"/>
                        </a:spcBef>
                        <a:spcAft>
                          <a:spcPts val="0"/>
                        </a:spcAft>
                        <a:buNone/>
                      </a:pPr>
                      <a:endParaRPr lang="cy-GB" sz="1600" b="1" noProof="0"/>
                    </a:p>
                  </a:txBody>
                  <a:tcPr marL="91450" marR="91450" marT="45725" marB="45725"/>
                </a:tc>
                <a:tc>
                  <a:txBody>
                    <a:bodyPr/>
                    <a:lstStyle/>
                    <a:p>
                      <a:pPr marL="0" marR="0" lvl="0" indent="0" algn="l" rtl="0">
                        <a:spcBef>
                          <a:spcPts val="0"/>
                        </a:spcBef>
                        <a:spcAft>
                          <a:spcPts val="0"/>
                        </a:spcAft>
                        <a:buNone/>
                      </a:pPr>
                      <a:r>
                        <a:rPr lang="cy-GB" sz="1600" noProof="0"/>
                        <a:t>Ceisio disgrifio pryd, ble, pam neu sut y digwyddodd rhywbeth</a:t>
                      </a:r>
                      <a:endParaRPr lang="cy-GB" noProof="0"/>
                    </a:p>
                  </a:txBody>
                  <a:tcPr marL="91450" marR="91450" marT="45725" marB="45725"/>
                </a:tc>
                <a:tc>
                  <a:txBody>
                    <a:bodyPr/>
                    <a:lstStyle/>
                    <a:p>
                      <a:pPr marL="0" marR="0" lvl="0" indent="0" algn="l" rtl="0">
                        <a:spcBef>
                          <a:spcPts val="0"/>
                        </a:spcBef>
                        <a:spcAft>
                          <a:spcPts val="0"/>
                        </a:spcAft>
                        <a:buNone/>
                      </a:pPr>
                      <a:r>
                        <a:rPr lang="cy-GB" sz="1600" noProof="0"/>
                        <a:t>Beth fu effaith Covid ar iechyd meddwl a lles dysgwyr?</a:t>
                      </a:r>
                    </a:p>
                  </a:txBody>
                  <a:tcPr marL="91450" marR="91450" marT="45725" marB="45725"/>
                </a:tc>
                <a:extLst>
                  <a:ext uri="{0D108BD9-81ED-4DB2-BD59-A6C34878D82A}">
                    <a16:rowId xmlns:a16="http://schemas.microsoft.com/office/drawing/2014/main" val="10003"/>
                  </a:ext>
                </a:extLst>
              </a:tr>
              <a:tr h="1420450">
                <a:tc>
                  <a:txBody>
                    <a:bodyPr/>
                    <a:lstStyle/>
                    <a:p>
                      <a:pPr marL="0" marR="0" lvl="0" indent="0" algn="l" rtl="0">
                        <a:spcBef>
                          <a:spcPts val="0"/>
                        </a:spcBef>
                        <a:spcAft>
                          <a:spcPts val="0"/>
                        </a:spcAft>
                        <a:buClr>
                          <a:schemeClr val="dk1"/>
                        </a:buClr>
                        <a:buSzPts val="1100"/>
                        <a:buFont typeface="Arial"/>
                        <a:buNone/>
                      </a:pPr>
                      <a:r>
                        <a:rPr lang="cy-GB" sz="1600" b="1" noProof="0"/>
                        <a:t>Esboniadol</a:t>
                      </a:r>
                    </a:p>
                    <a:p>
                      <a:pPr marL="0" marR="0" lvl="0" indent="0" algn="l" rtl="0">
                        <a:spcBef>
                          <a:spcPts val="0"/>
                        </a:spcBef>
                        <a:spcAft>
                          <a:spcPts val="0"/>
                        </a:spcAft>
                        <a:buClr>
                          <a:schemeClr val="dk1"/>
                        </a:buClr>
                        <a:buSzPts val="1100"/>
                        <a:buFont typeface="Arial"/>
                        <a:buNone/>
                      </a:pPr>
                      <a:endParaRPr lang="cy-GB" sz="1600" b="1" noProof="0"/>
                    </a:p>
                    <a:p>
                      <a:pPr marL="0" marR="0" lvl="0" indent="0" algn="l" rtl="0">
                        <a:spcBef>
                          <a:spcPts val="0"/>
                        </a:spcBef>
                        <a:spcAft>
                          <a:spcPts val="0"/>
                        </a:spcAft>
                        <a:buNone/>
                      </a:pPr>
                      <a:endParaRPr lang="cy-GB" sz="1600" b="1" noProof="0"/>
                    </a:p>
                  </a:txBody>
                  <a:tcPr marL="91450" marR="91450" marT="45725" marB="45725"/>
                </a:tc>
                <a:tc>
                  <a:txBody>
                    <a:bodyPr/>
                    <a:lstStyle/>
                    <a:p>
                      <a:pPr marL="0" marR="0" lvl="0" indent="0" algn="l" rtl="0">
                        <a:lnSpc>
                          <a:spcPct val="100000"/>
                        </a:lnSpc>
                        <a:spcBef>
                          <a:spcPts val="0"/>
                        </a:spcBef>
                        <a:spcAft>
                          <a:spcPts val="0"/>
                        </a:spcAft>
                        <a:buClr>
                          <a:schemeClr val="dk1"/>
                        </a:buClr>
                        <a:buSzPts val="1600"/>
                        <a:buFont typeface="Calibri"/>
                        <a:buNone/>
                      </a:pPr>
                      <a:r>
                        <a:rPr lang="cy-GB" sz="1600" noProof="0"/>
                        <a:t>Ceisio egluro pryd, ble, pam neu sut y digwyddodd rhywbeth</a:t>
                      </a:r>
                      <a:endParaRPr lang="cy-GB" noProof="0"/>
                    </a:p>
                  </a:txBody>
                  <a:tcPr marL="91450" marR="91450" marT="45725" marB="45725"/>
                </a:tc>
                <a:tc>
                  <a:txBody>
                    <a:bodyPr/>
                    <a:lstStyle/>
                    <a:p>
                      <a:pPr marL="0" marR="0" lvl="0" indent="0" algn="l" rtl="0">
                        <a:lnSpc>
                          <a:spcPct val="100000"/>
                        </a:lnSpc>
                        <a:spcBef>
                          <a:spcPts val="0"/>
                        </a:spcBef>
                        <a:spcAft>
                          <a:spcPts val="0"/>
                        </a:spcAft>
                        <a:buClr>
                          <a:schemeClr val="dk1"/>
                        </a:buClr>
                        <a:buSzPts val="1100"/>
                        <a:buFont typeface="Arial"/>
                        <a:buNone/>
                      </a:pPr>
                      <a:r>
                        <a:rPr lang="cy-GB" sz="1600" noProof="0" dirty="0"/>
                        <a:t>Beth yw'r ffactorau sy'n gysylltiedig â lles athrawon a disgyblion?</a:t>
                      </a:r>
                    </a:p>
                    <a:p>
                      <a:pPr marL="0" marR="0" lvl="0" indent="0" algn="l" rtl="0">
                        <a:lnSpc>
                          <a:spcPct val="100000"/>
                        </a:lnSpc>
                        <a:spcBef>
                          <a:spcPts val="0"/>
                        </a:spcBef>
                        <a:spcAft>
                          <a:spcPts val="0"/>
                        </a:spcAft>
                        <a:buClr>
                          <a:schemeClr val="dk1"/>
                        </a:buClr>
                        <a:buSzPts val="1100"/>
                        <a:buFont typeface="Arial"/>
                        <a:buNone/>
                      </a:pPr>
                      <a:r>
                        <a:rPr lang="cy-GB" sz="1600" noProof="0" dirty="0"/>
                        <a:t>Pa ymyriadau a dulliau gweithredu sy'n effeithiol wrth gefnogi a hyrwyddo lles pawb mewn ysgolion ?</a:t>
                      </a:r>
                    </a:p>
                  </a:txBody>
                  <a:tcPr marL="91450" marR="91450" marT="45725" marB="45725"/>
                </a:tc>
                <a:extLst>
                  <a:ext uri="{0D108BD9-81ED-4DB2-BD59-A6C34878D82A}">
                    <a16:rowId xmlns:a16="http://schemas.microsoft.com/office/drawing/2014/main" val="10004"/>
                  </a:ext>
                </a:extLst>
              </a:tr>
            </a:tbl>
          </a:graphicData>
        </a:graphic>
      </p:graphicFrame>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241"/>
        <p:cNvGrpSpPr/>
        <p:nvPr/>
      </p:nvGrpSpPr>
      <p:grpSpPr>
        <a:xfrm>
          <a:off x="0" y="0"/>
          <a:ext cx="0" cy="0"/>
          <a:chOff x="0" y="0"/>
          <a:chExt cx="0" cy="0"/>
        </a:xfrm>
      </p:grpSpPr>
      <p:sp>
        <p:nvSpPr>
          <p:cNvPr id="242" name="Google Shape;242;p11"/>
          <p:cNvSpPr txBox="1">
            <a:spLocks noGrp="1"/>
          </p:cNvSpPr>
          <p:nvPr>
            <p:ph type="title"/>
          </p:nvPr>
        </p:nvSpPr>
        <p:spPr>
          <a:xfrm>
            <a:off x="249945" y="206760"/>
            <a:ext cx="7886700" cy="625998"/>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chemeClr val="dk1"/>
              </a:buClr>
              <a:buSzPts val="3600"/>
              <a:buFont typeface="Calibri"/>
              <a:buNone/>
            </a:pPr>
            <a:r>
              <a:rPr lang="en-GB" sz="3600" b="1" i="1" dirty="0"/>
              <a:t>Types of research questions</a:t>
            </a:r>
            <a:endParaRPr i="1" dirty="0"/>
          </a:p>
        </p:txBody>
      </p:sp>
      <p:graphicFrame>
        <p:nvGraphicFramePr>
          <p:cNvPr id="243" name="Google Shape;243;p11"/>
          <p:cNvGraphicFramePr/>
          <p:nvPr>
            <p:extLst>
              <p:ext uri="{D42A27DB-BD31-4B8C-83A1-F6EECF244321}">
                <p14:modId xmlns:p14="http://schemas.microsoft.com/office/powerpoint/2010/main" val="583883647"/>
              </p:ext>
            </p:extLst>
          </p:nvPr>
        </p:nvGraphicFramePr>
        <p:xfrm>
          <a:off x="249945" y="985158"/>
          <a:ext cx="7529500" cy="5037995"/>
        </p:xfrm>
        <a:graphic>
          <a:graphicData uri="http://schemas.openxmlformats.org/drawingml/2006/table">
            <a:tbl>
              <a:tblPr firstRow="1" bandRow="1">
                <a:noFill/>
                <a:tableStyleId>{4CD4711E-E24A-45A4-8075-EA237C012A4E}</a:tableStyleId>
              </a:tblPr>
              <a:tblGrid>
                <a:gridCol w="1361925">
                  <a:extLst>
                    <a:ext uri="{9D8B030D-6E8A-4147-A177-3AD203B41FA5}">
                      <a16:colId xmlns:a16="http://schemas.microsoft.com/office/drawing/2014/main" val="20000"/>
                    </a:ext>
                  </a:extLst>
                </a:gridCol>
                <a:gridCol w="2558425">
                  <a:extLst>
                    <a:ext uri="{9D8B030D-6E8A-4147-A177-3AD203B41FA5}">
                      <a16:colId xmlns:a16="http://schemas.microsoft.com/office/drawing/2014/main" val="20001"/>
                    </a:ext>
                  </a:extLst>
                </a:gridCol>
                <a:gridCol w="3609150">
                  <a:extLst>
                    <a:ext uri="{9D8B030D-6E8A-4147-A177-3AD203B41FA5}">
                      <a16:colId xmlns:a16="http://schemas.microsoft.com/office/drawing/2014/main" val="20002"/>
                    </a:ext>
                  </a:extLst>
                </a:gridCol>
              </a:tblGrid>
              <a:tr h="559475">
                <a:tc>
                  <a:txBody>
                    <a:bodyPr/>
                    <a:lstStyle/>
                    <a:p>
                      <a:pPr marL="0" marR="0" lvl="0" indent="0" algn="l" rtl="0">
                        <a:spcBef>
                          <a:spcPts val="0"/>
                        </a:spcBef>
                        <a:spcAft>
                          <a:spcPts val="0"/>
                        </a:spcAft>
                        <a:buNone/>
                      </a:pPr>
                      <a:r>
                        <a:rPr lang="en-GB" sz="1600" i="1" u="none" strike="noStrike" cap="none"/>
                        <a:t>Question types</a:t>
                      </a:r>
                      <a:endParaRPr i="1"/>
                    </a:p>
                  </a:txBody>
                  <a:tcPr marL="91450" marR="91450" marT="45725" marB="45725"/>
                </a:tc>
                <a:tc>
                  <a:txBody>
                    <a:bodyPr/>
                    <a:lstStyle/>
                    <a:p>
                      <a:pPr marL="0" marR="0" lvl="0" indent="0" algn="l" rtl="0">
                        <a:spcBef>
                          <a:spcPts val="0"/>
                        </a:spcBef>
                        <a:spcAft>
                          <a:spcPts val="0"/>
                        </a:spcAft>
                        <a:buNone/>
                      </a:pPr>
                      <a:r>
                        <a:rPr lang="en-GB" sz="1600" i="1"/>
                        <a:t>Definition</a:t>
                      </a:r>
                      <a:endParaRPr i="1"/>
                    </a:p>
                  </a:txBody>
                  <a:tcPr marL="91450" marR="91450" marT="45725" marB="45725"/>
                </a:tc>
                <a:tc>
                  <a:txBody>
                    <a:bodyPr/>
                    <a:lstStyle/>
                    <a:p>
                      <a:pPr marL="0" marR="0" lvl="0" indent="0" algn="l" rtl="0">
                        <a:spcBef>
                          <a:spcPts val="0"/>
                        </a:spcBef>
                        <a:spcAft>
                          <a:spcPts val="0"/>
                        </a:spcAft>
                        <a:buNone/>
                      </a:pPr>
                      <a:r>
                        <a:rPr lang="en-GB" sz="1600" i="1"/>
                        <a:t>Example</a:t>
                      </a:r>
                      <a:endParaRPr i="1"/>
                    </a:p>
                  </a:txBody>
                  <a:tcPr marL="91450" marR="91450" marT="45725" marB="45725"/>
                </a:tc>
                <a:extLst>
                  <a:ext uri="{0D108BD9-81ED-4DB2-BD59-A6C34878D82A}">
                    <a16:rowId xmlns:a16="http://schemas.microsoft.com/office/drawing/2014/main" val="10000"/>
                  </a:ext>
                </a:extLst>
              </a:tr>
              <a:tr h="1253625">
                <a:tc>
                  <a:txBody>
                    <a:bodyPr/>
                    <a:lstStyle/>
                    <a:p>
                      <a:pPr marL="0" marR="0" lvl="0" indent="0" algn="l" rtl="0">
                        <a:lnSpc>
                          <a:spcPct val="100000"/>
                        </a:lnSpc>
                        <a:spcBef>
                          <a:spcPts val="0"/>
                        </a:spcBef>
                        <a:spcAft>
                          <a:spcPts val="0"/>
                        </a:spcAft>
                        <a:buClr>
                          <a:schemeClr val="dk1"/>
                        </a:buClr>
                        <a:buSzPts val="1600"/>
                        <a:buFont typeface="Calibri"/>
                        <a:buNone/>
                      </a:pPr>
                      <a:r>
                        <a:rPr lang="en-GB" sz="1600" b="1" i="1"/>
                        <a:t>Exploratory</a:t>
                      </a:r>
                      <a:endParaRPr sz="1600" i="1"/>
                    </a:p>
                  </a:txBody>
                  <a:tcPr marL="91450" marR="91450" marT="45725" marB="45725"/>
                </a:tc>
                <a:tc>
                  <a:txBody>
                    <a:bodyPr/>
                    <a:lstStyle/>
                    <a:p>
                      <a:pPr marL="0" marR="0" lvl="0" indent="0" algn="l" rtl="0">
                        <a:lnSpc>
                          <a:spcPct val="100000"/>
                        </a:lnSpc>
                        <a:spcBef>
                          <a:spcPts val="0"/>
                        </a:spcBef>
                        <a:spcAft>
                          <a:spcPts val="0"/>
                        </a:spcAft>
                        <a:buClr>
                          <a:schemeClr val="dk1"/>
                        </a:buClr>
                        <a:buSzPts val="1600"/>
                        <a:buFont typeface="Calibri"/>
                        <a:buNone/>
                      </a:pPr>
                      <a:r>
                        <a:rPr lang="en-GB" sz="1600" i="1"/>
                        <a:t>Understanding more about a topic, generating new ideas</a:t>
                      </a:r>
                      <a:endParaRPr sz="1600" i="1"/>
                    </a:p>
                  </a:txBody>
                  <a:tcPr marL="91450" marR="91450" marT="45725" marB="45725"/>
                </a:tc>
                <a:tc>
                  <a:txBody>
                    <a:bodyPr/>
                    <a:lstStyle/>
                    <a:p>
                      <a:pPr marL="0" marR="0" lvl="0" indent="0" algn="l" rtl="0">
                        <a:spcBef>
                          <a:spcPts val="0"/>
                        </a:spcBef>
                        <a:spcAft>
                          <a:spcPts val="0"/>
                        </a:spcAft>
                        <a:buNone/>
                      </a:pPr>
                      <a:r>
                        <a:rPr lang="en-GB" sz="1600" b="0" i="1">
                          <a:solidFill>
                            <a:schemeClr val="dk1"/>
                          </a:solidFill>
                          <a:latin typeface="Calibri"/>
                          <a:ea typeface="Calibri"/>
                          <a:cs typeface="Calibri"/>
                          <a:sym typeface="Calibri"/>
                        </a:rPr>
                        <a:t>How can schools best manage the transition from early years to school and minimise any negative effects on children, especially those from disadvantaged backgrounds?</a:t>
                      </a:r>
                      <a:endParaRPr sz="1600" i="1"/>
                    </a:p>
                  </a:txBody>
                  <a:tcPr marL="91450" marR="91450" marT="45725" marB="45725"/>
                </a:tc>
                <a:extLst>
                  <a:ext uri="{0D108BD9-81ED-4DB2-BD59-A6C34878D82A}">
                    <a16:rowId xmlns:a16="http://schemas.microsoft.com/office/drawing/2014/main" val="10001"/>
                  </a:ext>
                </a:extLst>
              </a:tr>
              <a:tr h="663075">
                <a:tc>
                  <a:txBody>
                    <a:bodyPr/>
                    <a:lstStyle/>
                    <a:p>
                      <a:pPr marL="0" marR="0" lvl="0" indent="0" algn="l" rtl="0">
                        <a:spcBef>
                          <a:spcPts val="0"/>
                        </a:spcBef>
                        <a:spcAft>
                          <a:spcPts val="0"/>
                        </a:spcAft>
                        <a:buNone/>
                      </a:pPr>
                      <a:r>
                        <a:rPr lang="en-GB" sz="1600" b="1" i="1"/>
                        <a:t>Predictive</a:t>
                      </a:r>
                      <a:endParaRPr sz="1600" i="1"/>
                    </a:p>
                  </a:txBody>
                  <a:tcPr marL="91450" marR="91450" marT="45725" marB="45725"/>
                </a:tc>
                <a:tc>
                  <a:txBody>
                    <a:bodyPr/>
                    <a:lstStyle/>
                    <a:p>
                      <a:pPr marL="0" marR="0" lvl="0" indent="0" algn="l" rtl="0">
                        <a:lnSpc>
                          <a:spcPct val="100000"/>
                        </a:lnSpc>
                        <a:spcBef>
                          <a:spcPts val="0"/>
                        </a:spcBef>
                        <a:spcAft>
                          <a:spcPts val="0"/>
                        </a:spcAft>
                        <a:buClr>
                          <a:schemeClr val="dk1"/>
                        </a:buClr>
                        <a:buSzPts val="1600"/>
                        <a:buFont typeface="Calibri"/>
                        <a:buNone/>
                      </a:pPr>
                      <a:r>
                        <a:rPr lang="en-GB" sz="1600" i="1"/>
                        <a:t>Trying to indicate what is the future outcome of an action</a:t>
                      </a:r>
                      <a:endParaRPr sz="1600" i="1"/>
                    </a:p>
                  </a:txBody>
                  <a:tcPr marL="91450" marR="91450" marT="45725" marB="45725"/>
                </a:tc>
                <a:tc>
                  <a:txBody>
                    <a:bodyPr/>
                    <a:lstStyle/>
                    <a:p>
                      <a:pPr marL="0" marR="0" lvl="0" indent="0" algn="l" rtl="0">
                        <a:spcBef>
                          <a:spcPts val="0"/>
                        </a:spcBef>
                        <a:spcAft>
                          <a:spcPts val="0"/>
                        </a:spcAft>
                        <a:buNone/>
                      </a:pPr>
                      <a:r>
                        <a:rPr lang="en-GB" sz="1600" i="1"/>
                        <a:t>Will an extended school day improve educational attainment?</a:t>
                      </a:r>
                      <a:endParaRPr i="1"/>
                    </a:p>
                  </a:txBody>
                  <a:tcPr marL="91450" marR="91450" marT="45725" marB="45725"/>
                </a:tc>
                <a:extLst>
                  <a:ext uri="{0D108BD9-81ED-4DB2-BD59-A6C34878D82A}">
                    <a16:rowId xmlns:a16="http://schemas.microsoft.com/office/drawing/2014/main" val="10002"/>
                  </a:ext>
                </a:extLst>
              </a:tr>
              <a:tr h="787400">
                <a:tc>
                  <a:txBody>
                    <a:bodyPr/>
                    <a:lstStyle/>
                    <a:p>
                      <a:pPr marL="0" marR="0" lvl="0" indent="0" algn="l" rtl="0">
                        <a:spcBef>
                          <a:spcPts val="0"/>
                        </a:spcBef>
                        <a:spcAft>
                          <a:spcPts val="0"/>
                        </a:spcAft>
                        <a:buNone/>
                      </a:pPr>
                      <a:r>
                        <a:rPr lang="en-GB" sz="1600" b="1" i="1"/>
                        <a:t>Descriptive</a:t>
                      </a:r>
                      <a:endParaRPr i="1"/>
                    </a:p>
                  </a:txBody>
                  <a:tcPr marL="91450" marR="91450" marT="45725" marB="45725"/>
                </a:tc>
                <a:tc>
                  <a:txBody>
                    <a:bodyPr/>
                    <a:lstStyle/>
                    <a:p>
                      <a:pPr marL="0" marR="0" lvl="0" indent="0" algn="l" rtl="0">
                        <a:spcBef>
                          <a:spcPts val="0"/>
                        </a:spcBef>
                        <a:spcAft>
                          <a:spcPts val="0"/>
                        </a:spcAft>
                        <a:buNone/>
                      </a:pPr>
                      <a:r>
                        <a:rPr lang="en-GB" sz="1600" i="1"/>
                        <a:t>Seeking to describe when, where, why or how something occurred</a:t>
                      </a:r>
                      <a:endParaRPr i="1"/>
                    </a:p>
                  </a:txBody>
                  <a:tcPr marL="91450" marR="91450" marT="45725" marB="45725"/>
                </a:tc>
                <a:tc>
                  <a:txBody>
                    <a:bodyPr/>
                    <a:lstStyle/>
                    <a:p>
                      <a:pPr marL="0" marR="0" lvl="0" indent="0" algn="l" rtl="0">
                        <a:spcBef>
                          <a:spcPts val="0"/>
                        </a:spcBef>
                        <a:spcAft>
                          <a:spcPts val="0"/>
                        </a:spcAft>
                        <a:buNone/>
                      </a:pPr>
                      <a:r>
                        <a:rPr lang="en-GB" sz="1600" i="1"/>
                        <a:t>What has the impact been of Covid on learners mental health and well being?</a:t>
                      </a:r>
                      <a:r>
                        <a:rPr lang="en-GB" sz="1600" b="0" i="1">
                          <a:solidFill>
                            <a:schemeClr val="dk1"/>
                          </a:solidFill>
                          <a:latin typeface="Calibri"/>
                          <a:ea typeface="Calibri"/>
                          <a:cs typeface="Calibri"/>
                          <a:sym typeface="Calibri"/>
                        </a:rPr>
                        <a:t> </a:t>
                      </a:r>
                      <a:endParaRPr sz="1600" i="1"/>
                    </a:p>
                  </a:txBody>
                  <a:tcPr marL="91450" marR="91450" marT="45725" marB="45725"/>
                </a:tc>
                <a:extLst>
                  <a:ext uri="{0D108BD9-81ED-4DB2-BD59-A6C34878D82A}">
                    <a16:rowId xmlns:a16="http://schemas.microsoft.com/office/drawing/2014/main" val="10003"/>
                  </a:ext>
                </a:extLst>
              </a:tr>
              <a:tr h="1502275">
                <a:tc>
                  <a:txBody>
                    <a:bodyPr/>
                    <a:lstStyle/>
                    <a:p>
                      <a:pPr marL="0" marR="0" lvl="0" indent="0" algn="l" rtl="0">
                        <a:spcBef>
                          <a:spcPts val="0"/>
                        </a:spcBef>
                        <a:spcAft>
                          <a:spcPts val="0"/>
                        </a:spcAft>
                        <a:buNone/>
                      </a:pPr>
                      <a:r>
                        <a:rPr lang="en-GB" sz="1600" b="1" i="1"/>
                        <a:t>Explanatory</a:t>
                      </a:r>
                      <a:endParaRPr i="1"/>
                    </a:p>
                  </a:txBody>
                  <a:tcPr marL="91450" marR="91450" marT="45725" marB="45725"/>
                </a:tc>
                <a:tc>
                  <a:txBody>
                    <a:bodyPr/>
                    <a:lstStyle/>
                    <a:p>
                      <a:pPr marL="0" marR="0" lvl="0" indent="0" algn="l" rtl="0">
                        <a:lnSpc>
                          <a:spcPct val="100000"/>
                        </a:lnSpc>
                        <a:spcBef>
                          <a:spcPts val="0"/>
                        </a:spcBef>
                        <a:spcAft>
                          <a:spcPts val="0"/>
                        </a:spcAft>
                        <a:buClr>
                          <a:schemeClr val="dk1"/>
                        </a:buClr>
                        <a:buSzPts val="1600"/>
                        <a:buFont typeface="Calibri"/>
                        <a:buNone/>
                      </a:pPr>
                      <a:r>
                        <a:rPr lang="en-GB" sz="1600" i="1"/>
                        <a:t>Seeking to explain when, where, why or how something occurred</a:t>
                      </a:r>
                      <a:endParaRPr i="1"/>
                    </a:p>
                  </a:txBody>
                  <a:tcPr marL="91450" marR="91450" marT="45725" marB="45725"/>
                </a:tc>
                <a:tc>
                  <a:txBody>
                    <a:bodyPr/>
                    <a:lstStyle/>
                    <a:p>
                      <a:pPr marL="0" marR="0" lvl="0" indent="0" algn="l" rtl="0">
                        <a:lnSpc>
                          <a:spcPct val="100000"/>
                        </a:lnSpc>
                        <a:spcBef>
                          <a:spcPts val="0"/>
                        </a:spcBef>
                        <a:spcAft>
                          <a:spcPts val="0"/>
                        </a:spcAft>
                        <a:buClr>
                          <a:schemeClr val="dk1"/>
                        </a:buClr>
                        <a:buSzPts val="1600"/>
                        <a:buFont typeface="Calibri"/>
                        <a:buNone/>
                      </a:pPr>
                      <a:r>
                        <a:rPr lang="en-GB" sz="1600" b="0" i="1" dirty="0">
                          <a:solidFill>
                            <a:schemeClr val="dk1"/>
                          </a:solidFill>
                          <a:latin typeface="Calibri"/>
                          <a:ea typeface="Calibri"/>
                          <a:cs typeface="Calibri"/>
                          <a:sym typeface="Calibri"/>
                        </a:rPr>
                        <a:t>What are the factors associated with teacher and pupil wellbeing?</a:t>
                      </a:r>
                      <a:endParaRPr sz="1600" i="1" dirty="0"/>
                    </a:p>
                    <a:p>
                      <a:pPr marL="0" marR="0" lvl="0" indent="0" algn="l" rtl="0">
                        <a:lnSpc>
                          <a:spcPct val="100000"/>
                        </a:lnSpc>
                        <a:spcBef>
                          <a:spcPts val="0"/>
                        </a:spcBef>
                        <a:spcAft>
                          <a:spcPts val="0"/>
                        </a:spcAft>
                        <a:buClr>
                          <a:schemeClr val="dk1"/>
                        </a:buClr>
                        <a:buSzPts val="1600"/>
                        <a:buFont typeface="Calibri"/>
                        <a:buNone/>
                      </a:pPr>
                      <a:r>
                        <a:rPr lang="en-GB" sz="1600" b="0" i="1" dirty="0">
                          <a:solidFill>
                            <a:schemeClr val="dk1"/>
                          </a:solidFill>
                          <a:latin typeface="Calibri"/>
                          <a:ea typeface="Calibri"/>
                          <a:cs typeface="Calibri"/>
                          <a:sym typeface="Calibri"/>
                        </a:rPr>
                        <a:t>What interventions and approaches are effective in supporting and promoting wellbeing of all in schools ?</a:t>
                      </a:r>
                      <a:endParaRPr sz="1600" i="1" dirty="0"/>
                    </a:p>
                  </a:txBody>
                  <a:tcPr marL="91450" marR="91450" marT="45725" marB="45725"/>
                </a:tc>
                <a:extLst>
                  <a:ext uri="{0D108BD9-81ED-4DB2-BD59-A6C34878D82A}">
                    <a16:rowId xmlns:a16="http://schemas.microsoft.com/office/drawing/2014/main" val="10004"/>
                  </a:ext>
                </a:extLst>
              </a:tr>
            </a:tbl>
          </a:graphicData>
        </a:graphic>
      </p:graphicFrame>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270"/>
        <p:cNvGrpSpPr/>
        <p:nvPr/>
      </p:nvGrpSpPr>
      <p:grpSpPr>
        <a:xfrm>
          <a:off x="0" y="0"/>
          <a:ext cx="0" cy="0"/>
          <a:chOff x="0" y="0"/>
          <a:chExt cx="0" cy="0"/>
        </a:xfrm>
      </p:grpSpPr>
      <p:pic>
        <p:nvPicPr>
          <p:cNvPr id="271" name="Google Shape;271;g1644b276df6_1_0"/>
          <p:cNvPicPr preferRelativeResize="0"/>
          <p:nvPr/>
        </p:nvPicPr>
        <p:blipFill>
          <a:blip r:embed="rId3">
            <a:alphaModFix/>
          </a:blip>
          <a:stretch>
            <a:fillRect/>
          </a:stretch>
        </p:blipFill>
        <p:spPr>
          <a:xfrm>
            <a:off x="0" y="0"/>
            <a:ext cx="9144000" cy="6858000"/>
          </a:xfrm>
          <a:prstGeom prst="rect">
            <a:avLst/>
          </a:prstGeom>
          <a:noFill/>
          <a:ln>
            <a:noFill/>
          </a:ln>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254"/>
        <p:cNvGrpSpPr/>
        <p:nvPr/>
      </p:nvGrpSpPr>
      <p:grpSpPr>
        <a:xfrm>
          <a:off x="0" y="0"/>
          <a:ext cx="0" cy="0"/>
          <a:chOff x="0" y="0"/>
          <a:chExt cx="0" cy="0"/>
        </a:xfrm>
      </p:grpSpPr>
      <p:sp>
        <p:nvSpPr>
          <p:cNvPr id="255" name="Google Shape;255;p12"/>
          <p:cNvSpPr/>
          <p:nvPr/>
        </p:nvSpPr>
        <p:spPr>
          <a:xfrm>
            <a:off x="2519364" y="2330055"/>
            <a:ext cx="3864769" cy="2850356"/>
          </a:xfrm>
          <a:prstGeom prst="ellipse">
            <a:avLst/>
          </a:prstGeom>
          <a:solidFill>
            <a:schemeClr val="lt1"/>
          </a:solidFill>
          <a:ln w="12700" cap="flat" cmpd="sng">
            <a:solidFill>
              <a:srgbClr val="7030A0"/>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sz="1425">
              <a:solidFill>
                <a:srgbClr val="000000"/>
              </a:solidFill>
              <a:latin typeface="Arial"/>
              <a:ea typeface="Arial"/>
              <a:cs typeface="Arial"/>
              <a:sym typeface="Arial"/>
            </a:endParaRPr>
          </a:p>
        </p:txBody>
      </p:sp>
      <p:sp>
        <p:nvSpPr>
          <p:cNvPr id="256" name="Google Shape;256;p12"/>
          <p:cNvSpPr txBox="1">
            <a:spLocks noGrp="1"/>
          </p:cNvSpPr>
          <p:nvPr>
            <p:ph type="title"/>
          </p:nvPr>
        </p:nvSpPr>
        <p:spPr>
          <a:xfrm>
            <a:off x="692050" y="715325"/>
            <a:ext cx="6221400" cy="471600"/>
          </a:xfrm>
          <a:prstGeom prst="rect">
            <a:avLst/>
          </a:prstGeom>
          <a:noFill/>
          <a:ln>
            <a:noFill/>
          </a:ln>
        </p:spPr>
        <p:txBody>
          <a:bodyPr spcFirstLastPara="1" wrap="square" lIns="91425" tIns="45700" rIns="91425" bIns="45700" anchor="ctr" anchorCtr="0">
            <a:noAutofit/>
          </a:bodyPr>
          <a:lstStyle/>
          <a:p>
            <a:pPr marL="0" lvl="0" indent="0" algn="l" rtl="0">
              <a:lnSpc>
                <a:spcPct val="90000"/>
              </a:lnSpc>
              <a:spcBef>
                <a:spcPts val="0"/>
              </a:spcBef>
              <a:spcAft>
                <a:spcPts val="0"/>
              </a:spcAft>
              <a:buClr>
                <a:schemeClr val="dk1"/>
              </a:buClr>
              <a:buSzPts val="2400"/>
              <a:buFont typeface="Calibri"/>
              <a:buNone/>
            </a:pPr>
            <a:r>
              <a:rPr lang="en-GB" sz="2600" b="1" i="1" dirty="0"/>
              <a:t>Exploring my question: who can help me?</a:t>
            </a:r>
            <a:r>
              <a:rPr lang="en-GB" sz="2400" b="1" i="1" dirty="0"/>
              <a:t> </a:t>
            </a:r>
            <a:endParaRPr sz="2400" b="1" i="1" dirty="0"/>
          </a:p>
        </p:txBody>
      </p:sp>
      <p:sp>
        <p:nvSpPr>
          <p:cNvPr id="257" name="Google Shape;257;p12"/>
          <p:cNvSpPr/>
          <p:nvPr/>
        </p:nvSpPr>
        <p:spPr>
          <a:xfrm>
            <a:off x="3224214" y="2817020"/>
            <a:ext cx="1256110" cy="812006"/>
          </a:xfrm>
          <a:prstGeom prst="roundRect">
            <a:avLst>
              <a:gd name="adj" fmla="val 16667"/>
            </a:avLst>
          </a:prstGeom>
          <a:solidFill>
            <a:srgbClr val="D5DBE5"/>
          </a:solidFill>
          <a:ln w="9525" cap="flat" cmpd="sng">
            <a:solidFill>
              <a:srgbClr val="7030A0"/>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r>
              <a:rPr lang="en-GB" sz="1950">
                <a:solidFill>
                  <a:srgbClr val="000000"/>
                </a:solidFill>
                <a:latin typeface="Arial"/>
                <a:ea typeface="Arial"/>
                <a:cs typeface="Arial"/>
                <a:sym typeface="Arial"/>
              </a:rPr>
              <a:t>Self</a:t>
            </a:r>
            <a:endParaRPr/>
          </a:p>
        </p:txBody>
      </p:sp>
      <p:sp>
        <p:nvSpPr>
          <p:cNvPr id="258" name="Google Shape;258;p12"/>
          <p:cNvSpPr/>
          <p:nvPr/>
        </p:nvSpPr>
        <p:spPr>
          <a:xfrm>
            <a:off x="3249217" y="3807619"/>
            <a:ext cx="1202531" cy="791766"/>
          </a:xfrm>
          <a:prstGeom prst="roundRect">
            <a:avLst>
              <a:gd name="adj" fmla="val 16667"/>
            </a:avLst>
          </a:prstGeom>
          <a:solidFill>
            <a:srgbClr val="D5DBE5"/>
          </a:solidFill>
          <a:ln w="9525" cap="flat" cmpd="sng">
            <a:solidFill>
              <a:srgbClr val="7030A0"/>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r>
              <a:rPr lang="en-GB" sz="1950">
                <a:solidFill>
                  <a:srgbClr val="000000"/>
                </a:solidFill>
                <a:latin typeface="Arial"/>
                <a:ea typeface="Arial"/>
                <a:cs typeface="Arial"/>
                <a:sym typeface="Arial"/>
              </a:rPr>
              <a:t>Peers</a:t>
            </a:r>
            <a:endParaRPr/>
          </a:p>
        </p:txBody>
      </p:sp>
      <p:sp>
        <p:nvSpPr>
          <p:cNvPr id="259" name="Google Shape;259;p12"/>
          <p:cNvSpPr/>
          <p:nvPr/>
        </p:nvSpPr>
        <p:spPr>
          <a:xfrm>
            <a:off x="4710114" y="3807620"/>
            <a:ext cx="1140619" cy="813197"/>
          </a:xfrm>
          <a:prstGeom prst="roundRect">
            <a:avLst>
              <a:gd name="adj" fmla="val 16667"/>
            </a:avLst>
          </a:prstGeom>
          <a:solidFill>
            <a:srgbClr val="D5DBE5"/>
          </a:solidFill>
          <a:ln w="9525" cap="flat" cmpd="sng">
            <a:solidFill>
              <a:srgbClr val="7030A0"/>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r>
              <a:rPr lang="en-GB" sz="1219">
                <a:solidFill>
                  <a:srgbClr val="000000"/>
                </a:solidFill>
                <a:latin typeface="Arial"/>
                <a:ea typeface="Arial"/>
                <a:cs typeface="Arial"/>
                <a:sym typeface="Arial"/>
              </a:rPr>
              <a:t>Scholarship</a:t>
            </a:r>
            <a:endParaRPr/>
          </a:p>
        </p:txBody>
      </p:sp>
      <p:sp>
        <p:nvSpPr>
          <p:cNvPr id="260" name="Google Shape;260;p12"/>
          <p:cNvSpPr/>
          <p:nvPr/>
        </p:nvSpPr>
        <p:spPr>
          <a:xfrm>
            <a:off x="4710114" y="2847976"/>
            <a:ext cx="1140619" cy="813197"/>
          </a:xfrm>
          <a:prstGeom prst="roundRect">
            <a:avLst>
              <a:gd name="adj" fmla="val 16667"/>
            </a:avLst>
          </a:prstGeom>
          <a:solidFill>
            <a:srgbClr val="D5DBE5"/>
          </a:solidFill>
          <a:ln w="9525" cap="flat" cmpd="sng">
            <a:solidFill>
              <a:srgbClr val="7030A0"/>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r>
              <a:rPr lang="en-GB" sz="1706">
                <a:solidFill>
                  <a:srgbClr val="000000"/>
                </a:solidFill>
                <a:latin typeface="Arial"/>
                <a:ea typeface="Arial"/>
                <a:cs typeface="Arial"/>
                <a:sym typeface="Arial"/>
              </a:rPr>
              <a:t>Learners</a:t>
            </a:r>
            <a:endParaRPr/>
          </a:p>
        </p:txBody>
      </p:sp>
      <p:sp>
        <p:nvSpPr>
          <p:cNvPr id="261" name="Google Shape;261;p12"/>
          <p:cNvSpPr/>
          <p:nvPr/>
        </p:nvSpPr>
        <p:spPr>
          <a:xfrm>
            <a:off x="4946706" y="5593927"/>
            <a:ext cx="1811522" cy="317459"/>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GB" sz="1463">
                <a:solidFill>
                  <a:schemeClr val="dk1"/>
                </a:solidFill>
                <a:latin typeface="Arial"/>
                <a:ea typeface="Arial"/>
                <a:cs typeface="Arial"/>
                <a:sym typeface="Arial"/>
              </a:rPr>
              <a:t>Brookfield’s Lenses</a:t>
            </a:r>
            <a:endParaRPr/>
          </a:p>
        </p:txBody>
      </p:sp>
      <p:sp>
        <p:nvSpPr>
          <p:cNvPr id="262" name="Google Shape;262;p12"/>
          <p:cNvSpPr txBox="1"/>
          <p:nvPr/>
        </p:nvSpPr>
        <p:spPr>
          <a:xfrm>
            <a:off x="816572" y="2159175"/>
            <a:ext cx="2303400" cy="646500"/>
          </a:xfrm>
          <a:prstGeom prst="rect">
            <a:avLst/>
          </a:prstGeom>
          <a:noFill/>
          <a:ln w="38100" cap="flat" cmpd="sng">
            <a:solidFill>
              <a:srgbClr val="C00000"/>
            </a:solidFill>
            <a:prstDash val="solid"/>
            <a:miter lim="800000"/>
            <a:headEnd type="none" w="sm" len="sm"/>
            <a:tailEnd type="none" w="sm" len="sm"/>
          </a:ln>
        </p:spPr>
        <p:txBody>
          <a:bodyPr spcFirstLastPara="1" wrap="square" lIns="91425" tIns="45700" rIns="91425" bIns="45700" anchor="t" anchorCtr="0">
            <a:spAutoFit/>
          </a:bodyPr>
          <a:lstStyle/>
          <a:p>
            <a:pPr marL="0" marR="0" lvl="0" indent="0" algn="l" rtl="0">
              <a:spcBef>
                <a:spcPts val="0"/>
              </a:spcBef>
              <a:spcAft>
                <a:spcPts val="0"/>
              </a:spcAft>
              <a:buNone/>
            </a:pPr>
            <a:r>
              <a:rPr lang="en-GB" sz="1200">
                <a:solidFill>
                  <a:schemeClr val="dk1"/>
                </a:solidFill>
                <a:latin typeface="Arial"/>
                <a:ea typeface="Arial"/>
                <a:cs typeface="Arial"/>
                <a:sym typeface="Arial"/>
              </a:rPr>
              <a:t>Being curious/ logging noticings in personal, private notes.</a:t>
            </a:r>
            <a:endParaRPr/>
          </a:p>
        </p:txBody>
      </p:sp>
      <p:sp>
        <p:nvSpPr>
          <p:cNvPr id="263" name="Google Shape;263;p12"/>
          <p:cNvSpPr txBox="1"/>
          <p:nvPr/>
        </p:nvSpPr>
        <p:spPr>
          <a:xfrm>
            <a:off x="5875736" y="2159175"/>
            <a:ext cx="1906869" cy="646331"/>
          </a:xfrm>
          <a:prstGeom prst="rect">
            <a:avLst/>
          </a:prstGeom>
          <a:noFill/>
          <a:ln w="38100" cap="flat" cmpd="sng">
            <a:solidFill>
              <a:srgbClr val="C0504D"/>
            </a:solidFill>
            <a:prstDash val="solid"/>
            <a:miter lim="800000"/>
            <a:headEnd type="none" w="sm" len="sm"/>
            <a:tailEnd type="none" w="sm" len="sm"/>
          </a:ln>
        </p:spPr>
        <p:txBody>
          <a:bodyPr spcFirstLastPara="1" wrap="square" lIns="91425" tIns="45700" rIns="91425" bIns="45700" anchor="t" anchorCtr="0">
            <a:spAutoFit/>
          </a:bodyPr>
          <a:lstStyle/>
          <a:p>
            <a:pPr marL="0" marR="0" lvl="0" indent="0" algn="l" rtl="0">
              <a:spcBef>
                <a:spcPts val="0"/>
              </a:spcBef>
              <a:spcAft>
                <a:spcPts val="0"/>
              </a:spcAft>
              <a:buNone/>
            </a:pPr>
            <a:r>
              <a:rPr lang="en-GB" sz="1200">
                <a:solidFill>
                  <a:schemeClr val="dk1"/>
                </a:solidFill>
                <a:latin typeface="Arial"/>
                <a:ea typeface="Arial"/>
                <a:cs typeface="Arial"/>
                <a:sym typeface="Arial"/>
              </a:rPr>
              <a:t>Learners as partners;</a:t>
            </a:r>
            <a:endParaRPr/>
          </a:p>
          <a:p>
            <a:pPr marL="0" marR="0" lvl="0" indent="0" algn="l" rtl="0">
              <a:spcBef>
                <a:spcPts val="0"/>
              </a:spcBef>
              <a:spcAft>
                <a:spcPts val="0"/>
              </a:spcAft>
              <a:buNone/>
            </a:pPr>
            <a:r>
              <a:rPr lang="en-GB" sz="1200">
                <a:solidFill>
                  <a:schemeClr val="dk1"/>
                </a:solidFill>
                <a:latin typeface="Arial"/>
                <a:ea typeface="Arial"/>
                <a:cs typeface="Arial"/>
                <a:sym typeface="Arial"/>
              </a:rPr>
              <a:t>Touch-points for learning;</a:t>
            </a:r>
            <a:endParaRPr/>
          </a:p>
          <a:p>
            <a:pPr marL="0" marR="0" lvl="0" indent="0" algn="l" rtl="0">
              <a:spcBef>
                <a:spcPts val="0"/>
              </a:spcBef>
              <a:spcAft>
                <a:spcPts val="0"/>
              </a:spcAft>
              <a:buNone/>
            </a:pPr>
            <a:r>
              <a:rPr lang="en-GB" sz="1200">
                <a:solidFill>
                  <a:schemeClr val="dk1"/>
                </a:solidFill>
                <a:latin typeface="Arial"/>
                <a:ea typeface="Arial"/>
                <a:cs typeface="Arial"/>
                <a:sym typeface="Arial"/>
              </a:rPr>
              <a:t>Traffic lights etc.</a:t>
            </a:r>
            <a:endParaRPr/>
          </a:p>
        </p:txBody>
      </p:sp>
      <p:sp>
        <p:nvSpPr>
          <p:cNvPr id="264" name="Google Shape;264;p12"/>
          <p:cNvSpPr txBox="1"/>
          <p:nvPr/>
        </p:nvSpPr>
        <p:spPr>
          <a:xfrm>
            <a:off x="5935457" y="4655136"/>
            <a:ext cx="2525765" cy="646331"/>
          </a:xfrm>
          <a:prstGeom prst="rect">
            <a:avLst/>
          </a:prstGeom>
          <a:noFill/>
          <a:ln w="38100" cap="flat" cmpd="sng">
            <a:solidFill>
              <a:srgbClr val="C0504D"/>
            </a:solidFill>
            <a:prstDash val="solid"/>
            <a:miter lim="800000"/>
            <a:headEnd type="none" w="sm" len="sm"/>
            <a:tailEnd type="none" w="sm" len="sm"/>
          </a:ln>
        </p:spPr>
        <p:txBody>
          <a:bodyPr spcFirstLastPara="1" wrap="square" lIns="91425" tIns="45700" rIns="91425" bIns="45700" anchor="t" anchorCtr="0">
            <a:spAutoFit/>
          </a:bodyPr>
          <a:lstStyle/>
          <a:p>
            <a:pPr marL="0" marR="0" lvl="0" indent="0" algn="l" rtl="0">
              <a:spcBef>
                <a:spcPts val="0"/>
              </a:spcBef>
              <a:spcAft>
                <a:spcPts val="0"/>
              </a:spcAft>
              <a:buNone/>
            </a:pPr>
            <a:r>
              <a:rPr lang="en-GB" sz="1200">
                <a:solidFill>
                  <a:schemeClr val="dk1"/>
                </a:solidFill>
                <a:latin typeface="Arial"/>
                <a:ea typeface="Arial"/>
                <a:cs typeface="Arial"/>
                <a:sym typeface="Arial"/>
              </a:rPr>
              <a:t>Weaves through whole;</a:t>
            </a:r>
            <a:endParaRPr/>
          </a:p>
          <a:p>
            <a:pPr marL="0" marR="0" lvl="0" indent="0" algn="l" rtl="0">
              <a:spcBef>
                <a:spcPts val="0"/>
              </a:spcBef>
              <a:spcAft>
                <a:spcPts val="0"/>
              </a:spcAft>
              <a:buNone/>
            </a:pPr>
            <a:r>
              <a:rPr lang="en-GB" sz="1200">
                <a:solidFill>
                  <a:schemeClr val="dk1"/>
                </a:solidFill>
                <a:latin typeface="Arial"/>
                <a:ea typeface="Arial"/>
                <a:cs typeface="Arial"/>
                <a:sym typeface="Arial"/>
              </a:rPr>
              <a:t>Generic and discipline-specific;</a:t>
            </a:r>
            <a:endParaRPr/>
          </a:p>
          <a:p>
            <a:pPr marL="0" marR="0" lvl="0" indent="0" algn="l" rtl="0">
              <a:spcBef>
                <a:spcPts val="0"/>
              </a:spcBef>
              <a:spcAft>
                <a:spcPts val="0"/>
              </a:spcAft>
              <a:buNone/>
            </a:pPr>
            <a:r>
              <a:rPr lang="en-GB" sz="1200">
                <a:solidFill>
                  <a:schemeClr val="dk1"/>
                </a:solidFill>
                <a:latin typeface="Arial"/>
                <a:ea typeface="Arial"/>
                <a:cs typeface="Arial"/>
                <a:sym typeface="Arial"/>
              </a:rPr>
              <a:t>Creating own scholarship.</a:t>
            </a:r>
            <a:endParaRPr/>
          </a:p>
        </p:txBody>
      </p:sp>
      <p:sp>
        <p:nvSpPr>
          <p:cNvPr id="265" name="Google Shape;265;p12"/>
          <p:cNvSpPr txBox="1"/>
          <p:nvPr/>
        </p:nvSpPr>
        <p:spPr>
          <a:xfrm>
            <a:off x="793238" y="4629830"/>
            <a:ext cx="2326797" cy="830997"/>
          </a:xfrm>
          <a:prstGeom prst="rect">
            <a:avLst/>
          </a:prstGeom>
          <a:noFill/>
          <a:ln w="38100" cap="flat" cmpd="sng">
            <a:solidFill>
              <a:srgbClr val="C0504D"/>
            </a:solidFill>
            <a:prstDash val="solid"/>
            <a:miter lim="800000"/>
            <a:headEnd type="none" w="sm" len="sm"/>
            <a:tailEnd type="none" w="sm" len="sm"/>
          </a:ln>
        </p:spPr>
        <p:txBody>
          <a:bodyPr spcFirstLastPara="1" wrap="square" lIns="91425" tIns="45700" rIns="91425" bIns="45700" anchor="t" anchorCtr="0">
            <a:spAutoFit/>
          </a:bodyPr>
          <a:lstStyle/>
          <a:p>
            <a:pPr marL="0" marR="0" lvl="0" indent="0" algn="l" rtl="0">
              <a:spcBef>
                <a:spcPts val="0"/>
              </a:spcBef>
              <a:spcAft>
                <a:spcPts val="0"/>
              </a:spcAft>
              <a:buNone/>
            </a:pPr>
            <a:r>
              <a:rPr lang="en-GB" sz="1200">
                <a:solidFill>
                  <a:schemeClr val="dk1"/>
                </a:solidFill>
                <a:latin typeface="Arial"/>
                <a:ea typeface="Arial"/>
                <a:cs typeface="Arial"/>
                <a:sym typeface="Arial"/>
              </a:rPr>
              <a:t>Professional groups</a:t>
            </a:r>
            <a:endParaRPr/>
          </a:p>
          <a:p>
            <a:pPr marL="0" marR="0" lvl="0" indent="0" algn="l" rtl="0">
              <a:spcBef>
                <a:spcPts val="0"/>
              </a:spcBef>
              <a:spcAft>
                <a:spcPts val="0"/>
              </a:spcAft>
              <a:buNone/>
            </a:pPr>
            <a:r>
              <a:rPr lang="en-GB" sz="1200">
                <a:solidFill>
                  <a:schemeClr val="dk1"/>
                </a:solidFill>
                <a:latin typeface="Arial"/>
                <a:ea typeface="Arial"/>
                <a:cs typeface="Arial"/>
                <a:sym typeface="Arial"/>
              </a:rPr>
              <a:t>Communities of learning</a:t>
            </a:r>
            <a:endParaRPr/>
          </a:p>
          <a:p>
            <a:pPr marL="0" marR="0" lvl="0" indent="0" algn="l" rtl="0">
              <a:spcBef>
                <a:spcPts val="0"/>
              </a:spcBef>
              <a:spcAft>
                <a:spcPts val="0"/>
              </a:spcAft>
              <a:buNone/>
            </a:pPr>
            <a:r>
              <a:rPr lang="en-GB" sz="1200">
                <a:solidFill>
                  <a:schemeClr val="dk1"/>
                </a:solidFill>
                <a:latin typeface="Arial"/>
                <a:ea typeface="Arial"/>
                <a:cs typeface="Arial"/>
                <a:sym typeface="Arial"/>
              </a:rPr>
              <a:t>Learning walks; </a:t>
            </a:r>
            <a:endParaRPr/>
          </a:p>
          <a:p>
            <a:pPr marL="0" marR="0" lvl="0" indent="0" algn="l" rtl="0">
              <a:spcBef>
                <a:spcPts val="0"/>
              </a:spcBef>
              <a:spcAft>
                <a:spcPts val="0"/>
              </a:spcAft>
              <a:buNone/>
            </a:pPr>
            <a:r>
              <a:rPr lang="en-GB" sz="1200">
                <a:solidFill>
                  <a:schemeClr val="dk1"/>
                </a:solidFill>
                <a:latin typeface="Arial"/>
                <a:ea typeface="Arial"/>
                <a:cs typeface="Arial"/>
                <a:sym typeface="Arial"/>
              </a:rPr>
              <a:t>Collective nosiness /curiosity….</a:t>
            </a:r>
            <a:endParaRPr sz="1800">
              <a:solidFill>
                <a:schemeClr val="dk1"/>
              </a:solidFill>
              <a:latin typeface="Arial"/>
              <a:ea typeface="Arial"/>
              <a:cs typeface="Arial"/>
              <a:sym typeface="Aria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6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63"/>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64"/>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6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Shape 275"/>
        <p:cNvGrpSpPr/>
        <p:nvPr/>
      </p:nvGrpSpPr>
      <p:grpSpPr>
        <a:xfrm>
          <a:off x="0" y="0"/>
          <a:ext cx="0" cy="0"/>
          <a:chOff x="0" y="0"/>
          <a:chExt cx="0" cy="0"/>
        </a:xfrm>
      </p:grpSpPr>
      <p:sp>
        <p:nvSpPr>
          <p:cNvPr id="276" name="Google Shape;276;p13"/>
          <p:cNvSpPr txBox="1">
            <a:spLocks noGrp="1"/>
          </p:cNvSpPr>
          <p:nvPr>
            <p:ph type="title"/>
          </p:nvPr>
        </p:nvSpPr>
        <p:spPr>
          <a:xfrm>
            <a:off x="404050" y="908475"/>
            <a:ext cx="7385100" cy="857400"/>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chemeClr val="dk1"/>
              </a:buClr>
              <a:buSzPts val="2700"/>
              <a:buFont typeface="Arial"/>
              <a:buNone/>
            </a:pPr>
            <a:r>
              <a:rPr lang="cy-GB" sz="2700" b="1" dirty="0">
                <a:latin typeface="Arial"/>
                <a:ea typeface="Arial"/>
                <a:cs typeface="Arial"/>
                <a:sym typeface="Arial"/>
              </a:rPr>
              <a:t>Casglu Tystiolaeth </a:t>
            </a:r>
            <a:r>
              <a:rPr lang="en-GB" sz="2700" b="1" dirty="0">
                <a:latin typeface="Arial"/>
                <a:ea typeface="Arial"/>
                <a:cs typeface="Arial"/>
                <a:sym typeface="Arial"/>
              </a:rPr>
              <a:t>/ Gathering Evidence</a:t>
            </a:r>
            <a:endParaRPr dirty="0"/>
          </a:p>
        </p:txBody>
      </p:sp>
      <p:graphicFrame>
        <p:nvGraphicFramePr>
          <p:cNvPr id="277" name="Google Shape;277;p13"/>
          <p:cNvGraphicFramePr/>
          <p:nvPr>
            <p:extLst>
              <p:ext uri="{D42A27DB-BD31-4B8C-83A1-F6EECF244321}">
                <p14:modId xmlns:p14="http://schemas.microsoft.com/office/powerpoint/2010/main" val="3661647507"/>
              </p:ext>
            </p:extLst>
          </p:nvPr>
        </p:nvGraphicFramePr>
        <p:xfrm>
          <a:off x="346048" y="2027582"/>
          <a:ext cx="8078363" cy="3665400"/>
        </p:xfrm>
        <a:graphic>
          <a:graphicData uri="http://schemas.openxmlformats.org/drawingml/2006/table">
            <a:tbl>
              <a:tblPr firstRow="1" bandRow="1">
                <a:noFill/>
                <a:tableStyleId>{4CD4711E-E24A-45A4-8075-EA237C012A4E}</a:tableStyleId>
              </a:tblPr>
              <a:tblGrid>
                <a:gridCol w="1810088">
                  <a:extLst>
                    <a:ext uri="{9D8B030D-6E8A-4147-A177-3AD203B41FA5}">
                      <a16:colId xmlns:a16="http://schemas.microsoft.com/office/drawing/2014/main" val="20000"/>
                    </a:ext>
                  </a:extLst>
                </a:gridCol>
                <a:gridCol w="6268275">
                  <a:extLst>
                    <a:ext uri="{9D8B030D-6E8A-4147-A177-3AD203B41FA5}">
                      <a16:colId xmlns:a16="http://schemas.microsoft.com/office/drawing/2014/main" val="20001"/>
                    </a:ext>
                  </a:extLst>
                </a:gridCol>
              </a:tblGrid>
              <a:tr h="410275">
                <a:tc>
                  <a:txBody>
                    <a:bodyPr/>
                    <a:lstStyle/>
                    <a:p>
                      <a:pPr marL="0" marR="0" lvl="0" indent="0" algn="l" rtl="0">
                        <a:spcBef>
                          <a:spcPts val="0"/>
                        </a:spcBef>
                        <a:spcAft>
                          <a:spcPts val="0"/>
                        </a:spcAft>
                        <a:buNone/>
                      </a:pPr>
                      <a:endParaRPr sz="1800"/>
                    </a:p>
                  </a:txBody>
                  <a:tcPr marL="91450" marR="91450" marT="45725" marB="45725"/>
                </a:tc>
                <a:tc>
                  <a:txBody>
                    <a:bodyPr/>
                    <a:lstStyle/>
                    <a:p>
                      <a:pPr marL="0" marR="0" lvl="0" indent="0" algn="l" rtl="0">
                        <a:spcBef>
                          <a:spcPts val="0"/>
                        </a:spcBef>
                        <a:spcAft>
                          <a:spcPts val="0"/>
                        </a:spcAft>
                        <a:buNone/>
                      </a:pPr>
                      <a:endParaRPr sz="1800" dirty="0"/>
                    </a:p>
                  </a:txBody>
                  <a:tcPr marL="91450" marR="91450" marT="45725" marB="45725"/>
                </a:tc>
                <a:extLst>
                  <a:ext uri="{0D108BD9-81ED-4DB2-BD59-A6C34878D82A}">
                    <a16:rowId xmlns:a16="http://schemas.microsoft.com/office/drawing/2014/main" val="10000"/>
                  </a:ext>
                </a:extLst>
              </a:tr>
              <a:tr h="708175">
                <a:tc>
                  <a:txBody>
                    <a:bodyPr/>
                    <a:lstStyle/>
                    <a:p>
                      <a:pPr marL="0" marR="0" lvl="0" indent="0" algn="l" rtl="0">
                        <a:spcBef>
                          <a:spcPts val="0"/>
                        </a:spcBef>
                        <a:spcAft>
                          <a:spcPts val="0"/>
                        </a:spcAft>
                        <a:buNone/>
                      </a:pPr>
                      <a:r>
                        <a:rPr lang="en-GB" sz="1800" dirty="0"/>
                        <a:t>Gwybodaeth/ </a:t>
                      </a:r>
                      <a:r>
                        <a:rPr lang="en-GB" sz="1800" i="1" dirty="0"/>
                        <a:t>Knowledge</a:t>
                      </a:r>
                      <a:endParaRPr sz="1800" i="1" dirty="0"/>
                    </a:p>
                  </a:txBody>
                  <a:tcPr marL="91450" marR="91450" marT="45725" marB="45725"/>
                </a:tc>
                <a:tc>
                  <a:txBody>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r>
                        <a:rPr lang="cy-GB" sz="1800" noProof="0" dirty="0"/>
                        <a:t>Profiad personol, ffynonellau academaidd, prosiectau</a:t>
                      </a:r>
                    </a:p>
                    <a:p>
                      <a:pPr marL="0" marR="0" lvl="0" indent="0" algn="l" rtl="0">
                        <a:spcBef>
                          <a:spcPts val="0"/>
                        </a:spcBef>
                        <a:spcAft>
                          <a:spcPts val="0"/>
                        </a:spcAft>
                        <a:buNone/>
                      </a:pPr>
                      <a:r>
                        <a:rPr lang="en-GB" sz="1800" i="1" dirty="0"/>
                        <a:t>Personal experience, academic sources, projects</a:t>
                      </a:r>
                      <a:endParaRPr sz="1800" i="1" dirty="0"/>
                    </a:p>
                  </a:txBody>
                  <a:tcPr marL="91450" marR="91450" marT="45725" marB="45725"/>
                </a:tc>
                <a:extLst>
                  <a:ext uri="{0D108BD9-81ED-4DB2-BD59-A6C34878D82A}">
                    <a16:rowId xmlns:a16="http://schemas.microsoft.com/office/drawing/2014/main" val="10001"/>
                  </a:ext>
                </a:extLst>
              </a:tr>
              <a:tr h="1130650">
                <a:tc>
                  <a:txBody>
                    <a:bodyPr/>
                    <a:lstStyle/>
                    <a:p>
                      <a:pPr marL="0" marR="0" lvl="0" indent="0" algn="l" rtl="0">
                        <a:spcBef>
                          <a:spcPts val="0"/>
                        </a:spcBef>
                        <a:spcAft>
                          <a:spcPts val="0"/>
                        </a:spcAft>
                        <a:buNone/>
                      </a:pPr>
                      <a:r>
                        <a:rPr lang="en-GB" sz="1800" dirty="0"/>
                        <a:t>Data</a:t>
                      </a:r>
                      <a:endParaRPr dirty="0"/>
                    </a:p>
                  </a:txBody>
                  <a:tcPr marL="91450" marR="91450" marT="45725" marB="45725"/>
                </a:tc>
                <a:tc>
                  <a:txBody>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r>
                        <a:rPr lang="cy-GB" sz="1800" noProof="0" dirty="0"/>
                        <a:t>Ansoddol a Meintiol – Beth fydd yn helpu i ateb eich cwestiwn?</a:t>
                      </a:r>
                    </a:p>
                    <a:p>
                      <a:pPr marL="0" marR="0" lvl="0" indent="0" algn="l" rtl="0">
                        <a:spcBef>
                          <a:spcPts val="0"/>
                        </a:spcBef>
                        <a:spcAft>
                          <a:spcPts val="0"/>
                        </a:spcAft>
                        <a:buNone/>
                      </a:pPr>
                      <a:r>
                        <a:rPr lang="en-GB" sz="1800" i="1" dirty="0"/>
                        <a:t>Qualitative and Quantitative – What will help to answer your question</a:t>
                      </a:r>
                      <a:endParaRPr sz="1800" i="1" dirty="0"/>
                    </a:p>
                  </a:txBody>
                  <a:tcPr marL="91450" marR="91450" marT="45725" marB="45725"/>
                </a:tc>
                <a:extLst>
                  <a:ext uri="{0D108BD9-81ED-4DB2-BD59-A6C34878D82A}">
                    <a16:rowId xmlns:a16="http://schemas.microsoft.com/office/drawing/2014/main" val="10002"/>
                  </a:ext>
                </a:extLst>
              </a:tr>
              <a:tr h="708150">
                <a:tc>
                  <a:txBody>
                    <a:bodyPr/>
                    <a:lstStyle/>
                    <a:p>
                      <a:pPr marL="0" marR="0" lvl="0" indent="0" algn="l" rtl="0">
                        <a:spcBef>
                          <a:spcPts val="0"/>
                        </a:spcBef>
                        <a:spcAft>
                          <a:spcPts val="0"/>
                        </a:spcAft>
                        <a:buNone/>
                      </a:pPr>
                      <a:r>
                        <a:rPr lang="cy-GB" sz="1800" noProof="0" dirty="0"/>
                        <a:t>Dulliau</a:t>
                      </a:r>
                      <a:r>
                        <a:rPr lang="en-GB" sz="1800" dirty="0"/>
                        <a:t>/</a:t>
                      </a:r>
                      <a:r>
                        <a:rPr lang="en-GB" sz="1800" i="1" dirty="0"/>
                        <a:t>Methods</a:t>
                      </a:r>
                      <a:endParaRPr sz="1800" i="1" dirty="0"/>
                    </a:p>
                  </a:txBody>
                  <a:tcPr marL="91450" marR="91450" marT="45725" marB="45725"/>
                </a:tc>
                <a:tc>
                  <a:txBody>
                    <a:bodyPr/>
                    <a:lstStyle/>
                    <a:p>
                      <a:pPr marL="0" marR="0" lvl="0" indent="0" algn="l" rtl="0">
                        <a:spcBef>
                          <a:spcPts val="0"/>
                        </a:spcBef>
                        <a:spcAft>
                          <a:spcPts val="0"/>
                        </a:spcAft>
                        <a:buSzPts val="1100"/>
                        <a:buNone/>
                      </a:pPr>
                      <a:r>
                        <a:rPr lang="cy-GB" sz="1800" noProof="0" dirty="0"/>
                        <a:t>Arsylwi; arolwg; cyfweliadau; profion; grwpiau ffocws</a:t>
                      </a:r>
                    </a:p>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800" i="1" dirty="0"/>
                        <a:t>Observation; survey; interviews; tests; focus groups</a:t>
                      </a:r>
                    </a:p>
                  </a:txBody>
                  <a:tcPr marL="91450" marR="91450" marT="45725" marB="45725"/>
                </a:tc>
                <a:extLst>
                  <a:ext uri="{0D108BD9-81ED-4DB2-BD59-A6C34878D82A}">
                    <a16:rowId xmlns:a16="http://schemas.microsoft.com/office/drawing/2014/main" val="10003"/>
                  </a:ext>
                </a:extLst>
              </a:tr>
              <a:tr h="708150">
                <a:tc>
                  <a:txBody>
                    <a:bodyPr/>
                    <a:lstStyle/>
                    <a:p>
                      <a:pPr marL="0" marR="0" lvl="0" indent="0" algn="l" rtl="0">
                        <a:spcBef>
                          <a:spcPts val="0"/>
                        </a:spcBef>
                        <a:spcAft>
                          <a:spcPts val="0"/>
                        </a:spcAft>
                        <a:buNone/>
                      </a:pPr>
                      <a:r>
                        <a:rPr lang="cy-GB" sz="1800" noProof="0" dirty="0"/>
                        <a:t>Sampl</a:t>
                      </a:r>
                      <a:r>
                        <a:rPr lang="en-GB" sz="1800" dirty="0"/>
                        <a:t>/Sample</a:t>
                      </a:r>
                      <a:endParaRPr dirty="0"/>
                    </a:p>
                  </a:txBody>
                  <a:tcPr marL="91450" marR="91450" marT="45725" marB="45725"/>
                </a:tc>
                <a:tc>
                  <a:txBody>
                    <a:bodyPr/>
                    <a:lstStyle/>
                    <a:p>
                      <a:pPr marL="0" marR="0" lvl="0" indent="0" algn="l" defTabSz="914400" rtl="0" eaLnBrk="1" fontAlgn="auto" latinLnBrk="0" hangingPunct="1">
                        <a:lnSpc>
                          <a:spcPct val="100000"/>
                        </a:lnSpc>
                        <a:spcBef>
                          <a:spcPts val="0"/>
                        </a:spcBef>
                        <a:spcAft>
                          <a:spcPts val="0"/>
                        </a:spcAft>
                        <a:buClr>
                          <a:schemeClr val="dk1"/>
                        </a:buClr>
                        <a:buSzPts val="1800"/>
                        <a:buFont typeface="Calibri"/>
                        <a:buNone/>
                        <a:tabLst/>
                        <a:defRPr/>
                      </a:pPr>
                      <a:r>
                        <a:rPr lang="cy-GB" sz="1800" noProof="0" dirty="0"/>
                        <a:t>Ar bwy rydych chi'n mynd i ganolbwyntio?</a:t>
                      </a:r>
                    </a:p>
                    <a:p>
                      <a:pPr marL="0" marR="0" lvl="0" indent="0" algn="l" rtl="0">
                        <a:lnSpc>
                          <a:spcPct val="100000"/>
                        </a:lnSpc>
                        <a:spcBef>
                          <a:spcPts val="0"/>
                        </a:spcBef>
                        <a:spcAft>
                          <a:spcPts val="0"/>
                        </a:spcAft>
                        <a:buClr>
                          <a:schemeClr val="dk1"/>
                        </a:buClr>
                        <a:buSzPts val="1800"/>
                        <a:buFont typeface="Calibri"/>
                        <a:buNone/>
                      </a:pPr>
                      <a:r>
                        <a:rPr lang="en-GB" sz="1800" i="1" noProof="0" dirty="0"/>
                        <a:t>Who are you going to focus on?</a:t>
                      </a:r>
                    </a:p>
                  </a:txBody>
                  <a:tcPr marL="91450" marR="91450" marT="45725" marB="45725"/>
                </a:tc>
                <a:extLst>
                  <a:ext uri="{0D108BD9-81ED-4DB2-BD59-A6C34878D82A}">
                    <a16:rowId xmlns:a16="http://schemas.microsoft.com/office/drawing/2014/main" val="10004"/>
                  </a:ext>
                </a:extLst>
              </a:tr>
            </a:tbl>
          </a:graphicData>
        </a:graphic>
      </p:graphicFrame>
      <p:pic>
        <p:nvPicPr>
          <p:cNvPr id="278" name="Google Shape;278;p13"/>
          <p:cNvPicPr preferRelativeResize="0"/>
          <p:nvPr/>
        </p:nvPicPr>
        <p:blipFill rotWithShape="1">
          <a:blip r:embed="rId3">
            <a:alphaModFix/>
          </a:blip>
          <a:srcRect/>
          <a:stretch/>
        </p:blipFill>
        <p:spPr>
          <a:xfrm>
            <a:off x="7365207" y="420238"/>
            <a:ext cx="1607344" cy="1607344"/>
          </a:xfrm>
          <a:prstGeom prst="rect">
            <a:avLst/>
          </a:prstGeom>
          <a:noFill/>
          <a:ln>
            <a:noFill/>
          </a:ln>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BCBFF9-4D1E-4443-9296-E0257FD75C32}"/>
              </a:ext>
            </a:extLst>
          </p:cNvPr>
          <p:cNvSpPr>
            <a:spLocks noGrp="1"/>
          </p:cNvSpPr>
          <p:nvPr>
            <p:ph type="title"/>
          </p:nvPr>
        </p:nvSpPr>
        <p:spPr/>
        <p:txBody>
          <a:bodyPr/>
          <a:lstStyle/>
          <a:p>
            <a:r>
              <a:rPr lang="cy-GB" b="1" dirty="0">
                <a:cs typeface="Calibri Light"/>
              </a:rPr>
              <a:t>Asesiad</a:t>
            </a:r>
            <a:r>
              <a:rPr lang="en-US" b="1" dirty="0">
                <a:cs typeface="Calibri Light"/>
              </a:rPr>
              <a:t> / </a:t>
            </a:r>
            <a:r>
              <a:rPr lang="en-US" b="1" dirty="0">
                <a:solidFill>
                  <a:schemeClr val="accent1">
                    <a:lumMod val="75000"/>
                  </a:schemeClr>
                </a:solidFill>
                <a:cs typeface="Calibri Light"/>
              </a:rPr>
              <a:t>Assessment</a:t>
            </a:r>
          </a:p>
        </p:txBody>
      </p:sp>
      <p:sp>
        <p:nvSpPr>
          <p:cNvPr id="3" name="Content Placeholder 2">
            <a:extLst>
              <a:ext uri="{FF2B5EF4-FFF2-40B4-BE49-F238E27FC236}">
                <a16:creationId xmlns:a16="http://schemas.microsoft.com/office/drawing/2014/main" id="{78D98EFF-3A2D-0D4A-B0FC-6E663EE25E6C}"/>
              </a:ext>
            </a:extLst>
          </p:cNvPr>
          <p:cNvSpPr>
            <a:spLocks noGrp="1"/>
          </p:cNvSpPr>
          <p:nvPr>
            <p:ph idx="1"/>
          </p:nvPr>
        </p:nvSpPr>
        <p:spPr>
          <a:xfrm>
            <a:off x="393182" y="1745136"/>
            <a:ext cx="7643913" cy="3898580"/>
          </a:xfrm>
        </p:spPr>
        <p:txBody>
          <a:bodyPr vert="horz" lIns="91440" tIns="45720" rIns="91440" bIns="45720" rtlCol="0" anchor="t">
            <a:noAutofit/>
          </a:bodyPr>
          <a:lstStyle/>
          <a:p>
            <a:pPr marL="0" indent="0">
              <a:buNone/>
            </a:pPr>
            <a:r>
              <a:rPr lang="cy-GB" sz="1800" dirty="0"/>
              <a:t>Mae’r asesiad crynodol ar gyfer y modiwl hwn yn gynnig ymholiad ymchwil o 4,000 o eiriau.</a:t>
            </a:r>
          </a:p>
          <a:p>
            <a:pPr marL="0" indent="0">
              <a:buNone/>
            </a:pPr>
            <a:r>
              <a:rPr lang="cy-GB" sz="1800" dirty="0"/>
              <a:t>Mae'r meysydd a gwmpesir yn y modiwl yn cefnogi datblygiad y cynnig a datblygiad y traethawd hir sy'n ffurfio blwyddyn olaf y cwrs.</a:t>
            </a:r>
          </a:p>
          <a:p>
            <a:pPr marL="0" indent="0">
              <a:buNone/>
            </a:pPr>
            <a:r>
              <a:rPr lang="cy-GB" sz="1800" b="1" dirty="0"/>
              <a:t>Dyddiad cyflwyno: Awst 31</a:t>
            </a:r>
            <a:r>
              <a:rPr lang="cy-GB" sz="1800" b="1" baseline="30000" dirty="0"/>
              <a:t>ain</a:t>
            </a:r>
            <a:r>
              <a:rPr lang="cy-GB" sz="1800" b="1" dirty="0"/>
              <a:t> 2023 trwy </a:t>
            </a:r>
            <a:r>
              <a:rPr lang="cy-GB" sz="1800" b="1" dirty="0" err="1"/>
              <a:t>Turnitin</a:t>
            </a:r>
            <a:endParaRPr lang="cy-GB" sz="1800" b="1" dirty="0"/>
          </a:p>
          <a:p>
            <a:endParaRPr lang="en-US" sz="1800" dirty="0"/>
          </a:p>
          <a:p>
            <a:pPr marL="0" indent="0">
              <a:buNone/>
            </a:pPr>
            <a:r>
              <a:rPr lang="en-US" sz="1800" dirty="0">
                <a:solidFill>
                  <a:schemeClr val="accent1">
                    <a:lumMod val="75000"/>
                  </a:schemeClr>
                </a:solidFill>
                <a:effectLst/>
                <a:latin typeface="Calibri" panose="020F0502020204030204" pitchFamily="34" charset="0"/>
                <a:ea typeface="Times New Roman" panose="02020603050405020304" pitchFamily="18" charset="0"/>
              </a:rPr>
              <a:t>The summative assessment for this module is a </a:t>
            </a:r>
            <a:r>
              <a:rPr lang="en-GB" sz="1800" dirty="0">
                <a:solidFill>
                  <a:schemeClr val="accent1">
                    <a:lumMod val="75000"/>
                  </a:schemeClr>
                </a:solidFill>
                <a:effectLst/>
                <a:latin typeface="Calibri" panose="020F0502020204030204" pitchFamily="34" charset="0"/>
                <a:ea typeface="Times New Roman" panose="02020603050405020304" pitchFamily="18" charset="0"/>
              </a:rPr>
              <a:t>research enquiry proposal of 4,000  words.   </a:t>
            </a:r>
          </a:p>
          <a:p>
            <a:pPr marL="0" indent="0">
              <a:buNone/>
            </a:pPr>
            <a:r>
              <a:rPr lang="en-GB" sz="1800" dirty="0">
                <a:solidFill>
                  <a:schemeClr val="accent1">
                    <a:lumMod val="75000"/>
                  </a:schemeClr>
                </a:solidFill>
                <a:effectLst/>
                <a:latin typeface="Calibri" panose="020F0502020204030204" pitchFamily="34" charset="0"/>
                <a:ea typeface="Times New Roman" panose="02020603050405020304" pitchFamily="18" charset="0"/>
              </a:rPr>
              <a:t>The areas covered in the module support the development of the proposal and the development of the dissertation that forms the final year of the course.</a:t>
            </a:r>
            <a:endParaRPr lang="en-GB" sz="1800" dirty="0">
              <a:solidFill>
                <a:schemeClr val="accent1">
                  <a:lumMod val="75000"/>
                </a:schemeClr>
              </a:solidFill>
              <a:latin typeface="Calibri" panose="020F0502020204030204" pitchFamily="34" charset="0"/>
              <a:ea typeface="Times New Roman" panose="02020603050405020304" pitchFamily="18" charset="0"/>
            </a:endParaRPr>
          </a:p>
          <a:p>
            <a:pPr marL="0" indent="0">
              <a:buNone/>
            </a:pPr>
            <a:r>
              <a:rPr lang="en-GB" sz="1800" b="1" dirty="0">
                <a:solidFill>
                  <a:schemeClr val="accent1">
                    <a:lumMod val="75000"/>
                  </a:schemeClr>
                </a:solidFill>
                <a:effectLst/>
                <a:latin typeface="Calibri" panose="020F0502020204030204" pitchFamily="34" charset="0"/>
                <a:ea typeface="Times New Roman" panose="02020603050405020304" pitchFamily="18" charset="0"/>
              </a:rPr>
              <a:t>Submission date: August </a:t>
            </a:r>
            <a:r>
              <a:rPr lang="en-GB" sz="1800" b="1" dirty="0">
                <a:solidFill>
                  <a:schemeClr val="accent1">
                    <a:lumMod val="75000"/>
                  </a:schemeClr>
                </a:solidFill>
                <a:latin typeface="Calibri" panose="020F0502020204030204" pitchFamily="34" charset="0"/>
                <a:ea typeface="Times New Roman" panose="02020603050405020304" pitchFamily="18" charset="0"/>
              </a:rPr>
              <a:t>31</a:t>
            </a:r>
            <a:r>
              <a:rPr lang="en-GB" sz="1800" b="1" baseline="30000" dirty="0">
                <a:solidFill>
                  <a:schemeClr val="accent1">
                    <a:lumMod val="75000"/>
                  </a:schemeClr>
                </a:solidFill>
                <a:latin typeface="Calibri" panose="020F0502020204030204" pitchFamily="34" charset="0"/>
                <a:ea typeface="Times New Roman" panose="02020603050405020304" pitchFamily="18" charset="0"/>
              </a:rPr>
              <a:t>st </a:t>
            </a:r>
            <a:r>
              <a:rPr lang="en-GB" sz="1800" b="1" dirty="0">
                <a:solidFill>
                  <a:schemeClr val="accent1">
                    <a:lumMod val="75000"/>
                  </a:schemeClr>
                </a:solidFill>
                <a:effectLst/>
                <a:latin typeface="Calibri" panose="020F0502020204030204" pitchFamily="34" charset="0"/>
                <a:ea typeface="Times New Roman" panose="02020603050405020304" pitchFamily="18" charset="0"/>
              </a:rPr>
              <a:t>2023 through Turnitin</a:t>
            </a:r>
            <a:endParaRPr lang="en-GB" sz="1800" b="1" dirty="0">
              <a:solidFill>
                <a:schemeClr val="accent1">
                  <a:lumMod val="75000"/>
                </a:schemeClr>
              </a:solidFill>
              <a:effectLst/>
              <a:latin typeface="Times New Roman" panose="02020603050405020304" pitchFamily="18" charset="0"/>
              <a:ea typeface="Times New Roman" panose="02020603050405020304" pitchFamily="18" charset="0"/>
            </a:endParaRPr>
          </a:p>
          <a:p>
            <a:endParaRPr lang="en-US" sz="1800" dirty="0"/>
          </a:p>
        </p:txBody>
      </p:sp>
    </p:spTree>
    <p:extLst>
      <p:ext uri="{BB962C8B-B14F-4D97-AF65-F5344CB8AC3E}">
        <p14:creationId xmlns:p14="http://schemas.microsoft.com/office/powerpoint/2010/main" val="358666440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7EAC27-DB7B-443E-8F01-78E466C22415}"/>
              </a:ext>
            </a:extLst>
          </p:cNvPr>
          <p:cNvSpPr>
            <a:spLocks noGrp="1"/>
          </p:cNvSpPr>
          <p:nvPr>
            <p:ph type="title"/>
          </p:nvPr>
        </p:nvSpPr>
        <p:spPr>
          <a:xfrm>
            <a:off x="454479" y="114754"/>
            <a:ext cx="7886700" cy="1325563"/>
          </a:xfrm>
        </p:spPr>
        <p:txBody>
          <a:bodyPr>
            <a:normAutofit/>
          </a:bodyPr>
          <a:lstStyle/>
          <a:p>
            <a:r>
              <a:rPr lang="cy-GB" sz="2400" b="1" dirty="0"/>
              <a:t>Fframwaith Cynnig Ymchwil</a:t>
            </a:r>
          </a:p>
        </p:txBody>
      </p:sp>
      <p:sp>
        <p:nvSpPr>
          <p:cNvPr id="6" name="TextBox 5">
            <a:extLst>
              <a:ext uri="{FF2B5EF4-FFF2-40B4-BE49-F238E27FC236}">
                <a16:creationId xmlns:a16="http://schemas.microsoft.com/office/drawing/2014/main" id="{E2DD55CB-C9AE-4421-B207-28BB7A7381D3}"/>
              </a:ext>
            </a:extLst>
          </p:cNvPr>
          <p:cNvSpPr txBox="1"/>
          <p:nvPr/>
        </p:nvSpPr>
        <p:spPr>
          <a:xfrm>
            <a:off x="415637" y="1156815"/>
            <a:ext cx="7608558" cy="4678204"/>
          </a:xfrm>
          <a:prstGeom prst="rect">
            <a:avLst/>
          </a:prstGeom>
          <a:noFill/>
        </p:spPr>
        <p:txBody>
          <a:bodyPr wrap="none" rtlCol="0">
            <a:spAutoFit/>
          </a:bodyPr>
          <a:lstStyle/>
          <a:p>
            <a:pPr algn="l" rtl="0" fontAlgn="base"/>
            <a:r>
              <a:rPr lang="cy-GB" sz="1400" b="0" i="0" dirty="0">
                <a:solidFill>
                  <a:srgbClr val="000000"/>
                </a:solidFill>
                <a:effectLst/>
                <a:latin typeface="Calibri" panose="020F0502020204030204" pitchFamily="34" charset="0"/>
              </a:rPr>
              <a:t>TEITL</a:t>
            </a:r>
          </a:p>
          <a:p>
            <a:pPr algn="l" rtl="0" fontAlgn="base"/>
            <a:r>
              <a:rPr lang="cy-GB" sz="1400" b="0" i="0" dirty="0">
                <a:solidFill>
                  <a:srgbClr val="000000"/>
                </a:solidFill>
                <a:effectLst/>
                <a:latin typeface="Calibri" panose="020F0502020204030204" pitchFamily="34" charset="0"/>
              </a:rPr>
              <a:t>Dylai'r teitl roi arwydd clir o'ch dull ymchwil arfaethedig neu gwestiwn allweddol</a:t>
            </a:r>
          </a:p>
          <a:p>
            <a:pPr algn="l" rtl="0" fontAlgn="base"/>
            <a:endParaRPr lang="cy-GB" sz="1400" b="0" i="0" dirty="0">
              <a:solidFill>
                <a:srgbClr val="000000"/>
              </a:solidFill>
              <a:effectLst/>
              <a:latin typeface="Calibri" panose="020F0502020204030204" pitchFamily="34" charset="0"/>
            </a:endParaRPr>
          </a:p>
          <a:p>
            <a:pPr algn="l" rtl="0" fontAlgn="base"/>
            <a:r>
              <a:rPr lang="cy-GB" sz="1400" b="0" i="0" dirty="0">
                <a:solidFill>
                  <a:srgbClr val="000000"/>
                </a:solidFill>
                <a:effectLst/>
                <a:latin typeface="Calibri" panose="020F0502020204030204" pitchFamily="34" charset="0"/>
              </a:rPr>
              <a:t>CEFNDIR A RHESYMEG</a:t>
            </a:r>
          </a:p>
          <a:p>
            <a:pPr algn="l" rtl="0" fontAlgn="base"/>
            <a:r>
              <a:rPr lang="cy-GB" sz="1400" b="0" i="0" dirty="0">
                <a:solidFill>
                  <a:srgbClr val="000000"/>
                </a:solidFill>
                <a:effectLst/>
                <a:latin typeface="Calibri" panose="020F0502020204030204" pitchFamily="34" charset="0"/>
              </a:rPr>
              <a:t>Cefndir eich ymchwil arfaethedig</a:t>
            </a:r>
          </a:p>
          <a:p>
            <a:pPr algn="l" rtl="0" fontAlgn="base"/>
            <a:r>
              <a:rPr lang="cy-GB" sz="1400" b="0" i="0" dirty="0">
                <a:solidFill>
                  <a:srgbClr val="000000"/>
                </a:solidFill>
                <a:effectLst/>
                <a:latin typeface="Calibri" panose="020F0502020204030204" pitchFamily="34" charset="0"/>
              </a:rPr>
              <a:t>Adolygiad byr o lenyddiaeth</a:t>
            </a:r>
          </a:p>
          <a:p>
            <a:pPr algn="l" rtl="0" fontAlgn="base"/>
            <a:endParaRPr lang="cy-GB" sz="1400" b="0" i="0" dirty="0">
              <a:solidFill>
                <a:srgbClr val="000000"/>
              </a:solidFill>
              <a:effectLst/>
              <a:latin typeface="Calibri" panose="020F0502020204030204" pitchFamily="34" charset="0"/>
            </a:endParaRPr>
          </a:p>
          <a:p>
            <a:pPr algn="l" rtl="0" fontAlgn="base"/>
            <a:r>
              <a:rPr lang="cy-GB" sz="1400" b="0" i="0" dirty="0">
                <a:solidFill>
                  <a:srgbClr val="000000"/>
                </a:solidFill>
                <a:effectLst/>
                <a:latin typeface="Calibri" panose="020F0502020204030204" pitchFamily="34" charset="0"/>
              </a:rPr>
              <a:t>CWESTIWN(AU) YMCHWIL</a:t>
            </a:r>
          </a:p>
          <a:p>
            <a:pPr algn="l" rtl="0" fontAlgn="base"/>
            <a:r>
              <a:rPr lang="cy-GB" sz="1400" b="0" i="0" dirty="0">
                <a:solidFill>
                  <a:srgbClr val="000000"/>
                </a:solidFill>
                <a:effectLst/>
                <a:latin typeface="Calibri" panose="020F0502020204030204" pitchFamily="34" charset="0"/>
              </a:rPr>
              <a:t>Esboniad o'r cwestiynau i'w harchwilio a pham eu bod yn werth eu harchwilio</a:t>
            </a:r>
          </a:p>
          <a:p>
            <a:pPr algn="l" rtl="0" fontAlgn="base"/>
            <a:endParaRPr lang="cy-GB" sz="1400" b="0" i="0" dirty="0">
              <a:solidFill>
                <a:srgbClr val="000000"/>
              </a:solidFill>
              <a:effectLst/>
              <a:latin typeface="Calibri" panose="020F0502020204030204" pitchFamily="34" charset="0"/>
            </a:endParaRPr>
          </a:p>
          <a:p>
            <a:pPr algn="l" rtl="0" fontAlgn="base"/>
            <a:r>
              <a:rPr lang="cy-GB" sz="1400" b="0" i="0" dirty="0">
                <a:solidFill>
                  <a:srgbClr val="000000"/>
                </a:solidFill>
                <a:effectLst/>
                <a:latin typeface="Calibri" panose="020F0502020204030204" pitchFamily="34" charset="0"/>
              </a:rPr>
              <a:t>METHODOLEG YMCHWIL</a:t>
            </a:r>
          </a:p>
          <a:p>
            <a:pPr algn="l" rtl="0" fontAlgn="base"/>
            <a:r>
              <a:rPr lang="cy-GB" sz="1400" b="0" i="0" dirty="0">
                <a:solidFill>
                  <a:srgbClr val="000000"/>
                </a:solidFill>
                <a:effectLst/>
                <a:latin typeface="Calibri" panose="020F0502020204030204" pitchFamily="34" charset="0"/>
              </a:rPr>
              <a:t>Y dull ymchwil (fframwaith damcaniaethol)</a:t>
            </a:r>
          </a:p>
          <a:p>
            <a:pPr algn="l" rtl="0" fontAlgn="base"/>
            <a:r>
              <a:rPr lang="cy-GB" sz="1400" b="0" i="0" dirty="0">
                <a:solidFill>
                  <a:srgbClr val="000000"/>
                </a:solidFill>
                <a:effectLst/>
                <a:latin typeface="Calibri" panose="020F0502020204030204" pitchFamily="34" charset="0"/>
              </a:rPr>
              <a:t>Y dulliau ymchwil sy'n briodol ar gyfer yr ymchwil arfaethedig</a:t>
            </a:r>
          </a:p>
          <a:p>
            <a:pPr algn="l" rtl="0" fontAlgn="base"/>
            <a:r>
              <a:rPr lang="cy-GB" sz="1400" b="0" i="0" dirty="0">
                <a:solidFill>
                  <a:srgbClr val="000000"/>
                </a:solidFill>
                <a:effectLst/>
                <a:latin typeface="Calibri" panose="020F0502020204030204" pitchFamily="34" charset="0"/>
              </a:rPr>
              <a:t>Trafodaeth o fanteision yn ogystal â chyfyngiadau dulliau a dulliau penodol</a:t>
            </a:r>
          </a:p>
          <a:p>
            <a:pPr algn="l" rtl="0" fontAlgn="base"/>
            <a:endParaRPr lang="cy-GB" sz="1400" b="0" i="0" dirty="0">
              <a:solidFill>
                <a:srgbClr val="000000"/>
              </a:solidFill>
              <a:effectLst/>
              <a:latin typeface="Calibri" panose="020F0502020204030204" pitchFamily="34" charset="0"/>
            </a:endParaRPr>
          </a:p>
          <a:p>
            <a:pPr algn="l" rtl="0" fontAlgn="base"/>
            <a:r>
              <a:rPr lang="cy-GB" sz="1400" b="0" i="0" dirty="0">
                <a:solidFill>
                  <a:srgbClr val="000000"/>
                </a:solidFill>
                <a:effectLst/>
                <a:latin typeface="Calibri" panose="020F0502020204030204" pitchFamily="34" charset="0"/>
              </a:rPr>
              <a:t>CYNLLUN GWAITH AC AMSERLEN</a:t>
            </a:r>
          </a:p>
          <a:p>
            <a:pPr algn="l" rtl="0" fontAlgn="base"/>
            <a:r>
              <a:rPr lang="cy-GB" sz="1400" b="0" i="0" dirty="0">
                <a:solidFill>
                  <a:srgbClr val="000000"/>
                </a:solidFill>
                <a:effectLst/>
                <a:latin typeface="Calibri" panose="020F0502020204030204" pitchFamily="34" charset="0"/>
              </a:rPr>
              <a:t>Amlinelliad o'r camau amrywiol a'r llinellau amser cyfatebol ar gyfer datblygu a gweithredu'r ymchwil,</a:t>
            </a:r>
          </a:p>
          <a:p>
            <a:pPr algn="l" rtl="0" fontAlgn="base"/>
            <a:endParaRPr lang="cy-GB" sz="1400" b="0" i="0" dirty="0">
              <a:solidFill>
                <a:srgbClr val="000000"/>
              </a:solidFill>
              <a:effectLst/>
              <a:latin typeface="Calibri" panose="020F0502020204030204" pitchFamily="34" charset="0"/>
            </a:endParaRPr>
          </a:p>
          <a:p>
            <a:pPr algn="l" rtl="0" fontAlgn="base"/>
            <a:r>
              <a:rPr lang="cy-GB" sz="1400" b="0" i="0" dirty="0">
                <a:solidFill>
                  <a:srgbClr val="000000"/>
                </a:solidFill>
                <a:effectLst/>
                <a:latin typeface="Calibri" panose="020F0502020204030204" pitchFamily="34" charset="0"/>
              </a:rPr>
              <a:t>LLYFRYDDIAETH</a:t>
            </a:r>
          </a:p>
          <a:p>
            <a:pPr algn="l" rtl="0" fontAlgn="base"/>
            <a:r>
              <a:rPr lang="cy-GB" sz="1400" b="0" i="0" dirty="0">
                <a:solidFill>
                  <a:srgbClr val="000000"/>
                </a:solidFill>
                <a:effectLst/>
                <a:latin typeface="Calibri" panose="020F0502020204030204" pitchFamily="34" charset="0"/>
              </a:rPr>
              <a:t>Rhestr o gyfeiriadau at erthyglau a thestunau allweddol a drafodwyd yn eich cynnig ymchwil</a:t>
            </a:r>
          </a:p>
          <a:p>
            <a:endParaRPr lang="en-GB" dirty="0"/>
          </a:p>
        </p:txBody>
      </p:sp>
    </p:spTree>
    <p:extLst>
      <p:ext uri="{BB962C8B-B14F-4D97-AF65-F5344CB8AC3E}">
        <p14:creationId xmlns:p14="http://schemas.microsoft.com/office/powerpoint/2010/main" val="145774899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7EAC27-DB7B-443E-8F01-78E466C22415}"/>
              </a:ext>
            </a:extLst>
          </p:cNvPr>
          <p:cNvSpPr>
            <a:spLocks noGrp="1"/>
          </p:cNvSpPr>
          <p:nvPr>
            <p:ph type="title"/>
          </p:nvPr>
        </p:nvSpPr>
        <p:spPr>
          <a:xfrm>
            <a:off x="454479" y="114754"/>
            <a:ext cx="7886700" cy="1325563"/>
          </a:xfrm>
        </p:spPr>
        <p:txBody>
          <a:bodyPr>
            <a:normAutofit/>
          </a:bodyPr>
          <a:lstStyle/>
          <a:p>
            <a:r>
              <a:rPr lang="en-GB" sz="2400" b="1" dirty="0"/>
              <a:t>Areas to be covered in the research proposal</a:t>
            </a:r>
          </a:p>
        </p:txBody>
      </p:sp>
      <p:sp>
        <p:nvSpPr>
          <p:cNvPr id="6" name="TextBox 5">
            <a:extLst>
              <a:ext uri="{FF2B5EF4-FFF2-40B4-BE49-F238E27FC236}">
                <a16:creationId xmlns:a16="http://schemas.microsoft.com/office/drawing/2014/main" id="{E2DD55CB-C9AE-4421-B207-28BB7A7381D3}"/>
              </a:ext>
            </a:extLst>
          </p:cNvPr>
          <p:cNvSpPr txBox="1"/>
          <p:nvPr/>
        </p:nvSpPr>
        <p:spPr>
          <a:xfrm>
            <a:off x="454479" y="1252507"/>
            <a:ext cx="8155246" cy="4678204"/>
          </a:xfrm>
          <a:prstGeom prst="rect">
            <a:avLst/>
          </a:prstGeom>
          <a:noFill/>
        </p:spPr>
        <p:txBody>
          <a:bodyPr wrap="none" rtlCol="0">
            <a:spAutoFit/>
          </a:bodyPr>
          <a:lstStyle/>
          <a:p>
            <a:pPr algn="l" rtl="0" fontAlgn="base"/>
            <a:r>
              <a:rPr lang="en-GB" sz="1400" b="1" i="0" dirty="0">
                <a:solidFill>
                  <a:srgbClr val="000000"/>
                </a:solidFill>
                <a:effectLst/>
                <a:latin typeface="Calibri" panose="020F0502020204030204" pitchFamily="34" charset="0"/>
              </a:rPr>
              <a:t>TITLE</a:t>
            </a:r>
            <a:r>
              <a:rPr lang="en-GB" sz="1400" b="0" i="0" dirty="0">
                <a:solidFill>
                  <a:srgbClr val="000000"/>
                </a:solidFill>
                <a:effectLst/>
                <a:latin typeface="Calibri" panose="020F0502020204030204" pitchFamily="34" charset="0"/>
              </a:rPr>
              <a:t> </a:t>
            </a:r>
          </a:p>
          <a:p>
            <a:pPr algn="l" rtl="0" fontAlgn="base">
              <a:buFont typeface="Arial" panose="020B0604020202020204" pitchFamily="34" charset="0"/>
              <a:buChar char="•"/>
            </a:pPr>
            <a:r>
              <a:rPr lang="en-GB" sz="1400" b="0" i="0" dirty="0">
                <a:solidFill>
                  <a:srgbClr val="000000"/>
                </a:solidFill>
                <a:effectLst/>
                <a:latin typeface="Calibri" panose="020F0502020204030204" pitchFamily="34" charset="0"/>
              </a:rPr>
              <a:t>The title should give a clear indication of your proposed research approach or key question </a:t>
            </a:r>
          </a:p>
          <a:p>
            <a:pPr algn="l" rtl="0" fontAlgn="base"/>
            <a:r>
              <a:rPr lang="en-GB" sz="1400" b="0" i="0" dirty="0">
                <a:solidFill>
                  <a:srgbClr val="000000"/>
                </a:solidFill>
                <a:effectLst/>
                <a:latin typeface="Calibri" panose="020F0502020204030204" pitchFamily="34" charset="0"/>
              </a:rPr>
              <a:t> </a:t>
            </a:r>
          </a:p>
          <a:p>
            <a:pPr algn="l" rtl="0" fontAlgn="base"/>
            <a:r>
              <a:rPr lang="en-GB" sz="1400" b="1" i="0" dirty="0">
                <a:solidFill>
                  <a:srgbClr val="000000"/>
                </a:solidFill>
                <a:effectLst/>
                <a:latin typeface="Calibri" panose="020F0502020204030204" pitchFamily="34" charset="0"/>
              </a:rPr>
              <a:t>BACKGROUND AND RATIONALE</a:t>
            </a:r>
            <a:r>
              <a:rPr lang="en-GB" sz="1400" b="0" i="0" dirty="0">
                <a:solidFill>
                  <a:srgbClr val="000000"/>
                </a:solidFill>
                <a:effectLst/>
                <a:latin typeface="Calibri" panose="020F0502020204030204" pitchFamily="34" charset="0"/>
              </a:rPr>
              <a:t> </a:t>
            </a:r>
          </a:p>
          <a:p>
            <a:pPr algn="l" rtl="0" fontAlgn="base">
              <a:buFont typeface="Arial" panose="020B0604020202020204" pitchFamily="34" charset="0"/>
              <a:buChar char="•"/>
            </a:pPr>
            <a:r>
              <a:rPr lang="en-GB" sz="1400" b="0" i="0" dirty="0">
                <a:solidFill>
                  <a:srgbClr val="000000"/>
                </a:solidFill>
                <a:effectLst/>
                <a:latin typeface="Calibri" panose="020F0502020204030204" pitchFamily="34" charset="0"/>
              </a:rPr>
              <a:t>The background of your proposed research </a:t>
            </a:r>
          </a:p>
          <a:p>
            <a:pPr algn="l" rtl="0" fontAlgn="base">
              <a:buFont typeface="Arial" panose="020B0604020202020204" pitchFamily="34" charset="0"/>
              <a:buChar char="•"/>
            </a:pPr>
            <a:r>
              <a:rPr lang="en-GB" sz="1400" b="0" i="0" dirty="0">
                <a:solidFill>
                  <a:srgbClr val="000000"/>
                </a:solidFill>
                <a:effectLst/>
                <a:latin typeface="Calibri" panose="020F0502020204030204" pitchFamily="34" charset="0"/>
              </a:rPr>
              <a:t>A short literature review </a:t>
            </a:r>
          </a:p>
          <a:p>
            <a:pPr algn="l" rtl="0" fontAlgn="base"/>
            <a:r>
              <a:rPr lang="en-GB" sz="1400" b="0" i="0" dirty="0">
                <a:solidFill>
                  <a:srgbClr val="000000"/>
                </a:solidFill>
                <a:effectLst/>
                <a:latin typeface="Calibri" panose="020F0502020204030204" pitchFamily="34" charset="0"/>
              </a:rPr>
              <a:t> </a:t>
            </a:r>
          </a:p>
          <a:p>
            <a:pPr algn="l" rtl="0" fontAlgn="base"/>
            <a:r>
              <a:rPr lang="en-GB" sz="1400" b="1" i="0" dirty="0">
                <a:solidFill>
                  <a:srgbClr val="000000"/>
                </a:solidFill>
                <a:effectLst/>
                <a:latin typeface="Calibri" panose="020F0502020204030204" pitchFamily="34" charset="0"/>
              </a:rPr>
              <a:t>RESEARCH QUESTION(S)</a:t>
            </a:r>
            <a:r>
              <a:rPr lang="en-GB" sz="1400" b="0" i="0" dirty="0">
                <a:solidFill>
                  <a:srgbClr val="000000"/>
                </a:solidFill>
                <a:effectLst/>
                <a:latin typeface="Calibri" panose="020F0502020204030204" pitchFamily="34" charset="0"/>
              </a:rPr>
              <a:t>  </a:t>
            </a:r>
          </a:p>
          <a:p>
            <a:pPr algn="l" rtl="0" fontAlgn="base">
              <a:buFont typeface="Arial" panose="020B0604020202020204" pitchFamily="34" charset="0"/>
              <a:buChar char="•"/>
            </a:pPr>
            <a:r>
              <a:rPr lang="en-GB" sz="1400" b="0" i="0" dirty="0">
                <a:solidFill>
                  <a:srgbClr val="000000"/>
                </a:solidFill>
                <a:effectLst/>
                <a:latin typeface="Calibri" panose="020F0502020204030204" pitchFamily="34" charset="0"/>
              </a:rPr>
              <a:t>An explanation of the questions to be explored and why they are worth exploring </a:t>
            </a:r>
          </a:p>
          <a:p>
            <a:pPr algn="l" rtl="0" fontAlgn="base"/>
            <a:r>
              <a:rPr lang="en-GB" sz="1400" b="0" i="0" dirty="0">
                <a:solidFill>
                  <a:srgbClr val="000000"/>
                </a:solidFill>
                <a:effectLst/>
                <a:latin typeface="Calibri" panose="020F0502020204030204" pitchFamily="34" charset="0"/>
              </a:rPr>
              <a:t> </a:t>
            </a:r>
          </a:p>
          <a:p>
            <a:pPr algn="l" rtl="0" fontAlgn="base"/>
            <a:r>
              <a:rPr lang="en-GB" sz="1400" b="1" i="0" dirty="0">
                <a:solidFill>
                  <a:srgbClr val="000000"/>
                </a:solidFill>
                <a:effectLst/>
                <a:latin typeface="Calibri" panose="020F0502020204030204" pitchFamily="34" charset="0"/>
              </a:rPr>
              <a:t>RESEARCH METHODOLOGY</a:t>
            </a:r>
            <a:r>
              <a:rPr lang="en-GB" sz="1400" b="0" i="0" dirty="0">
                <a:solidFill>
                  <a:srgbClr val="000000"/>
                </a:solidFill>
                <a:effectLst/>
                <a:latin typeface="Calibri" panose="020F0502020204030204" pitchFamily="34" charset="0"/>
              </a:rPr>
              <a:t> </a:t>
            </a:r>
          </a:p>
          <a:p>
            <a:pPr algn="l" rtl="0" fontAlgn="base">
              <a:buFont typeface="Arial" panose="020B0604020202020204" pitchFamily="34" charset="0"/>
              <a:buChar char="•"/>
            </a:pPr>
            <a:r>
              <a:rPr lang="en-GB" sz="1400" b="0" i="0" dirty="0">
                <a:solidFill>
                  <a:srgbClr val="000000"/>
                </a:solidFill>
                <a:effectLst/>
                <a:latin typeface="Calibri" panose="020F0502020204030204" pitchFamily="34" charset="0"/>
              </a:rPr>
              <a:t>The research approach (theoretical framework) </a:t>
            </a:r>
          </a:p>
          <a:p>
            <a:pPr algn="l" rtl="0" fontAlgn="base">
              <a:buFont typeface="Arial" panose="020B0604020202020204" pitchFamily="34" charset="0"/>
              <a:buChar char="•"/>
            </a:pPr>
            <a:r>
              <a:rPr lang="en-GB" sz="1400" b="0" i="0" dirty="0">
                <a:solidFill>
                  <a:srgbClr val="000000"/>
                </a:solidFill>
                <a:effectLst/>
                <a:latin typeface="Calibri" panose="020F0502020204030204" pitchFamily="34" charset="0"/>
              </a:rPr>
              <a:t>The research methods appropriate for the proposed research </a:t>
            </a:r>
          </a:p>
          <a:p>
            <a:pPr algn="l" rtl="0" fontAlgn="base">
              <a:buFont typeface="Arial" panose="020B0604020202020204" pitchFamily="34" charset="0"/>
              <a:buChar char="•"/>
            </a:pPr>
            <a:r>
              <a:rPr lang="en-GB" sz="1400" b="0" i="0" dirty="0">
                <a:solidFill>
                  <a:srgbClr val="000000"/>
                </a:solidFill>
                <a:effectLst/>
                <a:latin typeface="Calibri" panose="020F0502020204030204" pitchFamily="34" charset="0"/>
              </a:rPr>
              <a:t>A discussion of advantages as well as limits of particular approaches and methods </a:t>
            </a:r>
          </a:p>
          <a:p>
            <a:pPr algn="l" rtl="0" fontAlgn="base"/>
            <a:r>
              <a:rPr lang="en-GB" sz="1400" b="0" i="0" dirty="0">
                <a:solidFill>
                  <a:srgbClr val="000000"/>
                </a:solidFill>
                <a:effectLst/>
                <a:latin typeface="Calibri" panose="020F0502020204030204" pitchFamily="34" charset="0"/>
              </a:rPr>
              <a:t> </a:t>
            </a:r>
          </a:p>
          <a:p>
            <a:pPr algn="l" rtl="0" fontAlgn="base"/>
            <a:r>
              <a:rPr lang="en-GB" sz="1400" b="1" i="0" dirty="0">
                <a:solidFill>
                  <a:srgbClr val="000000"/>
                </a:solidFill>
                <a:effectLst/>
                <a:latin typeface="Calibri" panose="020F0502020204030204" pitchFamily="34" charset="0"/>
              </a:rPr>
              <a:t>PLAN OF WORK &amp; TIME SCHEDULE</a:t>
            </a:r>
            <a:r>
              <a:rPr lang="en-GB" sz="1400" b="0" i="0" dirty="0">
                <a:solidFill>
                  <a:srgbClr val="000000"/>
                </a:solidFill>
                <a:effectLst/>
                <a:latin typeface="Calibri" panose="020F0502020204030204" pitchFamily="34" charset="0"/>
              </a:rPr>
              <a:t> </a:t>
            </a:r>
          </a:p>
          <a:p>
            <a:pPr algn="l" rtl="0" fontAlgn="base">
              <a:buFont typeface="Arial" panose="020B0604020202020204" pitchFamily="34" charset="0"/>
              <a:buChar char="•"/>
            </a:pPr>
            <a:r>
              <a:rPr lang="en-GB" sz="1400" b="0" i="0" dirty="0">
                <a:solidFill>
                  <a:srgbClr val="000000"/>
                </a:solidFill>
                <a:effectLst/>
                <a:latin typeface="Calibri" panose="020F0502020204030204" pitchFamily="34" charset="0"/>
              </a:rPr>
              <a:t>A outline of the various stages and corresponding time lines for developing and implementing the research,  </a:t>
            </a:r>
          </a:p>
          <a:p>
            <a:pPr algn="l" rtl="0" fontAlgn="base"/>
            <a:r>
              <a:rPr lang="en-GB" sz="1400" b="0" i="0" dirty="0">
                <a:solidFill>
                  <a:srgbClr val="000000"/>
                </a:solidFill>
                <a:effectLst/>
                <a:latin typeface="Calibri" panose="020F0502020204030204" pitchFamily="34" charset="0"/>
              </a:rPr>
              <a:t> </a:t>
            </a:r>
          </a:p>
          <a:p>
            <a:pPr algn="l" rtl="0" fontAlgn="base"/>
            <a:r>
              <a:rPr lang="en-GB" sz="1400" b="1" i="0" dirty="0">
                <a:solidFill>
                  <a:srgbClr val="000000"/>
                </a:solidFill>
                <a:effectLst/>
                <a:latin typeface="Calibri" panose="020F0502020204030204" pitchFamily="34" charset="0"/>
              </a:rPr>
              <a:t>BIBLIOGRAPHY</a:t>
            </a:r>
            <a:r>
              <a:rPr lang="en-GB" sz="1400" b="0" i="0" dirty="0">
                <a:solidFill>
                  <a:srgbClr val="000000"/>
                </a:solidFill>
                <a:effectLst/>
                <a:latin typeface="Calibri" panose="020F0502020204030204" pitchFamily="34" charset="0"/>
              </a:rPr>
              <a:t> </a:t>
            </a:r>
          </a:p>
          <a:p>
            <a:pPr algn="l" rtl="0" fontAlgn="base">
              <a:buFont typeface="Arial" panose="020B0604020202020204" pitchFamily="34" charset="0"/>
              <a:buChar char="•"/>
            </a:pPr>
            <a:r>
              <a:rPr lang="en-GB" sz="1400" b="0" i="0" dirty="0">
                <a:solidFill>
                  <a:srgbClr val="000000"/>
                </a:solidFill>
                <a:effectLst/>
                <a:latin typeface="Calibri" panose="020F0502020204030204" pitchFamily="34" charset="0"/>
              </a:rPr>
              <a:t>A list of references to key articles and texts discussed within your research proposal </a:t>
            </a:r>
          </a:p>
          <a:p>
            <a:endParaRPr lang="en-GB" dirty="0"/>
          </a:p>
        </p:txBody>
      </p:sp>
    </p:spTree>
    <p:extLst>
      <p:ext uri="{BB962C8B-B14F-4D97-AF65-F5344CB8AC3E}">
        <p14:creationId xmlns:p14="http://schemas.microsoft.com/office/powerpoint/2010/main" val="5820281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Shape 296"/>
        <p:cNvGrpSpPr/>
        <p:nvPr/>
      </p:nvGrpSpPr>
      <p:grpSpPr>
        <a:xfrm>
          <a:off x="0" y="0"/>
          <a:ext cx="0" cy="0"/>
          <a:chOff x="0" y="0"/>
          <a:chExt cx="0" cy="0"/>
        </a:xfrm>
      </p:grpSpPr>
      <p:sp>
        <p:nvSpPr>
          <p:cNvPr id="297" name="Google Shape;297;p16"/>
          <p:cNvSpPr txBox="1">
            <a:spLocks noGrp="1"/>
          </p:cNvSpPr>
          <p:nvPr>
            <p:ph type="title"/>
          </p:nvPr>
        </p:nvSpPr>
        <p:spPr>
          <a:xfrm>
            <a:off x="628650" y="365126"/>
            <a:ext cx="7886700" cy="1325563"/>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chemeClr val="dk1"/>
              </a:buClr>
              <a:buSzPts val="4400"/>
              <a:buFont typeface="Calibri"/>
              <a:buNone/>
            </a:pPr>
            <a:r>
              <a:rPr lang="en-GB" dirty="0"/>
              <a:t>Moeseg / Ethics</a:t>
            </a:r>
            <a:endParaRPr dirty="0"/>
          </a:p>
        </p:txBody>
      </p:sp>
      <p:pic>
        <p:nvPicPr>
          <p:cNvPr id="298" name="Google Shape;298;p16" descr="A digital balance scale using circles"/>
          <p:cNvPicPr preferRelativeResize="0">
            <a:picLocks noGrp="1"/>
          </p:cNvPicPr>
          <p:nvPr>
            <p:ph type="body" idx="1"/>
          </p:nvPr>
        </p:nvPicPr>
        <p:blipFill rotWithShape="1">
          <a:blip r:embed="rId3">
            <a:alphaModFix/>
          </a:blip>
          <a:srcRect/>
          <a:stretch/>
        </p:blipFill>
        <p:spPr>
          <a:xfrm>
            <a:off x="973676" y="1825625"/>
            <a:ext cx="7196648" cy="4351338"/>
          </a:xfrm>
          <a:prstGeom prst="rect">
            <a:avLst/>
          </a:prstGeom>
          <a:noFill/>
          <a:ln>
            <a:noFill/>
          </a:ln>
        </p:spPr>
      </p:pic>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Shape 311"/>
        <p:cNvGrpSpPr/>
        <p:nvPr/>
      </p:nvGrpSpPr>
      <p:grpSpPr>
        <a:xfrm>
          <a:off x="0" y="0"/>
          <a:ext cx="0" cy="0"/>
          <a:chOff x="0" y="0"/>
          <a:chExt cx="0" cy="0"/>
        </a:xfrm>
      </p:grpSpPr>
      <p:sp>
        <p:nvSpPr>
          <p:cNvPr id="312" name="Google Shape;312;g1644b276df6_1_15"/>
          <p:cNvSpPr txBox="1">
            <a:spLocks noGrp="1"/>
          </p:cNvSpPr>
          <p:nvPr>
            <p:ph type="title"/>
          </p:nvPr>
        </p:nvSpPr>
        <p:spPr>
          <a:xfrm>
            <a:off x="628650" y="365126"/>
            <a:ext cx="7886700" cy="1325700"/>
          </a:xfrm>
          <a:prstGeom prst="rect">
            <a:avLst/>
          </a:prstGeom>
        </p:spPr>
        <p:txBody>
          <a:bodyPr spcFirstLastPara="1" wrap="square" lIns="91425" tIns="45700" rIns="91425" bIns="45700" anchor="ctr" anchorCtr="0">
            <a:normAutofit/>
          </a:bodyPr>
          <a:lstStyle/>
          <a:p>
            <a:pPr marL="0" lvl="0" indent="0" algn="l" rtl="0">
              <a:spcBef>
                <a:spcPts val="0"/>
              </a:spcBef>
              <a:spcAft>
                <a:spcPts val="0"/>
              </a:spcAft>
              <a:buNone/>
            </a:pPr>
            <a:endParaRPr/>
          </a:p>
        </p:txBody>
      </p:sp>
      <p:sp>
        <p:nvSpPr>
          <p:cNvPr id="313" name="Google Shape;313;g1644b276df6_1_15"/>
          <p:cNvSpPr txBox="1">
            <a:spLocks noGrp="1"/>
          </p:cNvSpPr>
          <p:nvPr>
            <p:ph type="body" idx="1"/>
          </p:nvPr>
        </p:nvSpPr>
        <p:spPr>
          <a:xfrm>
            <a:off x="628650" y="1825625"/>
            <a:ext cx="7886700" cy="4351200"/>
          </a:xfrm>
          <a:prstGeom prst="rect">
            <a:avLst/>
          </a:prstGeom>
        </p:spPr>
        <p:txBody>
          <a:bodyPr spcFirstLastPara="1" wrap="square" lIns="91425" tIns="45700" rIns="91425" bIns="45700" anchor="t" anchorCtr="0">
            <a:normAutofit/>
          </a:bodyPr>
          <a:lstStyle/>
          <a:p>
            <a:pPr marL="0" lvl="0" indent="0" algn="l" rtl="0">
              <a:spcBef>
                <a:spcPts val="1000"/>
              </a:spcBef>
              <a:spcAft>
                <a:spcPts val="0"/>
              </a:spcAft>
              <a:buNone/>
            </a:pPr>
            <a:endParaRPr/>
          </a:p>
        </p:txBody>
      </p:sp>
      <p:pic>
        <p:nvPicPr>
          <p:cNvPr id="314" name="Google Shape;314;g1644b276df6_1_15"/>
          <p:cNvPicPr preferRelativeResize="0"/>
          <p:nvPr/>
        </p:nvPicPr>
        <p:blipFill>
          <a:blip r:embed="rId3">
            <a:alphaModFix/>
          </a:blip>
          <a:stretch>
            <a:fillRect/>
          </a:stretch>
        </p:blipFill>
        <p:spPr>
          <a:xfrm>
            <a:off x="0" y="0"/>
            <a:ext cx="9144000" cy="6858000"/>
          </a:xfrm>
          <a:prstGeom prst="rect">
            <a:avLst/>
          </a:prstGeom>
          <a:noFill/>
          <a:ln>
            <a:noFill/>
          </a:ln>
        </p:spPr>
      </p:pic>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Shape 303"/>
        <p:cNvGrpSpPr/>
        <p:nvPr/>
      </p:nvGrpSpPr>
      <p:grpSpPr>
        <a:xfrm>
          <a:off x="0" y="0"/>
          <a:ext cx="0" cy="0"/>
          <a:chOff x="0" y="0"/>
          <a:chExt cx="0" cy="0"/>
        </a:xfrm>
      </p:grpSpPr>
      <p:sp>
        <p:nvSpPr>
          <p:cNvPr id="304" name="Google Shape;304;g1644b276df6_1_9"/>
          <p:cNvSpPr txBox="1">
            <a:spLocks noGrp="1"/>
          </p:cNvSpPr>
          <p:nvPr>
            <p:ph type="title"/>
          </p:nvPr>
        </p:nvSpPr>
        <p:spPr>
          <a:xfrm>
            <a:off x="628650" y="365126"/>
            <a:ext cx="7886700" cy="1325700"/>
          </a:xfrm>
          <a:prstGeom prst="rect">
            <a:avLst/>
          </a:prstGeom>
        </p:spPr>
        <p:txBody>
          <a:bodyPr spcFirstLastPara="1" wrap="square" lIns="91425" tIns="45700" rIns="91425" bIns="45700" anchor="ctr" anchorCtr="0">
            <a:normAutofit/>
          </a:bodyPr>
          <a:lstStyle/>
          <a:p>
            <a:pPr marL="0" lvl="0" indent="0" algn="l" rtl="0">
              <a:spcBef>
                <a:spcPts val="0"/>
              </a:spcBef>
              <a:spcAft>
                <a:spcPts val="0"/>
              </a:spcAft>
              <a:buNone/>
            </a:pPr>
            <a:endParaRPr/>
          </a:p>
        </p:txBody>
      </p:sp>
      <p:sp>
        <p:nvSpPr>
          <p:cNvPr id="305" name="Google Shape;305;g1644b276df6_1_9"/>
          <p:cNvSpPr txBox="1">
            <a:spLocks noGrp="1"/>
          </p:cNvSpPr>
          <p:nvPr>
            <p:ph type="body" idx="1"/>
          </p:nvPr>
        </p:nvSpPr>
        <p:spPr>
          <a:xfrm>
            <a:off x="628650" y="1825625"/>
            <a:ext cx="7886700" cy="4351200"/>
          </a:xfrm>
          <a:prstGeom prst="rect">
            <a:avLst/>
          </a:prstGeom>
        </p:spPr>
        <p:txBody>
          <a:bodyPr spcFirstLastPara="1" wrap="square" lIns="91425" tIns="45700" rIns="91425" bIns="45700" anchor="t" anchorCtr="0">
            <a:normAutofit/>
          </a:bodyPr>
          <a:lstStyle/>
          <a:p>
            <a:pPr marL="0" lvl="0" indent="0" algn="l" rtl="0">
              <a:spcBef>
                <a:spcPts val="1000"/>
              </a:spcBef>
              <a:spcAft>
                <a:spcPts val="0"/>
              </a:spcAft>
              <a:buNone/>
            </a:pPr>
            <a:endParaRPr/>
          </a:p>
        </p:txBody>
      </p:sp>
      <p:pic>
        <p:nvPicPr>
          <p:cNvPr id="306" name="Google Shape;306;g1644b276df6_1_9"/>
          <p:cNvPicPr preferRelativeResize="0"/>
          <p:nvPr/>
        </p:nvPicPr>
        <p:blipFill>
          <a:blip r:embed="rId3">
            <a:alphaModFix/>
          </a:blip>
          <a:stretch>
            <a:fillRect/>
          </a:stretch>
        </p:blipFill>
        <p:spPr>
          <a:xfrm>
            <a:off x="0" y="0"/>
            <a:ext cx="9144000" cy="6858000"/>
          </a:xfrm>
          <a:prstGeom prst="rect">
            <a:avLst/>
          </a:prstGeom>
          <a:noFill/>
          <a:ln>
            <a:noFill/>
          </a:ln>
        </p:spPr>
      </p:pic>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Shape 318"/>
        <p:cNvGrpSpPr/>
        <p:nvPr/>
      </p:nvGrpSpPr>
      <p:grpSpPr>
        <a:xfrm>
          <a:off x="0" y="0"/>
          <a:ext cx="0" cy="0"/>
          <a:chOff x="0" y="0"/>
          <a:chExt cx="0" cy="0"/>
        </a:xfrm>
      </p:grpSpPr>
      <p:pic>
        <p:nvPicPr>
          <p:cNvPr id="319" name="Google Shape;319;p19"/>
          <p:cNvPicPr preferRelativeResize="0"/>
          <p:nvPr/>
        </p:nvPicPr>
        <p:blipFill rotWithShape="1">
          <a:blip r:embed="rId3">
            <a:alphaModFix/>
          </a:blip>
          <a:srcRect/>
          <a:stretch/>
        </p:blipFill>
        <p:spPr>
          <a:xfrm rot="833433">
            <a:off x="3636721" y="4242749"/>
            <a:ext cx="1444292" cy="2061398"/>
          </a:xfrm>
          <a:prstGeom prst="rect">
            <a:avLst/>
          </a:prstGeom>
          <a:noFill/>
          <a:ln>
            <a:noFill/>
          </a:ln>
        </p:spPr>
      </p:pic>
      <p:sp>
        <p:nvSpPr>
          <p:cNvPr id="320" name="Google Shape;320;p19"/>
          <p:cNvSpPr txBox="1">
            <a:spLocks noGrp="1"/>
          </p:cNvSpPr>
          <p:nvPr>
            <p:ph type="title"/>
          </p:nvPr>
        </p:nvSpPr>
        <p:spPr>
          <a:xfrm>
            <a:off x="415517" y="168481"/>
            <a:ext cx="8325360" cy="1168248"/>
          </a:xfrm>
          <a:prstGeom prst="rect">
            <a:avLst/>
          </a:prstGeom>
          <a:solidFill>
            <a:schemeClr val="lt1"/>
          </a:solidFill>
          <a:ln>
            <a:noFill/>
          </a:ln>
        </p:spPr>
        <p:txBody>
          <a:bodyPr spcFirstLastPara="1" wrap="square" lIns="91425" tIns="45700" rIns="91425" bIns="45700" anchor="ctr" anchorCtr="0">
            <a:normAutofit fontScale="90000"/>
          </a:bodyPr>
          <a:lstStyle/>
          <a:p>
            <a:pPr marL="0" lvl="0" indent="0" algn="l" rtl="0">
              <a:lnSpc>
                <a:spcPct val="90000"/>
              </a:lnSpc>
              <a:spcBef>
                <a:spcPts val="0"/>
              </a:spcBef>
              <a:spcAft>
                <a:spcPts val="0"/>
              </a:spcAft>
              <a:buClr>
                <a:schemeClr val="dk1"/>
              </a:buClr>
              <a:buSzPct val="100000"/>
              <a:buFont typeface="Calibri"/>
              <a:buNone/>
            </a:pPr>
            <a:r>
              <a:rPr lang="cy-GB" sz="3200" b="1" dirty="0"/>
              <a:t>Ystyriaethau moesegol – Canllawiau Moesegol BERA </a:t>
            </a:r>
            <a:r>
              <a:rPr lang="en-GB" sz="3200" b="1" dirty="0"/>
              <a:t/>
            </a:r>
            <a:br>
              <a:rPr lang="en-GB" sz="3200" b="1" dirty="0"/>
            </a:br>
            <a:r>
              <a:rPr lang="en-GB" sz="3200" b="1" dirty="0"/>
              <a:t>Being ethical - BERA Ethical Guidelines</a:t>
            </a:r>
            <a:endParaRPr dirty="0"/>
          </a:p>
        </p:txBody>
      </p:sp>
      <p:sp>
        <p:nvSpPr>
          <p:cNvPr id="321" name="Google Shape;321;p19"/>
          <p:cNvSpPr txBox="1">
            <a:spLocks noGrp="1"/>
          </p:cNvSpPr>
          <p:nvPr>
            <p:ph type="body" idx="1"/>
          </p:nvPr>
        </p:nvSpPr>
        <p:spPr>
          <a:xfrm>
            <a:off x="4454961" y="1336729"/>
            <a:ext cx="4039444" cy="4351338"/>
          </a:xfrm>
          <a:prstGeom prst="rect">
            <a:avLst/>
          </a:prstGeom>
          <a:noFill/>
          <a:ln>
            <a:noFill/>
          </a:ln>
        </p:spPr>
        <p:txBody>
          <a:bodyPr spcFirstLastPara="1" wrap="square" lIns="91425" tIns="45700" rIns="91425" bIns="45700" anchor="t" anchorCtr="0">
            <a:normAutofit fontScale="85000" lnSpcReduction="10000"/>
          </a:bodyPr>
          <a:lstStyle/>
          <a:p>
            <a:pPr marL="342900" lvl="0" indent="-342900" algn="l" rtl="0">
              <a:lnSpc>
                <a:spcPct val="107000"/>
              </a:lnSpc>
              <a:spcBef>
                <a:spcPts val="0"/>
              </a:spcBef>
              <a:spcAft>
                <a:spcPts val="0"/>
              </a:spcAft>
              <a:buClr>
                <a:schemeClr val="dk1"/>
              </a:buClr>
              <a:buSzPct val="100000"/>
              <a:buFont typeface="Arial"/>
              <a:buChar char="•"/>
            </a:pPr>
            <a:r>
              <a:rPr lang="en-GB" sz="2000" i="1" dirty="0">
                <a:latin typeface="Calibri"/>
                <a:ea typeface="Calibri"/>
                <a:cs typeface="Calibri"/>
                <a:sym typeface="Calibri"/>
              </a:rPr>
              <a:t>Responsibilities to participants</a:t>
            </a:r>
            <a:endParaRPr sz="2000" dirty="0">
              <a:latin typeface="Calibri"/>
              <a:ea typeface="Calibri"/>
              <a:cs typeface="Calibri"/>
              <a:sym typeface="Calibri"/>
            </a:endParaRPr>
          </a:p>
          <a:p>
            <a:pPr marL="342900" lvl="0" indent="-342900" algn="l" rtl="0">
              <a:lnSpc>
                <a:spcPct val="107000"/>
              </a:lnSpc>
              <a:spcBef>
                <a:spcPts val="1800"/>
              </a:spcBef>
              <a:spcAft>
                <a:spcPts val="0"/>
              </a:spcAft>
              <a:buClr>
                <a:schemeClr val="dk1"/>
              </a:buClr>
              <a:buSzPct val="100000"/>
              <a:buFont typeface="Arial"/>
              <a:buChar char="•"/>
            </a:pPr>
            <a:r>
              <a:rPr lang="en-GB" sz="2000" i="1" dirty="0">
                <a:latin typeface="Calibri"/>
                <a:ea typeface="Calibri"/>
                <a:cs typeface="Calibri"/>
                <a:sym typeface="Calibri"/>
              </a:rPr>
              <a:t>Responsibilities to sponsors, clients and stakeholders in research</a:t>
            </a:r>
            <a:endParaRPr sz="2000" dirty="0">
              <a:latin typeface="Calibri"/>
              <a:ea typeface="Calibri"/>
              <a:cs typeface="Calibri"/>
              <a:sym typeface="Calibri"/>
            </a:endParaRPr>
          </a:p>
          <a:p>
            <a:pPr marL="342900" lvl="0" indent="-342900" algn="l" rtl="0">
              <a:lnSpc>
                <a:spcPct val="107000"/>
              </a:lnSpc>
              <a:spcBef>
                <a:spcPts val="1800"/>
              </a:spcBef>
              <a:spcAft>
                <a:spcPts val="0"/>
              </a:spcAft>
              <a:buClr>
                <a:schemeClr val="dk1"/>
              </a:buClr>
              <a:buSzPct val="100000"/>
              <a:buFont typeface="Arial"/>
              <a:buChar char="•"/>
            </a:pPr>
            <a:r>
              <a:rPr lang="en-GB" sz="2000" i="1" dirty="0">
                <a:latin typeface="Calibri"/>
                <a:ea typeface="Calibri"/>
                <a:cs typeface="Calibri"/>
                <a:sym typeface="Calibri"/>
              </a:rPr>
              <a:t>Responsibilities to the community of educational researchers</a:t>
            </a:r>
            <a:endParaRPr sz="2000" dirty="0">
              <a:latin typeface="Calibri"/>
              <a:ea typeface="Calibri"/>
              <a:cs typeface="Calibri"/>
              <a:sym typeface="Calibri"/>
            </a:endParaRPr>
          </a:p>
          <a:p>
            <a:pPr marL="342900" lvl="0" indent="-342900" algn="l" rtl="0">
              <a:lnSpc>
                <a:spcPct val="107000"/>
              </a:lnSpc>
              <a:spcBef>
                <a:spcPts val="1800"/>
              </a:spcBef>
              <a:spcAft>
                <a:spcPts val="0"/>
              </a:spcAft>
              <a:buClr>
                <a:schemeClr val="dk1"/>
              </a:buClr>
              <a:buSzPct val="100000"/>
              <a:buFont typeface="Arial"/>
              <a:buChar char="•"/>
            </a:pPr>
            <a:r>
              <a:rPr lang="en-GB" sz="2000" i="1" dirty="0">
                <a:latin typeface="Calibri"/>
                <a:ea typeface="Calibri"/>
                <a:cs typeface="Calibri"/>
                <a:sym typeface="Calibri"/>
              </a:rPr>
              <a:t>Responsibilities for publication and dissemination</a:t>
            </a:r>
            <a:endParaRPr sz="2000" dirty="0">
              <a:latin typeface="Calibri"/>
              <a:ea typeface="Calibri"/>
              <a:cs typeface="Calibri"/>
              <a:sym typeface="Calibri"/>
            </a:endParaRPr>
          </a:p>
          <a:p>
            <a:pPr marL="342900" lvl="0" indent="-342900" algn="l" rtl="0">
              <a:lnSpc>
                <a:spcPct val="107000"/>
              </a:lnSpc>
              <a:spcBef>
                <a:spcPts val="1800"/>
              </a:spcBef>
              <a:spcAft>
                <a:spcPts val="0"/>
              </a:spcAft>
              <a:buClr>
                <a:schemeClr val="dk1"/>
              </a:buClr>
              <a:buSzPct val="100000"/>
              <a:buFont typeface="Arial"/>
              <a:buChar char="•"/>
            </a:pPr>
            <a:r>
              <a:rPr lang="en-GB" sz="2000" i="1" dirty="0">
                <a:latin typeface="Calibri"/>
                <a:ea typeface="Calibri"/>
                <a:cs typeface="Calibri"/>
                <a:sym typeface="Calibri"/>
              </a:rPr>
              <a:t>Responsibilities for researchers’ wellbeing and development</a:t>
            </a:r>
            <a:endParaRPr sz="2000" dirty="0">
              <a:latin typeface="Calibri"/>
              <a:ea typeface="Calibri"/>
              <a:cs typeface="Calibri"/>
              <a:sym typeface="Calibri"/>
            </a:endParaRPr>
          </a:p>
          <a:p>
            <a:pPr marL="0" lvl="0" indent="0" algn="l" rtl="0">
              <a:lnSpc>
                <a:spcPct val="90000"/>
              </a:lnSpc>
              <a:spcBef>
                <a:spcPts val="1800"/>
              </a:spcBef>
              <a:spcAft>
                <a:spcPts val="0"/>
              </a:spcAft>
              <a:buClr>
                <a:schemeClr val="dk1"/>
              </a:buClr>
              <a:buSzPct val="100000"/>
              <a:buNone/>
            </a:pPr>
            <a:endParaRPr dirty="0"/>
          </a:p>
          <a:p>
            <a:pPr marL="0" lvl="0" indent="0" algn="l" rtl="0">
              <a:lnSpc>
                <a:spcPct val="90000"/>
              </a:lnSpc>
              <a:spcBef>
                <a:spcPts val="1000"/>
              </a:spcBef>
              <a:spcAft>
                <a:spcPts val="0"/>
              </a:spcAft>
              <a:buClr>
                <a:schemeClr val="dk1"/>
              </a:buClr>
              <a:buSzPct val="100000"/>
              <a:buNone/>
            </a:pPr>
            <a:r>
              <a:rPr lang="en-GB" u="sng" dirty="0">
                <a:solidFill>
                  <a:schemeClr val="hlink"/>
                </a:solidFill>
                <a:hlinkClick r:id="rId4"/>
              </a:rPr>
              <a:t>BERA Ethical Guidelines 2018</a:t>
            </a:r>
            <a:endParaRPr dirty="0"/>
          </a:p>
        </p:txBody>
      </p:sp>
      <p:sp>
        <p:nvSpPr>
          <p:cNvPr id="322" name="Google Shape;322;p19"/>
          <p:cNvSpPr txBox="1"/>
          <p:nvPr/>
        </p:nvSpPr>
        <p:spPr>
          <a:xfrm>
            <a:off x="319423" y="1336729"/>
            <a:ext cx="4039444" cy="4351338"/>
          </a:xfrm>
          <a:prstGeom prst="rect">
            <a:avLst/>
          </a:prstGeom>
          <a:noFill/>
          <a:ln>
            <a:noFill/>
          </a:ln>
        </p:spPr>
        <p:txBody>
          <a:bodyPr spcFirstLastPara="1" wrap="square" lIns="91425" tIns="45700" rIns="91425" bIns="45700" anchor="t" anchorCtr="0">
            <a:normAutofit fontScale="92500" lnSpcReduction="10000"/>
          </a:bodyPr>
          <a:lstStyle/>
          <a:p>
            <a:pPr marL="342900" marR="0" lvl="0" indent="-342900" algn="l" rtl="0">
              <a:lnSpc>
                <a:spcPct val="107000"/>
              </a:lnSpc>
              <a:spcBef>
                <a:spcPts val="0"/>
              </a:spcBef>
              <a:spcAft>
                <a:spcPts val="0"/>
              </a:spcAft>
              <a:buClr>
                <a:schemeClr val="dk1"/>
              </a:buClr>
              <a:buSzPct val="100000"/>
              <a:buFont typeface="Arial"/>
              <a:buChar char="•"/>
            </a:pPr>
            <a:r>
              <a:rPr lang="cy-GB" sz="2000" i="1" dirty="0">
                <a:solidFill>
                  <a:schemeClr val="dk1"/>
                </a:solidFill>
                <a:latin typeface="Calibri"/>
                <a:ea typeface="Calibri"/>
                <a:cs typeface="Calibri"/>
                <a:sym typeface="Calibri"/>
              </a:rPr>
              <a:t>Cyfrifoldebau am gyfranogwyr</a:t>
            </a:r>
            <a:endParaRPr lang="cy-GB" dirty="0"/>
          </a:p>
          <a:p>
            <a:pPr marL="342900" marR="0" lvl="0" indent="-342900" algn="l" rtl="0">
              <a:lnSpc>
                <a:spcPct val="107000"/>
              </a:lnSpc>
              <a:spcBef>
                <a:spcPts val="1800"/>
              </a:spcBef>
              <a:spcAft>
                <a:spcPts val="0"/>
              </a:spcAft>
              <a:buClr>
                <a:schemeClr val="dk1"/>
              </a:buClr>
              <a:buSzPct val="100000"/>
              <a:buFont typeface="Arial"/>
              <a:buChar char="•"/>
            </a:pPr>
            <a:r>
              <a:rPr lang="cy-GB" sz="2000" i="1" dirty="0">
                <a:solidFill>
                  <a:schemeClr val="dk1"/>
                </a:solidFill>
                <a:latin typeface="Calibri"/>
                <a:ea typeface="Calibri"/>
                <a:cs typeface="Calibri"/>
                <a:sym typeface="Calibri"/>
              </a:rPr>
              <a:t>Cyfrifoldebau i noddwyr, cleientiaid a rhanddeiliaid mewn ymchwil</a:t>
            </a:r>
            <a:endParaRPr lang="cy-GB" dirty="0"/>
          </a:p>
          <a:p>
            <a:pPr marL="342900" marR="0" lvl="0" indent="-342900" algn="l" rtl="0">
              <a:lnSpc>
                <a:spcPct val="107000"/>
              </a:lnSpc>
              <a:spcBef>
                <a:spcPts val="1800"/>
              </a:spcBef>
              <a:spcAft>
                <a:spcPts val="0"/>
              </a:spcAft>
              <a:buClr>
                <a:schemeClr val="dk1"/>
              </a:buClr>
              <a:buSzPct val="100000"/>
              <a:buFont typeface="Arial"/>
              <a:buChar char="•"/>
            </a:pPr>
            <a:r>
              <a:rPr lang="cy-GB" sz="2000" i="1" dirty="0">
                <a:solidFill>
                  <a:schemeClr val="dk1"/>
                </a:solidFill>
                <a:latin typeface="Calibri"/>
                <a:ea typeface="Calibri"/>
                <a:cs typeface="Calibri"/>
                <a:sym typeface="Calibri"/>
              </a:rPr>
              <a:t>Cyfrifoldebau i'r gymuned o ymchwilwyr addysgol</a:t>
            </a:r>
            <a:endParaRPr lang="cy-GB" dirty="0"/>
          </a:p>
          <a:p>
            <a:pPr marL="342900" marR="0" lvl="0" indent="-342900" algn="l" rtl="0">
              <a:lnSpc>
                <a:spcPct val="107000"/>
              </a:lnSpc>
              <a:spcBef>
                <a:spcPts val="1800"/>
              </a:spcBef>
              <a:spcAft>
                <a:spcPts val="0"/>
              </a:spcAft>
              <a:buClr>
                <a:schemeClr val="dk1"/>
              </a:buClr>
              <a:buSzPct val="100000"/>
              <a:buFont typeface="Arial"/>
              <a:buChar char="•"/>
            </a:pPr>
            <a:r>
              <a:rPr lang="cy-GB" sz="2000" i="1" dirty="0">
                <a:solidFill>
                  <a:schemeClr val="dk1"/>
                </a:solidFill>
                <a:latin typeface="Calibri"/>
                <a:ea typeface="Calibri"/>
                <a:cs typeface="Calibri"/>
                <a:sym typeface="Calibri"/>
              </a:rPr>
              <a:t>Cyfrifoldebau cyhoeddi a lledaenu</a:t>
            </a:r>
            <a:endParaRPr lang="cy-GB" dirty="0"/>
          </a:p>
          <a:p>
            <a:pPr marL="342900" marR="0" lvl="0" indent="-342900" algn="l" rtl="0">
              <a:lnSpc>
                <a:spcPct val="107000"/>
              </a:lnSpc>
              <a:spcBef>
                <a:spcPts val="1800"/>
              </a:spcBef>
              <a:spcAft>
                <a:spcPts val="0"/>
              </a:spcAft>
              <a:buClr>
                <a:schemeClr val="dk1"/>
              </a:buClr>
              <a:buSzPct val="100000"/>
              <a:buFont typeface="Arial"/>
              <a:buChar char="•"/>
            </a:pPr>
            <a:r>
              <a:rPr lang="cy-GB" sz="2000" i="1" dirty="0">
                <a:solidFill>
                  <a:schemeClr val="dk1"/>
                </a:solidFill>
                <a:latin typeface="Calibri"/>
                <a:ea typeface="Calibri"/>
                <a:cs typeface="Calibri"/>
                <a:sym typeface="Calibri"/>
              </a:rPr>
              <a:t>Cyfrifoldebau am les a datblygiad ymchwilwyr</a:t>
            </a:r>
            <a:endParaRPr lang="cy-GB" sz="2800" dirty="0">
              <a:solidFill>
                <a:schemeClr val="dk1"/>
              </a:solidFill>
              <a:latin typeface="Calibri"/>
              <a:ea typeface="Calibri"/>
              <a:cs typeface="Calibri"/>
              <a:sym typeface="Calibri"/>
            </a:endParaRPr>
          </a:p>
          <a:p>
            <a:pPr marL="0" marR="0" lvl="0" indent="0" algn="l" rtl="0">
              <a:lnSpc>
                <a:spcPct val="90000"/>
              </a:lnSpc>
              <a:spcBef>
                <a:spcPts val="1800"/>
              </a:spcBef>
              <a:spcAft>
                <a:spcPts val="0"/>
              </a:spcAft>
              <a:buClr>
                <a:schemeClr val="dk1"/>
              </a:buClr>
              <a:buSzPct val="100000"/>
              <a:buFont typeface="Arial"/>
              <a:buNone/>
            </a:pPr>
            <a:r>
              <a:rPr lang="cy-GB" sz="2800" u="sng" dirty="0">
                <a:solidFill>
                  <a:schemeClr val="hlink"/>
                </a:solidFill>
                <a:latin typeface="Calibri"/>
                <a:ea typeface="Calibri"/>
                <a:cs typeface="Calibri"/>
                <a:sym typeface="Calibri"/>
                <a:hlinkClick r:id="rId4"/>
              </a:rPr>
              <a:t>Canllawiau Moesegol BERA 2018</a:t>
            </a:r>
            <a:endParaRPr lang="cy-GB" sz="2800" dirty="0">
              <a:solidFill>
                <a:schemeClr val="dk1"/>
              </a:solidFill>
              <a:latin typeface="Calibri"/>
              <a:ea typeface="Calibri"/>
              <a:cs typeface="Calibri"/>
              <a:sym typeface="Calibri"/>
            </a:endParaRP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Shape 327"/>
        <p:cNvGrpSpPr/>
        <p:nvPr/>
      </p:nvGrpSpPr>
      <p:grpSpPr>
        <a:xfrm>
          <a:off x="0" y="0"/>
          <a:ext cx="0" cy="0"/>
          <a:chOff x="0" y="0"/>
          <a:chExt cx="0" cy="0"/>
        </a:xfrm>
      </p:grpSpPr>
      <p:sp>
        <p:nvSpPr>
          <p:cNvPr id="328" name="Google Shape;328;p17"/>
          <p:cNvSpPr txBox="1">
            <a:spLocks noGrp="1"/>
          </p:cNvSpPr>
          <p:nvPr>
            <p:ph type="title"/>
          </p:nvPr>
        </p:nvSpPr>
        <p:spPr>
          <a:xfrm>
            <a:off x="328663" y="419118"/>
            <a:ext cx="8077918" cy="994172"/>
          </a:xfrm>
          <a:prstGeom prst="rect">
            <a:avLst/>
          </a:prstGeom>
          <a:solidFill>
            <a:schemeClr val="lt1"/>
          </a:solidFill>
          <a:ln>
            <a:noFill/>
          </a:ln>
        </p:spPr>
        <p:txBody>
          <a:bodyPr spcFirstLastPara="1" wrap="square" lIns="91425" tIns="45700" rIns="91425" bIns="45700" anchor="ctr" anchorCtr="0">
            <a:noAutofit/>
          </a:bodyPr>
          <a:lstStyle/>
          <a:p>
            <a:pPr marL="0" lvl="0" indent="0" algn="l" rtl="0">
              <a:lnSpc>
                <a:spcPct val="90000"/>
              </a:lnSpc>
              <a:spcBef>
                <a:spcPts val="0"/>
              </a:spcBef>
              <a:spcAft>
                <a:spcPts val="0"/>
              </a:spcAft>
              <a:buClr>
                <a:schemeClr val="dk1"/>
              </a:buClr>
              <a:buSzPts val="3600"/>
              <a:buFont typeface="Calibri"/>
              <a:buNone/>
            </a:pPr>
            <a:r>
              <a:rPr lang="cy-GB" sz="3600" b="1" dirty="0">
                <a:latin typeface="Calibri"/>
                <a:ea typeface="Calibri"/>
                <a:cs typeface="Calibri"/>
                <a:sym typeface="Calibri"/>
              </a:rPr>
              <a:t>Meddwl yn gritigol am foeseg ymchwil </a:t>
            </a:r>
            <a:r>
              <a:rPr lang="en-GB" sz="3600" b="1" dirty="0">
                <a:latin typeface="Calibri"/>
                <a:ea typeface="Calibri"/>
                <a:cs typeface="Calibri"/>
                <a:sym typeface="Calibri"/>
              </a:rPr>
              <a:t>Thinking critically about research ethics</a:t>
            </a:r>
            <a:endParaRPr sz="3600" b="1" dirty="0">
              <a:latin typeface="Calibri"/>
              <a:ea typeface="Calibri"/>
              <a:cs typeface="Calibri"/>
              <a:sym typeface="Calibri"/>
            </a:endParaRPr>
          </a:p>
        </p:txBody>
      </p:sp>
      <p:pic>
        <p:nvPicPr>
          <p:cNvPr id="329" name="Google Shape;329;p17"/>
          <p:cNvPicPr preferRelativeResize="0">
            <a:picLocks noGrp="1"/>
          </p:cNvPicPr>
          <p:nvPr>
            <p:ph type="body" idx="1"/>
          </p:nvPr>
        </p:nvPicPr>
        <p:blipFill rotWithShape="1">
          <a:blip r:embed="rId3">
            <a:alphaModFix/>
          </a:blip>
          <a:srcRect l="18504" t="30894" r="20291" b="9799"/>
          <a:stretch/>
        </p:blipFill>
        <p:spPr>
          <a:xfrm>
            <a:off x="328663" y="1971863"/>
            <a:ext cx="3695700" cy="2014395"/>
          </a:xfrm>
          <a:prstGeom prst="rect">
            <a:avLst/>
          </a:prstGeom>
          <a:noFill/>
          <a:ln>
            <a:noFill/>
          </a:ln>
          <a:effectLst>
            <a:outerShdw blurRad="292100" dist="139700" dir="2700000" algn="tl" rotWithShape="0">
              <a:srgbClr val="333333">
                <a:alpha val="64705"/>
              </a:srgbClr>
            </a:outerShdw>
          </a:effectLst>
        </p:spPr>
      </p:pic>
      <p:pic>
        <p:nvPicPr>
          <p:cNvPr id="330" name="Google Shape;330;p17"/>
          <p:cNvPicPr preferRelativeResize="0"/>
          <p:nvPr/>
        </p:nvPicPr>
        <p:blipFill rotWithShape="1">
          <a:blip r:embed="rId4">
            <a:alphaModFix/>
          </a:blip>
          <a:srcRect l="18833" t="30964" r="20665" b="9930"/>
          <a:stretch/>
        </p:blipFill>
        <p:spPr>
          <a:xfrm>
            <a:off x="4572000" y="3768147"/>
            <a:ext cx="3695700" cy="2030949"/>
          </a:xfrm>
          <a:prstGeom prst="rect">
            <a:avLst/>
          </a:prstGeom>
          <a:noFill/>
          <a:ln>
            <a:noFill/>
          </a:ln>
          <a:effectLst>
            <a:outerShdw blurRad="292100" dist="139700" dir="2700000" algn="tl" rotWithShape="0">
              <a:srgbClr val="333333">
                <a:alpha val="64705"/>
              </a:srgbClr>
            </a:outerShdw>
          </a:effectLst>
        </p:spPr>
      </p:pic>
      <p:sp>
        <p:nvSpPr>
          <p:cNvPr id="331" name="Google Shape;331;p17"/>
          <p:cNvSpPr txBox="1"/>
          <p:nvPr/>
        </p:nvSpPr>
        <p:spPr>
          <a:xfrm>
            <a:off x="4394095" y="1536584"/>
            <a:ext cx="4051509" cy="2416006"/>
          </a:xfrm>
          <a:prstGeom prst="rect">
            <a:avLst/>
          </a:prstGeom>
          <a:noFill/>
          <a:ln>
            <a:noFill/>
          </a:ln>
        </p:spPr>
        <p:txBody>
          <a:bodyPr spcFirstLastPara="1" wrap="square" lIns="91425" tIns="45700" rIns="91425" bIns="45700" anchor="t" anchorCtr="0">
            <a:spAutoFit/>
          </a:bodyPr>
          <a:lstStyle/>
          <a:p>
            <a:r>
              <a:rPr lang="cy-GB" sz="2000" dirty="0">
                <a:solidFill>
                  <a:schemeClr val="dk1"/>
                </a:solidFill>
                <a:latin typeface="Calibri"/>
                <a:ea typeface="Calibri"/>
                <a:cs typeface="Calibri"/>
                <a:sym typeface="Calibri"/>
              </a:rPr>
              <a:t>Pam y gall fod yn anodd i rai disgyblion/myfyrwyr deimlo’n annifyr os ydynt am dynnu allan? </a:t>
            </a:r>
            <a:endParaRPr lang="cy-GB" sz="2000" dirty="0"/>
          </a:p>
          <a:p>
            <a:pPr marL="0" marR="0" lvl="0" indent="0" algn="l" rtl="0">
              <a:spcBef>
                <a:spcPts val="0"/>
              </a:spcBef>
              <a:spcAft>
                <a:spcPts val="0"/>
              </a:spcAft>
              <a:buNone/>
            </a:pPr>
            <a:endParaRPr lang="en-GB" sz="2000" dirty="0">
              <a:solidFill>
                <a:schemeClr val="dk1"/>
              </a:solidFill>
              <a:latin typeface="Calibri"/>
              <a:ea typeface="Calibri"/>
              <a:cs typeface="Calibri"/>
              <a:sym typeface="Calibri"/>
            </a:endParaRPr>
          </a:p>
          <a:p>
            <a:pPr marL="0" marR="0" lvl="0" indent="0" algn="l" rtl="0">
              <a:spcBef>
                <a:spcPts val="0"/>
              </a:spcBef>
              <a:spcAft>
                <a:spcPts val="0"/>
              </a:spcAft>
              <a:buNone/>
            </a:pPr>
            <a:r>
              <a:rPr lang="en-GB" sz="2000" i="1" dirty="0">
                <a:solidFill>
                  <a:schemeClr val="dk1"/>
                </a:solidFill>
                <a:latin typeface="Calibri"/>
                <a:ea typeface="Calibri"/>
                <a:cs typeface="Calibri"/>
                <a:sym typeface="Calibri"/>
              </a:rPr>
              <a:t>Why might it be difficult for some pupils/students to feel they really can opt out?</a:t>
            </a:r>
            <a:endParaRPr i="1" dirty="0"/>
          </a:p>
          <a:p>
            <a:pPr marL="0" marR="0" lvl="0" indent="0" algn="l" rtl="0">
              <a:spcBef>
                <a:spcPts val="0"/>
              </a:spcBef>
              <a:spcAft>
                <a:spcPts val="0"/>
              </a:spcAft>
              <a:buNone/>
            </a:pPr>
            <a:endParaRPr sz="1100" dirty="0">
              <a:solidFill>
                <a:schemeClr val="dk1"/>
              </a:solidFill>
              <a:latin typeface="Calibri"/>
              <a:ea typeface="Calibri"/>
              <a:cs typeface="Calibri"/>
              <a:sym typeface="Calibri"/>
            </a:endParaRPr>
          </a:p>
        </p:txBody>
      </p:sp>
      <p:sp>
        <p:nvSpPr>
          <p:cNvPr id="332" name="Google Shape;332;p17"/>
          <p:cNvSpPr txBox="1"/>
          <p:nvPr/>
        </p:nvSpPr>
        <p:spPr>
          <a:xfrm>
            <a:off x="140665" y="4188220"/>
            <a:ext cx="4283851" cy="1846619"/>
          </a:xfrm>
          <a:prstGeom prst="rect">
            <a:avLst/>
          </a:prstGeom>
          <a:noFill/>
          <a:ln>
            <a:noFill/>
          </a:ln>
        </p:spPr>
        <p:txBody>
          <a:bodyPr spcFirstLastPara="1" wrap="square" lIns="91425" tIns="45700" rIns="91425" bIns="45700" anchor="t" anchorCtr="0">
            <a:sp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r>
              <a:rPr lang="cy-GB" sz="2000" dirty="0">
                <a:solidFill>
                  <a:schemeClr val="dk1"/>
                </a:solidFill>
                <a:latin typeface="Calibri"/>
                <a:ea typeface="Calibri"/>
                <a:cs typeface="Calibri"/>
                <a:sym typeface="Calibri"/>
              </a:rPr>
              <a:t>Pam y gall gormod o wybodaeth fod yn broblematig?</a:t>
            </a:r>
            <a:r>
              <a:rPr kumimoji="0" lang="cy-GB" sz="2000" b="0" i="0" u="none" strike="noStrike" kern="0" cap="none" spc="0" normalizeH="0" baseline="0" noProof="0" dirty="0">
                <a:ln>
                  <a:noFill/>
                </a:ln>
                <a:solidFill>
                  <a:srgbClr val="000000"/>
                </a:solidFill>
                <a:effectLst/>
                <a:uLnTx/>
                <a:uFillTx/>
                <a:latin typeface="Calibri"/>
                <a:ea typeface="Calibri"/>
                <a:cs typeface="Calibri"/>
                <a:sym typeface="Calibri"/>
              </a:rPr>
              <a:t> </a:t>
            </a:r>
          </a:p>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lang="en-GB" sz="2000" dirty="0">
              <a:latin typeface="Calibri"/>
              <a:ea typeface="Calibri"/>
              <a:cs typeface="Calibri"/>
              <a:sym typeface="Calibri"/>
            </a:endParaRPr>
          </a:p>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r>
              <a:rPr kumimoji="0" lang="en-GB" sz="2000" b="0" i="1" u="none" strike="noStrike" kern="0" cap="none" spc="0" normalizeH="0" baseline="0" noProof="0" dirty="0">
                <a:ln>
                  <a:noFill/>
                </a:ln>
                <a:solidFill>
                  <a:srgbClr val="000000"/>
                </a:solidFill>
                <a:effectLst/>
                <a:uLnTx/>
                <a:uFillTx/>
                <a:latin typeface="Calibri"/>
                <a:ea typeface="Calibri"/>
                <a:cs typeface="Calibri"/>
                <a:sym typeface="Calibri"/>
              </a:rPr>
              <a:t>Why might too much information become problematic?</a:t>
            </a:r>
            <a:endParaRPr kumimoji="0" lang="en-GB" sz="1400" b="0" i="1" u="none" strike="noStrike" kern="0" cap="none" spc="0" normalizeH="0" baseline="0" noProof="0" dirty="0">
              <a:ln>
                <a:noFill/>
              </a:ln>
              <a:solidFill>
                <a:srgbClr val="000000"/>
              </a:solidFill>
              <a:effectLst/>
              <a:uLnTx/>
              <a:uFillTx/>
              <a:latin typeface="Arial"/>
              <a:cs typeface="Arial"/>
              <a:sym typeface="Arial"/>
            </a:endParaRPr>
          </a:p>
          <a:p>
            <a:pPr marL="0" marR="0" lvl="0" indent="0" algn="l" rtl="0">
              <a:spcBef>
                <a:spcPts val="0"/>
              </a:spcBef>
              <a:spcAft>
                <a:spcPts val="0"/>
              </a:spcAft>
              <a:buNone/>
            </a:pPr>
            <a:endParaRPr lang="en-GB" dirty="0"/>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53023" y="179496"/>
            <a:ext cx="7886700" cy="1325563"/>
          </a:xfrm>
        </p:spPr>
        <p:txBody>
          <a:bodyPr/>
          <a:lstStyle/>
          <a:p>
            <a:r>
              <a:rPr lang="en-US" err="1"/>
              <a:t>Senario</a:t>
            </a:r>
            <a:endParaRPr lang="en-GB"/>
          </a:p>
        </p:txBody>
      </p:sp>
      <p:sp>
        <p:nvSpPr>
          <p:cNvPr id="3" name="Content Placeholder 2"/>
          <p:cNvSpPr>
            <a:spLocks noGrp="1"/>
          </p:cNvSpPr>
          <p:nvPr>
            <p:ph idx="1"/>
          </p:nvPr>
        </p:nvSpPr>
        <p:spPr>
          <a:xfrm>
            <a:off x="553023" y="1203159"/>
            <a:ext cx="7504697" cy="4636921"/>
          </a:xfrm>
        </p:spPr>
        <p:txBody>
          <a:bodyPr>
            <a:normAutofit fontScale="92500" lnSpcReduction="20000"/>
          </a:bodyPr>
          <a:lstStyle/>
          <a:p>
            <a:pPr marL="0" indent="0">
              <a:buNone/>
            </a:pPr>
            <a:r>
              <a:rPr lang="cy-GB"/>
              <a:t>Roedd </a:t>
            </a:r>
            <a:r>
              <a:rPr lang="cy-GB" err="1"/>
              <a:t>Sevati</a:t>
            </a:r>
            <a:r>
              <a:rPr lang="cy-GB"/>
              <a:t> yn gwneud rhywfaint o ymchwil ar gyfer ei gradd meistr mewn Rheolaeth Addysg yn seiliedig ar nifer fach o gyfweliadau gyda phenaethiaid am eu barn ar arweinyddiaeth. Roedd hi'n siarad am ei data a'i chasgliadau gyda'i thiwtor Alex. 'Dim ond chwe chyfweliad â phenaethiaid y gwnes i,' meddai, 'ac roedd un yn dda i ddim, felly penderfynais ei ollwng o fy set ddata.' 'Beth ydych chi'n ei olygu, da i ddim?' gofynnodd Alex. 'Wel, nid oedd yr hyn a ddywedodd un ohonynt yn cyfateb mewn gwirionedd â fy adolygiad o lenyddiaeth, ac nid oeddent yn meddwl bod y fath beth ag arweinyddiaeth beth bynnag, felly rwyf wedi penderfynu peidio â'i gynnwys yn fy adran canfyddiadau.'</a:t>
            </a:r>
          </a:p>
        </p:txBody>
      </p:sp>
    </p:spTree>
    <p:extLst>
      <p:ext uri="{BB962C8B-B14F-4D97-AF65-F5344CB8AC3E}">
        <p14:creationId xmlns:p14="http://schemas.microsoft.com/office/powerpoint/2010/main" val="96516222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53023" y="179496"/>
            <a:ext cx="7886700" cy="1325563"/>
          </a:xfrm>
        </p:spPr>
        <p:txBody>
          <a:bodyPr/>
          <a:lstStyle/>
          <a:p>
            <a:r>
              <a:rPr lang="en-US" err="1"/>
              <a:t>Senario</a:t>
            </a:r>
            <a:endParaRPr lang="en-GB"/>
          </a:p>
        </p:txBody>
      </p:sp>
      <p:sp>
        <p:nvSpPr>
          <p:cNvPr id="3" name="Content Placeholder 2"/>
          <p:cNvSpPr>
            <a:spLocks noGrp="1"/>
          </p:cNvSpPr>
          <p:nvPr>
            <p:ph idx="1"/>
          </p:nvPr>
        </p:nvSpPr>
        <p:spPr>
          <a:xfrm>
            <a:off x="553023" y="1212992"/>
            <a:ext cx="7504697" cy="4636921"/>
          </a:xfrm>
        </p:spPr>
        <p:txBody>
          <a:bodyPr>
            <a:normAutofit fontScale="92500" lnSpcReduction="20000"/>
          </a:bodyPr>
          <a:lstStyle/>
          <a:p>
            <a:pPr marL="0" indent="0">
              <a:buNone/>
            </a:pPr>
            <a:r>
              <a:rPr lang="cy-GB" dirty="0"/>
              <a:t>Roedd </a:t>
            </a:r>
            <a:r>
              <a:rPr lang="cy-GB" dirty="0" err="1"/>
              <a:t>Sevati</a:t>
            </a:r>
            <a:r>
              <a:rPr lang="cy-GB" dirty="0"/>
              <a:t> yn gwneud rhywfaint o ymchwil ar gyfer ei gradd meistr mewn Rheolaeth Addysg yn seiliedig ar nifer fach o </a:t>
            </a:r>
            <a:r>
              <a:rPr lang="cy-GB" dirty="0">
                <a:solidFill>
                  <a:schemeClr val="accent1"/>
                </a:solidFill>
              </a:rPr>
              <a:t>gyfweliadau gyda phenaethiaid am eu barn ar arweinyddiaeth. </a:t>
            </a:r>
            <a:r>
              <a:rPr lang="cy-GB" dirty="0"/>
              <a:t>Roedd hi'n siarad am ei data a'i chasgliadau gyda'i thiwtor Alex. </a:t>
            </a:r>
            <a:r>
              <a:rPr lang="cy-GB" dirty="0">
                <a:solidFill>
                  <a:schemeClr val="accent1"/>
                </a:solidFill>
              </a:rPr>
              <a:t>'Dim ond chwe chyfweliad </a:t>
            </a:r>
            <a:r>
              <a:rPr lang="cy-GB" dirty="0"/>
              <a:t>â phenaethiaid y gwnes i,' meddai, 'ac </a:t>
            </a:r>
            <a:r>
              <a:rPr lang="cy-GB" dirty="0">
                <a:solidFill>
                  <a:schemeClr val="accent1"/>
                </a:solidFill>
              </a:rPr>
              <a:t>roedd un yn dda i ddim</a:t>
            </a:r>
            <a:r>
              <a:rPr lang="cy-GB" dirty="0"/>
              <a:t>, felly penderfynais ei ollwng o fy set ddata.' 'Beth ydych chi'n ei olygu, da i ddim?' gofynnodd Alex. 'Wel, </a:t>
            </a:r>
            <a:r>
              <a:rPr lang="cy-GB" dirty="0">
                <a:solidFill>
                  <a:schemeClr val="accent1"/>
                </a:solidFill>
              </a:rPr>
              <a:t>nid oedd yr hyn a ddywedodd un ohonynt yn cyfateb mewn gwirionedd â fy adolygiad o lenyddiaeth</a:t>
            </a:r>
            <a:r>
              <a:rPr lang="cy-GB" dirty="0"/>
              <a:t>, ac nid oeddent yn meddwl bod y fath beth ag arweinyddiaeth beth bynnag, </a:t>
            </a:r>
            <a:r>
              <a:rPr lang="cy-GB" dirty="0">
                <a:solidFill>
                  <a:schemeClr val="accent1"/>
                </a:solidFill>
              </a:rPr>
              <a:t>felly rwyf wedi penderfynu peidio â'i gynnwys yn fy adran canfyddiadau.'</a:t>
            </a:r>
          </a:p>
        </p:txBody>
      </p:sp>
    </p:spTree>
    <p:extLst>
      <p:ext uri="{BB962C8B-B14F-4D97-AF65-F5344CB8AC3E}">
        <p14:creationId xmlns:p14="http://schemas.microsoft.com/office/powerpoint/2010/main" val="197430049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show="0">
  <p:cSld>
    <p:spTree>
      <p:nvGrpSpPr>
        <p:cNvPr id="1" name="Shape 336"/>
        <p:cNvGrpSpPr/>
        <p:nvPr/>
      </p:nvGrpSpPr>
      <p:grpSpPr>
        <a:xfrm>
          <a:off x="0" y="0"/>
          <a:ext cx="0" cy="0"/>
          <a:chOff x="0" y="0"/>
          <a:chExt cx="0" cy="0"/>
        </a:xfrm>
      </p:grpSpPr>
      <p:sp>
        <p:nvSpPr>
          <p:cNvPr id="337" name="Google Shape;337;p20"/>
          <p:cNvSpPr txBox="1">
            <a:spLocks noGrp="1"/>
          </p:cNvSpPr>
          <p:nvPr>
            <p:ph type="title"/>
          </p:nvPr>
        </p:nvSpPr>
        <p:spPr>
          <a:xfrm>
            <a:off x="553023" y="179496"/>
            <a:ext cx="7886700" cy="1325563"/>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chemeClr val="dk1"/>
              </a:buClr>
              <a:buSzPts val="4400"/>
              <a:buFont typeface="Calibri"/>
              <a:buNone/>
            </a:pPr>
            <a:r>
              <a:rPr lang="en-GB" i="1" dirty="0"/>
              <a:t>Scenario</a:t>
            </a:r>
            <a:endParaRPr i="1" dirty="0"/>
          </a:p>
        </p:txBody>
      </p:sp>
      <p:sp>
        <p:nvSpPr>
          <p:cNvPr id="338" name="Google Shape;338;p20"/>
          <p:cNvSpPr txBox="1">
            <a:spLocks noGrp="1"/>
          </p:cNvSpPr>
          <p:nvPr>
            <p:ph type="body" idx="1"/>
          </p:nvPr>
        </p:nvSpPr>
        <p:spPr>
          <a:xfrm>
            <a:off x="553023" y="1203159"/>
            <a:ext cx="7504697" cy="4636921"/>
          </a:xfrm>
          <a:prstGeom prst="rect">
            <a:avLst/>
          </a:prstGeom>
          <a:noFill/>
          <a:ln>
            <a:noFill/>
          </a:ln>
        </p:spPr>
        <p:txBody>
          <a:bodyPr spcFirstLastPara="1" wrap="square" lIns="91425" tIns="45700" rIns="91425" bIns="45700" anchor="t" anchorCtr="0">
            <a:normAutofit lnSpcReduction="10000"/>
          </a:bodyPr>
          <a:lstStyle/>
          <a:p>
            <a:pPr marL="0" lvl="0" indent="0" algn="l" rtl="0">
              <a:lnSpc>
                <a:spcPct val="90000"/>
              </a:lnSpc>
              <a:spcBef>
                <a:spcPts val="0"/>
              </a:spcBef>
              <a:spcAft>
                <a:spcPts val="0"/>
              </a:spcAft>
              <a:buClr>
                <a:schemeClr val="dk1"/>
              </a:buClr>
              <a:buSzPts val="2800"/>
              <a:buNone/>
            </a:pPr>
            <a:r>
              <a:rPr lang="en-GB" i="1" dirty="0" err="1"/>
              <a:t>Sevati</a:t>
            </a:r>
            <a:r>
              <a:rPr lang="en-GB" i="1" dirty="0"/>
              <a:t> was doing some research for her master's degree in Education Management based on a small number of interviews with head teachers about their views on leadership. She was talking about her data and her conclusions with her tutor  Alex. 'I  only did six interviews with head teachers,' she said, 'and one was no good, so I decided to drop it from my data set.' 'What do you mean, no good?' asked Alex. 'Well, what one of them said didn't really match with my literature review, and they didn't think there was such a thing as leadership anyway, so I have decided not to include it in my findings section.'</a:t>
            </a:r>
            <a:endParaRPr i="1" dirty="0"/>
          </a:p>
          <a:p>
            <a:pPr marL="228600" lvl="0" indent="-50800" algn="l" rtl="0">
              <a:lnSpc>
                <a:spcPct val="90000"/>
              </a:lnSpc>
              <a:spcBef>
                <a:spcPts val="1000"/>
              </a:spcBef>
              <a:spcAft>
                <a:spcPts val="0"/>
              </a:spcAft>
              <a:buClr>
                <a:schemeClr val="dk1"/>
              </a:buClr>
              <a:buSzPts val="2800"/>
              <a:buNone/>
            </a:pPr>
            <a:endParaRPr dirty="0"/>
          </a:p>
        </p:txBody>
      </p:sp>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29.xml><?xml version="1.0" encoding="utf-8"?>
<p:sld xmlns:a="http://schemas.openxmlformats.org/drawingml/2006/main" xmlns:r="http://schemas.openxmlformats.org/officeDocument/2006/relationships" xmlns:p="http://schemas.openxmlformats.org/presentationml/2006/main" show="0">
  <p:cSld>
    <p:spTree>
      <p:nvGrpSpPr>
        <p:cNvPr id="1" name="Shape 342"/>
        <p:cNvGrpSpPr/>
        <p:nvPr/>
      </p:nvGrpSpPr>
      <p:grpSpPr>
        <a:xfrm>
          <a:off x="0" y="0"/>
          <a:ext cx="0" cy="0"/>
          <a:chOff x="0" y="0"/>
          <a:chExt cx="0" cy="0"/>
        </a:xfrm>
      </p:grpSpPr>
      <p:sp>
        <p:nvSpPr>
          <p:cNvPr id="343" name="Google Shape;343;p21"/>
          <p:cNvSpPr txBox="1">
            <a:spLocks noGrp="1"/>
          </p:cNvSpPr>
          <p:nvPr>
            <p:ph type="title"/>
          </p:nvPr>
        </p:nvSpPr>
        <p:spPr>
          <a:xfrm>
            <a:off x="553023" y="179496"/>
            <a:ext cx="7886700" cy="1325563"/>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chemeClr val="dk1"/>
              </a:buClr>
              <a:buSzPts val="4400"/>
              <a:buFont typeface="Calibri"/>
              <a:buNone/>
            </a:pPr>
            <a:r>
              <a:rPr lang="en-GB" i="1" dirty="0"/>
              <a:t>Scenario</a:t>
            </a:r>
            <a:endParaRPr i="1" dirty="0"/>
          </a:p>
        </p:txBody>
      </p:sp>
      <p:sp>
        <p:nvSpPr>
          <p:cNvPr id="344" name="Google Shape;344;p21"/>
          <p:cNvSpPr txBox="1">
            <a:spLocks noGrp="1"/>
          </p:cNvSpPr>
          <p:nvPr>
            <p:ph type="body" idx="1"/>
          </p:nvPr>
        </p:nvSpPr>
        <p:spPr>
          <a:xfrm>
            <a:off x="553023" y="1203159"/>
            <a:ext cx="7504697" cy="4636921"/>
          </a:xfrm>
          <a:prstGeom prst="rect">
            <a:avLst/>
          </a:prstGeom>
          <a:noFill/>
          <a:ln>
            <a:noFill/>
          </a:ln>
        </p:spPr>
        <p:txBody>
          <a:bodyPr spcFirstLastPara="1" wrap="square" lIns="91425" tIns="45700" rIns="91425" bIns="45700" anchor="t" anchorCtr="0">
            <a:normAutofit lnSpcReduction="10000"/>
          </a:bodyPr>
          <a:lstStyle/>
          <a:p>
            <a:pPr marL="0" lvl="0" indent="0" algn="l" rtl="0">
              <a:lnSpc>
                <a:spcPct val="90000"/>
              </a:lnSpc>
              <a:spcBef>
                <a:spcPts val="0"/>
              </a:spcBef>
              <a:spcAft>
                <a:spcPts val="0"/>
              </a:spcAft>
              <a:buClr>
                <a:schemeClr val="dk1"/>
              </a:buClr>
              <a:buSzPts val="2800"/>
              <a:buNone/>
            </a:pPr>
            <a:r>
              <a:rPr lang="en-GB" i="1" dirty="0" err="1"/>
              <a:t>Sevati</a:t>
            </a:r>
            <a:r>
              <a:rPr lang="en-GB" i="1" dirty="0"/>
              <a:t> was doing some research for her master's degree in Education Management based on a small number of </a:t>
            </a:r>
            <a:r>
              <a:rPr lang="en-GB" b="1" i="1" dirty="0">
                <a:solidFill>
                  <a:srgbClr val="00B0F0"/>
                </a:solidFill>
              </a:rPr>
              <a:t>interviews with head teachers about their views on leadership</a:t>
            </a:r>
            <a:r>
              <a:rPr lang="en-GB" i="1" dirty="0"/>
              <a:t>. She was talking about her data and her conclusions with her tutor  Alex.  'I </a:t>
            </a:r>
            <a:r>
              <a:rPr lang="en-GB" b="1" i="1" dirty="0">
                <a:solidFill>
                  <a:srgbClr val="00B0F0"/>
                </a:solidFill>
              </a:rPr>
              <a:t>only did six interviews </a:t>
            </a:r>
            <a:r>
              <a:rPr lang="en-GB" i="1" dirty="0"/>
              <a:t>with head teachers,' she said, </a:t>
            </a:r>
            <a:r>
              <a:rPr lang="en-GB" b="1" i="1" dirty="0">
                <a:solidFill>
                  <a:srgbClr val="00B0F0"/>
                </a:solidFill>
              </a:rPr>
              <a:t>'and one was no good</a:t>
            </a:r>
            <a:r>
              <a:rPr lang="en-GB" i="1" dirty="0"/>
              <a:t>, so I decided to drop it from my data set.' 'What do you mean, no good?' asked Alex. 'Well, what one of them said </a:t>
            </a:r>
            <a:r>
              <a:rPr lang="en-GB" b="1" i="1" dirty="0">
                <a:solidFill>
                  <a:srgbClr val="00B0F0"/>
                </a:solidFill>
              </a:rPr>
              <a:t>didn't really match with my literature review</a:t>
            </a:r>
            <a:r>
              <a:rPr lang="en-GB" i="1" dirty="0"/>
              <a:t>, and they didn't think there was such a thing as leadership anyway, </a:t>
            </a:r>
            <a:r>
              <a:rPr lang="en-GB" b="1" i="1" dirty="0">
                <a:solidFill>
                  <a:srgbClr val="00B0F0"/>
                </a:solidFill>
              </a:rPr>
              <a:t>so I have decided not to include it in my findings section</a:t>
            </a:r>
            <a:r>
              <a:rPr lang="en-GB" i="1" dirty="0"/>
              <a:t>.'</a:t>
            </a:r>
            <a:endParaRPr i="1" dirty="0"/>
          </a:p>
          <a:p>
            <a:pPr marL="228600" lvl="0" indent="-50800" algn="l" rtl="0">
              <a:lnSpc>
                <a:spcPct val="90000"/>
              </a:lnSpc>
              <a:spcBef>
                <a:spcPts val="1000"/>
              </a:spcBef>
              <a:spcAft>
                <a:spcPts val="0"/>
              </a:spcAft>
              <a:buClr>
                <a:schemeClr val="dk1"/>
              </a:buClr>
              <a:buSzPts val="2800"/>
              <a:buNone/>
            </a:pPr>
            <a:endParaRPr dirty="0"/>
          </a:p>
        </p:txBody>
      </p:sp>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Shape 348"/>
        <p:cNvGrpSpPr/>
        <p:nvPr/>
      </p:nvGrpSpPr>
      <p:grpSpPr>
        <a:xfrm>
          <a:off x="0" y="0"/>
          <a:ext cx="0" cy="0"/>
          <a:chOff x="0" y="0"/>
          <a:chExt cx="0" cy="0"/>
        </a:xfrm>
      </p:grpSpPr>
      <p:sp>
        <p:nvSpPr>
          <p:cNvPr id="349" name="Google Shape;349;p22"/>
          <p:cNvSpPr txBox="1">
            <a:spLocks noGrp="1"/>
          </p:cNvSpPr>
          <p:nvPr>
            <p:ph type="title"/>
          </p:nvPr>
        </p:nvSpPr>
        <p:spPr>
          <a:xfrm>
            <a:off x="460375" y="160338"/>
            <a:ext cx="7886700" cy="1325563"/>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chemeClr val="dk1"/>
              </a:buClr>
              <a:buSzPts val="4400"/>
              <a:buFont typeface="Calibri"/>
              <a:buNone/>
            </a:pPr>
            <a:r>
              <a:rPr lang="cy-GB" dirty="0"/>
              <a:t>Tasg Unigol </a:t>
            </a:r>
            <a:r>
              <a:rPr lang="en-GB" dirty="0"/>
              <a:t>/ Individual Task:</a:t>
            </a:r>
            <a:endParaRPr dirty="0"/>
          </a:p>
        </p:txBody>
      </p:sp>
      <p:sp>
        <p:nvSpPr>
          <p:cNvPr id="350" name="Google Shape;350;p22" descr="QR code for this padlet"/>
          <p:cNvSpPr/>
          <p:nvPr/>
        </p:nvSpPr>
        <p:spPr>
          <a:xfrm>
            <a:off x="155575" y="-144463"/>
            <a:ext cx="304800" cy="304801"/>
          </a:xfrm>
          <a:prstGeom prst="rect">
            <a:avLst/>
          </a:prstGeom>
          <a:no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sp>
        <p:nvSpPr>
          <p:cNvPr id="351" name="Google Shape;351;p22"/>
          <p:cNvSpPr txBox="1"/>
          <p:nvPr/>
        </p:nvSpPr>
        <p:spPr>
          <a:xfrm>
            <a:off x="155575" y="1217825"/>
            <a:ext cx="7205807" cy="5632271"/>
          </a:xfrm>
          <a:prstGeom prst="rect">
            <a:avLst/>
          </a:prstGeom>
          <a:noFill/>
          <a:ln>
            <a:noFill/>
          </a:ln>
        </p:spPr>
        <p:txBody>
          <a:bodyPr spcFirstLastPara="1" wrap="square" lIns="91425" tIns="45700" rIns="91425" bIns="45700" anchor="t" anchorCtr="0">
            <a:spAutoFit/>
          </a:bodyPr>
          <a:lstStyle/>
          <a:p>
            <a:pPr marL="0" lvl="0" indent="0" algn="l" rtl="0">
              <a:spcBef>
                <a:spcPts val="0"/>
              </a:spcBef>
              <a:spcAft>
                <a:spcPts val="0"/>
              </a:spcAft>
              <a:buNone/>
            </a:pPr>
            <a:r>
              <a:rPr lang="cy-GB" sz="2000" b="1" dirty="0">
                <a:solidFill>
                  <a:schemeClr val="dk1"/>
                </a:solidFill>
                <a:latin typeface="Calibri"/>
                <a:ea typeface="Calibri"/>
                <a:cs typeface="Calibri"/>
                <a:sym typeface="Calibri"/>
              </a:rPr>
              <a:t>Cam 1:</a:t>
            </a:r>
            <a:r>
              <a:rPr lang="cy-GB" sz="2000" dirty="0">
                <a:solidFill>
                  <a:schemeClr val="dk1"/>
                </a:solidFill>
                <a:latin typeface="Calibri"/>
                <a:ea typeface="Calibri"/>
                <a:cs typeface="Calibri"/>
                <a:sym typeface="Calibri"/>
              </a:rPr>
              <a:t> Cymerwch yr amser i ystyried eich cyfrifoldebau fel ymchwilydd wrth wneud ymchwil yn eich ymarfer.</a:t>
            </a:r>
            <a:r>
              <a:rPr lang="cy-GB" sz="2000" b="1" dirty="0">
                <a:solidFill>
                  <a:schemeClr val="dk1"/>
                </a:solidFill>
                <a:latin typeface="Calibri"/>
                <a:ea typeface="Calibri"/>
                <a:cs typeface="Calibri"/>
                <a:sym typeface="Calibri"/>
              </a:rPr>
              <a:t> </a:t>
            </a:r>
          </a:p>
          <a:p>
            <a:pPr marL="0" lvl="0" indent="0" algn="l" rtl="0">
              <a:spcBef>
                <a:spcPts val="0"/>
              </a:spcBef>
              <a:spcAft>
                <a:spcPts val="0"/>
              </a:spcAft>
              <a:buNone/>
            </a:pPr>
            <a:r>
              <a:rPr lang="cy-GB" sz="2000" b="1" dirty="0">
                <a:solidFill>
                  <a:schemeClr val="dk1"/>
                </a:solidFill>
                <a:latin typeface="Calibri"/>
                <a:ea typeface="Calibri"/>
                <a:cs typeface="Calibri"/>
                <a:sym typeface="Calibri"/>
              </a:rPr>
              <a:t>Cam 2</a:t>
            </a:r>
            <a:r>
              <a:rPr lang="cy-GB" sz="2000" dirty="0">
                <a:solidFill>
                  <a:schemeClr val="dk1"/>
                </a:solidFill>
                <a:latin typeface="Calibri"/>
                <a:ea typeface="Calibri"/>
                <a:cs typeface="Calibri"/>
                <a:sym typeface="Calibri"/>
              </a:rPr>
              <a:t>: Ar </a:t>
            </a:r>
            <a:r>
              <a:rPr lang="cy-GB" sz="2000" dirty="0" err="1">
                <a:solidFill>
                  <a:schemeClr val="dk1"/>
                </a:solidFill>
                <a:latin typeface="Calibri"/>
                <a:ea typeface="Calibri"/>
                <a:cs typeface="Calibri"/>
                <a:sym typeface="Calibri"/>
              </a:rPr>
              <a:t>Padlet</a:t>
            </a:r>
            <a:r>
              <a:rPr lang="cy-GB" sz="2000" dirty="0">
                <a:solidFill>
                  <a:schemeClr val="dk1"/>
                </a:solidFill>
                <a:latin typeface="Calibri"/>
                <a:ea typeface="Calibri"/>
                <a:cs typeface="Calibri"/>
                <a:sym typeface="Calibri"/>
              </a:rPr>
              <a:t>, rhannwch eich syniadau ar beth yw eich cyfrifoldeb o dan bob un o'r penawdau canlynol:</a:t>
            </a:r>
          </a:p>
          <a:p>
            <a:pPr marL="0" lvl="0" indent="0" algn="l" rtl="0">
              <a:spcBef>
                <a:spcPts val="0"/>
              </a:spcBef>
              <a:spcAft>
                <a:spcPts val="0"/>
              </a:spcAft>
              <a:buNone/>
            </a:pPr>
            <a:r>
              <a:rPr lang="cy-GB" sz="2000" dirty="0">
                <a:solidFill>
                  <a:schemeClr val="dk1"/>
                </a:solidFill>
                <a:latin typeface="Calibri"/>
                <a:ea typeface="Calibri"/>
                <a:cs typeface="Calibri"/>
                <a:sym typeface="Calibri"/>
              </a:rPr>
              <a:t>Y cyfranogwyr; Noddwyr, cleientiaid a rhanddeiliaid; Cymuned ymchwilwyr addysgol; Cyhoeddi a lledaenu; Lles a datblygiad ymchwilydd.</a:t>
            </a:r>
          </a:p>
          <a:p>
            <a:pPr marL="0" lvl="0" indent="0" algn="l" rtl="0">
              <a:spcBef>
                <a:spcPts val="0"/>
              </a:spcBef>
              <a:spcAft>
                <a:spcPts val="0"/>
              </a:spcAft>
              <a:buNone/>
            </a:pPr>
            <a:endParaRPr lang="en-GB" sz="2000" dirty="0">
              <a:solidFill>
                <a:schemeClr val="dk1"/>
              </a:solidFill>
              <a:latin typeface="Calibri"/>
              <a:ea typeface="Calibri"/>
              <a:cs typeface="Calibri"/>
              <a:sym typeface="Calibri"/>
            </a:endParaRPr>
          </a:p>
          <a:p>
            <a:r>
              <a:rPr lang="en-GB" sz="2000" b="1" i="1" dirty="0">
                <a:solidFill>
                  <a:schemeClr val="dk1"/>
                </a:solidFill>
                <a:latin typeface="Calibri"/>
                <a:ea typeface="Calibri"/>
                <a:cs typeface="Calibri"/>
                <a:sym typeface="Calibri"/>
              </a:rPr>
              <a:t>Step 1: </a:t>
            </a:r>
            <a:r>
              <a:rPr lang="en-GB" sz="2000" i="1" dirty="0">
                <a:solidFill>
                  <a:schemeClr val="dk1"/>
                </a:solidFill>
                <a:latin typeface="Calibri"/>
                <a:ea typeface="Calibri"/>
                <a:cs typeface="Calibri"/>
                <a:sym typeface="Calibri"/>
              </a:rPr>
              <a:t>Take the time to consider your responsibilities as a researcher when carrying out research in your practice. </a:t>
            </a:r>
          </a:p>
          <a:p>
            <a:pPr marL="0" lvl="0" indent="0" algn="l" rtl="0">
              <a:spcBef>
                <a:spcPts val="0"/>
              </a:spcBef>
              <a:spcAft>
                <a:spcPts val="0"/>
              </a:spcAft>
              <a:buNone/>
            </a:pPr>
            <a:r>
              <a:rPr lang="en-GB" sz="2000" b="1" i="1" dirty="0">
                <a:solidFill>
                  <a:schemeClr val="dk1"/>
                </a:solidFill>
                <a:latin typeface="Calibri"/>
                <a:ea typeface="Calibri"/>
                <a:cs typeface="Calibri"/>
                <a:sym typeface="Calibri"/>
              </a:rPr>
              <a:t>Step 2: </a:t>
            </a:r>
            <a:r>
              <a:rPr lang="en-GB" sz="2000" i="1" dirty="0">
                <a:solidFill>
                  <a:schemeClr val="dk1"/>
                </a:solidFill>
                <a:latin typeface="Calibri"/>
                <a:ea typeface="Calibri"/>
                <a:cs typeface="Calibri"/>
                <a:sym typeface="Calibri"/>
              </a:rPr>
              <a:t>On Padlet, share your ideas on what your responsibility is under each of the following headings:</a:t>
            </a:r>
          </a:p>
          <a:p>
            <a:pPr marL="0" lvl="0" indent="0" algn="l" rtl="0">
              <a:spcBef>
                <a:spcPts val="0"/>
              </a:spcBef>
              <a:spcAft>
                <a:spcPts val="0"/>
              </a:spcAft>
              <a:buClr>
                <a:schemeClr val="dk1"/>
              </a:buClr>
              <a:buSzPts val="1100"/>
              <a:buFont typeface="Arial"/>
              <a:buNone/>
            </a:pPr>
            <a:r>
              <a:rPr lang="en-GB" sz="2000" i="1" dirty="0">
                <a:solidFill>
                  <a:schemeClr val="dk1"/>
                </a:solidFill>
                <a:latin typeface="Calibri"/>
                <a:ea typeface="Calibri"/>
                <a:cs typeface="Calibri"/>
                <a:sym typeface="Calibri"/>
              </a:rPr>
              <a:t>The participants</a:t>
            </a:r>
            <a:r>
              <a:rPr lang="en-GB" sz="2000" i="1" dirty="0">
                <a:solidFill>
                  <a:schemeClr val="dk1"/>
                </a:solidFill>
              </a:rPr>
              <a:t>; </a:t>
            </a:r>
            <a:r>
              <a:rPr lang="en-GB" sz="2000" i="1" dirty="0">
                <a:solidFill>
                  <a:schemeClr val="dk1"/>
                </a:solidFill>
                <a:latin typeface="Calibri"/>
                <a:ea typeface="Calibri"/>
                <a:cs typeface="Calibri"/>
                <a:sym typeface="Calibri"/>
              </a:rPr>
              <a:t>Sponsors, clients and stakeholders</a:t>
            </a:r>
            <a:r>
              <a:rPr lang="en-GB" sz="2000" i="1" dirty="0">
                <a:solidFill>
                  <a:schemeClr val="dk1"/>
                </a:solidFill>
              </a:rPr>
              <a:t>; </a:t>
            </a:r>
            <a:r>
              <a:rPr lang="en-GB" sz="2000" i="1" dirty="0">
                <a:solidFill>
                  <a:schemeClr val="dk1"/>
                </a:solidFill>
                <a:latin typeface="Calibri"/>
                <a:ea typeface="Calibri"/>
                <a:cs typeface="Calibri"/>
                <a:sym typeface="Calibri"/>
              </a:rPr>
              <a:t>The community of educational researchers</a:t>
            </a:r>
            <a:r>
              <a:rPr lang="en-GB" sz="2000" i="1" dirty="0">
                <a:solidFill>
                  <a:schemeClr val="dk1"/>
                </a:solidFill>
              </a:rPr>
              <a:t>; </a:t>
            </a:r>
            <a:r>
              <a:rPr lang="en-GB" sz="2000" i="1" dirty="0">
                <a:solidFill>
                  <a:schemeClr val="dk1"/>
                </a:solidFill>
                <a:latin typeface="Calibri"/>
                <a:ea typeface="Calibri"/>
                <a:cs typeface="Calibri"/>
                <a:sym typeface="Calibri"/>
              </a:rPr>
              <a:t>Publication and dissemination</a:t>
            </a:r>
            <a:r>
              <a:rPr lang="en-GB" sz="2000" i="1" dirty="0">
                <a:solidFill>
                  <a:schemeClr val="dk1"/>
                </a:solidFill>
              </a:rPr>
              <a:t>; </a:t>
            </a:r>
            <a:r>
              <a:rPr lang="en-GB" sz="2000" i="1" dirty="0">
                <a:solidFill>
                  <a:schemeClr val="dk1"/>
                </a:solidFill>
                <a:latin typeface="Calibri"/>
                <a:ea typeface="Calibri"/>
                <a:cs typeface="Calibri"/>
                <a:sym typeface="Calibri"/>
              </a:rPr>
              <a:t>Researcher’s wellbeing and development</a:t>
            </a:r>
          </a:p>
          <a:p>
            <a:pPr marL="0" lvl="0" indent="0" algn="l" rtl="0">
              <a:spcBef>
                <a:spcPts val="0"/>
              </a:spcBef>
              <a:spcAft>
                <a:spcPts val="0"/>
              </a:spcAft>
              <a:buNone/>
            </a:pPr>
            <a:endParaRPr lang="en-GB" sz="2000" dirty="0">
              <a:solidFill>
                <a:schemeClr val="dk1"/>
              </a:solidFill>
              <a:latin typeface="Calibri"/>
              <a:ea typeface="Calibri"/>
              <a:cs typeface="Calibri"/>
              <a:sym typeface="Calibri"/>
            </a:endParaRPr>
          </a:p>
          <a:p>
            <a:pPr marL="0" lvl="0" indent="0" algn="l" rtl="0">
              <a:spcBef>
                <a:spcPts val="0"/>
              </a:spcBef>
              <a:spcAft>
                <a:spcPts val="0"/>
              </a:spcAft>
              <a:buNone/>
            </a:pPr>
            <a:r>
              <a:rPr lang="en-GB" sz="2000" dirty="0">
                <a:solidFill>
                  <a:schemeClr val="dk1"/>
                </a:solidFill>
                <a:latin typeface="Calibri"/>
                <a:ea typeface="Calibri"/>
                <a:cs typeface="Calibri"/>
                <a:sym typeface="Calibri"/>
              </a:rPr>
              <a:t> </a:t>
            </a:r>
          </a:p>
          <a:p>
            <a:pPr marL="0" marR="0" lvl="0" indent="0" algn="l" rtl="0">
              <a:spcBef>
                <a:spcPts val="0"/>
              </a:spcBef>
              <a:spcAft>
                <a:spcPts val="0"/>
              </a:spcAft>
              <a:buNone/>
            </a:pPr>
            <a:endParaRPr sz="2000" dirty="0">
              <a:solidFill>
                <a:schemeClr val="dk1"/>
              </a:solidFill>
              <a:latin typeface="Calibri"/>
              <a:ea typeface="Calibri"/>
              <a:cs typeface="Calibri"/>
              <a:sym typeface="Calibri"/>
            </a:endParaRPr>
          </a:p>
        </p:txBody>
      </p:sp>
      <p:sp>
        <p:nvSpPr>
          <p:cNvPr id="352" name="Google Shape;352;p22"/>
          <p:cNvSpPr txBox="1"/>
          <p:nvPr/>
        </p:nvSpPr>
        <p:spPr>
          <a:xfrm>
            <a:off x="541925" y="2821675"/>
            <a:ext cx="7805100" cy="4002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endParaRPr>
              <a:latin typeface="Calibri"/>
              <a:ea typeface="Calibri"/>
              <a:cs typeface="Calibri"/>
              <a:sym typeface="Calibri"/>
            </a:endParaRPr>
          </a:p>
        </p:txBody>
      </p:sp>
      <p:pic>
        <p:nvPicPr>
          <p:cNvPr id="1028" name="Picture 4">
            <a:extLst>
              <a:ext uri="{FF2B5EF4-FFF2-40B4-BE49-F238E27FC236}">
                <a16:creationId xmlns:a16="http://schemas.microsoft.com/office/drawing/2014/main" id="{45471CEE-DC96-38B7-61EB-1F61584B772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198743" y="4118126"/>
            <a:ext cx="1104900" cy="1095375"/>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a:extLst>
              <a:ext uri="{FF2B5EF4-FFF2-40B4-BE49-F238E27FC236}">
                <a16:creationId xmlns:a16="http://schemas.microsoft.com/office/drawing/2014/main" id="{0EB5BD0B-D45C-08E9-D378-B63C7C49135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214416" y="1745244"/>
            <a:ext cx="1095375" cy="1095375"/>
          </a:xfrm>
          <a:prstGeom prst="rect">
            <a:avLst/>
          </a:prstGeom>
          <a:noFill/>
          <a:extLst>
            <a:ext uri="{909E8E84-426E-40DD-AFC4-6F175D3DCCD1}">
              <a14:hiddenFill xmlns:a14="http://schemas.microsoft.com/office/drawing/2010/main">
                <a:solidFill>
                  <a:srgbClr val="FFFFFF"/>
                </a:solidFill>
              </a14:hiddenFill>
            </a:ext>
          </a:extLst>
        </p:spPr>
      </p:pic>
      <p:pic>
        <p:nvPicPr>
          <p:cNvPr id="1036" name="Picture 12">
            <a:extLst>
              <a:ext uri="{FF2B5EF4-FFF2-40B4-BE49-F238E27FC236}">
                <a16:creationId xmlns:a16="http://schemas.microsoft.com/office/drawing/2014/main" id="{1BE1951E-942C-E498-A158-E95CCC6C3CA3}"/>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242125" y="1203100"/>
            <a:ext cx="971550" cy="400050"/>
          </a:xfrm>
          <a:prstGeom prst="rect">
            <a:avLst/>
          </a:prstGeom>
          <a:noFill/>
          <a:extLst>
            <a:ext uri="{909E8E84-426E-40DD-AFC4-6F175D3DCCD1}">
              <a14:hiddenFill xmlns:a14="http://schemas.microsoft.com/office/drawing/2010/main">
                <a:solidFill>
                  <a:srgbClr val="FFFFFF"/>
                </a:solidFill>
              </a14:hiddenFill>
            </a:ext>
          </a:extLst>
        </p:spPr>
      </p:pic>
      <p:pic>
        <p:nvPicPr>
          <p:cNvPr id="1038" name="Picture 14">
            <a:extLst>
              <a:ext uri="{FF2B5EF4-FFF2-40B4-BE49-F238E27FC236}">
                <a16:creationId xmlns:a16="http://schemas.microsoft.com/office/drawing/2014/main" id="{309D9F53-23B1-BD83-3CAD-D66EC692CA61}"/>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7214416" y="3721098"/>
            <a:ext cx="971550" cy="390525"/>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p:cNvSpPr txBox="1"/>
          <p:nvPr/>
        </p:nvSpPr>
        <p:spPr>
          <a:xfrm>
            <a:off x="7177929" y="2915080"/>
            <a:ext cx="1131862" cy="707886"/>
          </a:xfrm>
          <a:prstGeom prst="rect">
            <a:avLst/>
          </a:prstGeom>
          <a:noFill/>
        </p:spPr>
        <p:txBody>
          <a:bodyPr wrap="square" rtlCol="0">
            <a:spAutoFit/>
          </a:bodyPr>
          <a:lstStyle/>
          <a:p>
            <a:r>
              <a:rPr lang="en-GB" sz="800" dirty="0">
                <a:hlinkClick r:id="rId7"/>
              </a:rPr>
              <a:t>https://</a:t>
            </a:r>
            <a:r>
              <a:rPr lang="en-GB" sz="800" dirty="0" smtClean="0">
                <a:hlinkClick r:id="rId7"/>
              </a:rPr>
              <a:t>padlet.com/k_smith21/canllawiau-moesegol-bera-cyfrifoldebau-qyvpo4tmcusoghia</a:t>
            </a:r>
            <a:r>
              <a:rPr lang="en-GB" sz="800" dirty="0" smtClean="0"/>
              <a:t> </a:t>
            </a:r>
            <a:endParaRPr lang="en-GB" sz="800" dirty="0"/>
          </a:p>
        </p:txBody>
      </p:sp>
      <p:sp>
        <p:nvSpPr>
          <p:cNvPr id="3" name="TextBox 2"/>
          <p:cNvSpPr txBox="1"/>
          <p:nvPr/>
        </p:nvSpPr>
        <p:spPr>
          <a:xfrm>
            <a:off x="7227128" y="5323912"/>
            <a:ext cx="1033463" cy="707886"/>
          </a:xfrm>
          <a:prstGeom prst="rect">
            <a:avLst/>
          </a:prstGeom>
          <a:noFill/>
        </p:spPr>
        <p:txBody>
          <a:bodyPr wrap="square" rtlCol="0">
            <a:spAutoFit/>
          </a:bodyPr>
          <a:lstStyle/>
          <a:p>
            <a:r>
              <a:rPr lang="en-GB" sz="800" dirty="0">
                <a:hlinkClick r:id="rId8"/>
              </a:rPr>
              <a:t>https://</a:t>
            </a:r>
            <a:r>
              <a:rPr lang="en-GB" sz="800" dirty="0" smtClean="0">
                <a:hlinkClick r:id="rId8"/>
              </a:rPr>
              <a:t>padlet.com/k_smith21/bera-ethical-guidelines-responsibilities-n5cqjg2yjrbnkb89</a:t>
            </a:r>
            <a:r>
              <a:rPr lang="en-GB" sz="800" dirty="0" smtClean="0"/>
              <a:t> </a:t>
            </a:r>
            <a:endParaRPr lang="en-GB" sz="800" dirty="0"/>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Shape 358"/>
        <p:cNvGrpSpPr/>
        <p:nvPr/>
      </p:nvGrpSpPr>
      <p:grpSpPr>
        <a:xfrm>
          <a:off x="0" y="0"/>
          <a:ext cx="0" cy="0"/>
          <a:chOff x="0" y="0"/>
          <a:chExt cx="0" cy="0"/>
        </a:xfrm>
      </p:grpSpPr>
      <p:sp>
        <p:nvSpPr>
          <p:cNvPr id="359" name="Google Shape;359;p14"/>
          <p:cNvSpPr txBox="1">
            <a:spLocks noGrp="1"/>
          </p:cNvSpPr>
          <p:nvPr>
            <p:ph type="title"/>
          </p:nvPr>
        </p:nvSpPr>
        <p:spPr>
          <a:xfrm>
            <a:off x="503359" y="441113"/>
            <a:ext cx="5829300" cy="986700"/>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chemeClr val="dk1"/>
              </a:buClr>
              <a:buSzPct val="101886"/>
              <a:buFont typeface="Arial"/>
              <a:buNone/>
            </a:pPr>
            <a:r>
              <a:rPr lang="cy-GB" sz="2650" b="1" dirty="0"/>
              <a:t>Tasg: Meddyliwch am heriau posibl</a:t>
            </a:r>
            <a:r>
              <a:rPr lang="en-GB" sz="2650" b="1" dirty="0"/>
              <a:t>​ /</a:t>
            </a:r>
            <a:br>
              <a:rPr lang="en-GB" sz="2650" b="1" dirty="0"/>
            </a:br>
            <a:r>
              <a:rPr lang="en-GB" sz="2650" b="1" i="1" dirty="0"/>
              <a:t>Task: Think about potential challenges</a:t>
            </a:r>
            <a:endParaRPr sz="2700" b="1" dirty="0">
              <a:latin typeface="Arial"/>
              <a:ea typeface="Arial"/>
              <a:cs typeface="Arial"/>
              <a:sym typeface="Arial"/>
            </a:endParaRPr>
          </a:p>
        </p:txBody>
      </p:sp>
      <p:sp>
        <p:nvSpPr>
          <p:cNvPr id="360" name="Google Shape;360;p14"/>
          <p:cNvSpPr txBox="1">
            <a:spLocks noGrp="1"/>
          </p:cNvSpPr>
          <p:nvPr>
            <p:ph type="body" idx="1"/>
          </p:nvPr>
        </p:nvSpPr>
        <p:spPr>
          <a:xfrm>
            <a:off x="364438" y="1868932"/>
            <a:ext cx="3971588" cy="3120000"/>
          </a:xfrm>
          <a:prstGeom prst="rect">
            <a:avLst/>
          </a:prstGeom>
          <a:noFill/>
          <a:ln>
            <a:noFill/>
          </a:ln>
        </p:spPr>
        <p:txBody>
          <a:bodyPr spcFirstLastPara="1" wrap="square" lIns="91425" tIns="45700" rIns="91425" bIns="45700" anchor="t" anchorCtr="0">
            <a:noAutofit/>
          </a:bodyPr>
          <a:lstStyle/>
          <a:p>
            <a:pPr marL="371475" lvl="0" indent="-271145" algn="l" rtl="0">
              <a:lnSpc>
                <a:spcPct val="90000"/>
              </a:lnSpc>
              <a:spcBef>
                <a:spcPts val="0"/>
              </a:spcBef>
              <a:spcAft>
                <a:spcPts val="0"/>
              </a:spcAft>
              <a:buClr>
                <a:schemeClr val="dk1"/>
              </a:buClr>
              <a:buSzPts val="2000"/>
              <a:buFont typeface="Calibri"/>
              <a:buChar char="•"/>
            </a:pPr>
            <a:r>
              <a:rPr lang="cy-GB" sz="2000" dirty="0"/>
              <a:t>Adnabod eich hun;​</a:t>
            </a:r>
          </a:p>
          <a:p>
            <a:pPr marL="371475" lvl="0" indent="-271145" algn="l" rtl="0">
              <a:lnSpc>
                <a:spcPct val="90000"/>
              </a:lnSpc>
              <a:spcBef>
                <a:spcPts val="1000"/>
              </a:spcBef>
              <a:spcAft>
                <a:spcPts val="0"/>
              </a:spcAft>
              <a:buClr>
                <a:schemeClr val="dk1"/>
              </a:buClr>
              <a:buSzPts val="2000"/>
              <a:buFont typeface="Calibri"/>
              <a:buChar char="•"/>
            </a:pPr>
            <a:r>
              <a:rPr lang="cy-GB" sz="2000" dirty="0"/>
              <a:t>Amser – graddfa a chwmpas, llenyddiaeth ffocws​</a:t>
            </a:r>
          </a:p>
          <a:p>
            <a:pPr marL="371475" lvl="0" indent="-271145" algn="l" rtl="0">
              <a:lnSpc>
                <a:spcPct val="90000"/>
              </a:lnSpc>
              <a:spcBef>
                <a:spcPts val="1000"/>
              </a:spcBef>
              <a:spcAft>
                <a:spcPts val="0"/>
              </a:spcAft>
              <a:buClr>
                <a:schemeClr val="dk1"/>
              </a:buClr>
              <a:buSzPts val="2000"/>
              <a:buFont typeface="Calibri"/>
              <a:buChar char="•"/>
            </a:pPr>
            <a:r>
              <a:rPr lang="cy-GB" sz="2000" dirty="0"/>
              <a:t>Beth yw’r ystyriaethau moesegol? ​</a:t>
            </a:r>
          </a:p>
          <a:p>
            <a:pPr marL="371475" lvl="0" indent="-271145" algn="l" rtl="0">
              <a:lnSpc>
                <a:spcPct val="90000"/>
              </a:lnSpc>
              <a:spcBef>
                <a:spcPts val="1000"/>
              </a:spcBef>
              <a:spcAft>
                <a:spcPts val="0"/>
              </a:spcAft>
              <a:buSzPts val="2000"/>
              <a:buFont typeface="Calibri"/>
              <a:buChar char="•"/>
            </a:pPr>
            <a:r>
              <a:rPr lang="cy-GB" sz="2000" dirty="0"/>
              <a:t>Beth yw data a sut rwyf yn ei gadw? Cydymffurfio â’r GDPR</a:t>
            </a:r>
          </a:p>
          <a:p>
            <a:pPr marL="371475" lvl="0" indent="-271145" algn="l" rtl="0">
              <a:lnSpc>
                <a:spcPct val="90000"/>
              </a:lnSpc>
              <a:spcBef>
                <a:spcPts val="1000"/>
              </a:spcBef>
              <a:spcAft>
                <a:spcPts val="0"/>
              </a:spcAft>
              <a:buClr>
                <a:schemeClr val="dk1"/>
              </a:buClr>
              <a:buSzPts val="2000"/>
              <a:buFont typeface="Calibri"/>
              <a:buChar char="•"/>
            </a:pPr>
            <a:r>
              <a:rPr lang="cy-GB" sz="2000" dirty="0"/>
              <a:t>Anghyfarwydd â dulliau ymchwil</a:t>
            </a:r>
            <a:r>
              <a:rPr lang="en-GB" sz="2000" dirty="0"/>
              <a:t>;​</a:t>
            </a:r>
            <a:endParaRPr sz="2000" dirty="0"/>
          </a:p>
          <a:p>
            <a:pPr marL="228600" lvl="0" indent="0" algn="l" rtl="0">
              <a:lnSpc>
                <a:spcPct val="90000"/>
              </a:lnSpc>
              <a:spcBef>
                <a:spcPts val="1000"/>
              </a:spcBef>
              <a:spcAft>
                <a:spcPts val="0"/>
              </a:spcAft>
              <a:buNone/>
            </a:pPr>
            <a:endParaRPr sz="2000" dirty="0"/>
          </a:p>
          <a:p>
            <a:pPr marL="99695" lvl="0" indent="0" algn="l" rtl="0">
              <a:lnSpc>
                <a:spcPct val="90000"/>
              </a:lnSpc>
              <a:spcBef>
                <a:spcPts val="1000"/>
              </a:spcBef>
              <a:spcAft>
                <a:spcPts val="0"/>
              </a:spcAft>
              <a:buClr>
                <a:schemeClr val="dk1"/>
              </a:buClr>
              <a:buSzPts val="2025"/>
              <a:buNone/>
            </a:pPr>
            <a:endParaRPr sz="2025" dirty="0">
              <a:latin typeface="Arial"/>
              <a:ea typeface="Arial"/>
              <a:cs typeface="Arial"/>
              <a:sym typeface="Arial"/>
            </a:endParaRPr>
          </a:p>
        </p:txBody>
      </p:sp>
      <p:pic>
        <p:nvPicPr>
          <p:cNvPr id="361" name="Google Shape;361;p14"/>
          <p:cNvPicPr preferRelativeResize="0"/>
          <p:nvPr/>
        </p:nvPicPr>
        <p:blipFill rotWithShape="1">
          <a:blip r:embed="rId3">
            <a:alphaModFix/>
          </a:blip>
          <a:srcRect/>
          <a:stretch/>
        </p:blipFill>
        <p:spPr>
          <a:xfrm>
            <a:off x="6332660" y="-7"/>
            <a:ext cx="2714716" cy="2005788"/>
          </a:xfrm>
          <a:prstGeom prst="rect">
            <a:avLst/>
          </a:prstGeom>
          <a:noFill/>
          <a:ln>
            <a:noFill/>
          </a:ln>
        </p:spPr>
      </p:pic>
      <p:sp>
        <p:nvSpPr>
          <p:cNvPr id="362" name="Google Shape;362;p14"/>
          <p:cNvSpPr txBox="1"/>
          <p:nvPr/>
        </p:nvSpPr>
        <p:spPr>
          <a:xfrm>
            <a:off x="239075" y="4988925"/>
            <a:ext cx="8808300" cy="507791"/>
          </a:xfrm>
          <a:prstGeom prst="rect">
            <a:avLst/>
          </a:prstGeom>
          <a:noFill/>
          <a:ln>
            <a:noFill/>
          </a:ln>
        </p:spPr>
        <p:txBody>
          <a:bodyPr spcFirstLastPara="1" wrap="square" lIns="91425" tIns="45700" rIns="91425" bIns="45700" anchor="t" anchorCtr="0">
            <a:spAutoFit/>
          </a:bodyPr>
          <a:lstStyle/>
          <a:p>
            <a:r>
              <a:rPr lang="cy-GB" sz="2700" dirty="0">
                <a:solidFill>
                  <a:schemeClr val="dk1"/>
                </a:solidFill>
                <a:latin typeface="Calibri"/>
                <a:ea typeface="Calibri"/>
                <a:cs typeface="Calibri"/>
                <a:sym typeface="Calibri"/>
              </a:rPr>
              <a:t>A oes unrhyw heriau eraill?</a:t>
            </a:r>
            <a:r>
              <a:rPr lang="en-GB" sz="2700" dirty="0">
                <a:solidFill>
                  <a:schemeClr val="dk1"/>
                </a:solidFill>
                <a:latin typeface="Calibri"/>
                <a:ea typeface="Calibri"/>
                <a:cs typeface="Calibri"/>
                <a:sym typeface="Calibri"/>
              </a:rPr>
              <a:t>​ / </a:t>
            </a:r>
            <a:r>
              <a:rPr lang="en-GB" sz="2700" i="1" dirty="0">
                <a:solidFill>
                  <a:schemeClr val="dk1"/>
                </a:solidFill>
                <a:latin typeface="Calibri"/>
                <a:ea typeface="Calibri"/>
                <a:cs typeface="Calibri"/>
                <a:sym typeface="Calibri"/>
              </a:rPr>
              <a:t>Are there any other challenges? </a:t>
            </a:r>
            <a:endParaRPr sz="2700" i="1" dirty="0">
              <a:solidFill>
                <a:schemeClr val="dk1"/>
              </a:solidFill>
              <a:latin typeface="Calibri"/>
              <a:ea typeface="Calibri"/>
              <a:cs typeface="Calibri"/>
              <a:sym typeface="Calibri"/>
            </a:endParaRPr>
          </a:p>
        </p:txBody>
      </p:sp>
      <p:sp>
        <p:nvSpPr>
          <p:cNvPr id="2" name="Google Shape;360;p14">
            <a:extLst>
              <a:ext uri="{FF2B5EF4-FFF2-40B4-BE49-F238E27FC236}">
                <a16:creationId xmlns:a16="http://schemas.microsoft.com/office/drawing/2014/main" id="{E028241C-5968-7E1C-C804-D4F32F9266C9}"/>
              </a:ext>
            </a:extLst>
          </p:cNvPr>
          <p:cNvSpPr txBox="1">
            <a:spLocks/>
          </p:cNvSpPr>
          <p:nvPr/>
        </p:nvSpPr>
        <p:spPr>
          <a:xfrm>
            <a:off x="4160670" y="1785103"/>
            <a:ext cx="3695304" cy="3203822"/>
          </a:xfrm>
          <a:prstGeom prst="rect">
            <a:avLst/>
          </a:prstGeom>
          <a:noFill/>
          <a:ln>
            <a:noFill/>
          </a:ln>
        </p:spPr>
        <p:txBody>
          <a:bodyPr spcFirstLastPara="1" wrap="square" lIns="91425" tIns="45700" rIns="91425" bIns="45700" anchor="t" anchorCtr="0">
            <a:noAutofit/>
          </a:bodyPr>
          <a:lstStyle>
            <a:defPPr marR="0" lvl="0" algn="l" rtl="0">
              <a:lnSpc>
                <a:spcPct val="100000"/>
              </a:lnSpc>
              <a:spcBef>
                <a:spcPts val="0"/>
              </a:spcBef>
              <a:spcAft>
                <a:spcPts val="0"/>
              </a:spcAft>
            </a:defPPr>
            <a:lvl1pPr marL="457200" marR="0" lvl="0" indent="-342900" algn="l" rtl="0">
              <a:lnSpc>
                <a:spcPct val="90000"/>
              </a:lnSpc>
              <a:spcBef>
                <a:spcPts val="1000"/>
              </a:spcBef>
              <a:spcAft>
                <a:spcPts val="0"/>
              </a:spcAft>
              <a:buClr>
                <a:schemeClr val="dk1"/>
              </a:buClr>
              <a:buSzPts val="1800"/>
              <a:buFont typeface="Arial"/>
              <a:buChar char="•"/>
              <a:defRPr sz="2800" b="0" i="0" u="none" strike="noStrike" cap="none">
                <a:solidFill>
                  <a:schemeClr val="dk1"/>
                </a:solidFill>
                <a:latin typeface="Calibri"/>
                <a:ea typeface="Calibri"/>
                <a:cs typeface="Calibri"/>
                <a:sym typeface="Calibri"/>
              </a:defRPr>
            </a:lvl1pPr>
            <a:lvl2pPr marL="914400" marR="0" lvl="1" indent="-342900" algn="l" rtl="0">
              <a:lnSpc>
                <a:spcPct val="90000"/>
              </a:lnSpc>
              <a:spcBef>
                <a:spcPts val="500"/>
              </a:spcBef>
              <a:spcAft>
                <a:spcPts val="0"/>
              </a:spcAft>
              <a:buClr>
                <a:schemeClr val="dk1"/>
              </a:buClr>
              <a:buSzPts val="1800"/>
              <a:buFont typeface="Arial"/>
              <a:buChar char="•"/>
              <a:defRPr sz="2400" b="0" i="0" u="none" strike="noStrike" cap="none">
                <a:solidFill>
                  <a:schemeClr val="dk1"/>
                </a:solidFill>
                <a:latin typeface="Calibri"/>
                <a:ea typeface="Calibri"/>
                <a:cs typeface="Calibri"/>
                <a:sym typeface="Calibri"/>
              </a:defRPr>
            </a:lvl2pPr>
            <a:lvl3pPr marL="1371600" marR="0" lvl="2" indent="-342900" algn="l" rtl="0">
              <a:lnSpc>
                <a:spcPct val="90000"/>
              </a:lnSpc>
              <a:spcBef>
                <a:spcPts val="500"/>
              </a:spcBef>
              <a:spcAft>
                <a:spcPts val="0"/>
              </a:spcAft>
              <a:buClr>
                <a:schemeClr val="dk1"/>
              </a:buClr>
              <a:buSzPts val="1800"/>
              <a:buFont typeface="Arial"/>
              <a:buChar char="•"/>
              <a:defRPr sz="2000" b="0" i="0" u="none" strike="noStrike" cap="none">
                <a:solidFill>
                  <a:schemeClr val="dk1"/>
                </a:solidFill>
                <a:latin typeface="Calibri"/>
                <a:ea typeface="Calibri"/>
                <a:cs typeface="Calibri"/>
                <a:sym typeface="Calibri"/>
              </a:defRPr>
            </a:lvl3pPr>
            <a:lvl4pPr marL="1828800" marR="0" lvl="3"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4pPr>
            <a:lvl5pPr marL="2286000" marR="0" lvl="4"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5pPr>
            <a:lvl6pPr marL="2743200" marR="0" lvl="5"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6pPr>
            <a:lvl7pPr marL="3200400" marR="0" lvl="6"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7pPr>
            <a:lvl8pPr marL="3657600" marR="0" lvl="7"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8pPr>
            <a:lvl9pPr marL="4114800" marR="0" lvl="8"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9pPr>
          </a:lstStyle>
          <a:p>
            <a:pPr marL="371475" indent="-271145">
              <a:spcBef>
                <a:spcPts val="0"/>
              </a:spcBef>
              <a:buSzPts val="2000"/>
              <a:buFont typeface="Calibri"/>
              <a:buChar char="•"/>
            </a:pPr>
            <a:r>
              <a:rPr lang="en-GB" sz="2000" i="1" dirty="0"/>
              <a:t>Know yourself</a:t>
            </a:r>
          </a:p>
          <a:p>
            <a:pPr marL="100330" indent="0">
              <a:spcBef>
                <a:spcPts val="0"/>
              </a:spcBef>
              <a:buSzPts val="2000"/>
              <a:buNone/>
            </a:pPr>
            <a:endParaRPr lang="en-GB" sz="2000" i="1" dirty="0"/>
          </a:p>
          <a:p>
            <a:pPr marL="371475" indent="-271145">
              <a:spcBef>
                <a:spcPts val="0"/>
              </a:spcBef>
              <a:buSzPts val="2000"/>
              <a:buFont typeface="Calibri"/>
              <a:buChar char="•"/>
            </a:pPr>
            <a:r>
              <a:rPr lang="en-GB" sz="2000" i="1" dirty="0"/>
              <a:t>Time – scale and scope, focus literature</a:t>
            </a:r>
          </a:p>
          <a:p>
            <a:pPr marL="371475" indent="-271145">
              <a:buSzPts val="2000"/>
              <a:buFont typeface="Calibri"/>
              <a:buChar char="•"/>
            </a:pPr>
            <a:r>
              <a:rPr lang="en-GB" sz="2000" i="1" dirty="0"/>
              <a:t>What are the ethical considerations? </a:t>
            </a:r>
          </a:p>
          <a:p>
            <a:pPr marL="371475" indent="-271145">
              <a:buSzPts val="2000"/>
              <a:buFont typeface="Calibri"/>
              <a:buChar char="•"/>
            </a:pPr>
            <a:r>
              <a:rPr lang="en-GB" sz="2000" i="1" dirty="0"/>
              <a:t>What is data and how am I keeping it? GDPR compliance</a:t>
            </a:r>
          </a:p>
          <a:p>
            <a:pPr marL="371475" indent="-271145">
              <a:buSzPts val="2000"/>
              <a:buFont typeface="Calibri"/>
              <a:buChar char="•"/>
            </a:pPr>
            <a:r>
              <a:rPr lang="en-GB" sz="2000" i="1" dirty="0"/>
              <a:t>Unfamiliarity with research methods</a:t>
            </a:r>
            <a:endParaRPr lang="en-GB" sz="2025" i="1" dirty="0">
              <a:latin typeface="Arial"/>
              <a:ea typeface="Arial"/>
              <a:cs typeface="Arial"/>
              <a:sym typeface="Aria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60">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60">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60">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60">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60">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Shape 375"/>
        <p:cNvGrpSpPr/>
        <p:nvPr/>
      </p:nvGrpSpPr>
      <p:grpSpPr>
        <a:xfrm>
          <a:off x="0" y="0"/>
          <a:ext cx="0" cy="0"/>
          <a:chOff x="0" y="0"/>
          <a:chExt cx="0" cy="0"/>
        </a:xfrm>
      </p:grpSpPr>
      <p:sp>
        <p:nvSpPr>
          <p:cNvPr id="376" name="Google Shape;376;g16203b4607a_0_130"/>
          <p:cNvSpPr txBox="1">
            <a:spLocks noGrp="1"/>
          </p:cNvSpPr>
          <p:nvPr>
            <p:ph type="title"/>
          </p:nvPr>
        </p:nvSpPr>
        <p:spPr>
          <a:xfrm>
            <a:off x="628650" y="365126"/>
            <a:ext cx="7886700" cy="1325700"/>
          </a:xfrm>
          <a:prstGeom prst="rect">
            <a:avLst/>
          </a:prstGeom>
        </p:spPr>
        <p:txBody>
          <a:bodyPr spcFirstLastPara="1" wrap="square" lIns="91425" tIns="45700" rIns="91425" bIns="45700" anchor="ctr" anchorCtr="0">
            <a:normAutofit/>
          </a:bodyPr>
          <a:lstStyle/>
          <a:p>
            <a:pPr marL="0" lvl="0" indent="0" algn="l" rtl="0">
              <a:spcBef>
                <a:spcPts val="0"/>
              </a:spcBef>
              <a:spcAft>
                <a:spcPts val="0"/>
              </a:spcAft>
              <a:buNone/>
            </a:pPr>
            <a:r>
              <a:rPr lang="cy-GB" dirty="0"/>
              <a:t>Pethau i feddwl amdanyn nhw?</a:t>
            </a:r>
          </a:p>
        </p:txBody>
      </p:sp>
      <p:sp>
        <p:nvSpPr>
          <p:cNvPr id="377" name="Google Shape;377;g16203b4607a_0_130"/>
          <p:cNvSpPr txBox="1">
            <a:spLocks noGrp="1"/>
          </p:cNvSpPr>
          <p:nvPr>
            <p:ph type="body" idx="1"/>
          </p:nvPr>
        </p:nvSpPr>
        <p:spPr>
          <a:xfrm>
            <a:off x="549992" y="1452000"/>
            <a:ext cx="7551789" cy="4351200"/>
          </a:xfrm>
          <a:prstGeom prst="rect">
            <a:avLst/>
          </a:prstGeom>
        </p:spPr>
        <p:txBody>
          <a:bodyPr spcFirstLastPara="1" wrap="square" lIns="91425" tIns="45700" rIns="91425" bIns="45700" anchor="t" anchorCtr="0">
            <a:normAutofit/>
          </a:bodyPr>
          <a:lstStyle/>
          <a:p>
            <a:pPr marL="457200" lvl="0" indent="-342900" algn="l" rtl="0">
              <a:spcBef>
                <a:spcPts val="1000"/>
              </a:spcBef>
              <a:spcAft>
                <a:spcPts val="0"/>
              </a:spcAft>
              <a:buClr>
                <a:srgbClr val="333333"/>
              </a:buClr>
              <a:buSzPts val="1800"/>
              <a:buChar char="●"/>
            </a:pPr>
            <a:r>
              <a:rPr lang="cy-GB" sz="2000" dirty="0">
                <a:solidFill>
                  <a:srgbClr val="333333"/>
                </a:solidFill>
              </a:rPr>
              <a:t>Pa elfennau o ymarfer a diddordeb allwch chi eu cyfuno? A allwch chi ddechrau llunio cwestiynau posib am </a:t>
            </a:r>
            <a:r>
              <a:rPr lang="cy-GB" sz="2000">
                <a:solidFill>
                  <a:srgbClr val="333333"/>
                </a:solidFill>
              </a:rPr>
              <a:t>y rhain? </a:t>
            </a:r>
            <a:r>
              <a:rPr lang="cy-GB" sz="2000" dirty="0">
                <a:solidFill>
                  <a:srgbClr val="333333"/>
                </a:solidFill>
              </a:rPr>
              <a:t>Sut allech chi fynd ati i ymchwilio iddyn nhw?</a:t>
            </a:r>
            <a:endParaRPr lang="cy-GB" sz="2000" dirty="0"/>
          </a:p>
          <a:p>
            <a:pPr marL="457200" lvl="0" indent="-342900" algn="l" rtl="0">
              <a:spcBef>
                <a:spcPts val="0"/>
              </a:spcBef>
              <a:spcAft>
                <a:spcPts val="0"/>
              </a:spcAft>
              <a:buClr>
                <a:srgbClr val="333333"/>
              </a:buClr>
              <a:buSzPts val="1800"/>
              <a:buChar char="●"/>
            </a:pPr>
            <a:r>
              <a:rPr lang="cy-GB" sz="2000" dirty="0">
                <a:solidFill>
                  <a:srgbClr val="333333"/>
                </a:solidFill>
              </a:rPr>
              <a:t>Byddwch yn barod i ddrafftio'ch cwestiwn ymchwil gryn dipyn o weithiau</a:t>
            </a:r>
          </a:p>
          <a:p>
            <a:pPr marL="457200" lvl="0" indent="-342900" algn="l" rtl="0">
              <a:lnSpc>
                <a:spcPct val="100000"/>
              </a:lnSpc>
              <a:spcBef>
                <a:spcPts val="0"/>
              </a:spcBef>
              <a:spcAft>
                <a:spcPts val="0"/>
              </a:spcAft>
              <a:buSzPts val="1800"/>
              <a:buChar char="●"/>
            </a:pPr>
            <a:r>
              <a:rPr lang="cy-GB" sz="2000" dirty="0"/>
              <a:t>Sut mae'r ymchwil bresennol yn helpu i leihau eich ffocws ymhellach?</a:t>
            </a:r>
          </a:p>
          <a:p>
            <a:pPr marL="457200" lvl="0" indent="-342900" algn="l" rtl="0">
              <a:lnSpc>
                <a:spcPct val="100000"/>
              </a:lnSpc>
              <a:spcBef>
                <a:spcPts val="0"/>
              </a:spcBef>
              <a:spcAft>
                <a:spcPts val="0"/>
              </a:spcAft>
              <a:buSzPts val="1800"/>
              <a:buChar char="●"/>
            </a:pPr>
            <a:r>
              <a:rPr lang="cy-GB" sz="2000" dirty="0"/>
              <a:t>Beth yw eich rhagfarn a'ch rhagdybiaethau? </a:t>
            </a:r>
          </a:p>
          <a:p>
            <a:pPr marL="457200" lvl="0" indent="-342900" algn="l" rtl="0">
              <a:lnSpc>
                <a:spcPct val="100000"/>
              </a:lnSpc>
              <a:spcBef>
                <a:spcPts val="0"/>
              </a:spcBef>
              <a:spcAft>
                <a:spcPts val="0"/>
              </a:spcAft>
              <a:buSzPts val="1800"/>
              <a:buChar char="●"/>
            </a:pPr>
            <a:r>
              <a:rPr lang="cy-GB" sz="2000" dirty="0"/>
              <a:t>Ydy'ch cwestiwn yn nodi elfennau eich ymchwil yn glir ac yn nodi i'r darllenydd y prif nod a ffocws ar gyfer eich ymchwiliad? </a:t>
            </a:r>
          </a:p>
          <a:p>
            <a:pPr marL="457200" lvl="0" indent="-342900" algn="l" rtl="0">
              <a:lnSpc>
                <a:spcPct val="100000"/>
              </a:lnSpc>
              <a:spcBef>
                <a:spcPts val="0"/>
              </a:spcBef>
              <a:spcAft>
                <a:spcPts val="0"/>
              </a:spcAft>
              <a:buSzPts val="1800"/>
              <a:buChar char="●"/>
            </a:pPr>
            <a:r>
              <a:rPr lang="cy-GB" sz="2000" dirty="0"/>
              <a:t>Edrychwch ar ganllawiau'r wefan ar gyfer paratoi cynnig ymchwil</a:t>
            </a:r>
          </a:p>
          <a:p>
            <a:pPr marL="457200" lvl="0" indent="0" algn="l" rtl="0">
              <a:lnSpc>
                <a:spcPct val="100000"/>
              </a:lnSpc>
              <a:spcBef>
                <a:spcPts val="0"/>
              </a:spcBef>
              <a:spcAft>
                <a:spcPts val="0"/>
              </a:spcAft>
              <a:buNone/>
            </a:pPr>
            <a:endParaRPr sz="2000" dirty="0"/>
          </a:p>
          <a:p>
            <a:pPr marL="457200" lvl="0" indent="0" algn="l" rtl="0">
              <a:lnSpc>
                <a:spcPct val="100000"/>
              </a:lnSpc>
              <a:spcBef>
                <a:spcPts val="0"/>
              </a:spcBef>
              <a:spcAft>
                <a:spcPts val="0"/>
              </a:spcAft>
              <a:buNone/>
            </a:pPr>
            <a:r>
              <a:rPr lang="en-GB" sz="2000" u="sng" dirty="0" err="1">
                <a:solidFill>
                  <a:schemeClr val="hlink"/>
                </a:solidFill>
                <a:hlinkClick r:id="rId3"/>
              </a:rPr>
              <a:t>Cynllunio</a:t>
            </a:r>
            <a:r>
              <a:rPr lang="en-GB" sz="2000" u="sng" dirty="0">
                <a:solidFill>
                  <a:schemeClr val="hlink"/>
                </a:solidFill>
                <a:hlinkClick r:id="rId3"/>
              </a:rPr>
              <a:t> </a:t>
            </a:r>
            <a:r>
              <a:rPr lang="en-GB" sz="2000" u="sng" dirty="0" err="1">
                <a:solidFill>
                  <a:schemeClr val="hlink"/>
                </a:solidFill>
                <a:hlinkClick r:id="rId3"/>
              </a:rPr>
              <a:t>eich</a:t>
            </a:r>
            <a:r>
              <a:rPr lang="en-GB" sz="2000" u="sng" dirty="0">
                <a:solidFill>
                  <a:schemeClr val="hlink"/>
                </a:solidFill>
                <a:hlinkClick r:id="rId3"/>
              </a:rPr>
              <a:t> </a:t>
            </a:r>
            <a:r>
              <a:rPr lang="en-GB" sz="2000" u="sng" dirty="0" err="1">
                <a:solidFill>
                  <a:schemeClr val="hlink"/>
                </a:solidFill>
                <a:hlinkClick r:id="rId3"/>
              </a:rPr>
              <a:t>prosiect</a:t>
            </a:r>
            <a:r>
              <a:rPr lang="en-GB" sz="2000" u="sng" dirty="0">
                <a:solidFill>
                  <a:schemeClr val="hlink"/>
                </a:solidFill>
                <a:hlinkClick r:id="rId3"/>
              </a:rPr>
              <a:t> </a:t>
            </a:r>
            <a:r>
              <a:rPr lang="en-GB" sz="2000" u="sng" dirty="0" err="1">
                <a:solidFill>
                  <a:schemeClr val="hlink"/>
                </a:solidFill>
                <a:hlinkClick r:id="rId3"/>
              </a:rPr>
              <a:t>ymchwil</a:t>
            </a:r>
            <a:r>
              <a:rPr lang="en-GB" sz="2000" u="sng" dirty="0">
                <a:solidFill>
                  <a:schemeClr val="hlink"/>
                </a:solidFill>
                <a:hlinkClick r:id="rId3"/>
              </a:rPr>
              <a:t> </a:t>
            </a:r>
            <a:r>
              <a:rPr lang="en-GB" sz="2000" dirty="0"/>
              <a:t> </a:t>
            </a:r>
            <a:endParaRPr sz="2000" dirty="0"/>
          </a:p>
          <a:p>
            <a:pPr marL="457200" lvl="0" indent="0" algn="l" rtl="0">
              <a:spcBef>
                <a:spcPts val="1000"/>
              </a:spcBef>
              <a:spcAft>
                <a:spcPts val="0"/>
              </a:spcAft>
              <a:buNone/>
            </a:pPr>
            <a:endParaRPr sz="1000" u="sng" dirty="0">
              <a:solidFill>
                <a:schemeClr val="hlink"/>
              </a:solidFill>
            </a:endParaRPr>
          </a:p>
          <a:p>
            <a:pPr marL="457200" lvl="0" indent="0" algn="l" rtl="0">
              <a:lnSpc>
                <a:spcPct val="100000"/>
              </a:lnSpc>
              <a:spcBef>
                <a:spcPts val="0"/>
              </a:spcBef>
              <a:spcAft>
                <a:spcPts val="0"/>
              </a:spcAft>
              <a:buNone/>
            </a:pPr>
            <a:endParaRPr sz="1800" dirty="0"/>
          </a:p>
          <a:p>
            <a:pPr marL="0" lvl="0" indent="0" algn="l" rtl="0">
              <a:spcBef>
                <a:spcPts val="1000"/>
              </a:spcBef>
              <a:spcAft>
                <a:spcPts val="0"/>
              </a:spcAft>
              <a:buNone/>
            </a:pPr>
            <a:endParaRPr dirty="0"/>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Shape 366"/>
        <p:cNvGrpSpPr/>
        <p:nvPr/>
      </p:nvGrpSpPr>
      <p:grpSpPr>
        <a:xfrm>
          <a:off x="0" y="0"/>
          <a:ext cx="0" cy="0"/>
          <a:chOff x="0" y="0"/>
          <a:chExt cx="0" cy="0"/>
        </a:xfrm>
      </p:grpSpPr>
      <p:sp>
        <p:nvSpPr>
          <p:cNvPr id="367" name="Google Shape;367;p15"/>
          <p:cNvSpPr txBox="1">
            <a:spLocks noGrp="1"/>
          </p:cNvSpPr>
          <p:nvPr>
            <p:ph type="title"/>
          </p:nvPr>
        </p:nvSpPr>
        <p:spPr>
          <a:xfrm>
            <a:off x="356507" y="0"/>
            <a:ext cx="7886700" cy="1325563"/>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chemeClr val="dk1"/>
              </a:buClr>
              <a:buSzPts val="4400"/>
              <a:buFont typeface="Calibri"/>
              <a:buNone/>
            </a:pPr>
            <a:r>
              <a:rPr lang="en-GB" i="1" dirty="0"/>
              <a:t>Things to think about</a:t>
            </a:r>
            <a:endParaRPr i="1" dirty="0"/>
          </a:p>
        </p:txBody>
      </p:sp>
      <p:sp>
        <p:nvSpPr>
          <p:cNvPr id="368" name="Google Shape;368;p15"/>
          <p:cNvSpPr txBox="1">
            <a:spLocks noGrp="1"/>
          </p:cNvSpPr>
          <p:nvPr>
            <p:ph type="body" idx="1"/>
          </p:nvPr>
        </p:nvSpPr>
        <p:spPr>
          <a:xfrm>
            <a:off x="356500" y="1440250"/>
            <a:ext cx="7154700" cy="4351200"/>
          </a:xfrm>
          <a:prstGeom prst="rect">
            <a:avLst/>
          </a:prstGeom>
          <a:noFill/>
          <a:ln>
            <a:noFill/>
          </a:ln>
        </p:spPr>
        <p:txBody>
          <a:bodyPr spcFirstLastPara="1" wrap="square" lIns="91425" tIns="45700" rIns="91425" bIns="45700" anchor="t" anchorCtr="0">
            <a:normAutofit fontScale="47500" lnSpcReduction="20000"/>
          </a:bodyPr>
          <a:lstStyle/>
          <a:p>
            <a:pPr marL="0" lvl="0" indent="0" algn="l" rtl="0">
              <a:lnSpc>
                <a:spcPct val="90000"/>
              </a:lnSpc>
              <a:spcBef>
                <a:spcPts val="0"/>
              </a:spcBef>
              <a:spcAft>
                <a:spcPts val="0"/>
              </a:spcAft>
              <a:buClr>
                <a:schemeClr val="dk1"/>
              </a:buClr>
              <a:buSzPct val="100000"/>
              <a:buNone/>
            </a:pPr>
            <a:endParaRPr sz="2100" b="0" i="0" dirty="0">
              <a:solidFill>
                <a:srgbClr val="333333"/>
              </a:solidFill>
            </a:endParaRPr>
          </a:p>
          <a:p>
            <a:pPr marL="228600" lvl="0" indent="-228600" algn="l" rtl="0">
              <a:lnSpc>
                <a:spcPct val="90000"/>
              </a:lnSpc>
              <a:spcBef>
                <a:spcPts val="1000"/>
              </a:spcBef>
              <a:spcAft>
                <a:spcPts val="0"/>
              </a:spcAft>
              <a:buClr>
                <a:srgbClr val="333333"/>
              </a:buClr>
              <a:buSzPct val="100000"/>
              <a:buChar char="•"/>
            </a:pPr>
            <a:r>
              <a:rPr lang="en-GB" sz="4500" b="0" i="1" dirty="0">
                <a:solidFill>
                  <a:srgbClr val="333333"/>
                </a:solidFill>
              </a:rPr>
              <a:t>What elements of practice and interest can you combine? Can you begin to formulate tentative questions about these areas? How might you go about investigating them?</a:t>
            </a:r>
            <a:endParaRPr sz="4500" i="1" dirty="0">
              <a:solidFill>
                <a:srgbClr val="333333"/>
              </a:solidFill>
            </a:endParaRPr>
          </a:p>
          <a:p>
            <a:pPr marL="228600" lvl="0" indent="-228600" algn="l" rtl="0">
              <a:lnSpc>
                <a:spcPct val="90000"/>
              </a:lnSpc>
              <a:spcBef>
                <a:spcPts val="1000"/>
              </a:spcBef>
              <a:spcAft>
                <a:spcPts val="0"/>
              </a:spcAft>
              <a:buClr>
                <a:srgbClr val="333333"/>
              </a:buClr>
              <a:buSzPct val="100000"/>
              <a:buChar char="•"/>
            </a:pPr>
            <a:r>
              <a:rPr lang="en-GB" sz="4500" b="0" i="1" dirty="0">
                <a:solidFill>
                  <a:srgbClr val="333333"/>
                </a:solidFill>
              </a:rPr>
              <a:t>Be prepared to draft your research question quite a few times</a:t>
            </a:r>
            <a:endParaRPr sz="4500" i="1" dirty="0">
              <a:solidFill>
                <a:srgbClr val="333333"/>
              </a:solidFill>
            </a:endParaRPr>
          </a:p>
          <a:p>
            <a:pPr marL="228600" lvl="0" indent="-228600" algn="l" rtl="0">
              <a:lnSpc>
                <a:spcPct val="90000"/>
              </a:lnSpc>
              <a:spcBef>
                <a:spcPts val="1000"/>
              </a:spcBef>
              <a:spcAft>
                <a:spcPts val="0"/>
              </a:spcAft>
              <a:buClr>
                <a:srgbClr val="333333"/>
              </a:buClr>
              <a:buSzPct val="100000"/>
              <a:buChar char="•"/>
            </a:pPr>
            <a:r>
              <a:rPr lang="en-GB" sz="4500" b="0" i="1" dirty="0">
                <a:solidFill>
                  <a:srgbClr val="333333"/>
                </a:solidFill>
              </a:rPr>
              <a:t>How does existing research help narrow your focus further?</a:t>
            </a:r>
            <a:endParaRPr sz="4500" i="1" dirty="0">
              <a:solidFill>
                <a:srgbClr val="333333"/>
              </a:solidFill>
            </a:endParaRPr>
          </a:p>
          <a:p>
            <a:pPr marL="228600" lvl="0" indent="-228600" algn="l" rtl="0">
              <a:lnSpc>
                <a:spcPct val="90000"/>
              </a:lnSpc>
              <a:spcBef>
                <a:spcPts val="1000"/>
              </a:spcBef>
              <a:spcAft>
                <a:spcPts val="0"/>
              </a:spcAft>
              <a:buClr>
                <a:srgbClr val="333333"/>
              </a:buClr>
              <a:buSzPct val="100000"/>
              <a:buChar char="•"/>
            </a:pPr>
            <a:r>
              <a:rPr lang="en-GB" sz="4500" b="0" i="1" dirty="0">
                <a:solidFill>
                  <a:srgbClr val="333333"/>
                </a:solidFill>
              </a:rPr>
              <a:t>What are your biases and preconceptions? </a:t>
            </a:r>
            <a:endParaRPr sz="4500" i="1" dirty="0"/>
          </a:p>
          <a:p>
            <a:pPr marL="228600" lvl="0" indent="-228600" algn="l" rtl="0">
              <a:lnSpc>
                <a:spcPct val="90000"/>
              </a:lnSpc>
              <a:spcBef>
                <a:spcPts val="1000"/>
              </a:spcBef>
              <a:spcAft>
                <a:spcPts val="0"/>
              </a:spcAft>
              <a:buClr>
                <a:srgbClr val="333333"/>
              </a:buClr>
              <a:buSzPct val="100000"/>
              <a:buChar char="•"/>
            </a:pPr>
            <a:r>
              <a:rPr lang="en-GB" sz="4500" b="0" i="1" dirty="0">
                <a:solidFill>
                  <a:srgbClr val="333333"/>
                </a:solidFill>
              </a:rPr>
              <a:t>Does your question clearly identify the elements of your research and indicate to the reader the main aim and focus for your investigation? </a:t>
            </a:r>
            <a:endParaRPr sz="4500" i="1" dirty="0"/>
          </a:p>
          <a:p>
            <a:pPr marL="228600" lvl="0" indent="-228600" algn="l" rtl="0">
              <a:lnSpc>
                <a:spcPct val="90000"/>
              </a:lnSpc>
              <a:spcBef>
                <a:spcPts val="1000"/>
              </a:spcBef>
              <a:spcAft>
                <a:spcPts val="0"/>
              </a:spcAft>
              <a:buClr>
                <a:srgbClr val="333333"/>
              </a:buClr>
              <a:buSzPct val="100000"/>
              <a:buChar char="•"/>
            </a:pPr>
            <a:r>
              <a:rPr lang="en-GB" sz="4500" i="1" dirty="0">
                <a:solidFill>
                  <a:srgbClr val="333333"/>
                </a:solidFill>
              </a:rPr>
              <a:t>Take a look at the guidance of the website for preparing a research proposal</a:t>
            </a:r>
            <a:endParaRPr sz="4500" i="1" dirty="0"/>
          </a:p>
          <a:p>
            <a:pPr marL="228600" lvl="0" indent="-228600" algn="l" rtl="0">
              <a:lnSpc>
                <a:spcPct val="90000"/>
              </a:lnSpc>
              <a:spcBef>
                <a:spcPts val="1000"/>
              </a:spcBef>
              <a:spcAft>
                <a:spcPts val="0"/>
              </a:spcAft>
              <a:buClr>
                <a:schemeClr val="dk1"/>
              </a:buClr>
              <a:buSzPct val="44444"/>
              <a:buNone/>
            </a:pPr>
            <a:r>
              <a:rPr lang="en-GB" sz="4500" i="1" u="sng" dirty="0">
                <a:solidFill>
                  <a:schemeClr val="hlink"/>
                </a:solidFill>
                <a:hlinkClick r:id="rId3"/>
              </a:rPr>
              <a:t>Planning Your Research Project</a:t>
            </a:r>
            <a:endParaRPr sz="4500" i="1" dirty="0"/>
          </a:p>
          <a:p>
            <a:pPr marL="0" lvl="0" indent="0" algn="l" rtl="0">
              <a:lnSpc>
                <a:spcPct val="90000"/>
              </a:lnSpc>
              <a:spcBef>
                <a:spcPts val="1000"/>
              </a:spcBef>
              <a:spcAft>
                <a:spcPts val="0"/>
              </a:spcAft>
              <a:buClr>
                <a:schemeClr val="dk1"/>
              </a:buClr>
              <a:buSzPct val="31111"/>
              <a:buNone/>
            </a:pPr>
            <a:endParaRPr sz="4500" dirty="0"/>
          </a:p>
          <a:p>
            <a:pPr marL="0" lvl="0" indent="0" algn="l" rtl="0">
              <a:lnSpc>
                <a:spcPct val="90000"/>
              </a:lnSpc>
              <a:spcBef>
                <a:spcPts val="1000"/>
              </a:spcBef>
              <a:spcAft>
                <a:spcPts val="0"/>
              </a:spcAft>
              <a:buClr>
                <a:schemeClr val="dk1"/>
              </a:buClr>
              <a:buSzPct val="31111"/>
              <a:buNone/>
            </a:pPr>
            <a:endParaRPr sz="4500" dirty="0"/>
          </a:p>
          <a:p>
            <a:pPr marL="0" lvl="0" indent="0" algn="l" rtl="0">
              <a:lnSpc>
                <a:spcPct val="90000"/>
              </a:lnSpc>
              <a:spcBef>
                <a:spcPts val="1000"/>
              </a:spcBef>
              <a:spcAft>
                <a:spcPts val="0"/>
              </a:spcAft>
              <a:buClr>
                <a:schemeClr val="dk1"/>
              </a:buClr>
              <a:buSzPct val="62222"/>
              <a:buNone/>
            </a:pPr>
            <a:endParaRPr sz="4500" dirty="0"/>
          </a:p>
        </p:txBody>
      </p:sp>
      <p:pic>
        <p:nvPicPr>
          <p:cNvPr id="369" name="Google Shape;369;p15" descr="A picture containing cookie cutter&#10;&#10;Description automatically generated"/>
          <p:cNvPicPr preferRelativeResize="0"/>
          <p:nvPr/>
        </p:nvPicPr>
        <p:blipFill rotWithShape="1">
          <a:blip r:embed="rId4">
            <a:alphaModFix/>
          </a:blip>
          <a:srcRect/>
          <a:stretch/>
        </p:blipFill>
        <p:spPr>
          <a:xfrm>
            <a:off x="4447852" y="4557229"/>
            <a:ext cx="2785378" cy="1975413"/>
          </a:xfrm>
          <a:prstGeom prst="rect">
            <a:avLst/>
          </a:prstGeom>
          <a:noFill/>
          <a:ln>
            <a:noFill/>
          </a:ln>
        </p:spPr>
      </p:pic>
      <p:sp>
        <p:nvSpPr>
          <p:cNvPr id="370" name="Google Shape;370;p15"/>
          <p:cNvSpPr txBox="1"/>
          <p:nvPr/>
        </p:nvSpPr>
        <p:spPr>
          <a:xfrm>
            <a:off x="2971175" y="5419125"/>
            <a:ext cx="5550000" cy="7389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Clr>
                <a:schemeClr val="dk1"/>
              </a:buClr>
              <a:buSzPts val="1100"/>
              <a:buFont typeface="Arial"/>
              <a:buNone/>
            </a:pPr>
            <a:endParaRPr sz="1800">
              <a:latin typeface="Calibri"/>
              <a:ea typeface="Calibri"/>
              <a:cs typeface="Calibri"/>
              <a:sym typeface="Calibri"/>
            </a:endParaRPr>
          </a:p>
          <a:p>
            <a:pPr marL="0" lvl="0" indent="0" algn="l" rtl="0">
              <a:spcBef>
                <a:spcPts val="0"/>
              </a:spcBef>
              <a:spcAft>
                <a:spcPts val="0"/>
              </a:spcAft>
              <a:buNone/>
            </a:pPr>
            <a:endParaRPr sz="1800">
              <a:latin typeface="Calibri"/>
              <a:ea typeface="Calibri"/>
              <a:cs typeface="Calibri"/>
              <a:sym typeface="Calibri"/>
            </a:endParaRPr>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Shape 388"/>
        <p:cNvGrpSpPr/>
        <p:nvPr/>
      </p:nvGrpSpPr>
      <p:grpSpPr>
        <a:xfrm>
          <a:off x="0" y="0"/>
          <a:ext cx="0" cy="0"/>
          <a:chOff x="0" y="0"/>
          <a:chExt cx="0" cy="0"/>
        </a:xfrm>
      </p:grpSpPr>
      <p:sp>
        <p:nvSpPr>
          <p:cNvPr id="389" name="Google Shape;389;g16203b4607a_0_137"/>
          <p:cNvSpPr txBox="1">
            <a:spLocks noGrp="1"/>
          </p:cNvSpPr>
          <p:nvPr>
            <p:ph type="title"/>
          </p:nvPr>
        </p:nvSpPr>
        <p:spPr>
          <a:xfrm>
            <a:off x="628650" y="365125"/>
            <a:ext cx="6808500" cy="1325700"/>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chemeClr val="dk1"/>
              </a:buClr>
              <a:buSzPts val="4400"/>
              <a:buFont typeface="Calibri"/>
              <a:buNone/>
            </a:pPr>
            <a:r>
              <a:rPr lang="cy-GB" dirty="0"/>
              <a:t>Dyddlyfr ymchwilydd </a:t>
            </a:r>
          </a:p>
        </p:txBody>
      </p:sp>
      <p:sp>
        <p:nvSpPr>
          <p:cNvPr id="390" name="Google Shape;390;g16203b4607a_0_137"/>
          <p:cNvSpPr txBox="1">
            <a:spLocks noGrp="1"/>
          </p:cNvSpPr>
          <p:nvPr>
            <p:ph type="body" idx="1"/>
          </p:nvPr>
        </p:nvSpPr>
        <p:spPr>
          <a:xfrm>
            <a:off x="273575" y="1591350"/>
            <a:ext cx="8042100" cy="2982600"/>
          </a:xfrm>
          <a:prstGeom prst="rect">
            <a:avLst/>
          </a:prstGeom>
          <a:noFill/>
          <a:ln>
            <a:noFill/>
          </a:ln>
        </p:spPr>
        <p:txBody>
          <a:bodyPr spcFirstLastPara="1" wrap="square" lIns="91425" tIns="45700" rIns="91425" bIns="45700" anchor="t" anchorCtr="0">
            <a:noAutofit/>
          </a:bodyPr>
          <a:lstStyle/>
          <a:p>
            <a:pPr marL="457200" lvl="0" indent="-342900" algn="l" rtl="0">
              <a:lnSpc>
                <a:spcPct val="90000"/>
              </a:lnSpc>
              <a:spcBef>
                <a:spcPts val="0"/>
              </a:spcBef>
              <a:spcAft>
                <a:spcPts val="0"/>
              </a:spcAft>
              <a:buSzPts val="1800"/>
              <a:buChar char="●"/>
            </a:pPr>
            <a:r>
              <a:rPr lang="cy-GB" sz="1800" dirty="0"/>
              <a:t>Edefyn cysylltiol sy'n rhedeg trwy'r modiwl Sgiliau Ymchwil ac Ymholi Uwch.</a:t>
            </a:r>
          </a:p>
          <a:p>
            <a:pPr marL="457200" lvl="0" indent="0" algn="l" rtl="0">
              <a:lnSpc>
                <a:spcPct val="90000"/>
              </a:lnSpc>
              <a:spcBef>
                <a:spcPts val="0"/>
              </a:spcBef>
              <a:spcAft>
                <a:spcPts val="0"/>
              </a:spcAft>
              <a:buNone/>
            </a:pPr>
            <a:endParaRPr lang="cy-GB" sz="1800" dirty="0"/>
          </a:p>
          <a:p>
            <a:pPr marL="457200" lvl="0" indent="-342900" algn="l" rtl="0">
              <a:lnSpc>
                <a:spcPct val="90000"/>
              </a:lnSpc>
              <a:spcBef>
                <a:spcPts val="0"/>
              </a:spcBef>
              <a:spcAft>
                <a:spcPts val="0"/>
              </a:spcAft>
              <a:buSzPts val="1800"/>
              <a:buChar char="●"/>
            </a:pPr>
            <a:r>
              <a:rPr lang="cy-GB" sz="1800" dirty="0"/>
              <a:t>Mae'n darparu lle i chi gofnodi eich myfyrdodau ar ymgysylltu ag ymchwil a'ch datblygiad fel ymchwilydd. </a:t>
            </a:r>
          </a:p>
          <a:p>
            <a:pPr marL="457200" lvl="0" indent="0" algn="l" rtl="0">
              <a:lnSpc>
                <a:spcPct val="90000"/>
              </a:lnSpc>
              <a:spcBef>
                <a:spcPts val="0"/>
              </a:spcBef>
              <a:spcAft>
                <a:spcPts val="0"/>
              </a:spcAft>
              <a:buNone/>
            </a:pPr>
            <a:endParaRPr lang="cy-GB" sz="1800" dirty="0"/>
          </a:p>
          <a:p>
            <a:pPr marL="457200" lvl="0" indent="-342900" algn="l" rtl="0">
              <a:lnSpc>
                <a:spcPct val="90000"/>
              </a:lnSpc>
              <a:spcBef>
                <a:spcPts val="0"/>
              </a:spcBef>
              <a:spcAft>
                <a:spcPts val="0"/>
              </a:spcAft>
              <a:buSzPts val="1800"/>
              <a:buChar char="●"/>
            </a:pPr>
            <a:r>
              <a:rPr lang="cy-GB" sz="1800" dirty="0"/>
              <a:t>Mae pob adran o'r dyddlyfr yn cysylltu â llinynnau craidd y modiwl ac yn rhoi cyfle i ymgymryd â myfyrdod </a:t>
            </a:r>
            <a:r>
              <a:rPr lang="cy-GB" sz="1800" dirty="0" err="1"/>
              <a:t>sgaffaldiau</a:t>
            </a:r>
            <a:r>
              <a:rPr lang="cy-GB" sz="1800" dirty="0"/>
              <a:t> ar eich gwerthoedd ac ymarfer ymchwil.</a:t>
            </a:r>
          </a:p>
          <a:p>
            <a:pPr marL="457200" lvl="0" indent="0" algn="l" rtl="0">
              <a:lnSpc>
                <a:spcPct val="90000"/>
              </a:lnSpc>
              <a:spcBef>
                <a:spcPts val="0"/>
              </a:spcBef>
              <a:spcAft>
                <a:spcPts val="0"/>
              </a:spcAft>
              <a:buNone/>
            </a:pPr>
            <a:endParaRPr lang="cy-GB" sz="1800" dirty="0"/>
          </a:p>
          <a:p>
            <a:pPr marL="457200" lvl="0" indent="-342900" algn="l" rtl="0">
              <a:lnSpc>
                <a:spcPct val="90000"/>
              </a:lnSpc>
              <a:spcBef>
                <a:spcPts val="0"/>
              </a:spcBef>
              <a:spcAft>
                <a:spcPts val="0"/>
              </a:spcAft>
              <a:buSzPts val="1800"/>
              <a:buChar char="●"/>
            </a:pPr>
            <a:r>
              <a:rPr lang="cy-GB" sz="1800" dirty="0"/>
              <a:t>Defnyddiwch y dyddlyfr hwn i gofnodi  syniadau, meddyliau a myfyrdodau.  (... a nodi cwestiynau, ymholiadau, anhysbys)</a:t>
            </a:r>
          </a:p>
          <a:p>
            <a:pPr marL="457200" lvl="0" indent="0" algn="l" rtl="0">
              <a:lnSpc>
                <a:spcPct val="90000"/>
              </a:lnSpc>
              <a:spcBef>
                <a:spcPts val="0"/>
              </a:spcBef>
              <a:spcAft>
                <a:spcPts val="0"/>
              </a:spcAft>
              <a:buNone/>
            </a:pPr>
            <a:endParaRPr lang="cy-GB" sz="1800" dirty="0"/>
          </a:p>
          <a:p>
            <a:pPr marL="457200" lvl="0" indent="-342900" algn="l" rtl="0">
              <a:lnSpc>
                <a:spcPct val="90000"/>
              </a:lnSpc>
              <a:spcBef>
                <a:spcPts val="0"/>
              </a:spcBef>
              <a:spcAft>
                <a:spcPts val="0"/>
              </a:spcAft>
              <a:buSzPts val="1800"/>
              <a:buChar char="●"/>
            </a:pPr>
            <a:r>
              <a:rPr lang="cy-GB" sz="1800" dirty="0"/>
              <a:t>Bydd y rhain yn sail i elfennau adfyfyrio beirniadol o’r aseiniad cynnig ymchwil yn y modiwl yma ac yn cynnig elfen </a:t>
            </a:r>
            <a:r>
              <a:rPr lang="cy-GB" sz="1800" dirty="0" err="1"/>
              <a:t>adyfyriol</a:t>
            </a:r>
            <a:r>
              <a:rPr lang="cy-GB" sz="1800" dirty="0"/>
              <a:t> i’ch traethawd hir.</a:t>
            </a:r>
          </a:p>
          <a:p>
            <a:pPr marL="457200" lvl="0" indent="0" algn="l" rtl="0">
              <a:lnSpc>
                <a:spcPct val="90000"/>
              </a:lnSpc>
              <a:spcBef>
                <a:spcPts val="0"/>
              </a:spcBef>
              <a:spcAft>
                <a:spcPts val="0"/>
              </a:spcAft>
              <a:buNone/>
            </a:pPr>
            <a:endParaRPr lang="cy-GB" sz="1800" dirty="0"/>
          </a:p>
          <a:p>
            <a:pPr marL="228600" lvl="0" indent="0" algn="l" rtl="0">
              <a:lnSpc>
                <a:spcPct val="90000"/>
              </a:lnSpc>
              <a:spcBef>
                <a:spcPts val="0"/>
              </a:spcBef>
              <a:spcAft>
                <a:spcPts val="0"/>
              </a:spcAft>
              <a:buClr>
                <a:schemeClr val="dk1"/>
              </a:buClr>
              <a:buSzPts val="1100"/>
              <a:buFont typeface="Arial"/>
              <a:buNone/>
            </a:pPr>
            <a:endParaRPr dirty="0"/>
          </a:p>
          <a:p>
            <a:pPr marL="228600" lvl="0" indent="0" algn="l" rtl="0">
              <a:lnSpc>
                <a:spcPct val="90000"/>
              </a:lnSpc>
              <a:spcBef>
                <a:spcPts val="0"/>
              </a:spcBef>
              <a:spcAft>
                <a:spcPts val="0"/>
              </a:spcAft>
              <a:buNone/>
            </a:pPr>
            <a:endParaRPr sz="1800" dirty="0"/>
          </a:p>
        </p:txBody>
      </p:sp>
      <p:pic>
        <p:nvPicPr>
          <p:cNvPr id="391" name="Google Shape;391;g16203b4607a_0_137"/>
          <p:cNvPicPr preferRelativeResize="0"/>
          <p:nvPr/>
        </p:nvPicPr>
        <p:blipFill rotWithShape="1">
          <a:blip r:embed="rId3">
            <a:alphaModFix/>
          </a:blip>
          <a:srcRect/>
          <a:stretch/>
        </p:blipFill>
        <p:spPr>
          <a:xfrm>
            <a:off x="7081528" y="3"/>
            <a:ext cx="2174567" cy="1549542"/>
          </a:xfrm>
          <a:prstGeom prst="rect">
            <a:avLst/>
          </a:prstGeom>
          <a:noFill/>
          <a:ln>
            <a:noFill/>
          </a:ln>
        </p:spPr>
      </p:pic>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Shape 381"/>
        <p:cNvGrpSpPr/>
        <p:nvPr/>
      </p:nvGrpSpPr>
      <p:grpSpPr>
        <a:xfrm>
          <a:off x="0" y="0"/>
          <a:ext cx="0" cy="0"/>
          <a:chOff x="0" y="0"/>
          <a:chExt cx="0" cy="0"/>
        </a:xfrm>
      </p:grpSpPr>
      <p:sp>
        <p:nvSpPr>
          <p:cNvPr id="382" name="Google Shape;382;p24"/>
          <p:cNvSpPr txBox="1">
            <a:spLocks noGrp="1"/>
          </p:cNvSpPr>
          <p:nvPr>
            <p:ph type="title"/>
          </p:nvPr>
        </p:nvSpPr>
        <p:spPr>
          <a:xfrm>
            <a:off x="628650" y="365125"/>
            <a:ext cx="6808500" cy="1325700"/>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chemeClr val="dk1"/>
              </a:buClr>
              <a:buSzPts val="4400"/>
              <a:buFont typeface="Calibri"/>
              <a:buNone/>
            </a:pPr>
            <a:r>
              <a:rPr lang="en-GB" i="1" dirty="0"/>
              <a:t>Researcher journal</a:t>
            </a:r>
            <a:endParaRPr i="1" dirty="0"/>
          </a:p>
        </p:txBody>
      </p:sp>
      <p:sp>
        <p:nvSpPr>
          <p:cNvPr id="383" name="Google Shape;383;p24"/>
          <p:cNvSpPr txBox="1">
            <a:spLocks noGrp="1"/>
          </p:cNvSpPr>
          <p:nvPr>
            <p:ph type="body" idx="1"/>
          </p:nvPr>
        </p:nvSpPr>
        <p:spPr>
          <a:xfrm>
            <a:off x="198850" y="2039825"/>
            <a:ext cx="8042100" cy="2982600"/>
          </a:xfrm>
          <a:prstGeom prst="rect">
            <a:avLst/>
          </a:prstGeom>
          <a:noFill/>
          <a:ln>
            <a:noFill/>
          </a:ln>
        </p:spPr>
        <p:txBody>
          <a:bodyPr spcFirstLastPara="1" wrap="square" lIns="91425" tIns="45700" rIns="91425" bIns="45700" anchor="t" anchorCtr="0">
            <a:normAutofit fontScale="62500" lnSpcReduction="20000"/>
          </a:bodyPr>
          <a:lstStyle/>
          <a:p>
            <a:pPr marL="228600" lvl="0" indent="-255270" algn="l" rtl="0">
              <a:lnSpc>
                <a:spcPct val="90000"/>
              </a:lnSpc>
              <a:spcBef>
                <a:spcPts val="0"/>
              </a:spcBef>
              <a:spcAft>
                <a:spcPts val="0"/>
              </a:spcAft>
              <a:buClr>
                <a:schemeClr val="dk1"/>
              </a:buClr>
              <a:buSzPct val="100000"/>
              <a:buChar char="•"/>
            </a:pPr>
            <a:r>
              <a:rPr lang="en-GB" i="1" dirty="0"/>
              <a:t>Connecting thread that runs through the Advanced Research and Enquiry module. </a:t>
            </a:r>
            <a:endParaRPr i="1" dirty="0"/>
          </a:p>
          <a:p>
            <a:pPr marL="228600" lvl="0" indent="-255270" algn="l" rtl="0">
              <a:lnSpc>
                <a:spcPct val="90000"/>
              </a:lnSpc>
              <a:spcBef>
                <a:spcPts val="1000"/>
              </a:spcBef>
              <a:spcAft>
                <a:spcPts val="0"/>
              </a:spcAft>
              <a:buClr>
                <a:schemeClr val="dk1"/>
              </a:buClr>
              <a:buSzPct val="100000"/>
              <a:buChar char="•"/>
            </a:pPr>
            <a:r>
              <a:rPr lang="en-GB" i="1" dirty="0"/>
              <a:t>It provides a space for you to capture your reflections on engaging with research and your development as a researcher. </a:t>
            </a:r>
            <a:endParaRPr i="1" dirty="0"/>
          </a:p>
          <a:p>
            <a:pPr marL="228600" lvl="0" indent="-255270" algn="l" rtl="0">
              <a:lnSpc>
                <a:spcPct val="90000"/>
              </a:lnSpc>
              <a:spcBef>
                <a:spcPts val="1000"/>
              </a:spcBef>
              <a:spcAft>
                <a:spcPts val="0"/>
              </a:spcAft>
              <a:buClr>
                <a:schemeClr val="dk1"/>
              </a:buClr>
              <a:buSzPct val="100000"/>
              <a:buChar char="•"/>
            </a:pPr>
            <a:r>
              <a:rPr lang="en-GB" i="1" dirty="0"/>
              <a:t>Each section of the journal links to the core strands of the module and provides the opportunity to undertake scaffolded reflection on your values and research practice.</a:t>
            </a:r>
            <a:endParaRPr i="1" dirty="0"/>
          </a:p>
          <a:p>
            <a:pPr marL="228600" lvl="0" indent="-255270" algn="l" rtl="0">
              <a:lnSpc>
                <a:spcPct val="90000"/>
              </a:lnSpc>
              <a:spcBef>
                <a:spcPts val="1000"/>
              </a:spcBef>
              <a:spcAft>
                <a:spcPts val="0"/>
              </a:spcAft>
              <a:buClr>
                <a:schemeClr val="dk1"/>
              </a:buClr>
              <a:buSzPct val="100000"/>
              <a:buChar char="•"/>
            </a:pPr>
            <a:r>
              <a:rPr lang="en-GB" i="1" dirty="0"/>
              <a:t>Use this journal to capture ideas, thoughts and reflections.  (… and note questions, queries, unknowns)</a:t>
            </a:r>
            <a:endParaRPr i="1" dirty="0"/>
          </a:p>
          <a:p>
            <a:pPr marL="228600" lvl="0" indent="-255270" algn="l" rtl="0">
              <a:lnSpc>
                <a:spcPct val="90000"/>
              </a:lnSpc>
              <a:spcBef>
                <a:spcPts val="1000"/>
              </a:spcBef>
              <a:spcAft>
                <a:spcPts val="0"/>
              </a:spcAft>
              <a:buClr>
                <a:schemeClr val="dk1"/>
              </a:buClr>
              <a:buSzPct val="100000"/>
              <a:buChar char="•"/>
            </a:pPr>
            <a:r>
              <a:rPr lang="en-GB" i="1" dirty="0"/>
              <a:t>These will form the basis of the critical reflection elements of the research proposal assignment in the ARES module and the reflective element of your dissertation</a:t>
            </a:r>
            <a:endParaRPr i="1" dirty="0"/>
          </a:p>
        </p:txBody>
      </p:sp>
      <p:pic>
        <p:nvPicPr>
          <p:cNvPr id="384" name="Google Shape;384;p24"/>
          <p:cNvPicPr preferRelativeResize="0"/>
          <p:nvPr/>
        </p:nvPicPr>
        <p:blipFill rotWithShape="1">
          <a:blip r:embed="rId3">
            <a:alphaModFix/>
          </a:blip>
          <a:srcRect/>
          <a:stretch/>
        </p:blipFill>
        <p:spPr>
          <a:xfrm>
            <a:off x="6969428" y="4152428"/>
            <a:ext cx="2174567" cy="1549542"/>
          </a:xfrm>
          <a:prstGeom prst="rect">
            <a:avLst/>
          </a:prstGeom>
          <a:noFill/>
          <a:ln>
            <a:noFill/>
          </a:ln>
        </p:spPr>
      </p:pic>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Shape 395"/>
        <p:cNvGrpSpPr/>
        <p:nvPr/>
      </p:nvGrpSpPr>
      <p:grpSpPr>
        <a:xfrm>
          <a:off x="0" y="0"/>
          <a:ext cx="0" cy="0"/>
          <a:chOff x="0" y="0"/>
          <a:chExt cx="0" cy="0"/>
        </a:xfrm>
      </p:grpSpPr>
      <p:sp>
        <p:nvSpPr>
          <p:cNvPr id="396" name="Google Shape;396;p25"/>
          <p:cNvSpPr txBox="1">
            <a:spLocks noGrp="1"/>
          </p:cNvSpPr>
          <p:nvPr>
            <p:ph type="title"/>
          </p:nvPr>
        </p:nvSpPr>
        <p:spPr>
          <a:xfrm>
            <a:off x="149781" y="474295"/>
            <a:ext cx="8159003" cy="461262"/>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chemeClr val="dk1"/>
              </a:buClr>
              <a:buSzPts val="1800"/>
              <a:buFont typeface="Calibri"/>
              <a:buNone/>
            </a:pPr>
            <a:r>
              <a:rPr lang="cy-GB" sz="2400" b="1" dirty="0"/>
              <a:t>Cyfeirnodau / </a:t>
            </a:r>
            <a:r>
              <a:rPr lang="en-GB" sz="2400" b="1" dirty="0"/>
              <a:t>References</a:t>
            </a:r>
            <a:endParaRPr lang="cy-GB" sz="5400" dirty="0"/>
          </a:p>
        </p:txBody>
      </p:sp>
      <p:sp>
        <p:nvSpPr>
          <p:cNvPr id="397" name="Google Shape;397;p25"/>
          <p:cNvSpPr txBox="1"/>
          <p:nvPr/>
        </p:nvSpPr>
        <p:spPr>
          <a:xfrm>
            <a:off x="146378" y="935666"/>
            <a:ext cx="7541485" cy="5793894"/>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endParaRPr sz="1200">
              <a:solidFill>
                <a:schemeClr val="dk1"/>
              </a:solidFill>
              <a:latin typeface="Calibri"/>
              <a:ea typeface="Calibri"/>
              <a:cs typeface="Calibri"/>
              <a:sym typeface="Calibri"/>
            </a:endParaRPr>
          </a:p>
          <a:p>
            <a:pPr marL="0" marR="0" lvl="0" indent="0" algn="l" rtl="0">
              <a:spcBef>
                <a:spcPts val="0"/>
              </a:spcBef>
              <a:spcAft>
                <a:spcPts val="0"/>
              </a:spcAft>
              <a:buNone/>
            </a:pPr>
            <a:r>
              <a:rPr lang="en-GB" sz="1050">
                <a:solidFill>
                  <a:schemeClr val="dk1"/>
                </a:solidFill>
                <a:latin typeface="Calibri"/>
                <a:ea typeface="Calibri"/>
                <a:cs typeface="Calibri"/>
                <a:sym typeface="Calibri"/>
              </a:rPr>
              <a:t>Baumfield, V. Hall,E. and Wall ,K.(2013) Action Research in Education. Learning Through Practitioner Enquiry. Sage</a:t>
            </a:r>
            <a:endParaRPr sz="1050">
              <a:solidFill>
                <a:schemeClr val="dk1"/>
              </a:solidFill>
              <a:latin typeface="Calibri"/>
              <a:ea typeface="Calibri"/>
              <a:cs typeface="Calibri"/>
              <a:sym typeface="Calibri"/>
            </a:endParaRPr>
          </a:p>
          <a:p>
            <a:pPr marL="0" marR="0" lvl="0" indent="0" algn="l" rtl="0">
              <a:spcBef>
                <a:spcPts val="0"/>
              </a:spcBef>
              <a:spcAft>
                <a:spcPts val="0"/>
              </a:spcAft>
              <a:buNone/>
            </a:pPr>
            <a:endParaRPr sz="1050">
              <a:solidFill>
                <a:schemeClr val="dk1"/>
              </a:solidFill>
              <a:latin typeface="Calibri"/>
              <a:ea typeface="Calibri"/>
              <a:cs typeface="Calibri"/>
              <a:sym typeface="Calibri"/>
            </a:endParaRPr>
          </a:p>
          <a:p>
            <a:pPr marL="0" marR="0" lvl="0" indent="0" algn="l" rtl="0">
              <a:spcBef>
                <a:spcPts val="0"/>
              </a:spcBef>
              <a:spcAft>
                <a:spcPts val="0"/>
              </a:spcAft>
              <a:buNone/>
            </a:pPr>
            <a:r>
              <a:rPr lang="en-GB" sz="1050">
                <a:solidFill>
                  <a:schemeClr val="dk1"/>
                </a:solidFill>
                <a:latin typeface="Calibri"/>
                <a:ea typeface="Calibri"/>
                <a:cs typeface="Calibri"/>
                <a:sym typeface="Calibri"/>
              </a:rPr>
              <a:t>Barnett R (2004) The Purposes of Higher Education and the Changing Faces of Academia. London Review of Education. 2,1</a:t>
            </a:r>
            <a:endParaRPr sz="1050">
              <a:solidFill>
                <a:schemeClr val="dk1"/>
              </a:solidFill>
              <a:latin typeface="Calibri"/>
              <a:ea typeface="Calibri"/>
              <a:cs typeface="Calibri"/>
              <a:sym typeface="Calibri"/>
            </a:endParaRPr>
          </a:p>
          <a:p>
            <a:pPr marL="0" marR="0" lvl="0" indent="0" algn="l" rtl="0">
              <a:spcBef>
                <a:spcPts val="0"/>
              </a:spcBef>
              <a:spcAft>
                <a:spcPts val="0"/>
              </a:spcAft>
              <a:buNone/>
            </a:pPr>
            <a:endParaRPr sz="1050">
              <a:solidFill>
                <a:schemeClr val="dk1"/>
              </a:solidFill>
              <a:latin typeface="Calibri"/>
              <a:ea typeface="Calibri"/>
              <a:cs typeface="Calibri"/>
              <a:sym typeface="Calibri"/>
            </a:endParaRPr>
          </a:p>
          <a:p>
            <a:pPr marL="0" marR="0" lvl="0" indent="0" algn="l" rtl="0">
              <a:spcBef>
                <a:spcPts val="0"/>
              </a:spcBef>
              <a:spcAft>
                <a:spcPts val="0"/>
              </a:spcAft>
              <a:buNone/>
            </a:pPr>
            <a:r>
              <a:rPr lang="en-GB" sz="1050">
                <a:solidFill>
                  <a:schemeClr val="dk1"/>
                </a:solidFill>
                <a:latin typeface="Calibri"/>
                <a:ea typeface="Calibri"/>
                <a:cs typeface="Calibri"/>
                <a:sym typeface="Calibri"/>
              </a:rPr>
              <a:t>BERA (2018) BERA statement on Close to practice research: </a:t>
            </a:r>
            <a:endParaRPr sz="1050">
              <a:solidFill>
                <a:schemeClr val="dk1"/>
              </a:solidFill>
              <a:latin typeface="Calibri"/>
              <a:ea typeface="Calibri"/>
              <a:cs typeface="Calibri"/>
              <a:sym typeface="Calibri"/>
            </a:endParaRPr>
          </a:p>
          <a:p>
            <a:pPr marL="0" marR="0" lvl="0" indent="0" algn="l" rtl="0">
              <a:spcBef>
                <a:spcPts val="0"/>
              </a:spcBef>
              <a:spcAft>
                <a:spcPts val="0"/>
              </a:spcAft>
              <a:buNone/>
            </a:pPr>
            <a:r>
              <a:rPr lang="en-GB" sz="1050" u="sng">
                <a:solidFill>
                  <a:schemeClr val="dk1"/>
                </a:solidFill>
                <a:latin typeface="Calibri"/>
                <a:ea typeface="Calibri"/>
                <a:cs typeface="Calibri"/>
                <a:sym typeface="Calibri"/>
                <a:hlinkClick r:id="rId3">
                  <a:extLst>
                    <a:ext uri="{A12FA001-AC4F-418D-AE19-62706E023703}">
                      <ahyp:hlinkClr xmlns:ahyp="http://schemas.microsoft.com/office/drawing/2018/hyperlinkcolor" xmlns="" val="tx"/>
                    </a:ext>
                  </a:extLst>
                </a:hlinkClick>
              </a:rPr>
              <a:t>https://www.bera.ac.uk/publication/bera-statement-on-close-to-practice-research</a:t>
            </a:r>
            <a:endParaRPr sz="1050">
              <a:solidFill>
                <a:schemeClr val="dk1"/>
              </a:solidFill>
              <a:latin typeface="Calibri"/>
              <a:ea typeface="Calibri"/>
              <a:cs typeface="Calibri"/>
              <a:sym typeface="Calibri"/>
            </a:endParaRPr>
          </a:p>
          <a:p>
            <a:pPr marL="0" marR="0" lvl="0" indent="0" algn="l" rtl="0">
              <a:spcBef>
                <a:spcPts val="0"/>
              </a:spcBef>
              <a:spcAft>
                <a:spcPts val="0"/>
              </a:spcAft>
              <a:buNone/>
            </a:pPr>
            <a:endParaRPr sz="1050">
              <a:solidFill>
                <a:schemeClr val="dk1"/>
              </a:solidFill>
              <a:latin typeface="Calibri"/>
              <a:ea typeface="Calibri"/>
              <a:cs typeface="Calibri"/>
              <a:sym typeface="Calibri"/>
            </a:endParaRPr>
          </a:p>
          <a:p>
            <a:pPr marL="0" marR="0" lvl="0" indent="0" algn="l" rtl="0">
              <a:spcBef>
                <a:spcPts val="0"/>
              </a:spcBef>
              <a:spcAft>
                <a:spcPts val="0"/>
              </a:spcAft>
              <a:buNone/>
            </a:pPr>
            <a:r>
              <a:rPr lang="en-GB" sz="1050">
                <a:solidFill>
                  <a:schemeClr val="dk1"/>
                </a:solidFill>
                <a:latin typeface="Calibri"/>
                <a:ea typeface="Calibri"/>
                <a:cs typeface="Calibri"/>
                <a:sym typeface="Calibri"/>
              </a:rPr>
              <a:t>BERA (2017) Close to Practice Research Project</a:t>
            </a:r>
            <a:endParaRPr sz="1050">
              <a:solidFill>
                <a:schemeClr val="dk1"/>
              </a:solidFill>
              <a:latin typeface="Calibri"/>
              <a:ea typeface="Calibri"/>
              <a:cs typeface="Calibri"/>
              <a:sym typeface="Calibri"/>
            </a:endParaRPr>
          </a:p>
          <a:p>
            <a:pPr marL="0" marR="0" lvl="0" indent="0" algn="l" rtl="0">
              <a:spcBef>
                <a:spcPts val="0"/>
              </a:spcBef>
              <a:spcAft>
                <a:spcPts val="0"/>
              </a:spcAft>
              <a:buNone/>
            </a:pPr>
            <a:r>
              <a:rPr lang="en-GB" sz="1050">
                <a:solidFill>
                  <a:schemeClr val="dk1"/>
                </a:solidFill>
                <a:latin typeface="Calibri"/>
                <a:ea typeface="Calibri"/>
                <a:cs typeface="Calibri"/>
                <a:sym typeface="Calibri"/>
              </a:rPr>
              <a:t> </a:t>
            </a:r>
            <a:r>
              <a:rPr lang="en-GB" sz="1050" u="sng">
                <a:solidFill>
                  <a:schemeClr val="dk1"/>
                </a:solidFill>
                <a:latin typeface="Calibri"/>
                <a:ea typeface="Calibri"/>
                <a:cs typeface="Calibri"/>
                <a:sym typeface="Calibri"/>
                <a:hlinkClick r:id="rId4">
                  <a:extLst>
                    <a:ext uri="{A12FA001-AC4F-418D-AE19-62706E023703}">
                      <ahyp:hlinkClr xmlns:ahyp="http://schemas.microsoft.com/office/drawing/2018/hyperlinkcolor" xmlns="" val="tx"/>
                    </a:ext>
                  </a:extLst>
                </a:hlinkClick>
              </a:rPr>
              <a:t>https://www.bera.ac.uk/project/close-to-practice-research-project</a:t>
            </a:r>
            <a:r>
              <a:rPr lang="en-GB" sz="1050">
                <a:solidFill>
                  <a:schemeClr val="dk1"/>
                </a:solidFill>
                <a:latin typeface="Calibri"/>
                <a:ea typeface="Calibri"/>
                <a:cs typeface="Calibri"/>
                <a:sym typeface="Calibri"/>
              </a:rPr>
              <a:t>   Project summary and full report available to download</a:t>
            </a:r>
            <a:endParaRPr sz="1050">
              <a:solidFill>
                <a:schemeClr val="dk1"/>
              </a:solidFill>
              <a:latin typeface="Calibri"/>
              <a:ea typeface="Calibri"/>
              <a:cs typeface="Calibri"/>
              <a:sym typeface="Calibri"/>
            </a:endParaRPr>
          </a:p>
          <a:p>
            <a:pPr marL="0" marR="0" lvl="0" indent="0" algn="l" rtl="0">
              <a:spcBef>
                <a:spcPts val="0"/>
              </a:spcBef>
              <a:spcAft>
                <a:spcPts val="0"/>
              </a:spcAft>
              <a:buNone/>
            </a:pPr>
            <a:endParaRPr sz="1050">
              <a:solidFill>
                <a:schemeClr val="dk1"/>
              </a:solidFill>
              <a:latin typeface="Calibri"/>
              <a:ea typeface="Calibri"/>
              <a:cs typeface="Calibri"/>
              <a:sym typeface="Calibri"/>
            </a:endParaRPr>
          </a:p>
          <a:p>
            <a:pPr marL="0" marR="0" lvl="0" indent="0" algn="l" rtl="0">
              <a:spcBef>
                <a:spcPts val="0"/>
              </a:spcBef>
              <a:spcAft>
                <a:spcPts val="0"/>
              </a:spcAft>
              <a:buNone/>
            </a:pPr>
            <a:r>
              <a:rPr lang="en-GB" sz="1050">
                <a:solidFill>
                  <a:schemeClr val="dk1"/>
                </a:solidFill>
                <a:latin typeface="Calibri"/>
                <a:ea typeface="Calibri"/>
                <a:cs typeface="Calibri"/>
                <a:sym typeface="Calibri"/>
              </a:rPr>
              <a:t>Brookfield, S. (1995).</a:t>
            </a:r>
            <a:r>
              <a:rPr lang="en-GB" sz="1050" i="1">
                <a:solidFill>
                  <a:schemeClr val="dk1"/>
                </a:solidFill>
                <a:latin typeface="Calibri"/>
                <a:ea typeface="Calibri"/>
                <a:cs typeface="Calibri"/>
                <a:sym typeface="Calibri"/>
              </a:rPr>
              <a:t> Becoming a Critically Reflective Teacher</a:t>
            </a:r>
            <a:r>
              <a:rPr lang="en-GB" sz="1050">
                <a:solidFill>
                  <a:schemeClr val="dk1"/>
                </a:solidFill>
                <a:latin typeface="Calibri"/>
                <a:ea typeface="Calibri"/>
                <a:cs typeface="Calibri"/>
                <a:sym typeface="Calibri"/>
              </a:rPr>
              <a:t>. Jossey-Bass.</a:t>
            </a:r>
            <a:endParaRPr sz="1050">
              <a:solidFill>
                <a:schemeClr val="dk1"/>
              </a:solidFill>
              <a:latin typeface="Calibri"/>
              <a:ea typeface="Calibri"/>
              <a:cs typeface="Calibri"/>
              <a:sym typeface="Calibri"/>
            </a:endParaRPr>
          </a:p>
          <a:p>
            <a:pPr marL="0" marR="0" lvl="0" indent="0" algn="l" rtl="0">
              <a:spcBef>
                <a:spcPts val="0"/>
              </a:spcBef>
              <a:spcAft>
                <a:spcPts val="0"/>
              </a:spcAft>
              <a:buNone/>
            </a:pPr>
            <a:endParaRPr sz="1050">
              <a:solidFill>
                <a:schemeClr val="dk1"/>
              </a:solidFill>
              <a:latin typeface="Calibri"/>
              <a:ea typeface="Calibri"/>
              <a:cs typeface="Calibri"/>
              <a:sym typeface="Calibri"/>
            </a:endParaRPr>
          </a:p>
          <a:p>
            <a:pPr marL="0" marR="0" lvl="0" indent="0" algn="l" rtl="0">
              <a:spcBef>
                <a:spcPts val="0"/>
              </a:spcBef>
              <a:spcAft>
                <a:spcPts val="0"/>
              </a:spcAft>
              <a:buNone/>
            </a:pPr>
            <a:r>
              <a:rPr lang="en-GB" sz="1050">
                <a:solidFill>
                  <a:schemeClr val="dk1"/>
                </a:solidFill>
                <a:latin typeface="Calibri"/>
                <a:ea typeface="Calibri"/>
                <a:cs typeface="Calibri"/>
                <a:sym typeface="Calibri"/>
              </a:rPr>
              <a:t>Felten P (2013) Principles of good practice in SoTL. Teaching &amp; Learning Inquiry: The ISSOTL Journal. 1,1</a:t>
            </a:r>
            <a:endParaRPr sz="1050">
              <a:solidFill>
                <a:schemeClr val="dk1"/>
              </a:solidFill>
              <a:latin typeface="Calibri"/>
              <a:ea typeface="Calibri"/>
              <a:cs typeface="Calibri"/>
              <a:sym typeface="Calibri"/>
            </a:endParaRPr>
          </a:p>
          <a:p>
            <a:pPr marL="0" marR="0" lvl="0" indent="0" algn="l" rtl="0">
              <a:spcBef>
                <a:spcPts val="0"/>
              </a:spcBef>
              <a:spcAft>
                <a:spcPts val="0"/>
              </a:spcAft>
              <a:buNone/>
            </a:pPr>
            <a:endParaRPr sz="1050">
              <a:solidFill>
                <a:schemeClr val="dk1"/>
              </a:solidFill>
              <a:latin typeface="Calibri"/>
              <a:ea typeface="Calibri"/>
              <a:cs typeface="Calibri"/>
              <a:sym typeface="Calibri"/>
            </a:endParaRPr>
          </a:p>
          <a:p>
            <a:pPr marL="0" marR="0" lvl="0" indent="0" algn="l" rtl="0">
              <a:spcBef>
                <a:spcPts val="0"/>
              </a:spcBef>
              <a:spcAft>
                <a:spcPts val="0"/>
              </a:spcAft>
              <a:buNone/>
            </a:pPr>
            <a:r>
              <a:rPr lang="en-GB" sz="1050">
                <a:solidFill>
                  <a:schemeClr val="dk1"/>
                </a:solidFill>
                <a:latin typeface="Calibri"/>
                <a:ea typeface="Calibri"/>
                <a:cs typeface="Calibri"/>
                <a:sym typeface="Calibri"/>
              </a:rPr>
              <a:t>Fung D (2017) A connected curriculum for Higher Education.  UCL Press. </a:t>
            </a:r>
            <a:r>
              <a:rPr lang="en-GB" sz="1050" u="sng">
                <a:solidFill>
                  <a:schemeClr val="dk1"/>
                </a:solidFill>
                <a:latin typeface="Calibri"/>
                <a:ea typeface="Calibri"/>
                <a:cs typeface="Calibri"/>
                <a:sym typeface="Calibri"/>
                <a:hlinkClick r:id="rId5">
                  <a:extLst>
                    <a:ext uri="{A12FA001-AC4F-418D-AE19-62706E023703}">
                      <ahyp:hlinkClr xmlns:ahyp="http://schemas.microsoft.com/office/drawing/2018/hyperlinkcolor" xmlns="" val="tx"/>
                    </a:ext>
                  </a:extLst>
                </a:hlinkClick>
              </a:rPr>
              <a:t>http://discovery.ucl.ac.uk/1558776/1/A-ConnectedCurriculum-for-Higher-Education.pdf</a:t>
            </a:r>
            <a:endParaRPr sz="1050">
              <a:solidFill>
                <a:schemeClr val="dk1"/>
              </a:solidFill>
              <a:latin typeface="Calibri"/>
              <a:ea typeface="Calibri"/>
              <a:cs typeface="Calibri"/>
              <a:sym typeface="Calibri"/>
            </a:endParaRPr>
          </a:p>
          <a:p>
            <a:pPr marL="0" marR="0" lvl="0" indent="0" algn="l" rtl="0">
              <a:spcBef>
                <a:spcPts val="0"/>
              </a:spcBef>
              <a:spcAft>
                <a:spcPts val="0"/>
              </a:spcAft>
              <a:buNone/>
            </a:pPr>
            <a:endParaRPr sz="1050">
              <a:solidFill>
                <a:schemeClr val="dk1"/>
              </a:solidFill>
              <a:latin typeface="Calibri"/>
              <a:ea typeface="Calibri"/>
              <a:cs typeface="Calibri"/>
              <a:sym typeface="Calibri"/>
            </a:endParaRPr>
          </a:p>
          <a:p>
            <a:pPr marL="0" marR="0" lvl="0" indent="0" algn="l" rtl="0">
              <a:spcBef>
                <a:spcPts val="0"/>
              </a:spcBef>
              <a:spcAft>
                <a:spcPts val="0"/>
              </a:spcAft>
              <a:buNone/>
            </a:pPr>
            <a:r>
              <a:rPr lang="en-GB" sz="1050">
                <a:solidFill>
                  <a:schemeClr val="dk1"/>
                </a:solidFill>
                <a:latin typeface="Calibri"/>
                <a:ea typeface="Calibri"/>
                <a:cs typeface="Calibri"/>
                <a:sym typeface="Calibri"/>
              </a:rPr>
              <a:t>Henriksen, D., Gretter, S. and Richardson, C., 2020. Design thinking and the practicing teacher: Addressing problems of practice in teacher education. </a:t>
            </a:r>
            <a:r>
              <a:rPr lang="en-GB" sz="1050" i="1">
                <a:solidFill>
                  <a:schemeClr val="dk1"/>
                </a:solidFill>
                <a:latin typeface="Calibri"/>
                <a:ea typeface="Calibri"/>
                <a:cs typeface="Calibri"/>
                <a:sym typeface="Calibri"/>
              </a:rPr>
              <a:t>Teaching Education</a:t>
            </a:r>
            <a:r>
              <a:rPr lang="en-GB" sz="1050">
                <a:solidFill>
                  <a:schemeClr val="dk1"/>
                </a:solidFill>
                <a:latin typeface="Calibri"/>
                <a:ea typeface="Calibri"/>
                <a:cs typeface="Calibri"/>
                <a:sym typeface="Calibri"/>
              </a:rPr>
              <a:t>, </a:t>
            </a:r>
            <a:r>
              <a:rPr lang="en-GB" sz="1050" i="1">
                <a:solidFill>
                  <a:schemeClr val="dk1"/>
                </a:solidFill>
                <a:latin typeface="Calibri"/>
                <a:ea typeface="Calibri"/>
                <a:cs typeface="Calibri"/>
                <a:sym typeface="Calibri"/>
              </a:rPr>
              <a:t>31</a:t>
            </a:r>
            <a:r>
              <a:rPr lang="en-GB" sz="1050">
                <a:solidFill>
                  <a:schemeClr val="dk1"/>
                </a:solidFill>
                <a:latin typeface="Calibri"/>
                <a:ea typeface="Calibri"/>
                <a:cs typeface="Calibri"/>
                <a:sym typeface="Calibri"/>
              </a:rPr>
              <a:t>(2), pp.209-229.</a:t>
            </a:r>
            <a:endParaRPr sz="1800">
              <a:solidFill>
                <a:schemeClr val="dk1"/>
              </a:solidFill>
              <a:latin typeface="Calibri"/>
              <a:ea typeface="Calibri"/>
              <a:cs typeface="Calibri"/>
              <a:sym typeface="Calibri"/>
            </a:endParaRPr>
          </a:p>
          <a:p>
            <a:pPr marL="0" marR="0" lvl="0" indent="0" algn="l" rtl="0">
              <a:spcBef>
                <a:spcPts val="0"/>
              </a:spcBef>
              <a:spcAft>
                <a:spcPts val="0"/>
              </a:spcAft>
              <a:buNone/>
            </a:pPr>
            <a:endParaRPr sz="1050">
              <a:solidFill>
                <a:schemeClr val="dk1"/>
              </a:solidFill>
              <a:latin typeface="Calibri"/>
              <a:ea typeface="Calibri"/>
              <a:cs typeface="Calibri"/>
              <a:sym typeface="Calibri"/>
            </a:endParaRPr>
          </a:p>
          <a:p>
            <a:pPr marL="0" marR="0" lvl="0" indent="0" algn="l" rtl="0">
              <a:spcBef>
                <a:spcPts val="0"/>
              </a:spcBef>
              <a:spcAft>
                <a:spcPts val="0"/>
              </a:spcAft>
              <a:buNone/>
            </a:pPr>
            <a:r>
              <a:rPr lang="en-GB" sz="1050">
                <a:solidFill>
                  <a:schemeClr val="dk1"/>
                </a:solidFill>
                <a:latin typeface="Calibri"/>
                <a:ea typeface="Calibri"/>
                <a:cs typeface="Calibri"/>
                <a:sym typeface="Calibri"/>
              </a:rPr>
              <a:t>Lewis H, Brooks S, Parker, G  Thomas, D (2018) </a:t>
            </a:r>
            <a:r>
              <a:rPr lang="en-GB" sz="1050" i="1">
                <a:solidFill>
                  <a:schemeClr val="dk1"/>
                </a:solidFill>
                <a:latin typeface="Calibri"/>
                <a:ea typeface="Calibri"/>
                <a:cs typeface="Calibri"/>
                <a:sym typeface="Calibri"/>
              </a:rPr>
              <a:t>A close up on close-to-practice research: reflecting on teacher educator’s experiences of and engagement with a classroom-based research project.</a:t>
            </a:r>
            <a:r>
              <a:rPr lang="en-GB" sz="1050">
                <a:solidFill>
                  <a:schemeClr val="dk1"/>
                </a:solidFill>
                <a:latin typeface="Calibri"/>
                <a:ea typeface="Calibri"/>
                <a:cs typeface="Calibri"/>
                <a:sym typeface="Calibri"/>
              </a:rPr>
              <a:t> Wales Journal of Education, 20 (1). pp. 76-92</a:t>
            </a:r>
            <a:r>
              <a:rPr lang="en-GB" sz="1350">
                <a:solidFill>
                  <a:schemeClr val="dk1"/>
                </a:solidFill>
                <a:latin typeface="Calibri"/>
                <a:ea typeface="Calibri"/>
                <a:cs typeface="Calibri"/>
                <a:sym typeface="Calibri"/>
              </a:rPr>
              <a:t>. </a:t>
            </a:r>
            <a:endParaRPr sz="1050">
              <a:solidFill>
                <a:schemeClr val="dk1"/>
              </a:solidFill>
              <a:latin typeface="Calibri"/>
              <a:ea typeface="Calibri"/>
              <a:cs typeface="Calibri"/>
              <a:sym typeface="Calibri"/>
            </a:endParaRPr>
          </a:p>
          <a:p>
            <a:pPr marL="0" marR="0" lvl="0" indent="0" algn="l" rtl="0">
              <a:spcBef>
                <a:spcPts val="0"/>
              </a:spcBef>
              <a:spcAft>
                <a:spcPts val="0"/>
              </a:spcAft>
              <a:buNone/>
            </a:pPr>
            <a:endParaRPr sz="1050">
              <a:solidFill>
                <a:schemeClr val="dk1"/>
              </a:solidFill>
              <a:latin typeface="Calibri"/>
              <a:ea typeface="Calibri"/>
              <a:cs typeface="Calibri"/>
              <a:sym typeface="Calibri"/>
            </a:endParaRPr>
          </a:p>
          <a:p>
            <a:pPr marL="0" marR="0" lvl="0" indent="0" algn="l" rtl="0">
              <a:spcBef>
                <a:spcPts val="0"/>
              </a:spcBef>
              <a:spcAft>
                <a:spcPts val="0"/>
              </a:spcAft>
              <a:buNone/>
            </a:pPr>
            <a:r>
              <a:rPr lang="en-GB" sz="1050">
                <a:solidFill>
                  <a:schemeClr val="dk1"/>
                </a:solidFill>
                <a:latin typeface="Calibri"/>
                <a:ea typeface="Calibri"/>
                <a:cs typeface="Calibri"/>
                <a:sym typeface="Calibri"/>
              </a:rPr>
              <a:t>McNiff J (2002) </a:t>
            </a:r>
            <a:r>
              <a:rPr lang="en-GB" sz="1050" i="1">
                <a:solidFill>
                  <a:schemeClr val="dk1"/>
                </a:solidFill>
                <a:latin typeface="Calibri"/>
                <a:ea typeface="Calibri"/>
                <a:cs typeface="Calibri"/>
                <a:sym typeface="Calibri"/>
              </a:rPr>
              <a:t>Action Research: Principles and Practice</a:t>
            </a:r>
            <a:r>
              <a:rPr lang="en-GB" sz="1050">
                <a:solidFill>
                  <a:schemeClr val="dk1"/>
                </a:solidFill>
                <a:latin typeface="Calibri"/>
                <a:ea typeface="Calibri"/>
                <a:cs typeface="Calibri"/>
                <a:sym typeface="Calibri"/>
              </a:rPr>
              <a:t>, Second Edition Routledge.</a:t>
            </a:r>
            <a:endParaRPr sz="1050">
              <a:solidFill>
                <a:schemeClr val="dk1"/>
              </a:solidFill>
              <a:latin typeface="Calibri"/>
              <a:ea typeface="Calibri"/>
              <a:cs typeface="Calibri"/>
              <a:sym typeface="Calibri"/>
            </a:endParaRPr>
          </a:p>
          <a:p>
            <a:pPr marL="0" marR="0" lvl="0" indent="0" algn="l" rtl="0">
              <a:spcBef>
                <a:spcPts val="0"/>
              </a:spcBef>
              <a:spcAft>
                <a:spcPts val="0"/>
              </a:spcAft>
              <a:buNone/>
            </a:pPr>
            <a:endParaRPr sz="1050">
              <a:solidFill>
                <a:schemeClr val="dk1"/>
              </a:solidFill>
              <a:latin typeface="Calibri"/>
              <a:ea typeface="Calibri"/>
              <a:cs typeface="Calibri"/>
              <a:sym typeface="Calibri"/>
            </a:endParaRPr>
          </a:p>
          <a:p>
            <a:pPr marL="0" marR="0" lvl="0" indent="0" algn="l" rtl="0">
              <a:spcBef>
                <a:spcPts val="0"/>
              </a:spcBef>
              <a:spcAft>
                <a:spcPts val="0"/>
              </a:spcAft>
              <a:buNone/>
            </a:pPr>
            <a:r>
              <a:rPr lang="en-GB" sz="1050">
                <a:solidFill>
                  <a:schemeClr val="dk1"/>
                </a:solidFill>
                <a:latin typeface="Calibri"/>
                <a:ea typeface="Calibri"/>
                <a:cs typeface="Calibri"/>
                <a:sym typeface="Calibri"/>
              </a:rPr>
              <a:t>Schon D (1995) The reflective practitioner</a:t>
            </a:r>
            <a:r>
              <a:rPr lang="en-GB" sz="1050" b="1">
                <a:solidFill>
                  <a:schemeClr val="dk1"/>
                </a:solidFill>
                <a:latin typeface="Calibri"/>
                <a:ea typeface="Calibri"/>
                <a:cs typeface="Calibri"/>
                <a:sym typeface="Calibri"/>
              </a:rPr>
              <a:t>: </a:t>
            </a:r>
            <a:r>
              <a:rPr lang="en-GB" sz="1050">
                <a:solidFill>
                  <a:schemeClr val="dk1"/>
                </a:solidFill>
                <a:latin typeface="Calibri"/>
                <a:ea typeface="Calibri"/>
                <a:cs typeface="Calibri"/>
                <a:sym typeface="Calibri"/>
              </a:rPr>
              <a:t>how professionals think in action. Arena</a:t>
            </a:r>
            <a:endParaRPr sz="1050" b="1">
              <a:solidFill>
                <a:schemeClr val="dk1"/>
              </a:solidFill>
              <a:latin typeface="Calibri"/>
              <a:ea typeface="Calibri"/>
              <a:cs typeface="Calibri"/>
              <a:sym typeface="Calibri"/>
            </a:endParaRPr>
          </a:p>
          <a:p>
            <a:pPr marL="0" marR="0" lvl="0" indent="0" algn="l" rtl="0">
              <a:spcBef>
                <a:spcPts val="0"/>
              </a:spcBef>
              <a:spcAft>
                <a:spcPts val="0"/>
              </a:spcAft>
              <a:buNone/>
            </a:pPr>
            <a:endParaRPr sz="1050">
              <a:solidFill>
                <a:schemeClr val="dk1"/>
              </a:solidFill>
              <a:latin typeface="Calibri"/>
              <a:ea typeface="Calibri"/>
              <a:cs typeface="Calibri"/>
              <a:sym typeface="Calibri"/>
            </a:endParaRPr>
          </a:p>
          <a:p>
            <a:pPr marL="0" marR="0" lvl="0" indent="0" algn="l" rtl="0">
              <a:spcBef>
                <a:spcPts val="0"/>
              </a:spcBef>
              <a:spcAft>
                <a:spcPts val="0"/>
              </a:spcAft>
              <a:buNone/>
            </a:pPr>
            <a:r>
              <a:rPr lang="en-GB" sz="1050">
                <a:solidFill>
                  <a:schemeClr val="dk1"/>
                </a:solidFill>
                <a:latin typeface="Calibri"/>
                <a:ea typeface="Calibri"/>
                <a:cs typeface="Calibri"/>
                <a:sym typeface="Calibri"/>
              </a:rPr>
              <a:t>Shulman (1993) Teaching as Community Property: Putting an End to Pedagogical Solitude </a:t>
            </a:r>
            <a:r>
              <a:rPr lang="en-GB" sz="1050" u="sng">
                <a:solidFill>
                  <a:schemeClr val="dk1"/>
                </a:solidFill>
                <a:latin typeface="Calibri"/>
                <a:ea typeface="Calibri"/>
                <a:cs typeface="Calibri"/>
                <a:sym typeface="Calibri"/>
                <a:hlinkClick r:id="rId6">
                  <a:extLst>
                    <a:ext uri="{A12FA001-AC4F-418D-AE19-62706E023703}">
                      <ahyp:hlinkClr xmlns:ahyp="http://schemas.microsoft.com/office/drawing/2018/hyperlinkcolor" xmlns="" val="tx"/>
                    </a:ext>
                  </a:extLst>
                </a:hlinkClick>
              </a:rPr>
              <a:t>http://www.iub.edu/~tchsotl/part4/shulman%20community%20property.pdf</a:t>
            </a:r>
            <a:endParaRPr sz="1050">
              <a:solidFill>
                <a:schemeClr val="dk1"/>
              </a:solidFill>
              <a:latin typeface="Calibri"/>
              <a:ea typeface="Calibri"/>
              <a:cs typeface="Calibri"/>
              <a:sym typeface="Calibri"/>
            </a:endParaRPr>
          </a:p>
          <a:p>
            <a:pPr marL="0" marR="0" lvl="0" indent="0" algn="l" rtl="0">
              <a:spcBef>
                <a:spcPts val="0"/>
              </a:spcBef>
              <a:spcAft>
                <a:spcPts val="0"/>
              </a:spcAft>
              <a:buNone/>
            </a:pPr>
            <a:endParaRPr sz="1050">
              <a:solidFill>
                <a:schemeClr val="dk1"/>
              </a:solidFill>
              <a:latin typeface="Calibri"/>
              <a:ea typeface="Calibri"/>
              <a:cs typeface="Calibri"/>
              <a:sym typeface="Calibri"/>
            </a:endParaRPr>
          </a:p>
          <a:p>
            <a:pPr marL="0" marR="0" lvl="0" indent="0" algn="l" rtl="0">
              <a:spcBef>
                <a:spcPts val="0"/>
              </a:spcBef>
              <a:spcAft>
                <a:spcPts val="0"/>
              </a:spcAft>
              <a:buNone/>
            </a:pPr>
            <a:endParaRPr sz="1350">
              <a:solidFill>
                <a:schemeClr val="dk1"/>
              </a:solidFill>
              <a:latin typeface="Calibri"/>
              <a:ea typeface="Calibri"/>
              <a:cs typeface="Calibri"/>
              <a:sym typeface="Calibri"/>
            </a:endParaRPr>
          </a:p>
          <a:p>
            <a:pPr marL="0" marR="0" lvl="0" indent="0" algn="l" rtl="0">
              <a:spcBef>
                <a:spcPts val="0"/>
              </a:spcBef>
              <a:spcAft>
                <a:spcPts val="0"/>
              </a:spcAft>
              <a:buNone/>
            </a:pPr>
            <a:endParaRPr sz="1350">
              <a:solidFill>
                <a:schemeClr val="dk1"/>
              </a:solidFill>
              <a:latin typeface="Calibri"/>
              <a:ea typeface="Calibri"/>
              <a:cs typeface="Calibri"/>
              <a:sym typeface="Calibri"/>
            </a:endParaRPr>
          </a:p>
          <a:p>
            <a:pPr marL="0" marR="0" lvl="0" indent="0" algn="l" rtl="0">
              <a:spcBef>
                <a:spcPts val="0"/>
              </a:spcBef>
              <a:spcAft>
                <a:spcPts val="0"/>
              </a:spcAft>
              <a:buNone/>
            </a:pPr>
            <a:endParaRPr sz="1350">
              <a:solidFill>
                <a:schemeClr val="dk1"/>
              </a:solidFill>
              <a:latin typeface="Calibri"/>
              <a:ea typeface="Calibri"/>
              <a:cs typeface="Calibri"/>
              <a:sym typeface="Calibri"/>
            </a:endParaRPr>
          </a:p>
        </p:txBody>
      </p:sp>
    </p:spTree>
  </p:cSld>
  <p:clrMapOvr>
    <a:masterClrMapping/>
  </p:clrMapOvr>
</p:sld>
</file>

<file path=ppt/theme/theme1.xml><?xml version="1.0" encoding="utf-8"?>
<a:theme xmlns:a="http://schemas.openxmlformats.org/drawingml/2006/main" name="Office Theme">
  <a:themeElements>
    <a:clrScheme name="Office Them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9B3A181D29E01841B805057F2A61D272" ma:contentTypeVersion="16" ma:contentTypeDescription="Create a new document." ma:contentTypeScope="" ma:versionID="fa01e3187853ff356526725946974d12">
  <xsd:schema xmlns:xsd="http://www.w3.org/2001/XMLSchema" xmlns:xs="http://www.w3.org/2001/XMLSchema" xmlns:p="http://schemas.microsoft.com/office/2006/metadata/properties" xmlns:ns3="0a01e6ae-4743-4f4f-9beb-27a98f934bcd" xmlns:ns4="d16bac10-dba9-4cbc-bded-34c8445f7e48" targetNamespace="http://schemas.microsoft.com/office/2006/metadata/properties" ma:root="true" ma:fieldsID="266f44d0ba7afcb8cd22b0cd21ac4932" ns3:_="" ns4:_="">
    <xsd:import namespace="0a01e6ae-4743-4f4f-9beb-27a98f934bcd"/>
    <xsd:import namespace="d16bac10-dba9-4cbc-bded-34c8445f7e48"/>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AutoKeyPoints" minOccurs="0"/>
                <xsd:element ref="ns3:MediaServiceKeyPoints" minOccurs="0"/>
                <xsd:element ref="ns3:MediaServiceAutoTags" minOccurs="0"/>
                <xsd:element ref="ns3:MediaServiceOCR" minOccurs="0"/>
                <xsd:element ref="ns3:MediaServiceGenerationTime" minOccurs="0"/>
                <xsd:element ref="ns3:MediaServiceEventHashCode" minOccurs="0"/>
                <xsd:element ref="ns3:MediaServiceDateTaken" minOccurs="0"/>
                <xsd:element ref="ns3:MediaServiceLocation" minOccurs="0"/>
                <xsd:element ref="ns3:MediaLengthInSeconds" minOccurs="0"/>
                <xsd:element ref="ns3:_activity" minOccurs="0"/>
                <xsd:element ref="ns3: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a01e6ae-4743-4f4f-9beb-27a98f934bc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element name="MediaServiceAutoTags" ma:index="15" nillable="true" ma:displayName="Tags" ma:internalName="MediaServiceAutoTags"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DateTaken" ma:index="19" nillable="true" ma:displayName="MediaServiceDateTaken" ma:hidden="true" ma:internalName="MediaServiceDateTaken" ma:readOnly="true">
      <xsd:simpleType>
        <xsd:restriction base="dms:Text"/>
      </xsd:simpleType>
    </xsd:element>
    <xsd:element name="MediaServiceLocation" ma:index="20" nillable="true" ma:displayName="Location" ma:internalName="MediaServiceLocation" ma:readOnly="true">
      <xsd:simpleType>
        <xsd:restriction base="dms:Text"/>
      </xsd:simpleType>
    </xsd:element>
    <xsd:element name="MediaLengthInSeconds" ma:index="21" nillable="true" ma:displayName="Length (seconds)" ma:internalName="MediaLengthInSeconds" ma:readOnly="true">
      <xsd:simpleType>
        <xsd:restriction base="dms:Unknown"/>
      </xsd:simpleType>
    </xsd:element>
    <xsd:element name="_activity" ma:index="22" nillable="true" ma:displayName="_activity" ma:hidden="true" ma:internalName="_activity">
      <xsd:simpleType>
        <xsd:restriction base="dms:Note"/>
      </xsd:simpleType>
    </xsd:element>
    <xsd:element name="MediaServiceObjectDetectorVersions" ma:index="23" nillable="true" ma:displayName="MediaServiceObjectDetectorVersions" ma:description=""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d16bac10-dba9-4cbc-bded-34c8445f7e48"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0a01e6ae-4743-4f4f-9beb-27a98f934bcd" xsi:nil="true"/>
  </documentManagement>
</p:properties>
</file>

<file path=customXml/itemProps1.xml><?xml version="1.0" encoding="utf-8"?>
<ds:datastoreItem xmlns:ds="http://schemas.openxmlformats.org/officeDocument/2006/customXml" ds:itemID="{F61F8402-A2DD-41CE-829E-AC05F518F7E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a01e6ae-4743-4f4f-9beb-27a98f934bcd"/>
    <ds:schemaRef ds:uri="d16bac10-dba9-4cbc-bded-34c8445f7e4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2E183BCD-650A-40DF-A316-474472106C03}">
  <ds:schemaRefs>
    <ds:schemaRef ds:uri="http://schemas.microsoft.com/sharepoint/v3/contenttype/forms"/>
  </ds:schemaRefs>
</ds:datastoreItem>
</file>

<file path=customXml/itemProps3.xml><?xml version="1.0" encoding="utf-8"?>
<ds:datastoreItem xmlns:ds="http://schemas.openxmlformats.org/officeDocument/2006/customXml" ds:itemID="{7AF263EF-7063-4669-829F-F05FC0066BE6}">
  <ds:schemaRefs>
    <ds:schemaRef ds:uri="http://purl.org/dc/elements/1.1/"/>
    <ds:schemaRef ds:uri="http://schemas.microsoft.com/office/infopath/2007/PartnerControls"/>
    <ds:schemaRef ds:uri="d16bac10-dba9-4cbc-bded-34c8445f7e48"/>
    <ds:schemaRef ds:uri="http://purl.org/dc/terms/"/>
    <ds:schemaRef ds:uri="http://schemas.microsoft.com/office/2006/metadata/properties"/>
    <ds:schemaRef ds:uri="http://schemas.openxmlformats.org/package/2006/metadata/core-properties"/>
    <ds:schemaRef ds:uri="http://schemas.microsoft.com/office/2006/documentManagement/types"/>
    <ds:schemaRef ds:uri="0a01e6ae-4743-4f4f-9beb-27a98f934bcd"/>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otalTime>118</TotalTime>
  <Words>3793</Words>
  <Application>Microsoft Office PowerPoint</Application>
  <PresentationFormat>On-screen Show (4:3)</PresentationFormat>
  <Paragraphs>346</Paragraphs>
  <Slides>36</Slides>
  <Notes>34</Notes>
  <HiddenSlides>2</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36</vt:i4>
      </vt:variant>
    </vt:vector>
  </HeadingPairs>
  <TitlesOfParts>
    <vt:vector size="42" baseType="lpstr">
      <vt:lpstr>Times New Roman</vt:lpstr>
      <vt:lpstr>Arial</vt:lpstr>
      <vt:lpstr>Calibri Light</vt:lpstr>
      <vt:lpstr>Calibri</vt:lpstr>
      <vt:lpstr>Helvetica Neue</vt:lpstr>
      <vt:lpstr>Office Theme</vt:lpstr>
      <vt:lpstr>Sgiliau Ymchwil ac  Ymholi Uwch /  Advanced Research  and Enquiry Skills  Sesiwn 1 / Session 1  Sgyrsiau am gynllunio ymchwil Conversations about research planning </vt:lpstr>
      <vt:lpstr>PowerPoint Presentation</vt:lpstr>
      <vt:lpstr>Tasgau / Tasks</vt:lpstr>
      <vt:lpstr>   Archwilio ymchwil agos at ymarfer – Trafodaeth cychwynnol  Exploring close to practice research – An initial discussion</vt:lpstr>
      <vt:lpstr>Definitions:</vt:lpstr>
      <vt:lpstr>PowerPoint Presentation</vt:lpstr>
      <vt:lpstr>Why is close to practice research important?</vt:lpstr>
      <vt:lpstr>Meddwl am brosiect? Thinking about a project? </vt:lpstr>
      <vt:lpstr>Llunio eich prosiect</vt:lpstr>
      <vt:lpstr>Framing your project</vt:lpstr>
      <vt:lpstr>Y Broses / The Process:​</vt:lpstr>
      <vt:lpstr>Pwy sy’n gysylltiedig…      Who is involved…</vt:lpstr>
      <vt:lpstr>Mathau o gwestiynau ymchwil</vt:lpstr>
      <vt:lpstr>Types of research questions</vt:lpstr>
      <vt:lpstr>PowerPoint Presentation</vt:lpstr>
      <vt:lpstr>Exploring my question: who can help me? </vt:lpstr>
      <vt:lpstr>Casglu Tystiolaeth / Gathering Evidence</vt:lpstr>
      <vt:lpstr>Asesiad / Assessment</vt:lpstr>
      <vt:lpstr>Fframwaith Cynnig Ymchwil</vt:lpstr>
      <vt:lpstr>Areas to be covered in the research proposal</vt:lpstr>
      <vt:lpstr>Moeseg / Ethics</vt:lpstr>
      <vt:lpstr>PowerPoint Presentation</vt:lpstr>
      <vt:lpstr>PowerPoint Presentation</vt:lpstr>
      <vt:lpstr>Ystyriaethau moesegol – Canllawiau Moesegol BERA  Being ethical - BERA Ethical Guidelines</vt:lpstr>
      <vt:lpstr>Meddwl yn gritigol am foeseg ymchwil Thinking critically about research ethics</vt:lpstr>
      <vt:lpstr>Senario</vt:lpstr>
      <vt:lpstr>Senario</vt:lpstr>
      <vt:lpstr>Scenario</vt:lpstr>
      <vt:lpstr>Scenario</vt:lpstr>
      <vt:lpstr>Tasg Unigol / Individual Task:</vt:lpstr>
      <vt:lpstr>Tasg: Meddyliwch am heriau posibl​ / Task: Think about potential challenges</vt:lpstr>
      <vt:lpstr>Pethau i feddwl amdanyn nhw?</vt:lpstr>
      <vt:lpstr>Things to think about</vt:lpstr>
      <vt:lpstr>Dyddlyfr ymchwilydd </vt:lpstr>
      <vt:lpstr>Researcher journal</vt:lpstr>
      <vt:lpstr>Cyfeirnodau / 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Advanced Research  and Enquiry Skills/ Sgiliau Ymchwil ac  Ymholi Uwch  Session 1/Sesiwn 1  Conversations about research planning/ Sgyrsiau am gynllunio ymchwil</dc:title>
  <dc:creator>Waters Creative</dc:creator>
  <cp:lastModifiedBy>Kelly Smith</cp:lastModifiedBy>
  <cp:revision>2</cp:revision>
  <dcterms:created xsi:type="dcterms:W3CDTF">2021-06-18T14:15:35Z</dcterms:created>
  <dcterms:modified xsi:type="dcterms:W3CDTF">2023-10-10T13:08:49Z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0x0101009B3A181D29E01841B805057F2A61D272</vt:lpwstr>
  </property>
  <property fmtid="{D5CDD505-2E9C-101B-9397-08002B2CF9AE}" pid="3" name="ClassificationContentMarkingHeaderLocations">
    <vt:lpwstr>Office Theme:9</vt:lpwstr>
  </property>
  <property fmtid="{D5CDD505-2E9C-101B-9397-08002B2CF9AE}" pid="4" name="ClassificationContentMarkingHeaderText">
    <vt:lpwstr>PUBLIC / CYHOEDDUS</vt:lpwstr>
  </property>
</Properties>
</file>