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emf" ContentType="image/x-emf"/>
  <Default Extension="vml" ContentType="application/vnd.openxmlformats-officedocument.vmlDrawing"/>
  <Default Extension="docx" ContentType="application/vnd.openxmlformats-officedocument.wordprocessingml.document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163"/>
    <p:restoredTop sz="50062"/>
  </p:normalViewPr>
  <p:slideViewPr>
    <p:cSldViewPr snapToGrid="0" snapToObjects="1">
      <p:cViewPr varScale="1">
        <p:scale>
          <a:sx n="72" d="100"/>
          <a:sy n="72" d="100"/>
        </p:scale>
        <p:origin x="216" y="1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Relationship Id="rId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F76-57DB-E045-A29D-8957D645CC90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664DF-36FC-C341-9236-AA7E462725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579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F76-57DB-E045-A29D-8957D645CC90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664DF-36FC-C341-9236-AA7E462725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062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F76-57DB-E045-A29D-8957D645CC90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664DF-36FC-C341-9236-AA7E462725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226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F76-57DB-E045-A29D-8957D645CC90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664DF-36FC-C341-9236-AA7E462725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172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F76-57DB-E045-A29D-8957D645CC90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664DF-36FC-C341-9236-AA7E462725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289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F76-57DB-E045-A29D-8957D645CC90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664DF-36FC-C341-9236-AA7E462725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573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F76-57DB-E045-A29D-8957D645CC90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664DF-36FC-C341-9236-AA7E462725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125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F76-57DB-E045-A29D-8957D645CC90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664DF-36FC-C341-9236-AA7E462725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84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F76-57DB-E045-A29D-8957D645CC90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664DF-36FC-C341-9236-AA7E462725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68199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F76-57DB-E045-A29D-8957D645CC90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664DF-36FC-C341-9236-AA7E462725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45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BF76-57DB-E045-A29D-8957D645CC90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664DF-36FC-C341-9236-AA7E462725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130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00BF76-57DB-E045-A29D-8957D645CC90}" type="datetimeFigureOut">
              <a:rPr lang="en-US" smtClean="0"/>
              <a:t>10/17/19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1664DF-36FC-C341-9236-AA7E462725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8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4" Type="http://schemas.openxmlformats.org/officeDocument/2006/relationships/image" Target="../media/image2.emf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Personal Time Management and </a:t>
            </a:r>
            <a:r>
              <a:rPr lang="en-US" dirty="0" err="1"/>
              <a:t>O</a:t>
            </a:r>
            <a:r>
              <a:rPr lang="en-US" dirty="0" err="1" smtClean="0"/>
              <a:t>rganisation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How to get things done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2819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Work SMART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9263" y="1825625"/>
            <a:ext cx="3793474" cy="4351338"/>
          </a:xfrm>
        </p:spPr>
      </p:pic>
    </p:spTree>
    <p:extLst>
      <p:ext uri="{BB962C8B-B14F-4D97-AF65-F5344CB8AC3E}">
        <p14:creationId xmlns:p14="http://schemas.microsoft.com/office/powerpoint/2010/main" val="806520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42017056"/>
              </p:ext>
            </p:extLst>
          </p:nvPr>
        </p:nvGraphicFramePr>
        <p:xfrm>
          <a:off x="1593850" y="692150"/>
          <a:ext cx="9004300" cy="5473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9004300" imgH="5473700" progId="Word.Document.12">
                  <p:embed/>
                </p:oleObj>
              </mc:Choice>
              <mc:Fallback>
                <p:oleObj name="Document" r:id="rId3" imgW="9004300" imgH="54737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93850" y="692150"/>
                        <a:ext cx="9004300" cy="5473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4974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12</Words>
  <Application>Microsoft Macintosh PowerPoint</Application>
  <PresentationFormat>Widescreen</PresentationFormat>
  <Paragraphs>3</Paragraphs>
  <Slides>3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Calibri</vt:lpstr>
      <vt:lpstr>Calibri Light</vt:lpstr>
      <vt:lpstr>Arial</vt:lpstr>
      <vt:lpstr>Office Theme</vt:lpstr>
      <vt:lpstr>Microsoft Word Document</vt:lpstr>
      <vt:lpstr>Personal Time Management and Organisation</vt:lpstr>
      <vt:lpstr>Work SMART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Time Management and Organisation</dc:title>
  <dc:creator>Microsoft Office User</dc:creator>
  <cp:lastModifiedBy>Microsoft Office User</cp:lastModifiedBy>
  <cp:revision>2</cp:revision>
  <dcterms:created xsi:type="dcterms:W3CDTF">2019-10-17T09:48:53Z</dcterms:created>
  <dcterms:modified xsi:type="dcterms:W3CDTF">2019-10-17T10:15:00Z</dcterms:modified>
</cp:coreProperties>
</file>