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53"/>
  </p:notesMasterIdLst>
  <p:sldIdLst>
    <p:sldId id="322" r:id="rId5"/>
    <p:sldId id="256" r:id="rId6"/>
    <p:sldId id="267" r:id="rId7"/>
    <p:sldId id="270" r:id="rId8"/>
    <p:sldId id="286" r:id="rId9"/>
    <p:sldId id="272" r:id="rId10"/>
    <p:sldId id="274" r:id="rId11"/>
    <p:sldId id="277" r:id="rId12"/>
    <p:sldId id="312" r:id="rId13"/>
    <p:sldId id="293" r:id="rId14"/>
    <p:sldId id="298" r:id="rId15"/>
    <p:sldId id="304" r:id="rId16"/>
    <p:sldId id="307" r:id="rId17"/>
    <p:sldId id="324" r:id="rId18"/>
    <p:sldId id="326" r:id="rId19"/>
    <p:sldId id="306" r:id="rId20"/>
    <p:sldId id="287" r:id="rId21"/>
    <p:sldId id="288" r:id="rId22"/>
    <p:sldId id="290" r:id="rId23"/>
    <p:sldId id="291" r:id="rId24"/>
    <p:sldId id="289" r:id="rId25"/>
    <p:sldId id="271" r:id="rId26"/>
    <p:sldId id="300" r:id="rId27"/>
    <p:sldId id="299" r:id="rId28"/>
    <p:sldId id="301" r:id="rId29"/>
    <p:sldId id="305" r:id="rId30"/>
    <p:sldId id="303" r:id="rId31"/>
    <p:sldId id="321" r:id="rId32"/>
    <p:sldId id="297" r:id="rId33"/>
    <p:sldId id="292" r:id="rId34"/>
    <p:sldId id="310" r:id="rId35"/>
    <p:sldId id="311" r:id="rId36"/>
    <p:sldId id="327" r:id="rId37"/>
    <p:sldId id="295" r:id="rId38"/>
    <p:sldId id="309" r:id="rId39"/>
    <p:sldId id="294" r:id="rId40"/>
    <p:sldId id="296" r:id="rId41"/>
    <p:sldId id="308" r:id="rId42"/>
    <p:sldId id="313" r:id="rId43"/>
    <p:sldId id="285" r:id="rId44"/>
    <p:sldId id="314" r:id="rId45"/>
    <p:sldId id="315" r:id="rId46"/>
    <p:sldId id="316" r:id="rId47"/>
    <p:sldId id="317" r:id="rId48"/>
    <p:sldId id="318" r:id="rId49"/>
    <p:sldId id="319" r:id="rId50"/>
    <p:sldId id="320" r:id="rId51"/>
    <p:sldId id="323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69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60C83B-CCF6-EE2D-6624-FB4D12047F9C}" v="147" dt="2026-05-07T10:08:55.627"/>
    <p1510:client id="{1A532860-EA60-E389-627E-59C96E789ADE}" v="561" dt="2026-05-07T18:19:17.858"/>
    <p1510:client id="{27483A05-14D1-CC0E-0965-0061574FD958}" v="10" dt="2026-05-06T20:26:29.545"/>
    <p1510:client id="{378A937F-8110-A876-D192-C34A6AF27E84}" v="965" dt="2026-05-06T20:09:42.864"/>
    <p1510:client id="{4665B22D-2788-50D4-C026-1572BA0C8E39}" v="37" dt="2026-05-07T17:22:00.684"/>
    <p1510:client id="{4BA45B9F-4CD4-B056-881C-D70D007F430C}" v="38" dt="2026-05-07T16:40:55.545"/>
    <p1510:client id="{5414FBDE-4318-95A2-05EA-478C68F901C3}" v="970" dt="2026-05-07T16:45:33.361"/>
    <p1510:client id="{5A70D021-84D3-4EFA-A7A3-69516FD041B1}" v="92" dt="2026-05-07T19:30:40.324"/>
    <p1510:client id="{63A260AE-B666-E41A-A7C2-59E8C251D715}" v="45" dt="2026-05-07T17:01:25.622"/>
    <p1510:client id="{65095BB1-4F9A-5525-35A7-8CA65F8C13BA}" v="42" dt="2026-05-07T18:21:22.478"/>
    <p1510:client id="{65CE3563-ABB1-220F-DAF6-72721560B93A}" v="2153" dt="2026-05-07T17:59:23.417"/>
    <p1510:client id="{6F7A1A14-63BC-E1E5-FFFA-846944D7873E}" v="176" dt="2026-05-07T18:15:10.739"/>
    <p1510:client id="{8594E5AF-4CC3-2CBB-D908-090B7C3AA7BC}" v="7" dt="2026-05-07T14:48:09.850"/>
    <p1510:client id="{91156095-CF0F-681E-2A2B-8B05601D20AB}" v="1" dt="2026-05-06T20:09:53.878"/>
    <p1510:client id="{A077B3A5-7680-F799-23E6-47B32287F31D}" v="463" dt="2026-05-07T14:36:56.716"/>
    <p1510:client id="{A18DF0CB-242C-C6FA-2B8E-CE9278FDB3A5}" v="1054" dt="2026-05-07T19:18:43.404"/>
    <p1510:client id="{B3DD18D8-E3DC-FD9D-B54B-883C7F7926F5}" v="158" dt="2026-05-07T12:42:32.048"/>
    <p1510:client id="{B907DB40-59F6-5E49-E269-57C0E4271923}" v="725" dt="2026-05-07T15:53:24.861"/>
    <p1510:client id="{DC6C44D0-1028-263B-BCF3-3A4D531872C5}" v="591" dt="2026-05-06T20:42:34.052"/>
    <p1510:client id="{DE328ADD-DB1D-6ED4-70BA-C25254F0CB65}" v="46" dt="2026-05-07T14:09:34.899"/>
    <p1510:client id="{E0A2D1B4-C4B0-8193-721F-5E94D1B956E8}" v="16" dt="2026-05-07T18:04:28.902"/>
    <p1510:client id="{E514210F-575F-9307-70A4-96F50FF9BA6A}" v="945" dt="2026-05-07T18:00:47.006"/>
    <p1510:client id="{F09E784C-5505-5DE1-BC76-1AA5EBD1CF59}" v="53" dt="2026-05-06T20:12:46.077"/>
    <p1510:client id="{F488D551-B528-94E8-4718-9F40017AB306}" v="17" dt="2026-05-07T16:30:29.119"/>
    <p1510:client id="{FD7A9649-F435-74D8-DE6B-F2507A56DCA7}" v="1" dt="2026-05-07T19:09:40.2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notesMaster" Target="notesMasters/notesMaster1.xml"/><Relationship Id="rId58" Type="http://schemas.microsoft.com/office/2015/10/relationships/revisionInfo" Target="revisionInfo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ableStyles" Target="tableStyle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svg"/><Relationship Id="rId2" Type="http://schemas.openxmlformats.org/officeDocument/2006/relationships/image" Target="../media/image59.svg"/><Relationship Id="rId1" Type="http://schemas.openxmlformats.org/officeDocument/2006/relationships/image" Target="../media/image58.svg"/><Relationship Id="rId6" Type="http://schemas.openxmlformats.org/officeDocument/2006/relationships/image" Target="../media/image63.svg"/><Relationship Id="rId5" Type="http://schemas.openxmlformats.org/officeDocument/2006/relationships/image" Target="../media/image62.svg"/><Relationship Id="rId4" Type="http://schemas.openxmlformats.org/officeDocument/2006/relationships/image" Target="../media/image6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svg"/><Relationship Id="rId2" Type="http://schemas.openxmlformats.org/officeDocument/2006/relationships/image" Target="../media/image59.svg"/><Relationship Id="rId1" Type="http://schemas.openxmlformats.org/officeDocument/2006/relationships/image" Target="../media/image58.svg"/><Relationship Id="rId6" Type="http://schemas.openxmlformats.org/officeDocument/2006/relationships/image" Target="../media/image63.svg"/><Relationship Id="rId5" Type="http://schemas.openxmlformats.org/officeDocument/2006/relationships/image" Target="../media/image62.svg"/><Relationship Id="rId4" Type="http://schemas.openxmlformats.org/officeDocument/2006/relationships/image" Target="../media/image6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5481EC-13B9-4699-B98A-509CC884012E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B30386-9423-426E-AF5E-277D85C81A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University integrated car sharing app.</a:t>
          </a:r>
          <a:endParaRPr lang="en-US"/>
        </a:p>
      </dgm:t>
    </dgm:pt>
    <dgm:pt modelId="{A0DAC5D3-52E7-4A5B-9A65-738A8F23E73C}" type="parTrans" cxnId="{221375AA-0669-4974-964E-679D0F757DDC}">
      <dgm:prSet/>
      <dgm:spPr/>
      <dgm:t>
        <a:bodyPr/>
        <a:lstStyle/>
        <a:p>
          <a:endParaRPr lang="en-US"/>
        </a:p>
      </dgm:t>
    </dgm:pt>
    <dgm:pt modelId="{440AB5B8-E83A-4046-BC79-C7678BEDC331}" type="sibTrans" cxnId="{221375AA-0669-4974-964E-679D0F757DDC}">
      <dgm:prSet/>
      <dgm:spPr/>
      <dgm:t>
        <a:bodyPr/>
        <a:lstStyle/>
        <a:p>
          <a:endParaRPr lang="en-US"/>
        </a:p>
      </dgm:t>
    </dgm:pt>
    <dgm:pt modelId="{DD166C8F-E113-42B7-BCB5-FAFAA08991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Travel from home to campus and between UWTSD sites.</a:t>
          </a:r>
          <a:endParaRPr lang="en-US"/>
        </a:p>
      </dgm:t>
    </dgm:pt>
    <dgm:pt modelId="{988270A6-A5B6-4FBD-A470-816B4F380EB2}" type="parTrans" cxnId="{9F062542-7289-40A2-8B1C-75B545B53EF9}">
      <dgm:prSet/>
      <dgm:spPr/>
      <dgm:t>
        <a:bodyPr/>
        <a:lstStyle/>
        <a:p>
          <a:endParaRPr lang="en-US"/>
        </a:p>
      </dgm:t>
    </dgm:pt>
    <dgm:pt modelId="{004ABABE-D26D-4C68-B64F-A529ED0BD2DE}" type="sibTrans" cxnId="{9F062542-7289-40A2-8B1C-75B545B53EF9}">
      <dgm:prSet/>
      <dgm:spPr/>
      <dgm:t>
        <a:bodyPr/>
        <a:lstStyle/>
        <a:p>
          <a:endParaRPr lang="en-US"/>
        </a:p>
      </dgm:t>
    </dgm:pt>
    <dgm:pt modelId="{7E305BAA-2FD0-4F0E-AE83-739C3B6070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Reduce parking pressure and congestion.</a:t>
          </a:r>
          <a:endParaRPr lang="en-US"/>
        </a:p>
      </dgm:t>
    </dgm:pt>
    <dgm:pt modelId="{9A1487E7-3721-41F0-B687-80E96C7508BA}" type="parTrans" cxnId="{99F0C929-CC73-4580-942B-99106AD0ED38}">
      <dgm:prSet/>
      <dgm:spPr/>
      <dgm:t>
        <a:bodyPr/>
        <a:lstStyle/>
        <a:p>
          <a:endParaRPr lang="en-US"/>
        </a:p>
      </dgm:t>
    </dgm:pt>
    <dgm:pt modelId="{45730339-5D5A-4B0D-ABCE-56FAD636DC03}" type="sibTrans" cxnId="{99F0C929-CC73-4580-942B-99106AD0ED38}">
      <dgm:prSet/>
      <dgm:spPr/>
      <dgm:t>
        <a:bodyPr/>
        <a:lstStyle/>
        <a:p>
          <a:endParaRPr lang="en-US"/>
        </a:p>
      </dgm:t>
    </dgm:pt>
    <dgm:pt modelId="{EE45722F-5B22-446B-A839-E723873E4B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Save student money and time on public transport.</a:t>
          </a:r>
          <a:endParaRPr lang="en-US"/>
        </a:p>
      </dgm:t>
    </dgm:pt>
    <dgm:pt modelId="{5FAB3868-DA78-4381-B607-83F93C82C8AD}" type="parTrans" cxnId="{3E07B207-5BBB-4A19-A986-3DC207075B9D}">
      <dgm:prSet/>
      <dgm:spPr/>
      <dgm:t>
        <a:bodyPr/>
        <a:lstStyle/>
        <a:p>
          <a:endParaRPr lang="en-US"/>
        </a:p>
      </dgm:t>
    </dgm:pt>
    <dgm:pt modelId="{DAEFB7C9-41E8-45D9-9153-8F476CC06347}" type="sibTrans" cxnId="{3E07B207-5BBB-4A19-A986-3DC207075B9D}">
      <dgm:prSet/>
      <dgm:spPr/>
      <dgm:t>
        <a:bodyPr/>
        <a:lstStyle/>
        <a:p>
          <a:endParaRPr lang="en-US"/>
        </a:p>
      </dgm:t>
    </dgm:pt>
    <dgm:pt modelId="{8A95049B-8C24-4679-9409-C304553E06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Safer, Verified university managed system</a:t>
          </a:r>
          <a:endParaRPr lang="en-US"/>
        </a:p>
      </dgm:t>
    </dgm:pt>
    <dgm:pt modelId="{7011B68B-79B1-44A2-A0D3-E2B1D028D3C0}" type="parTrans" cxnId="{1692F186-330F-4DDD-B2D1-C39C10F8CA37}">
      <dgm:prSet/>
      <dgm:spPr/>
      <dgm:t>
        <a:bodyPr/>
        <a:lstStyle/>
        <a:p>
          <a:endParaRPr lang="en-US"/>
        </a:p>
      </dgm:t>
    </dgm:pt>
    <dgm:pt modelId="{F684F980-0E00-4242-A0C6-CA78A3EE0391}" type="sibTrans" cxnId="{1692F186-330F-4DDD-B2D1-C39C10F8CA37}">
      <dgm:prSet/>
      <dgm:spPr/>
      <dgm:t>
        <a:bodyPr/>
        <a:lstStyle/>
        <a:p>
          <a:endParaRPr lang="en-US"/>
        </a:p>
      </dgm:t>
    </dgm:pt>
    <dgm:pt modelId="{A117AA8E-AE9B-4993-8057-228C5431ED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Adds social and community value </a:t>
          </a:r>
          <a:endParaRPr lang="en-US"/>
        </a:p>
      </dgm:t>
    </dgm:pt>
    <dgm:pt modelId="{F7BD4916-8C7A-459A-95EA-1B214DAEAAE6}" type="parTrans" cxnId="{181E216B-561A-4CCF-A12B-54E24BF2AC61}">
      <dgm:prSet/>
      <dgm:spPr/>
      <dgm:t>
        <a:bodyPr/>
        <a:lstStyle/>
        <a:p>
          <a:endParaRPr lang="en-US"/>
        </a:p>
      </dgm:t>
    </dgm:pt>
    <dgm:pt modelId="{9A21A5AA-FEAF-486B-81EC-910E56C0D869}" type="sibTrans" cxnId="{181E216B-561A-4CCF-A12B-54E24BF2AC61}">
      <dgm:prSet/>
      <dgm:spPr/>
      <dgm:t>
        <a:bodyPr/>
        <a:lstStyle/>
        <a:p>
          <a:endParaRPr lang="en-US"/>
        </a:p>
      </dgm:t>
    </dgm:pt>
    <dgm:pt modelId="{9FB32D69-FBDF-4807-9DD8-3028F76A3C38}" type="pres">
      <dgm:prSet presAssocID="{D05481EC-13B9-4699-B98A-509CC884012E}" presName="root" presStyleCnt="0">
        <dgm:presLayoutVars>
          <dgm:dir/>
          <dgm:resizeHandles val="exact"/>
        </dgm:presLayoutVars>
      </dgm:prSet>
      <dgm:spPr/>
    </dgm:pt>
    <dgm:pt modelId="{999433CE-D362-4477-844D-0EC6B36FBC97}" type="pres">
      <dgm:prSet presAssocID="{15B30386-9423-426E-AF5E-277D85C81A81}" presName="compNode" presStyleCnt="0"/>
      <dgm:spPr/>
    </dgm:pt>
    <dgm:pt modelId="{C22D2EF8-F64D-419B-B351-2027CF82AFA3}" type="pres">
      <dgm:prSet presAssocID="{15B30386-9423-426E-AF5E-277D85C81A81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solidFill>
            <a:schemeClr val="accent2"/>
          </a:solidFill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2FA9DD76-E9E9-47AC-8364-E9D98963BBD8}" type="pres">
      <dgm:prSet presAssocID="{15B30386-9423-426E-AF5E-277D85C81A81}" presName="spaceRect" presStyleCnt="0"/>
      <dgm:spPr/>
    </dgm:pt>
    <dgm:pt modelId="{B9C02B95-D256-4C39-AFC8-94C81F06BB5E}" type="pres">
      <dgm:prSet presAssocID="{15B30386-9423-426E-AF5E-277D85C81A81}" presName="textRect" presStyleLbl="revTx" presStyleIdx="0" presStyleCnt="6">
        <dgm:presLayoutVars>
          <dgm:chMax val="1"/>
          <dgm:chPref val="1"/>
        </dgm:presLayoutVars>
      </dgm:prSet>
      <dgm:spPr/>
    </dgm:pt>
    <dgm:pt modelId="{3E2781B9-E115-4F04-ACB8-85F1E99823D0}" type="pres">
      <dgm:prSet presAssocID="{440AB5B8-E83A-4046-BC79-C7678BEDC331}" presName="sibTrans" presStyleCnt="0"/>
      <dgm:spPr/>
    </dgm:pt>
    <dgm:pt modelId="{D71BD7A2-0EA1-4C11-B0ED-ED7F19FB54CE}" type="pres">
      <dgm:prSet presAssocID="{DD166C8F-E113-42B7-BCB5-FAFAA0899124}" presName="compNode" presStyleCnt="0"/>
      <dgm:spPr/>
    </dgm:pt>
    <dgm:pt modelId="{8B5B2A81-630B-4A36-9A1A-ED4A9B5ADCBC}" type="pres">
      <dgm:prSet presAssocID="{DD166C8F-E113-42B7-BCB5-FAFAA0899124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solidFill>
            <a:schemeClr val="accent2"/>
          </a:solidFill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C9DE40FD-15B8-4D89-8E4A-236741D5D8F1}" type="pres">
      <dgm:prSet presAssocID="{DD166C8F-E113-42B7-BCB5-FAFAA0899124}" presName="spaceRect" presStyleCnt="0"/>
      <dgm:spPr/>
    </dgm:pt>
    <dgm:pt modelId="{8A9370B7-EC9D-4C0C-9E85-9D00EF86F99E}" type="pres">
      <dgm:prSet presAssocID="{DD166C8F-E113-42B7-BCB5-FAFAA0899124}" presName="textRect" presStyleLbl="revTx" presStyleIdx="1" presStyleCnt="6">
        <dgm:presLayoutVars>
          <dgm:chMax val="1"/>
          <dgm:chPref val="1"/>
        </dgm:presLayoutVars>
      </dgm:prSet>
      <dgm:spPr/>
    </dgm:pt>
    <dgm:pt modelId="{09A607CD-E2B2-49CE-9236-D00E7FC9840B}" type="pres">
      <dgm:prSet presAssocID="{004ABABE-D26D-4C68-B64F-A529ED0BD2DE}" presName="sibTrans" presStyleCnt="0"/>
      <dgm:spPr/>
    </dgm:pt>
    <dgm:pt modelId="{C6A96D80-A041-43DA-A602-BBE1673EB76F}" type="pres">
      <dgm:prSet presAssocID="{7E305BAA-2FD0-4F0E-AE83-739C3B607090}" presName="compNode" presStyleCnt="0"/>
      <dgm:spPr/>
    </dgm:pt>
    <dgm:pt modelId="{B4EA1F33-947C-40D2-8505-0F514BAD03CB}" type="pres">
      <dgm:prSet presAssocID="{7E305BAA-2FD0-4F0E-AE83-739C3B607090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solidFill>
            <a:schemeClr val="accent2"/>
          </a:solidFill>
        </a:ln>
      </dgm:spPr>
      <dgm:extLst>
        <a:ext uri="{E40237B7-FDA0-4F09-8148-C483321AD2D9}">
          <dgm14:cNvPr xmlns:dgm14="http://schemas.microsoft.com/office/drawing/2010/diagram" id="0" name="" descr="Traffic Light"/>
        </a:ext>
      </dgm:extLst>
    </dgm:pt>
    <dgm:pt modelId="{D3AE89C9-9B37-480B-B3C5-82307E29991F}" type="pres">
      <dgm:prSet presAssocID="{7E305BAA-2FD0-4F0E-AE83-739C3B607090}" presName="spaceRect" presStyleCnt="0"/>
      <dgm:spPr/>
    </dgm:pt>
    <dgm:pt modelId="{72C334EF-341C-437E-BB04-833E472DFD71}" type="pres">
      <dgm:prSet presAssocID="{7E305BAA-2FD0-4F0E-AE83-739C3B607090}" presName="textRect" presStyleLbl="revTx" presStyleIdx="2" presStyleCnt="6">
        <dgm:presLayoutVars>
          <dgm:chMax val="1"/>
          <dgm:chPref val="1"/>
        </dgm:presLayoutVars>
      </dgm:prSet>
      <dgm:spPr/>
    </dgm:pt>
    <dgm:pt modelId="{C425B085-791B-47B8-82CE-513B5EDF77BA}" type="pres">
      <dgm:prSet presAssocID="{45730339-5D5A-4B0D-ABCE-56FAD636DC03}" presName="sibTrans" presStyleCnt="0"/>
      <dgm:spPr/>
    </dgm:pt>
    <dgm:pt modelId="{A672C4EC-067B-4BF1-A1F3-7FDAE848D994}" type="pres">
      <dgm:prSet presAssocID="{EE45722F-5B22-446B-A839-E723873E4B6B}" presName="compNode" presStyleCnt="0"/>
      <dgm:spPr/>
    </dgm:pt>
    <dgm:pt modelId="{A383F705-0EA4-4648-A5E7-A815C204ADF1}" type="pres">
      <dgm:prSet presAssocID="{EE45722F-5B22-446B-A839-E723873E4B6B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solidFill>
            <a:schemeClr val="accent2"/>
          </a:solidFill>
        </a:ln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EF6DFDE7-4A4D-4E71-9F08-D4D95468BCF4}" type="pres">
      <dgm:prSet presAssocID="{EE45722F-5B22-446B-A839-E723873E4B6B}" presName="spaceRect" presStyleCnt="0"/>
      <dgm:spPr/>
    </dgm:pt>
    <dgm:pt modelId="{262832B0-27D9-4178-9185-F4C599B1328D}" type="pres">
      <dgm:prSet presAssocID="{EE45722F-5B22-446B-A839-E723873E4B6B}" presName="textRect" presStyleLbl="revTx" presStyleIdx="3" presStyleCnt="6">
        <dgm:presLayoutVars>
          <dgm:chMax val="1"/>
          <dgm:chPref val="1"/>
        </dgm:presLayoutVars>
      </dgm:prSet>
      <dgm:spPr/>
    </dgm:pt>
    <dgm:pt modelId="{703F4B76-F5CB-4A35-957A-F341CA73F54B}" type="pres">
      <dgm:prSet presAssocID="{DAEFB7C9-41E8-45D9-9153-8F476CC06347}" presName="sibTrans" presStyleCnt="0"/>
      <dgm:spPr/>
    </dgm:pt>
    <dgm:pt modelId="{A5D5DCA4-D6B5-4EDB-81D2-70B9F1615FD1}" type="pres">
      <dgm:prSet presAssocID="{8A95049B-8C24-4679-9409-C304553E0635}" presName="compNode" presStyleCnt="0"/>
      <dgm:spPr/>
    </dgm:pt>
    <dgm:pt modelId="{9E5D5B44-8BAB-4C96-99D5-3C6A1D308869}" type="pres">
      <dgm:prSet presAssocID="{8A95049B-8C24-4679-9409-C304553E0635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solidFill>
            <a:schemeClr val="accent2"/>
          </a:solidFill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887F0726-AE8B-4F8D-BAEF-2D14DAD109FA}" type="pres">
      <dgm:prSet presAssocID="{8A95049B-8C24-4679-9409-C304553E0635}" presName="spaceRect" presStyleCnt="0"/>
      <dgm:spPr/>
    </dgm:pt>
    <dgm:pt modelId="{3EEB3051-8D9F-4CD6-8B41-A10D86EBBAB3}" type="pres">
      <dgm:prSet presAssocID="{8A95049B-8C24-4679-9409-C304553E0635}" presName="textRect" presStyleLbl="revTx" presStyleIdx="4" presStyleCnt="6">
        <dgm:presLayoutVars>
          <dgm:chMax val="1"/>
          <dgm:chPref val="1"/>
        </dgm:presLayoutVars>
      </dgm:prSet>
      <dgm:spPr/>
    </dgm:pt>
    <dgm:pt modelId="{73098392-D951-448A-935B-61396FCD2EE6}" type="pres">
      <dgm:prSet presAssocID="{F684F980-0E00-4242-A0C6-CA78A3EE0391}" presName="sibTrans" presStyleCnt="0"/>
      <dgm:spPr/>
    </dgm:pt>
    <dgm:pt modelId="{9EC0796B-FE82-46AA-9D43-3547493D6EBD}" type="pres">
      <dgm:prSet presAssocID="{A117AA8E-AE9B-4993-8057-228C5431ED7A}" presName="compNode" presStyleCnt="0"/>
      <dgm:spPr/>
    </dgm:pt>
    <dgm:pt modelId="{A027A404-ECF5-47BD-9C0D-E47C4733CCE6}" type="pres">
      <dgm:prSet presAssocID="{A117AA8E-AE9B-4993-8057-228C5431ED7A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solidFill>
            <a:schemeClr val="accent2"/>
          </a:solidFill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2F35FBE-CFC2-49C8-B305-D960A6B9BC19}" type="pres">
      <dgm:prSet presAssocID="{A117AA8E-AE9B-4993-8057-228C5431ED7A}" presName="spaceRect" presStyleCnt="0"/>
      <dgm:spPr/>
    </dgm:pt>
    <dgm:pt modelId="{16312931-4D39-41C7-813D-24D09148204D}" type="pres">
      <dgm:prSet presAssocID="{A117AA8E-AE9B-4993-8057-228C5431ED7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3E07B207-5BBB-4A19-A986-3DC207075B9D}" srcId="{D05481EC-13B9-4699-B98A-509CC884012E}" destId="{EE45722F-5B22-446B-A839-E723873E4B6B}" srcOrd="3" destOrd="0" parTransId="{5FAB3868-DA78-4381-B607-83F93C82C8AD}" sibTransId="{DAEFB7C9-41E8-45D9-9153-8F476CC06347}"/>
    <dgm:cxn modelId="{22DCDA0C-A60D-4A9B-B8D7-74E2501E6952}" type="presOf" srcId="{8A95049B-8C24-4679-9409-C304553E0635}" destId="{3EEB3051-8D9F-4CD6-8B41-A10D86EBBAB3}" srcOrd="0" destOrd="0" presId="urn:microsoft.com/office/officeart/2018/2/layout/IconLabelList"/>
    <dgm:cxn modelId="{C3D19A26-76A8-411E-BDF2-C23E019B7D13}" type="presOf" srcId="{D05481EC-13B9-4699-B98A-509CC884012E}" destId="{9FB32D69-FBDF-4807-9DD8-3028F76A3C38}" srcOrd="0" destOrd="0" presId="urn:microsoft.com/office/officeart/2018/2/layout/IconLabelList"/>
    <dgm:cxn modelId="{99F0C929-CC73-4580-942B-99106AD0ED38}" srcId="{D05481EC-13B9-4699-B98A-509CC884012E}" destId="{7E305BAA-2FD0-4F0E-AE83-739C3B607090}" srcOrd="2" destOrd="0" parTransId="{9A1487E7-3721-41F0-B687-80E96C7508BA}" sibTransId="{45730339-5D5A-4B0D-ABCE-56FAD636DC03}"/>
    <dgm:cxn modelId="{2CFCCF5B-AA06-4813-A897-E1D5339085A4}" type="presOf" srcId="{15B30386-9423-426E-AF5E-277D85C81A81}" destId="{B9C02B95-D256-4C39-AFC8-94C81F06BB5E}" srcOrd="0" destOrd="0" presId="urn:microsoft.com/office/officeart/2018/2/layout/IconLabelList"/>
    <dgm:cxn modelId="{9F062542-7289-40A2-8B1C-75B545B53EF9}" srcId="{D05481EC-13B9-4699-B98A-509CC884012E}" destId="{DD166C8F-E113-42B7-BCB5-FAFAA0899124}" srcOrd="1" destOrd="0" parTransId="{988270A6-A5B6-4FBD-A470-816B4F380EB2}" sibTransId="{004ABABE-D26D-4C68-B64F-A529ED0BD2DE}"/>
    <dgm:cxn modelId="{DC28E546-DB74-440B-8D34-F24EDCEA1E01}" type="presOf" srcId="{A117AA8E-AE9B-4993-8057-228C5431ED7A}" destId="{16312931-4D39-41C7-813D-24D09148204D}" srcOrd="0" destOrd="0" presId="urn:microsoft.com/office/officeart/2018/2/layout/IconLabelList"/>
    <dgm:cxn modelId="{CADF3E48-D88D-4CDB-9217-06F2FF0A7CD1}" type="presOf" srcId="{7E305BAA-2FD0-4F0E-AE83-739C3B607090}" destId="{72C334EF-341C-437E-BB04-833E472DFD71}" srcOrd="0" destOrd="0" presId="urn:microsoft.com/office/officeart/2018/2/layout/IconLabelList"/>
    <dgm:cxn modelId="{181E216B-561A-4CCF-A12B-54E24BF2AC61}" srcId="{D05481EC-13B9-4699-B98A-509CC884012E}" destId="{A117AA8E-AE9B-4993-8057-228C5431ED7A}" srcOrd="5" destOrd="0" parTransId="{F7BD4916-8C7A-459A-95EA-1B214DAEAAE6}" sibTransId="{9A21A5AA-FEAF-486B-81EC-910E56C0D869}"/>
    <dgm:cxn modelId="{1F733B74-4767-43E6-8ED2-73569DA1DFC4}" type="presOf" srcId="{DD166C8F-E113-42B7-BCB5-FAFAA0899124}" destId="{8A9370B7-EC9D-4C0C-9E85-9D00EF86F99E}" srcOrd="0" destOrd="0" presId="urn:microsoft.com/office/officeart/2018/2/layout/IconLabelList"/>
    <dgm:cxn modelId="{1692F186-330F-4DDD-B2D1-C39C10F8CA37}" srcId="{D05481EC-13B9-4699-B98A-509CC884012E}" destId="{8A95049B-8C24-4679-9409-C304553E0635}" srcOrd="4" destOrd="0" parTransId="{7011B68B-79B1-44A2-A0D3-E2B1D028D3C0}" sibTransId="{F684F980-0E00-4242-A0C6-CA78A3EE0391}"/>
    <dgm:cxn modelId="{221375AA-0669-4974-964E-679D0F757DDC}" srcId="{D05481EC-13B9-4699-B98A-509CC884012E}" destId="{15B30386-9423-426E-AF5E-277D85C81A81}" srcOrd="0" destOrd="0" parTransId="{A0DAC5D3-52E7-4A5B-9A65-738A8F23E73C}" sibTransId="{440AB5B8-E83A-4046-BC79-C7678BEDC331}"/>
    <dgm:cxn modelId="{32E93BEE-7B20-4466-9D61-5741E0D05B9F}" type="presOf" srcId="{EE45722F-5B22-446B-A839-E723873E4B6B}" destId="{262832B0-27D9-4178-9185-F4C599B1328D}" srcOrd="0" destOrd="0" presId="urn:microsoft.com/office/officeart/2018/2/layout/IconLabelList"/>
    <dgm:cxn modelId="{48CC92B9-FDD5-4E18-8195-FBA7FD1E15F1}" type="presParOf" srcId="{9FB32D69-FBDF-4807-9DD8-3028F76A3C38}" destId="{999433CE-D362-4477-844D-0EC6B36FBC97}" srcOrd="0" destOrd="0" presId="urn:microsoft.com/office/officeart/2018/2/layout/IconLabelList"/>
    <dgm:cxn modelId="{3C4E61D3-E71B-4B31-9F30-C85F88258104}" type="presParOf" srcId="{999433CE-D362-4477-844D-0EC6B36FBC97}" destId="{C22D2EF8-F64D-419B-B351-2027CF82AFA3}" srcOrd="0" destOrd="0" presId="urn:microsoft.com/office/officeart/2018/2/layout/IconLabelList"/>
    <dgm:cxn modelId="{FC71F553-A18A-48EC-8534-396999374E3B}" type="presParOf" srcId="{999433CE-D362-4477-844D-0EC6B36FBC97}" destId="{2FA9DD76-E9E9-47AC-8364-E9D98963BBD8}" srcOrd="1" destOrd="0" presId="urn:microsoft.com/office/officeart/2018/2/layout/IconLabelList"/>
    <dgm:cxn modelId="{08046942-BB7F-4A7E-9736-9D3CEECD7BCE}" type="presParOf" srcId="{999433CE-D362-4477-844D-0EC6B36FBC97}" destId="{B9C02B95-D256-4C39-AFC8-94C81F06BB5E}" srcOrd="2" destOrd="0" presId="urn:microsoft.com/office/officeart/2018/2/layout/IconLabelList"/>
    <dgm:cxn modelId="{D3799BD5-5967-4849-8E36-B692198983AE}" type="presParOf" srcId="{9FB32D69-FBDF-4807-9DD8-3028F76A3C38}" destId="{3E2781B9-E115-4F04-ACB8-85F1E99823D0}" srcOrd="1" destOrd="0" presId="urn:microsoft.com/office/officeart/2018/2/layout/IconLabelList"/>
    <dgm:cxn modelId="{9A8DA517-8877-41A2-8ACC-8BA8C75A6ED4}" type="presParOf" srcId="{9FB32D69-FBDF-4807-9DD8-3028F76A3C38}" destId="{D71BD7A2-0EA1-4C11-B0ED-ED7F19FB54CE}" srcOrd="2" destOrd="0" presId="urn:microsoft.com/office/officeart/2018/2/layout/IconLabelList"/>
    <dgm:cxn modelId="{536D8F8A-3FF8-4A3B-92B0-0717FC19240A}" type="presParOf" srcId="{D71BD7A2-0EA1-4C11-B0ED-ED7F19FB54CE}" destId="{8B5B2A81-630B-4A36-9A1A-ED4A9B5ADCBC}" srcOrd="0" destOrd="0" presId="urn:microsoft.com/office/officeart/2018/2/layout/IconLabelList"/>
    <dgm:cxn modelId="{AB4E8F05-145E-475B-A61D-849630BC8568}" type="presParOf" srcId="{D71BD7A2-0EA1-4C11-B0ED-ED7F19FB54CE}" destId="{C9DE40FD-15B8-4D89-8E4A-236741D5D8F1}" srcOrd="1" destOrd="0" presId="urn:microsoft.com/office/officeart/2018/2/layout/IconLabelList"/>
    <dgm:cxn modelId="{3BFA5217-FFCB-43D9-BCC8-3DF982A7E120}" type="presParOf" srcId="{D71BD7A2-0EA1-4C11-B0ED-ED7F19FB54CE}" destId="{8A9370B7-EC9D-4C0C-9E85-9D00EF86F99E}" srcOrd="2" destOrd="0" presId="urn:microsoft.com/office/officeart/2018/2/layout/IconLabelList"/>
    <dgm:cxn modelId="{EDF1C243-57EB-41E6-BBF3-0CCFAD9F63F3}" type="presParOf" srcId="{9FB32D69-FBDF-4807-9DD8-3028F76A3C38}" destId="{09A607CD-E2B2-49CE-9236-D00E7FC9840B}" srcOrd="3" destOrd="0" presId="urn:microsoft.com/office/officeart/2018/2/layout/IconLabelList"/>
    <dgm:cxn modelId="{A22390E9-45F7-4556-8850-3C2753832AB7}" type="presParOf" srcId="{9FB32D69-FBDF-4807-9DD8-3028F76A3C38}" destId="{C6A96D80-A041-43DA-A602-BBE1673EB76F}" srcOrd="4" destOrd="0" presId="urn:microsoft.com/office/officeart/2018/2/layout/IconLabelList"/>
    <dgm:cxn modelId="{3FC72263-C444-4469-A658-8D5394D1132D}" type="presParOf" srcId="{C6A96D80-A041-43DA-A602-BBE1673EB76F}" destId="{B4EA1F33-947C-40D2-8505-0F514BAD03CB}" srcOrd="0" destOrd="0" presId="urn:microsoft.com/office/officeart/2018/2/layout/IconLabelList"/>
    <dgm:cxn modelId="{FDAE626B-81FA-43C1-9A1A-C34A4E74F29F}" type="presParOf" srcId="{C6A96D80-A041-43DA-A602-BBE1673EB76F}" destId="{D3AE89C9-9B37-480B-B3C5-82307E29991F}" srcOrd="1" destOrd="0" presId="urn:microsoft.com/office/officeart/2018/2/layout/IconLabelList"/>
    <dgm:cxn modelId="{80BBA66A-4159-4C41-9CE8-7B58C4E38254}" type="presParOf" srcId="{C6A96D80-A041-43DA-A602-BBE1673EB76F}" destId="{72C334EF-341C-437E-BB04-833E472DFD71}" srcOrd="2" destOrd="0" presId="urn:microsoft.com/office/officeart/2018/2/layout/IconLabelList"/>
    <dgm:cxn modelId="{FBF97147-8B9A-46C3-A42A-5D43302A0024}" type="presParOf" srcId="{9FB32D69-FBDF-4807-9DD8-3028F76A3C38}" destId="{C425B085-791B-47B8-82CE-513B5EDF77BA}" srcOrd="5" destOrd="0" presId="urn:microsoft.com/office/officeart/2018/2/layout/IconLabelList"/>
    <dgm:cxn modelId="{48F1EDD8-C5A1-4A19-8AE3-13E44B802EA4}" type="presParOf" srcId="{9FB32D69-FBDF-4807-9DD8-3028F76A3C38}" destId="{A672C4EC-067B-4BF1-A1F3-7FDAE848D994}" srcOrd="6" destOrd="0" presId="urn:microsoft.com/office/officeart/2018/2/layout/IconLabelList"/>
    <dgm:cxn modelId="{96F217B7-343D-418D-9AE6-A7652A3A08F3}" type="presParOf" srcId="{A672C4EC-067B-4BF1-A1F3-7FDAE848D994}" destId="{A383F705-0EA4-4648-A5E7-A815C204ADF1}" srcOrd="0" destOrd="0" presId="urn:microsoft.com/office/officeart/2018/2/layout/IconLabelList"/>
    <dgm:cxn modelId="{72B29269-59F0-4D7A-A561-2DCD436F5B6F}" type="presParOf" srcId="{A672C4EC-067B-4BF1-A1F3-7FDAE848D994}" destId="{EF6DFDE7-4A4D-4E71-9F08-D4D95468BCF4}" srcOrd="1" destOrd="0" presId="urn:microsoft.com/office/officeart/2018/2/layout/IconLabelList"/>
    <dgm:cxn modelId="{9CAB8CB0-B949-4613-834D-4E8165EC451D}" type="presParOf" srcId="{A672C4EC-067B-4BF1-A1F3-7FDAE848D994}" destId="{262832B0-27D9-4178-9185-F4C599B1328D}" srcOrd="2" destOrd="0" presId="urn:microsoft.com/office/officeart/2018/2/layout/IconLabelList"/>
    <dgm:cxn modelId="{27592645-4B57-4ED8-B5A5-8CA8C7ACC208}" type="presParOf" srcId="{9FB32D69-FBDF-4807-9DD8-3028F76A3C38}" destId="{703F4B76-F5CB-4A35-957A-F341CA73F54B}" srcOrd="7" destOrd="0" presId="urn:microsoft.com/office/officeart/2018/2/layout/IconLabelList"/>
    <dgm:cxn modelId="{703EABA5-B740-4B46-A11F-799BCC39CD46}" type="presParOf" srcId="{9FB32D69-FBDF-4807-9DD8-3028F76A3C38}" destId="{A5D5DCA4-D6B5-4EDB-81D2-70B9F1615FD1}" srcOrd="8" destOrd="0" presId="urn:microsoft.com/office/officeart/2018/2/layout/IconLabelList"/>
    <dgm:cxn modelId="{89ABBB8D-40F9-4E6F-A82A-C701011CBD73}" type="presParOf" srcId="{A5D5DCA4-D6B5-4EDB-81D2-70B9F1615FD1}" destId="{9E5D5B44-8BAB-4C96-99D5-3C6A1D308869}" srcOrd="0" destOrd="0" presId="urn:microsoft.com/office/officeart/2018/2/layout/IconLabelList"/>
    <dgm:cxn modelId="{69569EBF-BB5D-47BB-8252-C874D94D0398}" type="presParOf" srcId="{A5D5DCA4-D6B5-4EDB-81D2-70B9F1615FD1}" destId="{887F0726-AE8B-4F8D-BAEF-2D14DAD109FA}" srcOrd="1" destOrd="0" presId="urn:microsoft.com/office/officeart/2018/2/layout/IconLabelList"/>
    <dgm:cxn modelId="{E85ED375-C524-4CB7-97A7-225279A9BEC4}" type="presParOf" srcId="{A5D5DCA4-D6B5-4EDB-81D2-70B9F1615FD1}" destId="{3EEB3051-8D9F-4CD6-8B41-A10D86EBBAB3}" srcOrd="2" destOrd="0" presId="urn:microsoft.com/office/officeart/2018/2/layout/IconLabelList"/>
    <dgm:cxn modelId="{5E27D394-DE3D-4993-B63B-C6234A7B35A9}" type="presParOf" srcId="{9FB32D69-FBDF-4807-9DD8-3028F76A3C38}" destId="{73098392-D951-448A-935B-61396FCD2EE6}" srcOrd="9" destOrd="0" presId="urn:microsoft.com/office/officeart/2018/2/layout/IconLabelList"/>
    <dgm:cxn modelId="{EC1E015A-3028-4601-80B5-8CE40ACBCF65}" type="presParOf" srcId="{9FB32D69-FBDF-4807-9DD8-3028F76A3C38}" destId="{9EC0796B-FE82-46AA-9D43-3547493D6EBD}" srcOrd="10" destOrd="0" presId="urn:microsoft.com/office/officeart/2018/2/layout/IconLabelList"/>
    <dgm:cxn modelId="{ED8EA307-AE8E-4132-9DBD-96B8AF6875E6}" type="presParOf" srcId="{9EC0796B-FE82-46AA-9D43-3547493D6EBD}" destId="{A027A404-ECF5-47BD-9C0D-E47C4733CCE6}" srcOrd="0" destOrd="0" presId="urn:microsoft.com/office/officeart/2018/2/layout/IconLabelList"/>
    <dgm:cxn modelId="{8D1ABD73-1556-454B-8817-B5CC4FDBD6CA}" type="presParOf" srcId="{9EC0796B-FE82-46AA-9D43-3547493D6EBD}" destId="{F2F35FBE-CFC2-49C8-B305-D960A6B9BC19}" srcOrd="1" destOrd="0" presId="urn:microsoft.com/office/officeart/2018/2/layout/IconLabelList"/>
    <dgm:cxn modelId="{55320FA9-2078-4AE5-950A-D3AB79BDE0A2}" type="presParOf" srcId="{9EC0796B-FE82-46AA-9D43-3547493D6EBD}" destId="{16312931-4D39-41C7-813D-24D09148204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65E277-6AC3-468C-80F2-9B633F1EFA1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71650BB-5775-4D79-9A7F-B9DF69413A16}">
      <dgm:prSet/>
      <dgm:spPr/>
      <dgm:t>
        <a:bodyPr/>
        <a:lstStyle/>
        <a:p>
          <a:r>
            <a:rPr lang="en-GB"/>
            <a:t>High parking demand across UWTSD sites</a:t>
          </a:r>
          <a:endParaRPr lang="en-US"/>
        </a:p>
      </dgm:t>
    </dgm:pt>
    <dgm:pt modelId="{F62834F5-C3F8-485D-B2D9-96433B4E423E}" type="parTrans" cxnId="{C7E67AE1-2245-4946-AFBF-92523F453C2B}">
      <dgm:prSet/>
      <dgm:spPr/>
      <dgm:t>
        <a:bodyPr/>
        <a:lstStyle/>
        <a:p>
          <a:endParaRPr lang="en-US"/>
        </a:p>
      </dgm:t>
    </dgm:pt>
    <dgm:pt modelId="{8A719CD5-C096-480A-80B5-FA4CCC3B9AE4}" type="sibTrans" cxnId="{C7E67AE1-2245-4946-AFBF-92523F453C2B}">
      <dgm:prSet/>
      <dgm:spPr/>
      <dgm:t>
        <a:bodyPr/>
        <a:lstStyle/>
        <a:p>
          <a:endParaRPr lang="en-US"/>
        </a:p>
      </dgm:t>
    </dgm:pt>
    <dgm:pt modelId="{666AB668-A821-4F96-8A0B-04908A1A2AF9}">
      <dgm:prSet/>
      <dgm:spPr/>
      <dgm:t>
        <a:bodyPr/>
        <a:lstStyle/>
        <a:p>
          <a:r>
            <a:rPr lang="en-GB"/>
            <a:t>Too many single occupancy vehicles </a:t>
          </a:r>
          <a:endParaRPr lang="en-US"/>
        </a:p>
      </dgm:t>
    </dgm:pt>
    <dgm:pt modelId="{53321595-5317-4467-8BAF-3D7BC4E9AEE4}" type="parTrans" cxnId="{1BAE6F12-FA2E-422D-9147-626A8CD12816}">
      <dgm:prSet/>
      <dgm:spPr/>
      <dgm:t>
        <a:bodyPr/>
        <a:lstStyle/>
        <a:p>
          <a:endParaRPr lang="en-US"/>
        </a:p>
      </dgm:t>
    </dgm:pt>
    <dgm:pt modelId="{AF86F4ED-7492-4C08-A948-9F578572A215}" type="sibTrans" cxnId="{1BAE6F12-FA2E-422D-9147-626A8CD12816}">
      <dgm:prSet/>
      <dgm:spPr/>
      <dgm:t>
        <a:bodyPr/>
        <a:lstStyle/>
        <a:p>
          <a:endParaRPr lang="en-US"/>
        </a:p>
      </dgm:t>
    </dgm:pt>
    <dgm:pt modelId="{DB6BDB6E-8DD8-4A53-AB8A-2BD7B044F426}">
      <dgm:prSet/>
      <dgm:spPr/>
      <dgm:t>
        <a:bodyPr/>
        <a:lstStyle/>
        <a:p>
          <a:r>
            <a:rPr lang="en-GB"/>
            <a:t>Increased pollution and emissions </a:t>
          </a:r>
          <a:endParaRPr lang="en-US"/>
        </a:p>
      </dgm:t>
    </dgm:pt>
    <dgm:pt modelId="{75E230B3-A55F-4D0E-A135-12EB338B51F6}" type="parTrans" cxnId="{6B919E2B-DD8D-4997-8969-84AEE6D33F51}">
      <dgm:prSet/>
      <dgm:spPr/>
      <dgm:t>
        <a:bodyPr/>
        <a:lstStyle/>
        <a:p>
          <a:endParaRPr lang="en-US"/>
        </a:p>
      </dgm:t>
    </dgm:pt>
    <dgm:pt modelId="{BA2208C5-9AE0-4F65-BE60-8D5C0BC629C6}" type="sibTrans" cxnId="{6B919E2B-DD8D-4997-8969-84AEE6D33F51}">
      <dgm:prSet/>
      <dgm:spPr/>
      <dgm:t>
        <a:bodyPr/>
        <a:lstStyle/>
        <a:p>
          <a:endParaRPr lang="en-US"/>
        </a:p>
      </dgm:t>
    </dgm:pt>
    <dgm:pt modelId="{829E604C-3589-4A2C-95C1-16CF64D85DBA}">
      <dgm:prSet/>
      <dgm:spPr/>
      <dgm:t>
        <a:bodyPr/>
        <a:lstStyle/>
        <a:p>
          <a:r>
            <a:rPr lang="en-GB"/>
            <a:t>Unreliable public transport  </a:t>
          </a:r>
          <a:endParaRPr lang="en-US"/>
        </a:p>
      </dgm:t>
    </dgm:pt>
    <dgm:pt modelId="{90F34330-C7CA-4AFE-8684-A6C57E09CA24}" type="parTrans" cxnId="{3FD35BD2-724E-4266-9015-229D5A60B669}">
      <dgm:prSet/>
      <dgm:spPr/>
      <dgm:t>
        <a:bodyPr/>
        <a:lstStyle/>
        <a:p>
          <a:endParaRPr lang="en-US"/>
        </a:p>
      </dgm:t>
    </dgm:pt>
    <dgm:pt modelId="{25431CBA-BBAF-4A54-9C0D-0E617CD081DA}" type="sibTrans" cxnId="{3FD35BD2-724E-4266-9015-229D5A60B669}">
      <dgm:prSet/>
      <dgm:spPr/>
      <dgm:t>
        <a:bodyPr/>
        <a:lstStyle/>
        <a:p>
          <a:endParaRPr lang="en-US"/>
        </a:p>
      </dgm:t>
    </dgm:pt>
    <dgm:pt modelId="{BC19FAE4-37A5-4EE1-97FF-5568D749E63B}">
      <dgm:prSet/>
      <dgm:spPr/>
      <dgm:t>
        <a:bodyPr/>
        <a:lstStyle/>
        <a:p>
          <a:r>
            <a:rPr lang="en-GB"/>
            <a:t>Week social connection between course </a:t>
          </a:r>
          <a:endParaRPr lang="en-US"/>
        </a:p>
      </dgm:t>
    </dgm:pt>
    <dgm:pt modelId="{6D5F85E1-3E91-42E8-86B7-457F6F4702E7}" type="parTrans" cxnId="{2CC3ACF9-531C-4909-AB64-893F600FAAB1}">
      <dgm:prSet/>
      <dgm:spPr/>
      <dgm:t>
        <a:bodyPr/>
        <a:lstStyle/>
        <a:p>
          <a:endParaRPr lang="en-US"/>
        </a:p>
      </dgm:t>
    </dgm:pt>
    <dgm:pt modelId="{40554839-3A89-4ABD-964B-497CCF6F37EC}" type="sibTrans" cxnId="{2CC3ACF9-531C-4909-AB64-893F600FAAB1}">
      <dgm:prSet/>
      <dgm:spPr/>
      <dgm:t>
        <a:bodyPr/>
        <a:lstStyle/>
        <a:p>
          <a:endParaRPr lang="en-US"/>
        </a:p>
      </dgm:t>
    </dgm:pt>
    <dgm:pt modelId="{8815C8EB-CF8A-452D-815C-D3BD206801C9}" type="pres">
      <dgm:prSet presAssocID="{AB65E277-6AC3-468C-80F2-9B633F1EFA1A}" presName="vert0" presStyleCnt="0">
        <dgm:presLayoutVars>
          <dgm:dir/>
          <dgm:animOne val="branch"/>
          <dgm:animLvl val="lvl"/>
        </dgm:presLayoutVars>
      </dgm:prSet>
      <dgm:spPr/>
    </dgm:pt>
    <dgm:pt modelId="{550B8FDB-D8B9-4C71-BB67-C08D6F5A731D}" type="pres">
      <dgm:prSet presAssocID="{271650BB-5775-4D79-9A7F-B9DF69413A16}" presName="thickLine" presStyleLbl="alignNode1" presStyleIdx="0" presStyleCnt="5"/>
      <dgm:spPr/>
    </dgm:pt>
    <dgm:pt modelId="{1F0D0F2B-7F9C-4BEC-B3E0-DED835334536}" type="pres">
      <dgm:prSet presAssocID="{271650BB-5775-4D79-9A7F-B9DF69413A16}" presName="horz1" presStyleCnt="0"/>
      <dgm:spPr/>
    </dgm:pt>
    <dgm:pt modelId="{7D5F1D04-1E61-4C54-874F-E38D550E53D1}" type="pres">
      <dgm:prSet presAssocID="{271650BB-5775-4D79-9A7F-B9DF69413A16}" presName="tx1" presStyleLbl="revTx" presStyleIdx="0" presStyleCnt="5"/>
      <dgm:spPr/>
    </dgm:pt>
    <dgm:pt modelId="{89EE4364-48A8-4C80-9BE1-DA7469686C63}" type="pres">
      <dgm:prSet presAssocID="{271650BB-5775-4D79-9A7F-B9DF69413A16}" presName="vert1" presStyleCnt="0"/>
      <dgm:spPr/>
    </dgm:pt>
    <dgm:pt modelId="{B55D33E3-3C5B-49EF-91D1-C2E1EAAF1D69}" type="pres">
      <dgm:prSet presAssocID="{666AB668-A821-4F96-8A0B-04908A1A2AF9}" presName="thickLine" presStyleLbl="alignNode1" presStyleIdx="1" presStyleCnt="5"/>
      <dgm:spPr/>
    </dgm:pt>
    <dgm:pt modelId="{5BD77E56-9A19-445E-BE7F-CE626F9161C8}" type="pres">
      <dgm:prSet presAssocID="{666AB668-A821-4F96-8A0B-04908A1A2AF9}" presName="horz1" presStyleCnt="0"/>
      <dgm:spPr/>
    </dgm:pt>
    <dgm:pt modelId="{743244A0-61CD-4121-A5CF-BB207E96CCC8}" type="pres">
      <dgm:prSet presAssocID="{666AB668-A821-4F96-8A0B-04908A1A2AF9}" presName="tx1" presStyleLbl="revTx" presStyleIdx="1" presStyleCnt="5"/>
      <dgm:spPr/>
    </dgm:pt>
    <dgm:pt modelId="{5B33914B-BD4F-47F9-9002-1CBE2E061CBA}" type="pres">
      <dgm:prSet presAssocID="{666AB668-A821-4F96-8A0B-04908A1A2AF9}" presName="vert1" presStyleCnt="0"/>
      <dgm:spPr/>
    </dgm:pt>
    <dgm:pt modelId="{263EF168-7377-4126-843B-9CF4A8D8A4CC}" type="pres">
      <dgm:prSet presAssocID="{DB6BDB6E-8DD8-4A53-AB8A-2BD7B044F426}" presName="thickLine" presStyleLbl="alignNode1" presStyleIdx="2" presStyleCnt="5"/>
      <dgm:spPr/>
    </dgm:pt>
    <dgm:pt modelId="{E941A285-7111-422D-BB86-D99FB2EBC321}" type="pres">
      <dgm:prSet presAssocID="{DB6BDB6E-8DD8-4A53-AB8A-2BD7B044F426}" presName="horz1" presStyleCnt="0"/>
      <dgm:spPr/>
    </dgm:pt>
    <dgm:pt modelId="{57130833-E8BA-4792-BB70-88ED5007CA9E}" type="pres">
      <dgm:prSet presAssocID="{DB6BDB6E-8DD8-4A53-AB8A-2BD7B044F426}" presName="tx1" presStyleLbl="revTx" presStyleIdx="2" presStyleCnt="5"/>
      <dgm:spPr/>
    </dgm:pt>
    <dgm:pt modelId="{82EAD798-C9BB-46FD-812C-1A99008FCC17}" type="pres">
      <dgm:prSet presAssocID="{DB6BDB6E-8DD8-4A53-AB8A-2BD7B044F426}" presName="vert1" presStyleCnt="0"/>
      <dgm:spPr/>
    </dgm:pt>
    <dgm:pt modelId="{2F5F500D-E554-4DA3-9EFF-07FF4FE31CDE}" type="pres">
      <dgm:prSet presAssocID="{829E604C-3589-4A2C-95C1-16CF64D85DBA}" presName="thickLine" presStyleLbl="alignNode1" presStyleIdx="3" presStyleCnt="5"/>
      <dgm:spPr/>
    </dgm:pt>
    <dgm:pt modelId="{69636400-EC0A-4E03-B837-A291E0384C8B}" type="pres">
      <dgm:prSet presAssocID="{829E604C-3589-4A2C-95C1-16CF64D85DBA}" presName="horz1" presStyleCnt="0"/>
      <dgm:spPr/>
    </dgm:pt>
    <dgm:pt modelId="{30CF22B1-AD5F-42CE-B57E-55095FD85470}" type="pres">
      <dgm:prSet presAssocID="{829E604C-3589-4A2C-95C1-16CF64D85DBA}" presName="tx1" presStyleLbl="revTx" presStyleIdx="3" presStyleCnt="5"/>
      <dgm:spPr/>
    </dgm:pt>
    <dgm:pt modelId="{00CD8E27-BE2F-4D18-A730-148D65B503D9}" type="pres">
      <dgm:prSet presAssocID="{829E604C-3589-4A2C-95C1-16CF64D85DBA}" presName="vert1" presStyleCnt="0"/>
      <dgm:spPr/>
    </dgm:pt>
    <dgm:pt modelId="{2F31CA01-2482-430F-BA55-5A3AECFD0319}" type="pres">
      <dgm:prSet presAssocID="{BC19FAE4-37A5-4EE1-97FF-5568D749E63B}" presName="thickLine" presStyleLbl="alignNode1" presStyleIdx="4" presStyleCnt="5"/>
      <dgm:spPr/>
    </dgm:pt>
    <dgm:pt modelId="{C9FB68CD-FD77-40CC-8D34-E77EE53520D6}" type="pres">
      <dgm:prSet presAssocID="{BC19FAE4-37A5-4EE1-97FF-5568D749E63B}" presName="horz1" presStyleCnt="0"/>
      <dgm:spPr/>
    </dgm:pt>
    <dgm:pt modelId="{52F16954-E010-427B-9908-08A15CB4FCC9}" type="pres">
      <dgm:prSet presAssocID="{BC19FAE4-37A5-4EE1-97FF-5568D749E63B}" presName="tx1" presStyleLbl="revTx" presStyleIdx="4" presStyleCnt="5"/>
      <dgm:spPr/>
    </dgm:pt>
    <dgm:pt modelId="{D7F93648-9957-44B8-A321-385F6DA1C6D5}" type="pres">
      <dgm:prSet presAssocID="{BC19FAE4-37A5-4EE1-97FF-5568D749E63B}" presName="vert1" presStyleCnt="0"/>
      <dgm:spPr/>
    </dgm:pt>
  </dgm:ptLst>
  <dgm:cxnLst>
    <dgm:cxn modelId="{1BAE6F12-FA2E-422D-9147-626A8CD12816}" srcId="{AB65E277-6AC3-468C-80F2-9B633F1EFA1A}" destId="{666AB668-A821-4F96-8A0B-04908A1A2AF9}" srcOrd="1" destOrd="0" parTransId="{53321595-5317-4467-8BAF-3D7BC4E9AEE4}" sibTransId="{AF86F4ED-7492-4C08-A948-9F578572A215}"/>
    <dgm:cxn modelId="{6B919E2B-DD8D-4997-8969-84AEE6D33F51}" srcId="{AB65E277-6AC3-468C-80F2-9B633F1EFA1A}" destId="{DB6BDB6E-8DD8-4A53-AB8A-2BD7B044F426}" srcOrd="2" destOrd="0" parTransId="{75E230B3-A55F-4D0E-A135-12EB338B51F6}" sibTransId="{BA2208C5-9AE0-4F65-BE60-8D5C0BC629C6}"/>
    <dgm:cxn modelId="{17FE3F30-CA70-4DC0-A8B0-FCB72F2407C4}" type="presOf" srcId="{829E604C-3589-4A2C-95C1-16CF64D85DBA}" destId="{30CF22B1-AD5F-42CE-B57E-55095FD85470}" srcOrd="0" destOrd="0" presId="urn:microsoft.com/office/officeart/2008/layout/LinedList"/>
    <dgm:cxn modelId="{B6E23B70-8EEE-4CB0-A531-1F5C91512866}" type="presOf" srcId="{271650BB-5775-4D79-9A7F-B9DF69413A16}" destId="{7D5F1D04-1E61-4C54-874F-E38D550E53D1}" srcOrd="0" destOrd="0" presId="urn:microsoft.com/office/officeart/2008/layout/LinedList"/>
    <dgm:cxn modelId="{441770A4-0870-45F1-928A-56A058D7B40B}" type="presOf" srcId="{AB65E277-6AC3-468C-80F2-9B633F1EFA1A}" destId="{8815C8EB-CF8A-452D-815C-D3BD206801C9}" srcOrd="0" destOrd="0" presId="urn:microsoft.com/office/officeart/2008/layout/LinedList"/>
    <dgm:cxn modelId="{42BB27C6-E515-42EC-8F8F-34517CB630E3}" type="presOf" srcId="{BC19FAE4-37A5-4EE1-97FF-5568D749E63B}" destId="{52F16954-E010-427B-9908-08A15CB4FCC9}" srcOrd="0" destOrd="0" presId="urn:microsoft.com/office/officeart/2008/layout/LinedList"/>
    <dgm:cxn modelId="{3FD35BD2-724E-4266-9015-229D5A60B669}" srcId="{AB65E277-6AC3-468C-80F2-9B633F1EFA1A}" destId="{829E604C-3589-4A2C-95C1-16CF64D85DBA}" srcOrd="3" destOrd="0" parTransId="{90F34330-C7CA-4AFE-8684-A6C57E09CA24}" sibTransId="{25431CBA-BBAF-4A54-9C0D-0E617CD081DA}"/>
    <dgm:cxn modelId="{523C9DDE-0CAC-4C4C-A3F0-87CA3EFB39E1}" type="presOf" srcId="{DB6BDB6E-8DD8-4A53-AB8A-2BD7B044F426}" destId="{57130833-E8BA-4792-BB70-88ED5007CA9E}" srcOrd="0" destOrd="0" presId="urn:microsoft.com/office/officeart/2008/layout/LinedList"/>
    <dgm:cxn modelId="{C7E67AE1-2245-4946-AFBF-92523F453C2B}" srcId="{AB65E277-6AC3-468C-80F2-9B633F1EFA1A}" destId="{271650BB-5775-4D79-9A7F-B9DF69413A16}" srcOrd="0" destOrd="0" parTransId="{F62834F5-C3F8-485D-B2D9-96433B4E423E}" sibTransId="{8A719CD5-C096-480A-80B5-FA4CCC3B9AE4}"/>
    <dgm:cxn modelId="{0259C4F4-A67D-46D4-89BE-3D357308D0C6}" type="presOf" srcId="{666AB668-A821-4F96-8A0B-04908A1A2AF9}" destId="{743244A0-61CD-4121-A5CF-BB207E96CCC8}" srcOrd="0" destOrd="0" presId="urn:microsoft.com/office/officeart/2008/layout/LinedList"/>
    <dgm:cxn modelId="{2CC3ACF9-531C-4909-AB64-893F600FAAB1}" srcId="{AB65E277-6AC3-468C-80F2-9B633F1EFA1A}" destId="{BC19FAE4-37A5-4EE1-97FF-5568D749E63B}" srcOrd="4" destOrd="0" parTransId="{6D5F85E1-3E91-42E8-86B7-457F6F4702E7}" sibTransId="{40554839-3A89-4ABD-964B-497CCF6F37EC}"/>
    <dgm:cxn modelId="{ED7FF241-C7F6-4906-932A-7B0375C457DB}" type="presParOf" srcId="{8815C8EB-CF8A-452D-815C-D3BD206801C9}" destId="{550B8FDB-D8B9-4C71-BB67-C08D6F5A731D}" srcOrd="0" destOrd="0" presId="urn:microsoft.com/office/officeart/2008/layout/LinedList"/>
    <dgm:cxn modelId="{8315FD5B-9796-4E32-8B74-3BA25E534628}" type="presParOf" srcId="{8815C8EB-CF8A-452D-815C-D3BD206801C9}" destId="{1F0D0F2B-7F9C-4BEC-B3E0-DED835334536}" srcOrd="1" destOrd="0" presId="urn:microsoft.com/office/officeart/2008/layout/LinedList"/>
    <dgm:cxn modelId="{7ACA30EC-E033-474F-86EA-CF408D716B4B}" type="presParOf" srcId="{1F0D0F2B-7F9C-4BEC-B3E0-DED835334536}" destId="{7D5F1D04-1E61-4C54-874F-E38D550E53D1}" srcOrd="0" destOrd="0" presId="urn:microsoft.com/office/officeart/2008/layout/LinedList"/>
    <dgm:cxn modelId="{7F580FF0-348F-47AA-9EA8-10928C5C7D57}" type="presParOf" srcId="{1F0D0F2B-7F9C-4BEC-B3E0-DED835334536}" destId="{89EE4364-48A8-4C80-9BE1-DA7469686C63}" srcOrd="1" destOrd="0" presId="urn:microsoft.com/office/officeart/2008/layout/LinedList"/>
    <dgm:cxn modelId="{D1639C1C-C10E-4B57-9B1F-05240DF76796}" type="presParOf" srcId="{8815C8EB-CF8A-452D-815C-D3BD206801C9}" destId="{B55D33E3-3C5B-49EF-91D1-C2E1EAAF1D69}" srcOrd="2" destOrd="0" presId="urn:microsoft.com/office/officeart/2008/layout/LinedList"/>
    <dgm:cxn modelId="{56A42034-D99B-4394-8B33-7B2983BBD158}" type="presParOf" srcId="{8815C8EB-CF8A-452D-815C-D3BD206801C9}" destId="{5BD77E56-9A19-445E-BE7F-CE626F9161C8}" srcOrd="3" destOrd="0" presId="urn:microsoft.com/office/officeart/2008/layout/LinedList"/>
    <dgm:cxn modelId="{BF55AAFF-151C-4E1E-847E-058AE7227CEC}" type="presParOf" srcId="{5BD77E56-9A19-445E-BE7F-CE626F9161C8}" destId="{743244A0-61CD-4121-A5CF-BB207E96CCC8}" srcOrd="0" destOrd="0" presId="urn:microsoft.com/office/officeart/2008/layout/LinedList"/>
    <dgm:cxn modelId="{2AFDBC19-726E-4ED0-BFAA-A8B5EAA0D099}" type="presParOf" srcId="{5BD77E56-9A19-445E-BE7F-CE626F9161C8}" destId="{5B33914B-BD4F-47F9-9002-1CBE2E061CBA}" srcOrd="1" destOrd="0" presId="urn:microsoft.com/office/officeart/2008/layout/LinedList"/>
    <dgm:cxn modelId="{87DB752F-C1A3-4140-88D5-F4E53F8129F2}" type="presParOf" srcId="{8815C8EB-CF8A-452D-815C-D3BD206801C9}" destId="{263EF168-7377-4126-843B-9CF4A8D8A4CC}" srcOrd="4" destOrd="0" presId="urn:microsoft.com/office/officeart/2008/layout/LinedList"/>
    <dgm:cxn modelId="{3FF15798-3130-46F8-9219-3B15BA63F100}" type="presParOf" srcId="{8815C8EB-CF8A-452D-815C-D3BD206801C9}" destId="{E941A285-7111-422D-BB86-D99FB2EBC321}" srcOrd="5" destOrd="0" presId="urn:microsoft.com/office/officeart/2008/layout/LinedList"/>
    <dgm:cxn modelId="{22D57CE6-DFFC-4353-B298-A9B9FA6B2E2A}" type="presParOf" srcId="{E941A285-7111-422D-BB86-D99FB2EBC321}" destId="{57130833-E8BA-4792-BB70-88ED5007CA9E}" srcOrd="0" destOrd="0" presId="urn:microsoft.com/office/officeart/2008/layout/LinedList"/>
    <dgm:cxn modelId="{F8020D80-B812-49A7-A3FB-B788CA30F098}" type="presParOf" srcId="{E941A285-7111-422D-BB86-D99FB2EBC321}" destId="{82EAD798-C9BB-46FD-812C-1A99008FCC17}" srcOrd="1" destOrd="0" presId="urn:microsoft.com/office/officeart/2008/layout/LinedList"/>
    <dgm:cxn modelId="{01115378-6E42-4928-86B5-D4C39A2AF767}" type="presParOf" srcId="{8815C8EB-CF8A-452D-815C-D3BD206801C9}" destId="{2F5F500D-E554-4DA3-9EFF-07FF4FE31CDE}" srcOrd="6" destOrd="0" presId="urn:microsoft.com/office/officeart/2008/layout/LinedList"/>
    <dgm:cxn modelId="{B157B89F-8304-4F87-8FFC-D3AEB240835E}" type="presParOf" srcId="{8815C8EB-CF8A-452D-815C-D3BD206801C9}" destId="{69636400-EC0A-4E03-B837-A291E0384C8B}" srcOrd="7" destOrd="0" presId="urn:microsoft.com/office/officeart/2008/layout/LinedList"/>
    <dgm:cxn modelId="{5100108E-70E5-45AA-8F4A-82C5FA0822EE}" type="presParOf" srcId="{69636400-EC0A-4E03-B837-A291E0384C8B}" destId="{30CF22B1-AD5F-42CE-B57E-55095FD85470}" srcOrd="0" destOrd="0" presId="urn:microsoft.com/office/officeart/2008/layout/LinedList"/>
    <dgm:cxn modelId="{77E76BC2-6C08-44A6-9CE3-0E100AFF8105}" type="presParOf" srcId="{69636400-EC0A-4E03-B837-A291E0384C8B}" destId="{00CD8E27-BE2F-4D18-A730-148D65B503D9}" srcOrd="1" destOrd="0" presId="urn:microsoft.com/office/officeart/2008/layout/LinedList"/>
    <dgm:cxn modelId="{C55C991E-AA1C-4B57-95E1-DB1681C198C7}" type="presParOf" srcId="{8815C8EB-CF8A-452D-815C-D3BD206801C9}" destId="{2F31CA01-2482-430F-BA55-5A3AECFD0319}" srcOrd="8" destOrd="0" presId="urn:microsoft.com/office/officeart/2008/layout/LinedList"/>
    <dgm:cxn modelId="{D503EB66-5E70-4192-8D63-CB7F8F64442C}" type="presParOf" srcId="{8815C8EB-CF8A-452D-815C-D3BD206801C9}" destId="{C9FB68CD-FD77-40CC-8D34-E77EE53520D6}" srcOrd="9" destOrd="0" presId="urn:microsoft.com/office/officeart/2008/layout/LinedList"/>
    <dgm:cxn modelId="{E616F5D9-AECF-4B66-87F6-79BCE4ECCBB1}" type="presParOf" srcId="{C9FB68CD-FD77-40CC-8D34-E77EE53520D6}" destId="{52F16954-E010-427B-9908-08A15CB4FCC9}" srcOrd="0" destOrd="0" presId="urn:microsoft.com/office/officeart/2008/layout/LinedList"/>
    <dgm:cxn modelId="{3B292166-DC8E-4493-A96E-13F6206A7D2A}" type="presParOf" srcId="{C9FB68CD-FD77-40CC-8D34-E77EE53520D6}" destId="{D7F93648-9957-44B8-A321-385F6DA1C6D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71C178-74A7-4FA4-A220-17D132EC443A}" type="doc">
      <dgm:prSet loTypeId="urn:microsoft.com/office/officeart/2005/8/layout/hList9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0C5E3ADB-29D3-42AB-A92B-FF59B14C9F7D}">
      <dgm:prSet phldr="0"/>
      <dgm:spPr/>
      <dgm:t>
        <a:bodyPr/>
        <a:lstStyle/>
        <a:p>
          <a:pPr rtl="0"/>
          <a:endParaRPr lang="en-GB">
            <a:latin typeface="Aptos Display" panose="020F0302020204030204"/>
          </a:endParaRPr>
        </a:p>
      </dgm:t>
    </dgm:pt>
    <dgm:pt modelId="{DB019212-4B00-48BD-8C09-6EB99C25327D}" type="parTrans" cxnId="{831B0767-6E4F-4E64-9AF0-02083293E149}">
      <dgm:prSet/>
      <dgm:spPr/>
    </dgm:pt>
    <dgm:pt modelId="{E870D4A6-F1FE-463E-8CE1-826CE7B9C721}" type="sibTrans" cxnId="{831B0767-6E4F-4E64-9AF0-02083293E149}">
      <dgm:prSet/>
      <dgm:spPr/>
    </dgm:pt>
    <dgm:pt modelId="{463D7AC7-4529-4504-9E34-21CDFD54D3D6}">
      <dgm:prSet phldr="0"/>
      <dgm:spPr/>
      <dgm:t>
        <a:bodyPr/>
        <a:lstStyle/>
        <a:p>
          <a:endParaRPr lang="en-GB">
            <a:latin typeface="Aptos Display" panose="020F0302020204030204"/>
          </a:endParaRPr>
        </a:p>
      </dgm:t>
    </dgm:pt>
    <dgm:pt modelId="{B32D9BA9-206D-4DD3-9DBD-A47F92ECBEC8}" type="parTrans" cxnId="{A0F7AA94-7B15-4919-A679-529632C187B5}">
      <dgm:prSet/>
      <dgm:spPr/>
    </dgm:pt>
    <dgm:pt modelId="{148FFC90-741A-48EE-8215-56A8809CB43D}" type="sibTrans" cxnId="{A0F7AA94-7B15-4919-A679-529632C187B5}">
      <dgm:prSet/>
      <dgm:spPr/>
    </dgm:pt>
    <dgm:pt modelId="{219CCD52-4F83-4011-914D-56C51BAC1151}">
      <dgm:prSet phldr="0"/>
      <dgm:spPr/>
      <dgm:t>
        <a:bodyPr/>
        <a:lstStyle/>
        <a:p>
          <a:endParaRPr lang="en-GB">
            <a:latin typeface="Aptos Display" panose="020F0302020204030204"/>
          </a:endParaRPr>
        </a:p>
      </dgm:t>
    </dgm:pt>
    <dgm:pt modelId="{EECC0D62-6501-47A9-9B43-027672BFCE17}" type="parTrans" cxnId="{F2DE9267-2700-443C-8137-4CD78FAB54BD}">
      <dgm:prSet/>
      <dgm:spPr/>
    </dgm:pt>
    <dgm:pt modelId="{5F769EC8-0C72-4535-9FD5-A22982E22DAA}" type="sibTrans" cxnId="{F2DE9267-2700-443C-8137-4CD78FAB54BD}">
      <dgm:prSet/>
      <dgm:spPr/>
    </dgm:pt>
    <dgm:pt modelId="{B28E7E73-BC74-494E-B19C-68F4151135A8}">
      <dgm:prSet phldr="0"/>
      <dgm:spPr/>
      <dgm:t>
        <a:bodyPr/>
        <a:lstStyle/>
        <a:p>
          <a:endParaRPr lang="en-GB">
            <a:latin typeface="Aptos Display" panose="020F0302020204030204"/>
          </a:endParaRPr>
        </a:p>
      </dgm:t>
    </dgm:pt>
    <dgm:pt modelId="{D340638F-50EB-4D74-A39A-54BACD3ACD10}" type="parTrans" cxnId="{1548473F-9222-4708-82E4-7C310CB12C33}">
      <dgm:prSet/>
      <dgm:spPr/>
    </dgm:pt>
    <dgm:pt modelId="{1357BE5D-4F48-4611-8DD7-CAF3975ECC30}" type="sibTrans" cxnId="{1548473F-9222-4708-82E4-7C310CB12C33}">
      <dgm:prSet/>
      <dgm:spPr/>
    </dgm:pt>
    <dgm:pt modelId="{8401FDDB-DA1E-4E20-A243-B2182E35E78D}" type="pres">
      <dgm:prSet presAssocID="{B171C178-74A7-4FA4-A220-17D132EC443A}" presName="list" presStyleCnt="0">
        <dgm:presLayoutVars>
          <dgm:dir/>
          <dgm:animLvl val="lvl"/>
        </dgm:presLayoutVars>
      </dgm:prSet>
      <dgm:spPr/>
    </dgm:pt>
    <dgm:pt modelId="{31A4CD99-0BD6-42C3-B859-AE8E5BEE11BE}" type="pres">
      <dgm:prSet presAssocID="{0C5E3ADB-29D3-42AB-A92B-FF59B14C9F7D}" presName="posSpace" presStyleCnt="0"/>
      <dgm:spPr/>
    </dgm:pt>
    <dgm:pt modelId="{E2A054F5-60CE-492A-8853-18E980FD8343}" type="pres">
      <dgm:prSet presAssocID="{0C5E3ADB-29D3-42AB-A92B-FF59B14C9F7D}" presName="vertFlow" presStyleCnt="0"/>
      <dgm:spPr/>
    </dgm:pt>
    <dgm:pt modelId="{617409B0-CF54-4426-A96B-E8B76F82D90F}" type="pres">
      <dgm:prSet presAssocID="{0C5E3ADB-29D3-42AB-A92B-FF59B14C9F7D}" presName="topSpace" presStyleCnt="0"/>
      <dgm:spPr/>
    </dgm:pt>
    <dgm:pt modelId="{6CD0218C-317E-435B-90C9-0BA501E9D067}" type="pres">
      <dgm:prSet presAssocID="{0C5E3ADB-29D3-42AB-A92B-FF59B14C9F7D}" presName="firstComp" presStyleCnt="0"/>
      <dgm:spPr/>
    </dgm:pt>
    <dgm:pt modelId="{EB0EBA61-05B7-48AB-8D48-0F2CE0929745}" type="pres">
      <dgm:prSet presAssocID="{0C5E3ADB-29D3-42AB-A92B-FF59B14C9F7D}" presName="firstChild" presStyleLbl="bgAccFollowNode1" presStyleIdx="0" presStyleCnt="4"/>
      <dgm:spPr/>
    </dgm:pt>
    <dgm:pt modelId="{F1A82AAD-19B2-4565-8323-F047C14D8974}" type="pres">
      <dgm:prSet presAssocID="{0C5E3ADB-29D3-42AB-A92B-FF59B14C9F7D}" presName="firstChildTx" presStyleLbl="bgAccFollowNode1" presStyleIdx="0" presStyleCnt="4">
        <dgm:presLayoutVars>
          <dgm:bulletEnabled val="1"/>
        </dgm:presLayoutVars>
      </dgm:prSet>
      <dgm:spPr/>
    </dgm:pt>
    <dgm:pt modelId="{E99BB687-B193-4718-AB4D-8C0BED554002}" type="pres">
      <dgm:prSet presAssocID="{0C5E3ADB-29D3-42AB-A92B-FF59B14C9F7D}" presName="negSpace" presStyleCnt="0"/>
      <dgm:spPr/>
    </dgm:pt>
    <dgm:pt modelId="{64A741F8-3902-42FC-98B2-330958528A63}" type="pres">
      <dgm:prSet presAssocID="{0C5E3ADB-29D3-42AB-A92B-FF59B14C9F7D}" presName="circle" presStyleLbl="node1" presStyleIdx="0" presStyleCnt="4"/>
      <dgm:spPr/>
    </dgm:pt>
    <dgm:pt modelId="{460246C9-3242-4222-B172-ABDE3E235534}" type="pres">
      <dgm:prSet presAssocID="{E870D4A6-F1FE-463E-8CE1-826CE7B9C721}" presName="transSpace" presStyleCnt="0"/>
      <dgm:spPr/>
    </dgm:pt>
    <dgm:pt modelId="{F1925B09-AC6C-427F-8B65-C13623CF373E}" type="pres">
      <dgm:prSet presAssocID="{463D7AC7-4529-4504-9E34-21CDFD54D3D6}" presName="posSpace" presStyleCnt="0"/>
      <dgm:spPr/>
    </dgm:pt>
    <dgm:pt modelId="{6BEA818A-EBB3-4535-8A1B-A3611981CDDF}" type="pres">
      <dgm:prSet presAssocID="{463D7AC7-4529-4504-9E34-21CDFD54D3D6}" presName="vertFlow" presStyleCnt="0"/>
      <dgm:spPr/>
    </dgm:pt>
    <dgm:pt modelId="{B2B9769E-425E-4DE0-91CC-4D62FE298BAD}" type="pres">
      <dgm:prSet presAssocID="{463D7AC7-4529-4504-9E34-21CDFD54D3D6}" presName="topSpace" presStyleCnt="0"/>
      <dgm:spPr/>
    </dgm:pt>
    <dgm:pt modelId="{D65D70B8-B508-4DE8-9414-CA9070429695}" type="pres">
      <dgm:prSet presAssocID="{463D7AC7-4529-4504-9E34-21CDFD54D3D6}" presName="firstComp" presStyleCnt="0"/>
      <dgm:spPr/>
    </dgm:pt>
    <dgm:pt modelId="{1DEBB66F-F623-4600-BB02-ADD0DD03C920}" type="pres">
      <dgm:prSet presAssocID="{463D7AC7-4529-4504-9E34-21CDFD54D3D6}" presName="firstChild" presStyleLbl="bgAccFollowNode1" presStyleIdx="1" presStyleCnt="4"/>
      <dgm:spPr/>
    </dgm:pt>
    <dgm:pt modelId="{F8080BB5-DB5D-4F2F-8DD7-C42243D15E3A}" type="pres">
      <dgm:prSet presAssocID="{463D7AC7-4529-4504-9E34-21CDFD54D3D6}" presName="firstChildTx" presStyleLbl="bgAccFollowNode1" presStyleIdx="1" presStyleCnt="4">
        <dgm:presLayoutVars>
          <dgm:bulletEnabled val="1"/>
        </dgm:presLayoutVars>
      </dgm:prSet>
      <dgm:spPr/>
    </dgm:pt>
    <dgm:pt modelId="{DEF76E9D-89C3-45AC-944E-396B1755768E}" type="pres">
      <dgm:prSet presAssocID="{463D7AC7-4529-4504-9E34-21CDFD54D3D6}" presName="negSpace" presStyleCnt="0"/>
      <dgm:spPr/>
    </dgm:pt>
    <dgm:pt modelId="{E3A1EC1E-A491-49AE-8421-7B3210CBBF60}" type="pres">
      <dgm:prSet presAssocID="{463D7AC7-4529-4504-9E34-21CDFD54D3D6}" presName="circle" presStyleLbl="node1" presStyleIdx="1" presStyleCnt="4"/>
      <dgm:spPr/>
    </dgm:pt>
    <dgm:pt modelId="{51822733-DEE7-4F87-8B10-568D07958223}" type="pres">
      <dgm:prSet presAssocID="{148FFC90-741A-48EE-8215-56A8809CB43D}" presName="transSpace" presStyleCnt="0"/>
      <dgm:spPr/>
    </dgm:pt>
    <dgm:pt modelId="{B21F11FA-041A-4668-9B35-EE255CC201C6}" type="pres">
      <dgm:prSet presAssocID="{219CCD52-4F83-4011-914D-56C51BAC1151}" presName="posSpace" presStyleCnt="0"/>
      <dgm:spPr/>
    </dgm:pt>
    <dgm:pt modelId="{26C5D2E4-0594-4158-BEBD-72A45A4AC6E0}" type="pres">
      <dgm:prSet presAssocID="{219CCD52-4F83-4011-914D-56C51BAC1151}" presName="vertFlow" presStyleCnt="0"/>
      <dgm:spPr/>
    </dgm:pt>
    <dgm:pt modelId="{85A886FD-BE8A-4383-826B-50974A372573}" type="pres">
      <dgm:prSet presAssocID="{219CCD52-4F83-4011-914D-56C51BAC1151}" presName="topSpace" presStyleCnt="0"/>
      <dgm:spPr/>
    </dgm:pt>
    <dgm:pt modelId="{9A106B67-39E8-4B29-98AD-1266211E4662}" type="pres">
      <dgm:prSet presAssocID="{219CCD52-4F83-4011-914D-56C51BAC1151}" presName="firstComp" presStyleCnt="0"/>
      <dgm:spPr/>
    </dgm:pt>
    <dgm:pt modelId="{0D68D4B8-AE3B-4B33-B005-DADEA71ACB49}" type="pres">
      <dgm:prSet presAssocID="{219CCD52-4F83-4011-914D-56C51BAC1151}" presName="firstChild" presStyleLbl="bgAccFollowNode1" presStyleIdx="2" presStyleCnt="4"/>
      <dgm:spPr/>
    </dgm:pt>
    <dgm:pt modelId="{F5BC5A3B-F8DD-4277-A353-7549976F42CC}" type="pres">
      <dgm:prSet presAssocID="{219CCD52-4F83-4011-914D-56C51BAC1151}" presName="firstChildTx" presStyleLbl="bgAccFollowNode1" presStyleIdx="2" presStyleCnt="4">
        <dgm:presLayoutVars>
          <dgm:bulletEnabled val="1"/>
        </dgm:presLayoutVars>
      </dgm:prSet>
      <dgm:spPr/>
    </dgm:pt>
    <dgm:pt modelId="{284E011C-6BC1-4BEB-BBAD-6CADE77E12CE}" type="pres">
      <dgm:prSet presAssocID="{219CCD52-4F83-4011-914D-56C51BAC1151}" presName="negSpace" presStyleCnt="0"/>
      <dgm:spPr/>
    </dgm:pt>
    <dgm:pt modelId="{204E5CB2-60F3-44C4-94AB-904197A95686}" type="pres">
      <dgm:prSet presAssocID="{219CCD52-4F83-4011-914D-56C51BAC1151}" presName="circle" presStyleLbl="node1" presStyleIdx="2" presStyleCnt="4"/>
      <dgm:spPr/>
    </dgm:pt>
    <dgm:pt modelId="{3B8034D4-2335-493B-9A84-0362F38E08A1}" type="pres">
      <dgm:prSet presAssocID="{5F769EC8-0C72-4535-9FD5-A22982E22DAA}" presName="transSpace" presStyleCnt="0"/>
      <dgm:spPr/>
    </dgm:pt>
    <dgm:pt modelId="{B777B90E-6EAC-493F-8155-501179410F88}" type="pres">
      <dgm:prSet presAssocID="{B28E7E73-BC74-494E-B19C-68F4151135A8}" presName="posSpace" presStyleCnt="0"/>
      <dgm:spPr/>
    </dgm:pt>
    <dgm:pt modelId="{31847F18-E45C-44EB-9374-54B83F6FC999}" type="pres">
      <dgm:prSet presAssocID="{B28E7E73-BC74-494E-B19C-68F4151135A8}" presName="vertFlow" presStyleCnt="0"/>
      <dgm:spPr/>
    </dgm:pt>
    <dgm:pt modelId="{48585299-207E-42ED-B7EF-9DB2756C4E3E}" type="pres">
      <dgm:prSet presAssocID="{B28E7E73-BC74-494E-B19C-68F4151135A8}" presName="topSpace" presStyleCnt="0"/>
      <dgm:spPr/>
    </dgm:pt>
    <dgm:pt modelId="{DE4263AC-3F9C-4489-A83E-0CAC2BEEBE25}" type="pres">
      <dgm:prSet presAssocID="{B28E7E73-BC74-494E-B19C-68F4151135A8}" presName="firstComp" presStyleCnt="0"/>
      <dgm:spPr/>
    </dgm:pt>
    <dgm:pt modelId="{4541F312-7207-4580-802C-F4DB41719849}" type="pres">
      <dgm:prSet presAssocID="{B28E7E73-BC74-494E-B19C-68F4151135A8}" presName="firstChild" presStyleLbl="bgAccFollowNode1" presStyleIdx="3" presStyleCnt="4"/>
      <dgm:spPr/>
    </dgm:pt>
    <dgm:pt modelId="{F7A70E18-CB5D-45F3-BD46-6B802591A9C8}" type="pres">
      <dgm:prSet presAssocID="{B28E7E73-BC74-494E-B19C-68F4151135A8}" presName="firstChildTx" presStyleLbl="bgAccFollowNode1" presStyleIdx="3" presStyleCnt="4">
        <dgm:presLayoutVars>
          <dgm:bulletEnabled val="1"/>
        </dgm:presLayoutVars>
      </dgm:prSet>
      <dgm:spPr/>
    </dgm:pt>
    <dgm:pt modelId="{1297259D-78E9-4B89-B913-70B23AE728EB}" type="pres">
      <dgm:prSet presAssocID="{B28E7E73-BC74-494E-B19C-68F4151135A8}" presName="negSpace" presStyleCnt="0"/>
      <dgm:spPr/>
    </dgm:pt>
    <dgm:pt modelId="{40A864DE-DC51-4EDB-B6A5-56292E06363F}" type="pres">
      <dgm:prSet presAssocID="{B28E7E73-BC74-494E-B19C-68F4151135A8}" presName="circle" presStyleLbl="node1" presStyleIdx="3" presStyleCnt="4"/>
      <dgm:spPr/>
    </dgm:pt>
  </dgm:ptLst>
  <dgm:cxnLst>
    <dgm:cxn modelId="{200D9600-4ED0-47EF-9245-7090D2081842}" type="presOf" srcId="{B171C178-74A7-4FA4-A220-17D132EC443A}" destId="{8401FDDB-DA1E-4E20-A243-B2182E35E78D}" srcOrd="0" destOrd="0" presId="urn:microsoft.com/office/officeart/2005/8/layout/hList9"/>
    <dgm:cxn modelId="{3A0DD31C-FCD8-4826-B95C-9CBDCF5228DA}" type="presOf" srcId="{219CCD52-4F83-4011-914D-56C51BAC1151}" destId="{204E5CB2-60F3-44C4-94AB-904197A95686}" srcOrd="0" destOrd="0" presId="urn:microsoft.com/office/officeart/2005/8/layout/hList9"/>
    <dgm:cxn modelId="{00439529-B083-42E6-8987-C73841409C44}" type="presOf" srcId="{B28E7E73-BC74-494E-B19C-68F4151135A8}" destId="{40A864DE-DC51-4EDB-B6A5-56292E06363F}" srcOrd="0" destOrd="0" presId="urn:microsoft.com/office/officeart/2005/8/layout/hList9"/>
    <dgm:cxn modelId="{D0F9803D-A93E-4E89-8E6A-D483F9FA38A1}" type="presOf" srcId="{0C5E3ADB-29D3-42AB-A92B-FF59B14C9F7D}" destId="{64A741F8-3902-42FC-98B2-330958528A63}" srcOrd="0" destOrd="0" presId="urn:microsoft.com/office/officeart/2005/8/layout/hList9"/>
    <dgm:cxn modelId="{1548473F-9222-4708-82E4-7C310CB12C33}" srcId="{B171C178-74A7-4FA4-A220-17D132EC443A}" destId="{B28E7E73-BC74-494E-B19C-68F4151135A8}" srcOrd="3" destOrd="0" parTransId="{D340638F-50EB-4D74-A39A-54BACD3ACD10}" sibTransId="{1357BE5D-4F48-4611-8DD7-CAF3975ECC30}"/>
    <dgm:cxn modelId="{F81DFC5F-6782-4855-8C13-DF61C5079286}" type="presOf" srcId="{463D7AC7-4529-4504-9E34-21CDFD54D3D6}" destId="{E3A1EC1E-A491-49AE-8421-7B3210CBBF60}" srcOrd="0" destOrd="0" presId="urn:microsoft.com/office/officeart/2005/8/layout/hList9"/>
    <dgm:cxn modelId="{831B0767-6E4F-4E64-9AF0-02083293E149}" srcId="{B171C178-74A7-4FA4-A220-17D132EC443A}" destId="{0C5E3ADB-29D3-42AB-A92B-FF59B14C9F7D}" srcOrd="0" destOrd="0" parTransId="{DB019212-4B00-48BD-8C09-6EB99C25327D}" sibTransId="{E870D4A6-F1FE-463E-8CE1-826CE7B9C721}"/>
    <dgm:cxn modelId="{F2DE9267-2700-443C-8137-4CD78FAB54BD}" srcId="{B171C178-74A7-4FA4-A220-17D132EC443A}" destId="{219CCD52-4F83-4011-914D-56C51BAC1151}" srcOrd="2" destOrd="0" parTransId="{EECC0D62-6501-47A9-9B43-027672BFCE17}" sibTransId="{5F769EC8-0C72-4535-9FD5-A22982E22DAA}"/>
    <dgm:cxn modelId="{A0F7AA94-7B15-4919-A679-529632C187B5}" srcId="{B171C178-74A7-4FA4-A220-17D132EC443A}" destId="{463D7AC7-4529-4504-9E34-21CDFD54D3D6}" srcOrd="1" destOrd="0" parTransId="{B32D9BA9-206D-4DD3-9DBD-A47F92ECBEC8}" sibTransId="{148FFC90-741A-48EE-8215-56A8809CB43D}"/>
    <dgm:cxn modelId="{68EAF4AC-BB99-4D04-B4F5-08290E52C62E}" type="presParOf" srcId="{8401FDDB-DA1E-4E20-A243-B2182E35E78D}" destId="{31A4CD99-0BD6-42C3-B859-AE8E5BEE11BE}" srcOrd="0" destOrd="0" presId="urn:microsoft.com/office/officeart/2005/8/layout/hList9"/>
    <dgm:cxn modelId="{A4DFE4E3-48FB-457F-95D9-6CDCDBD4ECDB}" type="presParOf" srcId="{8401FDDB-DA1E-4E20-A243-B2182E35E78D}" destId="{E2A054F5-60CE-492A-8853-18E980FD8343}" srcOrd="1" destOrd="0" presId="urn:microsoft.com/office/officeart/2005/8/layout/hList9"/>
    <dgm:cxn modelId="{76BAAFA4-2264-4784-A65B-1FBB212D9C37}" type="presParOf" srcId="{E2A054F5-60CE-492A-8853-18E980FD8343}" destId="{617409B0-CF54-4426-A96B-E8B76F82D90F}" srcOrd="0" destOrd="0" presId="urn:microsoft.com/office/officeart/2005/8/layout/hList9"/>
    <dgm:cxn modelId="{0B37E572-363F-44C6-A53A-D8713CADDFDB}" type="presParOf" srcId="{E2A054F5-60CE-492A-8853-18E980FD8343}" destId="{6CD0218C-317E-435B-90C9-0BA501E9D067}" srcOrd="1" destOrd="0" presId="urn:microsoft.com/office/officeart/2005/8/layout/hList9"/>
    <dgm:cxn modelId="{2DB0A570-9486-42D9-83E2-B04E747F8D4B}" type="presParOf" srcId="{6CD0218C-317E-435B-90C9-0BA501E9D067}" destId="{EB0EBA61-05B7-48AB-8D48-0F2CE0929745}" srcOrd="0" destOrd="0" presId="urn:microsoft.com/office/officeart/2005/8/layout/hList9"/>
    <dgm:cxn modelId="{035AE396-B480-4FA1-9AD0-CE953DA8A9D1}" type="presParOf" srcId="{6CD0218C-317E-435B-90C9-0BA501E9D067}" destId="{F1A82AAD-19B2-4565-8323-F047C14D8974}" srcOrd="1" destOrd="0" presId="urn:microsoft.com/office/officeart/2005/8/layout/hList9"/>
    <dgm:cxn modelId="{662C8C3D-49D7-4470-A0A4-371BAF7A9BF7}" type="presParOf" srcId="{8401FDDB-DA1E-4E20-A243-B2182E35E78D}" destId="{E99BB687-B193-4718-AB4D-8C0BED554002}" srcOrd="2" destOrd="0" presId="urn:microsoft.com/office/officeart/2005/8/layout/hList9"/>
    <dgm:cxn modelId="{562C092C-A54A-4FBA-9812-F5FD964454B2}" type="presParOf" srcId="{8401FDDB-DA1E-4E20-A243-B2182E35E78D}" destId="{64A741F8-3902-42FC-98B2-330958528A63}" srcOrd="3" destOrd="0" presId="urn:microsoft.com/office/officeart/2005/8/layout/hList9"/>
    <dgm:cxn modelId="{50067B0B-09F2-4028-8143-8206B9080A5D}" type="presParOf" srcId="{8401FDDB-DA1E-4E20-A243-B2182E35E78D}" destId="{460246C9-3242-4222-B172-ABDE3E235534}" srcOrd="4" destOrd="0" presId="urn:microsoft.com/office/officeart/2005/8/layout/hList9"/>
    <dgm:cxn modelId="{40B9FEF7-1A69-4CBA-AD81-82FB4C12138A}" type="presParOf" srcId="{8401FDDB-DA1E-4E20-A243-B2182E35E78D}" destId="{F1925B09-AC6C-427F-8B65-C13623CF373E}" srcOrd="5" destOrd="0" presId="urn:microsoft.com/office/officeart/2005/8/layout/hList9"/>
    <dgm:cxn modelId="{06E95154-B2D3-44C3-B748-FCF8694592BB}" type="presParOf" srcId="{8401FDDB-DA1E-4E20-A243-B2182E35E78D}" destId="{6BEA818A-EBB3-4535-8A1B-A3611981CDDF}" srcOrd="6" destOrd="0" presId="urn:microsoft.com/office/officeart/2005/8/layout/hList9"/>
    <dgm:cxn modelId="{EACC4C0F-11A3-474B-AC8A-187A43F03409}" type="presParOf" srcId="{6BEA818A-EBB3-4535-8A1B-A3611981CDDF}" destId="{B2B9769E-425E-4DE0-91CC-4D62FE298BAD}" srcOrd="0" destOrd="0" presId="urn:microsoft.com/office/officeart/2005/8/layout/hList9"/>
    <dgm:cxn modelId="{9400D582-C4A6-45F8-892B-453CF6E9F2EB}" type="presParOf" srcId="{6BEA818A-EBB3-4535-8A1B-A3611981CDDF}" destId="{D65D70B8-B508-4DE8-9414-CA9070429695}" srcOrd="1" destOrd="0" presId="urn:microsoft.com/office/officeart/2005/8/layout/hList9"/>
    <dgm:cxn modelId="{80055731-2A40-4A1E-B93A-038971788D21}" type="presParOf" srcId="{D65D70B8-B508-4DE8-9414-CA9070429695}" destId="{1DEBB66F-F623-4600-BB02-ADD0DD03C920}" srcOrd="0" destOrd="0" presId="urn:microsoft.com/office/officeart/2005/8/layout/hList9"/>
    <dgm:cxn modelId="{ADDB8885-6686-446C-9950-C8949EDAED00}" type="presParOf" srcId="{D65D70B8-B508-4DE8-9414-CA9070429695}" destId="{F8080BB5-DB5D-4F2F-8DD7-C42243D15E3A}" srcOrd="1" destOrd="0" presId="urn:microsoft.com/office/officeart/2005/8/layout/hList9"/>
    <dgm:cxn modelId="{32C994A2-D373-4B05-B53C-DEA1481C0BE2}" type="presParOf" srcId="{8401FDDB-DA1E-4E20-A243-B2182E35E78D}" destId="{DEF76E9D-89C3-45AC-944E-396B1755768E}" srcOrd="7" destOrd="0" presId="urn:microsoft.com/office/officeart/2005/8/layout/hList9"/>
    <dgm:cxn modelId="{84B71107-1378-4B96-8EFB-79A6970940E9}" type="presParOf" srcId="{8401FDDB-DA1E-4E20-A243-B2182E35E78D}" destId="{E3A1EC1E-A491-49AE-8421-7B3210CBBF60}" srcOrd="8" destOrd="0" presId="urn:microsoft.com/office/officeart/2005/8/layout/hList9"/>
    <dgm:cxn modelId="{FE251236-0B17-45D3-B4D8-458B9D2ADD64}" type="presParOf" srcId="{8401FDDB-DA1E-4E20-A243-B2182E35E78D}" destId="{51822733-DEE7-4F87-8B10-568D07958223}" srcOrd="9" destOrd="0" presId="urn:microsoft.com/office/officeart/2005/8/layout/hList9"/>
    <dgm:cxn modelId="{111BA7D5-0801-49CF-BF2F-431623941A4B}" type="presParOf" srcId="{8401FDDB-DA1E-4E20-A243-B2182E35E78D}" destId="{B21F11FA-041A-4668-9B35-EE255CC201C6}" srcOrd="10" destOrd="0" presId="urn:microsoft.com/office/officeart/2005/8/layout/hList9"/>
    <dgm:cxn modelId="{3125F745-AD2A-48F1-A940-5C65F281DE52}" type="presParOf" srcId="{8401FDDB-DA1E-4E20-A243-B2182E35E78D}" destId="{26C5D2E4-0594-4158-BEBD-72A45A4AC6E0}" srcOrd="11" destOrd="0" presId="urn:microsoft.com/office/officeart/2005/8/layout/hList9"/>
    <dgm:cxn modelId="{764D1BAB-DCC8-44C1-AF35-49D4F6DE7B55}" type="presParOf" srcId="{26C5D2E4-0594-4158-BEBD-72A45A4AC6E0}" destId="{85A886FD-BE8A-4383-826B-50974A372573}" srcOrd="0" destOrd="0" presId="urn:microsoft.com/office/officeart/2005/8/layout/hList9"/>
    <dgm:cxn modelId="{B3B2E65A-C489-4586-B58A-14827347579E}" type="presParOf" srcId="{26C5D2E4-0594-4158-BEBD-72A45A4AC6E0}" destId="{9A106B67-39E8-4B29-98AD-1266211E4662}" srcOrd="1" destOrd="0" presId="urn:microsoft.com/office/officeart/2005/8/layout/hList9"/>
    <dgm:cxn modelId="{106B46BA-F1E9-46BB-B7C1-63769B42ED64}" type="presParOf" srcId="{9A106B67-39E8-4B29-98AD-1266211E4662}" destId="{0D68D4B8-AE3B-4B33-B005-DADEA71ACB49}" srcOrd="0" destOrd="0" presId="urn:microsoft.com/office/officeart/2005/8/layout/hList9"/>
    <dgm:cxn modelId="{E108AF03-FCB2-4585-9925-6D8ED32CE625}" type="presParOf" srcId="{9A106B67-39E8-4B29-98AD-1266211E4662}" destId="{F5BC5A3B-F8DD-4277-A353-7549976F42CC}" srcOrd="1" destOrd="0" presId="urn:microsoft.com/office/officeart/2005/8/layout/hList9"/>
    <dgm:cxn modelId="{72D3DF2B-0AD0-42FE-B30F-72E15AC52B97}" type="presParOf" srcId="{8401FDDB-DA1E-4E20-A243-B2182E35E78D}" destId="{284E011C-6BC1-4BEB-BBAD-6CADE77E12CE}" srcOrd="12" destOrd="0" presId="urn:microsoft.com/office/officeart/2005/8/layout/hList9"/>
    <dgm:cxn modelId="{BFD85078-1DB6-4118-8441-D850B28273FF}" type="presParOf" srcId="{8401FDDB-DA1E-4E20-A243-B2182E35E78D}" destId="{204E5CB2-60F3-44C4-94AB-904197A95686}" srcOrd="13" destOrd="0" presId="urn:microsoft.com/office/officeart/2005/8/layout/hList9"/>
    <dgm:cxn modelId="{43DBA6C1-583C-4145-86F2-172A3D1455DE}" type="presParOf" srcId="{8401FDDB-DA1E-4E20-A243-B2182E35E78D}" destId="{3B8034D4-2335-493B-9A84-0362F38E08A1}" srcOrd="14" destOrd="0" presId="urn:microsoft.com/office/officeart/2005/8/layout/hList9"/>
    <dgm:cxn modelId="{25F30623-DF0D-4CB2-8CC4-F31673C6DA7E}" type="presParOf" srcId="{8401FDDB-DA1E-4E20-A243-B2182E35E78D}" destId="{B777B90E-6EAC-493F-8155-501179410F88}" srcOrd="15" destOrd="0" presId="urn:microsoft.com/office/officeart/2005/8/layout/hList9"/>
    <dgm:cxn modelId="{627B46E1-E09D-445D-AFE0-CA89541FA4D5}" type="presParOf" srcId="{8401FDDB-DA1E-4E20-A243-B2182E35E78D}" destId="{31847F18-E45C-44EB-9374-54B83F6FC999}" srcOrd="16" destOrd="0" presId="urn:microsoft.com/office/officeart/2005/8/layout/hList9"/>
    <dgm:cxn modelId="{A1F38680-2B96-4B7F-BDD9-17CE79F8D549}" type="presParOf" srcId="{31847F18-E45C-44EB-9374-54B83F6FC999}" destId="{48585299-207E-42ED-B7EF-9DB2756C4E3E}" srcOrd="0" destOrd="0" presId="urn:microsoft.com/office/officeart/2005/8/layout/hList9"/>
    <dgm:cxn modelId="{91169800-4D07-4CD0-A639-48449585518A}" type="presParOf" srcId="{31847F18-E45C-44EB-9374-54B83F6FC999}" destId="{DE4263AC-3F9C-4489-A83E-0CAC2BEEBE25}" srcOrd="1" destOrd="0" presId="urn:microsoft.com/office/officeart/2005/8/layout/hList9"/>
    <dgm:cxn modelId="{9900E68C-3145-4EE8-814C-5A5534F7E636}" type="presParOf" srcId="{DE4263AC-3F9C-4489-A83E-0CAC2BEEBE25}" destId="{4541F312-7207-4580-802C-F4DB41719849}" srcOrd="0" destOrd="0" presId="urn:microsoft.com/office/officeart/2005/8/layout/hList9"/>
    <dgm:cxn modelId="{BE711C90-2C01-4F17-AD03-3FC075F31E19}" type="presParOf" srcId="{DE4263AC-3F9C-4489-A83E-0CAC2BEEBE25}" destId="{F7A70E18-CB5D-45F3-BD46-6B802591A9C8}" srcOrd="1" destOrd="0" presId="urn:microsoft.com/office/officeart/2005/8/layout/hList9"/>
    <dgm:cxn modelId="{F328B312-CB7E-4BD1-8F78-12AFAD0210E3}" type="presParOf" srcId="{8401FDDB-DA1E-4E20-A243-B2182E35E78D}" destId="{1297259D-78E9-4B89-B913-70B23AE728EB}" srcOrd="17" destOrd="0" presId="urn:microsoft.com/office/officeart/2005/8/layout/hList9"/>
    <dgm:cxn modelId="{77C7FBD4-7294-46D4-ABFF-D1D4602C6189}" type="presParOf" srcId="{8401FDDB-DA1E-4E20-A243-B2182E35E78D}" destId="{40A864DE-DC51-4EDB-B6A5-56292E06363F}" srcOrd="1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9F09B7-9E2A-4D86-922E-EC5B06915743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5E182DD-20AB-441E-8BFE-9C80A3F44CDA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solidFill>
                <a:schemeClr val="bg1"/>
              </a:solidFill>
              <a:latin typeface="Calibri"/>
              <a:ea typeface="Calibri"/>
              <a:cs typeface="Calibri"/>
            </a:rPr>
            <a:t>Starter package – cleaning product bundle averaging between £2 to £5</a:t>
          </a:r>
          <a:endParaRPr lang="en-GB" b="0">
            <a:solidFill>
              <a:schemeClr val="bg1"/>
            </a:solidFill>
          </a:endParaRPr>
        </a:p>
      </dgm:t>
    </dgm:pt>
    <dgm:pt modelId="{5EBD8948-2C6A-453B-AC77-1C792C111C07}" type="parTrans" cxnId="{DBE0EFE0-32FA-4017-AC24-37174BFABE34}">
      <dgm:prSet/>
      <dgm:spPr/>
      <dgm:t>
        <a:bodyPr/>
        <a:lstStyle/>
        <a:p>
          <a:endParaRPr lang="en-GB"/>
        </a:p>
      </dgm:t>
    </dgm:pt>
    <dgm:pt modelId="{A9C9585D-1ECD-4D14-8E59-C84716508D47}" type="sibTrans" cxnId="{DBE0EFE0-32FA-4017-AC24-37174BFABE34}">
      <dgm:prSet/>
      <dgm:spPr/>
      <dgm:t>
        <a:bodyPr/>
        <a:lstStyle/>
        <a:p>
          <a:endParaRPr lang="en-GB"/>
        </a:p>
      </dgm:t>
    </dgm:pt>
    <dgm:pt modelId="{F958504D-4E19-4D3A-84E8-B7C73A5C19FB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solidFill>
                <a:schemeClr val="bg1"/>
              </a:solidFill>
              <a:latin typeface="Calibri"/>
              <a:ea typeface="Calibri"/>
              <a:cs typeface="Calibri"/>
            </a:rPr>
            <a:t>Staff - £26,000 to £30,000 per staff annually </a:t>
          </a:r>
        </a:p>
      </dgm:t>
    </dgm:pt>
    <dgm:pt modelId="{CBE73261-4CEA-4099-AA6C-66EDB995B737}" type="parTrans" cxnId="{8992558F-DC97-46BE-B042-1FEFA7FEBA04}">
      <dgm:prSet/>
      <dgm:spPr/>
    </dgm:pt>
    <dgm:pt modelId="{2CBF260E-09A1-4DD5-8417-EB23E1101A92}" type="sibTrans" cxnId="{8992558F-DC97-46BE-B042-1FEFA7FEBA04}">
      <dgm:prSet/>
      <dgm:spPr/>
      <dgm:t>
        <a:bodyPr/>
        <a:lstStyle/>
        <a:p>
          <a:endParaRPr lang="en-US"/>
        </a:p>
      </dgm:t>
    </dgm:pt>
    <dgm:pt modelId="{8C8ACE79-6466-48ED-BAEC-BFCD79349598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solidFill>
                <a:schemeClr val="bg1"/>
              </a:solidFill>
              <a:latin typeface="Calibri"/>
              <a:ea typeface="Calibri"/>
              <a:cs typeface="Calibri"/>
            </a:rPr>
            <a:t>App – Apple store annually £80, Google store £20 one-time purchase</a:t>
          </a:r>
          <a:endParaRPr lang="en-US" b="1">
            <a:solidFill>
              <a:schemeClr val="bg1"/>
            </a:solidFill>
            <a:latin typeface="Calibri"/>
            <a:ea typeface="Calibri"/>
            <a:cs typeface="Calibri"/>
          </a:endParaRPr>
        </a:p>
      </dgm:t>
    </dgm:pt>
    <dgm:pt modelId="{68B3D8C6-3AE1-413E-B7BF-12AC681992A2}" type="parTrans" cxnId="{44A276F6-07D2-45FB-AA95-AB5549588260}">
      <dgm:prSet/>
      <dgm:spPr/>
    </dgm:pt>
    <dgm:pt modelId="{C5B72BF7-3B87-4E0C-BAA0-1A68030DE92B}" type="sibTrans" cxnId="{44A276F6-07D2-45FB-AA95-AB5549588260}">
      <dgm:prSet/>
      <dgm:spPr/>
      <dgm:t>
        <a:bodyPr/>
        <a:lstStyle/>
        <a:p>
          <a:endParaRPr lang="en-US"/>
        </a:p>
      </dgm:t>
    </dgm:pt>
    <dgm:pt modelId="{4C0EA4DE-94CC-43B3-AC9F-63586CC78D84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solidFill>
                <a:schemeClr val="bg1"/>
              </a:solidFill>
              <a:latin typeface="Calibri"/>
              <a:ea typeface="Calibri"/>
              <a:cs typeface="Calibri"/>
            </a:rPr>
            <a:t>Incentive – Cost to make a coffee averages between 15p to 30p</a:t>
          </a:r>
        </a:p>
      </dgm:t>
    </dgm:pt>
    <dgm:pt modelId="{D31D1347-8228-4467-9518-1D2319B346CE}" type="parTrans" cxnId="{97EE7F1F-172A-4F09-9058-D4A9A1953AFF}">
      <dgm:prSet/>
      <dgm:spPr/>
    </dgm:pt>
    <dgm:pt modelId="{27B338F5-5497-4763-AFA8-C0B930AD92C2}" type="sibTrans" cxnId="{97EE7F1F-172A-4F09-9058-D4A9A1953AFF}">
      <dgm:prSet/>
      <dgm:spPr/>
      <dgm:t>
        <a:bodyPr/>
        <a:lstStyle/>
        <a:p>
          <a:endParaRPr lang="en-US"/>
        </a:p>
      </dgm:t>
    </dgm:pt>
    <dgm:pt modelId="{8AAAE8E7-AFB3-45A2-B01D-9024BE171C72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solidFill>
                <a:schemeClr val="bg1"/>
              </a:solidFill>
              <a:latin typeface="Calibri"/>
              <a:ea typeface="Calibri"/>
              <a:cs typeface="Calibri"/>
            </a:rPr>
            <a:t>Server - £100 to £250 per month, costing for the App server, Database hosting, storage &amp; traffic</a:t>
          </a:r>
        </a:p>
      </dgm:t>
    </dgm:pt>
    <dgm:pt modelId="{A85CE557-6F7B-4D1B-871B-F30BBB41B236}" type="parTrans" cxnId="{5B2DF2E9-2577-4241-B459-D9B445514793}">
      <dgm:prSet/>
      <dgm:spPr/>
    </dgm:pt>
    <dgm:pt modelId="{7E705E5C-1941-4F44-846D-4A70FFB5A5D1}" type="sibTrans" cxnId="{5B2DF2E9-2577-4241-B459-D9B445514793}">
      <dgm:prSet/>
      <dgm:spPr/>
      <dgm:t>
        <a:bodyPr/>
        <a:lstStyle/>
        <a:p>
          <a:endParaRPr lang="en-US"/>
        </a:p>
      </dgm:t>
    </dgm:pt>
    <dgm:pt modelId="{3EF1DB51-9366-4CFF-93C1-AA527B71F83E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solidFill>
                <a:schemeClr val="bg1"/>
              </a:solidFill>
              <a:latin typeface="Calibri"/>
              <a:ea typeface="Calibri"/>
              <a:cs typeface="Calibri"/>
            </a:rPr>
            <a:t>Training staff – vehicle training for staff £1300</a:t>
          </a:r>
        </a:p>
      </dgm:t>
    </dgm:pt>
    <dgm:pt modelId="{3264EE6D-82B3-465A-81C7-A41E03E23F3A}" type="parTrans" cxnId="{5D1CE6BA-B261-446A-95C0-313BD55441E4}">
      <dgm:prSet/>
      <dgm:spPr/>
    </dgm:pt>
    <dgm:pt modelId="{D74309EA-A927-4E27-B637-C46DAE14FECF}" type="sibTrans" cxnId="{5D1CE6BA-B261-446A-95C0-313BD55441E4}">
      <dgm:prSet/>
      <dgm:spPr/>
      <dgm:t>
        <a:bodyPr/>
        <a:lstStyle/>
        <a:p>
          <a:endParaRPr lang="en-US"/>
        </a:p>
      </dgm:t>
    </dgm:pt>
    <dgm:pt modelId="{4B84467C-ADDB-4BCB-B4F6-18D8644B686B}" type="pres">
      <dgm:prSet presAssocID="{8F9F09B7-9E2A-4D86-922E-EC5B06915743}" presName="root" presStyleCnt="0">
        <dgm:presLayoutVars>
          <dgm:dir/>
          <dgm:resizeHandles val="exact"/>
        </dgm:presLayoutVars>
      </dgm:prSet>
      <dgm:spPr/>
    </dgm:pt>
    <dgm:pt modelId="{C22330EB-949F-430F-85FE-D65E9CEFF8D9}" type="pres">
      <dgm:prSet presAssocID="{F958504D-4E19-4D3A-84E8-B7C73A5C19FB}" presName="compNode" presStyleCnt="0"/>
      <dgm:spPr/>
    </dgm:pt>
    <dgm:pt modelId="{40627B2C-DBEA-44C6-B8A3-116D32B95251}" type="pres">
      <dgm:prSet presAssocID="{F958504D-4E19-4D3A-84E8-B7C73A5C19FB}" presName="iconBgRect" presStyleLbl="bgShp" presStyleIdx="0" presStyleCnt="6"/>
      <dgm:spPr/>
    </dgm:pt>
    <dgm:pt modelId="{3B4A78DE-3E6A-4A12-A26B-3A1F0950715B}" type="pres">
      <dgm:prSet presAssocID="{F958504D-4E19-4D3A-84E8-B7C73A5C19FB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2D46E035-22DC-41EB-9283-4E0A0A26AA61}" type="pres">
      <dgm:prSet presAssocID="{F958504D-4E19-4D3A-84E8-B7C73A5C19FB}" presName="spaceRect" presStyleCnt="0"/>
      <dgm:spPr/>
    </dgm:pt>
    <dgm:pt modelId="{FDDEEA07-3638-4A8C-BCA5-C564CF310448}" type="pres">
      <dgm:prSet presAssocID="{F958504D-4E19-4D3A-84E8-B7C73A5C19FB}" presName="textRect" presStyleLbl="revTx" presStyleIdx="0" presStyleCnt="6">
        <dgm:presLayoutVars>
          <dgm:chMax val="1"/>
          <dgm:chPref val="1"/>
        </dgm:presLayoutVars>
      </dgm:prSet>
      <dgm:spPr/>
    </dgm:pt>
    <dgm:pt modelId="{66AD0A04-EB71-4C41-8CA3-B553C1784912}" type="pres">
      <dgm:prSet presAssocID="{2CBF260E-09A1-4DD5-8417-EB23E1101A92}" presName="sibTrans" presStyleCnt="0"/>
      <dgm:spPr/>
    </dgm:pt>
    <dgm:pt modelId="{6ADB9620-906D-402B-9EB7-46FD32C631B6}" type="pres">
      <dgm:prSet presAssocID="{8C8ACE79-6466-48ED-BAEC-BFCD79349598}" presName="compNode" presStyleCnt="0"/>
      <dgm:spPr/>
    </dgm:pt>
    <dgm:pt modelId="{EE7AED74-970F-4CE2-980D-850967EE116C}" type="pres">
      <dgm:prSet presAssocID="{8C8ACE79-6466-48ED-BAEC-BFCD79349598}" presName="iconBgRect" presStyleLbl="bgShp" presStyleIdx="1" presStyleCnt="6"/>
      <dgm:spPr/>
    </dgm:pt>
    <dgm:pt modelId="{797DA21E-902C-439F-AD25-7E49FECDA459}" type="pres">
      <dgm:prSet presAssocID="{8C8ACE79-6466-48ED-BAEC-BFCD79349598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56D761D-F90C-4788-9C1E-4451C7F48C58}" type="pres">
      <dgm:prSet presAssocID="{8C8ACE79-6466-48ED-BAEC-BFCD79349598}" presName="spaceRect" presStyleCnt="0"/>
      <dgm:spPr/>
    </dgm:pt>
    <dgm:pt modelId="{9C14F1AF-E5F6-48DA-B4C0-6D616714851D}" type="pres">
      <dgm:prSet presAssocID="{8C8ACE79-6466-48ED-BAEC-BFCD79349598}" presName="textRect" presStyleLbl="revTx" presStyleIdx="1" presStyleCnt="6">
        <dgm:presLayoutVars>
          <dgm:chMax val="1"/>
          <dgm:chPref val="1"/>
        </dgm:presLayoutVars>
      </dgm:prSet>
      <dgm:spPr/>
    </dgm:pt>
    <dgm:pt modelId="{2C50F7E1-ABA0-452F-986A-0C6D68C33563}" type="pres">
      <dgm:prSet presAssocID="{C5B72BF7-3B87-4E0C-BAA0-1A68030DE92B}" presName="sibTrans" presStyleCnt="0"/>
      <dgm:spPr/>
    </dgm:pt>
    <dgm:pt modelId="{BA6A4BB8-F240-4610-9CE6-34C77F81453A}" type="pres">
      <dgm:prSet presAssocID="{4C0EA4DE-94CC-43B3-AC9F-63586CC78D84}" presName="compNode" presStyleCnt="0"/>
      <dgm:spPr/>
    </dgm:pt>
    <dgm:pt modelId="{362C276B-9D7D-45C7-94FB-FDF5FA9C27AF}" type="pres">
      <dgm:prSet presAssocID="{4C0EA4DE-94CC-43B3-AC9F-63586CC78D84}" presName="iconBgRect" presStyleLbl="bgShp" presStyleIdx="2" presStyleCnt="6"/>
      <dgm:spPr/>
    </dgm:pt>
    <dgm:pt modelId="{0CED0382-9C6D-4F67-9AB7-7830B7DE1AF0}" type="pres">
      <dgm:prSet presAssocID="{4C0EA4DE-94CC-43B3-AC9F-63586CC78D84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84698D60-5D1C-47BC-8525-674F17AAF200}" type="pres">
      <dgm:prSet presAssocID="{4C0EA4DE-94CC-43B3-AC9F-63586CC78D84}" presName="spaceRect" presStyleCnt="0"/>
      <dgm:spPr/>
    </dgm:pt>
    <dgm:pt modelId="{0AC5F3D1-BAC1-492F-9AAC-B87313C44DBF}" type="pres">
      <dgm:prSet presAssocID="{4C0EA4DE-94CC-43B3-AC9F-63586CC78D84}" presName="textRect" presStyleLbl="revTx" presStyleIdx="2" presStyleCnt="6">
        <dgm:presLayoutVars>
          <dgm:chMax val="1"/>
          <dgm:chPref val="1"/>
        </dgm:presLayoutVars>
      </dgm:prSet>
      <dgm:spPr/>
    </dgm:pt>
    <dgm:pt modelId="{F43ACB6A-416C-4717-B016-942509020BE2}" type="pres">
      <dgm:prSet presAssocID="{27B338F5-5497-4763-AFA8-C0B930AD92C2}" presName="sibTrans" presStyleCnt="0"/>
      <dgm:spPr/>
    </dgm:pt>
    <dgm:pt modelId="{BB74091B-C9A3-4A1F-BFB3-A714FC208808}" type="pres">
      <dgm:prSet presAssocID="{8AAAE8E7-AFB3-45A2-B01D-9024BE171C72}" presName="compNode" presStyleCnt="0"/>
      <dgm:spPr/>
    </dgm:pt>
    <dgm:pt modelId="{152B89BD-540B-4220-8B25-309B5C77BF8F}" type="pres">
      <dgm:prSet presAssocID="{8AAAE8E7-AFB3-45A2-B01D-9024BE171C72}" presName="iconBgRect" presStyleLbl="bgShp" presStyleIdx="3" presStyleCnt="6"/>
      <dgm:spPr/>
    </dgm:pt>
    <dgm:pt modelId="{AF236F41-AE07-4112-BD58-6DA2B6D121A5}" type="pres">
      <dgm:prSet presAssocID="{8AAAE8E7-AFB3-45A2-B01D-9024BE171C72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19023B1-6D28-4FC3-956F-F785FC72C6E6}" type="pres">
      <dgm:prSet presAssocID="{8AAAE8E7-AFB3-45A2-B01D-9024BE171C72}" presName="spaceRect" presStyleCnt="0"/>
      <dgm:spPr/>
    </dgm:pt>
    <dgm:pt modelId="{ADFA8ADF-2C7A-44B0-BCA0-2276D4A3BBB4}" type="pres">
      <dgm:prSet presAssocID="{8AAAE8E7-AFB3-45A2-B01D-9024BE171C72}" presName="textRect" presStyleLbl="revTx" presStyleIdx="3" presStyleCnt="6">
        <dgm:presLayoutVars>
          <dgm:chMax val="1"/>
          <dgm:chPref val="1"/>
        </dgm:presLayoutVars>
      </dgm:prSet>
      <dgm:spPr/>
    </dgm:pt>
    <dgm:pt modelId="{F3DB38E2-5BDE-4F10-979D-AFA70B40C3ED}" type="pres">
      <dgm:prSet presAssocID="{7E705E5C-1941-4F44-846D-4A70FFB5A5D1}" presName="sibTrans" presStyleCnt="0"/>
      <dgm:spPr/>
    </dgm:pt>
    <dgm:pt modelId="{588B68F0-82B2-4A0E-86D8-7DA21782C3F2}" type="pres">
      <dgm:prSet presAssocID="{3EF1DB51-9366-4CFF-93C1-AA527B71F83E}" presName="compNode" presStyleCnt="0"/>
      <dgm:spPr/>
    </dgm:pt>
    <dgm:pt modelId="{F38014B2-3771-4D1D-BF45-0FF5F6E4998D}" type="pres">
      <dgm:prSet presAssocID="{3EF1DB51-9366-4CFF-93C1-AA527B71F83E}" presName="iconBgRect" presStyleLbl="bgShp" presStyleIdx="4" presStyleCnt="6"/>
      <dgm:spPr/>
    </dgm:pt>
    <dgm:pt modelId="{800609B2-B4C6-4B15-B62F-47EC55CBAD69}" type="pres">
      <dgm:prSet presAssocID="{3EF1DB51-9366-4CFF-93C1-AA527B71F83E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61C3247D-09C2-48AA-B96E-223652E1D676}" type="pres">
      <dgm:prSet presAssocID="{3EF1DB51-9366-4CFF-93C1-AA527B71F83E}" presName="spaceRect" presStyleCnt="0"/>
      <dgm:spPr/>
    </dgm:pt>
    <dgm:pt modelId="{803E5474-FBDE-4B05-B7B2-7DD29B9DDFD8}" type="pres">
      <dgm:prSet presAssocID="{3EF1DB51-9366-4CFF-93C1-AA527B71F83E}" presName="textRect" presStyleLbl="revTx" presStyleIdx="4" presStyleCnt="6">
        <dgm:presLayoutVars>
          <dgm:chMax val="1"/>
          <dgm:chPref val="1"/>
        </dgm:presLayoutVars>
      </dgm:prSet>
      <dgm:spPr/>
    </dgm:pt>
    <dgm:pt modelId="{2553EFFA-EB01-40AA-8252-FB5E9C55D7A1}" type="pres">
      <dgm:prSet presAssocID="{D74309EA-A927-4E27-B637-C46DAE14FECF}" presName="sibTrans" presStyleCnt="0"/>
      <dgm:spPr/>
    </dgm:pt>
    <dgm:pt modelId="{4388459E-9E5C-4295-8525-24CEFBE05E33}" type="pres">
      <dgm:prSet presAssocID="{C5E182DD-20AB-441E-8BFE-9C80A3F44CDA}" presName="compNode" presStyleCnt="0"/>
      <dgm:spPr/>
    </dgm:pt>
    <dgm:pt modelId="{1890E1F9-7351-47B2-A0A2-4C53CF452178}" type="pres">
      <dgm:prSet presAssocID="{C5E182DD-20AB-441E-8BFE-9C80A3F44CDA}" presName="iconBgRect" presStyleLbl="bgShp" presStyleIdx="5" presStyleCnt="6"/>
      <dgm:spPr/>
    </dgm:pt>
    <dgm:pt modelId="{074712DB-EF74-406F-AA6C-45090DEDB8C9}" type="pres">
      <dgm:prSet presAssocID="{C5E182DD-20AB-441E-8BFE-9C80A3F44CDA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C5FAC57E-52A5-4AC2-9067-97E3559D4B1D}" type="pres">
      <dgm:prSet presAssocID="{C5E182DD-20AB-441E-8BFE-9C80A3F44CDA}" presName="spaceRect" presStyleCnt="0"/>
      <dgm:spPr/>
    </dgm:pt>
    <dgm:pt modelId="{4C7B076B-1F33-4F21-9C69-844143DB86E5}" type="pres">
      <dgm:prSet presAssocID="{C5E182DD-20AB-441E-8BFE-9C80A3F44CD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A34BE0A-B596-4B83-AF72-C98BD60C254D}" type="presOf" srcId="{8AAAE8E7-AFB3-45A2-B01D-9024BE171C72}" destId="{ADFA8ADF-2C7A-44B0-BCA0-2276D4A3BBB4}" srcOrd="0" destOrd="0" presId="urn:microsoft.com/office/officeart/2018/5/layout/IconCircleLabelList"/>
    <dgm:cxn modelId="{E1D6E20F-B9EB-400C-97C9-09EDC4A75FAA}" type="presOf" srcId="{F958504D-4E19-4D3A-84E8-B7C73A5C19FB}" destId="{FDDEEA07-3638-4A8C-BCA5-C564CF310448}" srcOrd="0" destOrd="0" presId="urn:microsoft.com/office/officeart/2018/5/layout/IconCircleLabelList"/>
    <dgm:cxn modelId="{97EE7F1F-172A-4F09-9058-D4A9A1953AFF}" srcId="{8F9F09B7-9E2A-4D86-922E-EC5B06915743}" destId="{4C0EA4DE-94CC-43B3-AC9F-63586CC78D84}" srcOrd="2" destOrd="0" parTransId="{D31D1347-8228-4467-9518-1D2319B346CE}" sibTransId="{27B338F5-5497-4763-AFA8-C0B930AD92C2}"/>
    <dgm:cxn modelId="{88016931-8158-4B67-8FB5-112668FAAD4D}" type="presOf" srcId="{8F9F09B7-9E2A-4D86-922E-EC5B06915743}" destId="{4B84467C-ADDB-4BCB-B4F6-18D8644B686B}" srcOrd="0" destOrd="0" presId="urn:microsoft.com/office/officeart/2018/5/layout/IconCircleLabelList"/>
    <dgm:cxn modelId="{4F756E5F-433F-43AD-9B39-6DF272EC154B}" type="presOf" srcId="{C5E182DD-20AB-441E-8BFE-9C80A3F44CDA}" destId="{4C7B076B-1F33-4F21-9C69-844143DB86E5}" srcOrd="0" destOrd="0" presId="urn:microsoft.com/office/officeart/2018/5/layout/IconCircleLabelList"/>
    <dgm:cxn modelId="{8992558F-DC97-46BE-B042-1FEFA7FEBA04}" srcId="{8F9F09B7-9E2A-4D86-922E-EC5B06915743}" destId="{F958504D-4E19-4D3A-84E8-B7C73A5C19FB}" srcOrd="0" destOrd="0" parTransId="{CBE73261-4CEA-4099-AA6C-66EDB995B737}" sibTransId="{2CBF260E-09A1-4DD5-8417-EB23E1101A92}"/>
    <dgm:cxn modelId="{6F0649A4-E34A-49A9-A895-35793DB54C6C}" type="presOf" srcId="{3EF1DB51-9366-4CFF-93C1-AA527B71F83E}" destId="{803E5474-FBDE-4B05-B7B2-7DD29B9DDFD8}" srcOrd="0" destOrd="0" presId="urn:microsoft.com/office/officeart/2018/5/layout/IconCircleLabelList"/>
    <dgm:cxn modelId="{9D6A9CBA-BB30-4717-9AC9-33D1D24E8C4E}" type="presOf" srcId="{4C0EA4DE-94CC-43B3-AC9F-63586CC78D84}" destId="{0AC5F3D1-BAC1-492F-9AAC-B87313C44DBF}" srcOrd="0" destOrd="0" presId="urn:microsoft.com/office/officeart/2018/5/layout/IconCircleLabelList"/>
    <dgm:cxn modelId="{5D1CE6BA-B261-446A-95C0-313BD55441E4}" srcId="{8F9F09B7-9E2A-4D86-922E-EC5B06915743}" destId="{3EF1DB51-9366-4CFF-93C1-AA527B71F83E}" srcOrd="4" destOrd="0" parTransId="{3264EE6D-82B3-465A-81C7-A41E03E23F3A}" sibTransId="{D74309EA-A927-4E27-B637-C46DAE14FECF}"/>
    <dgm:cxn modelId="{32668EBC-2D94-40E1-949E-5EF445300598}" type="presOf" srcId="{8C8ACE79-6466-48ED-BAEC-BFCD79349598}" destId="{9C14F1AF-E5F6-48DA-B4C0-6D616714851D}" srcOrd="0" destOrd="0" presId="urn:microsoft.com/office/officeart/2018/5/layout/IconCircleLabelList"/>
    <dgm:cxn modelId="{DBE0EFE0-32FA-4017-AC24-37174BFABE34}" srcId="{8F9F09B7-9E2A-4D86-922E-EC5B06915743}" destId="{C5E182DD-20AB-441E-8BFE-9C80A3F44CDA}" srcOrd="5" destOrd="0" parTransId="{5EBD8948-2C6A-453B-AC77-1C792C111C07}" sibTransId="{A9C9585D-1ECD-4D14-8E59-C84716508D47}"/>
    <dgm:cxn modelId="{5B2DF2E9-2577-4241-B459-D9B445514793}" srcId="{8F9F09B7-9E2A-4D86-922E-EC5B06915743}" destId="{8AAAE8E7-AFB3-45A2-B01D-9024BE171C72}" srcOrd="3" destOrd="0" parTransId="{A85CE557-6F7B-4D1B-871B-F30BBB41B236}" sibTransId="{7E705E5C-1941-4F44-846D-4A70FFB5A5D1}"/>
    <dgm:cxn modelId="{44A276F6-07D2-45FB-AA95-AB5549588260}" srcId="{8F9F09B7-9E2A-4D86-922E-EC5B06915743}" destId="{8C8ACE79-6466-48ED-BAEC-BFCD79349598}" srcOrd="1" destOrd="0" parTransId="{68B3D8C6-3AE1-413E-B7BF-12AC681992A2}" sibTransId="{C5B72BF7-3B87-4E0C-BAA0-1A68030DE92B}"/>
    <dgm:cxn modelId="{E16DD6A2-8C1F-418E-8708-22F54119CE2D}" type="presParOf" srcId="{4B84467C-ADDB-4BCB-B4F6-18D8644B686B}" destId="{C22330EB-949F-430F-85FE-D65E9CEFF8D9}" srcOrd="0" destOrd="0" presId="urn:microsoft.com/office/officeart/2018/5/layout/IconCircleLabelList"/>
    <dgm:cxn modelId="{91BF5FC3-EAC3-46A9-A64B-AEBEE84C2B81}" type="presParOf" srcId="{C22330EB-949F-430F-85FE-D65E9CEFF8D9}" destId="{40627B2C-DBEA-44C6-B8A3-116D32B95251}" srcOrd="0" destOrd="0" presId="urn:microsoft.com/office/officeart/2018/5/layout/IconCircleLabelList"/>
    <dgm:cxn modelId="{776405E6-1EC2-4E0D-B2FA-F2462D60873E}" type="presParOf" srcId="{C22330EB-949F-430F-85FE-D65E9CEFF8D9}" destId="{3B4A78DE-3E6A-4A12-A26B-3A1F0950715B}" srcOrd="1" destOrd="0" presId="urn:microsoft.com/office/officeart/2018/5/layout/IconCircleLabelList"/>
    <dgm:cxn modelId="{3C42ED34-EED4-4D40-AB12-B0819A860A74}" type="presParOf" srcId="{C22330EB-949F-430F-85FE-D65E9CEFF8D9}" destId="{2D46E035-22DC-41EB-9283-4E0A0A26AA61}" srcOrd="2" destOrd="0" presId="urn:microsoft.com/office/officeart/2018/5/layout/IconCircleLabelList"/>
    <dgm:cxn modelId="{B5133ACF-A8A8-4E66-8F44-7F847CB487F9}" type="presParOf" srcId="{C22330EB-949F-430F-85FE-D65E9CEFF8D9}" destId="{FDDEEA07-3638-4A8C-BCA5-C564CF310448}" srcOrd="3" destOrd="0" presId="urn:microsoft.com/office/officeart/2018/5/layout/IconCircleLabelList"/>
    <dgm:cxn modelId="{41DBD3A9-1DB6-483E-B7D0-3852C3FCF6B0}" type="presParOf" srcId="{4B84467C-ADDB-4BCB-B4F6-18D8644B686B}" destId="{66AD0A04-EB71-4C41-8CA3-B553C1784912}" srcOrd="1" destOrd="0" presId="urn:microsoft.com/office/officeart/2018/5/layout/IconCircleLabelList"/>
    <dgm:cxn modelId="{34F6B0AA-213E-43FB-9AB9-5D989C8615F4}" type="presParOf" srcId="{4B84467C-ADDB-4BCB-B4F6-18D8644B686B}" destId="{6ADB9620-906D-402B-9EB7-46FD32C631B6}" srcOrd="2" destOrd="0" presId="urn:microsoft.com/office/officeart/2018/5/layout/IconCircleLabelList"/>
    <dgm:cxn modelId="{37E8E3E6-695C-41C7-AA2F-BCBDD342D8FA}" type="presParOf" srcId="{6ADB9620-906D-402B-9EB7-46FD32C631B6}" destId="{EE7AED74-970F-4CE2-980D-850967EE116C}" srcOrd="0" destOrd="0" presId="urn:microsoft.com/office/officeart/2018/5/layout/IconCircleLabelList"/>
    <dgm:cxn modelId="{4AD7785E-A871-4F68-9FC9-DE2A65EF2746}" type="presParOf" srcId="{6ADB9620-906D-402B-9EB7-46FD32C631B6}" destId="{797DA21E-902C-439F-AD25-7E49FECDA459}" srcOrd="1" destOrd="0" presId="urn:microsoft.com/office/officeart/2018/5/layout/IconCircleLabelList"/>
    <dgm:cxn modelId="{3CECDAC2-5A1E-4362-A7D1-44035F775C11}" type="presParOf" srcId="{6ADB9620-906D-402B-9EB7-46FD32C631B6}" destId="{F56D761D-F90C-4788-9C1E-4451C7F48C58}" srcOrd="2" destOrd="0" presId="urn:microsoft.com/office/officeart/2018/5/layout/IconCircleLabelList"/>
    <dgm:cxn modelId="{AC69A1D4-76AB-4259-9C2E-BA5D417BF3AF}" type="presParOf" srcId="{6ADB9620-906D-402B-9EB7-46FD32C631B6}" destId="{9C14F1AF-E5F6-48DA-B4C0-6D616714851D}" srcOrd="3" destOrd="0" presId="urn:microsoft.com/office/officeart/2018/5/layout/IconCircleLabelList"/>
    <dgm:cxn modelId="{7D8720CC-8EBC-4E99-AE95-6EA1E7347FE7}" type="presParOf" srcId="{4B84467C-ADDB-4BCB-B4F6-18D8644B686B}" destId="{2C50F7E1-ABA0-452F-986A-0C6D68C33563}" srcOrd="3" destOrd="0" presId="urn:microsoft.com/office/officeart/2018/5/layout/IconCircleLabelList"/>
    <dgm:cxn modelId="{F4AEC56B-53EB-40E3-920B-9F1BF2F54A7E}" type="presParOf" srcId="{4B84467C-ADDB-4BCB-B4F6-18D8644B686B}" destId="{BA6A4BB8-F240-4610-9CE6-34C77F81453A}" srcOrd="4" destOrd="0" presId="urn:microsoft.com/office/officeart/2018/5/layout/IconCircleLabelList"/>
    <dgm:cxn modelId="{5202DA4A-99A0-4CFB-9748-85ADDF777077}" type="presParOf" srcId="{BA6A4BB8-F240-4610-9CE6-34C77F81453A}" destId="{362C276B-9D7D-45C7-94FB-FDF5FA9C27AF}" srcOrd="0" destOrd="0" presId="urn:microsoft.com/office/officeart/2018/5/layout/IconCircleLabelList"/>
    <dgm:cxn modelId="{F2715B6E-ADDA-471F-B70B-C220B88CD59F}" type="presParOf" srcId="{BA6A4BB8-F240-4610-9CE6-34C77F81453A}" destId="{0CED0382-9C6D-4F67-9AB7-7830B7DE1AF0}" srcOrd="1" destOrd="0" presId="urn:microsoft.com/office/officeart/2018/5/layout/IconCircleLabelList"/>
    <dgm:cxn modelId="{3F1DD7B2-564F-492B-A683-F70FD8A02C8A}" type="presParOf" srcId="{BA6A4BB8-F240-4610-9CE6-34C77F81453A}" destId="{84698D60-5D1C-47BC-8525-674F17AAF200}" srcOrd="2" destOrd="0" presId="urn:microsoft.com/office/officeart/2018/5/layout/IconCircleLabelList"/>
    <dgm:cxn modelId="{D0F9DBB3-4F45-4203-8AC2-2CDFAECB0E82}" type="presParOf" srcId="{BA6A4BB8-F240-4610-9CE6-34C77F81453A}" destId="{0AC5F3D1-BAC1-492F-9AAC-B87313C44DBF}" srcOrd="3" destOrd="0" presId="urn:microsoft.com/office/officeart/2018/5/layout/IconCircleLabelList"/>
    <dgm:cxn modelId="{8D5D4AF0-9FBA-4C1A-B60D-F67546DE3A17}" type="presParOf" srcId="{4B84467C-ADDB-4BCB-B4F6-18D8644B686B}" destId="{F43ACB6A-416C-4717-B016-942509020BE2}" srcOrd="5" destOrd="0" presId="urn:microsoft.com/office/officeart/2018/5/layout/IconCircleLabelList"/>
    <dgm:cxn modelId="{ECC6B636-0F12-41E8-A81F-7D9434A48316}" type="presParOf" srcId="{4B84467C-ADDB-4BCB-B4F6-18D8644B686B}" destId="{BB74091B-C9A3-4A1F-BFB3-A714FC208808}" srcOrd="6" destOrd="0" presId="urn:microsoft.com/office/officeart/2018/5/layout/IconCircleLabelList"/>
    <dgm:cxn modelId="{B3F37FFC-B4F5-45F6-BF11-4AA488FEB91D}" type="presParOf" srcId="{BB74091B-C9A3-4A1F-BFB3-A714FC208808}" destId="{152B89BD-540B-4220-8B25-309B5C77BF8F}" srcOrd="0" destOrd="0" presId="urn:microsoft.com/office/officeart/2018/5/layout/IconCircleLabelList"/>
    <dgm:cxn modelId="{F50C35D3-44A2-4400-BD84-C941431AE989}" type="presParOf" srcId="{BB74091B-C9A3-4A1F-BFB3-A714FC208808}" destId="{AF236F41-AE07-4112-BD58-6DA2B6D121A5}" srcOrd="1" destOrd="0" presId="urn:microsoft.com/office/officeart/2018/5/layout/IconCircleLabelList"/>
    <dgm:cxn modelId="{86657756-F528-4C56-B67F-6670563B04F0}" type="presParOf" srcId="{BB74091B-C9A3-4A1F-BFB3-A714FC208808}" destId="{019023B1-6D28-4FC3-956F-F785FC72C6E6}" srcOrd="2" destOrd="0" presId="urn:microsoft.com/office/officeart/2018/5/layout/IconCircleLabelList"/>
    <dgm:cxn modelId="{CC4170C6-AC00-4593-8DF7-046FDEDCDA8B}" type="presParOf" srcId="{BB74091B-C9A3-4A1F-BFB3-A714FC208808}" destId="{ADFA8ADF-2C7A-44B0-BCA0-2276D4A3BBB4}" srcOrd="3" destOrd="0" presId="urn:microsoft.com/office/officeart/2018/5/layout/IconCircleLabelList"/>
    <dgm:cxn modelId="{56350E42-6DB0-4549-BED1-BF22FB85C85C}" type="presParOf" srcId="{4B84467C-ADDB-4BCB-B4F6-18D8644B686B}" destId="{F3DB38E2-5BDE-4F10-979D-AFA70B40C3ED}" srcOrd="7" destOrd="0" presId="urn:microsoft.com/office/officeart/2018/5/layout/IconCircleLabelList"/>
    <dgm:cxn modelId="{DC1E8061-0807-4363-B1EE-A539CC1A546C}" type="presParOf" srcId="{4B84467C-ADDB-4BCB-B4F6-18D8644B686B}" destId="{588B68F0-82B2-4A0E-86D8-7DA21782C3F2}" srcOrd="8" destOrd="0" presId="urn:microsoft.com/office/officeart/2018/5/layout/IconCircleLabelList"/>
    <dgm:cxn modelId="{C2F3E59A-0A3E-41E7-B7E1-D489428B52DF}" type="presParOf" srcId="{588B68F0-82B2-4A0E-86D8-7DA21782C3F2}" destId="{F38014B2-3771-4D1D-BF45-0FF5F6E4998D}" srcOrd="0" destOrd="0" presId="urn:microsoft.com/office/officeart/2018/5/layout/IconCircleLabelList"/>
    <dgm:cxn modelId="{B3B8AF52-6009-400E-A418-9BDF4B040611}" type="presParOf" srcId="{588B68F0-82B2-4A0E-86D8-7DA21782C3F2}" destId="{800609B2-B4C6-4B15-B62F-47EC55CBAD69}" srcOrd="1" destOrd="0" presId="urn:microsoft.com/office/officeart/2018/5/layout/IconCircleLabelList"/>
    <dgm:cxn modelId="{8D5AA82A-7E05-4FEB-886D-A4E7AC97884C}" type="presParOf" srcId="{588B68F0-82B2-4A0E-86D8-7DA21782C3F2}" destId="{61C3247D-09C2-48AA-B96E-223652E1D676}" srcOrd="2" destOrd="0" presId="urn:microsoft.com/office/officeart/2018/5/layout/IconCircleLabelList"/>
    <dgm:cxn modelId="{C86EF524-1525-45B6-BB06-F8B5786F3A2E}" type="presParOf" srcId="{588B68F0-82B2-4A0E-86D8-7DA21782C3F2}" destId="{803E5474-FBDE-4B05-B7B2-7DD29B9DDFD8}" srcOrd="3" destOrd="0" presId="urn:microsoft.com/office/officeart/2018/5/layout/IconCircleLabelList"/>
    <dgm:cxn modelId="{161E6194-80E7-4AA8-B4E2-97693BFE7165}" type="presParOf" srcId="{4B84467C-ADDB-4BCB-B4F6-18D8644B686B}" destId="{2553EFFA-EB01-40AA-8252-FB5E9C55D7A1}" srcOrd="9" destOrd="0" presId="urn:microsoft.com/office/officeart/2018/5/layout/IconCircleLabelList"/>
    <dgm:cxn modelId="{D57506D3-74EB-453B-9ED9-DF39BC0B23FA}" type="presParOf" srcId="{4B84467C-ADDB-4BCB-B4F6-18D8644B686B}" destId="{4388459E-9E5C-4295-8525-24CEFBE05E33}" srcOrd="10" destOrd="0" presId="urn:microsoft.com/office/officeart/2018/5/layout/IconCircleLabelList"/>
    <dgm:cxn modelId="{B280EA48-9357-4D07-A36D-D84EC37BB274}" type="presParOf" srcId="{4388459E-9E5C-4295-8525-24CEFBE05E33}" destId="{1890E1F9-7351-47B2-A0A2-4C53CF452178}" srcOrd="0" destOrd="0" presId="urn:microsoft.com/office/officeart/2018/5/layout/IconCircleLabelList"/>
    <dgm:cxn modelId="{4ADCBD8E-A3D0-47B1-892F-E26AF395DF75}" type="presParOf" srcId="{4388459E-9E5C-4295-8525-24CEFBE05E33}" destId="{074712DB-EF74-406F-AA6C-45090DEDB8C9}" srcOrd="1" destOrd="0" presId="urn:microsoft.com/office/officeart/2018/5/layout/IconCircleLabelList"/>
    <dgm:cxn modelId="{9B6332B2-4DF1-40F1-921E-D43ED2767A06}" type="presParOf" srcId="{4388459E-9E5C-4295-8525-24CEFBE05E33}" destId="{C5FAC57E-52A5-4AC2-9067-97E3559D4B1D}" srcOrd="2" destOrd="0" presId="urn:microsoft.com/office/officeart/2018/5/layout/IconCircleLabelList"/>
    <dgm:cxn modelId="{141156B5-8EB9-49A8-990F-2F9AABBE4CEF}" type="presParOf" srcId="{4388459E-9E5C-4295-8525-24CEFBE05E33}" destId="{4C7B076B-1F33-4F21-9C69-844143DB86E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2D2EF8-F64D-419B-B351-2027CF82AFA3}">
      <dsp:nvSpPr>
        <dsp:cNvPr id="0" name=""/>
        <dsp:cNvSpPr/>
      </dsp:nvSpPr>
      <dsp:spPr>
        <a:xfrm>
          <a:off x="1147858" y="564521"/>
          <a:ext cx="718242" cy="7182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C02B95-D256-4C39-AFC8-94C81F06BB5E}">
      <dsp:nvSpPr>
        <dsp:cNvPr id="0" name=""/>
        <dsp:cNvSpPr/>
      </dsp:nvSpPr>
      <dsp:spPr>
        <a:xfrm>
          <a:off x="708932" y="1571951"/>
          <a:ext cx="1596093" cy="63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University integrated car sharing app.</a:t>
          </a:r>
          <a:endParaRPr lang="en-US" sz="1300" kern="1200"/>
        </a:p>
      </dsp:txBody>
      <dsp:txXfrm>
        <a:off x="708932" y="1571951"/>
        <a:ext cx="1596093" cy="638437"/>
      </dsp:txXfrm>
    </dsp:sp>
    <dsp:sp modelId="{8B5B2A81-630B-4A36-9A1A-ED4A9B5ADCBC}">
      <dsp:nvSpPr>
        <dsp:cNvPr id="0" name=""/>
        <dsp:cNvSpPr/>
      </dsp:nvSpPr>
      <dsp:spPr>
        <a:xfrm>
          <a:off x="3023268" y="564521"/>
          <a:ext cx="718242" cy="7182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9370B7-EC9D-4C0C-9E85-9D00EF86F99E}">
      <dsp:nvSpPr>
        <dsp:cNvPr id="0" name=""/>
        <dsp:cNvSpPr/>
      </dsp:nvSpPr>
      <dsp:spPr>
        <a:xfrm>
          <a:off x="2584342" y="1571951"/>
          <a:ext cx="1596093" cy="63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Travel from home to campus and between UWTSD sites.</a:t>
          </a:r>
          <a:endParaRPr lang="en-US" sz="1300" kern="1200"/>
        </a:p>
      </dsp:txBody>
      <dsp:txXfrm>
        <a:off x="2584342" y="1571951"/>
        <a:ext cx="1596093" cy="638437"/>
      </dsp:txXfrm>
    </dsp:sp>
    <dsp:sp modelId="{B4EA1F33-947C-40D2-8505-0F514BAD03CB}">
      <dsp:nvSpPr>
        <dsp:cNvPr id="0" name=""/>
        <dsp:cNvSpPr/>
      </dsp:nvSpPr>
      <dsp:spPr>
        <a:xfrm>
          <a:off x="4898678" y="564521"/>
          <a:ext cx="718242" cy="7182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C334EF-341C-437E-BB04-833E472DFD71}">
      <dsp:nvSpPr>
        <dsp:cNvPr id="0" name=""/>
        <dsp:cNvSpPr/>
      </dsp:nvSpPr>
      <dsp:spPr>
        <a:xfrm>
          <a:off x="4459753" y="1571951"/>
          <a:ext cx="1596093" cy="63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Reduce parking pressure and congestion.</a:t>
          </a:r>
          <a:endParaRPr lang="en-US" sz="1300" kern="1200"/>
        </a:p>
      </dsp:txBody>
      <dsp:txXfrm>
        <a:off x="4459753" y="1571951"/>
        <a:ext cx="1596093" cy="638437"/>
      </dsp:txXfrm>
    </dsp:sp>
    <dsp:sp modelId="{A383F705-0EA4-4648-A5E7-A815C204ADF1}">
      <dsp:nvSpPr>
        <dsp:cNvPr id="0" name=""/>
        <dsp:cNvSpPr/>
      </dsp:nvSpPr>
      <dsp:spPr>
        <a:xfrm>
          <a:off x="6774089" y="564521"/>
          <a:ext cx="718242" cy="7182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2832B0-27D9-4178-9185-F4C599B1328D}">
      <dsp:nvSpPr>
        <dsp:cNvPr id="0" name=""/>
        <dsp:cNvSpPr/>
      </dsp:nvSpPr>
      <dsp:spPr>
        <a:xfrm>
          <a:off x="6335163" y="1571951"/>
          <a:ext cx="1596093" cy="63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Save student money and time on public transport.</a:t>
          </a:r>
          <a:endParaRPr lang="en-US" sz="1300" kern="1200"/>
        </a:p>
      </dsp:txBody>
      <dsp:txXfrm>
        <a:off x="6335163" y="1571951"/>
        <a:ext cx="1596093" cy="638437"/>
      </dsp:txXfrm>
    </dsp:sp>
    <dsp:sp modelId="{9E5D5B44-8BAB-4C96-99D5-3C6A1D308869}">
      <dsp:nvSpPr>
        <dsp:cNvPr id="0" name=""/>
        <dsp:cNvSpPr/>
      </dsp:nvSpPr>
      <dsp:spPr>
        <a:xfrm>
          <a:off x="8649499" y="564521"/>
          <a:ext cx="718242" cy="7182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EB3051-8D9F-4CD6-8B41-A10D86EBBAB3}">
      <dsp:nvSpPr>
        <dsp:cNvPr id="0" name=""/>
        <dsp:cNvSpPr/>
      </dsp:nvSpPr>
      <dsp:spPr>
        <a:xfrm>
          <a:off x="8210573" y="1571951"/>
          <a:ext cx="1596093" cy="63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Safer, Verified university managed system</a:t>
          </a:r>
          <a:endParaRPr lang="en-US" sz="1300" kern="1200"/>
        </a:p>
      </dsp:txBody>
      <dsp:txXfrm>
        <a:off x="8210573" y="1571951"/>
        <a:ext cx="1596093" cy="638437"/>
      </dsp:txXfrm>
    </dsp:sp>
    <dsp:sp modelId="{A027A404-ECF5-47BD-9C0D-E47C4733CCE6}">
      <dsp:nvSpPr>
        <dsp:cNvPr id="0" name=""/>
        <dsp:cNvSpPr/>
      </dsp:nvSpPr>
      <dsp:spPr>
        <a:xfrm>
          <a:off x="4898678" y="2609412"/>
          <a:ext cx="718242" cy="7182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312931-4D39-41C7-813D-24D09148204D}">
      <dsp:nvSpPr>
        <dsp:cNvPr id="0" name=""/>
        <dsp:cNvSpPr/>
      </dsp:nvSpPr>
      <dsp:spPr>
        <a:xfrm>
          <a:off x="4459753" y="3616842"/>
          <a:ext cx="1596093" cy="63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Adds social and community value </a:t>
          </a:r>
          <a:endParaRPr lang="en-US" sz="1300" kern="1200"/>
        </a:p>
      </dsp:txBody>
      <dsp:txXfrm>
        <a:off x="4459753" y="3616842"/>
        <a:ext cx="1596093" cy="6384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0B8FDB-D8B9-4C71-BB67-C08D6F5A731D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F1D04-1E61-4C54-874F-E38D550E53D1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High parking demand across UWTSD sites</a:t>
          </a:r>
          <a:endParaRPr lang="en-US" sz="3100" kern="1200"/>
        </a:p>
      </dsp:txBody>
      <dsp:txXfrm>
        <a:off x="0" y="675"/>
        <a:ext cx="6900512" cy="1106957"/>
      </dsp:txXfrm>
    </dsp:sp>
    <dsp:sp modelId="{B55D33E3-3C5B-49EF-91D1-C2E1EAAF1D69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3244A0-61CD-4121-A5CF-BB207E96CCC8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Too many single occupancy vehicles </a:t>
          </a:r>
          <a:endParaRPr lang="en-US" sz="3100" kern="1200"/>
        </a:p>
      </dsp:txBody>
      <dsp:txXfrm>
        <a:off x="0" y="1107633"/>
        <a:ext cx="6900512" cy="1106957"/>
      </dsp:txXfrm>
    </dsp:sp>
    <dsp:sp modelId="{263EF168-7377-4126-843B-9CF4A8D8A4CC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130833-E8BA-4792-BB70-88ED5007CA9E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Increased pollution and emissions </a:t>
          </a:r>
          <a:endParaRPr lang="en-US" sz="3100" kern="1200"/>
        </a:p>
      </dsp:txBody>
      <dsp:txXfrm>
        <a:off x="0" y="2214591"/>
        <a:ext cx="6900512" cy="1106957"/>
      </dsp:txXfrm>
    </dsp:sp>
    <dsp:sp modelId="{2F5F500D-E554-4DA3-9EFF-07FF4FE31CDE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CF22B1-AD5F-42CE-B57E-55095FD85470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Unreliable public transport  </a:t>
          </a:r>
          <a:endParaRPr lang="en-US" sz="3100" kern="1200"/>
        </a:p>
      </dsp:txBody>
      <dsp:txXfrm>
        <a:off x="0" y="3321549"/>
        <a:ext cx="6900512" cy="1106957"/>
      </dsp:txXfrm>
    </dsp:sp>
    <dsp:sp modelId="{2F31CA01-2482-430F-BA55-5A3AECFD0319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F16954-E010-427B-9908-08A15CB4FCC9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Week social connection between course 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0EBA61-05B7-48AB-8D48-0F2CE0929745}">
      <dsp:nvSpPr>
        <dsp:cNvPr id="0" name=""/>
        <dsp:cNvSpPr/>
      </dsp:nvSpPr>
      <dsp:spPr>
        <a:xfrm>
          <a:off x="935812" y="1779648"/>
          <a:ext cx="1742907" cy="116251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A741F8-3902-42FC-98B2-330958528A63}">
      <dsp:nvSpPr>
        <dsp:cNvPr id="0" name=""/>
        <dsp:cNvSpPr/>
      </dsp:nvSpPr>
      <dsp:spPr>
        <a:xfrm>
          <a:off x="6261" y="1314872"/>
          <a:ext cx="1161938" cy="116193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578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800" kern="1200">
            <a:latin typeface="Aptos Display" panose="020F0302020204030204"/>
          </a:endParaRPr>
        </a:p>
      </dsp:txBody>
      <dsp:txXfrm>
        <a:off x="176423" y="1485034"/>
        <a:ext cx="821614" cy="821614"/>
      </dsp:txXfrm>
    </dsp:sp>
    <dsp:sp modelId="{1DEBB66F-F623-4600-BB02-ADD0DD03C920}">
      <dsp:nvSpPr>
        <dsp:cNvPr id="0" name=""/>
        <dsp:cNvSpPr/>
      </dsp:nvSpPr>
      <dsp:spPr>
        <a:xfrm>
          <a:off x="3840658" y="1779648"/>
          <a:ext cx="1742907" cy="116251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A1EC1E-A491-49AE-8421-7B3210CBBF60}">
      <dsp:nvSpPr>
        <dsp:cNvPr id="0" name=""/>
        <dsp:cNvSpPr/>
      </dsp:nvSpPr>
      <dsp:spPr>
        <a:xfrm>
          <a:off x="2911107" y="1314872"/>
          <a:ext cx="1161938" cy="116193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800" kern="1200">
            <a:latin typeface="Aptos Display" panose="020F0302020204030204"/>
          </a:endParaRPr>
        </a:p>
      </dsp:txBody>
      <dsp:txXfrm>
        <a:off x="3081269" y="1485034"/>
        <a:ext cx="821614" cy="821614"/>
      </dsp:txXfrm>
    </dsp:sp>
    <dsp:sp modelId="{0D68D4B8-AE3B-4B33-B005-DADEA71ACB49}">
      <dsp:nvSpPr>
        <dsp:cNvPr id="0" name=""/>
        <dsp:cNvSpPr/>
      </dsp:nvSpPr>
      <dsp:spPr>
        <a:xfrm>
          <a:off x="6745504" y="1779648"/>
          <a:ext cx="1742907" cy="116251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4E5CB2-60F3-44C4-94AB-904197A95686}">
      <dsp:nvSpPr>
        <dsp:cNvPr id="0" name=""/>
        <dsp:cNvSpPr/>
      </dsp:nvSpPr>
      <dsp:spPr>
        <a:xfrm>
          <a:off x="5815953" y="1314872"/>
          <a:ext cx="1161938" cy="116193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800" kern="1200">
            <a:latin typeface="Aptos Display" panose="020F0302020204030204"/>
          </a:endParaRPr>
        </a:p>
      </dsp:txBody>
      <dsp:txXfrm>
        <a:off x="5986115" y="1485034"/>
        <a:ext cx="821614" cy="821614"/>
      </dsp:txXfrm>
    </dsp:sp>
    <dsp:sp modelId="{4541F312-7207-4580-802C-F4DB41719849}">
      <dsp:nvSpPr>
        <dsp:cNvPr id="0" name=""/>
        <dsp:cNvSpPr/>
      </dsp:nvSpPr>
      <dsp:spPr>
        <a:xfrm>
          <a:off x="9650350" y="1779648"/>
          <a:ext cx="1742907" cy="116251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864DE-DC51-4EDB-B6A5-56292E06363F}">
      <dsp:nvSpPr>
        <dsp:cNvPr id="0" name=""/>
        <dsp:cNvSpPr/>
      </dsp:nvSpPr>
      <dsp:spPr>
        <a:xfrm>
          <a:off x="8720799" y="1314872"/>
          <a:ext cx="1161938" cy="116193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800" kern="1200">
            <a:latin typeface="Aptos Display" panose="020F0302020204030204"/>
          </a:endParaRPr>
        </a:p>
      </dsp:txBody>
      <dsp:txXfrm>
        <a:off x="8890961" y="1485034"/>
        <a:ext cx="821614" cy="8216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627B2C-DBEA-44C6-B8A3-116D32B95251}">
      <dsp:nvSpPr>
        <dsp:cNvPr id="0" name=""/>
        <dsp:cNvSpPr/>
      </dsp:nvSpPr>
      <dsp:spPr>
        <a:xfrm>
          <a:off x="311379" y="1142964"/>
          <a:ext cx="969328" cy="96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4A78DE-3E6A-4A12-A26B-3A1F0950715B}">
      <dsp:nvSpPr>
        <dsp:cNvPr id="0" name=""/>
        <dsp:cNvSpPr/>
      </dsp:nvSpPr>
      <dsp:spPr>
        <a:xfrm>
          <a:off x="517957" y="1349543"/>
          <a:ext cx="556171" cy="5561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DEEA07-3638-4A8C-BCA5-C564CF310448}">
      <dsp:nvSpPr>
        <dsp:cNvPr id="0" name=""/>
        <dsp:cNvSpPr/>
      </dsp:nvSpPr>
      <dsp:spPr>
        <a:xfrm>
          <a:off x="1512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>
              <a:solidFill>
                <a:schemeClr val="bg1"/>
              </a:solidFill>
              <a:latin typeface="Calibri"/>
              <a:ea typeface="Calibri"/>
              <a:cs typeface="Calibri"/>
            </a:rPr>
            <a:t>Staff - £26,000 to £30,000 per staff annually </a:t>
          </a:r>
        </a:p>
      </dsp:txBody>
      <dsp:txXfrm>
        <a:off x="1512" y="2414215"/>
        <a:ext cx="1589062" cy="635625"/>
      </dsp:txXfrm>
    </dsp:sp>
    <dsp:sp modelId="{EE7AED74-970F-4CE2-980D-850967EE116C}">
      <dsp:nvSpPr>
        <dsp:cNvPr id="0" name=""/>
        <dsp:cNvSpPr/>
      </dsp:nvSpPr>
      <dsp:spPr>
        <a:xfrm>
          <a:off x="2178527" y="1142964"/>
          <a:ext cx="969328" cy="96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DA21E-902C-439F-AD25-7E49FECDA459}">
      <dsp:nvSpPr>
        <dsp:cNvPr id="0" name=""/>
        <dsp:cNvSpPr/>
      </dsp:nvSpPr>
      <dsp:spPr>
        <a:xfrm>
          <a:off x="2385105" y="1349543"/>
          <a:ext cx="556171" cy="5561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14F1AF-E5F6-48DA-B4C0-6D616714851D}">
      <dsp:nvSpPr>
        <dsp:cNvPr id="0" name=""/>
        <dsp:cNvSpPr/>
      </dsp:nvSpPr>
      <dsp:spPr>
        <a:xfrm>
          <a:off x="1868660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>
              <a:solidFill>
                <a:schemeClr val="bg1"/>
              </a:solidFill>
              <a:latin typeface="Calibri"/>
              <a:ea typeface="Calibri"/>
              <a:cs typeface="Calibri"/>
            </a:rPr>
            <a:t>App – Apple store annually £80, Google store £20 one-time purchase</a:t>
          </a:r>
          <a:endParaRPr lang="en-US" sz="1100" b="1" kern="1200">
            <a:solidFill>
              <a:schemeClr val="bg1"/>
            </a:solidFill>
            <a:latin typeface="Calibri"/>
            <a:ea typeface="Calibri"/>
            <a:cs typeface="Calibri"/>
          </a:endParaRPr>
        </a:p>
      </dsp:txBody>
      <dsp:txXfrm>
        <a:off x="1868660" y="2414215"/>
        <a:ext cx="1589062" cy="635625"/>
      </dsp:txXfrm>
    </dsp:sp>
    <dsp:sp modelId="{362C276B-9D7D-45C7-94FB-FDF5FA9C27AF}">
      <dsp:nvSpPr>
        <dsp:cNvPr id="0" name=""/>
        <dsp:cNvSpPr/>
      </dsp:nvSpPr>
      <dsp:spPr>
        <a:xfrm>
          <a:off x="4045676" y="1142964"/>
          <a:ext cx="969328" cy="96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ED0382-9C6D-4F67-9AB7-7830B7DE1AF0}">
      <dsp:nvSpPr>
        <dsp:cNvPr id="0" name=""/>
        <dsp:cNvSpPr/>
      </dsp:nvSpPr>
      <dsp:spPr>
        <a:xfrm>
          <a:off x="4252254" y="1349543"/>
          <a:ext cx="556171" cy="5561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5F3D1-BAC1-492F-9AAC-B87313C44DBF}">
      <dsp:nvSpPr>
        <dsp:cNvPr id="0" name=""/>
        <dsp:cNvSpPr/>
      </dsp:nvSpPr>
      <dsp:spPr>
        <a:xfrm>
          <a:off x="3735809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>
              <a:solidFill>
                <a:schemeClr val="bg1"/>
              </a:solidFill>
              <a:latin typeface="Calibri"/>
              <a:ea typeface="Calibri"/>
              <a:cs typeface="Calibri"/>
            </a:rPr>
            <a:t>Incentive – Cost to make a coffee averages between 15p to 30p</a:t>
          </a:r>
        </a:p>
      </dsp:txBody>
      <dsp:txXfrm>
        <a:off x="3735809" y="2414215"/>
        <a:ext cx="1589062" cy="635625"/>
      </dsp:txXfrm>
    </dsp:sp>
    <dsp:sp modelId="{152B89BD-540B-4220-8B25-309B5C77BF8F}">
      <dsp:nvSpPr>
        <dsp:cNvPr id="0" name=""/>
        <dsp:cNvSpPr/>
      </dsp:nvSpPr>
      <dsp:spPr>
        <a:xfrm>
          <a:off x="5912824" y="1142964"/>
          <a:ext cx="969328" cy="96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236F41-AE07-4112-BD58-6DA2B6D121A5}">
      <dsp:nvSpPr>
        <dsp:cNvPr id="0" name=""/>
        <dsp:cNvSpPr/>
      </dsp:nvSpPr>
      <dsp:spPr>
        <a:xfrm>
          <a:off x="6119402" y="1349543"/>
          <a:ext cx="556171" cy="5561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FA8ADF-2C7A-44B0-BCA0-2276D4A3BBB4}">
      <dsp:nvSpPr>
        <dsp:cNvPr id="0" name=""/>
        <dsp:cNvSpPr/>
      </dsp:nvSpPr>
      <dsp:spPr>
        <a:xfrm>
          <a:off x="5602957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>
              <a:solidFill>
                <a:schemeClr val="bg1"/>
              </a:solidFill>
              <a:latin typeface="Calibri"/>
              <a:ea typeface="Calibri"/>
              <a:cs typeface="Calibri"/>
            </a:rPr>
            <a:t>Server - £100 to £250 per month, costing for the App server, Database hosting, storage &amp; traffic</a:t>
          </a:r>
        </a:p>
      </dsp:txBody>
      <dsp:txXfrm>
        <a:off x="5602957" y="2414215"/>
        <a:ext cx="1589062" cy="635625"/>
      </dsp:txXfrm>
    </dsp:sp>
    <dsp:sp modelId="{F38014B2-3771-4D1D-BF45-0FF5F6E4998D}">
      <dsp:nvSpPr>
        <dsp:cNvPr id="0" name=""/>
        <dsp:cNvSpPr/>
      </dsp:nvSpPr>
      <dsp:spPr>
        <a:xfrm>
          <a:off x="7779973" y="1142964"/>
          <a:ext cx="969328" cy="96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0609B2-B4C6-4B15-B62F-47EC55CBAD69}">
      <dsp:nvSpPr>
        <dsp:cNvPr id="0" name=""/>
        <dsp:cNvSpPr/>
      </dsp:nvSpPr>
      <dsp:spPr>
        <a:xfrm>
          <a:off x="7986551" y="1349543"/>
          <a:ext cx="556171" cy="5561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3E5474-FBDE-4B05-B7B2-7DD29B9DDFD8}">
      <dsp:nvSpPr>
        <dsp:cNvPr id="0" name=""/>
        <dsp:cNvSpPr/>
      </dsp:nvSpPr>
      <dsp:spPr>
        <a:xfrm>
          <a:off x="7470105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>
              <a:solidFill>
                <a:schemeClr val="bg1"/>
              </a:solidFill>
              <a:latin typeface="Calibri"/>
              <a:ea typeface="Calibri"/>
              <a:cs typeface="Calibri"/>
            </a:rPr>
            <a:t>Training staff – vehicle training for staff £1300</a:t>
          </a:r>
        </a:p>
      </dsp:txBody>
      <dsp:txXfrm>
        <a:off x="7470105" y="2414215"/>
        <a:ext cx="1589062" cy="635625"/>
      </dsp:txXfrm>
    </dsp:sp>
    <dsp:sp modelId="{1890E1F9-7351-47B2-A0A2-4C53CF452178}">
      <dsp:nvSpPr>
        <dsp:cNvPr id="0" name=""/>
        <dsp:cNvSpPr/>
      </dsp:nvSpPr>
      <dsp:spPr>
        <a:xfrm>
          <a:off x="9647121" y="1142964"/>
          <a:ext cx="969328" cy="96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4712DB-EF74-406F-AA6C-45090DEDB8C9}">
      <dsp:nvSpPr>
        <dsp:cNvPr id="0" name=""/>
        <dsp:cNvSpPr/>
      </dsp:nvSpPr>
      <dsp:spPr>
        <a:xfrm>
          <a:off x="9853699" y="1349543"/>
          <a:ext cx="556171" cy="5561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7B076B-1F33-4F21-9C69-844143DB86E5}">
      <dsp:nvSpPr>
        <dsp:cNvPr id="0" name=""/>
        <dsp:cNvSpPr/>
      </dsp:nvSpPr>
      <dsp:spPr>
        <a:xfrm>
          <a:off x="9337254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>
              <a:solidFill>
                <a:schemeClr val="bg1"/>
              </a:solidFill>
              <a:latin typeface="Calibri"/>
              <a:ea typeface="Calibri"/>
              <a:cs typeface="Calibri"/>
            </a:rPr>
            <a:t>Starter package – cleaning product bundle averaging between £2 to £5</a:t>
          </a:r>
          <a:endParaRPr lang="en-GB" sz="1100" b="0" kern="1200">
            <a:solidFill>
              <a:schemeClr val="bg1"/>
            </a:solidFill>
          </a:endParaRPr>
        </a:p>
      </dsp:txBody>
      <dsp:txXfrm>
        <a:off x="9337254" y="2414215"/>
        <a:ext cx="1589062" cy="6356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5-07T17:59:33.54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11936 17145 16383 0 0,'-5'0'0'0'0,"-7"0"0"0"0,-6 0 0 0 0,-5 0 0 0 0,-3 0 0 0 0,-3 0 0 0 0,-2 0 0 0 0,1 0 0 0 0,-1 0 0 0 0,1 0 0 0 0,-1 0 0 0 0,2 0 0 0 0,-1 0 0 0 0,0 0 0 0 0,1 0 0 0 0,0 0 0 0 0,-1 0 0 0 0,1 0 0 0 0,0 0 0 0 0,-1 0 0 0 0,1 0 0 0 0,-1 0 0 0 0,1 0 0 0 0,0 0 0 0 0,-1 0 0 0 0,1 0 0 0 0,-1 0 0 0 0,1 0 0 0 0,0 0 0 0 0,-1 0 0 0 0,1 0 0 0 0,-1 0 0 0 0,1 0 0 0 0,0 0 0 0 0,-1 0 0 0 0,1 0 0 0 0,-1 0 0 0 0,1 0 0 0 0,0 0 0 0 0,-1 0 0 0 0,1 0 0 0 0,-1 0 0 0 0,1 0 0 0 0,0 0 0 0 0,-1 0 0 0 0,1 0 0 0 0,-1 0 0 0 0,1 0 0 0 0,0 0 0 0 0,-1 0 0 0 0,1 0 0 0 0,-1 0 0 0 0,1 0 0 0 0,0 0 0 0 0,-1 0 0 0 0,1 0 0 0 0,-1 0 0 0 0,1 0 0 0 0,0 0 0 0 0,-1 0 0 0 0,1 0 0 0 0,-1 0 0 0 0,1 0 0 0 0,0 0 0 0 0,-1 0 0 0 0,1 0 0 0 0,0 0 0 0 0,-1 0 0 0 0,1 0 0 0 0,-1 0 0 0 0,1 0 0 0 0,0 0 0 0 0,-1 0 0 0 0,1 0 0 0 0,-1 0 0 0 0,6 5 0 0 0,1 2 0 0 0,0-1 0 0 0,-1-1 0 0 0,-2-1 0 0 0,-1-2 0 0 0,-1-1 0 0 0,-1 0 0 0 0,-1-1 0 0 0,1 0 0 0 0,-1-1 0 0 0,0 1 0 0 0,1 0 0 0 0,-1 0 0 0 0,1 0 0 0 0,-1 0 0 0 0,1 0 0 0 0,-1-1 0 0 0,1 2 0 0 0,0-1 0 0 0,-1 0 0 0 0,1 0 0 0 0,0 0 0 0 0,-1 0 0 0 0,1 0 0 0 0,-1 0 0 0 0,1 0 0 0 0,0 0 0 0 0,-1 0 0 0 0,1 0 0 0 0,-1 0 0 0 0,1 0 0 0 0,0 0 0 0 0,-1 0 0 0 0,6-5 0 0 0,1-2 0 0 0,5-4 0 0 0,5-6 0 0 0,6-5 0 0 0,3-3 0 0 0,2-3 0 0 0,2-2 0 0 0,1 0 0 0 0,0 0 0 0 0,0-1 0 0 0,0 1 0 0 0,-1 0 0 0 0,1 0 0 0 0,-1 1 0 0 0,0-1 0 0 0,0 1 0 0 0,0 0 0 0 0,0-1 0 0 0,0 1 0 0 0,0 0 0 0 0,0-1 0 0 0,0 1 0 0 0,5 4 0 0 0,6 8 0 0 0,7 5 0 0 0,5 6 0 0 0,4 3 0 0 0,2 3 0 0 0,1 1 0 0 0,-4-5 0 0 0,-2-1 0 0 0,0-1 0 0 0,-4-3 0 0 0,0-1 0 0 0,1 2 0 0 0,2 2 0 0 0,2 2 0 0 0,3 1 0 0 0,0 2 0 0 0,1 1 0 0 0,-4-5 0 0 0,-2-1 0 0 0,0 0 0 0 0,2 1 0 0 0,1 2 0 0 0,1 1 0 0 0,2 1 0 0 0,0 0 0 0 0,0 1 0 0 0,1 1 0 0 0,-1-1 0 0 0,1 0 0 0 0,0 0 0 0 0,-6-5 0 0 0,-1-1 0 0 0,0 0 0 0 0,1 1 0 0 0,2 1 0 0 0,1 2 0 0 0,1 0 0 0 0,1 2 0 0 0,1 0 0 0 0,-1 0 0 0 0,1 0 0 0 0,0 1 0 0 0,-1-1 0 0 0,1 0 0 0 0,-1 0 0 0 0,-4-5 0 0 0,-2-1 0 0 0,0-1 0 0 0,1 2 0 0 0,2 2 0 0 0,-4-5 0 0 0,-1 0 0 0 0,2 2 0 0 0,1 0 0 0 0,2 3 0 0 0,2 1 0 0 0,0 1 0 0 0,1 1 0 0 0,1 0 0 0 0,-1 0 0 0 0,1 1 0 0 0,0-1 0 0 0,0 0 0 0 0,-1 0 0 0 0,-4 5 0 0 0,-3 2 0 0 0,1-1 0 0 0,2 0 0 0 0,-5 2 0 0 0,1 1 0 0 0,1-1 0 0 0,-3 2 0 0 0,0 0 0 0 0,2-1 0 0 0,-3 2 0 0 0,1-1 0 0 0,2-1 0 0 0,-3 2 0 0 0,1-1 0 0 0,3-2 0 0 0,1-2 0 0 0,3-2 0 0 0,1-2 0 0 0,-3 3 0 0 0,-1 2 0 0 0,-10-1 0 0 0,-11-1 0 0 0,-12-2 0 0 0,-9-1 0 0 0,-6-1 0 0 0,-4-1 0 0 0,-2 0 0 0 0,0 0 0 0 0,-1-1 0 0 0,1 1 0 0 0,0 0 0 0 0,1 0 0 0 0,0 0 0 0 0,0 0 0 0 0,1 0 0 0 0,-1 0 0 0 0,1 0 0 0 0,0 0 0 0 0,0 0 0 0 0,-1 0 0 0 0,1 0 0 0 0,-1 0 0 0 0,1 0 0 0 0,5 5 0 0 0,1 1 0 0 0,0 1 0 0 0,-1-2 0 0 0,-2-1 0 0 0,4 3 0 0 0,0 1 0 0 0,0-2 0 0 0,-3 0 0 0 0,4 2 0 0 0,1 1 0 0 0,-3-2 0 0 0,-1-2 0 0 0,-2-1 0 0 0,-1-2 0 0 0,-2-1 0 0 0,0-1 0 0 0,0-1 0 0 0,-1 1 0 0 0,0 0 0 0 0,0-1 0 0 0,1 1 0 0 0,-1 0 0 0 0,6 5 0 0 0,1 2 0 0 0,0-1 0 0 0,-1-1 0 0 0,-2-1 0 0 0,9-2 0 0 0,12-1 0 0 0,12 0 0 0 0,10-1 0 0 0,7-1 0 0 0,4 1 0 0 0,3 0 0 0 0,0 0 0 0 0,1 0 0 0 0,-1-1 0 0 0,0 1 0 0 0,0 0 0 0 0,-1 0 0 0 0,-1 0 0 0 0,1 0 0 0 0,-1 0 0 0 0,0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0,-4-5 0 0 0,-3-1 0 0 0,2-1 0 0 0,-5-3 0 0 0,0 0 0 0 0,2 1 0 0 0,2 3 0 0 0,-3-3 0 0 0,1 0 0 0 0,1 2 0 0 0,2 1 0 0 0,2 3 0 0 0,-4-4 0 0 0,0 0 0 0 0,1 0 0 0 0,2 3 0 0 0,1 0 0 0 0,2 2 0 0 0,0 2 0 0 0,1-1 0 0 0,1 1 0 0 0,-1 1 0 0 0,1-1 0 0 0,0 0 0 0 0,-1 1 0 0 0,1-1 0 0 0,0 0 0 0 0,-1 0 0 0 0,0 0 0 0 0,1 0 0 0 0,-1 0 0 0 0,1 0 0 0 0,-1 0 0 0 0,0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0,-5 5 0 0 0,-1 1 0 0 0,0 1 0 0 0,2-2 0 0 0,0-1 0 0 0,2-2 0 0 0,2-1 0 0 0,0-1 0 0 0,0 0 0 0 0,1 0 0 0 0,-1 0 0 0 0,1 0 0 0 0,0-1 0 0 0,-1 1 0 0 0,1 0 0 0 0,-1 0 0 0 0,0 0 0 0 0,1 0 0 0 0,-1 0 0 0 0,1 0 0 0 0,-1 0 0 0 0,0 0 0 0 0,1 0 0 0 0,-1 0 0 0 0,1 0 0 0 0,-1 0 0 0 0,-5 5 0 0 0,-1 2 0 0 0,0-1 0 0 0,1-1 0 0 0,2-1 0 0 0,-4 3 0 0 0,0 1 0 0 0,1-1 0 0 0,1-2 0 0 0,2-2 0 0 0,1-1 0 0 0,2 4 0 0 0,0 1 0 0 0,0-1 0 0 0,1-1 0 0 0,0-2 0 0 0,0-1 0 0 0,-1-1 0 0 0,1 0 0 0 0,-1-1 0 0 0,1-1 0 0 0,-1 1 0 0 0,0 0 0 0 0,1 5 0 0 0,-1 1 0 0 0,1 0 0 0 0,-1-1 0 0 0,0-1 0 0 0,1-2 0 0 0,-1 0 0 0 0,1-2 0 0 0,-1 0 0 0 0,0 0 0 0 0,1 0 0 0 0,-1-1 0 0 0,1 1 0 0 0,-1 0 0 0 0,0 0 0 0 0,1 0 0 0 0,-1 0 0 0 0,1 0 0 0 0,-1 0 0 0 0,0 0 0 0 0,1 0 0 0 0,-1 0 0 0 0,1 0 0 0 0,-1 0 0 0 0,0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0,-6 5 0 0 0,-1 1 0 0 0,0 1 0 0 0,1-2 0 0 0,2-1 0 0 0,1-2 0 0 0,1-1 0 0 0,1-1 0 0 0,0 0 0 0 0,1 0 0 0 0,0 0 0 0 0,-1 0 0 0 0,1-1 0 0 0,0 1 0 0 0,-1 0 0 0 0,-4 0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5-07T17:59:33.54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16830 16151 16383 0 0,'-5'0'0'0'0,"-7"0"0"0"0,-6 0 0 0 0,-5 0 0 0 0,-3 0 0 0 0,-3 0 0 0 0,-2 0 0 0 0,1 0 0 0 0,-1 0 0 0 0,1 0 0 0 0,-1 0 0 0 0,2 0 0 0 0,-1 0 0 0 0,0 0 0 0 0,1 0 0 0 0,0 0 0 0 0,-1 0 0 0 0,1 0 0 0 0,0 0 0 0 0,-1 0 0 0 0,1 0 0 0 0,-1 0 0 0 0,1 0 0 0 0,0 0 0 0 0,-1 0 0 0 0,1 0 0 0 0,-1 0 0 0 0,1 0 0 0 0,0 0 0 0 0,-1 0 0 0 0,1 0 0 0 0,-1 0 0 0 0,1 0 0 0 0,0 0 0 0 0,-1 0 0 0 0,1 0 0 0 0,-1 0 0 0 0,1 0 0 0 0,0 0 0 0 0,-1 0 0 0 0,1 0 0 0 0,-1 0 0 0 0,1 0 0 0 0,0 0 0 0 0,-1 0 0 0 0,1 0 0 0 0,-1 0 0 0 0,1 0 0 0 0,0 0 0 0 0,-1 0 0 0 0,1 0 0 0 0,-1 0 0 0 0,1 0 0 0 0,0 0 0 0 0,-1 0 0 0 0,1 0 0 0 0,-1 0 0 0 0,1 0 0 0 0,0 0 0 0 0,-1 0 0 0 0,1 0 0 0 0,0 0 0 0 0,-1 0 0 0 0,1 0 0 0 0,-1 0 0 0 0,1 0 0 0 0,0 0 0 0 0,-1 0 0 0 0,6-5 0 0 0,-4-1 0 0 0,-2-1 0 0 0,0 2 0 0 0,-1 2 0 0 0,0 0 0 0 0,1-3 0 0 0,-6-1 0 0 0,0 1 0 0 0,5-4 0 0 0,-2 0 0 0 0,0 2 0 0 0,0 1 0 0 0,1 4 0 0 0,1 0 0 0 0,0 2 0 0 0,1 1 0 0 0,1 1 0 0 0,-1-1 0 0 0,6-5 0 0 0,2-1 0 0 0,-1 0 0 0 0,-1 1 0 0 0,-7 2 0 0 0,-3 0 0 0 0,0 2 0 0 0,0 1 0 0 0,1 0 0 0 0,1 0 0 0 0,1 0 0 0 0,1 0 0 0 0,0 1 0 0 0,1-1 0 0 0,-1 0 0 0 0,1 0 0 0 0,0 0 0 0 0,0 0 0 0 0,0 0 0 0 0,-1 0 0 0 0,1 0 0 0 0,-1 0 0 0 0,1 0 0 0 0,0 0 0 0 0,-1 0 0 0 0,1 0 0 0 0,-1 0 0 0 0,1 0 0 0 0,0 0 0 0 0,-1 0 0 0 0,1 0 0 0 0,-1 0 0 0 0,1 0 0 0 0,0 0 0 0 0,-1 0 0 0 0,1 0 0 0 0,-1 0 0 0 0,1 5 0 0 0,0 2 0 0 0,-1-1 0 0 0,1 4 0 0 0,-1 0 0 0 0,1-1 0 0 0,0-3 0 0 0,-1-2 0 0 0,1-1 0 0 0,-1-2 0 0 0,1-1 0 0 0,0-1 0 0 0,-1 1 0 0 0,1 0 0 0 0,-1-1 0 0 0,1 1 0 0 0,0 0 0 0 0,-1 0 0 0 0,1 0 0 0 0,-1 0 0 0 0,1 0 0 0 0,0 0 0 0 0,-1 0 0 0 0,1 0 0 0 0,-1 0 0 0 0,1 0 0 0 0,0 0 0 0 0,-1 0 0 0 0,1 0 0 0 0,-1 0 0 0 0,1 0 0 0 0,0 0 0 0 0,-1 0 0 0 0,1 0 0 0 0,-1 0 0 0 0,1 0 0 0 0,0 0 0 0 0,-1 0 0 0 0,1 0 0 0 0,-1 0 0 0 0,1 0 0 0 0,0 0 0 0 0,-1 0 0 0 0,1 0 0 0 0,0 0 0 0 0,-1 0 0 0 0,1 0 0 0 0,-1 0 0 0 0,1 0 0 0 0,0 0 0 0 0,-1 0 0 0 0,1 0 0 0 0,-1 0 0 0 0,1 0 0 0 0,0 0 0 0 0,-1 0 0 0 0,1 0 0 0 0,-1 0 0 0 0,1 0 0 0 0,0 0 0 0 0,-1 0 0 0 0,1 0 0 0 0,-1 0 0 0 0,1 0 0 0 0,0 0 0 0 0,-1 0 0 0 0,1 0 0 0 0,-1 0 0 0 0,1 0 0 0 0,0 0 0 0 0,-1 0 0 0 0,1 0 0 0 0,-1 0 0 0 0,1 0 0 0 0,0 0 0 0 0,-1 0 0 0 0,1 0 0 0 0,-1 0 0 0 0,1 0 0 0 0,0 0 0 0 0,4 5 0 0 0,2 1 0 0 0,0 1 0 0 0,-1-2 0 0 0,-2-2 0 0 0,-1 0 0 0 0,-1-2 0 0 0,4 4 0 0 0,1 2 0 0 0,0-1 0 0 0,-2-1 0 0 0,-1-2 0 0 0,-1-1 0 0 0,-1-1 0 0 0,-1 0 0 0 0,-1-1 0 0 0,1-1 0 0 0,-1 6 0 0 0,0 2 0 0 0,1-1 0 0 0,-1-1 0 0 0,1-2 0 0 0,-1-1 0 0 0,1 0 0 0 0,4-2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5-07T17:59:33.54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8573 17839 16383 0 0,'4'0'0'0'0,"8"0"0"0"0,6 0 0 0 0,5 0 0 0 0,-1-5 0 0 0,0-2 0 0 0,2 1 0 0 0,2 1 0 0 0,1 1 0 0 0,1 2 0 0 0,1 1 0 0 0,0 0 0 0 0,1 1 0 0 0,0 0 0 0 0,-1 1 0 0 0,1-1 0 0 0,0 0 0 0 0,-1 0 0 0 0,1 1 0 0 0,-1-1 0 0 0,0 0 0 0 0,1 0 0 0 0,-1 0 0 0 0,1 0 0 0 0,-1 0 0 0 0,0 0 0 0 0,1 0 0 0 0,-1 0 0 0 0,1 0 0 0 0,-1 0 0 0 0,0 0 0 0 0,1 0 0 0 0,-1 0 0 0 0,1 0 0 0 0,-1-5 0 0 0,0-2 0 0 0,1 1 0 0 0,-1 0 0 0 0,1 3 0 0 0,-1 1 0 0 0,0 0 0 0 0,1 2 0 0 0,-1 0 0 0 0,1 0 0 0 0,-1 0 0 0 0,0 1 0 0 0,1-1 0 0 0,-1 0 0 0 0,1 0 0 0 0,-1 0 0 0 0,0 0 0 0 0,1 0 0 0 0,-1 0 0 0 0,1 0 0 0 0,-1 0 0 0 0,0 0 0 0 0,1 0 0 0 0,-1 0 0 0 0,1 0 0 0 0,-1 0 0 0 0,0 0 0 0 0,1 0 0 0 0,-1 0 0 0 0,1 0 0 0 0,-1 0 0 0 0,0 0 0 0 0,-4 5 0 0 0,-3 2 0 0 0,2-1 0 0 0,0-1 0 0 0,2-1 0 0 0,1-2 0 0 0,1-1 0 0 0,1 0 0 0 0,0-1 0 0 0,1 0 0 0 0,0-1 0 0 0,-1 1 0 0 0,1 0 0 0 0,-1 0 0 0 0,1 0 0 0 0,-1-1 0 0 0,1 1 0 0 0,-1 0 0 0 0,1 0 0 0 0,-1 0 0 0 0,0 1 0 0 0,1-1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0,-4 5 0 0 0,-2 1 0 0 0,0 1 0 0 0,1-2 0 0 0,2-2 0 0 0,1 0 0 0 0,1-2 0 0 0,1-1 0 0 0,0 0 0 0 0,1 0 0 0 0,0 0 0 0 0,-1-1 0 0 0,1 1 0 0 0,-1 0 0 0 0,1 0 0 0 0,-1 0 0 0 0,1 0 0 0 0,-1 0 0 0 0,1 0 0 0 0,-1 0 0 0 0,0 0 0 0 0,1 0 0 0 0,-1 0 0 0 0,1 0 0 0 0,-1 0 0 0 0,0 0 0 0 0,1 0 0 0 0,-1 0 0 0 0,1 0 0 0 0,-1 0 0 0 0,-5 5 0 0 0,-1 2 0 0 0,0-1 0 0 0,1-1 0 0 0,2-1 0 0 0,1-2 0 0 0,2-1 0 0 0,-1 0 0 0 0,2-1 0 0 0,-1-1 0 0 0,1 1 0 0 0,0 0 0 0 0,-1 0 0 0 0,1-1 0 0 0,0 1 0 0 0,-1 0 0 0 0,0 0 0 0 0,1 0 0 0 0,-1 0 0 0 0,1 0 0 0 0,-1 0 0 0 0,0 0 0 0 0,1 0 0 0 0,-1 0 0 0 0,1 0 0 0 0,-1 0 0 0 0,0 0 0 0 0,1 0 0 0 0,-1 0 0 0 0,1 0 0 0 0,-1 0 0 0 0,0 0 0 0 0,1 0 0 0 0,-1 0 0 0 0,1 0 0 0 0,-1 0 0 0 0,0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0,-6-5 0 0 0,-1-1 0 0 0,0-1 0 0 0,1 2 0 0 0,2 2 0 0 0,1 0 0 0 0,1 2 0 0 0,1 1 0 0 0,0 0 0 0 0,1 0 0 0 0,0 0 0 0 0,-1 0 0 0 0,1 1 0 0 0,0-1 0 0 0,-1 0 0 0 0,1 0 0 0 0,-1 0 0 0 0,0 0 0 0 0,1 0 0 0 0,-1 0 0 0 0,1 0 0 0 0,-1 0 0 0 0,0 0 0 0 0,1 0 0 0 0,-6-5 0 0 0,-1-2 0 0 0,0 1 0 0 0,1 1 0 0 0,2 1 0 0 0,1 2 0 0 0,1 1 0 0 0,1 0 0 0 0,-4-4 0 0 0,-2-1 0 0 0,0 0 0 0 0,2 1 0 0 0,1 2 0 0 0,1 0 0 0 0,1 2 0 0 0,1 1 0 0 0,0 0 0 0 0,1 0 0 0 0,0 0 0 0 0,-1 1 0 0 0,1-1 0 0 0,0 0 0 0 0,-1 0 0 0 0,1 0 0 0 0,-1 0 0 0 0,0 0 0 0 0,1 0 0 0 0,-1 0 0 0 0,1 0 0 0 0,-1 0 0 0 0,0 0 0 0 0,1 0 0 0 0,-1 0 0 0 0,0 0 0 0 0,1 0 0 0 0,-1 0 0 0 0,1 0 0 0 0,-1 0 0 0 0,0 0 0 0 0,1 0 0 0 0,-1 0 0 0 0,1 0 0 0 0,-1 0 0 0 0,0 0 0 0 0,1 0 0 0 0,-1 0 0 0 0,1 0 0 0 0,-1 0 0 0 0,0 0 0 0 0,1 0 0 0 0,-1 0 0 0 0,1 0 0 0 0,-1 0 0 0 0,0 0 0 0 0,1 0 0 0 0,-1 0 0 0 0,1 0 0 0 0,-1 0 0 0 0,-5 5 0 0 0,-1 2 0 0 0,0-1 0 0 0,2-1 0 0 0,0-1 0 0 0,2-2 0 0 0,2-1 0 0 0,0 0 0 0 0,0-1 0 0 0,1 0 0 0 0,-1-1 0 0 0,1 1 0 0 0,0 0 0 0 0,-1 0 0 0 0,1 0 0 0 0,-1-1 0 0 0,0 1 0 0 0,-4 0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5-07T17:59:33.54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8625 18259 16383 0 0,'5'0'0'0'0,"7"0"0"0"0,6 0 0 0 0,5 0 0 0 0,4 0 0 0 0,2 0 0 0 0,1 0 0 0 0,1 0 0 0 0,-1 0 0 0 0,1 0 0 0 0,-1 0 0 0 0,0 0 0 0 0,-5-5 0 0 0,-2-1 0 0 0,0-1 0 0 0,1 2 0 0 0,2 2 0 0 0,1 0 0 0 0,1 2 0 0 0,1 1 0 0 0,0 0 0 0 0,1 0 0 0 0,-1 0 0 0 0,1 0 0 0 0,0 1 0 0 0,-1-1 0 0 0,1 0 0 0 0,-1 0 0 0 0,1 0 0 0 0,-1 0 0 0 0,0 0 0 0 0,-4 5 0 0 0,-3 2 0 0 0,2-1 0 0 0,0-1 0 0 0,2-1 0 0 0,1-2 0 0 0,1-1 0 0 0,1 0 0 0 0,0-1 0 0 0,1-1 0 0 0,-1 1 0 0 0,1 0 0 0 0,0 0 0 0 0,-6-1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5-05T20:05:16.24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14896 16387 16383 0 0,'5'0'0'0'0,"7"0"0"0"0,6 0 0 0 0,5 0 0 0 0,3 0 0 0 0,3 0 0 0 0,2 0 0 0 0,-1 0 0 0 0,1 0 0 0 0,-1 0 0 0 0,1 0 0 0 0,-1 0 0 0 0,-1 0 0 0 0,1 0 0 0 0,-1 0 0 0 0,1 0 0 0 0,-1 0 0 0 0,0 0 0 0 0,-4-5 0 0 0,-3-2 0 0 0,1 1 0 0 0,2 1 0 0 0,0 1 0 0 0,3 2 0 0 0,-5-5 0 0 0,-1 0 0 0 0,1 1 0 0 0,2 1 0 0 0,1 2 0 0 0,1 1 0 0 0,1 1 0 0 0,2 0 0 0 0,-1 2 0 0 0,1-1 0 0 0,-1 0 0 0 0,1 0 0 0 0,0 1 0 0 0,-1-1 0 0 0,1 0 0 0 0,-1 0 0 0 0,1 0 0 0 0,-1 0 0 0 0,0 0 0 0 0,1 0 0 0 0,-1 0 0 0 0,1 0 0 0 0,-1-5 0 0 0,0-2 0 0 0,1 1 0 0 0,-1 1 0 0 0,0 1 0 0 0,1 2 0 0 0,-1 1 0 0 0,1 0 0 0 0,-1 1 0 0 0,0 0 0 0 0,1 1 0 0 0,-1-1 0 0 0,1 0 0 0 0,-1 0 0 0 0,0 0 0 0 0,1 0 0 0 0,-1 1 0 0 0,1-1 0 0 0,-6 0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14AB69-D95B-44C2-AD82-C66F7A3C8BBC}" type="datetimeFigureOut">
              <a:t>5/7/2026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74132D-5115-4F77-90E2-B94C1EA455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908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1866cdb03a2_0_4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76" name="Google Shape;176;g1866cdb03a2_0_40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74132D-5115-4F77-90E2-B94C1EA4552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6411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Calibri"/>
              <a:buChar char="-"/>
            </a:pPr>
            <a:r>
              <a:rPr lang="en-GB"/>
              <a:t>alongside the manual selection option</a:t>
            </a:r>
            <a:endParaRPr lang="en-GB">
              <a:ea typeface="Calibri"/>
              <a:cs typeface="Calibri"/>
            </a:endParaRPr>
          </a:p>
          <a:p>
            <a:pPr marL="171450" indent="-171450">
              <a:buFont typeface="Calibri"/>
              <a:buChar char="-"/>
            </a:pPr>
            <a:r>
              <a:rPr lang="en-GB"/>
              <a:t>the driver and passenger still need to confirm the choices to finalise the trip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74132D-5115-4F77-90E2-B94C1EA45529}" type="slidenum">
              <a:rPr lang="en-GB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5862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But this would have to be applied long after deployment when enough data is produced to train a model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74132D-5115-4F77-90E2-B94C1EA45529}" type="slidenum">
              <a:rPr lang="en-GB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11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www.green-travel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wansea.gov.uk/netzero2030" TargetMode="Externa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13" Type="http://schemas.openxmlformats.org/officeDocument/2006/relationships/image" Target="../media/image31.png"/><Relationship Id="rId3" Type="http://schemas.openxmlformats.org/officeDocument/2006/relationships/hyperlink" Target="https://www.uwtsd.ac.uk/about/mission-and-vision/sustainability" TargetMode="External"/><Relationship Id="rId7" Type="http://schemas.openxmlformats.org/officeDocument/2006/relationships/image" Target="../media/image28.png"/><Relationship Id="rId12" Type="http://schemas.openxmlformats.org/officeDocument/2006/relationships/customXml" Target="../ink/ink4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.xml"/><Relationship Id="rId11" Type="http://schemas.openxmlformats.org/officeDocument/2006/relationships/image" Target="../media/image30.png"/><Relationship Id="rId5" Type="http://schemas.openxmlformats.org/officeDocument/2006/relationships/hyperlink" Target="https://www.uwtsd.ac.uk/media/2733/download?attachment" TargetMode="External"/><Relationship Id="rId10" Type="http://schemas.openxmlformats.org/officeDocument/2006/relationships/customXml" Target="../ink/ink3.xml"/><Relationship Id="rId4" Type="http://schemas.openxmlformats.org/officeDocument/2006/relationships/image" Target="../media/image26.png"/><Relationship Id="rId9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5" Type="http://schemas.openxmlformats.org/officeDocument/2006/relationships/image" Target="../media/image300.png"/><Relationship Id="rId4" Type="http://schemas.openxmlformats.org/officeDocument/2006/relationships/customXml" Target="../ink/ink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4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8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1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diagramLayout" Target="../diagrams/layout3.xml"/><Relationship Id="rId7" Type="http://schemas.openxmlformats.org/officeDocument/2006/relationships/image" Target="../media/image52.sv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10" Type="http://schemas.openxmlformats.org/officeDocument/2006/relationships/image" Target="../media/image55.sv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54.sv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Relationship Id="rId9" Type="http://schemas.openxmlformats.org/officeDocument/2006/relationships/image" Target="../media/image7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ablacar.co.uk/" TargetMode="External"/><Relationship Id="rId2" Type="http://schemas.openxmlformats.org/officeDocument/2006/relationships/hyperlink" Target="https://universitytranscriptions.co.uk/university-of-wales-trinity-saint-david-2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taxi-driver-licence" TargetMode="Externa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mu.com/uk?_x_msgid=210-20260328-06-B-979869546947231744-427-2qssLLLX&amp;_x_src=mail&amp;_x_sessn_id=whway8zooa&amp;refer_page_name=search_result&amp;refer_page_id=10009_1778010044595_xokkasb9an&amp;refer_page_sn=10009&amp;is_login_reload=1" TargetMode="External"/><Relationship Id="rId3" Type="http://schemas.openxmlformats.org/officeDocument/2006/relationships/hyperlink" Target="https://www.swansea.gov.uk/netzero2030" TargetMode="External"/><Relationship Id="rId7" Type="http://schemas.openxmlformats.org/officeDocument/2006/relationships/hyperlink" Target="https://www.uwtsd.ac.uk/about/mission-and-vision/sustainability" TargetMode="External"/><Relationship Id="rId2" Type="http://schemas.openxmlformats.org/officeDocument/2006/relationships/hyperlink" Target="https://www.green-travel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irquality.gov.wales/maps-data/emissions/greenhouse-gases" TargetMode="External"/><Relationship Id="rId5" Type="http://schemas.openxmlformats.org/officeDocument/2006/relationships/hyperlink" Target="https://www.uwtsd.ac.uk/media/2733/download?attachment" TargetMode="External"/><Relationship Id="rId4" Type="http://schemas.openxmlformats.org/officeDocument/2006/relationships/hyperlink" Target="https://www.epa.gov/energy/greenhouse-gas-equivalencies-calculator#results" TargetMode="Externa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hyperlink" Target="https://ieeexplore.ieee.org/document/11224825" TargetMode="Externa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berapps.tech/blog/how-ai-and-machine-learning-fuel-uberapps-ride-matching-algorithms.html" TargetMode="External"/><Relationship Id="rId2" Type="http://schemas.openxmlformats.org/officeDocument/2006/relationships/hyperlink" Target="https://nsacademy.substack.com/p/how-data-science-powers-ride-sharing" TargetMode="Externa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.pleo.io/en/server-cost" TargetMode="External"/><Relationship Id="rId3" Type="http://schemas.openxmlformats.org/officeDocument/2006/relationships/hyperlink" Target="https://www.lyft.com/" TargetMode="External"/><Relationship Id="rId7" Type="http://schemas.openxmlformats.org/officeDocument/2006/relationships/hyperlink" Target="https://www.howtostartacoffeeshop.co.uk/milk-and-coffee-cost-example.html" TargetMode="External"/><Relationship Id="rId2" Type="http://schemas.openxmlformats.org/officeDocument/2006/relationships/hyperlink" Target="https://www.uber.com/gb/en/rider-home/?_csid=iyB9cEx7I70oh7QZKZnGjg&amp;sm_flow_id=CFe49iHf&amp;state=2MEBtRoq11JigdhwfWZkG6MOjfXK0HdCKhBYpJBGOw0%3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assion.io/blog/the-hidden-costs-of-app-store-submission-and-how-creators-can-avoid-them" TargetMode="External"/><Relationship Id="rId5" Type="http://schemas.openxmlformats.org/officeDocument/2006/relationships/hyperlink" Target="https://uk.indeed.com/career/it-technician/salaries/College" TargetMode="External"/><Relationship Id="rId4" Type="http://schemas.openxmlformats.org/officeDocument/2006/relationships/hyperlink" Target="https://bolt.eu/en-gb/" TargetMode="External"/><Relationship Id="rId9" Type="http://schemas.openxmlformats.org/officeDocument/2006/relationships/hyperlink" Target="https://autotechtraining.co.uk/articles/how-to-become-an-mot-tester/" TargetMode="Externa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1BCFED-4267-98CF-AA18-B226376C5AD7}"/>
              </a:ext>
            </a:extLst>
          </p:cNvPr>
          <p:cNvSpPr txBox="1"/>
          <p:nvPr/>
        </p:nvSpPr>
        <p:spPr>
          <a:xfrm>
            <a:off x="777240" y="448056"/>
            <a:ext cx="4087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Missing Video due to files size </a:t>
            </a:r>
          </a:p>
        </p:txBody>
      </p:sp>
    </p:spTree>
    <p:extLst>
      <p:ext uri="{BB962C8B-B14F-4D97-AF65-F5344CB8AC3E}">
        <p14:creationId xmlns:p14="http://schemas.microsoft.com/office/powerpoint/2010/main" val="3982675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US" sz="8000">
                <a:solidFill>
                  <a:srgbClr val="FFFFFF"/>
                </a:solidFill>
              </a:rPr>
              <a:t>Emerging Trends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>
            <a:normAutofit/>
          </a:bodyPr>
          <a:lstStyle/>
          <a:p>
            <a:pPr algn="l"/>
            <a:r>
              <a:rPr lang="en-GB" sz="4400">
                <a:solidFill>
                  <a:srgbClr val="FFFFFF"/>
                </a:solidFill>
              </a:rPr>
              <a:t>BSc Computing Portfolio, BA Computer Animation, BA Games Design.</a:t>
            </a:r>
          </a:p>
          <a:p>
            <a:pPr algn="l"/>
            <a:r>
              <a:rPr lang="en-US" sz="4400">
                <a:solidFill>
                  <a:srgbClr val="FFFFFF"/>
                </a:solidFill>
              </a:rPr>
              <a:t>ACCB6019</a:t>
            </a:r>
          </a:p>
          <a:p>
            <a:pPr algn="l"/>
            <a:r>
              <a:rPr lang="en-US" sz="4400">
                <a:solidFill>
                  <a:srgbClr val="FFFFFF"/>
                </a:solidFill>
              </a:rPr>
              <a:t>Hackathon 2026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3"/>
          <p:cNvSpPr/>
          <p:nvPr/>
        </p:nvSpPr>
        <p:spPr>
          <a:xfrm>
            <a:off x="4515081" y="3665876"/>
            <a:ext cx="3334947" cy="2182685"/>
          </a:xfrm>
          <a:custGeom>
            <a:avLst/>
            <a:gdLst/>
            <a:ahLst/>
            <a:cxnLst/>
            <a:rect l="l" t="t" r="r" b="b"/>
            <a:pathLst>
              <a:path w="196752" h="128772" extrusionOk="0">
                <a:moveTo>
                  <a:pt x="140831" y="1"/>
                </a:moveTo>
                <a:cubicBezTo>
                  <a:pt x="139541" y="1"/>
                  <a:pt x="138251" y="50"/>
                  <a:pt x="136963" y="150"/>
                </a:cubicBezTo>
                <a:cubicBezTo>
                  <a:pt x="120094" y="1426"/>
                  <a:pt x="104106" y="11305"/>
                  <a:pt x="95382" y="25804"/>
                </a:cubicBezTo>
                <a:cubicBezTo>
                  <a:pt x="92464" y="30728"/>
                  <a:pt x="90215" y="36199"/>
                  <a:pt x="86020" y="40090"/>
                </a:cubicBezTo>
                <a:cubicBezTo>
                  <a:pt x="80724" y="45015"/>
                  <a:pt x="73134" y="46554"/>
                  <a:pt x="65849" y="46554"/>
                </a:cubicBezTo>
                <a:cubicBezTo>
                  <a:pt x="65357" y="46554"/>
                  <a:pt x="64867" y="46547"/>
                  <a:pt x="64379" y="46533"/>
                </a:cubicBezTo>
                <a:cubicBezTo>
                  <a:pt x="57732" y="46376"/>
                  <a:pt x="51086" y="45251"/>
                  <a:pt x="44460" y="45251"/>
                </a:cubicBezTo>
                <a:cubicBezTo>
                  <a:pt x="43388" y="45251"/>
                  <a:pt x="42318" y="45280"/>
                  <a:pt x="41247" y="45348"/>
                </a:cubicBezTo>
                <a:cubicBezTo>
                  <a:pt x="27569" y="46229"/>
                  <a:pt x="14347" y="53859"/>
                  <a:pt x="7326" y="65622"/>
                </a:cubicBezTo>
                <a:cubicBezTo>
                  <a:pt x="304" y="77415"/>
                  <a:pt x="0" y="93039"/>
                  <a:pt x="7083" y="104771"/>
                </a:cubicBezTo>
                <a:cubicBezTo>
                  <a:pt x="12919" y="114376"/>
                  <a:pt x="23040" y="120820"/>
                  <a:pt x="33770" y="124255"/>
                </a:cubicBezTo>
                <a:cubicBezTo>
                  <a:pt x="44469" y="127659"/>
                  <a:pt x="55868" y="128358"/>
                  <a:pt x="67114" y="128632"/>
                </a:cubicBezTo>
                <a:cubicBezTo>
                  <a:pt x="70545" y="128720"/>
                  <a:pt x="73987" y="128771"/>
                  <a:pt x="77432" y="128771"/>
                </a:cubicBezTo>
                <a:cubicBezTo>
                  <a:pt x="99016" y="128771"/>
                  <a:pt x="120737" y="126747"/>
                  <a:pt x="140763" y="118936"/>
                </a:cubicBezTo>
                <a:cubicBezTo>
                  <a:pt x="163985" y="109878"/>
                  <a:pt x="184837" y="91975"/>
                  <a:pt x="192162" y="68114"/>
                </a:cubicBezTo>
                <a:lnTo>
                  <a:pt x="192375" y="66929"/>
                </a:lnTo>
                <a:cubicBezTo>
                  <a:pt x="196752" y="50606"/>
                  <a:pt x="192740" y="32217"/>
                  <a:pt x="181919" y="19208"/>
                </a:cubicBezTo>
                <a:cubicBezTo>
                  <a:pt x="171953" y="7193"/>
                  <a:pt x="156414" y="1"/>
                  <a:pt x="140831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79" name="Google Shape;179;p33"/>
          <p:cNvSpPr/>
          <p:nvPr/>
        </p:nvSpPr>
        <p:spPr>
          <a:xfrm>
            <a:off x="4341972" y="3478700"/>
            <a:ext cx="683187" cy="635472"/>
          </a:xfrm>
          <a:custGeom>
            <a:avLst/>
            <a:gdLst/>
            <a:ahLst/>
            <a:cxnLst/>
            <a:rect l="l" t="t" r="r" b="b"/>
            <a:pathLst>
              <a:path w="40306" h="37491" extrusionOk="0">
                <a:moveTo>
                  <a:pt x="19683" y="1"/>
                </a:moveTo>
                <a:cubicBezTo>
                  <a:pt x="12606" y="1"/>
                  <a:pt x="6567" y="4233"/>
                  <a:pt x="3435" y="10190"/>
                </a:cubicBezTo>
                <a:cubicBezTo>
                  <a:pt x="0" y="16664"/>
                  <a:pt x="1064" y="25144"/>
                  <a:pt x="5806" y="30707"/>
                </a:cubicBezTo>
                <a:cubicBezTo>
                  <a:pt x="9491" y="35053"/>
                  <a:pt x="15177" y="37491"/>
                  <a:pt x="20853" y="37491"/>
                </a:cubicBezTo>
                <a:cubicBezTo>
                  <a:pt x="22480" y="37491"/>
                  <a:pt x="24107" y="37290"/>
                  <a:pt x="25685" y="36877"/>
                </a:cubicBezTo>
                <a:cubicBezTo>
                  <a:pt x="32767" y="35023"/>
                  <a:pt x="36901" y="29977"/>
                  <a:pt x="38785" y="22925"/>
                </a:cubicBezTo>
                <a:cubicBezTo>
                  <a:pt x="40305" y="17272"/>
                  <a:pt x="38725" y="10858"/>
                  <a:pt x="34834" y="6481"/>
                </a:cubicBezTo>
                <a:cubicBezTo>
                  <a:pt x="31112" y="2323"/>
                  <a:pt x="25415" y="85"/>
                  <a:pt x="22001" y="85"/>
                </a:cubicBezTo>
                <a:cubicBezTo>
                  <a:pt x="21846" y="85"/>
                  <a:pt x="21696" y="89"/>
                  <a:pt x="21551" y="98"/>
                </a:cubicBezTo>
                <a:cubicBezTo>
                  <a:pt x="20921" y="33"/>
                  <a:pt x="20298" y="1"/>
                  <a:pt x="19683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80" name="Google Shape;180;p33"/>
          <p:cNvSpPr txBox="1">
            <a:spLocks noGrp="1"/>
          </p:cNvSpPr>
          <p:nvPr>
            <p:ph type="ctrTitle"/>
          </p:nvPr>
        </p:nvSpPr>
        <p:spPr>
          <a:xfrm>
            <a:off x="667512" y="713333"/>
            <a:ext cx="10908792" cy="130488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" b="1">
                <a:solidFill>
                  <a:schemeClr val="accent2"/>
                </a:solidFill>
              </a:rPr>
              <a:t>UWTSD </a:t>
            </a:r>
            <a:r>
              <a:rPr lang="en" b="1" err="1">
                <a:solidFill>
                  <a:schemeClr val="accent2"/>
                </a:solidFill>
              </a:rPr>
              <a:t>ShareRide</a:t>
            </a:r>
            <a:r>
              <a:rPr lang="en" b="1">
                <a:solidFill>
                  <a:schemeClr val="accent2"/>
                </a:solidFill>
              </a:rPr>
              <a:t> App</a:t>
            </a:r>
            <a:br>
              <a:rPr lang="en" b="1"/>
            </a:br>
            <a:r>
              <a:rPr lang="en" b="1"/>
              <a:t>                   </a:t>
            </a:r>
            <a:r>
              <a:rPr lang="en" b="1">
                <a:solidFill>
                  <a:schemeClr val="accent2"/>
                </a:solidFill>
              </a:rPr>
              <a:t> </a:t>
            </a:r>
            <a:r>
              <a:rPr lang="en" b="1">
                <a:solidFill>
                  <a:schemeClr val="lt1"/>
                </a:solidFill>
              </a:rPr>
              <a:t>Pitch </a:t>
            </a:r>
            <a:r>
              <a:rPr lang="en">
                <a:solidFill>
                  <a:schemeClr val="lt1"/>
                </a:solidFill>
              </a:rPr>
              <a:t>Deck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181" name="Google Shape;181;p33"/>
          <p:cNvSpPr txBox="1">
            <a:spLocks noGrp="1"/>
          </p:cNvSpPr>
          <p:nvPr>
            <p:ph type="subTitle" idx="1"/>
          </p:nvPr>
        </p:nvSpPr>
        <p:spPr>
          <a:xfrm>
            <a:off x="2548567" y="2209520"/>
            <a:ext cx="7094800" cy="112328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"/>
              <a:t>Here is where your journey begins </a:t>
            </a:r>
            <a:endParaRPr/>
          </a:p>
        </p:txBody>
      </p:sp>
      <p:grpSp>
        <p:nvGrpSpPr>
          <p:cNvPr id="182" name="Google Shape;182;p33"/>
          <p:cNvGrpSpPr/>
          <p:nvPr/>
        </p:nvGrpSpPr>
        <p:grpSpPr>
          <a:xfrm>
            <a:off x="3860238" y="3572065"/>
            <a:ext cx="4471425" cy="2572776"/>
            <a:chOff x="2895178" y="2679049"/>
            <a:chExt cx="3353569" cy="1929582"/>
          </a:xfrm>
        </p:grpSpPr>
        <p:sp>
          <p:nvSpPr>
            <p:cNvPr id="183" name="Google Shape;183;p33"/>
            <p:cNvSpPr/>
            <p:nvPr/>
          </p:nvSpPr>
          <p:spPr>
            <a:xfrm>
              <a:off x="3260221" y="3420165"/>
              <a:ext cx="78780" cy="106720"/>
            </a:xfrm>
            <a:custGeom>
              <a:avLst/>
              <a:gdLst/>
              <a:ahLst/>
              <a:cxnLst/>
              <a:rect l="l" t="t" r="r" b="b"/>
              <a:pathLst>
                <a:path w="6080" h="8238" extrusionOk="0">
                  <a:moveTo>
                    <a:pt x="6079" y="0"/>
                  </a:moveTo>
                  <a:lnTo>
                    <a:pt x="6079" y="0"/>
                  </a:lnTo>
                  <a:cubicBezTo>
                    <a:pt x="5988" y="122"/>
                    <a:pt x="5927" y="213"/>
                    <a:pt x="5866" y="335"/>
                  </a:cubicBezTo>
                  <a:lnTo>
                    <a:pt x="5228" y="1246"/>
                  </a:lnTo>
                  <a:cubicBezTo>
                    <a:pt x="4711" y="2006"/>
                    <a:pt x="3982" y="3070"/>
                    <a:pt x="3161" y="4195"/>
                  </a:cubicBezTo>
                  <a:cubicBezTo>
                    <a:pt x="2310" y="5319"/>
                    <a:pt x="1520" y="6322"/>
                    <a:pt x="942" y="7052"/>
                  </a:cubicBezTo>
                  <a:cubicBezTo>
                    <a:pt x="669" y="7386"/>
                    <a:pt x="426" y="7690"/>
                    <a:pt x="243" y="7903"/>
                  </a:cubicBezTo>
                  <a:cubicBezTo>
                    <a:pt x="152" y="8025"/>
                    <a:pt x="61" y="8116"/>
                    <a:pt x="0" y="8237"/>
                  </a:cubicBezTo>
                  <a:cubicBezTo>
                    <a:pt x="122" y="8146"/>
                    <a:pt x="213" y="8055"/>
                    <a:pt x="304" y="7964"/>
                  </a:cubicBezTo>
                  <a:cubicBezTo>
                    <a:pt x="486" y="7751"/>
                    <a:pt x="730" y="7477"/>
                    <a:pt x="1034" y="7143"/>
                  </a:cubicBezTo>
                  <a:cubicBezTo>
                    <a:pt x="1641" y="6444"/>
                    <a:pt x="2432" y="5441"/>
                    <a:pt x="3283" y="4286"/>
                  </a:cubicBezTo>
                  <a:cubicBezTo>
                    <a:pt x="4134" y="3161"/>
                    <a:pt x="4833" y="2097"/>
                    <a:pt x="5350" y="1307"/>
                  </a:cubicBezTo>
                  <a:cubicBezTo>
                    <a:pt x="5593" y="912"/>
                    <a:pt x="5775" y="608"/>
                    <a:pt x="5897" y="365"/>
                  </a:cubicBezTo>
                  <a:cubicBezTo>
                    <a:pt x="5988" y="274"/>
                    <a:pt x="6049" y="152"/>
                    <a:pt x="6079" y="0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4" name="Google Shape;184;p33"/>
            <p:cNvSpPr/>
            <p:nvPr/>
          </p:nvSpPr>
          <p:spPr>
            <a:xfrm>
              <a:off x="3138933" y="3506500"/>
              <a:ext cx="121319" cy="18810"/>
            </a:xfrm>
            <a:custGeom>
              <a:avLst/>
              <a:gdLst/>
              <a:ahLst/>
              <a:cxnLst/>
              <a:rect l="l" t="t" r="r" b="b"/>
              <a:pathLst>
                <a:path w="9363" h="1452" extrusionOk="0">
                  <a:moveTo>
                    <a:pt x="186" y="0"/>
                  </a:moveTo>
                  <a:cubicBezTo>
                    <a:pt x="122" y="0"/>
                    <a:pt x="61" y="8"/>
                    <a:pt x="0" y="23"/>
                  </a:cubicBezTo>
                  <a:cubicBezTo>
                    <a:pt x="122" y="54"/>
                    <a:pt x="243" y="84"/>
                    <a:pt x="365" y="84"/>
                  </a:cubicBezTo>
                  <a:lnTo>
                    <a:pt x="1368" y="266"/>
                  </a:lnTo>
                  <a:cubicBezTo>
                    <a:pt x="2219" y="418"/>
                    <a:pt x="3374" y="601"/>
                    <a:pt x="4651" y="813"/>
                  </a:cubicBezTo>
                  <a:cubicBezTo>
                    <a:pt x="5958" y="996"/>
                    <a:pt x="7113" y="1178"/>
                    <a:pt x="7964" y="1300"/>
                  </a:cubicBezTo>
                  <a:lnTo>
                    <a:pt x="8967" y="1421"/>
                  </a:lnTo>
                  <a:cubicBezTo>
                    <a:pt x="9089" y="1452"/>
                    <a:pt x="9240" y="1452"/>
                    <a:pt x="9362" y="1452"/>
                  </a:cubicBezTo>
                  <a:cubicBezTo>
                    <a:pt x="9240" y="1391"/>
                    <a:pt x="9119" y="1361"/>
                    <a:pt x="8997" y="1361"/>
                  </a:cubicBezTo>
                  <a:lnTo>
                    <a:pt x="7994" y="1178"/>
                  </a:lnTo>
                  <a:cubicBezTo>
                    <a:pt x="7143" y="1026"/>
                    <a:pt x="5988" y="844"/>
                    <a:pt x="4712" y="631"/>
                  </a:cubicBezTo>
                  <a:cubicBezTo>
                    <a:pt x="3405" y="449"/>
                    <a:pt x="2249" y="266"/>
                    <a:pt x="1398" y="145"/>
                  </a:cubicBezTo>
                  <a:lnTo>
                    <a:pt x="395" y="23"/>
                  </a:lnTo>
                  <a:cubicBezTo>
                    <a:pt x="319" y="8"/>
                    <a:pt x="251" y="0"/>
                    <a:pt x="18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5" name="Google Shape;185;p33"/>
            <p:cNvSpPr/>
            <p:nvPr/>
          </p:nvSpPr>
          <p:spPr>
            <a:xfrm>
              <a:off x="3180273" y="3664698"/>
              <a:ext cx="155591" cy="22463"/>
            </a:xfrm>
            <a:custGeom>
              <a:avLst/>
              <a:gdLst/>
              <a:ahLst/>
              <a:cxnLst/>
              <a:rect l="l" t="t" r="r" b="b"/>
              <a:pathLst>
                <a:path w="12008" h="1734" extrusionOk="0">
                  <a:moveTo>
                    <a:pt x="1" y="1"/>
                  </a:moveTo>
                  <a:cubicBezTo>
                    <a:pt x="153" y="31"/>
                    <a:pt x="305" y="92"/>
                    <a:pt x="457" y="92"/>
                  </a:cubicBezTo>
                  <a:lnTo>
                    <a:pt x="1764" y="305"/>
                  </a:lnTo>
                  <a:cubicBezTo>
                    <a:pt x="2828" y="487"/>
                    <a:pt x="4347" y="700"/>
                    <a:pt x="5989" y="943"/>
                  </a:cubicBezTo>
                  <a:cubicBezTo>
                    <a:pt x="7660" y="1186"/>
                    <a:pt x="9150" y="1399"/>
                    <a:pt x="10244" y="1521"/>
                  </a:cubicBezTo>
                  <a:lnTo>
                    <a:pt x="11521" y="1703"/>
                  </a:lnTo>
                  <a:cubicBezTo>
                    <a:pt x="11673" y="1733"/>
                    <a:pt x="11855" y="1733"/>
                    <a:pt x="12007" y="1733"/>
                  </a:cubicBezTo>
                  <a:cubicBezTo>
                    <a:pt x="11855" y="1673"/>
                    <a:pt x="11703" y="1642"/>
                    <a:pt x="11551" y="1612"/>
                  </a:cubicBezTo>
                  <a:lnTo>
                    <a:pt x="10244" y="1399"/>
                  </a:lnTo>
                  <a:cubicBezTo>
                    <a:pt x="9180" y="1247"/>
                    <a:pt x="7660" y="1004"/>
                    <a:pt x="6019" y="791"/>
                  </a:cubicBezTo>
                  <a:cubicBezTo>
                    <a:pt x="4347" y="548"/>
                    <a:pt x="2858" y="335"/>
                    <a:pt x="1764" y="183"/>
                  </a:cubicBezTo>
                  <a:lnTo>
                    <a:pt x="487" y="31"/>
                  </a:lnTo>
                  <a:cubicBezTo>
                    <a:pt x="305" y="1"/>
                    <a:pt x="153" y="1"/>
                    <a:pt x="1" y="1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6" name="Google Shape;186;p33"/>
            <p:cNvSpPr/>
            <p:nvPr/>
          </p:nvSpPr>
          <p:spPr>
            <a:xfrm>
              <a:off x="3332279" y="3547750"/>
              <a:ext cx="96117" cy="137824"/>
            </a:xfrm>
            <a:custGeom>
              <a:avLst/>
              <a:gdLst/>
              <a:ahLst/>
              <a:cxnLst/>
              <a:rect l="l" t="t" r="r" b="b"/>
              <a:pathLst>
                <a:path w="7418" h="10639" extrusionOk="0">
                  <a:moveTo>
                    <a:pt x="7417" y="0"/>
                  </a:moveTo>
                  <a:lnTo>
                    <a:pt x="7417" y="0"/>
                  </a:lnTo>
                  <a:cubicBezTo>
                    <a:pt x="7326" y="122"/>
                    <a:pt x="7235" y="274"/>
                    <a:pt x="7143" y="426"/>
                  </a:cubicBezTo>
                  <a:lnTo>
                    <a:pt x="6384" y="1581"/>
                  </a:lnTo>
                  <a:cubicBezTo>
                    <a:pt x="5745" y="2554"/>
                    <a:pt x="4833" y="3921"/>
                    <a:pt x="3830" y="5380"/>
                  </a:cubicBezTo>
                  <a:cubicBezTo>
                    <a:pt x="2797" y="6839"/>
                    <a:pt x="1824" y="8146"/>
                    <a:pt x="1125" y="9089"/>
                  </a:cubicBezTo>
                  <a:cubicBezTo>
                    <a:pt x="791" y="9545"/>
                    <a:pt x="517" y="9909"/>
                    <a:pt x="304" y="10213"/>
                  </a:cubicBezTo>
                  <a:cubicBezTo>
                    <a:pt x="183" y="10335"/>
                    <a:pt x="92" y="10487"/>
                    <a:pt x="0" y="10639"/>
                  </a:cubicBezTo>
                  <a:cubicBezTo>
                    <a:pt x="122" y="10517"/>
                    <a:pt x="244" y="10396"/>
                    <a:pt x="335" y="10244"/>
                  </a:cubicBezTo>
                  <a:cubicBezTo>
                    <a:pt x="548" y="10000"/>
                    <a:pt x="821" y="9636"/>
                    <a:pt x="1216" y="9180"/>
                  </a:cubicBezTo>
                  <a:cubicBezTo>
                    <a:pt x="1946" y="8238"/>
                    <a:pt x="2918" y="6961"/>
                    <a:pt x="3952" y="5472"/>
                  </a:cubicBezTo>
                  <a:cubicBezTo>
                    <a:pt x="4985" y="4013"/>
                    <a:pt x="5867" y="2645"/>
                    <a:pt x="6475" y="1642"/>
                  </a:cubicBezTo>
                  <a:cubicBezTo>
                    <a:pt x="6779" y="1155"/>
                    <a:pt x="7022" y="730"/>
                    <a:pt x="7204" y="456"/>
                  </a:cubicBezTo>
                  <a:cubicBezTo>
                    <a:pt x="7295" y="304"/>
                    <a:pt x="7356" y="152"/>
                    <a:pt x="7417" y="0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7" name="Google Shape;187;p33"/>
            <p:cNvSpPr/>
            <p:nvPr/>
          </p:nvSpPr>
          <p:spPr>
            <a:xfrm>
              <a:off x="2895178" y="4606247"/>
              <a:ext cx="3298066" cy="2384"/>
            </a:xfrm>
            <a:custGeom>
              <a:avLst/>
              <a:gdLst/>
              <a:ahLst/>
              <a:cxnLst/>
              <a:rect l="l" t="t" r="r" b="b"/>
              <a:pathLst>
                <a:path w="254534" h="184" extrusionOk="0">
                  <a:moveTo>
                    <a:pt x="127267" y="1"/>
                  </a:moveTo>
                  <a:cubicBezTo>
                    <a:pt x="56962" y="1"/>
                    <a:pt x="0" y="31"/>
                    <a:pt x="0" y="92"/>
                  </a:cubicBezTo>
                  <a:cubicBezTo>
                    <a:pt x="0" y="153"/>
                    <a:pt x="57023" y="183"/>
                    <a:pt x="127267" y="183"/>
                  </a:cubicBezTo>
                  <a:cubicBezTo>
                    <a:pt x="197542" y="183"/>
                    <a:pt x="254534" y="153"/>
                    <a:pt x="254534" y="92"/>
                  </a:cubicBezTo>
                  <a:cubicBezTo>
                    <a:pt x="254534" y="31"/>
                    <a:pt x="197603" y="1"/>
                    <a:pt x="127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8" name="Google Shape;188;p33"/>
            <p:cNvSpPr/>
            <p:nvPr/>
          </p:nvSpPr>
          <p:spPr>
            <a:xfrm>
              <a:off x="3497278" y="2679049"/>
              <a:ext cx="946814" cy="1928273"/>
            </a:xfrm>
            <a:custGeom>
              <a:avLst/>
              <a:gdLst/>
              <a:ahLst/>
              <a:cxnLst/>
              <a:rect l="l" t="t" r="r" b="b"/>
              <a:pathLst>
                <a:path w="73072" h="148848" extrusionOk="0">
                  <a:moveTo>
                    <a:pt x="11611" y="1"/>
                  </a:moveTo>
                  <a:cubicBezTo>
                    <a:pt x="5532" y="1"/>
                    <a:pt x="578" y="4894"/>
                    <a:pt x="547" y="10943"/>
                  </a:cubicBezTo>
                  <a:lnTo>
                    <a:pt x="0" y="137571"/>
                  </a:lnTo>
                  <a:cubicBezTo>
                    <a:pt x="0" y="143650"/>
                    <a:pt x="4894" y="148574"/>
                    <a:pt x="10973" y="148605"/>
                  </a:cubicBezTo>
                  <a:lnTo>
                    <a:pt x="61460" y="148848"/>
                  </a:lnTo>
                  <a:cubicBezTo>
                    <a:pt x="61479" y="148848"/>
                    <a:pt x="61498" y="148848"/>
                    <a:pt x="61516" y="148848"/>
                  </a:cubicBezTo>
                  <a:cubicBezTo>
                    <a:pt x="67570" y="148848"/>
                    <a:pt x="72494" y="143935"/>
                    <a:pt x="72524" y="137875"/>
                  </a:cubicBezTo>
                  <a:lnTo>
                    <a:pt x="73041" y="11277"/>
                  </a:lnTo>
                  <a:cubicBezTo>
                    <a:pt x="73072" y="5198"/>
                    <a:pt x="68178" y="274"/>
                    <a:pt x="62099" y="244"/>
                  </a:cubicBezTo>
                  <a:lnTo>
                    <a:pt x="1161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9" name="Google Shape;189;p33"/>
            <p:cNvSpPr/>
            <p:nvPr/>
          </p:nvSpPr>
          <p:spPr>
            <a:xfrm>
              <a:off x="3540588" y="2735755"/>
              <a:ext cx="859780" cy="1803455"/>
            </a:xfrm>
            <a:custGeom>
              <a:avLst/>
              <a:gdLst/>
              <a:ahLst/>
              <a:cxnLst/>
              <a:rect l="l" t="t" r="r" b="b"/>
              <a:pathLst>
                <a:path w="66355" h="139213" extrusionOk="0">
                  <a:moveTo>
                    <a:pt x="8243" y="0"/>
                  </a:moveTo>
                  <a:cubicBezTo>
                    <a:pt x="4013" y="0"/>
                    <a:pt x="578" y="3424"/>
                    <a:pt x="548" y="7660"/>
                  </a:cubicBezTo>
                  <a:lnTo>
                    <a:pt x="31" y="131249"/>
                  </a:lnTo>
                  <a:cubicBezTo>
                    <a:pt x="1" y="135504"/>
                    <a:pt x="3436" y="138969"/>
                    <a:pt x="7691" y="138969"/>
                  </a:cubicBezTo>
                  <a:lnTo>
                    <a:pt x="58087" y="139212"/>
                  </a:lnTo>
                  <a:cubicBezTo>
                    <a:pt x="58106" y="139213"/>
                    <a:pt x="58124" y="139213"/>
                    <a:pt x="58143" y="139213"/>
                  </a:cubicBezTo>
                  <a:cubicBezTo>
                    <a:pt x="62373" y="139213"/>
                    <a:pt x="65808" y="135789"/>
                    <a:pt x="65838" y="131553"/>
                  </a:cubicBezTo>
                  <a:lnTo>
                    <a:pt x="66355" y="7964"/>
                  </a:lnTo>
                  <a:cubicBezTo>
                    <a:pt x="66355" y="3709"/>
                    <a:pt x="62950" y="244"/>
                    <a:pt x="58695" y="244"/>
                  </a:cubicBezTo>
                  <a:lnTo>
                    <a:pt x="48907" y="183"/>
                  </a:lnTo>
                  <a:cubicBezTo>
                    <a:pt x="47540" y="213"/>
                    <a:pt x="46476" y="1308"/>
                    <a:pt x="46506" y="2645"/>
                  </a:cubicBezTo>
                  <a:lnTo>
                    <a:pt x="46506" y="4438"/>
                  </a:lnTo>
                  <a:cubicBezTo>
                    <a:pt x="46537" y="5776"/>
                    <a:pt x="45442" y="6870"/>
                    <a:pt x="44105" y="6900"/>
                  </a:cubicBezTo>
                  <a:lnTo>
                    <a:pt x="25016" y="6809"/>
                  </a:lnTo>
                  <a:cubicBezTo>
                    <a:pt x="23679" y="6779"/>
                    <a:pt x="22615" y="5654"/>
                    <a:pt x="22646" y="4317"/>
                  </a:cubicBezTo>
                  <a:lnTo>
                    <a:pt x="22646" y="2524"/>
                  </a:lnTo>
                  <a:cubicBezTo>
                    <a:pt x="22676" y="1216"/>
                    <a:pt x="21612" y="92"/>
                    <a:pt x="20305" y="61"/>
                  </a:cubicBezTo>
                  <a:lnTo>
                    <a:pt x="16840" y="61"/>
                  </a:lnTo>
                  <a:lnTo>
                    <a:pt x="8299" y="1"/>
                  </a:lnTo>
                  <a:cubicBezTo>
                    <a:pt x="8280" y="1"/>
                    <a:pt x="8261" y="0"/>
                    <a:pt x="824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0" name="Google Shape;190;p33"/>
            <p:cNvSpPr/>
            <p:nvPr/>
          </p:nvSpPr>
          <p:spPr>
            <a:xfrm>
              <a:off x="3546897" y="3027161"/>
              <a:ext cx="202444" cy="194929"/>
            </a:xfrm>
            <a:custGeom>
              <a:avLst/>
              <a:gdLst/>
              <a:ahLst/>
              <a:cxnLst/>
              <a:rect l="l" t="t" r="r" b="b"/>
              <a:pathLst>
                <a:path w="15624" h="15047" extrusionOk="0">
                  <a:moveTo>
                    <a:pt x="0" y="0"/>
                  </a:moveTo>
                  <a:lnTo>
                    <a:pt x="91" y="7174"/>
                  </a:lnTo>
                  <a:lnTo>
                    <a:pt x="7964" y="15046"/>
                  </a:lnTo>
                  <a:lnTo>
                    <a:pt x="15624" y="7387"/>
                  </a:lnTo>
                  <a:lnTo>
                    <a:pt x="826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1" name="Google Shape;191;p33"/>
            <p:cNvSpPr/>
            <p:nvPr/>
          </p:nvSpPr>
          <p:spPr>
            <a:xfrm>
              <a:off x="3717402" y="3027161"/>
              <a:ext cx="120917" cy="53567"/>
            </a:xfrm>
            <a:custGeom>
              <a:avLst/>
              <a:gdLst/>
              <a:ahLst/>
              <a:cxnLst/>
              <a:rect l="l" t="t" r="r" b="b"/>
              <a:pathLst>
                <a:path w="9332" h="4135" extrusionOk="0">
                  <a:moveTo>
                    <a:pt x="0" y="0"/>
                  </a:moveTo>
                  <a:lnTo>
                    <a:pt x="4134" y="4134"/>
                  </a:lnTo>
                  <a:lnTo>
                    <a:pt x="933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2" name="Google Shape;192;p33"/>
            <p:cNvSpPr/>
            <p:nvPr/>
          </p:nvSpPr>
          <p:spPr>
            <a:xfrm>
              <a:off x="3818208" y="3030698"/>
              <a:ext cx="472629" cy="368586"/>
            </a:xfrm>
            <a:custGeom>
              <a:avLst/>
              <a:gdLst/>
              <a:ahLst/>
              <a:cxnLst/>
              <a:rect l="l" t="t" r="r" b="b"/>
              <a:pathLst>
                <a:path w="36476" h="28452" extrusionOk="0">
                  <a:moveTo>
                    <a:pt x="7235" y="1"/>
                  </a:moveTo>
                  <a:lnTo>
                    <a:pt x="1" y="7266"/>
                  </a:lnTo>
                  <a:lnTo>
                    <a:pt x="21187" y="28451"/>
                  </a:lnTo>
                  <a:cubicBezTo>
                    <a:pt x="36476" y="17326"/>
                    <a:pt x="32585" y="1"/>
                    <a:pt x="3258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3" name="Google Shape;193;p33"/>
            <p:cNvSpPr/>
            <p:nvPr/>
          </p:nvSpPr>
          <p:spPr>
            <a:xfrm>
              <a:off x="3677241" y="3154358"/>
              <a:ext cx="378884" cy="378807"/>
            </a:xfrm>
            <a:custGeom>
              <a:avLst/>
              <a:gdLst/>
              <a:ahLst/>
              <a:cxnLst/>
              <a:rect l="l" t="t" r="r" b="b"/>
              <a:pathLst>
                <a:path w="29241" h="29241" extrusionOk="0">
                  <a:moveTo>
                    <a:pt x="7751" y="0"/>
                  </a:moveTo>
                  <a:lnTo>
                    <a:pt x="0" y="7781"/>
                  </a:lnTo>
                  <a:lnTo>
                    <a:pt x="21490" y="29241"/>
                  </a:lnTo>
                  <a:lnTo>
                    <a:pt x="29241" y="21216"/>
                  </a:lnTo>
                  <a:lnTo>
                    <a:pt x="775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4" name="Google Shape;194;p33"/>
            <p:cNvSpPr/>
            <p:nvPr/>
          </p:nvSpPr>
          <p:spPr>
            <a:xfrm>
              <a:off x="3545705" y="3185075"/>
              <a:ext cx="63037" cy="127189"/>
            </a:xfrm>
            <a:custGeom>
              <a:avLst/>
              <a:gdLst/>
              <a:ahLst/>
              <a:cxnLst/>
              <a:rect l="l" t="t" r="r" b="b"/>
              <a:pathLst>
                <a:path w="4865" h="9818" extrusionOk="0">
                  <a:moveTo>
                    <a:pt x="92" y="0"/>
                  </a:moveTo>
                  <a:lnTo>
                    <a:pt x="1" y="9818"/>
                  </a:lnTo>
                  <a:lnTo>
                    <a:pt x="4864" y="4772"/>
                  </a:lnTo>
                  <a:lnTo>
                    <a:pt x="9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5" name="Google Shape;195;p33"/>
            <p:cNvSpPr/>
            <p:nvPr/>
          </p:nvSpPr>
          <p:spPr>
            <a:xfrm>
              <a:off x="3549644" y="3285480"/>
              <a:ext cx="369049" cy="435522"/>
            </a:xfrm>
            <a:custGeom>
              <a:avLst/>
              <a:gdLst/>
              <a:ahLst/>
              <a:cxnLst/>
              <a:rect l="l" t="t" r="r" b="b"/>
              <a:pathLst>
                <a:path w="28482" h="33619" extrusionOk="0">
                  <a:moveTo>
                    <a:pt x="7448" y="1"/>
                  </a:moveTo>
                  <a:lnTo>
                    <a:pt x="1" y="7448"/>
                  </a:lnTo>
                  <a:lnTo>
                    <a:pt x="1" y="17843"/>
                  </a:lnTo>
                  <a:lnTo>
                    <a:pt x="15412" y="33618"/>
                  </a:lnTo>
                  <a:lnTo>
                    <a:pt x="28482" y="21460"/>
                  </a:lnTo>
                  <a:lnTo>
                    <a:pt x="7448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6" name="Google Shape;196;p33"/>
            <p:cNvSpPr/>
            <p:nvPr/>
          </p:nvSpPr>
          <p:spPr>
            <a:xfrm>
              <a:off x="4130484" y="3030698"/>
              <a:ext cx="269006" cy="690677"/>
            </a:xfrm>
            <a:custGeom>
              <a:avLst/>
              <a:gdLst/>
              <a:ahLst/>
              <a:cxnLst/>
              <a:rect l="l" t="t" r="r" b="b"/>
              <a:pathLst>
                <a:path w="20761" h="53315" extrusionOk="0">
                  <a:moveTo>
                    <a:pt x="10821" y="1"/>
                  </a:moveTo>
                  <a:cubicBezTo>
                    <a:pt x="15989" y="18907"/>
                    <a:pt x="1" y="30640"/>
                    <a:pt x="1" y="30640"/>
                  </a:cubicBezTo>
                  <a:lnTo>
                    <a:pt x="20639" y="53315"/>
                  </a:lnTo>
                  <a:lnTo>
                    <a:pt x="2076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7" name="Google Shape;197;p33"/>
            <p:cNvSpPr/>
            <p:nvPr/>
          </p:nvSpPr>
          <p:spPr>
            <a:xfrm>
              <a:off x="3991084" y="3467413"/>
              <a:ext cx="401339" cy="411893"/>
            </a:xfrm>
            <a:custGeom>
              <a:avLst/>
              <a:gdLst/>
              <a:ahLst/>
              <a:cxnLst/>
              <a:rect l="l" t="t" r="r" b="b"/>
              <a:pathLst>
                <a:path w="30974" h="31795" extrusionOk="0">
                  <a:moveTo>
                    <a:pt x="7751" y="1"/>
                  </a:moveTo>
                  <a:lnTo>
                    <a:pt x="0" y="8086"/>
                  </a:lnTo>
                  <a:lnTo>
                    <a:pt x="23740" y="31794"/>
                  </a:lnTo>
                  <a:lnTo>
                    <a:pt x="30974" y="24104"/>
                  </a:lnTo>
                  <a:lnTo>
                    <a:pt x="775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8" name="Google Shape;198;p33"/>
            <p:cNvSpPr/>
            <p:nvPr/>
          </p:nvSpPr>
          <p:spPr>
            <a:xfrm>
              <a:off x="3791831" y="3600517"/>
              <a:ext cx="472228" cy="469373"/>
            </a:xfrm>
            <a:custGeom>
              <a:avLst/>
              <a:gdLst/>
              <a:ahLst/>
              <a:cxnLst/>
              <a:rect l="l" t="t" r="r" b="b"/>
              <a:pathLst>
                <a:path w="36445" h="36232" extrusionOk="0">
                  <a:moveTo>
                    <a:pt x="12159" y="0"/>
                  </a:moveTo>
                  <a:lnTo>
                    <a:pt x="0" y="12098"/>
                  </a:lnTo>
                  <a:lnTo>
                    <a:pt x="24317" y="36232"/>
                  </a:lnTo>
                  <a:lnTo>
                    <a:pt x="36445" y="24499"/>
                  </a:lnTo>
                  <a:lnTo>
                    <a:pt x="121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9" name="Google Shape;199;p33"/>
            <p:cNvSpPr/>
            <p:nvPr/>
          </p:nvSpPr>
          <p:spPr>
            <a:xfrm>
              <a:off x="3866648" y="4134890"/>
              <a:ext cx="470258" cy="249649"/>
            </a:xfrm>
            <a:custGeom>
              <a:avLst/>
              <a:gdLst/>
              <a:ahLst/>
              <a:cxnLst/>
              <a:rect l="l" t="t" r="r" b="b"/>
              <a:pathLst>
                <a:path w="36293" h="19271" extrusionOk="0">
                  <a:moveTo>
                    <a:pt x="18603" y="0"/>
                  </a:moveTo>
                  <a:lnTo>
                    <a:pt x="0" y="19271"/>
                  </a:lnTo>
                  <a:lnTo>
                    <a:pt x="36293" y="18025"/>
                  </a:lnTo>
                  <a:lnTo>
                    <a:pt x="1860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0" name="Google Shape;200;p33"/>
            <p:cNvSpPr/>
            <p:nvPr/>
          </p:nvSpPr>
          <p:spPr>
            <a:xfrm>
              <a:off x="4145059" y="3854120"/>
              <a:ext cx="251280" cy="515051"/>
            </a:xfrm>
            <a:custGeom>
              <a:avLst/>
              <a:gdLst/>
              <a:ahLst/>
              <a:cxnLst/>
              <a:rect l="l" t="t" r="r" b="b"/>
              <a:pathLst>
                <a:path w="19393" h="39758" extrusionOk="0">
                  <a:moveTo>
                    <a:pt x="19393" y="0"/>
                  </a:moveTo>
                  <a:lnTo>
                    <a:pt x="0" y="19180"/>
                  </a:lnTo>
                  <a:lnTo>
                    <a:pt x="19210" y="39758"/>
                  </a:lnTo>
                  <a:cubicBezTo>
                    <a:pt x="19210" y="39758"/>
                    <a:pt x="19393" y="851"/>
                    <a:pt x="19393" y="0"/>
                  </a:cubicBezTo>
                  <a:close/>
                </a:path>
              </a:pathLst>
            </a:custGeom>
            <a:solidFill>
              <a:srgbClr val="EBEBE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1" name="Google Shape;201;p33"/>
            <p:cNvSpPr/>
            <p:nvPr/>
          </p:nvSpPr>
          <p:spPr>
            <a:xfrm>
              <a:off x="3661876" y="3962803"/>
              <a:ext cx="410797" cy="432361"/>
            </a:xfrm>
            <a:custGeom>
              <a:avLst/>
              <a:gdLst/>
              <a:ahLst/>
              <a:cxnLst/>
              <a:rect l="l" t="t" r="r" b="b"/>
              <a:pathLst>
                <a:path w="31704" h="33375" extrusionOk="0">
                  <a:moveTo>
                    <a:pt x="20731" y="0"/>
                  </a:moveTo>
                  <a:lnTo>
                    <a:pt x="1" y="21368"/>
                  </a:lnTo>
                  <a:lnTo>
                    <a:pt x="10031" y="33375"/>
                  </a:lnTo>
                  <a:lnTo>
                    <a:pt x="31703" y="11003"/>
                  </a:lnTo>
                  <a:lnTo>
                    <a:pt x="20731" y="0"/>
                  </a:lnTo>
                  <a:close/>
                </a:path>
              </a:pathLst>
            </a:custGeom>
            <a:solidFill>
              <a:srgbClr val="EBEBE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2" name="Google Shape;202;p33"/>
            <p:cNvSpPr/>
            <p:nvPr/>
          </p:nvSpPr>
          <p:spPr>
            <a:xfrm>
              <a:off x="3545705" y="3565473"/>
              <a:ext cx="357634" cy="694213"/>
            </a:xfrm>
            <a:custGeom>
              <a:avLst/>
              <a:gdLst/>
              <a:ahLst/>
              <a:cxnLst/>
              <a:rect l="l" t="t" r="r" b="b"/>
              <a:pathLst>
                <a:path w="27601" h="53588" extrusionOk="0">
                  <a:moveTo>
                    <a:pt x="1" y="0"/>
                  </a:moveTo>
                  <a:lnTo>
                    <a:pt x="1" y="53588"/>
                  </a:lnTo>
                  <a:cubicBezTo>
                    <a:pt x="1034" y="53466"/>
                    <a:pt x="27600" y="28602"/>
                    <a:pt x="27600" y="28602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3" name="Google Shape;203;p33"/>
            <p:cNvSpPr/>
            <p:nvPr/>
          </p:nvSpPr>
          <p:spPr>
            <a:xfrm>
              <a:off x="3540989" y="4259715"/>
              <a:ext cx="197326" cy="135467"/>
            </a:xfrm>
            <a:custGeom>
              <a:avLst/>
              <a:gdLst/>
              <a:ahLst/>
              <a:cxnLst/>
              <a:rect l="l" t="t" r="r" b="b"/>
              <a:pathLst>
                <a:path w="15229" h="10457" extrusionOk="0">
                  <a:moveTo>
                    <a:pt x="6383" y="1"/>
                  </a:moveTo>
                  <a:lnTo>
                    <a:pt x="0" y="5654"/>
                  </a:lnTo>
                  <a:lnTo>
                    <a:pt x="0" y="6444"/>
                  </a:lnTo>
                  <a:lnTo>
                    <a:pt x="0" y="10457"/>
                  </a:lnTo>
                  <a:lnTo>
                    <a:pt x="15228" y="10457"/>
                  </a:lnTo>
                  <a:lnTo>
                    <a:pt x="6383" y="1"/>
                  </a:lnTo>
                  <a:close/>
                </a:path>
              </a:pathLst>
            </a:custGeom>
            <a:solidFill>
              <a:srgbClr val="EBEBE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4" name="Google Shape;204;p33"/>
            <p:cNvSpPr/>
            <p:nvPr/>
          </p:nvSpPr>
          <p:spPr>
            <a:xfrm>
              <a:off x="3623282" y="2885002"/>
              <a:ext cx="24826" cy="44512"/>
            </a:xfrm>
            <a:custGeom>
              <a:avLst/>
              <a:gdLst/>
              <a:ahLst/>
              <a:cxnLst/>
              <a:rect l="l" t="t" r="r" b="b"/>
              <a:pathLst>
                <a:path w="1916" h="3436" extrusionOk="0">
                  <a:moveTo>
                    <a:pt x="1916" y="1"/>
                  </a:moveTo>
                  <a:lnTo>
                    <a:pt x="1916" y="1"/>
                  </a:lnTo>
                  <a:cubicBezTo>
                    <a:pt x="1673" y="122"/>
                    <a:pt x="1460" y="305"/>
                    <a:pt x="1278" y="487"/>
                  </a:cubicBezTo>
                  <a:lnTo>
                    <a:pt x="700" y="1004"/>
                  </a:lnTo>
                  <a:lnTo>
                    <a:pt x="366" y="1338"/>
                  </a:lnTo>
                  <a:lnTo>
                    <a:pt x="183" y="1490"/>
                  </a:lnTo>
                  <a:lnTo>
                    <a:pt x="62" y="1581"/>
                  </a:lnTo>
                  <a:lnTo>
                    <a:pt x="31" y="1642"/>
                  </a:lnTo>
                  <a:lnTo>
                    <a:pt x="1" y="1642"/>
                  </a:lnTo>
                  <a:lnTo>
                    <a:pt x="1" y="1794"/>
                  </a:lnTo>
                  <a:cubicBezTo>
                    <a:pt x="578" y="2402"/>
                    <a:pt x="1217" y="2949"/>
                    <a:pt x="1916" y="3435"/>
                  </a:cubicBezTo>
                  <a:cubicBezTo>
                    <a:pt x="1392" y="2824"/>
                    <a:pt x="840" y="2241"/>
                    <a:pt x="234" y="1712"/>
                  </a:cubicBezTo>
                  <a:lnTo>
                    <a:pt x="234" y="1712"/>
                  </a:lnTo>
                  <a:lnTo>
                    <a:pt x="244" y="1703"/>
                  </a:lnTo>
                  <a:lnTo>
                    <a:pt x="335" y="1612"/>
                  </a:lnTo>
                  <a:lnTo>
                    <a:pt x="518" y="1460"/>
                  </a:lnTo>
                  <a:lnTo>
                    <a:pt x="852" y="1125"/>
                  </a:lnTo>
                  <a:lnTo>
                    <a:pt x="1430" y="548"/>
                  </a:lnTo>
                  <a:cubicBezTo>
                    <a:pt x="1612" y="396"/>
                    <a:pt x="1764" y="213"/>
                    <a:pt x="19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5" name="Google Shape;205;p33"/>
            <p:cNvSpPr/>
            <p:nvPr/>
          </p:nvSpPr>
          <p:spPr>
            <a:xfrm>
              <a:off x="4316056" y="2886932"/>
              <a:ext cx="12517" cy="10545"/>
            </a:xfrm>
            <a:custGeom>
              <a:avLst/>
              <a:gdLst/>
              <a:ahLst/>
              <a:cxnLst/>
              <a:rect l="l" t="t" r="r" b="b"/>
              <a:pathLst>
                <a:path w="966" h="814" extrusionOk="0">
                  <a:moveTo>
                    <a:pt x="586" y="1"/>
                  </a:moveTo>
                  <a:cubicBezTo>
                    <a:pt x="571" y="1"/>
                    <a:pt x="556" y="2"/>
                    <a:pt x="540" y="4"/>
                  </a:cubicBezTo>
                  <a:cubicBezTo>
                    <a:pt x="528" y="3"/>
                    <a:pt x="517" y="2"/>
                    <a:pt x="506" y="2"/>
                  </a:cubicBezTo>
                  <a:cubicBezTo>
                    <a:pt x="164" y="2"/>
                    <a:pt x="1" y="438"/>
                    <a:pt x="236" y="703"/>
                  </a:cubicBezTo>
                  <a:cubicBezTo>
                    <a:pt x="322" y="779"/>
                    <a:pt x="426" y="813"/>
                    <a:pt x="528" y="813"/>
                  </a:cubicBezTo>
                  <a:cubicBezTo>
                    <a:pt x="751" y="813"/>
                    <a:pt x="966" y="649"/>
                    <a:pt x="966" y="399"/>
                  </a:cubicBezTo>
                  <a:cubicBezTo>
                    <a:pt x="966" y="200"/>
                    <a:pt x="806" y="1"/>
                    <a:pt x="5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6" name="Google Shape;206;p33"/>
            <p:cNvSpPr/>
            <p:nvPr/>
          </p:nvSpPr>
          <p:spPr>
            <a:xfrm>
              <a:off x="4315953" y="2905186"/>
              <a:ext cx="14201" cy="10545"/>
            </a:xfrm>
            <a:custGeom>
              <a:avLst/>
              <a:gdLst/>
              <a:ahLst/>
              <a:cxnLst/>
              <a:rect l="l" t="t" r="r" b="b"/>
              <a:pathLst>
                <a:path w="1096" h="814" extrusionOk="0">
                  <a:moveTo>
                    <a:pt x="552" y="0"/>
                  </a:moveTo>
                  <a:cubicBezTo>
                    <a:pt x="449" y="0"/>
                    <a:pt x="351" y="38"/>
                    <a:pt x="275" y="114"/>
                  </a:cubicBezTo>
                  <a:cubicBezTo>
                    <a:pt x="1" y="388"/>
                    <a:pt x="183" y="813"/>
                    <a:pt x="548" y="813"/>
                  </a:cubicBezTo>
                  <a:cubicBezTo>
                    <a:pt x="913" y="813"/>
                    <a:pt x="1095" y="388"/>
                    <a:pt x="852" y="114"/>
                  </a:cubicBezTo>
                  <a:cubicBezTo>
                    <a:pt x="761" y="38"/>
                    <a:pt x="654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7" name="Google Shape;207;p33"/>
            <p:cNvSpPr/>
            <p:nvPr/>
          </p:nvSpPr>
          <p:spPr>
            <a:xfrm>
              <a:off x="4317533" y="2922805"/>
              <a:ext cx="11428" cy="10947"/>
            </a:xfrm>
            <a:custGeom>
              <a:avLst/>
              <a:gdLst/>
              <a:ahLst/>
              <a:cxnLst/>
              <a:rect l="l" t="t" r="r" b="b"/>
              <a:pathLst>
                <a:path w="882" h="845" extrusionOk="0">
                  <a:moveTo>
                    <a:pt x="441" y="1"/>
                  </a:moveTo>
                  <a:cubicBezTo>
                    <a:pt x="221" y="1"/>
                    <a:pt x="1" y="153"/>
                    <a:pt x="31" y="457"/>
                  </a:cubicBezTo>
                  <a:cubicBezTo>
                    <a:pt x="46" y="715"/>
                    <a:pt x="236" y="844"/>
                    <a:pt x="430" y="844"/>
                  </a:cubicBezTo>
                  <a:cubicBezTo>
                    <a:pt x="624" y="844"/>
                    <a:pt x="821" y="715"/>
                    <a:pt x="852" y="457"/>
                  </a:cubicBezTo>
                  <a:cubicBezTo>
                    <a:pt x="882" y="153"/>
                    <a:pt x="662" y="1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8" name="Google Shape;208;p33"/>
            <p:cNvSpPr/>
            <p:nvPr/>
          </p:nvSpPr>
          <p:spPr>
            <a:xfrm>
              <a:off x="3867438" y="2913750"/>
              <a:ext cx="230406" cy="19302"/>
            </a:xfrm>
            <a:custGeom>
              <a:avLst/>
              <a:gdLst/>
              <a:ahLst/>
              <a:cxnLst/>
              <a:rect l="l" t="t" r="r" b="b"/>
              <a:pathLst>
                <a:path w="17782" h="1490" extrusionOk="0">
                  <a:moveTo>
                    <a:pt x="0" y="0"/>
                  </a:moveTo>
                  <a:lnTo>
                    <a:pt x="0" y="1490"/>
                  </a:lnTo>
                  <a:lnTo>
                    <a:pt x="17782" y="1490"/>
                  </a:lnTo>
                  <a:lnTo>
                    <a:pt x="1778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9" name="Google Shape;209;p33"/>
            <p:cNvSpPr/>
            <p:nvPr/>
          </p:nvSpPr>
          <p:spPr>
            <a:xfrm>
              <a:off x="3807585" y="3141001"/>
              <a:ext cx="266246" cy="418850"/>
            </a:xfrm>
            <a:custGeom>
              <a:avLst/>
              <a:gdLst/>
              <a:ahLst/>
              <a:cxnLst/>
              <a:rect l="l" t="t" r="r" b="b"/>
              <a:pathLst>
                <a:path w="20548" h="32332" extrusionOk="0">
                  <a:moveTo>
                    <a:pt x="10650" y="4859"/>
                  </a:moveTo>
                  <a:cubicBezTo>
                    <a:pt x="14449" y="4859"/>
                    <a:pt x="17309" y="9175"/>
                    <a:pt x="15107" y="13433"/>
                  </a:cubicBezTo>
                  <a:cubicBezTo>
                    <a:pt x="14742" y="14101"/>
                    <a:pt x="14195" y="14709"/>
                    <a:pt x="13526" y="15104"/>
                  </a:cubicBezTo>
                  <a:cubicBezTo>
                    <a:pt x="12558" y="15665"/>
                    <a:pt x="11586" y="15915"/>
                    <a:pt x="10668" y="15915"/>
                  </a:cubicBezTo>
                  <a:cubicBezTo>
                    <a:pt x="6864" y="15915"/>
                    <a:pt x="3997" y="11615"/>
                    <a:pt x="6201" y="7353"/>
                  </a:cubicBezTo>
                  <a:cubicBezTo>
                    <a:pt x="6566" y="6654"/>
                    <a:pt x="7113" y="6077"/>
                    <a:pt x="7781" y="5682"/>
                  </a:cubicBezTo>
                  <a:cubicBezTo>
                    <a:pt x="8754" y="5113"/>
                    <a:pt x="9730" y="4859"/>
                    <a:pt x="10650" y="4859"/>
                  </a:cubicBezTo>
                  <a:close/>
                  <a:moveTo>
                    <a:pt x="10999" y="1"/>
                  </a:moveTo>
                  <a:cubicBezTo>
                    <a:pt x="9333" y="1"/>
                    <a:pt x="7558" y="380"/>
                    <a:pt x="5775" y="1214"/>
                  </a:cubicBezTo>
                  <a:cubicBezTo>
                    <a:pt x="4104" y="2004"/>
                    <a:pt x="2736" y="3311"/>
                    <a:pt x="1885" y="4952"/>
                  </a:cubicBezTo>
                  <a:cubicBezTo>
                    <a:pt x="0" y="8569"/>
                    <a:pt x="821" y="12703"/>
                    <a:pt x="2523" y="16138"/>
                  </a:cubicBezTo>
                  <a:lnTo>
                    <a:pt x="8298" y="30758"/>
                  </a:lnTo>
                  <a:cubicBezTo>
                    <a:pt x="8708" y="31807"/>
                    <a:pt x="9658" y="32331"/>
                    <a:pt x="10608" y="32331"/>
                  </a:cubicBezTo>
                  <a:cubicBezTo>
                    <a:pt x="11558" y="32331"/>
                    <a:pt x="12508" y="31807"/>
                    <a:pt x="12918" y="30758"/>
                  </a:cubicBezTo>
                  <a:lnTo>
                    <a:pt x="18602" y="16047"/>
                  </a:lnTo>
                  <a:cubicBezTo>
                    <a:pt x="20548" y="11578"/>
                    <a:pt x="20456" y="9056"/>
                    <a:pt x="20456" y="9056"/>
                  </a:cubicBezTo>
                  <a:cubicBezTo>
                    <a:pt x="20456" y="3792"/>
                    <a:pt x="16265" y="1"/>
                    <a:pt x="1099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0" name="Google Shape;210;p33"/>
            <p:cNvSpPr/>
            <p:nvPr/>
          </p:nvSpPr>
          <p:spPr>
            <a:xfrm>
              <a:off x="3299592" y="3943111"/>
              <a:ext cx="2731328" cy="400869"/>
            </a:xfrm>
            <a:custGeom>
              <a:avLst/>
              <a:gdLst/>
              <a:ahLst/>
              <a:cxnLst/>
              <a:rect l="l" t="t" r="r" b="b"/>
              <a:pathLst>
                <a:path w="210795" h="30944" extrusionOk="0">
                  <a:moveTo>
                    <a:pt x="1" y="1"/>
                  </a:moveTo>
                  <a:lnTo>
                    <a:pt x="1" y="30943"/>
                  </a:lnTo>
                  <a:lnTo>
                    <a:pt x="210795" y="30943"/>
                  </a:lnTo>
                  <a:lnTo>
                    <a:pt x="21079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1" name="Google Shape;211;p33"/>
            <p:cNvSpPr/>
            <p:nvPr/>
          </p:nvSpPr>
          <p:spPr>
            <a:xfrm>
              <a:off x="3299592" y="3943111"/>
              <a:ext cx="2731328" cy="400869"/>
            </a:xfrm>
            <a:custGeom>
              <a:avLst/>
              <a:gdLst/>
              <a:ahLst/>
              <a:cxnLst/>
              <a:rect l="l" t="t" r="r" b="b"/>
              <a:pathLst>
                <a:path w="210795" h="30944" extrusionOk="0">
                  <a:moveTo>
                    <a:pt x="1" y="1"/>
                  </a:moveTo>
                  <a:lnTo>
                    <a:pt x="1" y="30943"/>
                  </a:lnTo>
                  <a:lnTo>
                    <a:pt x="210795" y="30943"/>
                  </a:lnTo>
                  <a:lnTo>
                    <a:pt x="21079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2" name="Google Shape;212;p33"/>
            <p:cNvSpPr/>
            <p:nvPr/>
          </p:nvSpPr>
          <p:spPr>
            <a:xfrm>
              <a:off x="3394102" y="4077614"/>
              <a:ext cx="545099" cy="526865"/>
            </a:xfrm>
            <a:custGeom>
              <a:avLst/>
              <a:gdLst/>
              <a:ahLst/>
              <a:cxnLst/>
              <a:rect l="l" t="t" r="r" b="b"/>
              <a:pathLst>
                <a:path w="42069" h="40670" extrusionOk="0">
                  <a:moveTo>
                    <a:pt x="21015" y="0"/>
                  </a:moveTo>
                  <a:cubicBezTo>
                    <a:pt x="20568" y="0"/>
                    <a:pt x="20119" y="15"/>
                    <a:pt x="19667" y="44"/>
                  </a:cubicBezTo>
                  <a:cubicBezTo>
                    <a:pt x="8481" y="804"/>
                    <a:pt x="1" y="10500"/>
                    <a:pt x="760" y="21716"/>
                  </a:cubicBezTo>
                  <a:cubicBezTo>
                    <a:pt x="1489" y="32435"/>
                    <a:pt x="10423" y="40670"/>
                    <a:pt x="21010" y="40670"/>
                  </a:cubicBezTo>
                  <a:cubicBezTo>
                    <a:pt x="21471" y="40670"/>
                    <a:pt x="21935" y="40654"/>
                    <a:pt x="22402" y="40622"/>
                  </a:cubicBezTo>
                  <a:cubicBezTo>
                    <a:pt x="33618" y="39862"/>
                    <a:pt x="42068" y="30166"/>
                    <a:pt x="41308" y="18981"/>
                  </a:cubicBezTo>
                  <a:cubicBezTo>
                    <a:pt x="40608" y="8217"/>
                    <a:pt x="31650" y="0"/>
                    <a:pt x="2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3" name="Google Shape;213;p33"/>
            <p:cNvSpPr/>
            <p:nvPr/>
          </p:nvSpPr>
          <p:spPr>
            <a:xfrm>
              <a:off x="3401188" y="4336502"/>
              <a:ext cx="528955" cy="268187"/>
            </a:xfrm>
            <a:custGeom>
              <a:avLst/>
              <a:gdLst/>
              <a:ahLst/>
              <a:cxnLst/>
              <a:rect l="l" t="t" r="r" b="b"/>
              <a:pathLst>
                <a:path w="40823" h="20702" extrusionOk="0">
                  <a:moveTo>
                    <a:pt x="183" y="1"/>
                  </a:moveTo>
                  <a:lnTo>
                    <a:pt x="183" y="61"/>
                  </a:lnTo>
                  <a:cubicBezTo>
                    <a:pt x="1" y="11277"/>
                    <a:pt x="8967" y="20518"/>
                    <a:pt x="20214" y="20700"/>
                  </a:cubicBezTo>
                  <a:cubicBezTo>
                    <a:pt x="20308" y="20701"/>
                    <a:pt x="20401" y="20702"/>
                    <a:pt x="20495" y="20702"/>
                  </a:cubicBezTo>
                  <a:cubicBezTo>
                    <a:pt x="31584" y="20702"/>
                    <a:pt x="40671" y="11792"/>
                    <a:pt x="40822" y="669"/>
                  </a:cubicBezTo>
                  <a:lnTo>
                    <a:pt x="40822" y="609"/>
                  </a:lnTo>
                  <a:lnTo>
                    <a:pt x="18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4" name="Google Shape;214;p33"/>
            <p:cNvSpPr/>
            <p:nvPr/>
          </p:nvSpPr>
          <p:spPr>
            <a:xfrm>
              <a:off x="3480734" y="4156525"/>
              <a:ext cx="385595" cy="369518"/>
            </a:xfrm>
            <a:custGeom>
              <a:avLst/>
              <a:gdLst/>
              <a:ahLst/>
              <a:cxnLst/>
              <a:rect l="l" t="t" r="r" b="b"/>
              <a:pathLst>
                <a:path w="29759" h="28524" extrusionOk="0">
                  <a:moveTo>
                    <a:pt x="14336" y="0"/>
                  </a:moveTo>
                  <a:cubicBezTo>
                    <a:pt x="6565" y="0"/>
                    <a:pt x="182" y="6247"/>
                    <a:pt x="92" y="14045"/>
                  </a:cubicBezTo>
                  <a:cubicBezTo>
                    <a:pt x="1" y="19820"/>
                    <a:pt x="3405" y="25078"/>
                    <a:pt x="8694" y="27358"/>
                  </a:cubicBezTo>
                  <a:cubicBezTo>
                    <a:pt x="10512" y="28142"/>
                    <a:pt x="12435" y="28523"/>
                    <a:pt x="14343" y="28523"/>
                  </a:cubicBezTo>
                  <a:cubicBezTo>
                    <a:pt x="17985" y="28523"/>
                    <a:pt x="21574" y="27134"/>
                    <a:pt x="24287" y="24501"/>
                  </a:cubicBezTo>
                  <a:cubicBezTo>
                    <a:pt x="28421" y="20458"/>
                    <a:pt x="29758" y="14349"/>
                    <a:pt x="27600" y="8999"/>
                  </a:cubicBezTo>
                  <a:cubicBezTo>
                    <a:pt x="25472" y="3619"/>
                    <a:pt x="20335" y="63"/>
                    <a:pt x="14560" y="2"/>
                  </a:cubicBezTo>
                  <a:cubicBezTo>
                    <a:pt x="14485" y="1"/>
                    <a:pt x="14411" y="0"/>
                    <a:pt x="1433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5" name="Google Shape;215;p33"/>
            <p:cNvSpPr/>
            <p:nvPr/>
          </p:nvSpPr>
          <p:spPr>
            <a:xfrm>
              <a:off x="3481913" y="4156137"/>
              <a:ext cx="371019" cy="187855"/>
            </a:xfrm>
            <a:custGeom>
              <a:avLst/>
              <a:gdLst/>
              <a:ahLst/>
              <a:cxnLst/>
              <a:rect l="l" t="t" r="r" b="b"/>
              <a:pathLst>
                <a:path w="28634" h="14501" extrusionOk="0">
                  <a:moveTo>
                    <a:pt x="14300" y="1"/>
                  </a:moveTo>
                  <a:cubicBezTo>
                    <a:pt x="6504" y="1"/>
                    <a:pt x="91" y="6259"/>
                    <a:pt x="1" y="14075"/>
                  </a:cubicBezTo>
                  <a:lnTo>
                    <a:pt x="28542" y="14500"/>
                  </a:lnTo>
                  <a:cubicBezTo>
                    <a:pt x="28634" y="6597"/>
                    <a:pt x="22342" y="123"/>
                    <a:pt x="14469" y="2"/>
                  </a:cubicBezTo>
                  <a:cubicBezTo>
                    <a:pt x="14413" y="1"/>
                    <a:pt x="14357" y="1"/>
                    <a:pt x="143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6" name="Google Shape;216;p33"/>
            <p:cNvSpPr/>
            <p:nvPr/>
          </p:nvSpPr>
          <p:spPr>
            <a:xfrm>
              <a:off x="3552908" y="4228597"/>
              <a:ext cx="264173" cy="225489"/>
            </a:xfrm>
            <a:custGeom>
              <a:avLst/>
              <a:gdLst/>
              <a:ahLst/>
              <a:cxnLst/>
              <a:rect l="l" t="t" r="r" b="b"/>
              <a:pathLst>
                <a:path w="20388" h="17406" extrusionOk="0">
                  <a:moveTo>
                    <a:pt x="8785" y="1"/>
                  </a:moveTo>
                  <a:cubicBezTo>
                    <a:pt x="4034" y="1"/>
                    <a:pt x="144" y="3808"/>
                    <a:pt x="83" y="8573"/>
                  </a:cubicBezTo>
                  <a:cubicBezTo>
                    <a:pt x="0" y="13847"/>
                    <a:pt x="4329" y="17405"/>
                    <a:pt x="8844" y="17405"/>
                  </a:cubicBezTo>
                  <a:cubicBezTo>
                    <a:pt x="10938" y="17405"/>
                    <a:pt x="13072" y="16640"/>
                    <a:pt x="14825" y="14926"/>
                  </a:cubicBezTo>
                  <a:cubicBezTo>
                    <a:pt x="20388" y="9515"/>
                    <a:pt x="16649" y="92"/>
                    <a:pt x="8898" y="1"/>
                  </a:cubicBezTo>
                  <a:cubicBezTo>
                    <a:pt x="8860" y="1"/>
                    <a:pt x="8823" y="1"/>
                    <a:pt x="8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7" name="Google Shape;217;p33"/>
            <p:cNvSpPr/>
            <p:nvPr/>
          </p:nvSpPr>
          <p:spPr>
            <a:xfrm>
              <a:off x="5409113" y="4077355"/>
              <a:ext cx="542728" cy="526943"/>
            </a:xfrm>
            <a:custGeom>
              <a:avLst/>
              <a:gdLst/>
              <a:ahLst/>
              <a:cxnLst/>
              <a:rect l="l" t="t" r="r" b="b"/>
              <a:pathLst>
                <a:path w="41886" h="40676" extrusionOk="0">
                  <a:moveTo>
                    <a:pt x="20932" y="0"/>
                  </a:moveTo>
                  <a:cubicBezTo>
                    <a:pt x="20543" y="0"/>
                    <a:pt x="20151" y="11"/>
                    <a:pt x="19758" y="34"/>
                  </a:cubicBezTo>
                  <a:cubicBezTo>
                    <a:pt x="8572" y="702"/>
                    <a:pt x="0" y="10307"/>
                    <a:pt x="639" y="21523"/>
                  </a:cubicBezTo>
                  <a:cubicBezTo>
                    <a:pt x="1284" y="32345"/>
                    <a:pt x="10247" y="40676"/>
                    <a:pt x="20950" y="40676"/>
                  </a:cubicBezTo>
                  <a:cubicBezTo>
                    <a:pt x="21341" y="40676"/>
                    <a:pt x="21734" y="40665"/>
                    <a:pt x="22128" y="40642"/>
                  </a:cubicBezTo>
                  <a:cubicBezTo>
                    <a:pt x="33345" y="39974"/>
                    <a:pt x="41886" y="30369"/>
                    <a:pt x="41247" y="19153"/>
                  </a:cubicBezTo>
                  <a:cubicBezTo>
                    <a:pt x="40602" y="8360"/>
                    <a:pt x="31637" y="0"/>
                    <a:pt x="209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8" name="Google Shape;218;p33"/>
            <p:cNvSpPr/>
            <p:nvPr/>
          </p:nvSpPr>
          <p:spPr>
            <a:xfrm>
              <a:off x="5415020" y="4336502"/>
              <a:ext cx="528942" cy="268187"/>
            </a:xfrm>
            <a:custGeom>
              <a:avLst/>
              <a:gdLst/>
              <a:ahLst/>
              <a:cxnLst/>
              <a:rect l="l" t="t" r="r" b="b"/>
              <a:pathLst>
                <a:path w="40822" h="20702" extrusionOk="0">
                  <a:moveTo>
                    <a:pt x="152" y="1"/>
                  </a:moveTo>
                  <a:lnTo>
                    <a:pt x="152" y="61"/>
                  </a:lnTo>
                  <a:cubicBezTo>
                    <a:pt x="0" y="11277"/>
                    <a:pt x="8967" y="20518"/>
                    <a:pt x="20183" y="20700"/>
                  </a:cubicBezTo>
                  <a:cubicBezTo>
                    <a:pt x="20277" y="20701"/>
                    <a:pt x="20371" y="20702"/>
                    <a:pt x="20465" y="20702"/>
                  </a:cubicBezTo>
                  <a:cubicBezTo>
                    <a:pt x="31583" y="20702"/>
                    <a:pt x="40641" y="11792"/>
                    <a:pt x="40822" y="669"/>
                  </a:cubicBezTo>
                  <a:lnTo>
                    <a:pt x="40822" y="609"/>
                  </a:lnTo>
                  <a:lnTo>
                    <a:pt x="15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9" name="Google Shape;219;p33"/>
            <p:cNvSpPr/>
            <p:nvPr/>
          </p:nvSpPr>
          <p:spPr>
            <a:xfrm>
              <a:off x="5494566" y="4156525"/>
              <a:ext cx="385194" cy="369518"/>
            </a:xfrm>
            <a:custGeom>
              <a:avLst/>
              <a:gdLst/>
              <a:ahLst/>
              <a:cxnLst/>
              <a:rect l="l" t="t" r="r" b="b"/>
              <a:pathLst>
                <a:path w="29728" h="28524" extrusionOk="0">
                  <a:moveTo>
                    <a:pt x="14335" y="0"/>
                  </a:moveTo>
                  <a:cubicBezTo>
                    <a:pt x="6534" y="0"/>
                    <a:pt x="182" y="6247"/>
                    <a:pt x="61" y="14045"/>
                  </a:cubicBezTo>
                  <a:cubicBezTo>
                    <a:pt x="0" y="19820"/>
                    <a:pt x="3374" y="25078"/>
                    <a:pt x="8693" y="27358"/>
                  </a:cubicBezTo>
                  <a:cubicBezTo>
                    <a:pt x="10512" y="28142"/>
                    <a:pt x="12434" y="28523"/>
                    <a:pt x="14342" y="28523"/>
                  </a:cubicBezTo>
                  <a:cubicBezTo>
                    <a:pt x="17984" y="28523"/>
                    <a:pt x="21574" y="27134"/>
                    <a:pt x="24286" y="24501"/>
                  </a:cubicBezTo>
                  <a:cubicBezTo>
                    <a:pt x="28420" y="20458"/>
                    <a:pt x="29727" y="14349"/>
                    <a:pt x="27600" y="8999"/>
                  </a:cubicBezTo>
                  <a:cubicBezTo>
                    <a:pt x="25472" y="3619"/>
                    <a:pt x="20305" y="63"/>
                    <a:pt x="14560" y="2"/>
                  </a:cubicBezTo>
                  <a:cubicBezTo>
                    <a:pt x="14485" y="1"/>
                    <a:pt x="14410" y="0"/>
                    <a:pt x="1433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0" name="Google Shape;220;p33"/>
            <p:cNvSpPr/>
            <p:nvPr/>
          </p:nvSpPr>
          <p:spPr>
            <a:xfrm>
              <a:off x="5495357" y="4156137"/>
              <a:ext cx="371407" cy="187855"/>
            </a:xfrm>
            <a:custGeom>
              <a:avLst/>
              <a:gdLst/>
              <a:ahLst/>
              <a:cxnLst/>
              <a:rect l="l" t="t" r="r" b="b"/>
              <a:pathLst>
                <a:path w="28664" h="14501" extrusionOk="0">
                  <a:moveTo>
                    <a:pt x="14329" y="1"/>
                  </a:moveTo>
                  <a:cubicBezTo>
                    <a:pt x="6504" y="1"/>
                    <a:pt x="121" y="6259"/>
                    <a:pt x="0" y="14075"/>
                  </a:cubicBezTo>
                  <a:lnTo>
                    <a:pt x="28542" y="14500"/>
                  </a:lnTo>
                  <a:cubicBezTo>
                    <a:pt x="28663" y="6597"/>
                    <a:pt x="22371" y="123"/>
                    <a:pt x="14499" y="2"/>
                  </a:cubicBezTo>
                  <a:cubicBezTo>
                    <a:pt x="14442" y="1"/>
                    <a:pt x="14386" y="1"/>
                    <a:pt x="1432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1" name="Google Shape;221;p33"/>
            <p:cNvSpPr/>
            <p:nvPr/>
          </p:nvSpPr>
          <p:spPr>
            <a:xfrm>
              <a:off x="5566728" y="4228597"/>
              <a:ext cx="264186" cy="225489"/>
            </a:xfrm>
            <a:custGeom>
              <a:avLst/>
              <a:gdLst/>
              <a:ahLst/>
              <a:cxnLst/>
              <a:rect l="l" t="t" r="r" b="b"/>
              <a:pathLst>
                <a:path w="20389" h="17406" extrusionOk="0">
                  <a:moveTo>
                    <a:pt x="8786" y="1"/>
                  </a:moveTo>
                  <a:cubicBezTo>
                    <a:pt x="4034" y="1"/>
                    <a:pt x="144" y="3808"/>
                    <a:pt x="84" y="8573"/>
                  </a:cubicBezTo>
                  <a:cubicBezTo>
                    <a:pt x="1" y="13847"/>
                    <a:pt x="4315" y="17405"/>
                    <a:pt x="8831" y="17405"/>
                  </a:cubicBezTo>
                  <a:cubicBezTo>
                    <a:pt x="10926" y="17405"/>
                    <a:pt x="13063" y="16640"/>
                    <a:pt x="14826" y="14926"/>
                  </a:cubicBezTo>
                  <a:cubicBezTo>
                    <a:pt x="20388" y="9515"/>
                    <a:pt x="16619" y="92"/>
                    <a:pt x="8899" y="1"/>
                  </a:cubicBezTo>
                  <a:cubicBezTo>
                    <a:pt x="8861" y="1"/>
                    <a:pt x="8823" y="1"/>
                    <a:pt x="87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2" name="Google Shape;222;p33"/>
            <p:cNvSpPr/>
            <p:nvPr/>
          </p:nvSpPr>
          <p:spPr>
            <a:xfrm>
              <a:off x="3111364" y="3405279"/>
              <a:ext cx="3137383" cy="984695"/>
            </a:xfrm>
            <a:custGeom>
              <a:avLst/>
              <a:gdLst/>
              <a:ahLst/>
              <a:cxnLst/>
              <a:rect l="l" t="t" r="r" b="b"/>
              <a:pathLst>
                <a:path w="242133" h="76011" extrusionOk="0">
                  <a:moveTo>
                    <a:pt x="163157" y="1"/>
                  </a:moveTo>
                  <a:cubicBezTo>
                    <a:pt x="147720" y="1"/>
                    <a:pt x="129213" y="55"/>
                    <a:pt x="129213" y="55"/>
                  </a:cubicBezTo>
                  <a:cubicBezTo>
                    <a:pt x="129213" y="55"/>
                    <a:pt x="114896" y="1240"/>
                    <a:pt x="106933" y="4736"/>
                  </a:cubicBezTo>
                  <a:cubicBezTo>
                    <a:pt x="98543" y="8444"/>
                    <a:pt x="69515" y="24128"/>
                    <a:pt x="69515" y="24128"/>
                  </a:cubicBezTo>
                  <a:cubicBezTo>
                    <a:pt x="69515" y="24128"/>
                    <a:pt x="39576" y="26317"/>
                    <a:pt x="28481" y="28809"/>
                  </a:cubicBezTo>
                  <a:cubicBezTo>
                    <a:pt x="20639" y="30572"/>
                    <a:pt x="5563" y="33581"/>
                    <a:pt x="5745" y="43065"/>
                  </a:cubicBezTo>
                  <a:lnTo>
                    <a:pt x="6961" y="49873"/>
                  </a:lnTo>
                  <a:cubicBezTo>
                    <a:pt x="6961" y="49873"/>
                    <a:pt x="1368" y="52427"/>
                    <a:pt x="1368" y="58962"/>
                  </a:cubicBezTo>
                  <a:cubicBezTo>
                    <a:pt x="1368" y="65466"/>
                    <a:pt x="0" y="75588"/>
                    <a:pt x="13071" y="75983"/>
                  </a:cubicBezTo>
                  <a:cubicBezTo>
                    <a:pt x="13780" y="76003"/>
                    <a:pt x="14709" y="76010"/>
                    <a:pt x="15632" y="76010"/>
                  </a:cubicBezTo>
                  <a:cubicBezTo>
                    <a:pt x="17478" y="76010"/>
                    <a:pt x="19302" y="75983"/>
                    <a:pt x="19302" y="75983"/>
                  </a:cubicBezTo>
                  <a:cubicBezTo>
                    <a:pt x="19302" y="75983"/>
                    <a:pt x="16779" y="48171"/>
                    <a:pt x="42342" y="47350"/>
                  </a:cubicBezTo>
                  <a:cubicBezTo>
                    <a:pt x="42701" y="47339"/>
                    <a:pt x="43056" y="47333"/>
                    <a:pt x="43405" y="47333"/>
                  </a:cubicBezTo>
                  <a:cubicBezTo>
                    <a:pt x="68253" y="47333"/>
                    <a:pt x="66597" y="75740"/>
                    <a:pt x="66597" y="75740"/>
                  </a:cubicBezTo>
                  <a:lnTo>
                    <a:pt x="175019" y="75740"/>
                  </a:lnTo>
                  <a:cubicBezTo>
                    <a:pt x="175019" y="75740"/>
                    <a:pt x="170581" y="47290"/>
                    <a:pt x="198545" y="47229"/>
                  </a:cubicBezTo>
                  <a:cubicBezTo>
                    <a:pt x="198575" y="47229"/>
                    <a:pt x="198604" y="47229"/>
                    <a:pt x="198634" y="47229"/>
                  </a:cubicBezTo>
                  <a:cubicBezTo>
                    <a:pt x="226531" y="47229"/>
                    <a:pt x="222284" y="75922"/>
                    <a:pt x="222284" y="75922"/>
                  </a:cubicBezTo>
                  <a:cubicBezTo>
                    <a:pt x="222284" y="75922"/>
                    <a:pt x="222578" y="75948"/>
                    <a:pt x="223089" y="75948"/>
                  </a:cubicBezTo>
                  <a:cubicBezTo>
                    <a:pt x="225602" y="75948"/>
                    <a:pt x="233370" y="75339"/>
                    <a:pt x="237361" y="68141"/>
                  </a:cubicBezTo>
                  <a:cubicBezTo>
                    <a:pt x="242133" y="59509"/>
                    <a:pt x="240886" y="53338"/>
                    <a:pt x="240886" y="53338"/>
                  </a:cubicBezTo>
                  <a:lnTo>
                    <a:pt x="240734" y="47867"/>
                  </a:lnTo>
                  <a:cubicBezTo>
                    <a:pt x="240674" y="46013"/>
                    <a:pt x="239184" y="44524"/>
                    <a:pt x="237300" y="44432"/>
                  </a:cubicBezTo>
                  <a:cubicBezTo>
                    <a:pt x="237300" y="44432"/>
                    <a:pt x="239184" y="30694"/>
                    <a:pt x="236327" y="28292"/>
                  </a:cubicBezTo>
                  <a:cubicBezTo>
                    <a:pt x="233439" y="25922"/>
                    <a:pt x="217725" y="11544"/>
                    <a:pt x="217725" y="11544"/>
                  </a:cubicBezTo>
                  <a:lnTo>
                    <a:pt x="218485" y="11089"/>
                  </a:lnTo>
                  <a:cubicBezTo>
                    <a:pt x="219731" y="10298"/>
                    <a:pt x="219518" y="8383"/>
                    <a:pt x="218120" y="7927"/>
                  </a:cubicBezTo>
                  <a:cubicBezTo>
                    <a:pt x="212132" y="5860"/>
                    <a:pt x="200339" y="1818"/>
                    <a:pt x="197573" y="845"/>
                  </a:cubicBezTo>
                  <a:cubicBezTo>
                    <a:pt x="197147" y="693"/>
                    <a:pt x="196721" y="602"/>
                    <a:pt x="196266" y="572"/>
                  </a:cubicBezTo>
                  <a:cubicBezTo>
                    <a:pt x="194624" y="450"/>
                    <a:pt x="189943" y="146"/>
                    <a:pt x="181311" y="55"/>
                  </a:cubicBezTo>
                  <a:cubicBezTo>
                    <a:pt x="177825" y="14"/>
                    <a:pt x="170875" y="1"/>
                    <a:pt x="163157" y="1"/>
                  </a:cubicBezTo>
                  <a:close/>
                </a:path>
              </a:pathLst>
            </a:custGeom>
            <a:solidFill>
              <a:srgbClr val="FB6979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3" name="Google Shape;223;p33"/>
            <p:cNvSpPr/>
            <p:nvPr/>
          </p:nvSpPr>
          <p:spPr>
            <a:xfrm>
              <a:off x="3167681" y="4157419"/>
              <a:ext cx="79169" cy="120154"/>
            </a:xfrm>
            <a:custGeom>
              <a:avLst/>
              <a:gdLst/>
              <a:ahLst/>
              <a:cxnLst/>
              <a:rect l="l" t="t" r="r" b="b"/>
              <a:pathLst>
                <a:path w="6110" h="9275" extrusionOk="0">
                  <a:moveTo>
                    <a:pt x="3257" y="0"/>
                  </a:moveTo>
                  <a:cubicBezTo>
                    <a:pt x="2416" y="0"/>
                    <a:pt x="1554" y="170"/>
                    <a:pt x="1034" y="632"/>
                  </a:cubicBezTo>
                  <a:cubicBezTo>
                    <a:pt x="426" y="1179"/>
                    <a:pt x="243" y="2061"/>
                    <a:pt x="152" y="2881"/>
                  </a:cubicBezTo>
                  <a:cubicBezTo>
                    <a:pt x="0" y="4006"/>
                    <a:pt x="0" y="5131"/>
                    <a:pt x="243" y="6255"/>
                  </a:cubicBezTo>
                  <a:cubicBezTo>
                    <a:pt x="456" y="7349"/>
                    <a:pt x="1155" y="8352"/>
                    <a:pt x="2128" y="8930"/>
                  </a:cubicBezTo>
                  <a:cubicBezTo>
                    <a:pt x="2545" y="9158"/>
                    <a:pt x="3026" y="9275"/>
                    <a:pt x="3500" y="9275"/>
                  </a:cubicBezTo>
                  <a:cubicBezTo>
                    <a:pt x="4164" y="9275"/>
                    <a:pt x="4815" y="9044"/>
                    <a:pt x="5259" y="8565"/>
                  </a:cubicBezTo>
                  <a:cubicBezTo>
                    <a:pt x="5958" y="7805"/>
                    <a:pt x="6049" y="6650"/>
                    <a:pt x="6018" y="5647"/>
                  </a:cubicBezTo>
                  <a:cubicBezTo>
                    <a:pt x="5988" y="4158"/>
                    <a:pt x="6110" y="2942"/>
                    <a:pt x="5836" y="1483"/>
                  </a:cubicBezTo>
                  <a:cubicBezTo>
                    <a:pt x="5775" y="1179"/>
                    <a:pt x="5654" y="906"/>
                    <a:pt x="5471" y="662"/>
                  </a:cubicBezTo>
                  <a:cubicBezTo>
                    <a:pt x="5259" y="358"/>
                    <a:pt x="4955" y="146"/>
                    <a:pt x="4590" y="115"/>
                  </a:cubicBezTo>
                  <a:lnTo>
                    <a:pt x="4590" y="115"/>
                  </a:lnTo>
                  <a:lnTo>
                    <a:pt x="4620" y="146"/>
                  </a:lnTo>
                  <a:cubicBezTo>
                    <a:pt x="4220" y="57"/>
                    <a:pt x="3742" y="0"/>
                    <a:pt x="325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4" name="Google Shape;224;p33"/>
            <p:cNvSpPr/>
            <p:nvPr/>
          </p:nvSpPr>
          <p:spPr>
            <a:xfrm>
              <a:off x="3186181" y="3952348"/>
              <a:ext cx="154801" cy="99064"/>
            </a:xfrm>
            <a:custGeom>
              <a:avLst/>
              <a:gdLst/>
              <a:ahLst/>
              <a:cxnLst/>
              <a:rect l="l" t="t" r="r" b="b"/>
              <a:pathLst>
                <a:path w="11947" h="7647" extrusionOk="0">
                  <a:moveTo>
                    <a:pt x="5609" y="0"/>
                  </a:moveTo>
                  <a:cubicBezTo>
                    <a:pt x="3714" y="0"/>
                    <a:pt x="1816" y="285"/>
                    <a:pt x="1" y="868"/>
                  </a:cubicBezTo>
                  <a:lnTo>
                    <a:pt x="1186" y="7646"/>
                  </a:lnTo>
                  <a:cubicBezTo>
                    <a:pt x="4378" y="7646"/>
                    <a:pt x="7448" y="7464"/>
                    <a:pt x="10609" y="7282"/>
                  </a:cubicBezTo>
                  <a:cubicBezTo>
                    <a:pt x="10974" y="7282"/>
                    <a:pt x="11308" y="7190"/>
                    <a:pt x="11581" y="6978"/>
                  </a:cubicBezTo>
                  <a:cubicBezTo>
                    <a:pt x="11825" y="6643"/>
                    <a:pt x="11946" y="6248"/>
                    <a:pt x="11916" y="5823"/>
                  </a:cubicBezTo>
                  <a:cubicBezTo>
                    <a:pt x="11916" y="4120"/>
                    <a:pt x="11855" y="2205"/>
                    <a:pt x="10548" y="1081"/>
                  </a:cubicBezTo>
                  <a:cubicBezTo>
                    <a:pt x="9758" y="412"/>
                    <a:pt x="8694" y="199"/>
                    <a:pt x="7630" y="108"/>
                  </a:cubicBezTo>
                  <a:cubicBezTo>
                    <a:pt x="6959" y="36"/>
                    <a:pt x="6284" y="0"/>
                    <a:pt x="560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5" name="Google Shape;225;p33"/>
            <p:cNvSpPr/>
            <p:nvPr/>
          </p:nvSpPr>
          <p:spPr>
            <a:xfrm>
              <a:off x="3267307" y="3921812"/>
              <a:ext cx="789279" cy="453270"/>
            </a:xfrm>
            <a:custGeom>
              <a:avLst/>
              <a:gdLst/>
              <a:ahLst/>
              <a:cxnLst/>
              <a:rect l="l" t="t" r="r" b="b"/>
              <a:pathLst>
                <a:path w="60914" h="34989" extrusionOk="0">
                  <a:moveTo>
                    <a:pt x="30496" y="1"/>
                  </a:moveTo>
                  <a:cubicBezTo>
                    <a:pt x="23354" y="1"/>
                    <a:pt x="16591" y="2296"/>
                    <a:pt x="11642" y="6082"/>
                  </a:cubicBezTo>
                  <a:cubicBezTo>
                    <a:pt x="9240" y="7845"/>
                    <a:pt x="7143" y="10003"/>
                    <a:pt x="5411" y="12465"/>
                  </a:cubicBezTo>
                  <a:cubicBezTo>
                    <a:pt x="3891" y="14593"/>
                    <a:pt x="2675" y="16903"/>
                    <a:pt x="1763" y="19365"/>
                  </a:cubicBezTo>
                  <a:cubicBezTo>
                    <a:pt x="1003" y="21371"/>
                    <a:pt x="517" y="23469"/>
                    <a:pt x="243" y="25627"/>
                  </a:cubicBezTo>
                  <a:cubicBezTo>
                    <a:pt x="31" y="27238"/>
                    <a:pt x="0" y="28849"/>
                    <a:pt x="91" y="30490"/>
                  </a:cubicBezTo>
                  <a:cubicBezTo>
                    <a:pt x="152" y="31493"/>
                    <a:pt x="304" y="32526"/>
                    <a:pt x="517" y="33529"/>
                  </a:cubicBezTo>
                  <a:lnTo>
                    <a:pt x="669" y="34289"/>
                  </a:lnTo>
                  <a:cubicBezTo>
                    <a:pt x="699" y="34441"/>
                    <a:pt x="730" y="34533"/>
                    <a:pt x="730" y="34533"/>
                  </a:cubicBezTo>
                  <a:cubicBezTo>
                    <a:pt x="730" y="34533"/>
                    <a:pt x="730" y="34441"/>
                    <a:pt x="699" y="34259"/>
                  </a:cubicBezTo>
                  <a:cubicBezTo>
                    <a:pt x="669" y="34077"/>
                    <a:pt x="608" y="33833"/>
                    <a:pt x="547" y="33499"/>
                  </a:cubicBezTo>
                  <a:cubicBezTo>
                    <a:pt x="365" y="32466"/>
                    <a:pt x="213" y="31463"/>
                    <a:pt x="152" y="30460"/>
                  </a:cubicBezTo>
                  <a:cubicBezTo>
                    <a:pt x="61" y="28818"/>
                    <a:pt x="152" y="27207"/>
                    <a:pt x="365" y="25596"/>
                  </a:cubicBezTo>
                  <a:cubicBezTo>
                    <a:pt x="608" y="23469"/>
                    <a:pt x="1125" y="21402"/>
                    <a:pt x="1885" y="19396"/>
                  </a:cubicBezTo>
                  <a:cubicBezTo>
                    <a:pt x="2797" y="16964"/>
                    <a:pt x="4012" y="14654"/>
                    <a:pt x="5532" y="12557"/>
                  </a:cubicBezTo>
                  <a:cubicBezTo>
                    <a:pt x="7265" y="10125"/>
                    <a:pt x="9362" y="7967"/>
                    <a:pt x="11763" y="6204"/>
                  </a:cubicBezTo>
                  <a:cubicBezTo>
                    <a:pt x="16653" y="2447"/>
                    <a:pt x="23415" y="153"/>
                    <a:pt x="30499" y="153"/>
                  </a:cubicBezTo>
                  <a:cubicBezTo>
                    <a:pt x="30637" y="153"/>
                    <a:pt x="30775" y="153"/>
                    <a:pt x="30913" y="155"/>
                  </a:cubicBezTo>
                  <a:cubicBezTo>
                    <a:pt x="38177" y="277"/>
                    <a:pt x="45107" y="2313"/>
                    <a:pt x="50214" y="5961"/>
                  </a:cubicBezTo>
                  <a:cubicBezTo>
                    <a:pt x="52615" y="7754"/>
                    <a:pt x="54621" y="10003"/>
                    <a:pt x="56141" y="12557"/>
                  </a:cubicBezTo>
                  <a:cubicBezTo>
                    <a:pt x="57478" y="14775"/>
                    <a:pt x="58512" y="17177"/>
                    <a:pt x="59211" y="19699"/>
                  </a:cubicBezTo>
                  <a:cubicBezTo>
                    <a:pt x="59758" y="21766"/>
                    <a:pt x="60123" y="23864"/>
                    <a:pt x="60305" y="25991"/>
                  </a:cubicBezTo>
                  <a:cubicBezTo>
                    <a:pt x="60518" y="27876"/>
                    <a:pt x="60609" y="29517"/>
                    <a:pt x="60670" y="30855"/>
                  </a:cubicBezTo>
                  <a:cubicBezTo>
                    <a:pt x="60731" y="32162"/>
                    <a:pt x="60792" y="33195"/>
                    <a:pt x="60852" y="33925"/>
                  </a:cubicBezTo>
                  <a:cubicBezTo>
                    <a:pt x="60822" y="33226"/>
                    <a:pt x="60792" y="32192"/>
                    <a:pt x="60731" y="30855"/>
                  </a:cubicBezTo>
                  <a:cubicBezTo>
                    <a:pt x="60670" y="29548"/>
                    <a:pt x="60579" y="27906"/>
                    <a:pt x="60396" y="26022"/>
                  </a:cubicBezTo>
                  <a:cubicBezTo>
                    <a:pt x="60214" y="23864"/>
                    <a:pt x="59849" y="21766"/>
                    <a:pt x="59302" y="19669"/>
                  </a:cubicBezTo>
                  <a:cubicBezTo>
                    <a:pt x="58634" y="17146"/>
                    <a:pt x="57600" y="14745"/>
                    <a:pt x="56263" y="12496"/>
                  </a:cubicBezTo>
                  <a:cubicBezTo>
                    <a:pt x="54743" y="9912"/>
                    <a:pt x="52737" y="7632"/>
                    <a:pt x="50335" y="5839"/>
                  </a:cubicBezTo>
                  <a:cubicBezTo>
                    <a:pt x="45168" y="2161"/>
                    <a:pt x="38238" y="94"/>
                    <a:pt x="30913" y="3"/>
                  </a:cubicBezTo>
                  <a:cubicBezTo>
                    <a:pt x="30774" y="1"/>
                    <a:pt x="30635" y="1"/>
                    <a:pt x="30496" y="1"/>
                  </a:cubicBezTo>
                  <a:close/>
                  <a:moveTo>
                    <a:pt x="60852" y="33925"/>
                  </a:moveTo>
                  <a:cubicBezTo>
                    <a:pt x="60852" y="34290"/>
                    <a:pt x="60883" y="34563"/>
                    <a:pt x="60883" y="34745"/>
                  </a:cubicBezTo>
                  <a:cubicBezTo>
                    <a:pt x="60913" y="34928"/>
                    <a:pt x="60913" y="34988"/>
                    <a:pt x="60913" y="34988"/>
                  </a:cubicBezTo>
                  <a:cubicBezTo>
                    <a:pt x="60913" y="34988"/>
                    <a:pt x="60913" y="34897"/>
                    <a:pt x="60883" y="34715"/>
                  </a:cubicBezTo>
                  <a:cubicBezTo>
                    <a:pt x="60883" y="34533"/>
                    <a:pt x="60852" y="34259"/>
                    <a:pt x="60852" y="33925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6" name="Google Shape;226;p33"/>
            <p:cNvSpPr/>
            <p:nvPr/>
          </p:nvSpPr>
          <p:spPr>
            <a:xfrm>
              <a:off x="4056457" y="3452929"/>
              <a:ext cx="911764" cy="928032"/>
            </a:xfrm>
            <a:custGeom>
              <a:avLst/>
              <a:gdLst/>
              <a:ahLst/>
              <a:cxnLst/>
              <a:rect l="l" t="t" r="r" b="b"/>
              <a:pathLst>
                <a:path w="70367" h="71637" extrusionOk="0">
                  <a:moveTo>
                    <a:pt x="63977" y="1"/>
                  </a:moveTo>
                  <a:cubicBezTo>
                    <a:pt x="62163" y="1"/>
                    <a:pt x="60349" y="47"/>
                    <a:pt x="58542" y="146"/>
                  </a:cubicBezTo>
                  <a:cubicBezTo>
                    <a:pt x="54469" y="298"/>
                    <a:pt x="50427" y="815"/>
                    <a:pt x="46445" y="1666"/>
                  </a:cubicBezTo>
                  <a:cubicBezTo>
                    <a:pt x="45381" y="1848"/>
                    <a:pt x="44348" y="2122"/>
                    <a:pt x="43314" y="2426"/>
                  </a:cubicBezTo>
                  <a:cubicBezTo>
                    <a:pt x="42281" y="2730"/>
                    <a:pt x="41278" y="3003"/>
                    <a:pt x="40274" y="3368"/>
                  </a:cubicBezTo>
                  <a:cubicBezTo>
                    <a:pt x="38268" y="4037"/>
                    <a:pt x="36323" y="4827"/>
                    <a:pt x="34408" y="5708"/>
                  </a:cubicBezTo>
                  <a:cubicBezTo>
                    <a:pt x="32554" y="6559"/>
                    <a:pt x="30761" y="7563"/>
                    <a:pt x="29058" y="8718"/>
                  </a:cubicBezTo>
                  <a:lnTo>
                    <a:pt x="23982" y="11909"/>
                  </a:lnTo>
                  <a:lnTo>
                    <a:pt x="5198" y="23733"/>
                  </a:lnTo>
                  <a:cubicBezTo>
                    <a:pt x="4104" y="25162"/>
                    <a:pt x="3161" y="26712"/>
                    <a:pt x="2432" y="28353"/>
                  </a:cubicBezTo>
                  <a:cubicBezTo>
                    <a:pt x="1702" y="29903"/>
                    <a:pt x="1125" y="31545"/>
                    <a:pt x="730" y="33216"/>
                  </a:cubicBezTo>
                  <a:lnTo>
                    <a:pt x="487" y="34432"/>
                  </a:lnTo>
                  <a:lnTo>
                    <a:pt x="304" y="35648"/>
                  </a:lnTo>
                  <a:cubicBezTo>
                    <a:pt x="213" y="36469"/>
                    <a:pt x="183" y="37259"/>
                    <a:pt x="213" y="38080"/>
                  </a:cubicBezTo>
                  <a:cubicBezTo>
                    <a:pt x="243" y="39660"/>
                    <a:pt x="274" y="41210"/>
                    <a:pt x="335" y="42700"/>
                  </a:cubicBezTo>
                  <a:cubicBezTo>
                    <a:pt x="487" y="48657"/>
                    <a:pt x="638" y="53855"/>
                    <a:pt x="760" y="58171"/>
                  </a:cubicBezTo>
                  <a:cubicBezTo>
                    <a:pt x="882" y="62457"/>
                    <a:pt x="973" y="65831"/>
                    <a:pt x="1034" y="68111"/>
                  </a:cubicBezTo>
                  <a:cubicBezTo>
                    <a:pt x="1064" y="69266"/>
                    <a:pt x="1094" y="70147"/>
                    <a:pt x="1125" y="70755"/>
                  </a:cubicBezTo>
                  <a:cubicBezTo>
                    <a:pt x="1094" y="70147"/>
                    <a:pt x="1094" y="69266"/>
                    <a:pt x="1064" y="68111"/>
                  </a:cubicBezTo>
                  <a:cubicBezTo>
                    <a:pt x="1003" y="65831"/>
                    <a:pt x="942" y="62457"/>
                    <a:pt x="821" y="58171"/>
                  </a:cubicBezTo>
                  <a:lnTo>
                    <a:pt x="456" y="42700"/>
                  </a:lnTo>
                  <a:cubicBezTo>
                    <a:pt x="456" y="39721"/>
                    <a:pt x="0" y="36499"/>
                    <a:pt x="882" y="33247"/>
                  </a:cubicBezTo>
                  <a:cubicBezTo>
                    <a:pt x="1246" y="31575"/>
                    <a:pt x="1824" y="29964"/>
                    <a:pt x="2553" y="28414"/>
                  </a:cubicBezTo>
                  <a:cubicBezTo>
                    <a:pt x="3313" y="26803"/>
                    <a:pt x="4225" y="25253"/>
                    <a:pt x="5319" y="23824"/>
                  </a:cubicBezTo>
                  <a:lnTo>
                    <a:pt x="5319" y="23855"/>
                  </a:lnTo>
                  <a:lnTo>
                    <a:pt x="24104" y="12061"/>
                  </a:lnTo>
                  <a:lnTo>
                    <a:pt x="29180" y="8870"/>
                  </a:lnTo>
                  <a:cubicBezTo>
                    <a:pt x="30882" y="7714"/>
                    <a:pt x="32676" y="6742"/>
                    <a:pt x="34530" y="5891"/>
                  </a:cubicBezTo>
                  <a:cubicBezTo>
                    <a:pt x="36414" y="4979"/>
                    <a:pt x="38390" y="4189"/>
                    <a:pt x="40366" y="3520"/>
                  </a:cubicBezTo>
                  <a:cubicBezTo>
                    <a:pt x="41369" y="3155"/>
                    <a:pt x="42402" y="2821"/>
                    <a:pt x="43405" y="2578"/>
                  </a:cubicBezTo>
                  <a:cubicBezTo>
                    <a:pt x="44439" y="2304"/>
                    <a:pt x="45472" y="2031"/>
                    <a:pt x="46536" y="1818"/>
                  </a:cubicBezTo>
                  <a:cubicBezTo>
                    <a:pt x="50487" y="967"/>
                    <a:pt x="54530" y="450"/>
                    <a:pt x="58603" y="298"/>
                  </a:cubicBezTo>
                  <a:cubicBezTo>
                    <a:pt x="60473" y="210"/>
                    <a:pt x="62344" y="165"/>
                    <a:pt x="64218" y="165"/>
                  </a:cubicBezTo>
                  <a:cubicBezTo>
                    <a:pt x="66203" y="165"/>
                    <a:pt x="68192" y="216"/>
                    <a:pt x="70189" y="322"/>
                  </a:cubicBezTo>
                  <a:lnTo>
                    <a:pt x="70189" y="322"/>
                  </a:lnTo>
                  <a:cubicBezTo>
                    <a:pt x="68405" y="8334"/>
                    <a:pt x="66711" y="15863"/>
                    <a:pt x="65169" y="22791"/>
                  </a:cubicBezTo>
                  <a:lnTo>
                    <a:pt x="65169" y="22760"/>
                  </a:lnTo>
                  <a:cubicBezTo>
                    <a:pt x="64226" y="24310"/>
                    <a:pt x="63466" y="25952"/>
                    <a:pt x="62889" y="27654"/>
                  </a:cubicBezTo>
                  <a:cubicBezTo>
                    <a:pt x="62311" y="29295"/>
                    <a:pt x="62068" y="30998"/>
                    <a:pt x="62129" y="32730"/>
                  </a:cubicBezTo>
                  <a:cubicBezTo>
                    <a:pt x="62281" y="34402"/>
                    <a:pt x="62311" y="36013"/>
                    <a:pt x="62372" y="37624"/>
                  </a:cubicBezTo>
                  <a:cubicBezTo>
                    <a:pt x="62403" y="39204"/>
                    <a:pt x="62433" y="40724"/>
                    <a:pt x="62463" y="42213"/>
                  </a:cubicBezTo>
                  <a:cubicBezTo>
                    <a:pt x="62555" y="48171"/>
                    <a:pt x="62615" y="53399"/>
                    <a:pt x="62615" y="57685"/>
                  </a:cubicBezTo>
                  <a:cubicBezTo>
                    <a:pt x="62646" y="61971"/>
                    <a:pt x="62676" y="65314"/>
                    <a:pt x="62676" y="67624"/>
                  </a:cubicBezTo>
                  <a:cubicBezTo>
                    <a:pt x="62676" y="65314"/>
                    <a:pt x="62707" y="61971"/>
                    <a:pt x="62676" y="57685"/>
                  </a:cubicBezTo>
                  <a:cubicBezTo>
                    <a:pt x="62676" y="53399"/>
                    <a:pt x="62646" y="48171"/>
                    <a:pt x="62555" y="42213"/>
                  </a:cubicBezTo>
                  <a:cubicBezTo>
                    <a:pt x="62524" y="40724"/>
                    <a:pt x="62524" y="39204"/>
                    <a:pt x="62463" y="37624"/>
                  </a:cubicBezTo>
                  <a:cubicBezTo>
                    <a:pt x="62433" y="36013"/>
                    <a:pt x="62372" y="34402"/>
                    <a:pt x="62251" y="32730"/>
                  </a:cubicBezTo>
                  <a:cubicBezTo>
                    <a:pt x="62190" y="31028"/>
                    <a:pt x="62433" y="29326"/>
                    <a:pt x="63010" y="27715"/>
                  </a:cubicBezTo>
                  <a:cubicBezTo>
                    <a:pt x="63588" y="26013"/>
                    <a:pt x="64348" y="24371"/>
                    <a:pt x="65290" y="22851"/>
                  </a:cubicBezTo>
                  <a:lnTo>
                    <a:pt x="70336" y="298"/>
                  </a:lnTo>
                  <a:lnTo>
                    <a:pt x="70366" y="176"/>
                  </a:lnTo>
                  <a:lnTo>
                    <a:pt x="70245" y="176"/>
                  </a:lnTo>
                  <a:cubicBezTo>
                    <a:pt x="68161" y="62"/>
                    <a:pt x="66069" y="1"/>
                    <a:pt x="63977" y="1"/>
                  </a:cubicBezTo>
                  <a:close/>
                  <a:moveTo>
                    <a:pt x="1125" y="70755"/>
                  </a:moveTo>
                  <a:lnTo>
                    <a:pt x="1125" y="71424"/>
                  </a:lnTo>
                  <a:cubicBezTo>
                    <a:pt x="1155" y="71576"/>
                    <a:pt x="1155" y="71636"/>
                    <a:pt x="1155" y="71636"/>
                  </a:cubicBezTo>
                  <a:lnTo>
                    <a:pt x="1155" y="71424"/>
                  </a:lnTo>
                  <a:lnTo>
                    <a:pt x="1125" y="7075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7" name="Google Shape;227;p33"/>
            <p:cNvSpPr/>
            <p:nvPr/>
          </p:nvSpPr>
          <p:spPr>
            <a:xfrm>
              <a:off x="4967283" y="3454807"/>
              <a:ext cx="674271" cy="512706"/>
            </a:xfrm>
            <a:custGeom>
              <a:avLst/>
              <a:gdLst/>
              <a:ahLst/>
              <a:cxnLst/>
              <a:rect l="l" t="t" r="r" b="b"/>
              <a:pathLst>
                <a:path w="52038" h="39577" extrusionOk="0">
                  <a:moveTo>
                    <a:pt x="35229" y="1"/>
                  </a:moveTo>
                  <a:lnTo>
                    <a:pt x="10001" y="457"/>
                  </a:lnTo>
                  <a:lnTo>
                    <a:pt x="2523" y="579"/>
                  </a:lnTo>
                  <a:lnTo>
                    <a:pt x="517" y="639"/>
                  </a:lnTo>
                  <a:lnTo>
                    <a:pt x="0" y="670"/>
                  </a:lnTo>
                  <a:lnTo>
                    <a:pt x="2523" y="670"/>
                  </a:lnTo>
                  <a:lnTo>
                    <a:pt x="10001" y="579"/>
                  </a:lnTo>
                  <a:lnTo>
                    <a:pt x="35163" y="184"/>
                  </a:lnTo>
                  <a:lnTo>
                    <a:pt x="35163" y="184"/>
                  </a:lnTo>
                  <a:lnTo>
                    <a:pt x="38664" y="4500"/>
                  </a:lnTo>
                  <a:lnTo>
                    <a:pt x="48786" y="16840"/>
                  </a:lnTo>
                  <a:lnTo>
                    <a:pt x="49910" y="18269"/>
                  </a:lnTo>
                  <a:cubicBezTo>
                    <a:pt x="50275" y="18725"/>
                    <a:pt x="50579" y="19211"/>
                    <a:pt x="50852" y="19728"/>
                  </a:cubicBezTo>
                  <a:cubicBezTo>
                    <a:pt x="51339" y="20731"/>
                    <a:pt x="51582" y="21855"/>
                    <a:pt x="51612" y="22980"/>
                  </a:cubicBezTo>
                  <a:cubicBezTo>
                    <a:pt x="51704" y="25169"/>
                    <a:pt x="50548" y="26992"/>
                    <a:pt x="49880" y="28694"/>
                  </a:cubicBezTo>
                  <a:lnTo>
                    <a:pt x="46475" y="36780"/>
                  </a:lnTo>
                  <a:cubicBezTo>
                    <a:pt x="46080" y="37752"/>
                    <a:pt x="45746" y="38482"/>
                    <a:pt x="45533" y="38999"/>
                  </a:cubicBezTo>
                  <a:cubicBezTo>
                    <a:pt x="45442" y="39242"/>
                    <a:pt x="45351" y="39454"/>
                    <a:pt x="45320" y="39576"/>
                  </a:cubicBezTo>
                  <a:lnTo>
                    <a:pt x="45594" y="38999"/>
                  </a:lnTo>
                  <a:lnTo>
                    <a:pt x="46536" y="36810"/>
                  </a:lnTo>
                  <a:lnTo>
                    <a:pt x="50032" y="28755"/>
                  </a:lnTo>
                  <a:lnTo>
                    <a:pt x="51156" y="26080"/>
                  </a:lnTo>
                  <a:cubicBezTo>
                    <a:pt x="52038" y="24013"/>
                    <a:pt x="51977" y="21703"/>
                    <a:pt x="51035" y="19667"/>
                  </a:cubicBezTo>
                  <a:cubicBezTo>
                    <a:pt x="50761" y="19150"/>
                    <a:pt x="50457" y="18633"/>
                    <a:pt x="50093" y="18147"/>
                  </a:cubicBezTo>
                  <a:lnTo>
                    <a:pt x="48938" y="16749"/>
                  </a:lnTo>
                  <a:cubicBezTo>
                    <a:pt x="45837" y="12950"/>
                    <a:pt x="42433" y="8785"/>
                    <a:pt x="38846" y="4378"/>
                  </a:cubicBezTo>
                  <a:lnTo>
                    <a:pt x="35320" y="62"/>
                  </a:lnTo>
                  <a:lnTo>
                    <a:pt x="3529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8" name="Google Shape;228;p33"/>
            <p:cNvSpPr/>
            <p:nvPr/>
          </p:nvSpPr>
          <p:spPr>
            <a:xfrm>
              <a:off x="4662094" y="3839934"/>
              <a:ext cx="165425" cy="58296"/>
            </a:xfrm>
            <a:custGeom>
              <a:avLst/>
              <a:gdLst/>
              <a:ahLst/>
              <a:cxnLst/>
              <a:rect l="l" t="t" r="r" b="b"/>
              <a:pathLst>
                <a:path w="12767" h="4500" extrusionOk="0">
                  <a:moveTo>
                    <a:pt x="11476" y="4247"/>
                  </a:moveTo>
                  <a:cubicBezTo>
                    <a:pt x="11301" y="4315"/>
                    <a:pt x="11116" y="4359"/>
                    <a:pt x="10943" y="4378"/>
                  </a:cubicBezTo>
                  <a:cubicBezTo>
                    <a:pt x="10822" y="4408"/>
                    <a:pt x="10730" y="4439"/>
                    <a:pt x="10639" y="4469"/>
                  </a:cubicBezTo>
                  <a:cubicBezTo>
                    <a:pt x="10639" y="4469"/>
                    <a:pt x="10730" y="4469"/>
                    <a:pt x="10913" y="4439"/>
                  </a:cubicBezTo>
                  <a:cubicBezTo>
                    <a:pt x="11114" y="4398"/>
                    <a:pt x="11301" y="4332"/>
                    <a:pt x="11476" y="4247"/>
                  </a:cubicBezTo>
                  <a:close/>
                  <a:moveTo>
                    <a:pt x="2220" y="1"/>
                  </a:moveTo>
                  <a:cubicBezTo>
                    <a:pt x="1125" y="1"/>
                    <a:pt x="183" y="822"/>
                    <a:pt x="62" y="1946"/>
                  </a:cubicBezTo>
                  <a:cubicBezTo>
                    <a:pt x="1" y="2433"/>
                    <a:pt x="92" y="2949"/>
                    <a:pt x="335" y="3405"/>
                  </a:cubicBezTo>
                  <a:cubicBezTo>
                    <a:pt x="578" y="3831"/>
                    <a:pt x="943" y="4135"/>
                    <a:pt x="1399" y="4347"/>
                  </a:cubicBezTo>
                  <a:cubicBezTo>
                    <a:pt x="1612" y="4408"/>
                    <a:pt x="1825" y="4469"/>
                    <a:pt x="2068" y="4499"/>
                  </a:cubicBezTo>
                  <a:lnTo>
                    <a:pt x="6201" y="4499"/>
                  </a:lnTo>
                  <a:lnTo>
                    <a:pt x="9423" y="4469"/>
                  </a:lnTo>
                  <a:lnTo>
                    <a:pt x="10305" y="4469"/>
                  </a:lnTo>
                  <a:cubicBezTo>
                    <a:pt x="10426" y="4469"/>
                    <a:pt x="10518" y="4439"/>
                    <a:pt x="10609" y="4439"/>
                  </a:cubicBezTo>
                  <a:cubicBezTo>
                    <a:pt x="10518" y="4408"/>
                    <a:pt x="10426" y="4408"/>
                    <a:pt x="10305" y="4408"/>
                  </a:cubicBezTo>
                  <a:lnTo>
                    <a:pt x="9423" y="4408"/>
                  </a:lnTo>
                  <a:lnTo>
                    <a:pt x="6201" y="4378"/>
                  </a:lnTo>
                  <a:lnTo>
                    <a:pt x="2736" y="4378"/>
                  </a:lnTo>
                  <a:cubicBezTo>
                    <a:pt x="2663" y="4383"/>
                    <a:pt x="2589" y="4386"/>
                    <a:pt x="2515" y="4386"/>
                  </a:cubicBezTo>
                  <a:cubicBezTo>
                    <a:pt x="2156" y="4386"/>
                    <a:pt x="1787" y="4327"/>
                    <a:pt x="1460" y="4226"/>
                  </a:cubicBezTo>
                  <a:cubicBezTo>
                    <a:pt x="1065" y="4043"/>
                    <a:pt x="700" y="3740"/>
                    <a:pt x="487" y="3344"/>
                  </a:cubicBezTo>
                  <a:cubicBezTo>
                    <a:pt x="274" y="2949"/>
                    <a:pt x="183" y="2463"/>
                    <a:pt x="244" y="2007"/>
                  </a:cubicBezTo>
                  <a:cubicBezTo>
                    <a:pt x="305" y="1521"/>
                    <a:pt x="517" y="1095"/>
                    <a:pt x="882" y="761"/>
                  </a:cubicBezTo>
                  <a:cubicBezTo>
                    <a:pt x="1247" y="426"/>
                    <a:pt x="1733" y="244"/>
                    <a:pt x="2220" y="244"/>
                  </a:cubicBezTo>
                  <a:lnTo>
                    <a:pt x="10670" y="244"/>
                  </a:lnTo>
                  <a:cubicBezTo>
                    <a:pt x="11399" y="244"/>
                    <a:pt x="12068" y="670"/>
                    <a:pt x="12402" y="1308"/>
                  </a:cubicBezTo>
                  <a:cubicBezTo>
                    <a:pt x="12554" y="1581"/>
                    <a:pt x="12645" y="1885"/>
                    <a:pt x="12645" y="2220"/>
                  </a:cubicBezTo>
                  <a:cubicBezTo>
                    <a:pt x="12645" y="2493"/>
                    <a:pt x="12615" y="2767"/>
                    <a:pt x="12524" y="3040"/>
                  </a:cubicBezTo>
                  <a:cubicBezTo>
                    <a:pt x="12402" y="3496"/>
                    <a:pt x="12098" y="3861"/>
                    <a:pt x="11734" y="4104"/>
                  </a:cubicBezTo>
                  <a:cubicBezTo>
                    <a:pt x="11651" y="4156"/>
                    <a:pt x="11565" y="4204"/>
                    <a:pt x="11476" y="4247"/>
                  </a:cubicBezTo>
                  <a:lnTo>
                    <a:pt x="11476" y="4247"/>
                  </a:lnTo>
                  <a:cubicBezTo>
                    <a:pt x="11577" y="4208"/>
                    <a:pt x="11674" y="4160"/>
                    <a:pt x="11764" y="4104"/>
                  </a:cubicBezTo>
                  <a:cubicBezTo>
                    <a:pt x="12159" y="3831"/>
                    <a:pt x="12493" y="3466"/>
                    <a:pt x="12645" y="3010"/>
                  </a:cubicBezTo>
                  <a:cubicBezTo>
                    <a:pt x="12737" y="2736"/>
                    <a:pt x="12767" y="2433"/>
                    <a:pt x="12767" y="2129"/>
                  </a:cubicBezTo>
                  <a:cubicBezTo>
                    <a:pt x="12767" y="1794"/>
                    <a:pt x="12676" y="1460"/>
                    <a:pt x="12524" y="1156"/>
                  </a:cubicBezTo>
                  <a:cubicBezTo>
                    <a:pt x="12159" y="457"/>
                    <a:pt x="11460" y="1"/>
                    <a:pt x="106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9" name="Google Shape;229;p33"/>
            <p:cNvSpPr/>
            <p:nvPr/>
          </p:nvSpPr>
          <p:spPr>
            <a:xfrm>
              <a:off x="5390600" y="3839934"/>
              <a:ext cx="165438" cy="58296"/>
            </a:xfrm>
            <a:custGeom>
              <a:avLst/>
              <a:gdLst/>
              <a:ahLst/>
              <a:cxnLst/>
              <a:rect l="l" t="t" r="r" b="b"/>
              <a:pathLst>
                <a:path w="12768" h="4500" extrusionOk="0">
                  <a:moveTo>
                    <a:pt x="11476" y="4247"/>
                  </a:moveTo>
                  <a:cubicBezTo>
                    <a:pt x="11301" y="4315"/>
                    <a:pt x="11116" y="4359"/>
                    <a:pt x="10943" y="4378"/>
                  </a:cubicBezTo>
                  <a:cubicBezTo>
                    <a:pt x="10822" y="4408"/>
                    <a:pt x="10731" y="4439"/>
                    <a:pt x="10639" y="4469"/>
                  </a:cubicBezTo>
                  <a:cubicBezTo>
                    <a:pt x="10639" y="4469"/>
                    <a:pt x="10731" y="4469"/>
                    <a:pt x="10913" y="4439"/>
                  </a:cubicBezTo>
                  <a:cubicBezTo>
                    <a:pt x="11114" y="4398"/>
                    <a:pt x="11301" y="4332"/>
                    <a:pt x="11476" y="4247"/>
                  </a:cubicBezTo>
                  <a:close/>
                  <a:moveTo>
                    <a:pt x="2220" y="1"/>
                  </a:moveTo>
                  <a:cubicBezTo>
                    <a:pt x="1125" y="1"/>
                    <a:pt x="183" y="822"/>
                    <a:pt x="62" y="1946"/>
                  </a:cubicBezTo>
                  <a:cubicBezTo>
                    <a:pt x="1" y="2433"/>
                    <a:pt x="92" y="2949"/>
                    <a:pt x="335" y="3405"/>
                  </a:cubicBezTo>
                  <a:cubicBezTo>
                    <a:pt x="578" y="3831"/>
                    <a:pt x="943" y="4135"/>
                    <a:pt x="1399" y="4347"/>
                  </a:cubicBezTo>
                  <a:cubicBezTo>
                    <a:pt x="1612" y="4408"/>
                    <a:pt x="1825" y="4469"/>
                    <a:pt x="2068" y="4499"/>
                  </a:cubicBezTo>
                  <a:lnTo>
                    <a:pt x="6202" y="4499"/>
                  </a:lnTo>
                  <a:lnTo>
                    <a:pt x="9423" y="4469"/>
                  </a:lnTo>
                  <a:lnTo>
                    <a:pt x="10305" y="4469"/>
                  </a:lnTo>
                  <a:cubicBezTo>
                    <a:pt x="10427" y="4469"/>
                    <a:pt x="10518" y="4439"/>
                    <a:pt x="10609" y="4439"/>
                  </a:cubicBezTo>
                  <a:cubicBezTo>
                    <a:pt x="10518" y="4408"/>
                    <a:pt x="10427" y="4408"/>
                    <a:pt x="10305" y="4408"/>
                  </a:cubicBezTo>
                  <a:lnTo>
                    <a:pt x="9423" y="4408"/>
                  </a:lnTo>
                  <a:lnTo>
                    <a:pt x="6202" y="4378"/>
                  </a:lnTo>
                  <a:lnTo>
                    <a:pt x="2736" y="4378"/>
                  </a:lnTo>
                  <a:cubicBezTo>
                    <a:pt x="2663" y="4383"/>
                    <a:pt x="2590" y="4386"/>
                    <a:pt x="2515" y="4386"/>
                  </a:cubicBezTo>
                  <a:cubicBezTo>
                    <a:pt x="2156" y="4386"/>
                    <a:pt x="1787" y="4327"/>
                    <a:pt x="1460" y="4226"/>
                  </a:cubicBezTo>
                  <a:cubicBezTo>
                    <a:pt x="1065" y="4043"/>
                    <a:pt x="700" y="3740"/>
                    <a:pt x="487" y="3344"/>
                  </a:cubicBezTo>
                  <a:cubicBezTo>
                    <a:pt x="274" y="2949"/>
                    <a:pt x="183" y="2463"/>
                    <a:pt x="244" y="2007"/>
                  </a:cubicBezTo>
                  <a:cubicBezTo>
                    <a:pt x="305" y="1521"/>
                    <a:pt x="518" y="1095"/>
                    <a:pt x="882" y="761"/>
                  </a:cubicBezTo>
                  <a:cubicBezTo>
                    <a:pt x="1247" y="426"/>
                    <a:pt x="1733" y="244"/>
                    <a:pt x="2220" y="244"/>
                  </a:cubicBezTo>
                  <a:lnTo>
                    <a:pt x="10639" y="244"/>
                  </a:lnTo>
                  <a:cubicBezTo>
                    <a:pt x="11399" y="244"/>
                    <a:pt x="12068" y="670"/>
                    <a:pt x="12402" y="1308"/>
                  </a:cubicBezTo>
                  <a:cubicBezTo>
                    <a:pt x="12554" y="1581"/>
                    <a:pt x="12645" y="1885"/>
                    <a:pt x="12645" y="2220"/>
                  </a:cubicBezTo>
                  <a:cubicBezTo>
                    <a:pt x="12645" y="2493"/>
                    <a:pt x="12615" y="2767"/>
                    <a:pt x="12524" y="3040"/>
                  </a:cubicBezTo>
                  <a:cubicBezTo>
                    <a:pt x="12402" y="3496"/>
                    <a:pt x="12098" y="3861"/>
                    <a:pt x="11734" y="4104"/>
                  </a:cubicBezTo>
                  <a:cubicBezTo>
                    <a:pt x="11651" y="4156"/>
                    <a:pt x="11565" y="4204"/>
                    <a:pt x="11476" y="4247"/>
                  </a:cubicBezTo>
                  <a:lnTo>
                    <a:pt x="11476" y="4247"/>
                  </a:lnTo>
                  <a:cubicBezTo>
                    <a:pt x="11577" y="4208"/>
                    <a:pt x="11675" y="4160"/>
                    <a:pt x="11764" y="4104"/>
                  </a:cubicBezTo>
                  <a:cubicBezTo>
                    <a:pt x="12159" y="3831"/>
                    <a:pt x="12493" y="3466"/>
                    <a:pt x="12645" y="3010"/>
                  </a:cubicBezTo>
                  <a:cubicBezTo>
                    <a:pt x="12737" y="2736"/>
                    <a:pt x="12767" y="2433"/>
                    <a:pt x="12767" y="2129"/>
                  </a:cubicBezTo>
                  <a:cubicBezTo>
                    <a:pt x="12767" y="1794"/>
                    <a:pt x="12676" y="1460"/>
                    <a:pt x="12524" y="1156"/>
                  </a:cubicBezTo>
                  <a:cubicBezTo>
                    <a:pt x="12159" y="457"/>
                    <a:pt x="11460" y="1"/>
                    <a:pt x="106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0" name="Google Shape;230;p33"/>
            <p:cNvSpPr/>
            <p:nvPr/>
          </p:nvSpPr>
          <p:spPr>
            <a:xfrm>
              <a:off x="5965144" y="3778901"/>
              <a:ext cx="240642" cy="205163"/>
            </a:xfrm>
            <a:custGeom>
              <a:avLst/>
              <a:gdLst/>
              <a:ahLst/>
              <a:cxnLst/>
              <a:rect l="l" t="t" r="r" b="b"/>
              <a:pathLst>
                <a:path w="18572" h="15837" extrusionOk="0">
                  <a:moveTo>
                    <a:pt x="4316" y="1"/>
                  </a:moveTo>
                  <a:cubicBezTo>
                    <a:pt x="2766" y="1"/>
                    <a:pt x="1338" y="852"/>
                    <a:pt x="638" y="2219"/>
                  </a:cubicBezTo>
                  <a:cubicBezTo>
                    <a:pt x="31" y="3344"/>
                    <a:pt x="0" y="4681"/>
                    <a:pt x="517" y="5837"/>
                  </a:cubicBezTo>
                  <a:lnTo>
                    <a:pt x="4924" y="15837"/>
                  </a:lnTo>
                  <a:lnTo>
                    <a:pt x="16171" y="15745"/>
                  </a:lnTo>
                  <a:cubicBezTo>
                    <a:pt x="16171" y="15745"/>
                    <a:pt x="18572" y="3040"/>
                    <a:pt x="1556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1" name="Google Shape;231;p33"/>
            <p:cNvSpPr/>
            <p:nvPr/>
          </p:nvSpPr>
          <p:spPr>
            <a:xfrm>
              <a:off x="4143090" y="3448796"/>
              <a:ext cx="1419029" cy="311987"/>
            </a:xfrm>
            <a:custGeom>
              <a:avLst/>
              <a:gdLst/>
              <a:ahLst/>
              <a:cxnLst/>
              <a:rect l="l" t="t" r="r" b="b"/>
              <a:pathLst>
                <a:path w="109516" h="24083" extrusionOk="0">
                  <a:moveTo>
                    <a:pt x="53541" y="0"/>
                  </a:moveTo>
                  <a:cubicBezTo>
                    <a:pt x="48978" y="0"/>
                    <a:pt x="36924" y="574"/>
                    <a:pt x="26992" y="6119"/>
                  </a:cubicBezTo>
                  <a:cubicBezTo>
                    <a:pt x="13800" y="13535"/>
                    <a:pt x="0" y="24082"/>
                    <a:pt x="0" y="24082"/>
                  </a:cubicBezTo>
                  <a:lnTo>
                    <a:pt x="58026" y="22988"/>
                  </a:lnTo>
                  <a:lnTo>
                    <a:pt x="95807" y="22319"/>
                  </a:lnTo>
                  <a:lnTo>
                    <a:pt x="108239" y="15116"/>
                  </a:lnTo>
                  <a:cubicBezTo>
                    <a:pt x="109242" y="14538"/>
                    <a:pt x="109516" y="13201"/>
                    <a:pt x="108817" y="12289"/>
                  </a:cubicBezTo>
                  <a:lnTo>
                    <a:pt x="101066" y="2076"/>
                  </a:lnTo>
                  <a:cubicBezTo>
                    <a:pt x="100245" y="1012"/>
                    <a:pt x="98999" y="404"/>
                    <a:pt x="97662" y="374"/>
                  </a:cubicBezTo>
                  <a:lnTo>
                    <a:pt x="55412" y="39"/>
                  </a:lnTo>
                  <a:cubicBezTo>
                    <a:pt x="55412" y="39"/>
                    <a:pt x="54731" y="0"/>
                    <a:pt x="535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2" name="Google Shape;232;p33"/>
            <p:cNvSpPr/>
            <p:nvPr/>
          </p:nvSpPr>
          <p:spPr>
            <a:xfrm>
              <a:off x="4007628" y="3463086"/>
              <a:ext cx="517915" cy="289031"/>
            </a:xfrm>
            <a:custGeom>
              <a:avLst/>
              <a:gdLst/>
              <a:ahLst/>
              <a:cxnLst/>
              <a:rect l="l" t="t" r="r" b="b"/>
              <a:pathLst>
                <a:path w="39971" h="22311" extrusionOk="0">
                  <a:moveTo>
                    <a:pt x="37052" y="0"/>
                  </a:moveTo>
                  <a:cubicBezTo>
                    <a:pt x="24074" y="6110"/>
                    <a:pt x="11976" y="12584"/>
                    <a:pt x="0" y="19241"/>
                  </a:cubicBezTo>
                  <a:lnTo>
                    <a:pt x="6778" y="22311"/>
                  </a:lnTo>
                  <a:cubicBezTo>
                    <a:pt x="6778" y="22311"/>
                    <a:pt x="36171" y="3769"/>
                    <a:pt x="38056" y="2554"/>
                  </a:cubicBezTo>
                  <a:cubicBezTo>
                    <a:pt x="39970" y="1307"/>
                    <a:pt x="37052" y="0"/>
                    <a:pt x="370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3" name="Google Shape;233;p33"/>
            <p:cNvSpPr/>
            <p:nvPr/>
          </p:nvSpPr>
          <p:spPr>
            <a:xfrm>
              <a:off x="3193268" y="3758029"/>
              <a:ext cx="914524" cy="164213"/>
            </a:xfrm>
            <a:custGeom>
              <a:avLst/>
              <a:gdLst/>
              <a:ahLst/>
              <a:cxnLst/>
              <a:rect l="l" t="t" r="r" b="b"/>
              <a:pathLst>
                <a:path w="70580" h="12676" extrusionOk="0">
                  <a:moveTo>
                    <a:pt x="70397" y="1"/>
                  </a:moveTo>
                  <a:lnTo>
                    <a:pt x="69850" y="122"/>
                  </a:lnTo>
                  <a:lnTo>
                    <a:pt x="67783" y="487"/>
                  </a:lnTo>
                  <a:cubicBezTo>
                    <a:pt x="65990" y="821"/>
                    <a:pt x="63406" y="1308"/>
                    <a:pt x="60154" y="1855"/>
                  </a:cubicBezTo>
                  <a:cubicBezTo>
                    <a:pt x="53710" y="2919"/>
                    <a:pt x="44774" y="4195"/>
                    <a:pt x="34834" y="5046"/>
                  </a:cubicBezTo>
                  <a:cubicBezTo>
                    <a:pt x="32342" y="5259"/>
                    <a:pt x="29910" y="5441"/>
                    <a:pt x="27570" y="5593"/>
                  </a:cubicBezTo>
                  <a:cubicBezTo>
                    <a:pt x="25229" y="5745"/>
                    <a:pt x="22950" y="5897"/>
                    <a:pt x="20791" y="6110"/>
                  </a:cubicBezTo>
                  <a:cubicBezTo>
                    <a:pt x="16506" y="6475"/>
                    <a:pt x="12645" y="7113"/>
                    <a:pt x="9484" y="8086"/>
                  </a:cubicBezTo>
                  <a:cubicBezTo>
                    <a:pt x="6992" y="8785"/>
                    <a:pt x="4621" y="9818"/>
                    <a:pt x="2372" y="11125"/>
                  </a:cubicBezTo>
                  <a:cubicBezTo>
                    <a:pt x="1581" y="11581"/>
                    <a:pt x="1004" y="12007"/>
                    <a:pt x="609" y="12250"/>
                  </a:cubicBezTo>
                  <a:lnTo>
                    <a:pt x="153" y="12584"/>
                  </a:lnTo>
                  <a:lnTo>
                    <a:pt x="153" y="12584"/>
                  </a:lnTo>
                  <a:lnTo>
                    <a:pt x="639" y="12311"/>
                  </a:lnTo>
                  <a:cubicBezTo>
                    <a:pt x="1034" y="12037"/>
                    <a:pt x="1612" y="11642"/>
                    <a:pt x="2432" y="11217"/>
                  </a:cubicBezTo>
                  <a:cubicBezTo>
                    <a:pt x="4651" y="9940"/>
                    <a:pt x="7053" y="8937"/>
                    <a:pt x="9545" y="8238"/>
                  </a:cubicBezTo>
                  <a:cubicBezTo>
                    <a:pt x="12676" y="7326"/>
                    <a:pt x="16536" y="6688"/>
                    <a:pt x="20822" y="6323"/>
                  </a:cubicBezTo>
                  <a:cubicBezTo>
                    <a:pt x="22980" y="6110"/>
                    <a:pt x="25260" y="5989"/>
                    <a:pt x="27600" y="5806"/>
                  </a:cubicBezTo>
                  <a:cubicBezTo>
                    <a:pt x="29910" y="5654"/>
                    <a:pt x="32372" y="5502"/>
                    <a:pt x="34865" y="5259"/>
                  </a:cubicBezTo>
                  <a:cubicBezTo>
                    <a:pt x="44804" y="4408"/>
                    <a:pt x="53740" y="3131"/>
                    <a:pt x="60215" y="2007"/>
                  </a:cubicBezTo>
                  <a:cubicBezTo>
                    <a:pt x="63406" y="1460"/>
                    <a:pt x="66020" y="943"/>
                    <a:pt x="67814" y="608"/>
                  </a:cubicBezTo>
                  <a:lnTo>
                    <a:pt x="69881" y="183"/>
                  </a:lnTo>
                  <a:lnTo>
                    <a:pt x="70397" y="61"/>
                  </a:lnTo>
                  <a:lnTo>
                    <a:pt x="70580" y="1"/>
                  </a:lnTo>
                  <a:close/>
                  <a:moveTo>
                    <a:pt x="153" y="12584"/>
                  </a:moveTo>
                  <a:lnTo>
                    <a:pt x="153" y="12584"/>
                  </a:lnTo>
                  <a:cubicBezTo>
                    <a:pt x="92" y="12615"/>
                    <a:pt x="31" y="12645"/>
                    <a:pt x="1" y="12676"/>
                  </a:cubicBezTo>
                  <a:lnTo>
                    <a:pt x="153" y="1258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4" name="Google Shape;234;p33"/>
            <p:cNvSpPr/>
            <p:nvPr/>
          </p:nvSpPr>
          <p:spPr>
            <a:xfrm>
              <a:off x="6000978" y="4093536"/>
              <a:ext cx="224109" cy="2371"/>
            </a:xfrm>
            <a:custGeom>
              <a:avLst/>
              <a:gdLst/>
              <a:ahLst/>
              <a:cxnLst/>
              <a:rect l="l" t="t" r="r" b="b"/>
              <a:pathLst>
                <a:path w="17296" h="183" extrusionOk="0">
                  <a:moveTo>
                    <a:pt x="8633" y="1"/>
                  </a:moveTo>
                  <a:cubicBezTo>
                    <a:pt x="3860" y="1"/>
                    <a:pt x="0" y="31"/>
                    <a:pt x="0" y="92"/>
                  </a:cubicBezTo>
                  <a:cubicBezTo>
                    <a:pt x="0" y="153"/>
                    <a:pt x="3860" y="183"/>
                    <a:pt x="8633" y="183"/>
                  </a:cubicBezTo>
                  <a:cubicBezTo>
                    <a:pt x="13405" y="183"/>
                    <a:pt x="17295" y="153"/>
                    <a:pt x="17295" y="92"/>
                  </a:cubicBezTo>
                  <a:cubicBezTo>
                    <a:pt x="17295" y="31"/>
                    <a:pt x="13405" y="1"/>
                    <a:pt x="86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5" name="Google Shape;235;p33"/>
            <p:cNvSpPr/>
            <p:nvPr/>
          </p:nvSpPr>
          <p:spPr>
            <a:xfrm>
              <a:off x="4044642" y="4221523"/>
              <a:ext cx="1263865" cy="2371"/>
            </a:xfrm>
            <a:custGeom>
              <a:avLst/>
              <a:gdLst/>
              <a:ahLst/>
              <a:cxnLst/>
              <a:rect l="l" t="t" r="r" b="b"/>
              <a:pathLst>
                <a:path w="97541" h="183" extrusionOk="0">
                  <a:moveTo>
                    <a:pt x="48755" y="0"/>
                  </a:moveTo>
                  <a:cubicBezTo>
                    <a:pt x="21824" y="0"/>
                    <a:pt x="0" y="31"/>
                    <a:pt x="0" y="91"/>
                  </a:cubicBezTo>
                  <a:cubicBezTo>
                    <a:pt x="0" y="152"/>
                    <a:pt x="21855" y="183"/>
                    <a:pt x="48755" y="183"/>
                  </a:cubicBezTo>
                  <a:cubicBezTo>
                    <a:pt x="75686" y="183"/>
                    <a:pt x="97540" y="152"/>
                    <a:pt x="97540" y="91"/>
                  </a:cubicBezTo>
                  <a:cubicBezTo>
                    <a:pt x="97540" y="31"/>
                    <a:pt x="75716" y="0"/>
                    <a:pt x="487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6" name="Google Shape;236;p33"/>
            <p:cNvSpPr/>
            <p:nvPr/>
          </p:nvSpPr>
          <p:spPr>
            <a:xfrm>
              <a:off x="3149168" y="4097863"/>
              <a:ext cx="178823" cy="2384"/>
            </a:xfrm>
            <a:custGeom>
              <a:avLst/>
              <a:gdLst/>
              <a:ahLst/>
              <a:cxnLst/>
              <a:rect l="l" t="t" r="r" b="b"/>
              <a:pathLst>
                <a:path w="13801" h="184" extrusionOk="0">
                  <a:moveTo>
                    <a:pt x="6900" y="1"/>
                  </a:moveTo>
                  <a:cubicBezTo>
                    <a:pt x="3101" y="1"/>
                    <a:pt x="0" y="31"/>
                    <a:pt x="0" y="92"/>
                  </a:cubicBezTo>
                  <a:cubicBezTo>
                    <a:pt x="0" y="153"/>
                    <a:pt x="3101" y="183"/>
                    <a:pt x="6900" y="183"/>
                  </a:cubicBezTo>
                  <a:cubicBezTo>
                    <a:pt x="10700" y="183"/>
                    <a:pt x="13800" y="153"/>
                    <a:pt x="13800" y="92"/>
                  </a:cubicBezTo>
                  <a:cubicBezTo>
                    <a:pt x="13800" y="31"/>
                    <a:pt x="10700" y="1"/>
                    <a:pt x="69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7" name="Google Shape;237;p33"/>
            <p:cNvSpPr/>
            <p:nvPr/>
          </p:nvSpPr>
          <p:spPr>
            <a:xfrm>
              <a:off x="5894654" y="3549719"/>
              <a:ext cx="261918" cy="207922"/>
            </a:xfrm>
            <a:custGeom>
              <a:avLst/>
              <a:gdLst/>
              <a:ahLst/>
              <a:cxnLst/>
              <a:rect l="l" t="t" r="r" b="b"/>
              <a:pathLst>
                <a:path w="20214" h="16050" extrusionOk="0">
                  <a:moveTo>
                    <a:pt x="2584" y="0"/>
                  </a:moveTo>
                  <a:cubicBezTo>
                    <a:pt x="2584" y="0"/>
                    <a:pt x="0" y="2918"/>
                    <a:pt x="1034" y="5046"/>
                  </a:cubicBezTo>
                  <a:cubicBezTo>
                    <a:pt x="2037" y="7174"/>
                    <a:pt x="12584" y="14621"/>
                    <a:pt x="12584" y="14621"/>
                  </a:cubicBezTo>
                  <a:lnTo>
                    <a:pt x="20213" y="16049"/>
                  </a:lnTo>
                  <a:lnTo>
                    <a:pt x="258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8" name="Google Shape;238;p33"/>
            <p:cNvSpPr/>
            <p:nvPr/>
          </p:nvSpPr>
          <p:spPr>
            <a:xfrm>
              <a:off x="4964925" y="3482377"/>
              <a:ext cx="558873" cy="240607"/>
            </a:xfrm>
            <a:custGeom>
              <a:avLst/>
              <a:gdLst/>
              <a:ahLst/>
              <a:cxnLst/>
              <a:rect l="l" t="t" r="r" b="b"/>
              <a:pathLst>
                <a:path w="43132" h="18573" extrusionOk="0">
                  <a:moveTo>
                    <a:pt x="1702" y="1"/>
                  </a:moveTo>
                  <a:lnTo>
                    <a:pt x="0" y="18572"/>
                  </a:lnTo>
                  <a:lnTo>
                    <a:pt x="0" y="18572"/>
                  </a:lnTo>
                  <a:lnTo>
                    <a:pt x="30730" y="17691"/>
                  </a:lnTo>
                  <a:lnTo>
                    <a:pt x="43132" y="10487"/>
                  </a:lnTo>
                  <a:lnTo>
                    <a:pt x="3510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9" name="Google Shape;239;p33"/>
            <p:cNvSpPr/>
            <p:nvPr/>
          </p:nvSpPr>
          <p:spPr>
            <a:xfrm>
              <a:off x="4237599" y="3481729"/>
              <a:ext cx="692385" cy="253458"/>
            </a:xfrm>
            <a:custGeom>
              <a:avLst/>
              <a:gdLst/>
              <a:ahLst/>
              <a:cxnLst/>
              <a:rect l="l" t="t" r="r" b="b"/>
              <a:pathLst>
                <a:path w="53436" h="19565" extrusionOk="0">
                  <a:moveTo>
                    <a:pt x="48694" y="0"/>
                  </a:moveTo>
                  <a:cubicBezTo>
                    <a:pt x="47181" y="0"/>
                    <a:pt x="45340" y="20"/>
                    <a:pt x="43223" y="81"/>
                  </a:cubicBezTo>
                  <a:cubicBezTo>
                    <a:pt x="36597" y="294"/>
                    <a:pt x="32919" y="932"/>
                    <a:pt x="25867" y="3516"/>
                  </a:cubicBezTo>
                  <a:cubicBezTo>
                    <a:pt x="18542" y="6160"/>
                    <a:pt x="0" y="19565"/>
                    <a:pt x="0" y="19565"/>
                  </a:cubicBezTo>
                  <a:lnTo>
                    <a:pt x="48542" y="18957"/>
                  </a:lnTo>
                  <a:lnTo>
                    <a:pt x="53436" y="81"/>
                  </a:lnTo>
                  <a:cubicBezTo>
                    <a:pt x="53436" y="81"/>
                    <a:pt x="51720" y="0"/>
                    <a:pt x="486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0" name="Google Shape;240;p33"/>
            <p:cNvSpPr/>
            <p:nvPr/>
          </p:nvSpPr>
          <p:spPr>
            <a:xfrm>
              <a:off x="4202153" y="3654464"/>
              <a:ext cx="202846" cy="123263"/>
            </a:xfrm>
            <a:custGeom>
              <a:avLst/>
              <a:gdLst/>
              <a:ahLst/>
              <a:cxnLst/>
              <a:rect l="l" t="t" r="r" b="b"/>
              <a:pathLst>
                <a:path w="15655" h="9515" extrusionOk="0">
                  <a:moveTo>
                    <a:pt x="9910" y="1"/>
                  </a:moveTo>
                  <a:cubicBezTo>
                    <a:pt x="8511" y="1"/>
                    <a:pt x="7144" y="365"/>
                    <a:pt x="5928" y="1064"/>
                  </a:cubicBezTo>
                  <a:lnTo>
                    <a:pt x="1672" y="3435"/>
                  </a:lnTo>
                  <a:cubicBezTo>
                    <a:pt x="639" y="4013"/>
                    <a:pt x="1" y="5107"/>
                    <a:pt x="1" y="6292"/>
                  </a:cubicBezTo>
                  <a:cubicBezTo>
                    <a:pt x="1" y="8055"/>
                    <a:pt x="1460" y="9514"/>
                    <a:pt x="3253" y="9514"/>
                  </a:cubicBezTo>
                  <a:lnTo>
                    <a:pt x="10852" y="9514"/>
                  </a:lnTo>
                  <a:cubicBezTo>
                    <a:pt x="13496" y="9514"/>
                    <a:pt x="15654" y="7326"/>
                    <a:pt x="15533" y="4651"/>
                  </a:cubicBezTo>
                  <a:cubicBezTo>
                    <a:pt x="15502" y="2736"/>
                    <a:pt x="14256" y="1034"/>
                    <a:pt x="12432" y="426"/>
                  </a:cubicBezTo>
                  <a:cubicBezTo>
                    <a:pt x="11612" y="153"/>
                    <a:pt x="10761" y="1"/>
                    <a:pt x="9910" y="1"/>
                  </a:cubicBezTo>
                  <a:close/>
                </a:path>
              </a:pathLst>
            </a:custGeom>
            <a:solidFill>
              <a:srgbClr val="FB6979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1" name="Google Shape;241;p33"/>
            <p:cNvSpPr/>
            <p:nvPr/>
          </p:nvSpPr>
          <p:spPr>
            <a:xfrm>
              <a:off x="4202153" y="3653129"/>
              <a:ext cx="203235" cy="125777"/>
            </a:xfrm>
            <a:custGeom>
              <a:avLst/>
              <a:gdLst/>
              <a:ahLst/>
              <a:cxnLst/>
              <a:rect l="l" t="t" r="r" b="b"/>
              <a:pathLst>
                <a:path w="15685" h="9709" extrusionOk="0">
                  <a:moveTo>
                    <a:pt x="9884" y="0"/>
                  </a:moveTo>
                  <a:cubicBezTo>
                    <a:pt x="8718" y="0"/>
                    <a:pt x="7567" y="250"/>
                    <a:pt x="6505" y="742"/>
                  </a:cubicBezTo>
                  <a:cubicBezTo>
                    <a:pt x="5989" y="985"/>
                    <a:pt x="5563" y="1259"/>
                    <a:pt x="5107" y="1502"/>
                  </a:cubicBezTo>
                  <a:lnTo>
                    <a:pt x="3861" y="2231"/>
                  </a:lnTo>
                  <a:lnTo>
                    <a:pt x="1672" y="3477"/>
                  </a:lnTo>
                  <a:cubicBezTo>
                    <a:pt x="1125" y="3781"/>
                    <a:pt x="669" y="4237"/>
                    <a:pt x="365" y="4815"/>
                  </a:cubicBezTo>
                  <a:cubicBezTo>
                    <a:pt x="183" y="5180"/>
                    <a:pt x="61" y="5544"/>
                    <a:pt x="1" y="5939"/>
                  </a:cubicBezTo>
                  <a:cubicBezTo>
                    <a:pt x="1" y="6091"/>
                    <a:pt x="1" y="6243"/>
                    <a:pt x="1" y="6365"/>
                  </a:cubicBezTo>
                  <a:cubicBezTo>
                    <a:pt x="31" y="6365"/>
                    <a:pt x="31" y="6213"/>
                    <a:pt x="61" y="5970"/>
                  </a:cubicBezTo>
                  <a:cubicBezTo>
                    <a:pt x="122" y="5575"/>
                    <a:pt x="244" y="5180"/>
                    <a:pt x="426" y="4845"/>
                  </a:cubicBezTo>
                  <a:cubicBezTo>
                    <a:pt x="730" y="4298"/>
                    <a:pt x="1186" y="3842"/>
                    <a:pt x="1733" y="3569"/>
                  </a:cubicBezTo>
                  <a:lnTo>
                    <a:pt x="3922" y="2353"/>
                  </a:lnTo>
                  <a:lnTo>
                    <a:pt x="5198" y="1654"/>
                  </a:lnTo>
                  <a:cubicBezTo>
                    <a:pt x="5654" y="1411"/>
                    <a:pt x="6080" y="1137"/>
                    <a:pt x="6566" y="894"/>
                  </a:cubicBezTo>
                  <a:cubicBezTo>
                    <a:pt x="7621" y="425"/>
                    <a:pt x="8750" y="195"/>
                    <a:pt x="9883" y="195"/>
                  </a:cubicBezTo>
                  <a:cubicBezTo>
                    <a:pt x="10513" y="195"/>
                    <a:pt x="11144" y="266"/>
                    <a:pt x="11764" y="408"/>
                  </a:cubicBezTo>
                  <a:cubicBezTo>
                    <a:pt x="12402" y="559"/>
                    <a:pt x="12980" y="803"/>
                    <a:pt x="13527" y="1167"/>
                  </a:cubicBezTo>
                  <a:cubicBezTo>
                    <a:pt x="14621" y="1958"/>
                    <a:pt x="15320" y="3204"/>
                    <a:pt x="15442" y="4572"/>
                  </a:cubicBezTo>
                  <a:cubicBezTo>
                    <a:pt x="15472" y="5240"/>
                    <a:pt x="15381" y="5939"/>
                    <a:pt x="15138" y="6578"/>
                  </a:cubicBezTo>
                  <a:cubicBezTo>
                    <a:pt x="14682" y="7824"/>
                    <a:pt x="13709" y="8766"/>
                    <a:pt x="12463" y="9253"/>
                  </a:cubicBezTo>
                  <a:cubicBezTo>
                    <a:pt x="11958" y="9439"/>
                    <a:pt x="11429" y="9532"/>
                    <a:pt x="10877" y="9532"/>
                  </a:cubicBezTo>
                  <a:cubicBezTo>
                    <a:pt x="10798" y="9532"/>
                    <a:pt x="10719" y="9530"/>
                    <a:pt x="10639" y="9526"/>
                  </a:cubicBezTo>
                  <a:lnTo>
                    <a:pt x="4165" y="9557"/>
                  </a:lnTo>
                  <a:cubicBezTo>
                    <a:pt x="4031" y="9565"/>
                    <a:pt x="3900" y="9569"/>
                    <a:pt x="3770" y="9569"/>
                  </a:cubicBezTo>
                  <a:cubicBezTo>
                    <a:pt x="3457" y="9569"/>
                    <a:pt x="3150" y="9548"/>
                    <a:pt x="2827" y="9526"/>
                  </a:cubicBezTo>
                  <a:cubicBezTo>
                    <a:pt x="2463" y="9496"/>
                    <a:pt x="2098" y="9374"/>
                    <a:pt x="1733" y="9192"/>
                  </a:cubicBezTo>
                  <a:cubicBezTo>
                    <a:pt x="1186" y="8888"/>
                    <a:pt x="730" y="8432"/>
                    <a:pt x="426" y="7915"/>
                  </a:cubicBezTo>
                  <a:cubicBezTo>
                    <a:pt x="244" y="7550"/>
                    <a:pt x="122" y="7186"/>
                    <a:pt x="61" y="6791"/>
                  </a:cubicBezTo>
                  <a:cubicBezTo>
                    <a:pt x="1" y="6517"/>
                    <a:pt x="1" y="6395"/>
                    <a:pt x="1" y="6395"/>
                  </a:cubicBezTo>
                  <a:cubicBezTo>
                    <a:pt x="1" y="6517"/>
                    <a:pt x="1" y="6639"/>
                    <a:pt x="1" y="6760"/>
                  </a:cubicBezTo>
                  <a:cubicBezTo>
                    <a:pt x="61" y="7186"/>
                    <a:pt x="153" y="7550"/>
                    <a:pt x="365" y="7915"/>
                  </a:cubicBezTo>
                  <a:cubicBezTo>
                    <a:pt x="639" y="8493"/>
                    <a:pt x="1125" y="8949"/>
                    <a:pt x="1672" y="9253"/>
                  </a:cubicBezTo>
                  <a:cubicBezTo>
                    <a:pt x="2037" y="9465"/>
                    <a:pt x="2402" y="9587"/>
                    <a:pt x="2827" y="9648"/>
                  </a:cubicBezTo>
                  <a:cubicBezTo>
                    <a:pt x="3253" y="9678"/>
                    <a:pt x="3709" y="9678"/>
                    <a:pt x="4134" y="9678"/>
                  </a:cubicBezTo>
                  <a:lnTo>
                    <a:pt x="10639" y="9709"/>
                  </a:lnTo>
                  <a:cubicBezTo>
                    <a:pt x="11277" y="9709"/>
                    <a:pt x="11916" y="9617"/>
                    <a:pt x="12524" y="9405"/>
                  </a:cubicBezTo>
                  <a:cubicBezTo>
                    <a:pt x="13800" y="8918"/>
                    <a:pt x="14834" y="7915"/>
                    <a:pt x="15320" y="6639"/>
                  </a:cubicBezTo>
                  <a:cubicBezTo>
                    <a:pt x="15563" y="5970"/>
                    <a:pt x="15685" y="5240"/>
                    <a:pt x="15624" y="4541"/>
                  </a:cubicBezTo>
                  <a:cubicBezTo>
                    <a:pt x="15502" y="3113"/>
                    <a:pt x="14773" y="1806"/>
                    <a:pt x="13618" y="985"/>
                  </a:cubicBezTo>
                  <a:cubicBezTo>
                    <a:pt x="13071" y="620"/>
                    <a:pt x="12432" y="347"/>
                    <a:pt x="11794" y="225"/>
                  </a:cubicBezTo>
                  <a:cubicBezTo>
                    <a:pt x="11161" y="75"/>
                    <a:pt x="10520" y="0"/>
                    <a:pt x="9884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2" name="Google Shape;242;p33"/>
            <p:cNvSpPr/>
            <p:nvPr/>
          </p:nvSpPr>
          <p:spPr>
            <a:xfrm>
              <a:off x="5290183" y="3941517"/>
              <a:ext cx="768016" cy="435924"/>
            </a:xfrm>
            <a:custGeom>
              <a:avLst/>
              <a:gdLst/>
              <a:ahLst/>
              <a:cxnLst/>
              <a:rect l="l" t="t" r="r" b="b"/>
              <a:pathLst>
                <a:path w="59273" h="33650" extrusionOk="0">
                  <a:moveTo>
                    <a:pt x="29956" y="1"/>
                  </a:moveTo>
                  <a:cubicBezTo>
                    <a:pt x="26589" y="1"/>
                    <a:pt x="23253" y="516"/>
                    <a:pt x="20062" y="1491"/>
                  </a:cubicBezTo>
                  <a:cubicBezTo>
                    <a:pt x="18512" y="1978"/>
                    <a:pt x="16992" y="2616"/>
                    <a:pt x="15533" y="3376"/>
                  </a:cubicBezTo>
                  <a:cubicBezTo>
                    <a:pt x="14165" y="4105"/>
                    <a:pt x="12828" y="4956"/>
                    <a:pt x="11612" y="5959"/>
                  </a:cubicBezTo>
                  <a:cubicBezTo>
                    <a:pt x="9332" y="7753"/>
                    <a:pt x="7296" y="9820"/>
                    <a:pt x="5563" y="12160"/>
                  </a:cubicBezTo>
                  <a:cubicBezTo>
                    <a:pt x="4803" y="13224"/>
                    <a:pt x="4135" y="14379"/>
                    <a:pt x="3557" y="15564"/>
                  </a:cubicBezTo>
                  <a:cubicBezTo>
                    <a:pt x="3040" y="16659"/>
                    <a:pt x="2585" y="17753"/>
                    <a:pt x="2189" y="18908"/>
                  </a:cubicBezTo>
                  <a:cubicBezTo>
                    <a:pt x="974" y="22373"/>
                    <a:pt x="274" y="25960"/>
                    <a:pt x="62" y="29607"/>
                  </a:cubicBezTo>
                  <a:cubicBezTo>
                    <a:pt x="1" y="30610"/>
                    <a:pt x="1" y="31583"/>
                    <a:pt x="62" y="32586"/>
                  </a:cubicBezTo>
                  <a:cubicBezTo>
                    <a:pt x="92" y="32920"/>
                    <a:pt x="92" y="33163"/>
                    <a:pt x="123" y="33346"/>
                  </a:cubicBezTo>
                  <a:cubicBezTo>
                    <a:pt x="153" y="33528"/>
                    <a:pt x="153" y="33619"/>
                    <a:pt x="153" y="33619"/>
                  </a:cubicBezTo>
                  <a:cubicBezTo>
                    <a:pt x="153" y="33619"/>
                    <a:pt x="153" y="33528"/>
                    <a:pt x="153" y="33346"/>
                  </a:cubicBezTo>
                  <a:cubicBezTo>
                    <a:pt x="153" y="33163"/>
                    <a:pt x="123" y="32920"/>
                    <a:pt x="92" y="32586"/>
                  </a:cubicBezTo>
                  <a:cubicBezTo>
                    <a:pt x="62" y="31887"/>
                    <a:pt x="62" y="30914"/>
                    <a:pt x="123" y="29607"/>
                  </a:cubicBezTo>
                  <a:cubicBezTo>
                    <a:pt x="366" y="25990"/>
                    <a:pt x="1095" y="22403"/>
                    <a:pt x="2311" y="18969"/>
                  </a:cubicBezTo>
                  <a:cubicBezTo>
                    <a:pt x="2706" y="17844"/>
                    <a:pt x="3192" y="16719"/>
                    <a:pt x="3709" y="15625"/>
                  </a:cubicBezTo>
                  <a:cubicBezTo>
                    <a:pt x="4287" y="14470"/>
                    <a:pt x="4955" y="13346"/>
                    <a:pt x="5715" y="12282"/>
                  </a:cubicBezTo>
                  <a:cubicBezTo>
                    <a:pt x="7417" y="9972"/>
                    <a:pt x="9454" y="7874"/>
                    <a:pt x="11734" y="6111"/>
                  </a:cubicBezTo>
                  <a:cubicBezTo>
                    <a:pt x="12949" y="5139"/>
                    <a:pt x="14257" y="4288"/>
                    <a:pt x="15624" y="3558"/>
                  </a:cubicBezTo>
                  <a:cubicBezTo>
                    <a:pt x="17053" y="2798"/>
                    <a:pt x="18573" y="2190"/>
                    <a:pt x="20123" y="1704"/>
                  </a:cubicBezTo>
                  <a:cubicBezTo>
                    <a:pt x="23314" y="729"/>
                    <a:pt x="26621" y="213"/>
                    <a:pt x="29958" y="213"/>
                  </a:cubicBezTo>
                  <a:cubicBezTo>
                    <a:pt x="30054" y="213"/>
                    <a:pt x="30149" y="214"/>
                    <a:pt x="30245" y="215"/>
                  </a:cubicBezTo>
                  <a:cubicBezTo>
                    <a:pt x="33740" y="245"/>
                    <a:pt x="37205" y="610"/>
                    <a:pt x="40366" y="1582"/>
                  </a:cubicBezTo>
                  <a:cubicBezTo>
                    <a:pt x="43406" y="2494"/>
                    <a:pt x="46294" y="3893"/>
                    <a:pt x="48877" y="5777"/>
                  </a:cubicBezTo>
                  <a:cubicBezTo>
                    <a:pt x="51218" y="7449"/>
                    <a:pt x="53224" y="9546"/>
                    <a:pt x="54835" y="11978"/>
                  </a:cubicBezTo>
                  <a:cubicBezTo>
                    <a:pt x="55534" y="13072"/>
                    <a:pt x="56142" y="14227"/>
                    <a:pt x="56659" y="15412"/>
                  </a:cubicBezTo>
                  <a:cubicBezTo>
                    <a:pt x="57114" y="16537"/>
                    <a:pt x="57540" y="17662"/>
                    <a:pt x="57874" y="18847"/>
                  </a:cubicBezTo>
                  <a:cubicBezTo>
                    <a:pt x="58421" y="20823"/>
                    <a:pt x="58786" y="22890"/>
                    <a:pt x="58969" y="24957"/>
                  </a:cubicBezTo>
                  <a:cubicBezTo>
                    <a:pt x="59060" y="25869"/>
                    <a:pt x="59121" y="26720"/>
                    <a:pt x="59121" y="27510"/>
                  </a:cubicBezTo>
                  <a:cubicBezTo>
                    <a:pt x="59121" y="28270"/>
                    <a:pt x="59151" y="28999"/>
                    <a:pt x="59121" y="29638"/>
                  </a:cubicBezTo>
                  <a:cubicBezTo>
                    <a:pt x="59121" y="30276"/>
                    <a:pt x="59090" y="30853"/>
                    <a:pt x="59060" y="31370"/>
                  </a:cubicBezTo>
                  <a:cubicBezTo>
                    <a:pt x="59060" y="31856"/>
                    <a:pt x="58999" y="32282"/>
                    <a:pt x="58999" y="32616"/>
                  </a:cubicBezTo>
                  <a:cubicBezTo>
                    <a:pt x="58969" y="32951"/>
                    <a:pt x="58938" y="33194"/>
                    <a:pt x="58938" y="33376"/>
                  </a:cubicBezTo>
                  <a:lnTo>
                    <a:pt x="58938" y="33650"/>
                  </a:lnTo>
                  <a:cubicBezTo>
                    <a:pt x="58938" y="33650"/>
                    <a:pt x="58969" y="33528"/>
                    <a:pt x="58969" y="33346"/>
                  </a:cubicBezTo>
                  <a:cubicBezTo>
                    <a:pt x="58999" y="33163"/>
                    <a:pt x="58999" y="32920"/>
                    <a:pt x="59029" y="32586"/>
                  </a:cubicBezTo>
                  <a:cubicBezTo>
                    <a:pt x="59060" y="32252"/>
                    <a:pt x="59121" y="31826"/>
                    <a:pt x="59151" y="31340"/>
                  </a:cubicBezTo>
                  <a:cubicBezTo>
                    <a:pt x="59151" y="30823"/>
                    <a:pt x="59212" y="30246"/>
                    <a:pt x="59212" y="29607"/>
                  </a:cubicBezTo>
                  <a:cubicBezTo>
                    <a:pt x="59212" y="28969"/>
                    <a:pt x="59273" y="28239"/>
                    <a:pt x="59212" y="27449"/>
                  </a:cubicBezTo>
                  <a:cubicBezTo>
                    <a:pt x="59181" y="26689"/>
                    <a:pt x="59181" y="25808"/>
                    <a:pt x="59090" y="24896"/>
                  </a:cubicBezTo>
                  <a:cubicBezTo>
                    <a:pt x="58908" y="22829"/>
                    <a:pt x="58543" y="20762"/>
                    <a:pt x="57996" y="18756"/>
                  </a:cubicBezTo>
                  <a:cubicBezTo>
                    <a:pt x="57662" y="17601"/>
                    <a:pt x="57266" y="16446"/>
                    <a:pt x="56810" y="15352"/>
                  </a:cubicBezTo>
                  <a:cubicBezTo>
                    <a:pt x="56294" y="14136"/>
                    <a:pt x="55686" y="12981"/>
                    <a:pt x="54956" y="11856"/>
                  </a:cubicBezTo>
                  <a:cubicBezTo>
                    <a:pt x="54196" y="10671"/>
                    <a:pt x="53345" y="9577"/>
                    <a:pt x="52342" y="8573"/>
                  </a:cubicBezTo>
                  <a:cubicBezTo>
                    <a:pt x="51309" y="7479"/>
                    <a:pt x="50184" y="6507"/>
                    <a:pt x="48999" y="5625"/>
                  </a:cubicBezTo>
                  <a:cubicBezTo>
                    <a:pt x="46385" y="3710"/>
                    <a:pt x="43497" y="2282"/>
                    <a:pt x="40427" y="1370"/>
                  </a:cubicBezTo>
                  <a:cubicBezTo>
                    <a:pt x="37236" y="397"/>
                    <a:pt x="33771" y="32"/>
                    <a:pt x="30245" y="2"/>
                  </a:cubicBezTo>
                  <a:cubicBezTo>
                    <a:pt x="30148" y="1"/>
                    <a:pt x="30052" y="1"/>
                    <a:pt x="2995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3" name="Google Shape;243;p33"/>
            <p:cNvSpPr/>
            <p:nvPr/>
          </p:nvSpPr>
          <p:spPr>
            <a:xfrm>
              <a:off x="4432525" y="3760789"/>
              <a:ext cx="406068" cy="7889"/>
            </a:xfrm>
            <a:custGeom>
              <a:avLst/>
              <a:gdLst/>
              <a:ahLst/>
              <a:cxnLst/>
              <a:rect l="l" t="t" r="r" b="b"/>
              <a:pathLst>
                <a:path w="31339" h="609" extrusionOk="0">
                  <a:moveTo>
                    <a:pt x="27691" y="0"/>
                  </a:moveTo>
                  <a:cubicBezTo>
                    <a:pt x="24621" y="0"/>
                    <a:pt x="20365" y="122"/>
                    <a:pt x="15654" y="244"/>
                  </a:cubicBezTo>
                  <a:cubicBezTo>
                    <a:pt x="10973" y="365"/>
                    <a:pt x="6718" y="487"/>
                    <a:pt x="3648" y="517"/>
                  </a:cubicBezTo>
                  <a:lnTo>
                    <a:pt x="0" y="608"/>
                  </a:lnTo>
                  <a:lnTo>
                    <a:pt x="3648" y="608"/>
                  </a:lnTo>
                  <a:cubicBezTo>
                    <a:pt x="6718" y="608"/>
                    <a:pt x="10973" y="517"/>
                    <a:pt x="15684" y="365"/>
                  </a:cubicBezTo>
                  <a:cubicBezTo>
                    <a:pt x="20365" y="244"/>
                    <a:pt x="24621" y="122"/>
                    <a:pt x="27691" y="92"/>
                  </a:cubicBezTo>
                  <a:lnTo>
                    <a:pt x="3133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4" name="Google Shape;244;p33"/>
            <p:cNvSpPr/>
            <p:nvPr/>
          </p:nvSpPr>
          <p:spPr>
            <a:xfrm>
              <a:off x="4704238" y="3833106"/>
              <a:ext cx="86257" cy="3057"/>
            </a:xfrm>
            <a:custGeom>
              <a:avLst/>
              <a:gdLst/>
              <a:ahLst/>
              <a:cxnLst/>
              <a:rect l="l" t="t" r="r" b="b"/>
              <a:pathLst>
                <a:path w="6657" h="236" extrusionOk="0">
                  <a:moveTo>
                    <a:pt x="2551" y="0"/>
                  </a:moveTo>
                  <a:cubicBezTo>
                    <a:pt x="1701" y="0"/>
                    <a:pt x="859" y="40"/>
                    <a:pt x="0" y="133"/>
                  </a:cubicBezTo>
                  <a:cubicBezTo>
                    <a:pt x="844" y="201"/>
                    <a:pt x="1670" y="235"/>
                    <a:pt x="2505" y="235"/>
                  </a:cubicBezTo>
                  <a:cubicBezTo>
                    <a:pt x="2783" y="235"/>
                    <a:pt x="3062" y="232"/>
                    <a:pt x="3344" y="224"/>
                  </a:cubicBezTo>
                  <a:cubicBezTo>
                    <a:pt x="3617" y="232"/>
                    <a:pt x="3893" y="235"/>
                    <a:pt x="4169" y="235"/>
                  </a:cubicBezTo>
                  <a:cubicBezTo>
                    <a:pt x="4998" y="235"/>
                    <a:pt x="5836" y="201"/>
                    <a:pt x="6657" y="133"/>
                  </a:cubicBezTo>
                  <a:cubicBezTo>
                    <a:pt x="5821" y="40"/>
                    <a:pt x="4967" y="0"/>
                    <a:pt x="4123" y="0"/>
                  </a:cubicBezTo>
                  <a:cubicBezTo>
                    <a:pt x="3862" y="0"/>
                    <a:pt x="3602" y="4"/>
                    <a:pt x="3344" y="11"/>
                  </a:cubicBezTo>
                  <a:cubicBezTo>
                    <a:pt x="3078" y="4"/>
                    <a:pt x="2814" y="0"/>
                    <a:pt x="255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5" name="Google Shape;245;p33"/>
            <p:cNvSpPr/>
            <p:nvPr/>
          </p:nvSpPr>
          <p:spPr>
            <a:xfrm>
              <a:off x="4566017" y="3571354"/>
              <a:ext cx="240642" cy="96927"/>
            </a:xfrm>
            <a:custGeom>
              <a:avLst/>
              <a:gdLst/>
              <a:ahLst/>
              <a:cxnLst/>
              <a:rect l="l" t="t" r="r" b="b"/>
              <a:pathLst>
                <a:path w="18572" h="7482" extrusionOk="0">
                  <a:moveTo>
                    <a:pt x="18566" y="0"/>
                  </a:moveTo>
                  <a:cubicBezTo>
                    <a:pt x="18392" y="0"/>
                    <a:pt x="14285" y="1620"/>
                    <a:pt x="9241" y="3650"/>
                  </a:cubicBezTo>
                  <a:cubicBezTo>
                    <a:pt x="4134" y="5716"/>
                    <a:pt x="0" y="7449"/>
                    <a:pt x="31" y="7479"/>
                  </a:cubicBezTo>
                  <a:cubicBezTo>
                    <a:pt x="31" y="7480"/>
                    <a:pt x="33" y="7481"/>
                    <a:pt x="36" y="7481"/>
                  </a:cubicBezTo>
                  <a:cubicBezTo>
                    <a:pt x="211" y="7481"/>
                    <a:pt x="4317" y="5862"/>
                    <a:pt x="9332" y="3832"/>
                  </a:cubicBezTo>
                  <a:cubicBezTo>
                    <a:pt x="14438" y="1765"/>
                    <a:pt x="18572" y="32"/>
                    <a:pt x="18572" y="2"/>
                  </a:cubicBezTo>
                  <a:cubicBezTo>
                    <a:pt x="18571" y="1"/>
                    <a:pt x="18570" y="0"/>
                    <a:pt x="1856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6" name="Google Shape;246;p33"/>
            <p:cNvSpPr/>
            <p:nvPr/>
          </p:nvSpPr>
          <p:spPr>
            <a:xfrm>
              <a:off x="4469137" y="3588287"/>
              <a:ext cx="229240" cy="97704"/>
            </a:xfrm>
            <a:custGeom>
              <a:avLst/>
              <a:gdLst/>
              <a:ahLst/>
              <a:cxnLst/>
              <a:rect l="l" t="t" r="r" b="b"/>
              <a:pathLst>
                <a:path w="17692" h="7542" extrusionOk="0">
                  <a:moveTo>
                    <a:pt x="17655" y="0"/>
                  </a:moveTo>
                  <a:cubicBezTo>
                    <a:pt x="17488" y="0"/>
                    <a:pt x="13591" y="1620"/>
                    <a:pt x="8785" y="3680"/>
                  </a:cubicBezTo>
                  <a:cubicBezTo>
                    <a:pt x="3922" y="5777"/>
                    <a:pt x="1" y="7510"/>
                    <a:pt x="1" y="7540"/>
                  </a:cubicBezTo>
                  <a:cubicBezTo>
                    <a:pt x="1" y="7541"/>
                    <a:pt x="3" y="7542"/>
                    <a:pt x="6" y="7542"/>
                  </a:cubicBezTo>
                  <a:cubicBezTo>
                    <a:pt x="175" y="7542"/>
                    <a:pt x="4101" y="5922"/>
                    <a:pt x="8876" y="3862"/>
                  </a:cubicBezTo>
                  <a:cubicBezTo>
                    <a:pt x="13740" y="1765"/>
                    <a:pt x="17691" y="32"/>
                    <a:pt x="17661" y="2"/>
                  </a:cubicBezTo>
                  <a:cubicBezTo>
                    <a:pt x="17660" y="1"/>
                    <a:pt x="17658" y="0"/>
                    <a:pt x="1765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7" name="Google Shape;247;p33"/>
            <p:cNvSpPr/>
            <p:nvPr/>
          </p:nvSpPr>
          <p:spPr>
            <a:xfrm>
              <a:off x="5145666" y="3561897"/>
              <a:ext cx="240655" cy="97302"/>
            </a:xfrm>
            <a:custGeom>
              <a:avLst/>
              <a:gdLst/>
              <a:ahLst/>
              <a:cxnLst/>
              <a:rect l="l" t="t" r="r" b="b"/>
              <a:pathLst>
                <a:path w="18573" h="7511" extrusionOk="0">
                  <a:moveTo>
                    <a:pt x="18536" y="1"/>
                  </a:moveTo>
                  <a:cubicBezTo>
                    <a:pt x="18362" y="1"/>
                    <a:pt x="14256" y="1620"/>
                    <a:pt x="9241" y="3650"/>
                  </a:cubicBezTo>
                  <a:cubicBezTo>
                    <a:pt x="4135" y="5747"/>
                    <a:pt x="1" y="7450"/>
                    <a:pt x="1" y="7510"/>
                  </a:cubicBezTo>
                  <a:cubicBezTo>
                    <a:pt x="1" y="7511"/>
                    <a:pt x="2" y="7511"/>
                    <a:pt x="3" y="7511"/>
                  </a:cubicBezTo>
                  <a:cubicBezTo>
                    <a:pt x="109" y="7511"/>
                    <a:pt x="4243" y="5910"/>
                    <a:pt x="9302" y="3832"/>
                  </a:cubicBezTo>
                  <a:cubicBezTo>
                    <a:pt x="14439" y="1766"/>
                    <a:pt x="18572" y="63"/>
                    <a:pt x="18542" y="3"/>
                  </a:cubicBezTo>
                  <a:cubicBezTo>
                    <a:pt x="18542" y="1"/>
                    <a:pt x="18540" y="1"/>
                    <a:pt x="1853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8" name="Google Shape;248;p33"/>
            <p:cNvSpPr/>
            <p:nvPr/>
          </p:nvSpPr>
          <p:spPr>
            <a:xfrm>
              <a:off x="5048397" y="3578856"/>
              <a:ext cx="229240" cy="97691"/>
            </a:xfrm>
            <a:custGeom>
              <a:avLst/>
              <a:gdLst/>
              <a:ahLst/>
              <a:cxnLst/>
              <a:rect l="l" t="t" r="r" b="b"/>
              <a:pathLst>
                <a:path w="17692" h="7541" extrusionOk="0">
                  <a:moveTo>
                    <a:pt x="17660" y="0"/>
                  </a:moveTo>
                  <a:cubicBezTo>
                    <a:pt x="17587" y="0"/>
                    <a:pt x="13634" y="1601"/>
                    <a:pt x="8785" y="3678"/>
                  </a:cubicBezTo>
                  <a:cubicBezTo>
                    <a:pt x="3922" y="5776"/>
                    <a:pt x="1" y="7508"/>
                    <a:pt x="1" y="7539"/>
                  </a:cubicBezTo>
                  <a:cubicBezTo>
                    <a:pt x="2" y="7540"/>
                    <a:pt x="3" y="7540"/>
                    <a:pt x="6" y="7540"/>
                  </a:cubicBezTo>
                  <a:cubicBezTo>
                    <a:pt x="175" y="7540"/>
                    <a:pt x="4101" y="5920"/>
                    <a:pt x="8877" y="3861"/>
                  </a:cubicBezTo>
                  <a:cubicBezTo>
                    <a:pt x="13740" y="1764"/>
                    <a:pt x="17691" y="31"/>
                    <a:pt x="17661" y="1"/>
                  </a:cubicBezTo>
                  <a:cubicBezTo>
                    <a:pt x="17661" y="0"/>
                    <a:pt x="17661" y="0"/>
                    <a:pt x="1766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9" name="Google Shape;249;p33"/>
            <p:cNvSpPr/>
            <p:nvPr/>
          </p:nvSpPr>
          <p:spPr>
            <a:xfrm>
              <a:off x="4920812" y="3759934"/>
              <a:ext cx="475778" cy="3822"/>
            </a:xfrm>
            <a:custGeom>
              <a:avLst/>
              <a:gdLst/>
              <a:ahLst/>
              <a:cxnLst/>
              <a:rect l="l" t="t" r="r" b="b"/>
              <a:pathLst>
                <a:path w="36719" h="295" extrusionOk="0">
                  <a:moveTo>
                    <a:pt x="29704" y="1"/>
                  </a:moveTo>
                  <a:cubicBezTo>
                    <a:pt x="26579" y="1"/>
                    <a:pt x="22638" y="10"/>
                    <a:pt x="18360" y="36"/>
                  </a:cubicBezTo>
                  <a:cubicBezTo>
                    <a:pt x="8208" y="97"/>
                    <a:pt x="1" y="188"/>
                    <a:pt x="1" y="249"/>
                  </a:cubicBezTo>
                  <a:cubicBezTo>
                    <a:pt x="1" y="279"/>
                    <a:pt x="2052" y="294"/>
                    <a:pt x="5373" y="294"/>
                  </a:cubicBezTo>
                  <a:cubicBezTo>
                    <a:pt x="8694" y="294"/>
                    <a:pt x="13284" y="279"/>
                    <a:pt x="18360" y="249"/>
                  </a:cubicBezTo>
                  <a:cubicBezTo>
                    <a:pt x="28482" y="188"/>
                    <a:pt x="36719" y="97"/>
                    <a:pt x="36719" y="36"/>
                  </a:cubicBezTo>
                  <a:cubicBezTo>
                    <a:pt x="36719" y="18"/>
                    <a:pt x="33973" y="1"/>
                    <a:pt x="2970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0" name="Google Shape;250;p33"/>
            <p:cNvSpPr/>
            <p:nvPr/>
          </p:nvSpPr>
          <p:spPr>
            <a:xfrm>
              <a:off x="5380753" y="3829699"/>
              <a:ext cx="133538" cy="2928"/>
            </a:xfrm>
            <a:custGeom>
              <a:avLst/>
              <a:gdLst/>
              <a:ahLst/>
              <a:cxnLst/>
              <a:rect l="l" t="t" r="r" b="b"/>
              <a:pathLst>
                <a:path w="10306" h="226" extrusionOk="0">
                  <a:moveTo>
                    <a:pt x="5168" y="1"/>
                  </a:moveTo>
                  <a:cubicBezTo>
                    <a:pt x="2311" y="31"/>
                    <a:pt x="1" y="122"/>
                    <a:pt x="1" y="153"/>
                  </a:cubicBezTo>
                  <a:cubicBezTo>
                    <a:pt x="1" y="197"/>
                    <a:pt x="1239" y="225"/>
                    <a:pt x="3023" y="225"/>
                  </a:cubicBezTo>
                  <a:cubicBezTo>
                    <a:pt x="3676" y="225"/>
                    <a:pt x="4403" y="221"/>
                    <a:pt x="5168" y="213"/>
                  </a:cubicBezTo>
                  <a:cubicBezTo>
                    <a:pt x="7995" y="183"/>
                    <a:pt x="10305" y="122"/>
                    <a:pt x="10305" y="61"/>
                  </a:cubicBezTo>
                  <a:cubicBezTo>
                    <a:pt x="10305" y="1"/>
                    <a:pt x="7995" y="1"/>
                    <a:pt x="516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1" name="Google Shape;251;p33"/>
            <p:cNvSpPr/>
            <p:nvPr/>
          </p:nvSpPr>
          <p:spPr>
            <a:xfrm>
              <a:off x="3210602" y="3794253"/>
              <a:ext cx="265067" cy="103974"/>
            </a:xfrm>
            <a:custGeom>
              <a:avLst/>
              <a:gdLst/>
              <a:ahLst/>
              <a:cxnLst/>
              <a:rect l="l" t="t" r="r" b="b"/>
              <a:pathLst>
                <a:path w="20457" h="8026" extrusionOk="0">
                  <a:moveTo>
                    <a:pt x="20244" y="1"/>
                  </a:moveTo>
                  <a:lnTo>
                    <a:pt x="19605" y="62"/>
                  </a:lnTo>
                  <a:cubicBezTo>
                    <a:pt x="19332" y="92"/>
                    <a:pt x="18967" y="123"/>
                    <a:pt x="18572" y="153"/>
                  </a:cubicBezTo>
                  <a:cubicBezTo>
                    <a:pt x="18177" y="214"/>
                    <a:pt x="17721" y="275"/>
                    <a:pt x="17235" y="366"/>
                  </a:cubicBezTo>
                  <a:cubicBezTo>
                    <a:pt x="16232" y="518"/>
                    <a:pt x="15046" y="761"/>
                    <a:pt x="13739" y="1095"/>
                  </a:cubicBezTo>
                  <a:cubicBezTo>
                    <a:pt x="10943" y="1825"/>
                    <a:pt x="8237" y="2889"/>
                    <a:pt x="5654" y="4256"/>
                  </a:cubicBezTo>
                  <a:cubicBezTo>
                    <a:pt x="4499" y="4895"/>
                    <a:pt x="3465" y="5533"/>
                    <a:pt x="2614" y="6080"/>
                  </a:cubicBezTo>
                  <a:cubicBezTo>
                    <a:pt x="2189" y="6354"/>
                    <a:pt x="1824" y="6597"/>
                    <a:pt x="1490" y="6840"/>
                  </a:cubicBezTo>
                  <a:cubicBezTo>
                    <a:pt x="1155" y="7083"/>
                    <a:pt x="882" y="7296"/>
                    <a:pt x="669" y="7478"/>
                  </a:cubicBezTo>
                  <a:lnTo>
                    <a:pt x="152" y="7873"/>
                  </a:lnTo>
                  <a:cubicBezTo>
                    <a:pt x="91" y="7904"/>
                    <a:pt x="31" y="7965"/>
                    <a:pt x="0" y="8025"/>
                  </a:cubicBezTo>
                  <a:cubicBezTo>
                    <a:pt x="61" y="7995"/>
                    <a:pt x="122" y="7934"/>
                    <a:pt x="183" y="7904"/>
                  </a:cubicBezTo>
                  <a:lnTo>
                    <a:pt x="699" y="7509"/>
                  </a:lnTo>
                  <a:cubicBezTo>
                    <a:pt x="942" y="7357"/>
                    <a:pt x="1216" y="7174"/>
                    <a:pt x="1550" y="6931"/>
                  </a:cubicBezTo>
                  <a:cubicBezTo>
                    <a:pt x="1885" y="6688"/>
                    <a:pt x="2249" y="6445"/>
                    <a:pt x="2705" y="6171"/>
                  </a:cubicBezTo>
                  <a:cubicBezTo>
                    <a:pt x="3526" y="5624"/>
                    <a:pt x="4560" y="5016"/>
                    <a:pt x="5745" y="4408"/>
                  </a:cubicBezTo>
                  <a:cubicBezTo>
                    <a:pt x="6930" y="3770"/>
                    <a:pt x="8237" y="3162"/>
                    <a:pt x="9666" y="2585"/>
                  </a:cubicBezTo>
                  <a:cubicBezTo>
                    <a:pt x="11034" y="2068"/>
                    <a:pt x="12402" y="1612"/>
                    <a:pt x="13769" y="1247"/>
                  </a:cubicBezTo>
                  <a:cubicBezTo>
                    <a:pt x="15076" y="913"/>
                    <a:pt x="16232" y="639"/>
                    <a:pt x="17235" y="487"/>
                  </a:cubicBezTo>
                  <a:cubicBezTo>
                    <a:pt x="17721" y="366"/>
                    <a:pt x="18177" y="335"/>
                    <a:pt x="18572" y="275"/>
                  </a:cubicBezTo>
                  <a:cubicBezTo>
                    <a:pt x="18967" y="183"/>
                    <a:pt x="19301" y="153"/>
                    <a:pt x="19605" y="123"/>
                  </a:cubicBezTo>
                  <a:lnTo>
                    <a:pt x="20244" y="31"/>
                  </a:lnTo>
                  <a:cubicBezTo>
                    <a:pt x="20305" y="31"/>
                    <a:pt x="20396" y="1"/>
                    <a:pt x="2045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2" name="Google Shape;252;p33"/>
            <p:cNvSpPr/>
            <p:nvPr/>
          </p:nvSpPr>
          <p:spPr>
            <a:xfrm>
              <a:off x="4207672" y="3664569"/>
              <a:ext cx="147311" cy="63555"/>
            </a:xfrm>
            <a:custGeom>
              <a:avLst/>
              <a:gdLst/>
              <a:ahLst/>
              <a:cxnLst/>
              <a:rect l="l" t="t" r="r" b="b"/>
              <a:pathLst>
                <a:path w="11369" h="4906" extrusionOk="0">
                  <a:moveTo>
                    <a:pt x="9098" y="0"/>
                  </a:moveTo>
                  <a:cubicBezTo>
                    <a:pt x="8608" y="0"/>
                    <a:pt x="8119" y="75"/>
                    <a:pt x="7629" y="224"/>
                  </a:cubicBezTo>
                  <a:cubicBezTo>
                    <a:pt x="6809" y="406"/>
                    <a:pt x="5988" y="680"/>
                    <a:pt x="5198" y="1014"/>
                  </a:cubicBezTo>
                  <a:cubicBezTo>
                    <a:pt x="3800" y="1652"/>
                    <a:pt x="2462" y="2473"/>
                    <a:pt x="1307" y="3506"/>
                  </a:cubicBezTo>
                  <a:cubicBezTo>
                    <a:pt x="973" y="3841"/>
                    <a:pt x="638" y="4175"/>
                    <a:pt x="304" y="4509"/>
                  </a:cubicBezTo>
                  <a:cubicBezTo>
                    <a:pt x="183" y="4631"/>
                    <a:pt x="91" y="4783"/>
                    <a:pt x="0" y="4905"/>
                  </a:cubicBezTo>
                  <a:cubicBezTo>
                    <a:pt x="1" y="4905"/>
                    <a:pt x="2" y="4906"/>
                    <a:pt x="3" y="4906"/>
                  </a:cubicBezTo>
                  <a:cubicBezTo>
                    <a:pt x="55" y="4906"/>
                    <a:pt x="511" y="4368"/>
                    <a:pt x="1398" y="3628"/>
                  </a:cubicBezTo>
                  <a:cubicBezTo>
                    <a:pt x="3222" y="2078"/>
                    <a:pt x="5380" y="983"/>
                    <a:pt x="7690" y="406"/>
                  </a:cubicBezTo>
                  <a:cubicBezTo>
                    <a:pt x="8228" y="227"/>
                    <a:pt x="8808" y="155"/>
                    <a:pt x="9395" y="155"/>
                  </a:cubicBezTo>
                  <a:cubicBezTo>
                    <a:pt x="9505" y="155"/>
                    <a:pt x="9616" y="158"/>
                    <a:pt x="9727" y="163"/>
                  </a:cubicBezTo>
                  <a:cubicBezTo>
                    <a:pt x="10183" y="224"/>
                    <a:pt x="10608" y="406"/>
                    <a:pt x="10973" y="680"/>
                  </a:cubicBezTo>
                  <a:cubicBezTo>
                    <a:pt x="11247" y="892"/>
                    <a:pt x="11338" y="1044"/>
                    <a:pt x="11338" y="1044"/>
                  </a:cubicBezTo>
                  <a:cubicBezTo>
                    <a:pt x="11368" y="1044"/>
                    <a:pt x="11338" y="983"/>
                    <a:pt x="11277" y="923"/>
                  </a:cubicBezTo>
                  <a:cubicBezTo>
                    <a:pt x="11186" y="801"/>
                    <a:pt x="11125" y="710"/>
                    <a:pt x="11003" y="619"/>
                  </a:cubicBezTo>
                  <a:cubicBezTo>
                    <a:pt x="10669" y="315"/>
                    <a:pt x="10213" y="102"/>
                    <a:pt x="9727" y="41"/>
                  </a:cubicBezTo>
                  <a:cubicBezTo>
                    <a:pt x="9517" y="14"/>
                    <a:pt x="9307" y="0"/>
                    <a:pt x="909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3" name="Google Shape;253;p33"/>
            <p:cNvSpPr/>
            <p:nvPr/>
          </p:nvSpPr>
          <p:spPr>
            <a:xfrm>
              <a:off x="5417378" y="3453240"/>
              <a:ext cx="522256" cy="96978"/>
            </a:xfrm>
            <a:custGeom>
              <a:avLst/>
              <a:gdLst/>
              <a:ahLst/>
              <a:cxnLst/>
              <a:rect l="l" t="t" r="r" b="b"/>
              <a:pathLst>
                <a:path w="40306" h="7486" extrusionOk="0">
                  <a:moveTo>
                    <a:pt x="62" y="99"/>
                  </a:moveTo>
                  <a:cubicBezTo>
                    <a:pt x="39" y="99"/>
                    <a:pt x="16" y="107"/>
                    <a:pt x="1" y="122"/>
                  </a:cubicBezTo>
                  <a:lnTo>
                    <a:pt x="122" y="122"/>
                  </a:lnTo>
                  <a:cubicBezTo>
                    <a:pt x="107" y="107"/>
                    <a:pt x="84" y="99"/>
                    <a:pt x="62" y="99"/>
                  </a:cubicBezTo>
                  <a:close/>
                  <a:moveTo>
                    <a:pt x="3527" y="0"/>
                  </a:moveTo>
                  <a:lnTo>
                    <a:pt x="1642" y="31"/>
                  </a:lnTo>
                  <a:lnTo>
                    <a:pt x="426" y="92"/>
                  </a:lnTo>
                  <a:lnTo>
                    <a:pt x="122" y="122"/>
                  </a:lnTo>
                  <a:lnTo>
                    <a:pt x="426" y="122"/>
                  </a:lnTo>
                  <a:lnTo>
                    <a:pt x="1642" y="92"/>
                  </a:lnTo>
                  <a:lnTo>
                    <a:pt x="3527" y="92"/>
                  </a:lnTo>
                  <a:cubicBezTo>
                    <a:pt x="4287" y="92"/>
                    <a:pt x="5107" y="92"/>
                    <a:pt x="6049" y="152"/>
                  </a:cubicBezTo>
                  <a:cubicBezTo>
                    <a:pt x="10913" y="365"/>
                    <a:pt x="15746" y="943"/>
                    <a:pt x="20518" y="1946"/>
                  </a:cubicBezTo>
                  <a:cubicBezTo>
                    <a:pt x="23132" y="2493"/>
                    <a:pt x="25715" y="3192"/>
                    <a:pt x="28269" y="4043"/>
                  </a:cubicBezTo>
                  <a:cubicBezTo>
                    <a:pt x="28846" y="4256"/>
                    <a:pt x="29424" y="4469"/>
                    <a:pt x="29971" y="4681"/>
                  </a:cubicBezTo>
                  <a:lnTo>
                    <a:pt x="31551" y="5289"/>
                  </a:lnTo>
                  <a:cubicBezTo>
                    <a:pt x="32555" y="5715"/>
                    <a:pt x="33497" y="6171"/>
                    <a:pt x="34348" y="6475"/>
                  </a:cubicBezTo>
                  <a:cubicBezTo>
                    <a:pt x="35138" y="6809"/>
                    <a:pt x="35959" y="7052"/>
                    <a:pt x="36780" y="7235"/>
                  </a:cubicBezTo>
                  <a:cubicBezTo>
                    <a:pt x="37418" y="7387"/>
                    <a:pt x="38026" y="7447"/>
                    <a:pt x="38694" y="7478"/>
                  </a:cubicBezTo>
                  <a:cubicBezTo>
                    <a:pt x="38783" y="7483"/>
                    <a:pt x="38873" y="7485"/>
                    <a:pt x="38963" y="7485"/>
                  </a:cubicBezTo>
                  <a:cubicBezTo>
                    <a:pt x="39399" y="7485"/>
                    <a:pt x="39852" y="7426"/>
                    <a:pt x="40305" y="7326"/>
                  </a:cubicBezTo>
                  <a:lnTo>
                    <a:pt x="40184" y="7326"/>
                  </a:lnTo>
                  <a:lnTo>
                    <a:pt x="39880" y="7356"/>
                  </a:lnTo>
                  <a:cubicBezTo>
                    <a:pt x="39579" y="7378"/>
                    <a:pt x="39293" y="7399"/>
                    <a:pt x="39012" y="7399"/>
                  </a:cubicBezTo>
                  <a:cubicBezTo>
                    <a:pt x="38896" y="7399"/>
                    <a:pt x="38780" y="7395"/>
                    <a:pt x="38664" y="7387"/>
                  </a:cubicBezTo>
                  <a:cubicBezTo>
                    <a:pt x="38026" y="7356"/>
                    <a:pt x="37418" y="7265"/>
                    <a:pt x="36780" y="7143"/>
                  </a:cubicBezTo>
                  <a:cubicBezTo>
                    <a:pt x="35989" y="6931"/>
                    <a:pt x="35169" y="6687"/>
                    <a:pt x="34409" y="6383"/>
                  </a:cubicBezTo>
                  <a:cubicBezTo>
                    <a:pt x="33527" y="6019"/>
                    <a:pt x="32615" y="5593"/>
                    <a:pt x="31582" y="5168"/>
                  </a:cubicBezTo>
                  <a:lnTo>
                    <a:pt x="30001" y="4529"/>
                  </a:lnTo>
                  <a:cubicBezTo>
                    <a:pt x="29454" y="4286"/>
                    <a:pt x="28907" y="4104"/>
                    <a:pt x="28330" y="3891"/>
                  </a:cubicBezTo>
                  <a:cubicBezTo>
                    <a:pt x="25776" y="3040"/>
                    <a:pt x="23193" y="2310"/>
                    <a:pt x="20548" y="1794"/>
                  </a:cubicBezTo>
                  <a:cubicBezTo>
                    <a:pt x="15776" y="791"/>
                    <a:pt x="10943" y="183"/>
                    <a:pt x="6049" y="31"/>
                  </a:cubicBezTo>
                  <a:cubicBezTo>
                    <a:pt x="5107" y="0"/>
                    <a:pt x="4287" y="0"/>
                    <a:pt x="3527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4" name="Google Shape;254;p33"/>
            <p:cNvSpPr/>
            <p:nvPr/>
          </p:nvSpPr>
          <p:spPr>
            <a:xfrm>
              <a:off x="3213348" y="3298591"/>
              <a:ext cx="372204" cy="427541"/>
            </a:xfrm>
            <a:custGeom>
              <a:avLst/>
              <a:gdLst/>
              <a:ahLst/>
              <a:cxnLst/>
              <a:rect l="l" t="t" r="r" b="b"/>
              <a:pathLst>
                <a:path w="28725" h="33002" extrusionOk="0">
                  <a:moveTo>
                    <a:pt x="12490" y="1"/>
                  </a:moveTo>
                  <a:cubicBezTo>
                    <a:pt x="12077" y="1"/>
                    <a:pt x="11716" y="44"/>
                    <a:pt x="11430" y="144"/>
                  </a:cubicBezTo>
                  <a:cubicBezTo>
                    <a:pt x="9484" y="813"/>
                    <a:pt x="7630" y="1755"/>
                    <a:pt x="5928" y="2910"/>
                  </a:cubicBezTo>
                  <a:cubicBezTo>
                    <a:pt x="4591" y="3791"/>
                    <a:pt x="3588" y="5068"/>
                    <a:pt x="3041" y="6588"/>
                  </a:cubicBezTo>
                  <a:lnTo>
                    <a:pt x="1" y="15159"/>
                  </a:lnTo>
                  <a:lnTo>
                    <a:pt x="5351" y="20479"/>
                  </a:lnTo>
                  <a:lnTo>
                    <a:pt x="8025" y="14795"/>
                  </a:lnTo>
                  <a:lnTo>
                    <a:pt x="10943" y="21634"/>
                  </a:lnTo>
                  <a:lnTo>
                    <a:pt x="10518" y="28503"/>
                  </a:lnTo>
                  <a:lnTo>
                    <a:pt x="27205" y="33002"/>
                  </a:lnTo>
                  <a:cubicBezTo>
                    <a:pt x="28725" y="30570"/>
                    <a:pt x="28482" y="24491"/>
                    <a:pt x="27631" y="19779"/>
                  </a:cubicBezTo>
                  <a:cubicBezTo>
                    <a:pt x="26111" y="11451"/>
                    <a:pt x="25077" y="10174"/>
                    <a:pt x="24226" y="7317"/>
                  </a:cubicBezTo>
                  <a:cubicBezTo>
                    <a:pt x="23375" y="4460"/>
                    <a:pt x="22007" y="2606"/>
                    <a:pt x="20305" y="1937"/>
                  </a:cubicBezTo>
                  <a:cubicBezTo>
                    <a:pt x="19315" y="1572"/>
                    <a:pt x="14973" y="1"/>
                    <a:pt x="124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5" name="Google Shape;255;p33"/>
            <p:cNvSpPr/>
            <p:nvPr/>
          </p:nvSpPr>
          <p:spPr>
            <a:xfrm>
              <a:off x="3365354" y="3437486"/>
              <a:ext cx="149682" cy="208635"/>
            </a:xfrm>
            <a:custGeom>
              <a:avLst/>
              <a:gdLst/>
              <a:ahLst/>
              <a:cxnLst/>
              <a:rect l="l" t="t" r="r" b="b"/>
              <a:pathLst>
                <a:path w="11552" h="16105" extrusionOk="0">
                  <a:moveTo>
                    <a:pt x="11551" y="1"/>
                  </a:moveTo>
                  <a:lnTo>
                    <a:pt x="11551" y="1"/>
                  </a:lnTo>
                  <a:cubicBezTo>
                    <a:pt x="9727" y="4378"/>
                    <a:pt x="9059" y="4530"/>
                    <a:pt x="6627" y="9241"/>
                  </a:cubicBezTo>
                  <a:cubicBezTo>
                    <a:pt x="6049" y="10365"/>
                    <a:pt x="4530" y="11885"/>
                    <a:pt x="3466" y="12554"/>
                  </a:cubicBezTo>
                  <a:cubicBezTo>
                    <a:pt x="2974" y="12861"/>
                    <a:pt x="2611" y="12970"/>
                    <a:pt x="2259" y="12970"/>
                  </a:cubicBezTo>
                  <a:cubicBezTo>
                    <a:pt x="1742" y="12970"/>
                    <a:pt x="1246" y="12735"/>
                    <a:pt x="396" y="12554"/>
                  </a:cubicBezTo>
                  <a:lnTo>
                    <a:pt x="396" y="12554"/>
                  </a:lnTo>
                  <a:cubicBezTo>
                    <a:pt x="1" y="13496"/>
                    <a:pt x="821" y="15350"/>
                    <a:pt x="1764" y="15776"/>
                  </a:cubicBezTo>
                  <a:cubicBezTo>
                    <a:pt x="2278" y="16008"/>
                    <a:pt x="2974" y="16105"/>
                    <a:pt x="3664" y="16105"/>
                  </a:cubicBezTo>
                  <a:cubicBezTo>
                    <a:pt x="4236" y="16105"/>
                    <a:pt x="4804" y="16038"/>
                    <a:pt x="5259" y="15928"/>
                  </a:cubicBezTo>
                  <a:cubicBezTo>
                    <a:pt x="6353" y="15685"/>
                    <a:pt x="7113" y="14925"/>
                    <a:pt x="7904" y="14104"/>
                  </a:cubicBezTo>
                  <a:cubicBezTo>
                    <a:pt x="8967" y="13040"/>
                    <a:pt x="9697" y="10730"/>
                    <a:pt x="9971" y="9241"/>
                  </a:cubicBezTo>
                  <a:cubicBezTo>
                    <a:pt x="10700" y="4925"/>
                    <a:pt x="10822" y="4317"/>
                    <a:pt x="11551" y="1"/>
                  </a:cubicBezTo>
                  <a:close/>
                </a:path>
              </a:pathLst>
            </a:custGeom>
            <a:solidFill>
              <a:srgbClr val="001930">
                <a:alpha val="744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6" name="Google Shape;256;p33"/>
            <p:cNvSpPr/>
            <p:nvPr/>
          </p:nvSpPr>
          <p:spPr>
            <a:xfrm>
              <a:off x="3294475" y="3443394"/>
              <a:ext cx="63815" cy="102394"/>
            </a:xfrm>
            <a:custGeom>
              <a:avLst/>
              <a:gdLst/>
              <a:ahLst/>
              <a:cxnLst/>
              <a:rect l="l" t="t" r="r" b="b"/>
              <a:pathLst>
                <a:path w="4925" h="7904" extrusionOk="0">
                  <a:moveTo>
                    <a:pt x="0" y="1"/>
                  </a:moveTo>
                  <a:lnTo>
                    <a:pt x="0" y="1"/>
                  </a:lnTo>
                  <a:cubicBezTo>
                    <a:pt x="213" y="396"/>
                    <a:pt x="456" y="791"/>
                    <a:pt x="700" y="1186"/>
                  </a:cubicBezTo>
                  <a:lnTo>
                    <a:pt x="2463" y="3952"/>
                  </a:lnTo>
                  <a:lnTo>
                    <a:pt x="4195" y="6779"/>
                  </a:lnTo>
                  <a:cubicBezTo>
                    <a:pt x="4408" y="7174"/>
                    <a:pt x="4651" y="7539"/>
                    <a:pt x="4925" y="7903"/>
                  </a:cubicBezTo>
                  <a:cubicBezTo>
                    <a:pt x="4894" y="7782"/>
                    <a:pt x="4864" y="7691"/>
                    <a:pt x="4773" y="7569"/>
                  </a:cubicBezTo>
                  <a:cubicBezTo>
                    <a:pt x="4681" y="7356"/>
                    <a:pt x="4529" y="7083"/>
                    <a:pt x="4317" y="6688"/>
                  </a:cubicBezTo>
                  <a:cubicBezTo>
                    <a:pt x="3891" y="5958"/>
                    <a:pt x="3314" y="4925"/>
                    <a:pt x="2645" y="3861"/>
                  </a:cubicBezTo>
                  <a:cubicBezTo>
                    <a:pt x="1976" y="2767"/>
                    <a:pt x="1308" y="1794"/>
                    <a:pt x="821" y="1095"/>
                  </a:cubicBezTo>
                  <a:cubicBezTo>
                    <a:pt x="578" y="760"/>
                    <a:pt x="396" y="487"/>
                    <a:pt x="244" y="274"/>
                  </a:cubicBezTo>
                  <a:cubicBezTo>
                    <a:pt x="183" y="183"/>
                    <a:pt x="92" y="9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7" name="Google Shape;257;p33"/>
            <p:cNvSpPr/>
            <p:nvPr/>
          </p:nvSpPr>
          <p:spPr>
            <a:xfrm>
              <a:off x="3379138" y="3622541"/>
              <a:ext cx="129987" cy="31143"/>
            </a:xfrm>
            <a:custGeom>
              <a:avLst/>
              <a:gdLst/>
              <a:ahLst/>
              <a:cxnLst/>
              <a:rect l="l" t="t" r="r" b="b"/>
              <a:pathLst>
                <a:path w="10032" h="2404" extrusionOk="0">
                  <a:moveTo>
                    <a:pt x="6" y="1"/>
                  </a:moveTo>
                  <a:cubicBezTo>
                    <a:pt x="3" y="1"/>
                    <a:pt x="2" y="1"/>
                    <a:pt x="1" y="3"/>
                  </a:cubicBezTo>
                  <a:cubicBezTo>
                    <a:pt x="92" y="124"/>
                    <a:pt x="213" y="215"/>
                    <a:pt x="335" y="306"/>
                  </a:cubicBezTo>
                  <a:cubicBezTo>
                    <a:pt x="457" y="398"/>
                    <a:pt x="578" y="489"/>
                    <a:pt x="730" y="580"/>
                  </a:cubicBezTo>
                  <a:cubicBezTo>
                    <a:pt x="882" y="702"/>
                    <a:pt x="1064" y="823"/>
                    <a:pt x="1277" y="945"/>
                  </a:cubicBezTo>
                  <a:cubicBezTo>
                    <a:pt x="1764" y="1218"/>
                    <a:pt x="2250" y="1461"/>
                    <a:pt x="2797" y="1674"/>
                  </a:cubicBezTo>
                  <a:cubicBezTo>
                    <a:pt x="3435" y="1917"/>
                    <a:pt x="4104" y="2100"/>
                    <a:pt x="4803" y="2252"/>
                  </a:cubicBezTo>
                  <a:cubicBezTo>
                    <a:pt x="5472" y="2343"/>
                    <a:pt x="6171" y="2404"/>
                    <a:pt x="6870" y="2404"/>
                  </a:cubicBezTo>
                  <a:cubicBezTo>
                    <a:pt x="7417" y="2404"/>
                    <a:pt x="7995" y="2373"/>
                    <a:pt x="8542" y="2252"/>
                  </a:cubicBezTo>
                  <a:cubicBezTo>
                    <a:pt x="8755" y="2221"/>
                    <a:pt x="8967" y="2191"/>
                    <a:pt x="9180" y="2130"/>
                  </a:cubicBezTo>
                  <a:cubicBezTo>
                    <a:pt x="9362" y="2100"/>
                    <a:pt x="9514" y="2039"/>
                    <a:pt x="9666" y="2009"/>
                  </a:cubicBezTo>
                  <a:cubicBezTo>
                    <a:pt x="9788" y="1948"/>
                    <a:pt x="9910" y="1917"/>
                    <a:pt x="10031" y="1857"/>
                  </a:cubicBezTo>
                  <a:cubicBezTo>
                    <a:pt x="10031" y="1854"/>
                    <a:pt x="10027" y="1853"/>
                    <a:pt x="10018" y="1853"/>
                  </a:cubicBezTo>
                  <a:cubicBezTo>
                    <a:pt x="9928" y="1853"/>
                    <a:pt x="9374" y="1991"/>
                    <a:pt x="8542" y="2130"/>
                  </a:cubicBezTo>
                  <a:cubicBezTo>
                    <a:pt x="7995" y="2191"/>
                    <a:pt x="7417" y="2221"/>
                    <a:pt x="6870" y="2221"/>
                  </a:cubicBezTo>
                  <a:cubicBezTo>
                    <a:pt x="5502" y="2221"/>
                    <a:pt x="4134" y="1978"/>
                    <a:pt x="2858" y="1492"/>
                  </a:cubicBezTo>
                  <a:cubicBezTo>
                    <a:pt x="2341" y="1310"/>
                    <a:pt x="1824" y="1066"/>
                    <a:pt x="1338" y="823"/>
                  </a:cubicBezTo>
                  <a:cubicBezTo>
                    <a:pt x="547" y="384"/>
                    <a:pt x="67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8" name="Google Shape;258;p33"/>
            <p:cNvSpPr/>
            <p:nvPr/>
          </p:nvSpPr>
          <p:spPr>
            <a:xfrm>
              <a:off x="3204332" y="3399203"/>
              <a:ext cx="282365" cy="213661"/>
            </a:xfrm>
            <a:custGeom>
              <a:avLst/>
              <a:gdLst/>
              <a:ahLst/>
              <a:cxnLst/>
              <a:rect l="l" t="t" r="r" b="b"/>
              <a:pathLst>
                <a:path w="21792" h="16493" extrusionOk="0">
                  <a:moveTo>
                    <a:pt x="3488" y="1"/>
                  </a:moveTo>
                  <a:cubicBezTo>
                    <a:pt x="3309" y="1"/>
                    <a:pt x="3128" y="23"/>
                    <a:pt x="2946" y="68"/>
                  </a:cubicBezTo>
                  <a:lnTo>
                    <a:pt x="454" y="1101"/>
                  </a:lnTo>
                  <a:cubicBezTo>
                    <a:pt x="241" y="1162"/>
                    <a:pt x="89" y="1345"/>
                    <a:pt x="28" y="1588"/>
                  </a:cubicBezTo>
                  <a:cubicBezTo>
                    <a:pt x="0" y="1757"/>
                    <a:pt x="24" y="1925"/>
                    <a:pt x="293" y="1925"/>
                  </a:cubicBezTo>
                  <a:cubicBezTo>
                    <a:pt x="315" y="1925"/>
                    <a:pt x="338" y="1924"/>
                    <a:pt x="363" y="1922"/>
                  </a:cubicBezTo>
                  <a:cubicBezTo>
                    <a:pt x="971" y="1861"/>
                    <a:pt x="2277" y="1740"/>
                    <a:pt x="2278" y="1740"/>
                  </a:cubicBezTo>
                  <a:lnTo>
                    <a:pt x="2278" y="1740"/>
                  </a:lnTo>
                  <a:lnTo>
                    <a:pt x="1670" y="3807"/>
                  </a:lnTo>
                  <a:cubicBezTo>
                    <a:pt x="1518" y="4354"/>
                    <a:pt x="1578" y="4931"/>
                    <a:pt x="1852" y="5448"/>
                  </a:cubicBezTo>
                  <a:lnTo>
                    <a:pt x="2217" y="6147"/>
                  </a:lnTo>
                  <a:lnTo>
                    <a:pt x="3037" y="7485"/>
                  </a:lnTo>
                  <a:cubicBezTo>
                    <a:pt x="3037" y="7485"/>
                    <a:pt x="11244" y="15934"/>
                    <a:pt x="15864" y="16482"/>
                  </a:cubicBezTo>
                  <a:cubicBezTo>
                    <a:pt x="15923" y="16489"/>
                    <a:pt x="15982" y="16492"/>
                    <a:pt x="16041" y="16492"/>
                  </a:cubicBezTo>
                  <a:cubicBezTo>
                    <a:pt x="18791" y="16492"/>
                    <a:pt x="21792" y="9035"/>
                    <a:pt x="21792" y="9035"/>
                  </a:cubicBezTo>
                  <a:lnTo>
                    <a:pt x="16837" y="6147"/>
                  </a:lnTo>
                  <a:cubicBezTo>
                    <a:pt x="16807" y="6299"/>
                    <a:pt x="15013" y="9855"/>
                    <a:pt x="15013" y="9855"/>
                  </a:cubicBezTo>
                  <a:lnTo>
                    <a:pt x="6533" y="5387"/>
                  </a:lnTo>
                  <a:lnTo>
                    <a:pt x="5682" y="1740"/>
                  </a:lnTo>
                  <a:cubicBezTo>
                    <a:pt x="5423" y="705"/>
                    <a:pt x="4505" y="1"/>
                    <a:pt x="3488" y="1"/>
                  </a:cubicBez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9" name="Google Shape;259;p33"/>
            <p:cNvSpPr/>
            <p:nvPr/>
          </p:nvSpPr>
          <p:spPr>
            <a:xfrm>
              <a:off x="3233041" y="3418584"/>
              <a:ext cx="19190" cy="8343"/>
            </a:xfrm>
            <a:custGeom>
              <a:avLst/>
              <a:gdLst/>
              <a:ahLst/>
              <a:cxnLst/>
              <a:rect l="l" t="t" r="r" b="b"/>
              <a:pathLst>
                <a:path w="1481" h="644" extrusionOk="0">
                  <a:moveTo>
                    <a:pt x="852" y="1"/>
                  </a:moveTo>
                  <a:cubicBezTo>
                    <a:pt x="609" y="1"/>
                    <a:pt x="396" y="61"/>
                    <a:pt x="183" y="183"/>
                  </a:cubicBezTo>
                  <a:cubicBezTo>
                    <a:pt x="62" y="274"/>
                    <a:pt x="1" y="365"/>
                    <a:pt x="1" y="365"/>
                  </a:cubicBezTo>
                  <a:cubicBezTo>
                    <a:pt x="1" y="371"/>
                    <a:pt x="5" y="373"/>
                    <a:pt x="12" y="373"/>
                  </a:cubicBezTo>
                  <a:cubicBezTo>
                    <a:pt x="44" y="373"/>
                    <a:pt x="139" y="324"/>
                    <a:pt x="214" y="274"/>
                  </a:cubicBezTo>
                  <a:cubicBezTo>
                    <a:pt x="396" y="183"/>
                    <a:pt x="609" y="122"/>
                    <a:pt x="821" y="122"/>
                  </a:cubicBezTo>
                  <a:cubicBezTo>
                    <a:pt x="1004" y="153"/>
                    <a:pt x="1186" y="244"/>
                    <a:pt x="1308" y="426"/>
                  </a:cubicBezTo>
                  <a:cubicBezTo>
                    <a:pt x="1399" y="548"/>
                    <a:pt x="1369" y="639"/>
                    <a:pt x="1399" y="639"/>
                  </a:cubicBezTo>
                  <a:cubicBezTo>
                    <a:pt x="1402" y="642"/>
                    <a:pt x="1406" y="644"/>
                    <a:pt x="1409" y="644"/>
                  </a:cubicBezTo>
                  <a:cubicBezTo>
                    <a:pt x="1440" y="644"/>
                    <a:pt x="1481" y="529"/>
                    <a:pt x="1399" y="365"/>
                  </a:cubicBezTo>
                  <a:cubicBezTo>
                    <a:pt x="1308" y="153"/>
                    <a:pt x="1095" y="1"/>
                    <a:pt x="852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0" name="Google Shape;260;p33"/>
            <p:cNvSpPr/>
            <p:nvPr/>
          </p:nvSpPr>
          <p:spPr>
            <a:xfrm>
              <a:off x="3230683" y="3431824"/>
              <a:ext cx="16158" cy="8433"/>
            </a:xfrm>
            <a:custGeom>
              <a:avLst/>
              <a:gdLst/>
              <a:ahLst/>
              <a:cxnLst/>
              <a:rect l="l" t="t" r="r" b="b"/>
              <a:pathLst>
                <a:path w="1247" h="651" extrusionOk="0">
                  <a:moveTo>
                    <a:pt x="468" y="1"/>
                  </a:moveTo>
                  <a:cubicBezTo>
                    <a:pt x="383" y="1"/>
                    <a:pt x="297" y="14"/>
                    <a:pt x="213" y="42"/>
                  </a:cubicBezTo>
                  <a:cubicBezTo>
                    <a:pt x="61" y="73"/>
                    <a:pt x="0" y="134"/>
                    <a:pt x="0" y="164"/>
                  </a:cubicBezTo>
                  <a:cubicBezTo>
                    <a:pt x="31" y="164"/>
                    <a:pt x="92" y="134"/>
                    <a:pt x="213" y="134"/>
                  </a:cubicBezTo>
                  <a:cubicBezTo>
                    <a:pt x="270" y="123"/>
                    <a:pt x="326" y="118"/>
                    <a:pt x="382" y="118"/>
                  </a:cubicBezTo>
                  <a:cubicBezTo>
                    <a:pt x="657" y="118"/>
                    <a:pt x="918" y="241"/>
                    <a:pt x="1095" y="468"/>
                  </a:cubicBezTo>
                  <a:cubicBezTo>
                    <a:pt x="1186" y="590"/>
                    <a:pt x="1247" y="650"/>
                    <a:pt x="1247" y="650"/>
                  </a:cubicBezTo>
                  <a:cubicBezTo>
                    <a:pt x="1247" y="650"/>
                    <a:pt x="1247" y="559"/>
                    <a:pt x="1186" y="407"/>
                  </a:cubicBezTo>
                  <a:cubicBezTo>
                    <a:pt x="1022" y="150"/>
                    <a:pt x="751" y="1"/>
                    <a:pt x="468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1" name="Google Shape;261;p33"/>
            <p:cNvSpPr/>
            <p:nvPr/>
          </p:nvSpPr>
          <p:spPr>
            <a:xfrm>
              <a:off x="3415763" y="3332651"/>
              <a:ext cx="108712" cy="187933"/>
            </a:xfrm>
            <a:custGeom>
              <a:avLst/>
              <a:gdLst/>
              <a:ahLst/>
              <a:cxnLst/>
              <a:rect l="l" t="t" r="r" b="b"/>
              <a:pathLst>
                <a:path w="8390" h="14507" extrusionOk="0">
                  <a:moveTo>
                    <a:pt x="2532" y="1"/>
                  </a:moveTo>
                  <a:cubicBezTo>
                    <a:pt x="2449" y="1"/>
                    <a:pt x="2365" y="3"/>
                    <a:pt x="2280" y="7"/>
                  </a:cubicBezTo>
                  <a:lnTo>
                    <a:pt x="0" y="10859"/>
                  </a:lnTo>
                  <a:lnTo>
                    <a:pt x="6080" y="14506"/>
                  </a:lnTo>
                  <a:lnTo>
                    <a:pt x="8390" y="7849"/>
                  </a:lnTo>
                  <a:cubicBezTo>
                    <a:pt x="8390" y="7849"/>
                    <a:pt x="7449" y="1"/>
                    <a:pt x="253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2" name="Google Shape;262;p33"/>
            <p:cNvSpPr/>
            <p:nvPr/>
          </p:nvSpPr>
          <p:spPr>
            <a:xfrm>
              <a:off x="3265727" y="3335099"/>
              <a:ext cx="222139" cy="42789"/>
            </a:xfrm>
            <a:custGeom>
              <a:avLst/>
              <a:gdLst/>
              <a:ahLst/>
              <a:cxnLst/>
              <a:rect l="l" t="t" r="r" b="b"/>
              <a:pathLst>
                <a:path w="17144" h="3303" extrusionOk="0">
                  <a:moveTo>
                    <a:pt x="17144" y="1"/>
                  </a:moveTo>
                  <a:lnTo>
                    <a:pt x="17144" y="1"/>
                  </a:lnTo>
                  <a:cubicBezTo>
                    <a:pt x="16901" y="92"/>
                    <a:pt x="16688" y="183"/>
                    <a:pt x="16505" y="274"/>
                  </a:cubicBezTo>
                  <a:cubicBezTo>
                    <a:pt x="16080" y="457"/>
                    <a:pt x="15502" y="730"/>
                    <a:pt x="14743" y="1034"/>
                  </a:cubicBezTo>
                  <a:cubicBezTo>
                    <a:pt x="12797" y="1885"/>
                    <a:pt x="10791" y="2493"/>
                    <a:pt x="8724" y="2888"/>
                  </a:cubicBezTo>
                  <a:cubicBezTo>
                    <a:pt x="7824" y="3047"/>
                    <a:pt x="6913" y="3125"/>
                    <a:pt x="6000" y="3125"/>
                  </a:cubicBezTo>
                  <a:cubicBezTo>
                    <a:pt x="4816" y="3125"/>
                    <a:pt x="3630" y="2994"/>
                    <a:pt x="2463" y="2736"/>
                  </a:cubicBezTo>
                  <a:cubicBezTo>
                    <a:pt x="1855" y="2584"/>
                    <a:pt x="1247" y="2372"/>
                    <a:pt x="669" y="2128"/>
                  </a:cubicBezTo>
                  <a:cubicBezTo>
                    <a:pt x="426" y="2037"/>
                    <a:pt x="213" y="1946"/>
                    <a:pt x="1" y="1885"/>
                  </a:cubicBezTo>
                  <a:lnTo>
                    <a:pt x="1" y="1885"/>
                  </a:lnTo>
                  <a:cubicBezTo>
                    <a:pt x="61" y="1916"/>
                    <a:pt x="92" y="1946"/>
                    <a:pt x="153" y="1976"/>
                  </a:cubicBezTo>
                  <a:cubicBezTo>
                    <a:pt x="244" y="2037"/>
                    <a:pt x="426" y="2128"/>
                    <a:pt x="639" y="2220"/>
                  </a:cubicBezTo>
                  <a:cubicBezTo>
                    <a:pt x="1216" y="2463"/>
                    <a:pt x="1794" y="2706"/>
                    <a:pt x="2432" y="2858"/>
                  </a:cubicBezTo>
                  <a:cubicBezTo>
                    <a:pt x="3627" y="3156"/>
                    <a:pt x="4851" y="3303"/>
                    <a:pt x="6077" y="3303"/>
                  </a:cubicBezTo>
                  <a:cubicBezTo>
                    <a:pt x="6973" y="3303"/>
                    <a:pt x="7869" y="3225"/>
                    <a:pt x="8755" y="3071"/>
                  </a:cubicBezTo>
                  <a:cubicBezTo>
                    <a:pt x="10821" y="2676"/>
                    <a:pt x="12858" y="2037"/>
                    <a:pt x="14773" y="1156"/>
                  </a:cubicBezTo>
                  <a:cubicBezTo>
                    <a:pt x="15502" y="852"/>
                    <a:pt x="16110" y="548"/>
                    <a:pt x="16505" y="335"/>
                  </a:cubicBezTo>
                  <a:cubicBezTo>
                    <a:pt x="16718" y="244"/>
                    <a:pt x="16870" y="153"/>
                    <a:pt x="16961" y="92"/>
                  </a:cubicBezTo>
                  <a:cubicBezTo>
                    <a:pt x="17083" y="31"/>
                    <a:pt x="17144" y="1"/>
                    <a:pt x="1714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3" name="Google Shape;263;p33"/>
            <p:cNvSpPr/>
            <p:nvPr/>
          </p:nvSpPr>
          <p:spPr>
            <a:xfrm>
              <a:off x="3252733" y="3350853"/>
              <a:ext cx="255621" cy="46974"/>
            </a:xfrm>
            <a:custGeom>
              <a:avLst/>
              <a:gdLst/>
              <a:ahLst/>
              <a:cxnLst/>
              <a:rect l="l" t="t" r="r" b="b"/>
              <a:pathLst>
                <a:path w="19728" h="3626" extrusionOk="0">
                  <a:moveTo>
                    <a:pt x="19727" y="1"/>
                  </a:moveTo>
                  <a:cubicBezTo>
                    <a:pt x="19667" y="1"/>
                    <a:pt x="19606" y="31"/>
                    <a:pt x="19545" y="92"/>
                  </a:cubicBezTo>
                  <a:lnTo>
                    <a:pt x="19028" y="365"/>
                  </a:lnTo>
                  <a:cubicBezTo>
                    <a:pt x="18785" y="487"/>
                    <a:pt x="18542" y="639"/>
                    <a:pt x="18177" y="821"/>
                  </a:cubicBezTo>
                  <a:cubicBezTo>
                    <a:pt x="17843" y="973"/>
                    <a:pt x="17478" y="1186"/>
                    <a:pt x="17053" y="1338"/>
                  </a:cubicBezTo>
                  <a:lnTo>
                    <a:pt x="16384" y="1642"/>
                  </a:lnTo>
                  <a:cubicBezTo>
                    <a:pt x="16141" y="1733"/>
                    <a:pt x="15898" y="1824"/>
                    <a:pt x="15654" y="1915"/>
                  </a:cubicBezTo>
                  <a:cubicBezTo>
                    <a:pt x="15138" y="2128"/>
                    <a:pt x="14590" y="2280"/>
                    <a:pt x="14013" y="2463"/>
                  </a:cubicBezTo>
                  <a:cubicBezTo>
                    <a:pt x="11823" y="3114"/>
                    <a:pt x="9543" y="3431"/>
                    <a:pt x="7269" y="3431"/>
                  </a:cubicBezTo>
                  <a:cubicBezTo>
                    <a:pt x="6893" y="3431"/>
                    <a:pt x="6516" y="3422"/>
                    <a:pt x="6140" y="3405"/>
                  </a:cubicBezTo>
                  <a:cubicBezTo>
                    <a:pt x="5533" y="3374"/>
                    <a:pt x="4955" y="3344"/>
                    <a:pt x="4408" y="3253"/>
                  </a:cubicBezTo>
                  <a:cubicBezTo>
                    <a:pt x="4165" y="3222"/>
                    <a:pt x="3891" y="3192"/>
                    <a:pt x="3648" y="3162"/>
                  </a:cubicBezTo>
                  <a:lnTo>
                    <a:pt x="2919" y="3010"/>
                  </a:lnTo>
                  <a:cubicBezTo>
                    <a:pt x="2463" y="2949"/>
                    <a:pt x="2067" y="2827"/>
                    <a:pt x="1703" y="2767"/>
                  </a:cubicBezTo>
                  <a:cubicBezTo>
                    <a:pt x="1338" y="2675"/>
                    <a:pt x="1034" y="2584"/>
                    <a:pt x="791" y="2523"/>
                  </a:cubicBezTo>
                  <a:lnTo>
                    <a:pt x="213" y="2371"/>
                  </a:lnTo>
                  <a:cubicBezTo>
                    <a:pt x="153" y="2341"/>
                    <a:pt x="92" y="2311"/>
                    <a:pt x="1" y="2311"/>
                  </a:cubicBezTo>
                  <a:cubicBezTo>
                    <a:pt x="61" y="2341"/>
                    <a:pt x="153" y="2371"/>
                    <a:pt x="213" y="2402"/>
                  </a:cubicBezTo>
                  <a:lnTo>
                    <a:pt x="760" y="2584"/>
                  </a:lnTo>
                  <a:cubicBezTo>
                    <a:pt x="1064" y="2706"/>
                    <a:pt x="1368" y="2797"/>
                    <a:pt x="1672" y="2858"/>
                  </a:cubicBezTo>
                  <a:cubicBezTo>
                    <a:pt x="2037" y="2949"/>
                    <a:pt x="2432" y="3071"/>
                    <a:pt x="2888" y="3162"/>
                  </a:cubicBezTo>
                  <a:lnTo>
                    <a:pt x="3618" y="3314"/>
                  </a:lnTo>
                  <a:cubicBezTo>
                    <a:pt x="3861" y="3344"/>
                    <a:pt x="4134" y="3374"/>
                    <a:pt x="4408" y="3405"/>
                  </a:cubicBezTo>
                  <a:cubicBezTo>
                    <a:pt x="4955" y="3496"/>
                    <a:pt x="5533" y="3526"/>
                    <a:pt x="6140" y="3587"/>
                  </a:cubicBezTo>
                  <a:cubicBezTo>
                    <a:pt x="6584" y="3612"/>
                    <a:pt x="7027" y="3625"/>
                    <a:pt x="7470" y="3625"/>
                  </a:cubicBezTo>
                  <a:cubicBezTo>
                    <a:pt x="9700" y="3625"/>
                    <a:pt x="11918" y="3304"/>
                    <a:pt x="14074" y="2645"/>
                  </a:cubicBezTo>
                  <a:cubicBezTo>
                    <a:pt x="14651" y="2463"/>
                    <a:pt x="15229" y="2280"/>
                    <a:pt x="15715" y="2067"/>
                  </a:cubicBezTo>
                  <a:cubicBezTo>
                    <a:pt x="15989" y="1976"/>
                    <a:pt x="16232" y="1885"/>
                    <a:pt x="16445" y="1794"/>
                  </a:cubicBezTo>
                  <a:lnTo>
                    <a:pt x="17113" y="1490"/>
                  </a:lnTo>
                  <a:cubicBezTo>
                    <a:pt x="17539" y="1277"/>
                    <a:pt x="17904" y="1064"/>
                    <a:pt x="18238" y="912"/>
                  </a:cubicBezTo>
                  <a:cubicBezTo>
                    <a:pt x="18512" y="760"/>
                    <a:pt x="18785" y="608"/>
                    <a:pt x="19059" y="426"/>
                  </a:cubicBezTo>
                  <a:lnTo>
                    <a:pt x="19575" y="122"/>
                  </a:lnTo>
                  <a:cubicBezTo>
                    <a:pt x="19636" y="61"/>
                    <a:pt x="19667" y="31"/>
                    <a:pt x="1972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4" name="Google Shape;264;p33"/>
            <p:cNvSpPr/>
            <p:nvPr/>
          </p:nvSpPr>
          <p:spPr>
            <a:xfrm>
              <a:off x="3410646" y="3329813"/>
              <a:ext cx="83510" cy="190770"/>
            </a:xfrm>
            <a:custGeom>
              <a:avLst/>
              <a:gdLst/>
              <a:ahLst/>
              <a:cxnLst/>
              <a:rect l="l" t="t" r="r" b="b"/>
              <a:pathLst>
                <a:path w="6445" h="14726" extrusionOk="0">
                  <a:moveTo>
                    <a:pt x="4338" y="0"/>
                  </a:moveTo>
                  <a:cubicBezTo>
                    <a:pt x="4313" y="0"/>
                    <a:pt x="4286" y="3"/>
                    <a:pt x="4256" y="14"/>
                  </a:cubicBezTo>
                  <a:cubicBezTo>
                    <a:pt x="4222" y="8"/>
                    <a:pt x="4188" y="6"/>
                    <a:pt x="4153" y="6"/>
                  </a:cubicBezTo>
                  <a:cubicBezTo>
                    <a:pt x="3996" y="6"/>
                    <a:pt x="3827" y="55"/>
                    <a:pt x="3678" y="105"/>
                  </a:cubicBezTo>
                  <a:cubicBezTo>
                    <a:pt x="3009" y="348"/>
                    <a:pt x="2432" y="865"/>
                    <a:pt x="2098" y="1533"/>
                  </a:cubicBezTo>
                  <a:cubicBezTo>
                    <a:pt x="1885" y="1989"/>
                    <a:pt x="1733" y="2445"/>
                    <a:pt x="1611" y="2932"/>
                  </a:cubicBezTo>
                  <a:cubicBezTo>
                    <a:pt x="1520" y="3479"/>
                    <a:pt x="1398" y="4026"/>
                    <a:pt x="1277" y="4603"/>
                  </a:cubicBezTo>
                  <a:cubicBezTo>
                    <a:pt x="1064" y="5789"/>
                    <a:pt x="791" y="7065"/>
                    <a:pt x="517" y="8403"/>
                  </a:cubicBezTo>
                  <a:cubicBezTo>
                    <a:pt x="335" y="9315"/>
                    <a:pt x="152" y="10196"/>
                    <a:pt x="0" y="10986"/>
                  </a:cubicBezTo>
                  <a:lnTo>
                    <a:pt x="0" y="11047"/>
                  </a:lnTo>
                  <a:lnTo>
                    <a:pt x="61" y="11078"/>
                  </a:lnTo>
                  <a:lnTo>
                    <a:pt x="4620" y="13722"/>
                  </a:lnTo>
                  <a:lnTo>
                    <a:pt x="5958" y="14482"/>
                  </a:lnTo>
                  <a:cubicBezTo>
                    <a:pt x="6110" y="14573"/>
                    <a:pt x="6292" y="14664"/>
                    <a:pt x="6444" y="14725"/>
                  </a:cubicBezTo>
                  <a:cubicBezTo>
                    <a:pt x="6292" y="14603"/>
                    <a:pt x="6140" y="14512"/>
                    <a:pt x="5958" y="14421"/>
                  </a:cubicBezTo>
                  <a:lnTo>
                    <a:pt x="4651" y="13631"/>
                  </a:lnTo>
                  <a:lnTo>
                    <a:pt x="192" y="10968"/>
                  </a:lnTo>
                  <a:lnTo>
                    <a:pt x="192" y="10968"/>
                  </a:lnTo>
                  <a:cubicBezTo>
                    <a:pt x="342" y="10190"/>
                    <a:pt x="521" y="9326"/>
                    <a:pt x="699" y="8433"/>
                  </a:cubicBezTo>
                  <a:cubicBezTo>
                    <a:pt x="973" y="7096"/>
                    <a:pt x="1216" y="5819"/>
                    <a:pt x="1459" y="4634"/>
                  </a:cubicBezTo>
                  <a:cubicBezTo>
                    <a:pt x="1581" y="4056"/>
                    <a:pt x="1672" y="3509"/>
                    <a:pt x="1794" y="2992"/>
                  </a:cubicBezTo>
                  <a:cubicBezTo>
                    <a:pt x="1885" y="2506"/>
                    <a:pt x="2037" y="2050"/>
                    <a:pt x="2219" y="1594"/>
                  </a:cubicBezTo>
                  <a:cubicBezTo>
                    <a:pt x="2523" y="956"/>
                    <a:pt x="3070" y="439"/>
                    <a:pt x="3709" y="166"/>
                  </a:cubicBezTo>
                  <a:cubicBezTo>
                    <a:pt x="3952" y="74"/>
                    <a:pt x="4195" y="44"/>
                    <a:pt x="4468" y="14"/>
                  </a:cubicBezTo>
                  <a:cubicBezTo>
                    <a:pt x="4428" y="14"/>
                    <a:pt x="4387" y="0"/>
                    <a:pt x="43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5" name="Google Shape;265;p33"/>
            <p:cNvSpPr/>
            <p:nvPr/>
          </p:nvSpPr>
          <p:spPr>
            <a:xfrm>
              <a:off x="3495697" y="3430011"/>
              <a:ext cx="22857" cy="85850"/>
            </a:xfrm>
            <a:custGeom>
              <a:avLst/>
              <a:gdLst/>
              <a:ahLst/>
              <a:cxnLst/>
              <a:rect l="l" t="t" r="r" b="b"/>
              <a:pathLst>
                <a:path w="1764" h="6627" extrusionOk="0">
                  <a:moveTo>
                    <a:pt x="1733" y="0"/>
                  </a:moveTo>
                  <a:lnTo>
                    <a:pt x="1733" y="0"/>
                  </a:lnTo>
                  <a:cubicBezTo>
                    <a:pt x="1672" y="334"/>
                    <a:pt x="1612" y="669"/>
                    <a:pt x="1581" y="1003"/>
                  </a:cubicBezTo>
                  <a:cubicBezTo>
                    <a:pt x="1338" y="2584"/>
                    <a:pt x="913" y="4164"/>
                    <a:pt x="335" y="5684"/>
                  </a:cubicBezTo>
                  <a:cubicBezTo>
                    <a:pt x="213" y="5988"/>
                    <a:pt x="92" y="6292"/>
                    <a:pt x="1" y="6626"/>
                  </a:cubicBezTo>
                  <a:cubicBezTo>
                    <a:pt x="183" y="6353"/>
                    <a:pt x="365" y="6049"/>
                    <a:pt x="487" y="5745"/>
                  </a:cubicBezTo>
                  <a:cubicBezTo>
                    <a:pt x="791" y="4985"/>
                    <a:pt x="1065" y="4195"/>
                    <a:pt x="1277" y="3435"/>
                  </a:cubicBezTo>
                  <a:cubicBezTo>
                    <a:pt x="1490" y="2644"/>
                    <a:pt x="1642" y="1824"/>
                    <a:pt x="1703" y="1003"/>
                  </a:cubicBezTo>
                  <a:cubicBezTo>
                    <a:pt x="1764" y="669"/>
                    <a:pt x="1764" y="334"/>
                    <a:pt x="1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6" name="Google Shape;266;p33"/>
            <p:cNvSpPr/>
            <p:nvPr/>
          </p:nvSpPr>
          <p:spPr>
            <a:xfrm>
              <a:off x="3012126" y="4212856"/>
              <a:ext cx="152041" cy="120115"/>
            </a:xfrm>
            <a:custGeom>
              <a:avLst/>
              <a:gdLst/>
              <a:ahLst/>
              <a:cxnLst/>
              <a:rect l="l" t="t" r="r" b="b"/>
              <a:pathLst>
                <a:path w="11734" h="9272" extrusionOk="0">
                  <a:moveTo>
                    <a:pt x="6110" y="0"/>
                  </a:moveTo>
                  <a:lnTo>
                    <a:pt x="6050" y="5806"/>
                  </a:lnTo>
                  <a:cubicBezTo>
                    <a:pt x="6050" y="5806"/>
                    <a:pt x="122" y="7691"/>
                    <a:pt x="1" y="8754"/>
                  </a:cubicBezTo>
                  <a:lnTo>
                    <a:pt x="11247" y="9271"/>
                  </a:lnTo>
                  <a:lnTo>
                    <a:pt x="11734" y="244"/>
                  </a:lnTo>
                  <a:lnTo>
                    <a:pt x="611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7" name="Google Shape;267;p33"/>
            <p:cNvSpPr/>
            <p:nvPr/>
          </p:nvSpPr>
          <p:spPr>
            <a:xfrm>
              <a:off x="3128297" y="4283683"/>
              <a:ext cx="12219" cy="11154"/>
            </a:xfrm>
            <a:custGeom>
              <a:avLst/>
              <a:gdLst/>
              <a:ahLst/>
              <a:cxnLst/>
              <a:rect l="l" t="t" r="r" b="b"/>
              <a:pathLst>
                <a:path w="943" h="861" extrusionOk="0">
                  <a:moveTo>
                    <a:pt x="455" y="0"/>
                  </a:moveTo>
                  <a:cubicBezTo>
                    <a:pt x="279" y="0"/>
                    <a:pt x="121" y="97"/>
                    <a:pt x="31" y="278"/>
                  </a:cubicBezTo>
                  <a:cubicBezTo>
                    <a:pt x="1" y="521"/>
                    <a:pt x="122" y="765"/>
                    <a:pt x="365" y="856"/>
                  </a:cubicBezTo>
                  <a:cubicBezTo>
                    <a:pt x="387" y="859"/>
                    <a:pt x="409" y="860"/>
                    <a:pt x="431" y="860"/>
                  </a:cubicBezTo>
                  <a:cubicBezTo>
                    <a:pt x="626" y="860"/>
                    <a:pt x="827" y="743"/>
                    <a:pt x="882" y="552"/>
                  </a:cubicBezTo>
                  <a:cubicBezTo>
                    <a:pt x="943" y="309"/>
                    <a:pt x="821" y="96"/>
                    <a:pt x="608" y="5"/>
                  </a:cubicBezTo>
                  <a:lnTo>
                    <a:pt x="608" y="5"/>
                  </a:lnTo>
                  <a:lnTo>
                    <a:pt x="639" y="35"/>
                  </a:lnTo>
                  <a:cubicBezTo>
                    <a:pt x="577" y="12"/>
                    <a:pt x="515" y="0"/>
                    <a:pt x="45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8" name="Google Shape;268;p33"/>
            <p:cNvSpPr/>
            <p:nvPr/>
          </p:nvSpPr>
          <p:spPr>
            <a:xfrm>
              <a:off x="3011336" y="4319181"/>
              <a:ext cx="146534" cy="13797"/>
            </a:xfrm>
            <a:custGeom>
              <a:avLst/>
              <a:gdLst/>
              <a:ahLst/>
              <a:cxnLst/>
              <a:rect l="l" t="t" r="r" b="b"/>
              <a:pathLst>
                <a:path w="11309" h="1065" extrusionOk="0">
                  <a:moveTo>
                    <a:pt x="518" y="0"/>
                  </a:moveTo>
                  <a:cubicBezTo>
                    <a:pt x="518" y="0"/>
                    <a:pt x="1" y="183"/>
                    <a:pt x="62" y="547"/>
                  </a:cubicBezTo>
                  <a:lnTo>
                    <a:pt x="11308" y="1064"/>
                  </a:lnTo>
                  <a:lnTo>
                    <a:pt x="11308" y="152"/>
                  </a:lnTo>
                  <a:lnTo>
                    <a:pt x="51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9" name="Google Shape;269;p33"/>
            <p:cNvSpPr/>
            <p:nvPr/>
          </p:nvSpPr>
          <p:spPr>
            <a:xfrm>
              <a:off x="3087954" y="4286572"/>
              <a:ext cx="13579" cy="9418"/>
            </a:xfrm>
            <a:custGeom>
              <a:avLst/>
              <a:gdLst/>
              <a:ahLst/>
              <a:cxnLst/>
              <a:rect l="l" t="t" r="r" b="b"/>
              <a:pathLst>
                <a:path w="1048" h="727" extrusionOk="0">
                  <a:moveTo>
                    <a:pt x="160" y="1"/>
                  </a:moveTo>
                  <a:cubicBezTo>
                    <a:pt x="60" y="1"/>
                    <a:pt x="1" y="28"/>
                    <a:pt x="14" y="55"/>
                  </a:cubicBezTo>
                  <a:cubicBezTo>
                    <a:pt x="14" y="86"/>
                    <a:pt x="288" y="146"/>
                    <a:pt x="531" y="329"/>
                  </a:cubicBezTo>
                  <a:cubicBezTo>
                    <a:pt x="789" y="501"/>
                    <a:pt x="912" y="727"/>
                    <a:pt x="976" y="727"/>
                  </a:cubicBezTo>
                  <a:cubicBezTo>
                    <a:pt x="980" y="727"/>
                    <a:pt x="983" y="726"/>
                    <a:pt x="987" y="724"/>
                  </a:cubicBezTo>
                  <a:cubicBezTo>
                    <a:pt x="1048" y="724"/>
                    <a:pt x="987" y="390"/>
                    <a:pt x="652" y="177"/>
                  </a:cubicBezTo>
                  <a:cubicBezTo>
                    <a:pt x="468" y="42"/>
                    <a:pt x="283" y="1"/>
                    <a:pt x="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0" name="Google Shape;270;p33"/>
            <p:cNvSpPr/>
            <p:nvPr/>
          </p:nvSpPr>
          <p:spPr>
            <a:xfrm>
              <a:off x="3072381" y="4292467"/>
              <a:ext cx="9860" cy="11763"/>
            </a:xfrm>
            <a:custGeom>
              <a:avLst/>
              <a:gdLst/>
              <a:ahLst/>
              <a:cxnLst/>
              <a:rect l="l" t="t" r="r" b="b"/>
              <a:pathLst>
                <a:path w="761" h="908" extrusionOk="0">
                  <a:moveTo>
                    <a:pt x="57" y="0"/>
                  </a:moveTo>
                  <a:cubicBezTo>
                    <a:pt x="21" y="0"/>
                    <a:pt x="0" y="10"/>
                    <a:pt x="0" y="26"/>
                  </a:cubicBezTo>
                  <a:cubicBezTo>
                    <a:pt x="0" y="56"/>
                    <a:pt x="213" y="178"/>
                    <a:pt x="395" y="421"/>
                  </a:cubicBezTo>
                  <a:cubicBezTo>
                    <a:pt x="547" y="664"/>
                    <a:pt x="608" y="907"/>
                    <a:pt x="669" y="907"/>
                  </a:cubicBezTo>
                  <a:cubicBezTo>
                    <a:pt x="730" y="907"/>
                    <a:pt x="760" y="603"/>
                    <a:pt x="547" y="299"/>
                  </a:cubicBezTo>
                  <a:cubicBezTo>
                    <a:pt x="368" y="76"/>
                    <a:pt x="156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1" name="Google Shape;271;p33"/>
            <p:cNvSpPr/>
            <p:nvPr/>
          </p:nvSpPr>
          <p:spPr>
            <a:xfrm>
              <a:off x="3057418" y="4298115"/>
              <a:ext cx="7489" cy="12411"/>
            </a:xfrm>
            <a:custGeom>
              <a:avLst/>
              <a:gdLst/>
              <a:ahLst/>
              <a:cxnLst/>
              <a:rect l="l" t="t" r="r" b="b"/>
              <a:pathLst>
                <a:path w="578" h="958" extrusionOk="0">
                  <a:moveTo>
                    <a:pt x="59" y="0"/>
                  </a:moveTo>
                  <a:cubicBezTo>
                    <a:pt x="46" y="0"/>
                    <a:pt x="36" y="5"/>
                    <a:pt x="31" y="15"/>
                  </a:cubicBezTo>
                  <a:cubicBezTo>
                    <a:pt x="0" y="76"/>
                    <a:pt x="152" y="228"/>
                    <a:pt x="243" y="471"/>
                  </a:cubicBezTo>
                  <a:cubicBezTo>
                    <a:pt x="335" y="745"/>
                    <a:pt x="365" y="958"/>
                    <a:pt x="426" y="958"/>
                  </a:cubicBezTo>
                  <a:cubicBezTo>
                    <a:pt x="487" y="958"/>
                    <a:pt x="578" y="714"/>
                    <a:pt x="426" y="410"/>
                  </a:cubicBezTo>
                  <a:cubicBezTo>
                    <a:pt x="299" y="131"/>
                    <a:pt x="129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2" name="Google Shape;272;p33"/>
            <p:cNvSpPr/>
            <p:nvPr/>
          </p:nvSpPr>
          <p:spPr>
            <a:xfrm>
              <a:off x="3089767" y="4267826"/>
              <a:ext cx="15704" cy="3938"/>
            </a:xfrm>
            <a:custGeom>
              <a:avLst/>
              <a:gdLst/>
              <a:ahLst/>
              <a:cxnLst/>
              <a:rect l="l" t="t" r="r" b="b"/>
              <a:pathLst>
                <a:path w="1212" h="304" extrusionOk="0">
                  <a:moveTo>
                    <a:pt x="486" y="1"/>
                  </a:moveTo>
                  <a:cubicBezTo>
                    <a:pt x="198" y="1"/>
                    <a:pt x="0" y="139"/>
                    <a:pt x="26" y="165"/>
                  </a:cubicBezTo>
                  <a:cubicBezTo>
                    <a:pt x="37" y="187"/>
                    <a:pt x="78" y="193"/>
                    <a:pt x="139" y="193"/>
                  </a:cubicBezTo>
                  <a:cubicBezTo>
                    <a:pt x="207" y="193"/>
                    <a:pt x="300" y="186"/>
                    <a:pt x="408" y="186"/>
                  </a:cubicBezTo>
                  <a:cubicBezTo>
                    <a:pt x="469" y="186"/>
                    <a:pt x="535" y="188"/>
                    <a:pt x="604" y="195"/>
                  </a:cubicBezTo>
                  <a:cubicBezTo>
                    <a:pt x="873" y="220"/>
                    <a:pt x="1063" y="303"/>
                    <a:pt x="1143" y="303"/>
                  </a:cubicBezTo>
                  <a:cubicBezTo>
                    <a:pt x="1162" y="303"/>
                    <a:pt x="1175" y="298"/>
                    <a:pt x="1181" y="286"/>
                  </a:cubicBezTo>
                  <a:cubicBezTo>
                    <a:pt x="1212" y="256"/>
                    <a:pt x="999" y="43"/>
                    <a:pt x="634" y="13"/>
                  </a:cubicBezTo>
                  <a:cubicBezTo>
                    <a:pt x="583" y="4"/>
                    <a:pt x="533" y="1"/>
                    <a:pt x="4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3" name="Google Shape;273;p33"/>
            <p:cNvSpPr/>
            <p:nvPr/>
          </p:nvSpPr>
          <p:spPr>
            <a:xfrm>
              <a:off x="3090881" y="4227819"/>
              <a:ext cx="72483" cy="16154"/>
            </a:xfrm>
            <a:custGeom>
              <a:avLst/>
              <a:gdLst/>
              <a:ahLst/>
              <a:cxnLst/>
              <a:rect l="l" t="t" r="r" b="b"/>
              <a:pathLst>
                <a:path w="5594" h="1247" extrusionOk="0">
                  <a:moveTo>
                    <a:pt x="31" y="1"/>
                  </a:moveTo>
                  <a:lnTo>
                    <a:pt x="1" y="1034"/>
                  </a:lnTo>
                  <a:lnTo>
                    <a:pt x="5533" y="1247"/>
                  </a:lnTo>
                  <a:lnTo>
                    <a:pt x="5594" y="304"/>
                  </a:lnTo>
                  <a:lnTo>
                    <a:pt x="3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4" name="Google Shape;274;p33"/>
            <p:cNvSpPr/>
            <p:nvPr/>
          </p:nvSpPr>
          <p:spPr>
            <a:xfrm>
              <a:off x="3090493" y="4243962"/>
              <a:ext cx="22857" cy="11491"/>
            </a:xfrm>
            <a:custGeom>
              <a:avLst/>
              <a:gdLst/>
              <a:ahLst/>
              <a:cxnLst/>
              <a:rect l="l" t="t" r="r" b="b"/>
              <a:pathLst>
                <a:path w="1764" h="887" extrusionOk="0">
                  <a:moveTo>
                    <a:pt x="1441" y="194"/>
                  </a:moveTo>
                  <a:cubicBezTo>
                    <a:pt x="1494" y="194"/>
                    <a:pt x="1533" y="208"/>
                    <a:pt x="1551" y="244"/>
                  </a:cubicBezTo>
                  <a:cubicBezTo>
                    <a:pt x="1581" y="274"/>
                    <a:pt x="1551" y="274"/>
                    <a:pt x="1551" y="305"/>
                  </a:cubicBezTo>
                  <a:cubicBezTo>
                    <a:pt x="1520" y="335"/>
                    <a:pt x="1460" y="365"/>
                    <a:pt x="1429" y="396"/>
                  </a:cubicBezTo>
                  <a:cubicBezTo>
                    <a:pt x="1308" y="457"/>
                    <a:pt x="1216" y="487"/>
                    <a:pt x="1125" y="548"/>
                  </a:cubicBezTo>
                  <a:cubicBezTo>
                    <a:pt x="943" y="639"/>
                    <a:pt x="760" y="700"/>
                    <a:pt x="578" y="730"/>
                  </a:cubicBezTo>
                  <a:cubicBezTo>
                    <a:pt x="409" y="754"/>
                    <a:pt x="260" y="778"/>
                    <a:pt x="114" y="818"/>
                  </a:cubicBezTo>
                  <a:lnTo>
                    <a:pt x="114" y="818"/>
                  </a:lnTo>
                  <a:cubicBezTo>
                    <a:pt x="182" y="756"/>
                    <a:pt x="292" y="658"/>
                    <a:pt x="456" y="548"/>
                  </a:cubicBezTo>
                  <a:cubicBezTo>
                    <a:pt x="608" y="426"/>
                    <a:pt x="791" y="365"/>
                    <a:pt x="973" y="274"/>
                  </a:cubicBezTo>
                  <a:cubicBezTo>
                    <a:pt x="1095" y="244"/>
                    <a:pt x="1186" y="213"/>
                    <a:pt x="1308" y="213"/>
                  </a:cubicBezTo>
                  <a:cubicBezTo>
                    <a:pt x="1358" y="201"/>
                    <a:pt x="1403" y="194"/>
                    <a:pt x="1441" y="194"/>
                  </a:cubicBezTo>
                  <a:close/>
                  <a:moveTo>
                    <a:pt x="1490" y="1"/>
                  </a:moveTo>
                  <a:cubicBezTo>
                    <a:pt x="1399" y="1"/>
                    <a:pt x="1338" y="1"/>
                    <a:pt x="1277" y="31"/>
                  </a:cubicBezTo>
                  <a:cubicBezTo>
                    <a:pt x="1156" y="31"/>
                    <a:pt x="1034" y="92"/>
                    <a:pt x="912" y="122"/>
                  </a:cubicBezTo>
                  <a:cubicBezTo>
                    <a:pt x="730" y="213"/>
                    <a:pt x="548" y="305"/>
                    <a:pt x="365" y="426"/>
                  </a:cubicBezTo>
                  <a:cubicBezTo>
                    <a:pt x="164" y="605"/>
                    <a:pt x="61" y="768"/>
                    <a:pt x="33" y="841"/>
                  </a:cubicBezTo>
                  <a:lnTo>
                    <a:pt x="33" y="841"/>
                  </a:lnTo>
                  <a:cubicBezTo>
                    <a:pt x="22" y="845"/>
                    <a:pt x="11" y="848"/>
                    <a:pt x="1" y="852"/>
                  </a:cubicBezTo>
                  <a:cubicBezTo>
                    <a:pt x="10" y="853"/>
                    <a:pt x="19" y="855"/>
                    <a:pt x="28" y="856"/>
                  </a:cubicBezTo>
                  <a:lnTo>
                    <a:pt x="28" y="856"/>
                  </a:lnTo>
                  <a:cubicBezTo>
                    <a:pt x="24" y="873"/>
                    <a:pt x="25" y="882"/>
                    <a:pt x="31" y="882"/>
                  </a:cubicBezTo>
                  <a:cubicBezTo>
                    <a:pt x="37" y="882"/>
                    <a:pt x="48" y="875"/>
                    <a:pt x="64" y="862"/>
                  </a:cubicBezTo>
                  <a:lnTo>
                    <a:pt x="64" y="862"/>
                  </a:lnTo>
                  <a:cubicBezTo>
                    <a:pt x="151" y="876"/>
                    <a:pt x="244" y="887"/>
                    <a:pt x="335" y="887"/>
                  </a:cubicBezTo>
                  <a:cubicBezTo>
                    <a:pt x="418" y="887"/>
                    <a:pt x="501" y="877"/>
                    <a:pt x="578" y="852"/>
                  </a:cubicBezTo>
                  <a:cubicBezTo>
                    <a:pt x="791" y="852"/>
                    <a:pt x="973" y="791"/>
                    <a:pt x="1186" y="700"/>
                  </a:cubicBezTo>
                  <a:cubicBezTo>
                    <a:pt x="1277" y="669"/>
                    <a:pt x="1399" y="609"/>
                    <a:pt x="1490" y="548"/>
                  </a:cubicBezTo>
                  <a:cubicBezTo>
                    <a:pt x="1581" y="517"/>
                    <a:pt x="1642" y="487"/>
                    <a:pt x="1672" y="426"/>
                  </a:cubicBezTo>
                  <a:cubicBezTo>
                    <a:pt x="1763" y="365"/>
                    <a:pt x="1763" y="244"/>
                    <a:pt x="1733" y="153"/>
                  </a:cubicBezTo>
                  <a:cubicBezTo>
                    <a:pt x="1672" y="62"/>
                    <a:pt x="1581" y="1"/>
                    <a:pt x="1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5" name="Google Shape;275;p33"/>
            <p:cNvSpPr/>
            <p:nvPr/>
          </p:nvSpPr>
          <p:spPr>
            <a:xfrm>
              <a:off x="3083005" y="4232548"/>
              <a:ext cx="11053" cy="23241"/>
            </a:xfrm>
            <a:custGeom>
              <a:avLst/>
              <a:gdLst/>
              <a:ahLst/>
              <a:cxnLst/>
              <a:rect l="l" t="t" r="r" b="b"/>
              <a:pathLst>
                <a:path w="853" h="1794" extrusionOk="0">
                  <a:moveTo>
                    <a:pt x="335" y="0"/>
                  </a:moveTo>
                  <a:cubicBezTo>
                    <a:pt x="214" y="0"/>
                    <a:pt x="123" y="61"/>
                    <a:pt x="92" y="152"/>
                  </a:cubicBezTo>
                  <a:cubicBezTo>
                    <a:pt x="62" y="213"/>
                    <a:pt x="31" y="274"/>
                    <a:pt x="1" y="335"/>
                  </a:cubicBezTo>
                  <a:cubicBezTo>
                    <a:pt x="1" y="487"/>
                    <a:pt x="1" y="608"/>
                    <a:pt x="1" y="730"/>
                  </a:cubicBezTo>
                  <a:cubicBezTo>
                    <a:pt x="31" y="943"/>
                    <a:pt x="92" y="1155"/>
                    <a:pt x="214" y="1307"/>
                  </a:cubicBezTo>
                  <a:cubicBezTo>
                    <a:pt x="401" y="1575"/>
                    <a:pt x="612" y="1678"/>
                    <a:pt x="660" y="1678"/>
                  </a:cubicBezTo>
                  <a:cubicBezTo>
                    <a:pt x="666" y="1678"/>
                    <a:pt x="670" y="1676"/>
                    <a:pt x="670" y="1672"/>
                  </a:cubicBezTo>
                  <a:cubicBezTo>
                    <a:pt x="670" y="1672"/>
                    <a:pt x="487" y="1550"/>
                    <a:pt x="335" y="1246"/>
                  </a:cubicBezTo>
                  <a:cubicBezTo>
                    <a:pt x="244" y="1094"/>
                    <a:pt x="183" y="912"/>
                    <a:pt x="183" y="699"/>
                  </a:cubicBezTo>
                  <a:cubicBezTo>
                    <a:pt x="183" y="608"/>
                    <a:pt x="183" y="487"/>
                    <a:pt x="214" y="395"/>
                  </a:cubicBezTo>
                  <a:cubicBezTo>
                    <a:pt x="244" y="274"/>
                    <a:pt x="275" y="183"/>
                    <a:pt x="335" y="183"/>
                  </a:cubicBezTo>
                  <a:cubicBezTo>
                    <a:pt x="366" y="213"/>
                    <a:pt x="487" y="274"/>
                    <a:pt x="518" y="395"/>
                  </a:cubicBezTo>
                  <a:cubicBezTo>
                    <a:pt x="579" y="487"/>
                    <a:pt x="609" y="578"/>
                    <a:pt x="639" y="699"/>
                  </a:cubicBezTo>
                  <a:cubicBezTo>
                    <a:pt x="700" y="882"/>
                    <a:pt x="730" y="1064"/>
                    <a:pt x="730" y="1246"/>
                  </a:cubicBezTo>
                  <a:cubicBezTo>
                    <a:pt x="700" y="1581"/>
                    <a:pt x="639" y="1794"/>
                    <a:pt x="670" y="1794"/>
                  </a:cubicBezTo>
                  <a:cubicBezTo>
                    <a:pt x="791" y="1642"/>
                    <a:pt x="852" y="1459"/>
                    <a:pt x="852" y="1277"/>
                  </a:cubicBezTo>
                  <a:cubicBezTo>
                    <a:pt x="852" y="1064"/>
                    <a:pt x="852" y="851"/>
                    <a:pt x="791" y="639"/>
                  </a:cubicBezTo>
                  <a:cubicBezTo>
                    <a:pt x="761" y="517"/>
                    <a:pt x="730" y="395"/>
                    <a:pt x="670" y="304"/>
                  </a:cubicBezTo>
                  <a:cubicBezTo>
                    <a:pt x="609" y="152"/>
                    <a:pt x="487" y="31"/>
                    <a:pt x="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6" name="Google Shape;276;p33"/>
            <p:cNvSpPr/>
            <p:nvPr/>
          </p:nvSpPr>
          <p:spPr>
            <a:xfrm>
              <a:off x="3012800" y="3569217"/>
              <a:ext cx="375463" cy="362069"/>
            </a:xfrm>
            <a:custGeom>
              <a:avLst/>
              <a:gdLst/>
              <a:ahLst/>
              <a:cxnLst/>
              <a:rect l="l" t="t" r="r" b="b"/>
              <a:pathLst>
                <a:path w="28977" h="27949" extrusionOk="0">
                  <a:moveTo>
                    <a:pt x="5515" y="1"/>
                  </a:moveTo>
                  <a:cubicBezTo>
                    <a:pt x="2338" y="1"/>
                    <a:pt x="1" y="2149"/>
                    <a:pt x="465" y="5517"/>
                  </a:cubicBezTo>
                  <a:cubicBezTo>
                    <a:pt x="678" y="7310"/>
                    <a:pt x="5542" y="27949"/>
                    <a:pt x="5542" y="27949"/>
                  </a:cubicBezTo>
                  <a:lnTo>
                    <a:pt x="12928" y="24575"/>
                  </a:lnTo>
                  <a:lnTo>
                    <a:pt x="9371" y="10289"/>
                  </a:lnTo>
                  <a:lnTo>
                    <a:pt x="23809" y="17310"/>
                  </a:lnTo>
                  <a:lnTo>
                    <a:pt x="28977" y="7705"/>
                  </a:lnTo>
                  <a:cubicBezTo>
                    <a:pt x="28977" y="7705"/>
                    <a:pt x="11408" y="319"/>
                    <a:pt x="5967" y="15"/>
                  </a:cubicBezTo>
                  <a:cubicBezTo>
                    <a:pt x="5815" y="6"/>
                    <a:pt x="5664" y="1"/>
                    <a:pt x="55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7" name="Google Shape;277;p33"/>
            <p:cNvSpPr/>
            <p:nvPr/>
          </p:nvSpPr>
          <p:spPr>
            <a:xfrm>
              <a:off x="3105068" y="3655630"/>
              <a:ext cx="30333" cy="46896"/>
            </a:xfrm>
            <a:custGeom>
              <a:avLst/>
              <a:gdLst/>
              <a:ahLst/>
              <a:cxnLst/>
              <a:rect l="l" t="t" r="r" b="b"/>
              <a:pathLst>
                <a:path w="2341" h="3620" extrusionOk="0">
                  <a:moveTo>
                    <a:pt x="37" y="1"/>
                  </a:moveTo>
                  <a:cubicBezTo>
                    <a:pt x="35" y="1"/>
                    <a:pt x="33" y="1"/>
                    <a:pt x="31" y="2"/>
                  </a:cubicBezTo>
                  <a:cubicBezTo>
                    <a:pt x="0" y="63"/>
                    <a:pt x="578" y="792"/>
                    <a:pt x="1186" y="1795"/>
                  </a:cubicBezTo>
                  <a:cubicBezTo>
                    <a:pt x="1783" y="2781"/>
                    <a:pt x="2204" y="3620"/>
                    <a:pt x="2276" y="3620"/>
                  </a:cubicBezTo>
                  <a:cubicBezTo>
                    <a:pt x="2278" y="3620"/>
                    <a:pt x="2279" y="3619"/>
                    <a:pt x="2280" y="3619"/>
                  </a:cubicBezTo>
                  <a:cubicBezTo>
                    <a:pt x="2341" y="3588"/>
                    <a:pt x="2037" y="2677"/>
                    <a:pt x="1398" y="1673"/>
                  </a:cubicBezTo>
                  <a:cubicBezTo>
                    <a:pt x="804" y="663"/>
                    <a:pt x="151" y="1"/>
                    <a:pt x="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8" name="Google Shape;278;p33"/>
            <p:cNvSpPr/>
            <p:nvPr/>
          </p:nvSpPr>
          <p:spPr>
            <a:xfrm>
              <a:off x="3086554" y="3666214"/>
              <a:ext cx="50430" cy="36312"/>
            </a:xfrm>
            <a:custGeom>
              <a:avLst/>
              <a:gdLst/>
              <a:ahLst/>
              <a:cxnLst/>
              <a:rect l="l" t="t" r="r" b="b"/>
              <a:pathLst>
                <a:path w="3892" h="2803" extrusionOk="0">
                  <a:moveTo>
                    <a:pt x="45" y="0"/>
                  </a:moveTo>
                  <a:cubicBezTo>
                    <a:pt x="37" y="0"/>
                    <a:pt x="33" y="2"/>
                    <a:pt x="31" y="5"/>
                  </a:cubicBezTo>
                  <a:cubicBezTo>
                    <a:pt x="1" y="66"/>
                    <a:pt x="882" y="644"/>
                    <a:pt x="1946" y="1404"/>
                  </a:cubicBezTo>
                  <a:cubicBezTo>
                    <a:pt x="2957" y="2147"/>
                    <a:pt x="3735" y="2803"/>
                    <a:pt x="3825" y="2803"/>
                  </a:cubicBezTo>
                  <a:cubicBezTo>
                    <a:pt x="3827" y="2803"/>
                    <a:pt x="3829" y="2802"/>
                    <a:pt x="3830" y="2802"/>
                  </a:cubicBezTo>
                  <a:cubicBezTo>
                    <a:pt x="3891" y="2741"/>
                    <a:pt x="3131" y="1951"/>
                    <a:pt x="2067" y="1191"/>
                  </a:cubicBezTo>
                  <a:cubicBezTo>
                    <a:pt x="1092" y="474"/>
                    <a:pt x="171" y="0"/>
                    <a:pt x="4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9" name="Google Shape;279;p33"/>
            <p:cNvSpPr/>
            <p:nvPr/>
          </p:nvSpPr>
          <p:spPr>
            <a:xfrm>
              <a:off x="3073560" y="3669038"/>
              <a:ext cx="491923" cy="563942"/>
            </a:xfrm>
            <a:custGeom>
              <a:avLst/>
              <a:gdLst/>
              <a:ahLst/>
              <a:cxnLst/>
              <a:rect l="l" t="t" r="r" b="b"/>
              <a:pathLst>
                <a:path w="37965" h="43532" extrusionOk="0">
                  <a:moveTo>
                    <a:pt x="24287" y="0"/>
                  </a:moveTo>
                  <a:lnTo>
                    <a:pt x="6171" y="10760"/>
                  </a:lnTo>
                  <a:cubicBezTo>
                    <a:pt x="3496" y="12341"/>
                    <a:pt x="1004" y="15927"/>
                    <a:pt x="882" y="19028"/>
                  </a:cubicBezTo>
                  <a:lnTo>
                    <a:pt x="1" y="43314"/>
                  </a:lnTo>
                  <a:lnTo>
                    <a:pt x="8162" y="43496"/>
                  </a:lnTo>
                  <a:lnTo>
                    <a:pt x="8162" y="43496"/>
                  </a:lnTo>
                  <a:cubicBezTo>
                    <a:pt x="8197" y="42444"/>
                    <a:pt x="11460" y="18238"/>
                    <a:pt x="11460" y="18238"/>
                  </a:cubicBezTo>
                  <a:cubicBezTo>
                    <a:pt x="11460" y="18238"/>
                    <a:pt x="31004" y="9028"/>
                    <a:pt x="33679" y="8055"/>
                  </a:cubicBezTo>
                  <a:cubicBezTo>
                    <a:pt x="35776" y="7265"/>
                    <a:pt x="37965" y="4408"/>
                    <a:pt x="37965" y="4408"/>
                  </a:cubicBezTo>
                  <a:lnTo>
                    <a:pt x="24287" y="0"/>
                  </a:lnTo>
                  <a:close/>
                  <a:moveTo>
                    <a:pt x="8162" y="43496"/>
                  </a:moveTo>
                  <a:cubicBezTo>
                    <a:pt x="8161" y="43519"/>
                    <a:pt x="8162" y="43531"/>
                    <a:pt x="8165" y="43531"/>
                  </a:cubicBezTo>
                  <a:cubicBezTo>
                    <a:pt x="8167" y="43531"/>
                    <a:pt x="8171" y="43520"/>
                    <a:pt x="8177" y="43496"/>
                  </a:cubicBezTo>
                  <a:lnTo>
                    <a:pt x="8162" y="4349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0" name="Google Shape;280;p33"/>
            <p:cNvSpPr/>
            <p:nvPr/>
          </p:nvSpPr>
          <p:spPr>
            <a:xfrm>
              <a:off x="3082616" y="3685570"/>
              <a:ext cx="272556" cy="287464"/>
            </a:xfrm>
            <a:custGeom>
              <a:avLst/>
              <a:gdLst/>
              <a:ahLst/>
              <a:cxnLst/>
              <a:rect l="l" t="t" r="r" b="b"/>
              <a:pathLst>
                <a:path w="21035" h="22190" extrusionOk="0">
                  <a:moveTo>
                    <a:pt x="21034" y="1"/>
                  </a:moveTo>
                  <a:lnTo>
                    <a:pt x="21034" y="1"/>
                  </a:lnTo>
                  <a:cubicBezTo>
                    <a:pt x="20913" y="31"/>
                    <a:pt x="20822" y="62"/>
                    <a:pt x="20730" y="122"/>
                  </a:cubicBezTo>
                  <a:cubicBezTo>
                    <a:pt x="20518" y="244"/>
                    <a:pt x="20244" y="396"/>
                    <a:pt x="19879" y="578"/>
                  </a:cubicBezTo>
                  <a:cubicBezTo>
                    <a:pt x="19150" y="1004"/>
                    <a:pt x="18116" y="1612"/>
                    <a:pt x="16840" y="2402"/>
                  </a:cubicBezTo>
                  <a:cubicBezTo>
                    <a:pt x="14317" y="3922"/>
                    <a:pt x="10882" y="6201"/>
                    <a:pt x="6961" y="8481"/>
                  </a:cubicBezTo>
                  <a:cubicBezTo>
                    <a:pt x="5989" y="8998"/>
                    <a:pt x="5046" y="9606"/>
                    <a:pt x="4165" y="10244"/>
                  </a:cubicBezTo>
                  <a:cubicBezTo>
                    <a:pt x="3314" y="10882"/>
                    <a:pt x="2615" y="11642"/>
                    <a:pt x="2007" y="12493"/>
                  </a:cubicBezTo>
                  <a:cubicBezTo>
                    <a:pt x="1064" y="13983"/>
                    <a:pt x="487" y="15655"/>
                    <a:pt x="274" y="17417"/>
                  </a:cubicBezTo>
                  <a:cubicBezTo>
                    <a:pt x="92" y="18572"/>
                    <a:pt x="31" y="19758"/>
                    <a:pt x="31" y="20913"/>
                  </a:cubicBezTo>
                  <a:lnTo>
                    <a:pt x="31" y="21886"/>
                  </a:lnTo>
                  <a:cubicBezTo>
                    <a:pt x="1" y="21977"/>
                    <a:pt x="31" y="22098"/>
                    <a:pt x="31" y="22190"/>
                  </a:cubicBezTo>
                  <a:cubicBezTo>
                    <a:pt x="61" y="22098"/>
                    <a:pt x="61" y="21977"/>
                    <a:pt x="61" y="21855"/>
                  </a:cubicBezTo>
                  <a:cubicBezTo>
                    <a:pt x="61" y="21612"/>
                    <a:pt x="92" y="21308"/>
                    <a:pt x="122" y="20913"/>
                  </a:cubicBezTo>
                  <a:cubicBezTo>
                    <a:pt x="153" y="19728"/>
                    <a:pt x="274" y="18572"/>
                    <a:pt x="426" y="17417"/>
                  </a:cubicBezTo>
                  <a:cubicBezTo>
                    <a:pt x="669" y="15715"/>
                    <a:pt x="1277" y="14074"/>
                    <a:pt x="2219" y="12615"/>
                  </a:cubicBezTo>
                  <a:cubicBezTo>
                    <a:pt x="2797" y="11764"/>
                    <a:pt x="3496" y="11034"/>
                    <a:pt x="4317" y="10426"/>
                  </a:cubicBezTo>
                  <a:cubicBezTo>
                    <a:pt x="5198" y="9788"/>
                    <a:pt x="6141" y="9211"/>
                    <a:pt x="7113" y="8694"/>
                  </a:cubicBezTo>
                  <a:cubicBezTo>
                    <a:pt x="11034" y="6414"/>
                    <a:pt x="14439" y="4135"/>
                    <a:pt x="16961" y="2554"/>
                  </a:cubicBezTo>
                  <a:cubicBezTo>
                    <a:pt x="18208" y="1733"/>
                    <a:pt x="19241" y="1125"/>
                    <a:pt x="19940" y="670"/>
                  </a:cubicBezTo>
                  <a:lnTo>
                    <a:pt x="20761" y="183"/>
                  </a:lnTo>
                  <a:cubicBezTo>
                    <a:pt x="20852" y="122"/>
                    <a:pt x="20943" y="62"/>
                    <a:pt x="2103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1" name="Google Shape;281;p33"/>
            <p:cNvSpPr/>
            <p:nvPr/>
          </p:nvSpPr>
          <p:spPr>
            <a:xfrm>
              <a:off x="3450418" y="3693848"/>
              <a:ext cx="21665" cy="68517"/>
            </a:xfrm>
            <a:custGeom>
              <a:avLst/>
              <a:gdLst/>
              <a:ahLst/>
              <a:cxnLst/>
              <a:rect l="l" t="t" r="r" b="b"/>
              <a:pathLst>
                <a:path w="1672" h="5289" extrusionOk="0">
                  <a:moveTo>
                    <a:pt x="608" y="0"/>
                  </a:moveTo>
                  <a:cubicBezTo>
                    <a:pt x="426" y="213"/>
                    <a:pt x="274" y="456"/>
                    <a:pt x="213" y="760"/>
                  </a:cubicBezTo>
                  <a:cubicBezTo>
                    <a:pt x="31" y="1429"/>
                    <a:pt x="0" y="2128"/>
                    <a:pt x="122" y="2827"/>
                  </a:cubicBezTo>
                  <a:cubicBezTo>
                    <a:pt x="274" y="3526"/>
                    <a:pt x="578" y="4164"/>
                    <a:pt x="1003" y="4711"/>
                  </a:cubicBezTo>
                  <a:cubicBezTo>
                    <a:pt x="1368" y="5137"/>
                    <a:pt x="1642" y="5289"/>
                    <a:pt x="1672" y="5289"/>
                  </a:cubicBezTo>
                  <a:cubicBezTo>
                    <a:pt x="1520" y="5046"/>
                    <a:pt x="1338" y="4803"/>
                    <a:pt x="1155" y="4620"/>
                  </a:cubicBezTo>
                  <a:cubicBezTo>
                    <a:pt x="395" y="3496"/>
                    <a:pt x="122" y="2128"/>
                    <a:pt x="395" y="821"/>
                  </a:cubicBezTo>
                  <a:cubicBezTo>
                    <a:pt x="487" y="547"/>
                    <a:pt x="547" y="274"/>
                    <a:pt x="6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2" name="Google Shape;282;p33"/>
            <p:cNvSpPr/>
            <p:nvPr/>
          </p:nvSpPr>
          <p:spPr>
            <a:xfrm>
              <a:off x="3112543" y="3681242"/>
              <a:ext cx="309977" cy="548914"/>
            </a:xfrm>
            <a:custGeom>
              <a:avLst/>
              <a:gdLst/>
              <a:ahLst/>
              <a:cxnLst/>
              <a:rect l="l" t="t" r="r" b="b"/>
              <a:pathLst>
                <a:path w="23923" h="42372" extrusionOk="0">
                  <a:moveTo>
                    <a:pt x="23922" y="0"/>
                  </a:moveTo>
                  <a:cubicBezTo>
                    <a:pt x="23892" y="0"/>
                    <a:pt x="23831" y="31"/>
                    <a:pt x="23801" y="61"/>
                  </a:cubicBezTo>
                  <a:lnTo>
                    <a:pt x="23466" y="274"/>
                  </a:lnTo>
                  <a:cubicBezTo>
                    <a:pt x="23193" y="487"/>
                    <a:pt x="22767" y="791"/>
                    <a:pt x="22190" y="1155"/>
                  </a:cubicBezTo>
                  <a:cubicBezTo>
                    <a:pt x="21095" y="1885"/>
                    <a:pt x="19424" y="2888"/>
                    <a:pt x="17326" y="4043"/>
                  </a:cubicBezTo>
                  <a:cubicBezTo>
                    <a:pt x="14864" y="5380"/>
                    <a:pt x="12463" y="6839"/>
                    <a:pt x="10183" y="8450"/>
                  </a:cubicBezTo>
                  <a:cubicBezTo>
                    <a:pt x="8815" y="9423"/>
                    <a:pt x="7569" y="10517"/>
                    <a:pt x="6414" y="11733"/>
                  </a:cubicBezTo>
                  <a:cubicBezTo>
                    <a:pt x="5168" y="13040"/>
                    <a:pt x="4165" y="14530"/>
                    <a:pt x="3405" y="16171"/>
                  </a:cubicBezTo>
                  <a:cubicBezTo>
                    <a:pt x="2675" y="17812"/>
                    <a:pt x="2159" y="19514"/>
                    <a:pt x="1885" y="21308"/>
                  </a:cubicBezTo>
                  <a:cubicBezTo>
                    <a:pt x="1581" y="23010"/>
                    <a:pt x="1460" y="24651"/>
                    <a:pt x="1338" y="26232"/>
                  </a:cubicBezTo>
                  <a:cubicBezTo>
                    <a:pt x="1217" y="27812"/>
                    <a:pt x="1095" y="29332"/>
                    <a:pt x="943" y="30730"/>
                  </a:cubicBezTo>
                  <a:cubicBezTo>
                    <a:pt x="791" y="32129"/>
                    <a:pt x="700" y="33436"/>
                    <a:pt x="609" y="34621"/>
                  </a:cubicBezTo>
                  <a:cubicBezTo>
                    <a:pt x="396" y="36992"/>
                    <a:pt x="244" y="38937"/>
                    <a:pt x="122" y="40275"/>
                  </a:cubicBezTo>
                  <a:cubicBezTo>
                    <a:pt x="92" y="40943"/>
                    <a:pt x="31" y="41430"/>
                    <a:pt x="31" y="41794"/>
                  </a:cubicBezTo>
                  <a:cubicBezTo>
                    <a:pt x="31" y="41977"/>
                    <a:pt x="1" y="42098"/>
                    <a:pt x="1" y="42190"/>
                  </a:cubicBezTo>
                  <a:cubicBezTo>
                    <a:pt x="1" y="42311"/>
                    <a:pt x="1" y="42372"/>
                    <a:pt x="1" y="42372"/>
                  </a:cubicBezTo>
                  <a:cubicBezTo>
                    <a:pt x="1" y="42311"/>
                    <a:pt x="31" y="42281"/>
                    <a:pt x="31" y="42250"/>
                  </a:cubicBezTo>
                  <a:cubicBezTo>
                    <a:pt x="31" y="42129"/>
                    <a:pt x="61" y="42007"/>
                    <a:pt x="61" y="41825"/>
                  </a:cubicBezTo>
                  <a:cubicBezTo>
                    <a:pt x="122" y="41460"/>
                    <a:pt x="153" y="40943"/>
                    <a:pt x="244" y="40305"/>
                  </a:cubicBezTo>
                  <a:cubicBezTo>
                    <a:pt x="365" y="38968"/>
                    <a:pt x="548" y="37053"/>
                    <a:pt x="791" y="34682"/>
                  </a:cubicBezTo>
                  <a:cubicBezTo>
                    <a:pt x="913" y="33466"/>
                    <a:pt x="1034" y="32159"/>
                    <a:pt x="1186" y="30761"/>
                  </a:cubicBezTo>
                  <a:cubicBezTo>
                    <a:pt x="1308" y="29363"/>
                    <a:pt x="1460" y="27873"/>
                    <a:pt x="1551" y="26293"/>
                  </a:cubicBezTo>
                  <a:cubicBezTo>
                    <a:pt x="1642" y="24712"/>
                    <a:pt x="1824" y="23040"/>
                    <a:pt x="2098" y="21338"/>
                  </a:cubicBezTo>
                  <a:cubicBezTo>
                    <a:pt x="2402" y="19606"/>
                    <a:pt x="2888" y="17873"/>
                    <a:pt x="3618" y="16262"/>
                  </a:cubicBezTo>
                  <a:cubicBezTo>
                    <a:pt x="4378" y="14682"/>
                    <a:pt x="5381" y="13192"/>
                    <a:pt x="6597" y="11916"/>
                  </a:cubicBezTo>
                  <a:cubicBezTo>
                    <a:pt x="7721" y="10700"/>
                    <a:pt x="8967" y="9605"/>
                    <a:pt x="10305" y="8633"/>
                  </a:cubicBezTo>
                  <a:cubicBezTo>
                    <a:pt x="12584" y="7022"/>
                    <a:pt x="14955" y="5563"/>
                    <a:pt x="17417" y="4225"/>
                  </a:cubicBezTo>
                  <a:cubicBezTo>
                    <a:pt x="19484" y="3010"/>
                    <a:pt x="21156" y="2007"/>
                    <a:pt x="22250" y="1247"/>
                  </a:cubicBezTo>
                  <a:cubicBezTo>
                    <a:pt x="22797" y="852"/>
                    <a:pt x="23223" y="548"/>
                    <a:pt x="23497" y="335"/>
                  </a:cubicBezTo>
                  <a:lnTo>
                    <a:pt x="23831" y="92"/>
                  </a:lnTo>
                  <a:cubicBezTo>
                    <a:pt x="23892" y="31"/>
                    <a:pt x="23922" y="0"/>
                    <a:pt x="239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3" name="Google Shape;283;p33"/>
            <p:cNvSpPr/>
            <p:nvPr/>
          </p:nvSpPr>
          <p:spPr>
            <a:xfrm>
              <a:off x="3221225" y="3099712"/>
              <a:ext cx="141403" cy="95281"/>
            </a:xfrm>
            <a:custGeom>
              <a:avLst/>
              <a:gdLst/>
              <a:ahLst/>
              <a:cxnLst/>
              <a:rect l="l" t="t" r="r" b="b"/>
              <a:pathLst>
                <a:path w="10913" h="7355" extrusionOk="0">
                  <a:moveTo>
                    <a:pt x="4696" y="0"/>
                  </a:moveTo>
                  <a:cubicBezTo>
                    <a:pt x="3862" y="0"/>
                    <a:pt x="3107" y="574"/>
                    <a:pt x="2888" y="1391"/>
                  </a:cubicBezTo>
                  <a:cubicBezTo>
                    <a:pt x="2687" y="1341"/>
                    <a:pt x="2483" y="1316"/>
                    <a:pt x="2281" y="1316"/>
                  </a:cubicBezTo>
                  <a:cubicBezTo>
                    <a:pt x="1751" y="1316"/>
                    <a:pt x="1231" y="1487"/>
                    <a:pt x="791" y="1817"/>
                  </a:cubicBezTo>
                  <a:cubicBezTo>
                    <a:pt x="214" y="2273"/>
                    <a:pt x="1" y="3094"/>
                    <a:pt x="305" y="3793"/>
                  </a:cubicBezTo>
                  <a:cubicBezTo>
                    <a:pt x="457" y="4066"/>
                    <a:pt x="700" y="4279"/>
                    <a:pt x="852" y="4553"/>
                  </a:cubicBezTo>
                  <a:cubicBezTo>
                    <a:pt x="1065" y="5039"/>
                    <a:pt x="943" y="5586"/>
                    <a:pt x="1126" y="6072"/>
                  </a:cubicBezTo>
                  <a:cubicBezTo>
                    <a:pt x="1399" y="6802"/>
                    <a:pt x="2098" y="7288"/>
                    <a:pt x="2888" y="7349"/>
                  </a:cubicBezTo>
                  <a:cubicBezTo>
                    <a:pt x="2981" y="7353"/>
                    <a:pt x="3073" y="7354"/>
                    <a:pt x="3166" y="7354"/>
                  </a:cubicBezTo>
                  <a:cubicBezTo>
                    <a:pt x="3839" y="7354"/>
                    <a:pt x="4527" y="7255"/>
                    <a:pt x="5168" y="7015"/>
                  </a:cubicBezTo>
                  <a:lnTo>
                    <a:pt x="10913" y="2121"/>
                  </a:lnTo>
                  <a:cubicBezTo>
                    <a:pt x="10422" y="854"/>
                    <a:pt x="9227" y="71"/>
                    <a:pt x="7927" y="71"/>
                  </a:cubicBezTo>
                  <a:cubicBezTo>
                    <a:pt x="7698" y="71"/>
                    <a:pt x="7467" y="95"/>
                    <a:pt x="7235" y="145"/>
                  </a:cubicBezTo>
                  <a:cubicBezTo>
                    <a:pt x="6901" y="267"/>
                    <a:pt x="6566" y="328"/>
                    <a:pt x="6232" y="358"/>
                  </a:cubicBezTo>
                  <a:cubicBezTo>
                    <a:pt x="5806" y="297"/>
                    <a:pt x="5381" y="176"/>
                    <a:pt x="4986" y="24"/>
                  </a:cubicBezTo>
                  <a:cubicBezTo>
                    <a:pt x="4889" y="8"/>
                    <a:pt x="4792" y="0"/>
                    <a:pt x="46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4" name="Google Shape;284;p33"/>
            <p:cNvSpPr/>
            <p:nvPr/>
          </p:nvSpPr>
          <p:spPr>
            <a:xfrm>
              <a:off x="3254702" y="3134666"/>
              <a:ext cx="154801" cy="226395"/>
            </a:xfrm>
            <a:custGeom>
              <a:avLst/>
              <a:gdLst/>
              <a:ahLst/>
              <a:cxnLst/>
              <a:rect l="l" t="t" r="r" b="b"/>
              <a:pathLst>
                <a:path w="11947" h="17476" extrusionOk="0">
                  <a:moveTo>
                    <a:pt x="9818" y="0"/>
                  </a:moveTo>
                  <a:lnTo>
                    <a:pt x="3314" y="365"/>
                  </a:lnTo>
                  <a:cubicBezTo>
                    <a:pt x="1429" y="456"/>
                    <a:pt x="1" y="2098"/>
                    <a:pt x="183" y="3982"/>
                  </a:cubicBezTo>
                  <a:cubicBezTo>
                    <a:pt x="396" y="6080"/>
                    <a:pt x="700" y="8633"/>
                    <a:pt x="1216" y="10153"/>
                  </a:cubicBezTo>
                  <a:cubicBezTo>
                    <a:pt x="2159" y="13192"/>
                    <a:pt x="4621" y="13192"/>
                    <a:pt x="4621" y="13192"/>
                  </a:cubicBezTo>
                  <a:cubicBezTo>
                    <a:pt x="4621" y="13192"/>
                    <a:pt x="4681" y="13709"/>
                    <a:pt x="4773" y="14438"/>
                  </a:cubicBezTo>
                  <a:cubicBezTo>
                    <a:pt x="4997" y="16202"/>
                    <a:pt x="6510" y="17476"/>
                    <a:pt x="8244" y="17476"/>
                  </a:cubicBezTo>
                  <a:cubicBezTo>
                    <a:pt x="8392" y="17476"/>
                    <a:pt x="8543" y="17467"/>
                    <a:pt x="8694" y="17447"/>
                  </a:cubicBezTo>
                  <a:cubicBezTo>
                    <a:pt x="10609" y="17204"/>
                    <a:pt x="11946" y="15441"/>
                    <a:pt x="11672" y="13526"/>
                  </a:cubicBezTo>
                  <a:lnTo>
                    <a:pt x="9970" y="1034"/>
                  </a:lnTo>
                  <a:lnTo>
                    <a:pt x="9818" y="0"/>
                  </a:ln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5" name="Google Shape;285;p33"/>
            <p:cNvSpPr/>
            <p:nvPr/>
          </p:nvSpPr>
          <p:spPr>
            <a:xfrm>
              <a:off x="3268486" y="3203925"/>
              <a:ext cx="11040" cy="10299"/>
            </a:xfrm>
            <a:custGeom>
              <a:avLst/>
              <a:gdLst/>
              <a:ahLst/>
              <a:cxnLst/>
              <a:rect l="l" t="t" r="r" b="b"/>
              <a:pathLst>
                <a:path w="852" h="795" extrusionOk="0">
                  <a:moveTo>
                    <a:pt x="449" y="0"/>
                  </a:moveTo>
                  <a:cubicBezTo>
                    <a:pt x="432" y="0"/>
                    <a:pt x="414" y="1"/>
                    <a:pt x="396" y="4"/>
                  </a:cubicBezTo>
                  <a:cubicBezTo>
                    <a:pt x="152" y="34"/>
                    <a:pt x="0" y="217"/>
                    <a:pt x="31" y="430"/>
                  </a:cubicBezTo>
                  <a:cubicBezTo>
                    <a:pt x="61" y="642"/>
                    <a:pt x="274" y="794"/>
                    <a:pt x="487" y="794"/>
                  </a:cubicBezTo>
                  <a:cubicBezTo>
                    <a:pt x="699" y="764"/>
                    <a:pt x="851" y="582"/>
                    <a:pt x="821" y="369"/>
                  </a:cubicBezTo>
                  <a:cubicBezTo>
                    <a:pt x="793" y="146"/>
                    <a:pt x="638" y="0"/>
                    <a:pt x="4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6" name="Google Shape;286;p33"/>
            <p:cNvSpPr/>
            <p:nvPr/>
          </p:nvSpPr>
          <p:spPr>
            <a:xfrm>
              <a:off x="3266517" y="3195155"/>
              <a:ext cx="21276" cy="7281"/>
            </a:xfrm>
            <a:custGeom>
              <a:avLst/>
              <a:gdLst/>
              <a:ahLst/>
              <a:cxnLst/>
              <a:rect l="l" t="t" r="r" b="b"/>
              <a:pathLst>
                <a:path w="1642" h="562" extrusionOk="0">
                  <a:moveTo>
                    <a:pt x="894" y="1"/>
                  </a:moveTo>
                  <a:cubicBezTo>
                    <a:pt x="838" y="1"/>
                    <a:pt x="783" y="5"/>
                    <a:pt x="730" y="12"/>
                  </a:cubicBezTo>
                  <a:cubicBezTo>
                    <a:pt x="517" y="43"/>
                    <a:pt x="304" y="134"/>
                    <a:pt x="152" y="316"/>
                  </a:cubicBezTo>
                  <a:cubicBezTo>
                    <a:pt x="31" y="438"/>
                    <a:pt x="0" y="529"/>
                    <a:pt x="31" y="559"/>
                  </a:cubicBezTo>
                  <a:cubicBezTo>
                    <a:pt x="32" y="561"/>
                    <a:pt x="35" y="562"/>
                    <a:pt x="38" y="562"/>
                  </a:cubicBezTo>
                  <a:cubicBezTo>
                    <a:pt x="90" y="562"/>
                    <a:pt x="359" y="313"/>
                    <a:pt x="791" y="255"/>
                  </a:cubicBezTo>
                  <a:cubicBezTo>
                    <a:pt x="864" y="245"/>
                    <a:pt x="935" y="241"/>
                    <a:pt x="1002" y="241"/>
                  </a:cubicBezTo>
                  <a:cubicBezTo>
                    <a:pt x="1256" y="241"/>
                    <a:pt x="1455" y="301"/>
                    <a:pt x="1539" y="301"/>
                  </a:cubicBezTo>
                  <a:cubicBezTo>
                    <a:pt x="1561" y="301"/>
                    <a:pt x="1576" y="296"/>
                    <a:pt x="1581" y="286"/>
                  </a:cubicBezTo>
                  <a:cubicBezTo>
                    <a:pt x="1642" y="225"/>
                    <a:pt x="1551" y="164"/>
                    <a:pt x="1399" y="103"/>
                  </a:cubicBezTo>
                  <a:cubicBezTo>
                    <a:pt x="1239" y="35"/>
                    <a:pt x="1062" y="1"/>
                    <a:pt x="89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7" name="Google Shape;287;p33"/>
            <p:cNvSpPr/>
            <p:nvPr/>
          </p:nvSpPr>
          <p:spPr>
            <a:xfrm>
              <a:off x="3321254" y="3194908"/>
              <a:ext cx="11040" cy="10312"/>
            </a:xfrm>
            <a:custGeom>
              <a:avLst/>
              <a:gdLst/>
              <a:ahLst/>
              <a:cxnLst/>
              <a:rect l="l" t="t" r="r" b="b"/>
              <a:pathLst>
                <a:path w="852" h="796" extrusionOk="0">
                  <a:moveTo>
                    <a:pt x="396" y="1"/>
                  </a:moveTo>
                  <a:cubicBezTo>
                    <a:pt x="183" y="31"/>
                    <a:pt x="0" y="214"/>
                    <a:pt x="31" y="457"/>
                  </a:cubicBezTo>
                  <a:cubicBezTo>
                    <a:pt x="59" y="651"/>
                    <a:pt x="239" y="795"/>
                    <a:pt x="432" y="795"/>
                  </a:cubicBezTo>
                  <a:cubicBezTo>
                    <a:pt x="450" y="795"/>
                    <a:pt x="468" y="794"/>
                    <a:pt x="487" y="791"/>
                  </a:cubicBezTo>
                  <a:cubicBezTo>
                    <a:pt x="700" y="761"/>
                    <a:pt x="851" y="578"/>
                    <a:pt x="851" y="366"/>
                  </a:cubicBezTo>
                  <a:cubicBezTo>
                    <a:pt x="791" y="153"/>
                    <a:pt x="608" y="1"/>
                    <a:pt x="3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8" name="Google Shape;288;p33"/>
            <p:cNvSpPr/>
            <p:nvPr/>
          </p:nvSpPr>
          <p:spPr>
            <a:xfrm>
              <a:off x="3321254" y="3187291"/>
              <a:ext cx="21678" cy="7358"/>
            </a:xfrm>
            <a:custGeom>
              <a:avLst/>
              <a:gdLst/>
              <a:ahLst/>
              <a:cxnLst/>
              <a:rect l="l" t="t" r="r" b="b"/>
              <a:pathLst>
                <a:path w="1673" h="568" extrusionOk="0">
                  <a:moveTo>
                    <a:pt x="897" y="0"/>
                  </a:moveTo>
                  <a:cubicBezTo>
                    <a:pt x="843" y="0"/>
                    <a:pt x="787" y="4"/>
                    <a:pt x="730" y="11"/>
                  </a:cubicBezTo>
                  <a:cubicBezTo>
                    <a:pt x="517" y="72"/>
                    <a:pt x="304" y="163"/>
                    <a:pt x="152" y="315"/>
                  </a:cubicBezTo>
                  <a:cubicBezTo>
                    <a:pt x="31" y="437"/>
                    <a:pt x="0" y="559"/>
                    <a:pt x="31" y="559"/>
                  </a:cubicBezTo>
                  <a:cubicBezTo>
                    <a:pt x="37" y="565"/>
                    <a:pt x="45" y="567"/>
                    <a:pt x="54" y="567"/>
                  </a:cubicBezTo>
                  <a:cubicBezTo>
                    <a:pt x="142" y="567"/>
                    <a:pt x="380" y="340"/>
                    <a:pt x="791" y="285"/>
                  </a:cubicBezTo>
                  <a:cubicBezTo>
                    <a:pt x="879" y="266"/>
                    <a:pt x="963" y="259"/>
                    <a:pt x="1042" y="259"/>
                  </a:cubicBezTo>
                  <a:cubicBezTo>
                    <a:pt x="1287" y="259"/>
                    <a:pt x="1478" y="328"/>
                    <a:pt x="1567" y="328"/>
                  </a:cubicBezTo>
                  <a:cubicBezTo>
                    <a:pt x="1587" y="328"/>
                    <a:pt x="1602" y="324"/>
                    <a:pt x="1611" y="315"/>
                  </a:cubicBezTo>
                  <a:cubicBezTo>
                    <a:pt x="1672" y="255"/>
                    <a:pt x="1551" y="194"/>
                    <a:pt x="1399" y="133"/>
                  </a:cubicBezTo>
                  <a:cubicBezTo>
                    <a:pt x="1236" y="40"/>
                    <a:pt x="1074" y="0"/>
                    <a:pt x="8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9" name="Google Shape;289;p33"/>
            <p:cNvSpPr/>
            <p:nvPr/>
          </p:nvSpPr>
          <p:spPr>
            <a:xfrm>
              <a:off x="3292506" y="3192551"/>
              <a:ext cx="15367" cy="48450"/>
            </a:xfrm>
            <a:custGeom>
              <a:avLst/>
              <a:gdLst/>
              <a:ahLst/>
              <a:cxnLst/>
              <a:rect l="l" t="t" r="r" b="b"/>
              <a:pathLst>
                <a:path w="1186" h="3740" extrusionOk="0">
                  <a:moveTo>
                    <a:pt x="791" y="1"/>
                  </a:moveTo>
                  <a:lnTo>
                    <a:pt x="791" y="1"/>
                  </a:lnTo>
                  <a:cubicBezTo>
                    <a:pt x="548" y="730"/>
                    <a:pt x="365" y="1520"/>
                    <a:pt x="244" y="2280"/>
                  </a:cubicBezTo>
                  <a:cubicBezTo>
                    <a:pt x="183" y="2584"/>
                    <a:pt x="122" y="2888"/>
                    <a:pt x="61" y="3162"/>
                  </a:cubicBezTo>
                  <a:cubicBezTo>
                    <a:pt x="1" y="3314"/>
                    <a:pt x="1" y="3466"/>
                    <a:pt x="61" y="3618"/>
                  </a:cubicBezTo>
                  <a:cubicBezTo>
                    <a:pt x="92" y="3678"/>
                    <a:pt x="183" y="3739"/>
                    <a:pt x="274" y="3739"/>
                  </a:cubicBezTo>
                  <a:lnTo>
                    <a:pt x="456" y="3739"/>
                  </a:lnTo>
                  <a:cubicBezTo>
                    <a:pt x="700" y="3739"/>
                    <a:pt x="943" y="3678"/>
                    <a:pt x="1186" y="3587"/>
                  </a:cubicBezTo>
                  <a:cubicBezTo>
                    <a:pt x="1064" y="3572"/>
                    <a:pt x="943" y="3564"/>
                    <a:pt x="825" y="3564"/>
                  </a:cubicBezTo>
                  <a:cubicBezTo>
                    <a:pt x="707" y="3564"/>
                    <a:pt x="593" y="3572"/>
                    <a:pt x="487" y="3587"/>
                  </a:cubicBezTo>
                  <a:cubicBezTo>
                    <a:pt x="365" y="3587"/>
                    <a:pt x="244" y="3587"/>
                    <a:pt x="213" y="3526"/>
                  </a:cubicBezTo>
                  <a:cubicBezTo>
                    <a:pt x="183" y="3405"/>
                    <a:pt x="183" y="3283"/>
                    <a:pt x="213" y="3192"/>
                  </a:cubicBezTo>
                  <a:cubicBezTo>
                    <a:pt x="274" y="2919"/>
                    <a:pt x="365" y="2615"/>
                    <a:pt x="426" y="2311"/>
                  </a:cubicBezTo>
                  <a:cubicBezTo>
                    <a:pt x="608" y="1551"/>
                    <a:pt x="730" y="760"/>
                    <a:pt x="79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0" name="Google Shape;290;p33"/>
            <p:cNvSpPr/>
            <p:nvPr/>
          </p:nvSpPr>
          <p:spPr>
            <a:xfrm>
              <a:off x="3314556" y="3282733"/>
              <a:ext cx="51609" cy="32296"/>
            </a:xfrm>
            <a:custGeom>
              <a:avLst/>
              <a:gdLst/>
              <a:ahLst/>
              <a:cxnLst/>
              <a:rect l="l" t="t" r="r" b="b"/>
              <a:pathLst>
                <a:path w="3983" h="2493" extrusionOk="0">
                  <a:moveTo>
                    <a:pt x="3983" y="0"/>
                  </a:moveTo>
                  <a:lnTo>
                    <a:pt x="3983" y="0"/>
                  </a:lnTo>
                  <a:cubicBezTo>
                    <a:pt x="2858" y="942"/>
                    <a:pt x="1460" y="1550"/>
                    <a:pt x="1" y="1763"/>
                  </a:cubicBezTo>
                  <a:lnTo>
                    <a:pt x="153" y="2493"/>
                  </a:lnTo>
                  <a:cubicBezTo>
                    <a:pt x="3314" y="2310"/>
                    <a:pt x="3982" y="0"/>
                    <a:pt x="3983" y="0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1" name="Google Shape;291;p33"/>
            <p:cNvSpPr/>
            <p:nvPr/>
          </p:nvSpPr>
          <p:spPr>
            <a:xfrm>
              <a:off x="3309438" y="3240201"/>
              <a:ext cx="16948" cy="18383"/>
            </a:xfrm>
            <a:custGeom>
              <a:avLst/>
              <a:gdLst/>
              <a:ahLst/>
              <a:cxnLst/>
              <a:rect l="l" t="t" r="r" b="b"/>
              <a:pathLst>
                <a:path w="1308" h="1419" extrusionOk="0">
                  <a:moveTo>
                    <a:pt x="1186" y="0"/>
                  </a:moveTo>
                  <a:cubicBezTo>
                    <a:pt x="1125" y="0"/>
                    <a:pt x="1186" y="487"/>
                    <a:pt x="852" y="882"/>
                  </a:cubicBezTo>
                  <a:cubicBezTo>
                    <a:pt x="517" y="1277"/>
                    <a:pt x="1" y="1307"/>
                    <a:pt x="1" y="1368"/>
                  </a:cubicBezTo>
                  <a:cubicBezTo>
                    <a:pt x="1" y="1404"/>
                    <a:pt x="42" y="1419"/>
                    <a:pt x="120" y="1419"/>
                  </a:cubicBezTo>
                  <a:cubicBezTo>
                    <a:pt x="174" y="1419"/>
                    <a:pt x="247" y="1411"/>
                    <a:pt x="335" y="1399"/>
                  </a:cubicBezTo>
                  <a:cubicBezTo>
                    <a:pt x="608" y="1368"/>
                    <a:pt x="882" y="1247"/>
                    <a:pt x="1034" y="1034"/>
                  </a:cubicBezTo>
                  <a:cubicBezTo>
                    <a:pt x="1216" y="821"/>
                    <a:pt x="1308" y="578"/>
                    <a:pt x="1308" y="304"/>
                  </a:cubicBezTo>
                  <a:cubicBezTo>
                    <a:pt x="1308" y="122"/>
                    <a:pt x="1216" y="0"/>
                    <a:pt x="118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2" name="Google Shape;292;p33"/>
            <p:cNvSpPr/>
            <p:nvPr/>
          </p:nvSpPr>
          <p:spPr>
            <a:xfrm>
              <a:off x="3316136" y="3166782"/>
              <a:ext cx="26796" cy="6983"/>
            </a:xfrm>
            <a:custGeom>
              <a:avLst/>
              <a:gdLst/>
              <a:ahLst/>
              <a:cxnLst/>
              <a:rect l="l" t="t" r="r" b="b"/>
              <a:pathLst>
                <a:path w="2068" h="539" extrusionOk="0">
                  <a:moveTo>
                    <a:pt x="1079" y="1"/>
                  </a:moveTo>
                  <a:cubicBezTo>
                    <a:pt x="797" y="1"/>
                    <a:pt x="522" y="78"/>
                    <a:pt x="274" y="227"/>
                  </a:cubicBezTo>
                  <a:cubicBezTo>
                    <a:pt x="91" y="318"/>
                    <a:pt x="0" y="439"/>
                    <a:pt x="31" y="500"/>
                  </a:cubicBezTo>
                  <a:cubicBezTo>
                    <a:pt x="49" y="528"/>
                    <a:pt x="101" y="539"/>
                    <a:pt x="179" y="539"/>
                  </a:cubicBezTo>
                  <a:cubicBezTo>
                    <a:pt x="358" y="539"/>
                    <a:pt x="674" y="482"/>
                    <a:pt x="1034" y="439"/>
                  </a:cubicBezTo>
                  <a:cubicBezTo>
                    <a:pt x="1117" y="434"/>
                    <a:pt x="1197" y="433"/>
                    <a:pt x="1274" y="433"/>
                  </a:cubicBezTo>
                  <a:cubicBezTo>
                    <a:pt x="1469" y="433"/>
                    <a:pt x="1642" y="444"/>
                    <a:pt x="1775" y="444"/>
                  </a:cubicBezTo>
                  <a:cubicBezTo>
                    <a:pt x="1916" y="444"/>
                    <a:pt x="2010" y="431"/>
                    <a:pt x="2037" y="379"/>
                  </a:cubicBezTo>
                  <a:cubicBezTo>
                    <a:pt x="2067" y="287"/>
                    <a:pt x="1976" y="227"/>
                    <a:pt x="1794" y="166"/>
                  </a:cubicBezTo>
                  <a:cubicBezTo>
                    <a:pt x="1558" y="55"/>
                    <a:pt x="1316" y="1"/>
                    <a:pt x="10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3" name="Google Shape;293;p33"/>
            <p:cNvSpPr/>
            <p:nvPr/>
          </p:nvSpPr>
          <p:spPr>
            <a:xfrm>
              <a:off x="3265727" y="3178364"/>
              <a:ext cx="19708" cy="7876"/>
            </a:xfrm>
            <a:custGeom>
              <a:avLst/>
              <a:gdLst/>
              <a:ahLst/>
              <a:cxnLst/>
              <a:rect l="l" t="t" r="r" b="b"/>
              <a:pathLst>
                <a:path w="1521" h="608" extrusionOk="0">
                  <a:moveTo>
                    <a:pt x="895" y="0"/>
                  </a:moveTo>
                  <a:cubicBezTo>
                    <a:pt x="820" y="0"/>
                    <a:pt x="745" y="10"/>
                    <a:pt x="669" y="32"/>
                  </a:cubicBezTo>
                  <a:cubicBezTo>
                    <a:pt x="457" y="62"/>
                    <a:pt x="274" y="153"/>
                    <a:pt x="122" y="305"/>
                  </a:cubicBezTo>
                  <a:cubicBezTo>
                    <a:pt x="31" y="427"/>
                    <a:pt x="1" y="548"/>
                    <a:pt x="31" y="579"/>
                  </a:cubicBezTo>
                  <a:cubicBezTo>
                    <a:pt x="51" y="599"/>
                    <a:pt x="82" y="607"/>
                    <a:pt x="121" y="607"/>
                  </a:cubicBezTo>
                  <a:cubicBezTo>
                    <a:pt x="258" y="607"/>
                    <a:pt x="500" y="505"/>
                    <a:pt x="760" y="457"/>
                  </a:cubicBezTo>
                  <a:cubicBezTo>
                    <a:pt x="1095" y="396"/>
                    <a:pt x="1429" y="427"/>
                    <a:pt x="1490" y="305"/>
                  </a:cubicBezTo>
                  <a:cubicBezTo>
                    <a:pt x="1520" y="244"/>
                    <a:pt x="1429" y="153"/>
                    <a:pt x="1308" y="92"/>
                  </a:cubicBezTo>
                  <a:cubicBezTo>
                    <a:pt x="1170" y="34"/>
                    <a:pt x="1033" y="0"/>
                    <a:pt x="8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4" name="Google Shape;294;p33"/>
            <p:cNvSpPr/>
            <p:nvPr/>
          </p:nvSpPr>
          <p:spPr>
            <a:xfrm>
              <a:off x="3248794" y="3120492"/>
              <a:ext cx="148102" cy="80539"/>
            </a:xfrm>
            <a:custGeom>
              <a:avLst/>
              <a:gdLst/>
              <a:ahLst/>
              <a:cxnLst/>
              <a:rect l="l" t="t" r="r" b="b"/>
              <a:pathLst>
                <a:path w="11430" h="6217" extrusionOk="0">
                  <a:moveTo>
                    <a:pt x="7235" y="0"/>
                  </a:moveTo>
                  <a:lnTo>
                    <a:pt x="4742" y="699"/>
                  </a:lnTo>
                  <a:lnTo>
                    <a:pt x="2037" y="1429"/>
                  </a:lnTo>
                  <a:lnTo>
                    <a:pt x="1" y="2280"/>
                  </a:lnTo>
                  <a:lnTo>
                    <a:pt x="305" y="3708"/>
                  </a:lnTo>
                  <a:cubicBezTo>
                    <a:pt x="305" y="3708"/>
                    <a:pt x="686" y="3836"/>
                    <a:pt x="1295" y="3836"/>
                  </a:cubicBezTo>
                  <a:cubicBezTo>
                    <a:pt x="1984" y="3836"/>
                    <a:pt x="2964" y="3673"/>
                    <a:pt x="4013" y="2979"/>
                  </a:cubicBezTo>
                  <a:cubicBezTo>
                    <a:pt x="5096" y="2231"/>
                    <a:pt x="6398" y="1746"/>
                    <a:pt x="7009" y="1746"/>
                  </a:cubicBezTo>
                  <a:cubicBezTo>
                    <a:pt x="7118" y="1746"/>
                    <a:pt x="7205" y="1761"/>
                    <a:pt x="7265" y="1793"/>
                  </a:cubicBezTo>
                  <a:cubicBezTo>
                    <a:pt x="7660" y="2037"/>
                    <a:pt x="7903" y="3465"/>
                    <a:pt x="9332" y="3708"/>
                  </a:cubicBezTo>
                  <a:cubicBezTo>
                    <a:pt x="9332" y="3708"/>
                    <a:pt x="9555" y="6216"/>
                    <a:pt x="10534" y="6216"/>
                  </a:cubicBezTo>
                  <a:cubicBezTo>
                    <a:pt x="10578" y="6216"/>
                    <a:pt x="10623" y="6211"/>
                    <a:pt x="10669" y="6201"/>
                  </a:cubicBezTo>
                  <a:cubicBezTo>
                    <a:pt x="11429" y="6049"/>
                    <a:pt x="10973" y="3009"/>
                    <a:pt x="10669" y="1307"/>
                  </a:cubicBezTo>
                  <a:cubicBezTo>
                    <a:pt x="10518" y="608"/>
                    <a:pt x="9940" y="122"/>
                    <a:pt x="9241" y="91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5" name="Google Shape;295;p33"/>
            <p:cNvSpPr/>
            <p:nvPr/>
          </p:nvSpPr>
          <p:spPr>
            <a:xfrm>
              <a:off x="3383867" y="3183443"/>
              <a:ext cx="29232" cy="36973"/>
            </a:xfrm>
            <a:custGeom>
              <a:avLst/>
              <a:gdLst/>
              <a:ahLst/>
              <a:cxnLst/>
              <a:rect l="l" t="t" r="r" b="b"/>
              <a:pathLst>
                <a:path w="2256" h="2854" extrusionOk="0">
                  <a:moveTo>
                    <a:pt x="889" y="1"/>
                  </a:moveTo>
                  <a:cubicBezTo>
                    <a:pt x="434" y="1"/>
                    <a:pt x="15" y="217"/>
                    <a:pt x="0" y="217"/>
                  </a:cubicBezTo>
                  <a:cubicBezTo>
                    <a:pt x="0" y="217"/>
                    <a:pt x="395" y="2801"/>
                    <a:pt x="395" y="2831"/>
                  </a:cubicBezTo>
                  <a:cubicBezTo>
                    <a:pt x="401" y="2842"/>
                    <a:pt x="466" y="2853"/>
                    <a:pt x="568" y="2853"/>
                  </a:cubicBezTo>
                  <a:cubicBezTo>
                    <a:pt x="1032" y="2853"/>
                    <a:pt x="2256" y="2625"/>
                    <a:pt x="2006" y="1129"/>
                  </a:cubicBezTo>
                  <a:cubicBezTo>
                    <a:pt x="1853" y="225"/>
                    <a:pt x="1352" y="1"/>
                    <a:pt x="889" y="1"/>
                  </a:cubicBez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6" name="Google Shape;296;p33"/>
            <p:cNvSpPr/>
            <p:nvPr/>
          </p:nvSpPr>
          <p:spPr>
            <a:xfrm>
              <a:off x="3393713" y="3190581"/>
              <a:ext cx="11428" cy="21077"/>
            </a:xfrm>
            <a:custGeom>
              <a:avLst/>
              <a:gdLst/>
              <a:ahLst/>
              <a:cxnLst/>
              <a:rect l="l" t="t" r="r" b="b"/>
              <a:pathLst>
                <a:path w="882" h="1627" extrusionOk="0">
                  <a:moveTo>
                    <a:pt x="213" y="1"/>
                  </a:moveTo>
                  <a:cubicBezTo>
                    <a:pt x="152" y="1"/>
                    <a:pt x="91" y="31"/>
                    <a:pt x="61" y="92"/>
                  </a:cubicBezTo>
                  <a:cubicBezTo>
                    <a:pt x="31" y="122"/>
                    <a:pt x="0" y="153"/>
                    <a:pt x="0" y="213"/>
                  </a:cubicBezTo>
                  <a:cubicBezTo>
                    <a:pt x="0" y="282"/>
                    <a:pt x="17" y="316"/>
                    <a:pt x="26" y="316"/>
                  </a:cubicBezTo>
                  <a:cubicBezTo>
                    <a:pt x="29" y="316"/>
                    <a:pt x="31" y="312"/>
                    <a:pt x="31" y="305"/>
                  </a:cubicBezTo>
                  <a:lnTo>
                    <a:pt x="31" y="213"/>
                  </a:lnTo>
                  <a:cubicBezTo>
                    <a:pt x="61" y="153"/>
                    <a:pt x="122" y="92"/>
                    <a:pt x="213" y="92"/>
                  </a:cubicBezTo>
                  <a:cubicBezTo>
                    <a:pt x="335" y="122"/>
                    <a:pt x="426" y="183"/>
                    <a:pt x="487" y="305"/>
                  </a:cubicBezTo>
                  <a:cubicBezTo>
                    <a:pt x="578" y="426"/>
                    <a:pt x="639" y="578"/>
                    <a:pt x="669" y="730"/>
                  </a:cubicBezTo>
                  <a:cubicBezTo>
                    <a:pt x="730" y="1034"/>
                    <a:pt x="639" y="1308"/>
                    <a:pt x="426" y="1490"/>
                  </a:cubicBezTo>
                  <a:cubicBezTo>
                    <a:pt x="335" y="1551"/>
                    <a:pt x="274" y="1551"/>
                    <a:pt x="183" y="1551"/>
                  </a:cubicBezTo>
                  <a:cubicBezTo>
                    <a:pt x="122" y="1520"/>
                    <a:pt x="91" y="1490"/>
                    <a:pt x="91" y="1490"/>
                  </a:cubicBezTo>
                  <a:lnTo>
                    <a:pt x="91" y="1490"/>
                  </a:lnTo>
                  <a:cubicBezTo>
                    <a:pt x="91" y="1520"/>
                    <a:pt x="91" y="1551"/>
                    <a:pt x="183" y="1581"/>
                  </a:cubicBezTo>
                  <a:cubicBezTo>
                    <a:pt x="228" y="1612"/>
                    <a:pt x="274" y="1627"/>
                    <a:pt x="319" y="1627"/>
                  </a:cubicBezTo>
                  <a:cubicBezTo>
                    <a:pt x="365" y="1627"/>
                    <a:pt x="411" y="1612"/>
                    <a:pt x="456" y="1581"/>
                  </a:cubicBezTo>
                  <a:cubicBezTo>
                    <a:pt x="730" y="1399"/>
                    <a:pt x="882" y="1064"/>
                    <a:pt x="790" y="730"/>
                  </a:cubicBezTo>
                  <a:cubicBezTo>
                    <a:pt x="760" y="548"/>
                    <a:pt x="699" y="365"/>
                    <a:pt x="608" y="244"/>
                  </a:cubicBezTo>
                  <a:cubicBezTo>
                    <a:pt x="517" y="92"/>
                    <a:pt x="365" y="1"/>
                    <a:pt x="213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7" name="Google Shape;297;p33"/>
            <p:cNvSpPr/>
            <p:nvPr/>
          </p:nvSpPr>
          <p:spPr>
            <a:xfrm>
              <a:off x="3264159" y="3109066"/>
              <a:ext cx="85868" cy="21284"/>
            </a:xfrm>
            <a:custGeom>
              <a:avLst/>
              <a:gdLst/>
              <a:ahLst/>
              <a:cxnLst/>
              <a:rect l="l" t="t" r="r" b="b"/>
              <a:pathLst>
                <a:path w="6627" h="1643" extrusionOk="0">
                  <a:moveTo>
                    <a:pt x="5076" y="1"/>
                  </a:moveTo>
                  <a:cubicBezTo>
                    <a:pt x="4559" y="1"/>
                    <a:pt x="4012" y="92"/>
                    <a:pt x="3526" y="274"/>
                  </a:cubicBezTo>
                  <a:cubicBezTo>
                    <a:pt x="3040" y="457"/>
                    <a:pt x="2553" y="609"/>
                    <a:pt x="2067" y="730"/>
                  </a:cubicBezTo>
                  <a:cubicBezTo>
                    <a:pt x="1884" y="772"/>
                    <a:pt x="1694" y="795"/>
                    <a:pt x="1503" y="795"/>
                  </a:cubicBezTo>
                  <a:cubicBezTo>
                    <a:pt x="1283" y="795"/>
                    <a:pt x="1063" y="765"/>
                    <a:pt x="851" y="700"/>
                  </a:cubicBezTo>
                  <a:cubicBezTo>
                    <a:pt x="608" y="609"/>
                    <a:pt x="365" y="457"/>
                    <a:pt x="182" y="244"/>
                  </a:cubicBezTo>
                  <a:cubicBezTo>
                    <a:pt x="61" y="92"/>
                    <a:pt x="0" y="1"/>
                    <a:pt x="0" y="1"/>
                  </a:cubicBezTo>
                  <a:lnTo>
                    <a:pt x="0" y="1"/>
                  </a:lnTo>
                  <a:cubicBezTo>
                    <a:pt x="0" y="1"/>
                    <a:pt x="0" y="122"/>
                    <a:pt x="122" y="305"/>
                  </a:cubicBezTo>
                  <a:cubicBezTo>
                    <a:pt x="304" y="548"/>
                    <a:pt x="547" y="730"/>
                    <a:pt x="821" y="821"/>
                  </a:cubicBezTo>
                  <a:cubicBezTo>
                    <a:pt x="1087" y="916"/>
                    <a:pt x="1353" y="964"/>
                    <a:pt x="1619" y="964"/>
                  </a:cubicBezTo>
                  <a:cubicBezTo>
                    <a:pt x="1778" y="964"/>
                    <a:pt x="1938" y="947"/>
                    <a:pt x="2097" y="913"/>
                  </a:cubicBezTo>
                  <a:cubicBezTo>
                    <a:pt x="2614" y="821"/>
                    <a:pt x="3131" y="669"/>
                    <a:pt x="3617" y="457"/>
                  </a:cubicBezTo>
                  <a:cubicBezTo>
                    <a:pt x="4073" y="274"/>
                    <a:pt x="4559" y="183"/>
                    <a:pt x="5076" y="183"/>
                  </a:cubicBezTo>
                  <a:cubicBezTo>
                    <a:pt x="5471" y="183"/>
                    <a:pt x="5866" y="335"/>
                    <a:pt x="6170" y="639"/>
                  </a:cubicBezTo>
                  <a:cubicBezTo>
                    <a:pt x="6353" y="821"/>
                    <a:pt x="6505" y="1065"/>
                    <a:pt x="6535" y="1338"/>
                  </a:cubicBezTo>
                  <a:cubicBezTo>
                    <a:pt x="6565" y="1520"/>
                    <a:pt x="6565" y="1642"/>
                    <a:pt x="6565" y="1642"/>
                  </a:cubicBezTo>
                  <a:cubicBezTo>
                    <a:pt x="6626" y="1551"/>
                    <a:pt x="6626" y="1429"/>
                    <a:pt x="6626" y="1338"/>
                  </a:cubicBezTo>
                  <a:cubicBezTo>
                    <a:pt x="6596" y="1034"/>
                    <a:pt x="6474" y="730"/>
                    <a:pt x="6262" y="517"/>
                  </a:cubicBezTo>
                  <a:cubicBezTo>
                    <a:pt x="5958" y="213"/>
                    <a:pt x="5532" y="31"/>
                    <a:pt x="50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8" name="Google Shape;298;p33"/>
            <p:cNvSpPr/>
            <p:nvPr/>
          </p:nvSpPr>
          <p:spPr>
            <a:xfrm>
              <a:off x="3233442" y="3123187"/>
              <a:ext cx="109891" cy="18888"/>
            </a:xfrm>
            <a:custGeom>
              <a:avLst/>
              <a:gdLst/>
              <a:ahLst/>
              <a:cxnLst/>
              <a:rect l="l" t="t" r="r" b="b"/>
              <a:pathLst>
                <a:path w="8481" h="1458" extrusionOk="0">
                  <a:moveTo>
                    <a:pt x="7147" y="0"/>
                  </a:moveTo>
                  <a:cubicBezTo>
                    <a:pt x="6705" y="0"/>
                    <a:pt x="6246" y="121"/>
                    <a:pt x="5836" y="339"/>
                  </a:cubicBezTo>
                  <a:cubicBezTo>
                    <a:pt x="5319" y="613"/>
                    <a:pt x="4772" y="856"/>
                    <a:pt x="4195" y="1099"/>
                  </a:cubicBezTo>
                  <a:cubicBezTo>
                    <a:pt x="3816" y="1211"/>
                    <a:pt x="3424" y="1265"/>
                    <a:pt x="3034" y="1265"/>
                  </a:cubicBezTo>
                  <a:cubicBezTo>
                    <a:pt x="2361" y="1265"/>
                    <a:pt x="1691" y="1103"/>
                    <a:pt x="1094" y="795"/>
                  </a:cubicBezTo>
                  <a:cubicBezTo>
                    <a:pt x="699" y="582"/>
                    <a:pt x="335" y="309"/>
                    <a:pt x="0" y="5"/>
                  </a:cubicBezTo>
                  <a:lnTo>
                    <a:pt x="0" y="5"/>
                  </a:lnTo>
                  <a:cubicBezTo>
                    <a:pt x="61" y="127"/>
                    <a:pt x="122" y="218"/>
                    <a:pt x="213" y="309"/>
                  </a:cubicBezTo>
                  <a:cubicBezTo>
                    <a:pt x="456" y="552"/>
                    <a:pt x="730" y="765"/>
                    <a:pt x="1003" y="917"/>
                  </a:cubicBezTo>
                  <a:cubicBezTo>
                    <a:pt x="1650" y="1269"/>
                    <a:pt x="2372" y="1458"/>
                    <a:pt x="3088" y="1458"/>
                  </a:cubicBezTo>
                  <a:cubicBezTo>
                    <a:pt x="3484" y="1458"/>
                    <a:pt x="3877" y="1400"/>
                    <a:pt x="4256" y="1282"/>
                  </a:cubicBezTo>
                  <a:cubicBezTo>
                    <a:pt x="4833" y="1038"/>
                    <a:pt x="5380" y="795"/>
                    <a:pt x="5927" y="522"/>
                  </a:cubicBezTo>
                  <a:cubicBezTo>
                    <a:pt x="6310" y="303"/>
                    <a:pt x="6717" y="183"/>
                    <a:pt x="7149" y="183"/>
                  </a:cubicBezTo>
                  <a:cubicBezTo>
                    <a:pt x="7197" y="183"/>
                    <a:pt x="7246" y="184"/>
                    <a:pt x="7295" y="187"/>
                  </a:cubicBezTo>
                  <a:cubicBezTo>
                    <a:pt x="7334" y="183"/>
                    <a:pt x="7373" y="182"/>
                    <a:pt x="7412" y="182"/>
                  </a:cubicBezTo>
                  <a:cubicBezTo>
                    <a:pt x="7683" y="182"/>
                    <a:pt x="7968" y="271"/>
                    <a:pt x="8207" y="430"/>
                  </a:cubicBezTo>
                  <a:cubicBezTo>
                    <a:pt x="8389" y="552"/>
                    <a:pt x="8481" y="643"/>
                    <a:pt x="8481" y="643"/>
                  </a:cubicBezTo>
                  <a:cubicBezTo>
                    <a:pt x="8420" y="522"/>
                    <a:pt x="8359" y="430"/>
                    <a:pt x="8237" y="370"/>
                  </a:cubicBezTo>
                  <a:cubicBezTo>
                    <a:pt x="7994" y="157"/>
                    <a:pt x="7660" y="35"/>
                    <a:pt x="7295" y="5"/>
                  </a:cubicBezTo>
                  <a:cubicBezTo>
                    <a:pt x="7246" y="2"/>
                    <a:pt x="7197" y="0"/>
                    <a:pt x="7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9" name="Google Shape;299;p33"/>
            <p:cNvSpPr/>
            <p:nvPr/>
          </p:nvSpPr>
          <p:spPr>
            <a:xfrm>
              <a:off x="3118450" y="3434338"/>
              <a:ext cx="190640" cy="146957"/>
            </a:xfrm>
            <a:custGeom>
              <a:avLst/>
              <a:gdLst/>
              <a:ahLst/>
              <a:cxnLst/>
              <a:rect l="l" t="t" r="r" b="b"/>
              <a:pathLst>
                <a:path w="14713" h="11344" extrusionOk="0">
                  <a:moveTo>
                    <a:pt x="2919" y="0"/>
                  </a:moveTo>
                  <a:lnTo>
                    <a:pt x="1" y="639"/>
                  </a:lnTo>
                  <a:cubicBezTo>
                    <a:pt x="1" y="639"/>
                    <a:pt x="3071" y="7022"/>
                    <a:pt x="5289" y="9362"/>
                  </a:cubicBezTo>
                  <a:cubicBezTo>
                    <a:pt x="5289" y="9362"/>
                    <a:pt x="6776" y="11344"/>
                    <a:pt x="9322" y="11344"/>
                  </a:cubicBezTo>
                  <a:cubicBezTo>
                    <a:pt x="9866" y="11344"/>
                    <a:pt x="10459" y="11253"/>
                    <a:pt x="11095" y="11034"/>
                  </a:cubicBezTo>
                  <a:cubicBezTo>
                    <a:pt x="14712" y="9757"/>
                    <a:pt x="11733" y="7508"/>
                    <a:pt x="11733" y="7508"/>
                  </a:cubicBezTo>
                  <a:lnTo>
                    <a:pt x="2919" y="0"/>
                  </a:ln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0" name="Google Shape;300;p33"/>
            <p:cNvSpPr/>
            <p:nvPr/>
          </p:nvSpPr>
          <p:spPr>
            <a:xfrm>
              <a:off x="3085375" y="3326834"/>
              <a:ext cx="129586" cy="116566"/>
            </a:xfrm>
            <a:custGeom>
              <a:avLst/>
              <a:gdLst/>
              <a:ahLst/>
              <a:cxnLst/>
              <a:rect l="l" t="t" r="r" b="b"/>
              <a:pathLst>
                <a:path w="10001" h="8998" extrusionOk="0">
                  <a:moveTo>
                    <a:pt x="1034" y="0"/>
                  </a:moveTo>
                  <a:cubicBezTo>
                    <a:pt x="426" y="31"/>
                    <a:pt x="0" y="608"/>
                    <a:pt x="183" y="1216"/>
                  </a:cubicBezTo>
                  <a:lnTo>
                    <a:pt x="3952" y="8542"/>
                  </a:lnTo>
                  <a:cubicBezTo>
                    <a:pt x="4073" y="8846"/>
                    <a:pt x="4377" y="8998"/>
                    <a:pt x="4712" y="8998"/>
                  </a:cubicBezTo>
                  <a:lnTo>
                    <a:pt x="9271" y="8998"/>
                  </a:lnTo>
                  <a:cubicBezTo>
                    <a:pt x="9727" y="8967"/>
                    <a:pt x="10001" y="8450"/>
                    <a:pt x="9757" y="8055"/>
                  </a:cubicBezTo>
                  <a:lnTo>
                    <a:pt x="6110" y="852"/>
                  </a:lnTo>
                  <a:cubicBezTo>
                    <a:pt x="5867" y="335"/>
                    <a:pt x="5350" y="0"/>
                    <a:pt x="48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1" name="Google Shape;301;p33"/>
            <p:cNvSpPr/>
            <p:nvPr/>
          </p:nvSpPr>
          <p:spPr>
            <a:xfrm>
              <a:off x="3085375" y="3332741"/>
              <a:ext cx="124856" cy="110659"/>
            </a:xfrm>
            <a:custGeom>
              <a:avLst/>
              <a:gdLst/>
              <a:ahLst/>
              <a:cxnLst/>
              <a:rect l="l" t="t" r="r" b="b"/>
              <a:pathLst>
                <a:path w="9636" h="8542" extrusionOk="0">
                  <a:moveTo>
                    <a:pt x="791" y="0"/>
                  </a:moveTo>
                  <a:cubicBezTo>
                    <a:pt x="304" y="0"/>
                    <a:pt x="0" y="487"/>
                    <a:pt x="213" y="912"/>
                  </a:cubicBezTo>
                  <a:lnTo>
                    <a:pt x="3921" y="8086"/>
                  </a:lnTo>
                  <a:cubicBezTo>
                    <a:pt x="4043" y="8359"/>
                    <a:pt x="4347" y="8542"/>
                    <a:pt x="4681" y="8542"/>
                  </a:cubicBezTo>
                  <a:lnTo>
                    <a:pt x="9180" y="8542"/>
                  </a:lnTo>
                  <a:cubicBezTo>
                    <a:pt x="9453" y="8542"/>
                    <a:pt x="9636" y="8268"/>
                    <a:pt x="9514" y="8025"/>
                  </a:cubicBezTo>
                  <a:lnTo>
                    <a:pt x="5867" y="821"/>
                  </a:lnTo>
                  <a:cubicBezTo>
                    <a:pt x="5624" y="304"/>
                    <a:pt x="5107" y="0"/>
                    <a:pt x="4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2" name="Google Shape;302;p33"/>
            <p:cNvSpPr/>
            <p:nvPr/>
          </p:nvSpPr>
          <p:spPr>
            <a:xfrm>
              <a:off x="3104277" y="3371724"/>
              <a:ext cx="67754" cy="78764"/>
            </a:xfrm>
            <a:custGeom>
              <a:avLst/>
              <a:gdLst/>
              <a:ahLst/>
              <a:cxnLst/>
              <a:rect l="l" t="t" r="r" b="b"/>
              <a:pathLst>
                <a:path w="5229" h="6080" extrusionOk="0">
                  <a:moveTo>
                    <a:pt x="2766" y="1"/>
                  </a:moveTo>
                  <a:lnTo>
                    <a:pt x="487" y="912"/>
                  </a:lnTo>
                  <a:lnTo>
                    <a:pt x="0" y="2736"/>
                  </a:lnTo>
                  <a:lnTo>
                    <a:pt x="1095" y="5472"/>
                  </a:lnTo>
                  <a:lnTo>
                    <a:pt x="5107" y="6080"/>
                  </a:lnTo>
                  <a:lnTo>
                    <a:pt x="3921" y="4864"/>
                  </a:lnTo>
                  <a:lnTo>
                    <a:pt x="4073" y="3800"/>
                  </a:lnTo>
                  <a:cubicBezTo>
                    <a:pt x="4073" y="3800"/>
                    <a:pt x="5228" y="3466"/>
                    <a:pt x="5228" y="3283"/>
                  </a:cubicBezTo>
                  <a:cubicBezTo>
                    <a:pt x="5228" y="3101"/>
                    <a:pt x="5076" y="2523"/>
                    <a:pt x="4894" y="2493"/>
                  </a:cubicBezTo>
                  <a:cubicBezTo>
                    <a:pt x="4469" y="2615"/>
                    <a:pt x="4013" y="2736"/>
                    <a:pt x="3587" y="2919"/>
                  </a:cubicBezTo>
                  <a:cubicBezTo>
                    <a:pt x="3587" y="2919"/>
                    <a:pt x="4985" y="1824"/>
                    <a:pt x="4955" y="1642"/>
                  </a:cubicBezTo>
                  <a:cubicBezTo>
                    <a:pt x="4894" y="1460"/>
                    <a:pt x="4742" y="1004"/>
                    <a:pt x="4469" y="943"/>
                  </a:cubicBezTo>
                  <a:cubicBezTo>
                    <a:pt x="4461" y="941"/>
                    <a:pt x="4452" y="940"/>
                    <a:pt x="4442" y="940"/>
                  </a:cubicBezTo>
                  <a:cubicBezTo>
                    <a:pt x="4075" y="940"/>
                    <a:pt x="1946" y="1976"/>
                    <a:pt x="1946" y="1976"/>
                  </a:cubicBezTo>
                  <a:lnTo>
                    <a:pt x="1551" y="2797"/>
                  </a:lnTo>
                  <a:lnTo>
                    <a:pt x="1247" y="1460"/>
                  </a:lnTo>
                  <a:cubicBezTo>
                    <a:pt x="1247" y="1460"/>
                    <a:pt x="3253" y="912"/>
                    <a:pt x="2766" y="1"/>
                  </a:cubicBez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3" name="Google Shape;303;p33"/>
            <p:cNvSpPr/>
            <p:nvPr/>
          </p:nvSpPr>
          <p:spPr>
            <a:xfrm>
              <a:off x="3142081" y="3409139"/>
              <a:ext cx="8280" cy="18512"/>
            </a:xfrm>
            <a:custGeom>
              <a:avLst/>
              <a:gdLst/>
              <a:ahLst/>
              <a:cxnLst/>
              <a:rect l="l" t="t" r="r" b="b"/>
              <a:pathLst>
                <a:path w="639" h="1429" extrusionOk="0">
                  <a:moveTo>
                    <a:pt x="639" y="0"/>
                  </a:moveTo>
                  <a:cubicBezTo>
                    <a:pt x="639" y="0"/>
                    <a:pt x="547" y="31"/>
                    <a:pt x="426" y="122"/>
                  </a:cubicBezTo>
                  <a:cubicBezTo>
                    <a:pt x="152" y="395"/>
                    <a:pt x="0" y="790"/>
                    <a:pt x="61" y="1186"/>
                  </a:cubicBezTo>
                  <a:cubicBezTo>
                    <a:pt x="61" y="1338"/>
                    <a:pt x="122" y="1429"/>
                    <a:pt x="122" y="1429"/>
                  </a:cubicBezTo>
                  <a:cubicBezTo>
                    <a:pt x="122" y="1155"/>
                    <a:pt x="152" y="912"/>
                    <a:pt x="213" y="669"/>
                  </a:cubicBezTo>
                  <a:cubicBezTo>
                    <a:pt x="335" y="426"/>
                    <a:pt x="456" y="213"/>
                    <a:pt x="639" y="0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4" name="Google Shape;304;p33"/>
            <p:cNvSpPr/>
            <p:nvPr/>
          </p:nvSpPr>
          <p:spPr>
            <a:xfrm>
              <a:off x="3129877" y="3390238"/>
              <a:ext cx="35853" cy="31907"/>
            </a:xfrm>
            <a:custGeom>
              <a:avLst/>
              <a:gdLst/>
              <a:ahLst/>
              <a:cxnLst/>
              <a:rect l="l" t="t" r="r" b="b"/>
              <a:pathLst>
                <a:path w="2767" h="2463" extrusionOk="0">
                  <a:moveTo>
                    <a:pt x="2766" y="0"/>
                  </a:moveTo>
                  <a:lnTo>
                    <a:pt x="2766" y="0"/>
                  </a:lnTo>
                  <a:cubicBezTo>
                    <a:pt x="2553" y="31"/>
                    <a:pt x="2371" y="91"/>
                    <a:pt x="2158" y="152"/>
                  </a:cubicBezTo>
                  <a:cubicBezTo>
                    <a:pt x="1824" y="274"/>
                    <a:pt x="1307" y="426"/>
                    <a:pt x="790" y="638"/>
                  </a:cubicBezTo>
                  <a:cubicBezTo>
                    <a:pt x="486" y="730"/>
                    <a:pt x="274" y="942"/>
                    <a:pt x="182" y="1216"/>
                  </a:cubicBezTo>
                  <a:cubicBezTo>
                    <a:pt x="122" y="1429"/>
                    <a:pt x="91" y="1641"/>
                    <a:pt x="91" y="1885"/>
                  </a:cubicBezTo>
                  <a:cubicBezTo>
                    <a:pt x="61" y="2067"/>
                    <a:pt x="30" y="2280"/>
                    <a:pt x="0" y="2462"/>
                  </a:cubicBezTo>
                  <a:cubicBezTo>
                    <a:pt x="91" y="2310"/>
                    <a:pt x="152" y="2097"/>
                    <a:pt x="152" y="1885"/>
                  </a:cubicBezTo>
                  <a:cubicBezTo>
                    <a:pt x="182" y="1672"/>
                    <a:pt x="213" y="1459"/>
                    <a:pt x="304" y="1246"/>
                  </a:cubicBezTo>
                  <a:cubicBezTo>
                    <a:pt x="334" y="1125"/>
                    <a:pt x="395" y="1034"/>
                    <a:pt x="486" y="942"/>
                  </a:cubicBezTo>
                  <a:cubicBezTo>
                    <a:pt x="578" y="851"/>
                    <a:pt x="699" y="790"/>
                    <a:pt x="821" y="730"/>
                  </a:cubicBezTo>
                  <a:cubicBezTo>
                    <a:pt x="1368" y="547"/>
                    <a:pt x="1854" y="365"/>
                    <a:pt x="2189" y="243"/>
                  </a:cubicBezTo>
                  <a:cubicBezTo>
                    <a:pt x="2401" y="182"/>
                    <a:pt x="2584" y="91"/>
                    <a:pt x="2766" y="0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5" name="Google Shape;305;p33"/>
            <p:cNvSpPr/>
            <p:nvPr/>
          </p:nvSpPr>
          <p:spPr>
            <a:xfrm>
              <a:off x="3122389" y="3405590"/>
              <a:ext cx="2773" cy="11439"/>
            </a:xfrm>
            <a:custGeom>
              <a:avLst/>
              <a:gdLst/>
              <a:ahLst/>
              <a:cxnLst/>
              <a:rect l="l" t="t" r="r" b="b"/>
              <a:pathLst>
                <a:path w="214" h="883" extrusionOk="0">
                  <a:moveTo>
                    <a:pt x="183" y="1"/>
                  </a:moveTo>
                  <a:cubicBezTo>
                    <a:pt x="153" y="1"/>
                    <a:pt x="92" y="183"/>
                    <a:pt x="31" y="426"/>
                  </a:cubicBezTo>
                  <a:cubicBezTo>
                    <a:pt x="1" y="578"/>
                    <a:pt x="1" y="730"/>
                    <a:pt x="31" y="882"/>
                  </a:cubicBezTo>
                  <a:cubicBezTo>
                    <a:pt x="61" y="882"/>
                    <a:pt x="122" y="700"/>
                    <a:pt x="183" y="456"/>
                  </a:cubicBezTo>
                  <a:cubicBezTo>
                    <a:pt x="213" y="305"/>
                    <a:pt x="213" y="153"/>
                    <a:pt x="183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6" name="Google Shape;306;p33"/>
            <p:cNvSpPr/>
            <p:nvPr/>
          </p:nvSpPr>
          <p:spPr>
            <a:xfrm>
              <a:off x="3122000" y="3344557"/>
              <a:ext cx="14577" cy="12229"/>
            </a:xfrm>
            <a:custGeom>
              <a:avLst/>
              <a:gdLst/>
              <a:ahLst/>
              <a:cxnLst/>
              <a:rect l="l" t="t" r="r" b="b"/>
              <a:pathLst>
                <a:path w="1125" h="944" extrusionOk="0">
                  <a:moveTo>
                    <a:pt x="487" y="0"/>
                  </a:moveTo>
                  <a:cubicBezTo>
                    <a:pt x="213" y="0"/>
                    <a:pt x="0" y="213"/>
                    <a:pt x="0" y="456"/>
                  </a:cubicBezTo>
                  <a:cubicBezTo>
                    <a:pt x="0" y="751"/>
                    <a:pt x="248" y="943"/>
                    <a:pt x="501" y="943"/>
                  </a:cubicBezTo>
                  <a:cubicBezTo>
                    <a:pt x="613" y="943"/>
                    <a:pt x="727" y="905"/>
                    <a:pt x="821" y="821"/>
                  </a:cubicBezTo>
                  <a:cubicBezTo>
                    <a:pt x="1125" y="517"/>
                    <a:pt x="912" y="0"/>
                    <a:pt x="48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CED847-5FF7-E378-F453-0E9E17A6F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152" y="307851"/>
            <a:ext cx="4008583" cy="3508498"/>
          </a:xfrm>
        </p:spPr>
        <p:txBody>
          <a:bodyPr anchor="ctr">
            <a:normAutofit/>
          </a:bodyPr>
          <a:lstStyle/>
          <a:p>
            <a:r>
              <a:rPr lang="en-GB" sz="5600" dirty="0">
                <a:solidFill>
                  <a:srgbClr val="FFFFFF"/>
                </a:solidFill>
              </a:rPr>
              <a:t>Introduction and the Team 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55822-4FA1-FB55-B488-A90E5432C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1983" y="554152"/>
            <a:ext cx="5089106" cy="5802197"/>
          </a:xfrm>
        </p:spPr>
        <p:txBody>
          <a:bodyPr anchor="ctr">
            <a:normAutofit fontScale="92500" lnSpcReduction="20000"/>
          </a:bodyPr>
          <a:lstStyle/>
          <a:p>
            <a:endParaRPr lang="en-GB" sz="2400">
              <a:solidFill>
                <a:schemeClr val="tx1">
                  <a:alpha val="80000"/>
                </a:schemeClr>
              </a:solidFill>
            </a:endParaRPr>
          </a:p>
          <a:p>
            <a:endParaRPr lang="en-GB" sz="2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200">
                <a:solidFill>
                  <a:schemeClr val="tx1">
                    <a:alpha val="80000"/>
                  </a:schemeClr>
                </a:solidFill>
              </a:rPr>
              <a:t>Daniel Rainiks - Animation and VFX – Research and Strategy Analysist </a:t>
            </a:r>
          </a:p>
          <a:p>
            <a:endParaRPr lang="en-GB" sz="22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200">
                <a:solidFill>
                  <a:schemeClr val="tx1">
                    <a:alpha val="80000"/>
                  </a:schemeClr>
                </a:solidFill>
              </a:rPr>
              <a:t>Shaun Hancock- Animation and VFX - Design</a:t>
            </a:r>
          </a:p>
          <a:p>
            <a:endParaRPr lang="en-GB" sz="22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200">
                <a:solidFill>
                  <a:schemeClr val="tx1">
                    <a:alpha val="80000"/>
                  </a:schemeClr>
                </a:solidFill>
              </a:rPr>
              <a:t>Mohammed Ansari – Computer Networks and Cybersecurity - System Security</a:t>
            </a:r>
          </a:p>
          <a:p>
            <a:endParaRPr lang="en-GB" sz="22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200">
                <a:solidFill>
                  <a:schemeClr val="tx1">
                    <a:alpha val="80000"/>
                  </a:schemeClr>
                </a:solidFill>
              </a:rPr>
              <a:t>Jake Evans - Applied Computing –Research and Advertisement</a:t>
            </a:r>
          </a:p>
          <a:p>
            <a:endParaRPr lang="en-GB" sz="22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200">
                <a:solidFill>
                  <a:schemeClr val="tx1">
                    <a:alpha val="80000"/>
                  </a:schemeClr>
                </a:solidFill>
              </a:rPr>
              <a:t>Jonathan Lesmond - Applied Computing – Data Analysis</a:t>
            </a:r>
          </a:p>
          <a:p>
            <a:endParaRPr lang="en-GB" sz="22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200">
                <a:solidFill>
                  <a:schemeClr val="tx1">
                    <a:alpha val="80000"/>
                  </a:schemeClr>
                </a:solidFill>
              </a:rPr>
              <a:t>Philip Richmond - Games Design – Project Manager</a:t>
            </a:r>
          </a:p>
          <a:p>
            <a:endParaRPr lang="en-GB" sz="2000">
              <a:solidFill>
                <a:srgbClr val="000000">
                  <a:alpha val="80000"/>
                </a:srgbClr>
              </a:solidFill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D66D439-2877-6795-331F-79EE6A20B6F0}"/>
              </a:ext>
            </a:extLst>
          </p:cNvPr>
          <p:cNvSpPr txBox="1"/>
          <p:nvPr/>
        </p:nvSpPr>
        <p:spPr>
          <a:xfrm>
            <a:off x="10341865" y="6422508"/>
            <a:ext cx="1088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2212266</a:t>
            </a:r>
          </a:p>
        </p:txBody>
      </p:sp>
      <p:pic>
        <p:nvPicPr>
          <p:cNvPr id="5" name="Picture 4" descr="A group of men standing on a bench outside&#10;&#10;AI-generated content may be incorrect.">
            <a:extLst>
              <a:ext uri="{FF2B5EF4-FFF2-40B4-BE49-F238E27FC236}">
                <a16:creationId xmlns:a16="http://schemas.microsoft.com/office/drawing/2014/main" id="{D6D7AF60-5046-6F61-D3D4-DA61F1E05D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583" y="3534833"/>
            <a:ext cx="4741334" cy="2667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1806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617FB-81F5-B650-CDA3-1D61A1C45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2"/>
                </a:solidFill>
              </a:rPr>
              <a:t>The Idea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E569412-4DB0-1F51-E236-73EDD80C45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357162"/>
          <a:ext cx="10515600" cy="4819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5D72D52-D9D2-E52A-0C12-6EE1F80EB6A1}"/>
              </a:ext>
            </a:extLst>
          </p:cNvPr>
          <p:cNvSpPr txBox="1"/>
          <p:nvPr/>
        </p:nvSpPr>
        <p:spPr>
          <a:xfrm>
            <a:off x="10341865" y="6422508"/>
            <a:ext cx="1088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2212266</a:t>
            </a:r>
          </a:p>
        </p:txBody>
      </p:sp>
    </p:spTree>
    <p:extLst>
      <p:ext uri="{BB962C8B-B14F-4D97-AF65-F5344CB8AC3E}">
        <p14:creationId xmlns:p14="http://schemas.microsoft.com/office/powerpoint/2010/main" val="3166528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1814C0-47FB-2970-F439-F02DBAF68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>
                <a:solidFill>
                  <a:schemeClr val="accent2"/>
                </a:solidFill>
              </a:rPr>
              <a:t>Problem We’re Trying to Solve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A23F52-8EE2-35E4-DB09-EE5C4069F72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52545D4-3E62-5BE0-0337-F8922357A424}"/>
              </a:ext>
            </a:extLst>
          </p:cNvPr>
          <p:cNvSpPr txBox="1"/>
          <p:nvPr/>
        </p:nvSpPr>
        <p:spPr>
          <a:xfrm>
            <a:off x="10341865" y="6422508"/>
            <a:ext cx="1088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2212266</a:t>
            </a:r>
          </a:p>
        </p:txBody>
      </p:sp>
    </p:spTree>
    <p:extLst>
      <p:ext uri="{BB962C8B-B14F-4D97-AF65-F5344CB8AC3E}">
        <p14:creationId xmlns:p14="http://schemas.microsoft.com/office/powerpoint/2010/main" val="11427333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E0523B-AEE5-FA9F-E16D-FD54DD4A6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D0F44325-8CDB-B100-DDE1-414CE941E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1" name="Graphic 13">
            <a:extLst>
              <a:ext uri="{FF2B5EF4-FFF2-40B4-BE49-F238E27FC236}">
                <a16:creationId xmlns:a16="http://schemas.microsoft.com/office/drawing/2014/main" id="{A32FD2B0-3F00-A8C2-F238-6B4BA7CD0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3" name="Graphic 12">
            <a:extLst>
              <a:ext uri="{FF2B5EF4-FFF2-40B4-BE49-F238E27FC236}">
                <a16:creationId xmlns:a16="http://schemas.microsoft.com/office/drawing/2014/main" id="{B6FC161D-6E7D-9432-492C-C46CC481B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5" name="Graphic 15">
            <a:extLst>
              <a:ext uri="{FF2B5EF4-FFF2-40B4-BE49-F238E27FC236}">
                <a16:creationId xmlns:a16="http://schemas.microsoft.com/office/drawing/2014/main" id="{99EB747C-AF70-433E-8622-B5450BA5C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0C42FCD5-5004-39A1-FD15-D2091B5D0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Graphic 22">
            <a:extLst>
              <a:ext uri="{FF2B5EF4-FFF2-40B4-BE49-F238E27FC236}">
                <a16:creationId xmlns:a16="http://schemas.microsoft.com/office/drawing/2014/main" id="{8523F430-BA6B-238B-31EF-122BE985BB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1" name="Graphic 23">
            <a:extLst>
              <a:ext uri="{FF2B5EF4-FFF2-40B4-BE49-F238E27FC236}">
                <a16:creationId xmlns:a16="http://schemas.microsoft.com/office/drawing/2014/main" id="{ADCACAFB-2147-014B-0E81-9036B858C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3" name="Graphic 21">
            <a:extLst>
              <a:ext uri="{FF2B5EF4-FFF2-40B4-BE49-F238E27FC236}">
                <a16:creationId xmlns:a16="http://schemas.microsoft.com/office/drawing/2014/main" id="{34C93069-E200-FF81-E9C5-799C39476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0F40D1-2352-C13A-8868-3DFBD3E9D922}"/>
              </a:ext>
            </a:extLst>
          </p:cNvPr>
          <p:cNvSpPr txBox="1"/>
          <p:nvPr/>
        </p:nvSpPr>
        <p:spPr>
          <a:xfrm>
            <a:off x="10341865" y="6422508"/>
            <a:ext cx="1088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2212266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E1982E-7CBA-98CE-D7C4-63EDCE5DFD69}"/>
              </a:ext>
            </a:extLst>
          </p:cNvPr>
          <p:cNvSpPr txBox="1"/>
          <p:nvPr/>
        </p:nvSpPr>
        <p:spPr>
          <a:xfrm>
            <a:off x="1126998" y="331482"/>
            <a:ext cx="609447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Team Collaboration</a:t>
            </a:r>
            <a:endParaRPr kumimoji="0" lang="en-GB" sz="5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B39B5F-4876-7AB9-153F-2BC0E7718E61}"/>
              </a:ext>
            </a:extLst>
          </p:cNvPr>
          <p:cNvSpPr txBox="1"/>
          <p:nvPr/>
        </p:nvSpPr>
        <p:spPr>
          <a:xfrm>
            <a:off x="1126998" y="1501696"/>
            <a:ext cx="9022842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Project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Discord for communication and discussion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Shared PowerPoint for Collaboration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Early brainstorming, notes structed in a clean plan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Deadline set for presentation progress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Clear section ownership for team members </a:t>
            </a:r>
          </a:p>
        </p:txBody>
      </p:sp>
    </p:spTree>
    <p:extLst>
      <p:ext uri="{BB962C8B-B14F-4D97-AF65-F5344CB8AC3E}">
        <p14:creationId xmlns:p14="http://schemas.microsoft.com/office/powerpoint/2010/main" val="1571479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F656EF-C7CC-E253-CAB2-952BFE8EC0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4ACDAD-5A01-40CF-3E84-5B473C265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1406C963-55B4-CB1B-1390-E6F5FEDAB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61409EA4-4467-CCD9-AF4B-F9322E290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B1FD6743-A57B-9DC0-7F1B-BFD032C9A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EC08086-02BF-C8C3-A6FE-643559070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5D67327F-ACE2-3415-1B11-9642DFFDB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7EDCE3E7-98DF-B16D-63D3-AD5EAB56C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BC9F1DE0-ACEB-C034-CBF1-DCB1F00F7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53A909B-0C45-B10D-D19F-D80CB3BCE6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8C8DD9-6C8D-3D15-A90B-2F5635181A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6720" y="1310188"/>
            <a:ext cx="8573866" cy="497572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BD3C5C-EB43-268A-8CA3-10A787F12957}"/>
              </a:ext>
            </a:extLst>
          </p:cNvPr>
          <p:cNvSpPr txBox="1"/>
          <p:nvPr/>
        </p:nvSpPr>
        <p:spPr>
          <a:xfrm>
            <a:off x="1663566" y="375385"/>
            <a:ext cx="88648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>
                <a:solidFill>
                  <a:schemeClr val="bg1"/>
                </a:solidFill>
              </a:rPr>
              <a:t>Gantt Chart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B7CF79-EF08-F417-3745-67428326FB7E}"/>
              </a:ext>
            </a:extLst>
          </p:cNvPr>
          <p:cNvSpPr txBox="1"/>
          <p:nvPr/>
        </p:nvSpPr>
        <p:spPr>
          <a:xfrm>
            <a:off x="10912193" y="6318213"/>
            <a:ext cx="114829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2212266</a:t>
            </a:r>
          </a:p>
        </p:txBody>
      </p:sp>
    </p:spTree>
    <p:extLst>
      <p:ext uri="{BB962C8B-B14F-4D97-AF65-F5344CB8AC3E}">
        <p14:creationId xmlns:p14="http://schemas.microsoft.com/office/powerpoint/2010/main" val="4264567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FDC24F-C5AA-6760-857D-E30F43C7B6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17197BEF-6F31-D2DD-8E7F-002DB0094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E6ADF665-9DA9-E555-FE2C-0CD013046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DBB96D24-2368-1907-0C56-8A701A4C1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F69BEA7C-F523-861D-6D1D-5BDE4393F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B32D968-C258-4CE6-D304-3F0254C00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AB1DC8A9-D404-2B99-FFDD-5E8C1D2EC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C41F554C-978D-6849-60CE-B4C0D2A8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568066FC-AB99-CCEF-86BB-961541859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0BB0641-DB3F-6431-21B1-F7AE5E26AD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FF19C3-CA38-D302-0998-B9D0C3876219}"/>
              </a:ext>
            </a:extLst>
          </p:cNvPr>
          <p:cNvSpPr txBox="1"/>
          <p:nvPr/>
        </p:nvSpPr>
        <p:spPr>
          <a:xfrm>
            <a:off x="1652360" y="106444"/>
            <a:ext cx="886486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Team Collaboration</a:t>
            </a:r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FDDAD4A-6804-B17D-EFF9-663EC18961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3" y="1523999"/>
            <a:ext cx="6087241" cy="37987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CA1ED2-2F2C-F9A2-A16B-A7FAEE14EE4A}"/>
              </a:ext>
            </a:extLst>
          </p:cNvPr>
          <p:cNvSpPr txBox="1"/>
          <p:nvPr/>
        </p:nvSpPr>
        <p:spPr>
          <a:xfrm>
            <a:off x="1732" y="1156829"/>
            <a:ext cx="5285867" cy="3726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Discord Channel with weekly meetings</a:t>
            </a:r>
          </a:p>
        </p:txBody>
      </p:sp>
      <p:pic>
        <p:nvPicPr>
          <p:cNvPr id="7" name="Picture 6" descr="A group of people sitting around a table with laptops&#10;&#10;AI-generated content may be incorrect.">
            <a:extLst>
              <a:ext uri="{FF2B5EF4-FFF2-40B4-BE49-F238E27FC236}">
                <a16:creationId xmlns:a16="http://schemas.microsoft.com/office/drawing/2014/main" id="{BCE99B94-2829-2744-8096-70F08D2006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12" y="3507441"/>
            <a:ext cx="5336446" cy="32609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7F36198-AC24-54CA-551E-52EABAA319AE}"/>
              </a:ext>
            </a:extLst>
          </p:cNvPr>
          <p:cNvSpPr txBox="1"/>
          <p:nvPr/>
        </p:nvSpPr>
        <p:spPr>
          <a:xfrm>
            <a:off x="8762262" y="2854708"/>
            <a:ext cx="329461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Hackathon Prep – Agile/Scrum group meetings</a:t>
            </a:r>
          </a:p>
        </p:txBody>
      </p:sp>
    </p:spTree>
    <p:extLst>
      <p:ext uri="{BB962C8B-B14F-4D97-AF65-F5344CB8AC3E}">
        <p14:creationId xmlns:p14="http://schemas.microsoft.com/office/powerpoint/2010/main" val="3351188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C65577-76A8-045E-E2F4-EAAE7B773B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F48F150-4AC3-ACA2-276E-87A4BAD2A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7B217093-61C7-56CD-B918-DFB0A0279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39186F5F-8715-FAD6-0597-C9F85B8C3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AFBEB7E6-C43C-7CCE-A179-F9E277439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6B984A0-9E4C-1A98-30C4-8E94B90F9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C770A60C-8966-DD09-44FD-F63939C1E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919C88DE-7A00-A516-C208-BF5B7B73C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7F200B38-BC2E-3651-3B59-DBA830D9A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9B97762-1F65-E2F9-B244-0BA8C13FE1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56" name="Title 1">
            <a:extLst>
              <a:ext uri="{FF2B5EF4-FFF2-40B4-BE49-F238E27FC236}">
                <a16:creationId xmlns:a16="http://schemas.microsoft.com/office/drawing/2014/main" id="{B180F8F8-0DFB-9592-CED5-223DB7DC6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1070" y="502065"/>
            <a:ext cx="7058757" cy="13301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Comparing designs with other companies </a:t>
            </a:r>
            <a:endParaRPr lang="en-US">
              <a:solidFill>
                <a:schemeClr val="bg1"/>
              </a:solidFill>
            </a:endParaRPr>
          </a:p>
          <a:p>
            <a:pPr algn="r"/>
            <a:endParaRPr lang="en-US" sz="8000" kern="120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58" name="Picture 57" descr="All hail the new Uber logo | Creative Bloq">
            <a:extLst>
              <a:ext uri="{FF2B5EF4-FFF2-40B4-BE49-F238E27FC236}">
                <a16:creationId xmlns:a16="http://schemas.microsoft.com/office/drawing/2014/main" id="{4EC0C31A-D81A-8F86-51E4-EC1FE7A0E7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3801" y="2080198"/>
            <a:ext cx="2392998" cy="1371600"/>
          </a:xfrm>
          <a:prstGeom prst="rect">
            <a:avLst/>
          </a:prstGeom>
        </p:spPr>
      </p:pic>
      <p:pic>
        <p:nvPicPr>
          <p:cNvPr id="60" name="Picture 59" descr="Ride-sharing service Lyft rebrands - Design Compass">
            <a:extLst>
              <a:ext uri="{FF2B5EF4-FFF2-40B4-BE49-F238E27FC236}">
                <a16:creationId xmlns:a16="http://schemas.microsoft.com/office/drawing/2014/main" id="{0907A10E-19D0-07AF-040B-B88994048F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2056" y="3617642"/>
            <a:ext cx="1832518" cy="1379034"/>
          </a:xfrm>
          <a:prstGeom prst="rect">
            <a:avLst/>
          </a:prstGeom>
        </p:spPr>
      </p:pic>
      <p:pic>
        <p:nvPicPr>
          <p:cNvPr id="62" name="Picture 61" descr="A screenshot of a phone&#10;&#10;AI-generated content may be incorrect.">
            <a:extLst>
              <a:ext uri="{FF2B5EF4-FFF2-40B4-BE49-F238E27FC236}">
                <a16:creationId xmlns:a16="http://schemas.microsoft.com/office/drawing/2014/main" id="{4C75929E-36D9-57EE-AF88-2FF4FCA323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3992" y="2078076"/>
            <a:ext cx="4600577" cy="1372995"/>
          </a:xfrm>
          <a:prstGeom prst="rect">
            <a:avLst/>
          </a:prstGeom>
        </p:spPr>
      </p:pic>
      <p:pic>
        <p:nvPicPr>
          <p:cNvPr id="64" name="Picture 63" descr="A white car with lightning bolt&#10;&#10;AI-generated content may be incorrect.">
            <a:extLst>
              <a:ext uri="{FF2B5EF4-FFF2-40B4-BE49-F238E27FC236}">
                <a16:creationId xmlns:a16="http://schemas.microsoft.com/office/drawing/2014/main" id="{D74A08B0-FF96-75F8-7B8C-88051D58A0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4341" y="3621426"/>
            <a:ext cx="7146073" cy="1390049"/>
          </a:xfrm>
          <a:prstGeom prst="rect">
            <a:avLst/>
          </a:prstGeom>
        </p:spPr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09500989-2391-173D-3B31-F6F429AF5117}"/>
              </a:ext>
            </a:extLst>
          </p:cNvPr>
          <p:cNvSpPr txBox="1"/>
          <p:nvPr/>
        </p:nvSpPr>
        <p:spPr>
          <a:xfrm>
            <a:off x="10341865" y="6422508"/>
            <a:ext cx="108813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solidFill>
                  <a:schemeClr val="bg2">
                    <a:lumMod val="10000"/>
                  </a:schemeClr>
                </a:solidFill>
              </a:rPr>
              <a:t>2303951</a:t>
            </a:r>
          </a:p>
        </p:txBody>
      </p:sp>
      <p:pic>
        <p:nvPicPr>
          <p:cNvPr id="68" name="Picture 67" descr="Bolt Reviews | Read Customer Service Reviews of bolt.eu">
            <a:extLst>
              <a:ext uri="{FF2B5EF4-FFF2-40B4-BE49-F238E27FC236}">
                <a16:creationId xmlns:a16="http://schemas.microsoft.com/office/drawing/2014/main" id="{6DF526AF-A853-528E-915C-769C6D0B0C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8619" y="5179740"/>
            <a:ext cx="1377177" cy="1423639"/>
          </a:xfrm>
          <a:prstGeom prst="rect">
            <a:avLst/>
          </a:prstGeom>
        </p:spPr>
      </p:pic>
      <p:pic>
        <p:nvPicPr>
          <p:cNvPr id="70" name="Picture 69" descr="A screenshot of a car rental app&#10;&#10;AI-generated content may be incorrect.">
            <a:extLst>
              <a:ext uri="{FF2B5EF4-FFF2-40B4-BE49-F238E27FC236}">
                <a16:creationId xmlns:a16="http://schemas.microsoft.com/office/drawing/2014/main" id="{2512C176-729D-934B-1300-887A23DAD53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96" b="482"/>
          <a:stretch>
            <a:fillRect/>
          </a:stretch>
        </p:blipFill>
        <p:spPr>
          <a:xfrm>
            <a:off x="3883992" y="5179740"/>
            <a:ext cx="5264709" cy="1428722"/>
          </a:xfrm>
          <a:prstGeom prst="rect">
            <a:avLst/>
          </a:prstGeom>
        </p:spPr>
      </p:pic>
      <p:pic>
        <p:nvPicPr>
          <p:cNvPr id="72" name="Picture 71" descr="Before You Arrive | University of Wales Trinity Saint David">
            <a:extLst>
              <a:ext uri="{FF2B5EF4-FFF2-40B4-BE49-F238E27FC236}">
                <a16:creationId xmlns:a16="http://schemas.microsoft.com/office/drawing/2014/main" id="{7C4EC6E2-8A16-23F9-AC0A-AFCC8100915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9863" y="498976"/>
            <a:ext cx="1479395" cy="1167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8786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1BD599-F940-AA0E-D8B5-1E37A99F81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56A3496-2255-E0D1-0E76-852612E4D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92CBFB01-FA3D-4666-F16F-6282BCF77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DEA14FC6-90B9-E94A-F2A6-396422AFB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FA062858-F8C9-2B79-F65E-D2198758E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DF9D215-4639-AB16-2F44-88E050CEB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7F53750B-793D-4AC0-2159-34E3AB3D4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966F70A6-3633-9E57-C27A-5CB96971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BE72B2EF-6C2C-C3E6-1969-FF9F77ABD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ED73AEF-70D6-9ADA-FFCC-33A11ED96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56" name="Title 1">
            <a:extLst>
              <a:ext uri="{FF2B5EF4-FFF2-40B4-BE49-F238E27FC236}">
                <a16:creationId xmlns:a16="http://schemas.microsoft.com/office/drawing/2014/main" id="{C707C611-10D9-AF71-09DC-DF762BAD1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046" y="492772"/>
            <a:ext cx="5822831" cy="13301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What makes us different</a:t>
            </a:r>
            <a:endParaRPr lang="en-US">
              <a:solidFill>
                <a:schemeClr val="bg1"/>
              </a:solidFill>
            </a:endParaRPr>
          </a:p>
          <a:p>
            <a:pPr algn="r"/>
            <a:endParaRPr lang="en-US" sz="8000" kern="120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58" name="Picture 57" descr="All hail the new Uber logo | Creative Bloq">
            <a:extLst>
              <a:ext uri="{FF2B5EF4-FFF2-40B4-BE49-F238E27FC236}">
                <a16:creationId xmlns:a16="http://schemas.microsoft.com/office/drawing/2014/main" id="{409095ED-DB48-5BB6-28A6-CB1BD256E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5532" y="1290320"/>
            <a:ext cx="1807560" cy="1083528"/>
          </a:xfrm>
          <a:prstGeom prst="rect">
            <a:avLst/>
          </a:prstGeom>
        </p:spPr>
      </p:pic>
      <p:pic>
        <p:nvPicPr>
          <p:cNvPr id="60" name="Picture 59" descr="Ride-sharing service Lyft rebrands - Design Compass">
            <a:extLst>
              <a:ext uri="{FF2B5EF4-FFF2-40B4-BE49-F238E27FC236}">
                <a16:creationId xmlns:a16="http://schemas.microsoft.com/office/drawing/2014/main" id="{238B67E6-8A2C-BDA6-0446-3BF4D1D2D8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0983" y="1294471"/>
            <a:ext cx="1386470" cy="1053791"/>
          </a:xfrm>
          <a:prstGeom prst="rect">
            <a:avLst/>
          </a:prstGeom>
        </p:spPr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446B91E1-DB3E-4B00-37A0-6E31D62A753D}"/>
              </a:ext>
            </a:extLst>
          </p:cNvPr>
          <p:cNvSpPr txBox="1"/>
          <p:nvPr/>
        </p:nvSpPr>
        <p:spPr>
          <a:xfrm>
            <a:off x="10341865" y="6422508"/>
            <a:ext cx="108813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2303951</a:t>
            </a:r>
          </a:p>
        </p:txBody>
      </p:sp>
      <p:pic>
        <p:nvPicPr>
          <p:cNvPr id="68" name="Picture 67" descr="Bolt Reviews | Read Customer Service Reviews of bolt.eu">
            <a:extLst>
              <a:ext uri="{FF2B5EF4-FFF2-40B4-BE49-F238E27FC236}">
                <a16:creationId xmlns:a16="http://schemas.microsoft.com/office/drawing/2014/main" id="{ABC5F5CE-CBD3-FE74-C628-57DA36C20B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4351" y="1286104"/>
            <a:ext cx="1033348" cy="1061226"/>
          </a:xfrm>
          <a:prstGeom prst="rect">
            <a:avLst/>
          </a:prstGeom>
        </p:spPr>
      </p:pic>
      <p:pic>
        <p:nvPicPr>
          <p:cNvPr id="72" name="Picture 71" descr="Before You Arrive | University of Wales Trinity Saint David">
            <a:extLst>
              <a:ext uri="{FF2B5EF4-FFF2-40B4-BE49-F238E27FC236}">
                <a16:creationId xmlns:a16="http://schemas.microsoft.com/office/drawing/2014/main" id="{AC8B4DA0-E23B-C978-A425-0B171E54C2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279" y="433926"/>
            <a:ext cx="2176345" cy="172480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B1C951-BE9C-4A0F-0722-8661BE756D0C}"/>
              </a:ext>
            </a:extLst>
          </p:cNvPr>
          <p:cNvSpPr txBox="1"/>
          <p:nvPr/>
        </p:nvSpPr>
        <p:spPr>
          <a:xfrm>
            <a:off x="1103599" y="2353897"/>
            <a:ext cx="9372228" cy="54784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Target audience</a:t>
            </a:r>
          </a:p>
          <a:p>
            <a:r>
              <a:rPr lang="en-GB" sz="1600">
                <a:solidFill>
                  <a:schemeClr val="bg1"/>
                </a:solidFill>
              </a:rPr>
              <a:t>Companies such as Uber and others similar will cater to a broad market, while compared to us we have tailored specifically for students and lecturers.</a:t>
            </a:r>
          </a:p>
          <a:p>
            <a:endParaRPr lang="en-GB" sz="160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Trust and safety</a:t>
            </a:r>
          </a:p>
          <a:p>
            <a:r>
              <a:rPr lang="en-GB" sz="1600">
                <a:solidFill>
                  <a:schemeClr val="bg1"/>
                </a:solidFill>
              </a:rPr>
              <a:t>Unlike other mainstream platforms we have proposed the system use of university email verification, creating a trust among users who share the same educational institution.</a:t>
            </a:r>
          </a:p>
          <a:p>
            <a:endParaRPr lang="en-GB" sz="1600">
              <a:solidFill>
                <a:schemeClr val="bg1"/>
              </a:solidFill>
            </a:endParaRPr>
          </a:p>
          <a:p>
            <a:r>
              <a:rPr lang="en-GB" b="1">
                <a:solidFill>
                  <a:schemeClr val="bg1"/>
                </a:solidFill>
              </a:rPr>
              <a:t>Costs </a:t>
            </a:r>
            <a:endParaRPr lang="en-GB">
              <a:solidFill>
                <a:schemeClr val="bg1"/>
              </a:solidFill>
            </a:endParaRPr>
          </a:p>
          <a:p>
            <a:r>
              <a:rPr lang="en-GB" sz="1600">
                <a:solidFill>
                  <a:schemeClr val="bg1"/>
                </a:solidFill>
              </a:rPr>
              <a:t>A traditional ride app will often have surge pricing, especially during peak times making them expensive. Our university-based ride share could off lower to zero costs for rides. </a:t>
            </a:r>
          </a:p>
          <a:p>
            <a:endParaRPr lang="en-GB" sz="160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Scheduling </a:t>
            </a:r>
          </a:p>
          <a:p>
            <a:r>
              <a:rPr lang="en-GB" sz="1600">
                <a:solidFill>
                  <a:schemeClr val="bg1"/>
                </a:solidFill>
              </a:rPr>
              <a:t>We plan to use our app to integrate class timetables for pre-planned journeys unlike most other ride apps where the focus is on immediate rides.</a:t>
            </a:r>
          </a:p>
          <a:p>
            <a:endParaRPr lang="en-GB" sz="1600">
              <a:solidFill>
                <a:schemeClr val="bg1"/>
              </a:solidFill>
            </a:endParaRPr>
          </a:p>
          <a:p>
            <a:endParaRPr lang="en-GB" sz="1600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sz="1600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3801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D473DD-3E36-AFD8-C910-A40924C574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CED459-249A-F2B5-4ACD-1516EE4F4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C33352A8-6084-05C7-916E-5E58FAF61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D63E9C5-54FD-B89D-733F-38C3ADF564CA}"/>
              </a:ext>
            </a:extLst>
          </p:cNvPr>
          <p:cNvSpPr txBox="1"/>
          <p:nvPr/>
        </p:nvSpPr>
        <p:spPr>
          <a:xfrm>
            <a:off x="0" y="6424083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2"/>
              </a:rPr>
              <a:t>https://www.green-travel.co.uk/</a:t>
            </a:r>
            <a:endParaRPr lang="en-US"/>
          </a:p>
          <a:p>
            <a:pPr algn="ctr"/>
            <a:endParaRPr lang="en-GB"/>
          </a:p>
        </p:txBody>
      </p:sp>
      <p:pic>
        <p:nvPicPr>
          <p:cNvPr id="32" name="Picture 31" descr="A screenshot of a phone&#10;&#10;AI-generated content may be incorrect.">
            <a:extLst>
              <a:ext uri="{FF2B5EF4-FFF2-40B4-BE49-F238E27FC236}">
                <a16:creationId xmlns:a16="http://schemas.microsoft.com/office/drawing/2014/main" id="{60D06B98-2649-07D9-E4D4-A3410A0AD6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7676" y="762000"/>
            <a:ext cx="2650398" cy="5736167"/>
          </a:xfrm>
          <a:prstGeom prst="rect">
            <a:avLst/>
          </a:prstGeom>
        </p:spPr>
      </p:pic>
      <p:pic>
        <p:nvPicPr>
          <p:cNvPr id="33" name="Picture 32" descr="A screenshot of a phone&#10;&#10;AI-generated content may be incorrect.">
            <a:extLst>
              <a:ext uri="{FF2B5EF4-FFF2-40B4-BE49-F238E27FC236}">
                <a16:creationId xmlns:a16="http://schemas.microsoft.com/office/drawing/2014/main" id="{54485CC3-4AED-B5A6-BB92-23B399DB75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7926" y="761999"/>
            <a:ext cx="2830314" cy="609600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527858BB-3B26-BF1A-5CCC-154ADBE785C8}"/>
              </a:ext>
            </a:extLst>
          </p:cNvPr>
          <p:cNvSpPr txBox="1"/>
          <p:nvPr/>
        </p:nvSpPr>
        <p:spPr>
          <a:xfrm>
            <a:off x="211666" y="666749"/>
            <a:ext cx="3630083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accent2"/>
                </a:solidFill>
              </a:rPr>
              <a:t>Using  the Green Travel application, we can see that a medium sized car travelling for 30 minutes releases 4.6kg of CO2 emissions [1]</a:t>
            </a:r>
          </a:p>
          <a:p>
            <a:endParaRPr lang="en-GB">
              <a:solidFill>
                <a:schemeClr val="accent2"/>
              </a:solidFill>
            </a:endParaRPr>
          </a:p>
          <a:p>
            <a:r>
              <a:rPr lang="en-GB">
                <a:solidFill>
                  <a:schemeClr val="accent2"/>
                </a:solidFill>
              </a:rPr>
              <a:t>9.1kg/CO2e daily. </a:t>
            </a:r>
          </a:p>
          <a:p>
            <a:r>
              <a:rPr lang="en-GB">
                <a:solidFill>
                  <a:schemeClr val="accent2"/>
                </a:solidFill>
              </a:rPr>
              <a:t>Let's estimate 100 students do the same 30-minute car journey daily, making it 910kg/CO2e</a:t>
            </a:r>
          </a:p>
          <a:p>
            <a:endParaRPr lang="en-GB">
              <a:solidFill>
                <a:schemeClr val="accent2"/>
              </a:solidFill>
            </a:endParaRPr>
          </a:p>
          <a:p>
            <a:r>
              <a:rPr lang="en-GB">
                <a:solidFill>
                  <a:schemeClr val="accent2"/>
                </a:solidFill>
              </a:rPr>
              <a:t>According to Swansea Council, there are projects in place like Net Zero 2030 (reduction in fossil fuel investment) to reduce carbon emissions [2]</a:t>
            </a:r>
          </a:p>
          <a:p>
            <a:endParaRPr lang="en-GB">
              <a:solidFill>
                <a:schemeClr val="accent2"/>
              </a:solidFill>
            </a:endParaRPr>
          </a:p>
          <a:p>
            <a:endParaRPr lang="en-GB">
              <a:solidFill>
                <a:schemeClr val="accent2"/>
              </a:solidFill>
            </a:endParaRPr>
          </a:p>
          <a:p>
            <a:endParaRPr lang="en-GB">
              <a:solidFill>
                <a:schemeClr val="accent2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2CD5290-A513-F37C-F2C7-9BF7F1C07C4F}"/>
              </a:ext>
            </a:extLst>
          </p:cNvPr>
          <p:cNvSpPr txBox="1"/>
          <p:nvPr/>
        </p:nvSpPr>
        <p:spPr>
          <a:xfrm>
            <a:off x="3757083" y="6424083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5"/>
              </a:rPr>
              <a:t>https://www.swansea.gov.uk/netzero2030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650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422EB2-3628-21C7-838E-66872203B1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B0536E-60ED-96C9-D379-905605114A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BC838A1-D8EF-039A-52FC-81A44CED0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8D0302-34CB-A986-E5F1-D283AE1AD804}"/>
              </a:ext>
            </a:extLst>
          </p:cNvPr>
          <p:cNvSpPr txBox="1"/>
          <p:nvPr/>
        </p:nvSpPr>
        <p:spPr>
          <a:xfrm>
            <a:off x="677332" y="116416"/>
            <a:ext cx="1109133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solidFill>
                  <a:schemeClr val="accent2"/>
                </a:solidFill>
              </a:rPr>
              <a:t>9.1kg/CO2e for 30-minutes driving, estimate 100 students do the same daily 30-minute journey and multiply by 5 to give weekly kg/CO2e which equates to 4550kg/CO2e weekly for 100 students [3]</a:t>
            </a:r>
            <a:endParaRPr lang="en-US">
              <a:solidFill>
                <a:schemeClr val="accent2"/>
              </a:solidFill>
            </a:endParaRPr>
          </a:p>
        </p:txBody>
      </p:sp>
      <p:pic>
        <p:nvPicPr>
          <p:cNvPr id="4" name="Picture 3" descr="A screenshot of a graph&#10;&#10;AI-generated content may be incorrect.">
            <a:extLst>
              <a:ext uri="{FF2B5EF4-FFF2-40B4-BE49-F238E27FC236}">
                <a16:creationId xmlns:a16="http://schemas.microsoft.com/office/drawing/2014/main" id="{9B8B085C-AB93-A031-DE43-5B2F58AE98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083" y="1170582"/>
            <a:ext cx="10932584" cy="52894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1CDA413-B350-C0F4-0DE7-5496853FAAC7}"/>
              </a:ext>
            </a:extLst>
          </p:cNvPr>
          <p:cNvSpPr txBox="1"/>
          <p:nvPr/>
        </p:nvSpPr>
        <p:spPr>
          <a:xfrm>
            <a:off x="5238750" y="889000"/>
            <a:ext cx="17250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accent2"/>
                </a:solidFill>
              </a:rPr>
              <a:t>This equates to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92603A-B76D-748D-426B-4117E052246F}"/>
              </a:ext>
            </a:extLst>
          </p:cNvPr>
          <p:cNvSpPr txBox="1"/>
          <p:nvPr/>
        </p:nvSpPr>
        <p:spPr>
          <a:xfrm>
            <a:off x="4677833" y="6455834"/>
            <a:ext cx="285749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i="1">
                <a:solidFill>
                  <a:srgbClr val="E97132"/>
                </a:solidFill>
              </a:rPr>
              <a:t>Calculator from EPA [3]</a:t>
            </a:r>
          </a:p>
          <a:p>
            <a:pPr algn="ctr"/>
            <a:endParaRPr lang="en-GB" sz="1600">
              <a:solidFill>
                <a:srgbClr val="E9713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1403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BF8B32-C87C-B428-E8AA-E7FC0E4817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D126082-9537-7BA3-F663-902F4B0C2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1D7C3AB1-52E0-711C-D439-C400F2E11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61BD03-6762-BDE9-BE38-D7ED7EC307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007" y="1967482"/>
            <a:ext cx="3396192" cy="42809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1F1B5C-D807-CF3E-FC3F-762FCCE51F11}"/>
              </a:ext>
            </a:extLst>
          </p:cNvPr>
          <p:cNvSpPr txBox="1"/>
          <p:nvPr/>
        </p:nvSpPr>
        <p:spPr>
          <a:xfrm>
            <a:off x="-84667" y="813"/>
            <a:ext cx="60960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/>
              <a:t>https://wcpp.org.uk/wp-content/uploads/WCPP-Decarbonising-Wales-transport-system-while-connecting-people-and-places-Background-paper-1.pdf</a:t>
            </a:r>
          </a:p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0C9E72-E986-6B87-FFB5-A93E93E60148}"/>
              </a:ext>
            </a:extLst>
          </p:cNvPr>
          <p:cNvSpPr txBox="1"/>
          <p:nvPr/>
        </p:nvSpPr>
        <p:spPr>
          <a:xfrm>
            <a:off x="133512" y="764442"/>
            <a:ext cx="4191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accent2"/>
                </a:solidFill>
              </a:rPr>
              <a:t>Taken from the Welsh Centre for Public Policy, 55% of the Carbon Emissions in the transport sector is created by cars (3.58 Million-tonnes CO2e) [4].</a:t>
            </a:r>
          </a:p>
        </p:txBody>
      </p:sp>
      <p:pic>
        <p:nvPicPr>
          <p:cNvPr id="7" name="Picture 6" descr="A chart of sources of emissions&#10;&#10;AI-generated content may be incorrect.">
            <a:extLst>
              <a:ext uri="{FF2B5EF4-FFF2-40B4-BE49-F238E27FC236}">
                <a16:creationId xmlns:a16="http://schemas.microsoft.com/office/drawing/2014/main" id="{06EBEFE1-2814-594E-1129-48AB589412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8367" y="764117"/>
            <a:ext cx="3848100" cy="38481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998AECD-38EE-1ACF-273F-2D953100DCF9}"/>
              </a:ext>
            </a:extLst>
          </p:cNvPr>
          <p:cNvSpPr txBox="1"/>
          <p:nvPr/>
        </p:nvSpPr>
        <p:spPr>
          <a:xfrm>
            <a:off x="6731000" y="4402666"/>
            <a:ext cx="404283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accent2"/>
                </a:solidFill>
              </a:rPr>
              <a:t>There has been a decrease in Welsh emissions since 1990 (18.4% in the transport sector) but has since increased between 2020 and 2021 [5].</a:t>
            </a:r>
            <a:r>
              <a:rPr lang="en-GB"/>
              <a:t>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698975-1C7A-1280-2D8E-2FEBBAE4EEC4}"/>
              </a:ext>
            </a:extLst>
          </p:cNvPr>
          <p:cNvSpPr txBox="1"/>
          <p:nvPr/>
        </p:nvSpPr>
        <p:spPr>
          <a:xfrm>
            <a:off x="6011334" y="6487584"/>
            <a:ext cx="6275916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https://www.gov.wales/sites/default/files/pblications/2024-02/greenhouse-gas-emissions-infographic-2021.pdf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6146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0587A2-37A9-CD32-AC56-FD34E350E0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E42F05-756F-6DA3-3DC1-673C786A8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A0EA9EE5-76CA-F935-F6EB-3FCA0EEAC2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aph of numbers and a number of cities&#10;&#10;AI-generated content may be incorrect.">
            <a:extLst>
              <a:ext uri="{FF2B5EF4-FFF2-40B4-BE49-F238E27FC236}">
                <a16:creationId xmlns:a16="http://schemas.microsoft.com/office/drawing/2014/main" id="{DB1CF89E-0717-21E0-3945-B1B61B9987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7099" y="760413"/>
            <a:ext cx="6665384" cy="46280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140D95-1FDA-19C5-6597-87953F08C189}"/>
              </a:ext>
            </a:extLst>
          </p:cNvPr>
          <p:cNvSpPr txBox="1"/>
          <p:nvPr/>
        </p:nvSpPr>
        <p:spPr>
          <a:xfrm>
            <a:off x="497416" y="1301749"/>
            <a:ext cx="334433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accent2"/>
                </a:solidFill>
              </a:rPr>
              <a:t>2023 – Swansea having the 4th most emission of Welsh counties (819 </a:t>
            </a:r>
            <a:r>
              <a:rPr lang="en-GB" err="1">
                <a:solidFill>
                  <a:schemeClr val="accent2"/>
                </a:solidFill>
              </a:rPr>
              <a:t>kT</a:t>
            </a:r>
            <a:r>
              <a:rPr lang="en-GB">
                <a:solidFill>
                  <a:schemeClr val="accent2"/>
                </a:solidFill>
              </a:rPr>
              <a:t> CO2e), with 291 </a:t>
            </a:r>
            <a:r>
              <a:rPr lang="en-GB" err="1">
                <a:solidFill>
                  <a:schemeClr val="accent2"/>
                </a:solidFill>
              </a:rPr>
              <a:t>kT</a:t>
            </a:r>
            <a:r>
              <a:rPr lang="en-GB">
                <a:solidFill>
                  <a:schemeClr val="accent2"/>
                </a:solidFill>
              </a:rPr>
              <a:t> from transport alone [6]</a:t>
            </a:r>
          </a:p>
        </p:txBody>
      </p:sp>
      <p:pic>
        <p:nvPicPr>
          <p:cNvPr id="12" name="Picture 11" descr="A graph of different colored bars&#10;&#10;AI-generated content may be incorrect.">
            <a:extLst>
              <a:ext uri="{FF2B5EF4-FFF2-40B4-BE49-F238E27FC236}">
                <a16:creationId xmlns:a16="http://schemas.microsoft.com/office/drawing/2014/main" id="{B53CB5CC-FDD9-8B89-F04C-EBEBD6E1D8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763" y="3609975"/>
            <a:ext cx="4274609" cy="256963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C5D1478-7F02-596E-1B70-B2E0B167064C}"/>
              </a:ext>
            </a:extLst>
          </p:cNvPr>
          <p:cNvSpPr txBox="1"/>
          <p:nvPr/>
        </p:nvSpPr>
        <p:spPr>
          <a:xfrm>
            <a:off x="1185332" y="6180666"/>
            <a:ext cx="274108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i="1">
                <a:solidFill>
                  <a:schemeClr val="accent2"/>
                </a:solidFill>
              </a:rPr>
              <a:t>Graph showing Swansea transport emissions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48CC583-B722-25F0-E375-C2335A4602E7}"/>
              </a:ext>
            </a:extLst>
          </p:cNvPr>
          <p:cNvSpPr txBox="1"/>
          <p:nvPr/>
        </p:nvSpPr>
        <p:spPr>
          <a:xfrm>
            <a:off x="7154331" y="5386915"/>
            <a:ext cx="274108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i="1">
                <a:solidFill>
                  <a:schemeClr val="accent2"/>
                </a:solidFill>
              </a:rPr>
              <a:t>Graph showing Welsh county emissions 2023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23F384B-FEDA-B4C2-37E4-6F3A6AC1E910}"/>
              </a:ext>
            </a:extLst>
          </p:cNvPr>
          <p:cNvSpPr txBox="1"/>
          <p:nvPr/>
        </p:nvSpPr>
        <p:spPr>
          <a:xfrm>
            <a:off x="7567084" y="6646333"/>
            <a:ext cx="8911166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solidFill>
                  <a:srgbClr val="E97132"/>
                </a:solidFill>
              </a:rPr>
              <a:t>https://www.airquality.gov.wales/maps-data/emissions/greenhouse-gases</a:t>
            </a:r>
          </a:p>
          <a:p>
            <a:pPr algn="ctr"/>
            <a:endParaRPr lang="en-GB" sz="1100">
              <a:solidFill>
                <a:srgbClr val="E9713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42196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7DF2CE-35E4-AA29-1FBF-A41A41358A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F0473F-6087-E0F9-83D1-FCF7054F0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956917F-8631-B31F-AEB8-3D4857C3A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green rectangle with white text&#10;&#10;AI-generated content may be incorrect.">
            <a:extLst>
              <a:ext uri="{FF2B5EF4-FFF2-40B4-BE49-F238E27FC236}">
                <a16:creationId xmlns:a16="http://schemas.microsoft.com/office/drawing/2014/main" id="{1ABD8F7E-5C8F-DCCC-F686-7D2DC75667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5657" y="76200"/>
            <a:ext cx="5753101" cy="4821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4CA36F4-6211-411E-1020-443D477D9AE7}"/>
              </a:ext>
            </a:extLst>
          </p:cNvPr>
          <p:cNvSpPr txBox="1"/>
          <p:nvPr/>
        </p:nvSpPr>
        <p:spPr>
          <a:xfrm>
            <a:off x="430661" y="1474340"/>
            <a:ext cx="35136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accent2"/>
                </a:solidFill>
              </a:rPr>
              <a:t>Taken from UWTSD Sustainability Smart Targets found </a:t>
            </a:r>
            <a:r>
              <a:rPr lang="en-GB">
                <a:solidFill>
                  <a:schemeClr val="accent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here</a:t>
            </a:r>
            <a:r>
              <a:rPr lang="en-GB">
                <a:solidFill>
                  <a:schemeClr val="accent2"/>
                </a:solidFill>
              </a:rPr>
              <a:t> [7]</a:t>
            </a:r>
            <a:endParaRPr lang="en-GB">
              <a:solidFill>
                <a:schemeClr val="accent2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68C482-B3EA-3D80-5DA8-AB02FE54FB3B}"/>
              </a:ext>
            </a:extLst>
          </p:cNvPr>
          <p:cNvSpPr txBox="1"/>
          <p:nvPr/>
        </p:nvSpPr>
        <p:spPr>
          <a:xfrm>
            <a:off x="432288" y="2873781"/>
            <a:ext cx="34924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accent2"/>
                </a:solidFill>
              </a:rPr>
              <a:t>This project could help reduce business travel mileage per staff, as well as provide more travel facilities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780F2B7-C5B8-1A13-45A2-45969ABFF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584" y="-2121427"/>
            <a:ext cx="6202075" cy="5551398"/>
          </a:xfrm>
        </p:spPr>
        <p:txBody>
          <a:bodyPr anchor="ctr">
            <a:normAutofit/>
          </a:bodyPr>
          <a:lstStyle/>
          <a:p>
            <a:r>
              <a:rPr lang="en-GB" sz="5400">
                <a:solidFill>
                  <a:schemeClr val="accent2"/>
                </a:solidFill>
              </a:rPr>
              <a:t>Sustainability</a:t>
            </a:r>
          </a:p>
        </p:txBody>
      </p:sp>
      <p:pic>
        <p:nvPicPr>
          <p:cNvPr id="6" name="Picture 5" descr="A black and white screen with white text&#10;&#10;AI-generated content may be incorrect.">
            <a:extLst>
              <a:ext uri="{FF2B5EF4-FFF2-40B4-BE49-F238E27FC236}">
                <a16:creationId xmlns:a16="http://schemas.microsoft.com/office/drawing/2014/main" id="{0952B904-C052-D478-DA9C-59BD61E96F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116" y="4898497"/>
            <a:ext cx="4872566" cy="196109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53E3788-B76A-8052-1BB6-4A3C7600B7FB}"/>
              </a:ext>
            </a:extLst>
          </p:cNvPr>
          <p:cNvSpPr txBox="1"/>
          <p:nvPr/>
        </p:nvSpPr>
        <p:spPr>
          <a:xfrm>
            <a:off x="5058833" y="6085417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accent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https://www.uwtsd.ac.uk/media/2733/download?attachment</a:t>
            </a:r>
            <a:r>
              <a:rPr lang="en-US">
                <a:solidFill>
                  <a:schemeClr val="accent2"/>
                </a:solidFill>
              </a:rPr>
              <a:t> [8]</a:t>
            </a:r>
          </a:p>
          <a:p>
            <a:pPr algn="ctr"/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E0A0CDDC-3B2B-E1BB-BF9D-C717FA41760F}"/>
                  </a:ext>
                </a:extLst>
              </p14:cNvPr>
              <p14:cNvContentPartPr/>
              <p14:nvPr/>
            </p14:nvContentPartPr>
            <p14:xfrm>
              <a:off x="802649" y="5968442"/>
              <a:ext cx="3884602" cy="297352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E0A0CDDC-3B2B-E1BB-BF9D-C717FA41760F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48656" y="5860575"/>
                <a:ext cx="3992228" cy="51272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FF8A78A-C665-E411-E25F-31007C341DA5}"/>
                  </a:ext>
                </a:extLst>
              </p14:cNvPr>
              <p14:cNvContentPartPr/>
              <p14:nvPr/>
            </p14:nvContentPartPr>
            <p14:xfrm>
              <a:off x="1387573" y="5841559"/>
              <a:ext cx="2390676" cy="53791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FF8A78A-C665-E411-E25F-31007C341DA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333583" y="5733977"/>
                <a:ext cx="2498296" cy="26859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864A8B83-B5DC-F081-1D08-2D4A38DFB126}"/>
                  </a:ext>
                </a:extLst>
              </p14:cNvPr>
              <p14:cNvContentPartPr/>
              <p14:nvPr/>
            </p14:nvContentPartPr>
            <p14:xfrm>
              <a:off x="740833" y="6540039"/>
              <a:ext cx="3628926" cy="32672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864A8B83-B5DC-F081-1D08-2D4A38DFB126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86836" y="6433500"/>
                <a:ext cx="3736559" cy="24539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68ED810E-8EB1-40E7-5B95-ED5F6DF88DB6}"/>
                  </a:ext>
                </a:extLst>
              </p14:cNvPr>
              <p14:cNvContentPartPr/>
              <p14:nvPr/>
            </p14:nvContentPartPr>
            <p14:xfrm>
              <a:off x="761999" y="6719955"/>
              <a:ext cx="432695" cy="11504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68ED810E-8EB1-40E7-5B95-ED5F6DF88DB6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708047" y="6615373"/>
                <a:ext cx="540239" cy="220319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F29D1FEC-0288-1E81-6104-127D74E3D3B1}"/>
              </a:ext>
            </a:extLst>
          </p:cNvPr>
          <p:cNvSpPr txBox="1"/>
          <p:nvPr/>
        </p:nvSpPr>
        <p:spPr>
          <a:xfrm>
            <a:off x="5055576" y="5471583"/>
            <a:ext cx="56474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accent2"/>
                </a:solidFill>
              </a:rPr>
              <a:t>This has been screenshot from the UWTSD Sustainable Travel Plan 22-24 found here:</a:t>
            </a:r>
          </a:p>
        </p:txBody>
      </p:sp>
    </p:spTree>
    <p:extLst>
      <p:ext uri="{BB962C8B-B14F-4D97-AF65-F5344CB8AC3E}">
        <p14:creationId xmlns:p14="http://schemas.microsoft.com/office/powerpoint/2010/main" val="12163450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07B553-3C67-1186-1CC0-C1DE0D169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E073D98-E979-8D71-2E98-DD84C4E28FA4}"/>
              </a:ext>
            </a:extLst>
          </p:cNvPr>
          <p:cNvSpPr txBox="1">
            <a:spLocks/>
          </p:cNvSpPr>
          <p:nvPr/>
        </p:nvSpPr>
        <p:spPr>
          <a:xfrm>
            <a:off x="242910" y="698663"/>
            <a:ext cx="4626709" cy="60225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Industry Outreach&amp; Response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4C4F644-DE22-2AD4-E795-C04B0D56D1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400" y="3712613"/>
            <a:ext cx="4614334" cy="242146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33BD2B4-2395-9C48-437D-C7664FAA2556}"/>
              </a:ext>
            </a:extLst>
          </p:cNvPr>
          <p:cNvSpPr txBox="1"/>
          <p:nvPr/>
        </p:nvSpPr>
        <p:spPr>
          <a:xfrm>
            <a:off x="5767917" y="1047750"/>
            <a:ext cx="5736166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bg1"/>
                </a:solidFill>
              </a:rPr>
              <a:t>We </a:t>
            </a: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reached out to several organisations to test this idea in a real-world context, including Swansea Council, UWTSD, Hwb, and the university parking team.</a:t>
            </a:r>
          </a:p>
          <a:p>
            <a:pPr marL="342900" indent="-342900">
              <a:buFont typeface="Arial"/>
              <a:buChar char="•"/>
            </a:pPr>
            <a:endParaRPr lang="en-GB" sz="200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Out of these, the parking team responded specifically, Dan Priddy, Head of Sustainability &amp; Environment at UWTSD who showed genuine interest in the concept.</a:t>
            </a:r>
          </a:p>
          <a:p>
            <a:pPr marL="342900" indent="-342900">
              <a:buFont typeface="Arial"/>
              <a:buChar char="•"/>
            </a:pPr>
            <a:endParaRPr lang="en-GB" sz="200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In his response, he confirmed they are already aware of the issue and have explored similar solutions, but haven’t moved forward due to cost, complexity, and uncertainty around student uptake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C8AA4CC-C446-0E76-3534-65AD46912EDF}"/>
              </a:ext>
            </a:extLst>
          </p:cNvPr>
          <p:cNvSpPr txBox="1"/>
          <p:nvPr/>
        </p:nvSpPr>
        <p:spPr>
          <a:xfrm>
            <a:off x="10244667" y="6138333"/>
            <a:ext cx="112183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2212266</a:t>
            </a:r>
          </a:p>
        </p:txBody>
      </p:sp>
    </p:spTree>
    <p:extLst>
      <p:ext uri="{BB962C8B-B14F-4D97-AF65-F5344CB8AC3E}">
        <p14:creationId xmlns:p14="http://schemas.microsoft.com/office/powerpoint/2010/main" val="11363110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465842-686B-6109-3911-921E10EDA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0430" y="583345"/>
            <a:ext cx="7160357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Meeting Insights</a:t>
            </a: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B0C56B-7E1E-48F9-0A4E-AADA1BE1874B}"/>
              </a:ext>
            </a:extLst>
          </p:cNvPr>
          <p:cNvSpPr txBox="1"/>
          <p:nvPr/>
        </p:nvSpPr>
        <p:spPr>
          <a:xfrm>
            <a:off x="10763250" y="6148916"/>
            <a:ext cx="11853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2212266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896306-CB71-A0DC-E33A-9559E98EE5A1}"/>
              </a:ext>
            </a:extLst>
          </p:cNvPr>
          <p:cNvSpPr txBox="1"/>
          <p:nvPr/>
        </p:nvSpPr>
        <p:spPr>
          <a:xfrm>
            <a:off x="1280582" y="1735667"/>
            <a:ext cx="9472083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They have previously looked at outsourcing a solution, but costs were too high.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There’s limited public transport to the IQ building, partly due to free parking reducing demand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New parking is planned behind the library, with potential to allocate spaces specifically for ShareRide users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He responded positively to gamification, things like badges for miles travelled and saved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Incentives like free coffee were also seen as a strong way to encourage engagement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The system would need to be as self-sustaining as soon as possible to be viable for long term usage 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2102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06E77C-CF76-F720-ED93-358A0E3B26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2B04A1A0-380B-909E-E7AA-B6DFD0ED7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99780561-022B-C675-B9A0-DE4243B2F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7F28CDAA-2544-C1EE-0CCC-254C685CA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42042284-C322-53DC-AE87-EA8565E8A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1950EC1-35EE-0313-43E2-C46334FD0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065737D9-B00A-616B-BFC7-163B084CE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6C718BB3-233E-8D39-DC37-835CD457C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F88A303B-1914-E798-76A0-AA238DDAC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D28705-0A22-AD9A-08AF-9C2DBE362B65}"/>
              </a:ext>
            </a:extLst>
          </p:cNvPr>
          <p:cNvSpPr txBox="1"/>
          <p:nvPr/>
        </p:nvSpPr>
        <p:spPr>
          <a:xfrm>
            <a:off x="742950" y="523874"/>
            <a:ext cx="107061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Post-Meeting Insights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25E309-0A54-75D2-E480-85FA127DC457}"/>
              </a:ext>
            </a:extLst>
          </p:cNvPr>
          <p:cNvSpPr txBox="1"/>
          <p:nvPr/>
        </p:nvSpPr>
        <p:spPr>
          <a:xfrm>
            <a:off x="97986" y="1382658"/>
            <a:ext cx="7075981" cy="34981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Students showed some interest in a rideshare scheme according to the student travel survey in 2025-26</a:t>
            </a:r>
            <a:endParaRPr lang="en-US">
              <a:solidFill>
                <a:schemeClr val="bg1"/>
              </a:solidFill>
            </a:endParaRPr>
          </a:p>
          <a:p>
            <a:pPr marL="742950" lvl="1" indent="-2857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60 respondents said yes to whether they would participate in a rideshare programme. 3 respondents said they already rideshare informally</a:t>
            </a:r>
            <a:endParaRPr lang="en-US">
              <a:solidFill>
                <a:schemeClr val="bg1"/>
              </a:solidFill>
            </a:endParaRPr>
          </a:p>
          <a:p>
            <a:pPr marL="742950" lvl="1" indent="-2857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There was also a lot of opposition as 38 people said they would not participate</a:t>
            </a:r>
          </a:p>
          <a:p>
            <a:pPr marL="742950" lvl="1" indent="-2857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When asked about how they access travel information, 51 students said they access it through the internet, and 47 access it through a mobile application</a:t>
            </a:r>
          </a:p>
          <a:p>
            <a:pPr marL="285750" indent="-2857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E0AA5A-1434-263B-F3EF-AB53269B9214}"/>
              </a:ext>
            </a:extLst>
          </p:cNvPr>
          <p:cNvSpPr txBox="1"/>
          <p:nvPr/>
        </p:nvSpPr>
        <p:spPr>
          <a:xfrm>
            <a:off x="10459325" y="5963087"/>
            <a:ext cx="136207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/>
              <a:t>2300728</a:t>
            </a:r>
          </a:p>
        </p:txBody>
      </p:sp>
      <p:pic>
        <p:nvPicPr>
          <p:cNvPr id="2" name="Picture 1" descr="A graph of a car sharing program&#10;&#10;AI-generated content may be incorrect.">
            <a:extLst>
              <a:ext uri="{FF2B5EF4-FFF2-40B4-BE49-F238E27FC236}">
                <a16:creationId xmlns:a16="http://schemas.microsoft.com/office/drawing/2014/main" id="{3F39E453-9BB2-4BDB-85AD-77F997AC7D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3316" y="1385120"/>
            <a:ext cx="4463504" cy="3378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3148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751320A9-096A-42A0-0D7A-E9EEA23EC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1" y="2103120"/>
            <a:ext cx="4115034" cy="2520506"/>
          </a:xfrm>
        </p:spPr>
        <p:txBody>
          <a:bodyPr>
            <a:normAutofit/>
          </a:bodyPr>
          <a:lstStyle/>
          <a:p>
            <a:r>
              <a:rPr lang="en-GB" sz="4000"/>
              <a:t>Scan the QR code to access the live prototype built using Base44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7D671E-76EC-29B4-D302-C8D5463F56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56" b="18889"/>
          <a:stretch>
            <a:fillRect/>
          </a:stretch>
        </p:blipFill>
        <p:spPr>
          <a:xfrm>
            <a:off x="5010386" y="10"/>
            <a:ext cx="7181613" cy="6857990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86CAC9D-C408-14C5-00CF-C637068186F1}"/>
              </a:ext>
            </a:extLst>
          </p:cNvPr>
          <p:cNvSpPr txBox="1"/>
          <p:nvPr/>
        </p:nvSpPr>
        <p:spPr>
          <a:xfrm>
            <a:off x="10763250" y="6148916"/>
            <a:ext cx="11853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2212266</a:t>
            </a:r>
          </a:p>
        </p:txBody>
      </p:sp>
    </p:spTree>
    <p:extLst>
      <p:ext uri="{BB962C8B-B14F-4D97-AF65-F5344CB8AC3E}">
        <p14:creationId xmlns:p14="http://schemas.microsoft.com/office/powerpoint/2010/main" val="4612451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0E5770-2C41-F437-EC75-ACACBB45B9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F0087D53-9295-4463-AAE4-D5C626046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6DCEEB-F536-CB30-E628-4B6624A5B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01453"/>
            <a:ext cx="10909640" cy="1065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/>
              <a:t>Website Prototype</a:t>
            </a:r>
          </a:p>
        </p:txBody>
      </p:sp>
      <p:sp>
        <p:nvSpPr>
          <p:cNvPr id="36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4358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5691E7-CE77-5E30-7226-CBFDE6F0207D}"/>
              </a:ext>
            </a:extLst>
          </p:cNvPr>
          <p:cNvSpPr txBox="1"/>
          <p:nvPr/>
        </p:nvSpPr>
        <p:spPr>
          <a:xfrm>
            <a:off x="10763250" y="6148916"/>
            <a:ext cx="11853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2212266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4550BB-C7F2-310B-C75F-309EE6F7DA6D}"/>
              </a:ext>
            </a:extLst>
          </p:cNvPr>
          <p:cNvSpPr txBox="1"/>
          <p:nvPr/>
        </p:nvSpPr>
        <p:spPr>
          <a:xfrm>
            <a:off x="2031999" y="3672416"/>
            <a:ext cx="17250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/>
              <a:t>Homepage 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18DCFF-B5FF-FD74-0127-034891BCA7E7}"/>
              </a:ext>
            </a:extLst>
          </p:cNvPr>
          <p:cNvSpPr txBox="1"/>
          <p:nvPr/>
        </p:nvSpPr>
        <p:spPr>
          <a:xfrm>
            <a:off x="8206152" y="3672416"/>
            <a:ext cx="19497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Live Map Tracking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30313DB-BAD1-CA01-43EC-BD4708FFA70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539" y="905256"/>
            <a:ext cx="5739243" cy="266295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3C15326-952D-D2C3-94DD-8BFAE0CB686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905255"/>
            <a:ext cx="5662143" cy="2662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3076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07B553-3C67-1186-1CC0-C1DE0D169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A4C88299-90A1-0D41-0081-D1CF16EA8F4F}"/>
              </a:ext>
            </a:extLst>
          </p:cNvPr>
          <p:cNvSpPr txBox="1">
            <a:spLocks/>
          </p:cNvSpPr>
          <p:nvPr/>
        </p:nvSpPr>
        <p:spPr>
          <a:xfrm>
            <a:off x="-1389184" y="-38710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>
                <a:solidFill>
                  <a:schemeClr val="bg1"/>
                </a:solidFill>
              </a:rPr>
              <a:t>Requirement  Specification List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8476FE0-6D60-1D4F-1919-319CBD685839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50813F8-3DA0-960C-92C9-8558E35B7D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4284179"/>
              </p:ext>
            </p:extLst>
          </p:nvPr>
        </p:nvGraphicFramePr>
        <p:xfrm>
          <a:off x="615461" y="859692"/>
          <a:ext cx="10930967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5869">
                  <a:extLst>
                    <a:ext uri="{9D8B030D-6E8A-4147-A177-3AD203B41FA5}">
                      <a16:colId xmlns:a16="http://schemas.microsoft.com/office/drawing/2014/main" val="2340978039"/>
                    </a:ext>
                  </a:extLst>
                </a:gridCol>
                <a:gridCol w="10075098">
                  <a:extLst>
                    <a:ext uri="{9D8B030D-6E8A-4147-A177-3AD203B41FA5}">
                      <a16:colId xmlns:a16="http://schemas.microsoft.com/office/drawing/2014/main" val="14135269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FR01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Security Login/Account Registration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739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Web application can only be accessed via HWB app and student/staff login. Increases security and safety risks. Driver account will confirm licence plate and car model/colour on profile.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3832032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5B27C3A-ACBB-745C-6ED4-98E0FB5B89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2687846"/>
              </p:ext>
            </p:extLst>
          </p:nvPr>
        </p:nvGraphicFramePr>
        <p:xfrm>
          <a:off x="615461" y="1826846"/>
          <a:ext cx="10930972" cy="1285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5500">
                  <a:extLst>
                    <a:ext uri="{9D8B030D-6E8A-4147-A177-3AD203B41FA5}">
                      <a16:colId xmlns:a16="http://schemas.microsoft.com/office/drawing/2014/main" val="2340978039"/>
                    </a:ext>
                  </a:extLst>
                </a:gridCol>
                <a:gridCol w="10105472">
                  <a:extLst>
                    <a:ext uri="{9D8B030D-6E8A-4147-A177-3AD203B41FA5}">
                      <a16:colId xmlns:a16="http://schemas.microsoft.com/office/drawing/2014/main" val="14135269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FR02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Scheduled Rides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739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Application should have the ability for passengers to book nearest driver and input suitable pick-up point and drop-off point. Passenger will be supplied with driver licence plate + car model/colour for confirmation/security. Drivers can accept/refuse ride request.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3832032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FD07505-CF91-11FD-72AC-1575D7C4D0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1517648"/>
              </p:ext>
            </p:extLst>
          </p:nvPr>
        </p:nvGraphicFramePr>
        <p:xfrm>
          <a:off x="605692" y="2999153"/>
          <a:ext cx="10941555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6083">
                  <a:extLst>
                    <a:ext uri="{9D8B030D-6E8A-4147-A177-3AD203B41FA5}">
                      <a16:colId xmlns:a16="http://schemas.microsoft.com/office/drawing/2014/main" val="2340978039"/>
                    </a:ext>
                  </a:extLst>
                </a:gridCol>
                <a:gridCol w="10105472">
                  <a:extLst>
                    <a:ext uri="{9D8B030D-6E8A-4147-A177-3AD203B41FA5}">
                      <a16:colId xmlns:a16="http://schemas.microsoft.com/office/drawing/2014/main" val="14135269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FR03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Real time tracking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739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We would want this application to have a live tracker so that passengers can track driver location. Same live tracker can be logged and documented if problems occur.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3832032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29C28309-2102-F08F-571E-AC9B76F4FC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8761260"/>
              </p:ext>
            </p:extLst>
          </p:nvPr>
        </p:nvGraphicFramePr>
        <p:xfrm>
          <a:off x="595923" y="3995615"/>
          <a:ext cx="10952138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6666">
                  <a:extLst>
                    <a:ext uri="{9D8B030D-6E8A-4147-A177-3AD203B41FA5}">
                      <a16:colId xmlns:a16="http://schemas.microsoft.com/office/drawing/2014/main" val="2340978039"/>
                    </a:ext>
                  </a:extLst>
                </a:gridCol>
                <a:gridCol w="10105472">
                  <a:extLst>
                    <a:ext uri="{9D8B030D-6E8A-4147-A177-3AD203B41FA5}">
                      <a16:colId xmlns:a16="http://schemas.microsoft.com/office/drawing/2014/main" val="14135269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FR04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Driver-Passenger Ratings / Feedback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739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Profile ratings will be applied for each profile. Users can access this information before accepting/refusing a ride.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3832032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A0BC4D76-A30C-A115-FF17-1164AAF7B8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197136"/>
              </p:ext>
            </p:extLst>
          </p:nvPr>
        </p:nvGraphicFramePr>
        <p:xfrm>
          <a:off x="595923" y="4923692"/>
          <a:ext cx="10952138" cy="1285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6666">
                  <a:extLst>
                    <a:ext uri="{9D8B030D-6E8A-4147-A177-3AD203B41FA5}">
                      <a16:colId xmlns:a16="http://schemas.microsoft.com/office/drawing/2014/main" val="2340978039"/>
                    </a:ext>
                  </a:extLst>
                </a:gridCol>
                <a:gridCol w="10105472">
                  <a:extLst>
                    <a:ext uri="{9D8B030D-6E8A-4147-A177-3AD203B41FA5}">
                      <a16:colId xmlns:a16="http://schemas.microsoft.com/office/drawing/2014/main" val="14135269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FR05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 Strike system and logs/receipts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739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Drivers/passengers with low ratings/negative feedback can be removed from the application. Any issues can be recorded in a log database which can be referred to (information like data, time, driver/passenger IDs) during investigations.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38320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06124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6BB4AC-7E7C-4F03-B5A7-2188B1CF74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D396BC3E-CA0B-363A-AB29-EAA2BAD6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1E2994B-3D0B-67C7-6771-40399D24C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DB518C2C-ABF8-5263-1A2C-BC949BACC014}"/>
              </a:ext>
            </a:extLst>
          </p:cNvPr>
          <p:cNvSpPr txBox="1">
            <a:spLocks/>
          </p:cNvSpPr>
          <p:nvPr/>
        </p:nvSpPr>
        <p:spPr>
          <a:xfrm>
            <a:off x="-1467337" y="-73879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>
                <a:solidFill>
                  <a:schemeClr val="bg1"/>
                </a:solidFill>
              </a:rPr>
              <a:t>Requirement  Specification on Prototype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BC866FD-D594-C412-9EA6-AC5BBD518538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7FE191C-DB1B-32DB-DD60-449E0B6ADE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72" y="964711"/>
            <a:ext cx="5780975" cy="36577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9B7ED54-C12B-37C2-7761-F9CA1A780093}"/>
              </a:ext>
            </a:extLst>
          </p:cNvPr>
          <p:cNvSpPr txBox="1"/>
          <p:nvPr/>
        </p:nvSpPr>
        <p:spPr>
          <a:xfrm>
            <a:off x="3809186" y="502300"/>
            <a:ext cx="3740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FR01 – Student and Staff login only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8634D7-DF5B-4F01-9BCC-0D5796284002}"/>
              </a:ext>
            </a:extLst>
          </p:cNvPr>
          <p:cNvSpPr txBox="1"/>
          <p:nvPr/>
        </p:nvSpPr>
        <p:spPr>
          <a:xfrm>
            <a:off x="2680839" y="4984750"/>
            <a:ext cx="59901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Improves security as only UWTSD students and staff have access and reduces this</a:t>
            </a:r>
          </a:p>
        </p:txBody>
      </p:sp>
      <p:pic>
        <p:nvPicPr>
          <p:cNvPr id="8" name="Picture 7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B30570A2-9E72-0A0E-8740-E29936C33F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0944" y="5748460"/>
            <a:ext cx="7658100" cy="1085850"/>
          </a:xfrm>
          <a:prstGeom prst="rect">
            <a:avLst/>
          </a:prstGeom>
        </p:spPr>
      </p:pic>
      <p:sp>
        <p:nvSpPr>
          <p:cNvPr id="10" name="Arrow: Down 9">
            <a:extLst>
              <a:ext uri="{FF2B5EF4-FFF2-40B4-BE49-F238E27FC236}">
                <a16:creationId xmlns:a16="http://schemas.microsoft.com/office/drawing/2014/main" id="{2066EFB0-4931-5E06-D059-D72C1C26FA4A}"/>
              </a:ext>
            </a:extLst>
          </p:cNvPr>
          <p:cNvSpPr/>
          <p:nvPr/>
        </p:nvSpPr>
        <p:spPr>
          <a:xfrm>
            <a:off x="5523685" y="5357608"/>
            <a:ext cx="306916" cy="391583"/>
          </a:xfrm>
          <a:prstGeom prst="down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B7B45CB2-840A-2370-8F29-9646B4E731CC}"/>
                  </a:ext>
                </a:extLst>
              </p14:cNvPr>
              <p14:cNvContentPartPr/>
              <p14:nvPr/>
            </p14:nvContentPartPr>
            <p14:xfrm>
              <a:off x="3270250" y="5947371"/>
              <a:ext cx="644406" cy="32211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B7B45CB2-840A-2370-8F29-9646B4E731C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216280" y="5841181"/>
                <a:ext cx="751987" cy="244237"/>
              </a:xfrm>
              <a:prstGeom prst="rect">
                <a:avLst/>
              </a:prstGeom>
            </p:spPr>
          </p:pic>
        </mc:Fallback>
      </mc:AlternateContent>
      <p:pic>
        <p:nvPicPr>
          <p:cNvPr id="7" name="Picture 6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DAED81E5-ABAE-4EF7-592F-E57DF2779C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9764" y="965200"/>
            <a:ext cx="6467475" cy="36576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C59735A0-0C8D-4CC1-C60F-DEB714D7C829}"/>
              </a:ext>
            </a:extLst>
          </p:cNvPr>
          <p:cNvSpPr/>
          <p:nvPr/>
        </p:nvSpPr>
        <p:spPr>
          <a:xfrm>
            <a:off x="6159499" y="3651249"/>
            <a:ext cx="10583" cy="4233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54691F86-CF5D-6C00-CB8E-7C4CE2F0678A}"/>
              </a:ext>
            </a:extLst>
          </p:cNvPr>
          <p:cNvSpPr/>
          <p:nvPr/>
        </p:nvSpPr>
        <p:spPr>
          <a:xfrm>
            <a:off x="5823324" y="3727202"/>
            <a:ext cx="6117787" cy="55842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5583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1C45FE-2DB8-E64A-4F07-90B32CD92C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54649D7-A713-177F-ED6F-2D6D801C6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0804420-D834-EF17-9752-78800D022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21EF95AB-3885-FFD6-1B4A-BE91E563B1A0}"/>
              </a:ext>
            </a:extLst>
          </p:cNvPr>
          <p:cNvSpPr txBox="1">
            <a:spLocks/>
          </p:cNvSpPr>
          <p:nvPr/>
        </p:nvSpPr>
        <p:spPr>
          <a:xfrm>
            <a:off x="-1467337" y="-73879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>
                <a:solidFill>
                  <a:schemeClr val="bg1"/>
                </a:solidFill>
              </a:rPr>
              <a:t>Requirement  Specification on Prototype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8F2C2D1-24D4-28D7-9E5C-21B9EBE08342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70A7C9-E237-8BAB-1F9B-31311EC9E04E}"/>
              </a:ext>
            </a:extLst>
          </p:cNvPr>
          <p:cNvSpPr txBox="1"/>
          <p:nvPr/>
        </p:nvSpPr>
        <p:spPr>
          <a:xfrm>
            <a:off x="3322353" y="671634"/>
            <a:ext cx="60797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FR02 – Application allows for user to find local drivers</a:t>
            </a:r>
          </a:p>
        </p:txBody>
      </p:sp>
      <p:pic>
        <p:nvPicPr>
          <p:cNvPr id="21" name="Picture 20" descr="A screenshot of a map&#10;&#10;AI-generated content may be incorrect.">
            <a:extLst>
              <a:ext uri="{FF2B5EF4-FFF2-40B4-BE49-F238E27FC236}">
                <a16:creationId xmlns:a16="http://schemas.microsoft.com/office/drawing/2014/main" id="{DCA1206E-78A5-7400-66E6-465B80DE63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4333" y="1165812"/>
            <a:ext cx="8212667" cy="4346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7099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881E1B-6200-18EC-66FD-E6078441C9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D7AD7B94-C33D-2376-4698-1265CB0E8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187203-35A2-42AE-7FE7-F198A15C4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1242A68C-A8BB-CE81-D4C7-8DE47C72FDBB}"/>
              </a:ext>
            </a:extLst>
          </p:cNvPr>
          <p:cNvSpPr txBox="1">
            <a:spLocks/>
          </p:cNvSpPr>
          <p:nvPr/>
        </p:nvSpPr>
        <p:spPr>
          <a:xfrm>
            <a:off x="-1467337" y="-73879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>
                <a:solidFill>
                  <a:schemeClr val="bg1"/>
                </a:solidFill>
              </a:rPr>
              <a:t>Requirement  Specification on Prototype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DD4C91D-4FA8-071E-A471-47DBFDC1A404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686AD9-CD75-8F72-2B56-7C819B64165F}"/>
              </a:ext>
            </a:extLst>
          </p:cNvPr>
          <p:cNvSpPr txBox="1"/>
          <p:nvPr/>
        </p:nvSpPr>
        <p:spPr>
          <a:xfrm>
            <a:off x="4194788" y="726851"/>
            <a:ext cx="60797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FR03 – Live Tracking for security</a:t>
            </a:r>
          </a:p>
        </p:txBody>
      </p:sp>
      <p:pic>
        <p:nvPicPr>
          <p:cNvPr id="2" name="Picture 1" descr="A map with a route&#10;&#10;AI-generated content may be incorrect.">
            <a:extLst>
              <a:ext uri="{FF2B5EF4-FFF2-40B4-BE49-F238E27FC236}">
                <a16:creationId xmlns:a16="http://schemas.microsoft.com/office/drawing/2014/main" id="{D917505B-B014-3AF6-8863-7930102715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6614" y="1090865"/>
            <a:ext cx="5862109" cy="4669367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674B8B6-8F37-F905-37EB-CC93B831BE97}"/>
              </a:ext>
            </a:extLst>
          </p:cNvPr>
          <p:cNvCxnSpPr/>
          <p:nvPr/>
        </p:nvCxnSpPr>
        <p:spPr>
          <a:xfrm flipH="1" flipV="1">
            <a:off x="3238499" y="5503333"/>
            <a:ext cx="687917" cy="79375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E18ADC29-3766-B676-1A11-B7294F93CA2F}"/>
              </a:ext>
            </a:extLst>
          </p:cNvPr>
          <p:cNvSpPr txBox="1"/>
          <p:nvPr/>
        </p:nvSpPr>
        <p:spPr>
          <a:xfrm>
            <a:off x="3968749" y="6191249"/>
            <a:ext cx="41275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Provides vehicle passenger is looking for</a:t>
            </a:r>
          </a:p>
        </p:txBody>
      </p:sp>
    </p:spTree>
    <p:extLst>
      <p:ext uri="{BB962C8B-B14F-4D97-AF65-F5344CB8AC3E}">
        <p14:creationId xmlns:p14="http://schemas.microsoft.com/office/powerpoint/2010/main" val="19395769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944B8BE-58F9-FEE3-A578-72CCB11F2F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C645D04-7C70-442A-84E0-ADD0B5A4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3B7DE6B-ED3C-ED4A-4CBE-9C94C6B76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D524F7E1-0A6F-E760-FA1A-0965791C709A}"/>
              </a:ext>
            </a:extLst>
          </p:cNvPr>
          <p:cNvSpPr txBox="1">
            <a:spLocks/>
          </p:cNvSpPr>
          <p:nvPr/>
        </p:nvSpPr>
        <p:spPr>
          <a:xfrm>
            <a:off x="-1467337" y="-73879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>
                <a:solidFill>
                  <a:schemeClr val="bg1"/>
                </a:solidFill>
              </a:rPr>
              <a:t>Requirement  Specification on Prototype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8FDC021-5B7E-ED3F-9978-FA67BE9375C3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pic>
        <p:nvPicPr>
          <p:cNvPr id="8" name="Picture 7" descr="A screenshot of a screenshot of a profile&#10;&#10;AI-generated content may be incorrect.">
            <a:extLst>
              <a:ext uri="{FF2B5EF4-FFF2-40B4-BE49-F238E27FC236}">
                <a16:creationId xmlns:a16="http://schemas.microsoft.com/office/drawing/2014/main" id="{EBA7AAEE-ECB1-9381-D08D-4B84462E01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4825" y="884767"/>
            <a:ext cx="6800850" cy="56388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15C0308-D5C2-6B27-A518-0E1649F3D1EA}"/>
              </a:ext>
            </a:extLst>
          </p:cNvPr>
          <p:cNvSpPr txBox="1"/>
          <p:nvPr/>
        </p:nvSpPr>
        <p:spPr>
          <a:xfrm>
            <a:off x="4138083" y="518583"/>
            <a:ext cx="47836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FR04 – Personal profile with ratings</a:t>
            </a:r>
          </a:p>
        </p:txBody>
      </p:sp>
    </p:spTree>
    <p:extLst>
      <p:ext uri="{BB962C8B-B14F-4D97-AF65-F5344CB8AC3E}">
        <p14:creationId xmlns:p14="http://schemas.microsoft.com/office/powerpoint/2010/main" val="33215779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FA0532-03CC-3E87-ECE7-EED71A66D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42A6F91-9597-B931-3AC4-A78149CBB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6D010AE-FFA2-492D-58C6-7704D2CB8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549597F5-C84C-2002-8D47-4913B475BA30}"/>
              </a:ext>
            </a:extLst>
          </p:cNvPr>
          <p:cNvSpPr txBox="1">
            <a:spLocks/>
          </p:cNvSpPr>
          <p:nvPr/>
        </p:nvSpPr>
        <p:spPr>
          <a:xfrm>
            <a:off x="-1467337" y="-73879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>
                <a:solidFill>
                  <a:schemeClr val="bg1"/>
                </a:solidFill>
              </a:rPr>
              <a:t>Requirement  Specification on Prototype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407736-6588-74E1-1E28-83850AAC29B2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D324F6-4F97-739B-C6E4-29D6F6D0223A}"/>
              </a:ext>
            </a:extLst>
          </p:cNvPr>
          <p:cNvSpPr txBox="1"/>
          <p:nvPr/>
        </p:nvSpPr>
        <p:spPr>
          <a:xfrm>
            <a:off x="3322353" y="671634"/>
            <a:ext cx="60797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FR05 – Safety Reports and Logs</a:t>
            </a:r>
          </a:p>
        </p:txBody>
      </p:sp>
      <p:pic>
        <p:nvPicPr>
          <p:cNvPr id="8" name="Picture 7" descr="A screenshot of a black screen&#10;&#10;AI-generated content may be incorrect.">
            <a:extLst>
              <a:ext uri="{FF2B5EF4-FFF2-40B4-BE49-F238E27FC236}">
                <a16:creationId xmlns:a16="http://schemas.microsoft.com/office/drawing/2014/main" id="{A28CC0FD-F12E-8E3B-C182-9969FA1E3A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4525" y="1085321"/>
            <a:ext cx="7600950" cy="4391025"/>
          </a:xfrm>
          <a:prstGeom prst="rect">
            <a:avLst/>
          </a:prstGeom>
        </p:spPr>
      </p:pic>
      <p:pic>
        <p:nvPicPr>
          <p:cNvPr id="9" name="Picture 8" descr="A close-up of a text&#10;&#10;AI-generated content may be incorrect.">
            <a:extLst>
              <a:ext uri="{FF2B5EF4-FFF2-40B4-BE49-F238E27FC236}">
                <a16:creationId xmlns:a16="http://schemas.microsoft.com/office/drawing/2014/main" id="{6B6531CF-6B3B-5660-957B-CB2D384044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21" y="5964238"/>
            <a:ext cx="6748992" cy="7715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D49E29F-8BFF-4237-7143-A119F6F36FFB}"/>
              </a:ext>
            </a:extLst>
          </p:cNvPr>
          <p:cNvSpPr txBox="1"/>
          <p:nvPr/>
        </p:nvSpPr>
        <p:spPr>
          <a:xfrm>
            <a:off x="3788833" y="5598583"/>
            <a:ext cx="47730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Can implement a 3 – Strike system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02936F0-F0E5-83DA-0CD8-CA4C88920D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8609" y="6170083"/>
            <a:ext cx="4658783" cy="359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5274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97A777-96E7-2AA7-D4AE-D0A04769D1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A50E9721-E0B1-AE77-47A4-39475CDF0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5B20D41D-9337-D58E-5C01-676EB3BEB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F8DCAE4E-2B85-13D8-A24C-5D543C66D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9F7BE8B0-FBBC-AE8F-1072-375D2245F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AECFB3C-A3F4-F393-5D15-E626D52CD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6CF4C9AD-2BAC-E35E-8D76-86259275C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B965D6BE-472F-3C47-97E1-D09C7971D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72AF1362-0159-91FD-40BA-C178A25DC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2" name="Picture 1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AE815090-6501-239A-DA1B-8F6DFD945A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8258" y="48847"/>
            <a:ext cx="3027484" cy="67603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0BA37E5-DAA5-CC77-497E-6A56BCF7819B}"/>
              </a:ext>
            </a:extLst>
          </p:cNvPr>
          <p:cNvSpPr txBox="1"/>
          <p:nvPr/>
        </p:nvSpPr>
        <p:spPr>
          <a:xfrm>
            <a:off x="1388859" y="1382346"/>
            <a:ext cx="487891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Web application would be implemented onto the HWB app – Only Student and Staff Access available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C53E54-FF9C-22F2-CBD3-C7BA451B1AAB}"/>
              </a:ext>
            </a:extLst>
          </p:cNvPr>
          <p:cNvSpPr txBox="1"/>
          <p:nvPr/>
        </p:nvSpPr>
        <p:spPr>
          <a:xfrm>
            <a:off x="1412468" y="3873500"/>
            <a:ext cx="44132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Web application can be advertised via the Hwb application, bulletin boards and the screens around campus</a:t>
            </a:r>
          </a:p>
        </p:txBody>
      </p:sp>
    </p:spTree>
    <p:extLst>
      <p:ext uri="{BB962C8B-B14F-4D97-AF65-F5344CB8AC3E}">
        <p14:creationId xmlns:p14="http://schemas.microsoft.com/office/powerpoint/2010/main" val="8694174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C2B487-2261-96A3-5630-2B8A4306EB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CB59761-5329-FB02-E9F8-F1009B33B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FD6D2BCE-2F6B-1B18-4DAA-03E686A12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747EEB12-58EF-AF76-8AD6-315A3458A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DD703443-9F97-FCB9-7A3E-4A74E809C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2C389B2-51CD-0C54-2998-69221B865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BDF271FD-4E5A-C71D-1172-E0B294FDFD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8179701B-12F3-6694-95CB-21337D4B23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896AE26A-CB54-808D-6EB6-4BE8084A7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BEC2DFD-4CC2-0433-E562-D97E5BF3C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z="3200">
                <a:solidFill>
                  <a:schemeClr val="bg1"/>
                </a:solidFill>
              </a:rPr>
              <a:t>System Security &amp; Misuse Prevention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D156378-3D44-5803-1D0B-4D5BE7E58D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1"/>
            <a:r>
              <a:rPr lang="en-GB" sz="2000">
                <a:solidFill>
                  <a:schemeClr val="bg1"/>
                </a:solidFill>
              </a:rPr>
              <a:t>University single sign on authentication, restrict to the university verified email addresses (uwtsd.ac.uk). [3.a]</a:t>
            </a:r>
            <a:endParaRPr lang="en-US" sz="2000">
              <a:solidFill>
                <a:schemeClr val="bg1"/>
              </a:solidFill>
            </a:endParaRPr>
          </a:p>
          <a:p>
            <a:pPr lvl="1"/>
            <a:r>
              <a:rPr lang="en-GB" sz="2000">
                <a:solidFill>
                  <a:schemeClr val="bg1"/>
                </a:solidFill>
              </a:rPr>
              <a:t>Code of Conduct: Document the responsibilities of both drivers and passengers about safety, parking, and privacy. [3.b] </a:t>
            </a:r>
          </a:p>
          <a:p>
            <a:pPr lvl="1"/>
            <a:r>
              <a:rPr lang="en-GB" sz="2000">
                <a:solidFill>
                  <a:schemeClr val="bg1"/>
                </a:solidFill>
              </a:rPr>
              <a:t>Role-based access for drivers, passengers, and administrators. At first, the rider will not show their home address; once the trip is confirmed, the rider and driver will exchange these facts. [3.c] </a:t>
            </a:r>
          </a:p>
          <a:p>
            <a:pPr lvl="1"/>
            <a:r>
              <a:rPr lang="en-GB" sz="2000">
                <a:solidFill>
                  <a:schemeClr val="bg1"/>
                </a:solidFill>
              </a:rPr>
              <a:t>Eligibility Criteria: A clear policy must define who is eligible (e.g., staff and students with a university email address) to keep a secure, internal community. [3.d]</a:t>
            </a:r>
          </a:p>
          <a:p>
            <a:pPr lvl="1"/>
            <a:r>
              <a:rPr lang="en-GB" sz="2000">
                <a:solidFill>
                  <a:schemeClr val="bg1"/>
                </a:solidFill>
              </a:rPr>
              <a:t>The university support team will manage any urgent issues.</a:t>
            </a:r>
          </a:p>
          <a:p>
            <a:pPr lvl="1"/>
            <a:r>
              <a:rPr lang="en-GB" sz="2000">
                <a:solidFill>
                  <a:schemeClr val="bg1"/>
                </a:solidFill>
              </a:rPr>
              <a:t>The standard contact details will remain unchanged for any road emergencies (e.g. 999).</a:t>
            </a:r>
          </a:p>
          <a:p>
            <a:pPr lvl="1"/>
            <a:r>
              <a:rPr lang="en-GB" sz="2000">
                <a:solidFill>
                  <a:schemeClr val="bg1"/>
                </a:solidFill>
              </a:rPr>
              <a:t>These measures reduce the risk of harassment, and data misuse while keeping the system practical to implement.</a:t>
            </a:r>
          </a:p>
          <a:p>
            <a:pPr marL="457200" lvl="1" indent="0">
              <a:buNone/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6C2697-496D-F639-7FC9-768A0598B4CC}"/>
              </a:ext>
            </a:extLst>
          </p:cNvPr>
          <p:cNvSpPr txBox="1"/>
          <p:nvPr/>
        </p:nvSpPr>
        <p:spPr>
          <a:xfrm>
            <a:off x="10556140" y="6343275"/>
            <a:ext cx="113297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>
                <a:solidFill>
                  <a:schemeClr val="bg1"/>
                </a:solidFill>
              </a:rPr>
              <a:t>2024571</a:t>
            </a:r>
          </a:p>
        </p:txBody>
      </p:sp>
    </p:spTree>
    <p:extLst>
      <p:ext uri="{BB962C8B-B14F-4D97-AF65-F5344CB8AC3E}">
        <p14:creationId xmlns:p14="http://schemas.microsoft.com/office/powerpoint/2010/main" val="32093311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17EFAE1-3C3E-E69B-2497-F6890A1C33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8AAC47C-10B2-A97C-F46D-D584A1E3B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A0D259E3-C005-5B41-DB2B-6E65AD0CE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39ACD7F0-CF0D-7B09-DF9F-816BE8242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83E2742E-EACF-054A-B365-3B64EE8307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078186B-C0BC-7F13-0DC9-3A9737792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7118BED8-61A5-4D9E-6697-99B967190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17ED5A1C-F4EA-CA19-1C93-BDD1261FC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7A51FDBB-C418-4F6C-CA9A-A8EE26240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8641301-525E-CC89-0041-52C867435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pic>
        <p:nvPicPr>
          <p:cNvPr id="3" name="Picture 2" descr="A yellow and black sign with people and car&#10;&#10;AI-generated content may be incorrect.">
            <a:extLst>
              <a:ext uri="{FF2B5EF4-FFF2-40B4-BE49-F238E27FC236}">
                <a16:creationId xmlns:a16="http://schemas.microsoft.com/office/drawing/2014/main" id="{0FD72B3A-59A7-6041-29C0-5CC0A94823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278" y="-158898"/>
            <a:ext cx="6705600" cy="7086600"/>
          </a:xfrm>
          <a:prstGeom prst="rect">
            <a:avLst/>
          </a:prstGeom>
        </p:spPr>
      </p:pic>
      <p:pic>
        <p:nvPicPr>
          <p:cNvPr id="5" name="Picture 4" descr="A black object with a black background&#10;&#10;AI-generated content may be incorrect.">
            <a:extLst>
              <a:ext uri="{FF2B5EF4-FFF2-40B4-BE49-F238E27FC236}">
                <a16:creationId xmlns:a16="http://schemas.microsoft.com/office/drawing/2014/main" id="{5391865B-ABC6-3B6C-F38E-1913ADE886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7118" y="843524"/>
            <a:ext cx="6452907" cy="4840940"/>
          </a:xfrm>
          <a:prstGeom prst="rect">
            <a:avLst/>
          </a:prstGeom>
        </p:spPr>
      </p:pic>
      <p:pic>
        <p:nvPicPr>
          <p:cNvPr id="2" name="Picture 1" descr="University of Wales Trinity Saint David launches new digital healthcare  course - Digital Health and Care Wales">
            <a:extLst>
              <a:ext uri="{FF2B5EF4-FFF2-40B4-BE49-F238E27FC236}">
                <a16:creationId xmlns:a16="http://schemas.microsoft.com/office/drawing/2014/main" id="{5473BAA2-0445-190E-C878-426075498C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175" y="5789312"/>
            <a:ext cx="2743199" cy="114573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8732F5-0987-AE1D-E009-633ED7798CF7}"/>
              </a:ext>
            </a:extLst>
          </p:cNvPr>
          <p:cNvSpPr txBox="1"/>
          <p:nvPr/>
        </p:nvSpPr>
        <p:spPr>
          <a:xfrm>
            <a:off x="420027" y="434028"/>
            <a:ext cx="571237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>
                <a:solidFill>
                  <a:schemeClr val="bg1"/>
                </a:solidFill>
                <a:latin typeface="Aptos"/>
              </a:rPr>
              <a:t>Logo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3987DC-098F-83CA-B1C4-C305902763C4}"/>
              </a:ext>
            </a:extLst>
          </p:cNvPr>
          <p:cNvSpPr txBox="1"/>
          <p:nvPr/>
        </p:nvSpPr>
        <p:spPr>
          <a:xfrm>
            <a:off x="2918518" y="6033818"/>
            <a:ext cx="60957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Here we have the logo of the app, it is made to copy the logo of the university but also represent what the app is about.</a:t>
            </a:r>
          </a:p>
        </p:txBody>
      </p:sp>
      <p:pic>
        <p:nvPicPr>
          <p:cNvPr id="8" name="Picture 7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0B2A4615-725B-1C76-C6BC-B90F34E193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136" y="1582141"/>
            <a:ext cx="1791558" cy="4046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8507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50DD2B-E5AE-57CD-83AE-E93102FF4C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F987694-9DD1-962C-0614-0D01B53E9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270BEBFF-C9E2-BA9A-E1FC-B4FB31E27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EC9F3A5F-C619-A25B-64F1-E8D5A938B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1487A017-2590-3041-BB0F-36D29E738C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F688C5F-7944-1DDC-6DFF-C2F847843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58A154F8-86D1-F2AA-2A0E-473FAD0F5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43EF005B-0293-709A-BD37-A8C6FEC84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9A5B5ADB-FA28-A818-E142-3287394FF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9A83667-11FB-FA43-BBA2-E9C71EAC2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5EFF4C-BBA2-F62B-53AD-6BAC6F8BCFA5}"/>
              </a:ext>
            </a:extLst>
          </p:cNvPr>
          <p:cNvSpPr txBox="1"/>
          <p:nvPr/>
        </p:nvSpPr>
        <p:spPr>
          <a:xfrm>
            <a:off x="263170" y="195883"/>
            <a:ext cx="555836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800" b="1" i="1">
                <a:solidFill>
                  <a:schemeClr val="bg1"/>
                </a:solidFill>
              </a:rPr>
              <a:t>Tags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2C5833-DF3F-E418-0DDE-1AFE028C5C6B}"/>
              </a:ext>
            </a:extLst>
          </p:cNvPr>
          <p:cNvSpPr txBox="1"/>
          <p:nvPr/>
        </p:nvSpPr>
        <p:spPr>
          <a:xfrm>
            <a:off x="1232080" y="1156357"/>
            <a:ext cx="10066658" cy="65248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When a user signs up for the app they will be asked a list of questions, some of these will be added to a tag system that will follow their account and some can be added or removed later. </a:t>
            </a:r>
            <a:r>
              <a:rPr lang="en-US" sz="2000" err="1">
                <a:solidFill>
                  <a:schemeClr val="bg1"/>
                </a:solidFill>
              </a:rPr>
              <a:t>Wh</a:t>
            </a:r>
            <a:r>
              <a:rPr lang="en-US" sz="2000">
                <a:solidFill>
                  <a:schemeClr val="bg1"/>
                </a:solidFill>
              </a:rPr>
              <a:t>en it comes to allergies or conditions that are a need to know they will be applied to the tag system </a:t>
            </a:r>
          </a:p>
          <a:p>
            <a:endParaRPr lang="en-US" sz="200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Allergy </a:t>
            </a:r>
            <a:r>
              <a:rPr lang="en-US" sz="2000">
                <a:solidFill>
                  <a:schemeClr val="bg1"/>
                </a:solidFill>
              </a:rPr>
              <a:t> tags: For user of the app we want to avoid allergies such as a nut allergy so when a user registers, they will be asked for any allergy they may have that will be added to a tag for both user &amp; driver. </a:t>
            </a:r>
            <a:endParaRPr lang="en-US">
              <a:solidFill>
                <a:schemeClr val="bg1"/>
              </a:solidFill>
            </a:endParaRP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Pets: If someone allows pets in their car, this is an optional tag so if someone does not want to have a dog or                                          dog in the car they can choose to 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Food: Whether the driver allows food/drink in the car since some people not want food smells or spills in their car.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We have more tags that can be added, since we want to avoid having problems with users.</a:t>
            </a:r>
          </a:p>
          <a:p>
            <a:endParaRPr lang="en-US" sz="2000">
              <a:solidFill>
                <a:srgbClr val="FFFFFF"/>
              </a:solidFill>
            </a:endParaRPr>
          </a:p>
          <a:p>
            <a:endParaRPr lang="en-US" sz="2000">
              <a:solidFill>
                <a:srgbClr val="FFFFFF"/>
              </a:solidFill>
            </a:endParaRPr>
          </a:p>
          <a:p>
            <a:endParaRPr lang="en-US" sz="2000">
              <a:solidFill>
                <a:srgbClr val="FFFFFF"/>
              </a:solidFill>
            </a:endParaRPr>
          </a:p>
          <a:p>
            <a:endParaRPr lang="en-US" sz="2000">
              <a:solidFill>
                <a:srgbClr val="FFFFFF"/>
              </a:solidFill>
            </a:endParaRPr>
          </a:p>
          <a:p>
            <a:endParaRPr lang="en-US"/>
          </a:p>
        </p:txBody>
      </p:sp>
      <p:pic>
        <p:nvPicPr>
          <p:cNvPr id="6" name="Picture 5" descr="A blue text on a black background&#10;&#10;AI-generated content may be incorrect.">
            <a:extLst>
              <a:ext uri="{FF2B5EF4-FFF2-40B4-BE49-F238E27FC236}">
                <a16:creationId xmlns:a16="http://schemas.microsoft.com/office/drawing/2014/main" id="{1133739E-17A2-6DA3-CA7B-96069546F3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59" y="4166048"/>
            <a:ext cx="1961031" cy="565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7851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51F310-EF09-843D-3544-B917A151A0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1D32E8BD-8617-A503-BB17-A1CBD67C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36D4F916-0921-03B2-A504-C2ABAEAAF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8EE28252-F962-2605-50F7-637E90556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38B3CCF3-3861-A7BE-B661-9ACC4BD64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2AFCB42-B4C2-DC53-AA85-A141EF664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F77E03FF-F0C9-120D-C7FB-1A8EDE3EE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C60A9934-5E01-BF2B-093B-99C60E990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F275AF6F-B36E-0F8B-4A0D-8CFDB6BFD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275D428-6903-2E8F-4A2E-933ED811B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B95C82-C7E2-9320-C52D-63800A7CB68C}"/>
              </a:ext>
            </a:extLst>
          </p:cNvPr>
          <p:cNvSpPr txBox="1"/>
          <p:nvPr/>
        </p:nvSpPr>
        <p:spPr>
          <a:xfrm>
            <a:off x="133349" y="190499"/>
            <a:ext cx="5067299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>
                <a:solidFill>
                  <a:schemeClr val="bg1"/>
                </a:solidFill>
              </a:rPr>
              <a:t>Legal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A2071D-E27C-113E-29C1-6DD1F9319978}"/>
              </a:ext>
            </a:extLst>
          </p:cNvPr>
          <p:cNvSpPr txBox="1"/>
          <p:nvPr/>
        </p:nvSpPr>
        <p:spPr>
          <a:xfrm>
            <a:off x="1019174" y="2143124"/>
            <a:ext cx="4286249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A question we have been asked is about the legality of the service, this comes down to what we class our service as since we don't come under the classification of a taxi service we do not need a license for drivers.</a:t>
            </a:r>
          </a:p>
        </p:txBody>
      </p:sp>
      <p:pic>
        <p:nvPicPr>
          <p:cNvPr id="7" name="Picture 6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D567DFD5-1F95-F315-EB67-01D064C250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8788" y="2214563"/>
            <a:ext cx="6086475" cy="27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819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251041-B2A4-00E6-A269-9A9AF4AA37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30A6C8D-135D-146E-D922-BF92CAB870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1EC66D37-060D-E246-34A4-045DB03B2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C9335AA1-348E-D1DB-EEC8-5894CA59B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10532431-8BF5-BB42-9554-EE5D70BE25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0C22E7-11C1-60A5-2710-AC5A853B7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374188F8-0F90-8956-E11C-A9A801C4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CEAB1DDA-636A-8694-041E-B4B5B1631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0D0B8C28-C19F-2237-2673-9A5F92B70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A03F5FC-3873-DF88-6126-2907E6A2E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pic>
        <p:nvPicPr>
          <p:cNvPr id="2" name="Mimic_Rig_Finished_Animation_1_0001">
            <a:hlinkClick r:id="" action="ppaction://media"/>
            <a:extLst>
              <a:ext uri="{FF2B5EF4-FFF2-40B4-BE49-F238E27FC236}">
                <a16:creationId xmlns:a16="http://schemas.microsoft.com/office/drawing/2014/main" id="{38947E82-D017-6201-E27A-55C86A2183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9810" y="760141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683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6A178A0-816A-2B39-B866-82DE8DBB0D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6986456"/>
              </p:ext>
            </p:extLst>
          </p:nvPr>
        </p:nvGraphicFramePr>
        <p:xfrm>
          <a:off x="238379" y="1024404"/>
          <a:ext cx="11399520" cy="4257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0F4E2508-1A7B-EB56-1E9E-B659E50E60B5}"/>
              </a:ext>
            </a:extLst>
          </p:cNvPr>
          <p:cNvSpPr>
            <a:spLocks noGrp="1"/>
          </p:cNvSpPr>
          <p:nvPr/>
        </p:nvSpPr>
        <p:spPr>
          <a:xfrm>
            <a:off x="3935349" y="621157"/>
            <a:ext cx="4385945" cy="13446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chemeClr val="accent2"/>
                </a:solidFill>
              </a:rPr>
              <a:t>Driver incentives</a:t>
            </a:r>
          </a:p>
        </p:txBody>
      </p:sp>
      <p:pic>
        <p:nvPicPr>
          <p:cNvPr id="6" name="Content Placeholder 3" descr="Latte Cup with solid fill">
            <a:extLst>
              <a:ext uri="{FF2B5EF4-FFF2-40B4-BE49-F238E27FC236}">
                <a16:creationId xmlns:a16="http://schemas.microsoft.com/office/drawing/2014/main" id="{CA6DB95C-3666-E5D5-91BE-9BA9FDFF9360}"/>
              </a:ext>
            </a:extLst>
          </p:cNvPr>
          <p:cNvPicPr>
            <a:picLocks noGrp="1"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11358" y="2412179"/>
            <a:ext cx="1036320" cy="1036320"/>
          </a:xfrm>
          <a:prstGeom prst="rect">
            <a:avLst/>
          </a:prstGeom>
        </p:spPr>
      </p:pic>
      <p:pic>
        <p:nvPicPr>
          <p:cNvPr id="7" name="Content Placeholder 3" descr="Medical with solid fill">
            <a:extLst>
              <a:ext uri="{FF2B5EF4-FFF2-40B4-BE49-F238E27FC236}">
                <a16:creationId xmlns:a16="http://schemas.microsoft.com/office/drawing/2014/main" id="{768658E1-83F6-1AEB-5B86-80000242F9D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027414" y="2398849"/>
            <a:ext cx="1036320" cy="1036320"/>
          </a:xfrm>
          <a:prstGeom prst="rect">
            <a:avLst/>
          </a:prstGeom>
        </p:spPr>
      </p:pic>
      <p:pic>
        <p:nvPicPr>
          <p:cNvPr id="8" name="Graphic 8" descr="Car with solid fill">
            <a:extLst>
              <a:ext uri="{FF2B5EF4-FFF2-40B4-BE49-F238E27FC236}">
                <a16:creationId xmlns:a16="http://schemas.microsoft.com/office/drawing/2014/main" id="{F31C10E3-45DD-A21A-9037-01C41ED373C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121654" y="2416175"/>
            <a:ext cx="1036320" cy="1036320"/>
          </a:xfrm>
          <a:prstGeom prst="rect">
            <a:avLst/>
          </a:prstGeom>
        </p:spPr>
      </p:pic>
      <p:pic>
        <p:nvPicPr>
          <p:cNvPr id="9" name="Graphic 10" descr="Shirt with solid fill">
            <a:extLst>
              <a:ext uri="{FF2B5EF4-FFF2-40B4-BE49-F238E27FC236}">
                <a16:creationId xmlns:a16="http://schemas.microsoft.com/office/drawing/2014/main" id="{7C83F98B-AA2A-0FAF-4966-3901946926F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216529" y="2426970"/>
            <a:ext cx="1036320" cy="1036320"/>
          </a:xfrm>
          <a:prstGeom prst="rect">
            <a:avLst/>
          </a:prstGeom>
        </p:spPr>
      </p:pic>
      <p:sp>
        <p:nvSpPr>
          <p:cNvPr id="10" name="TextBox 13">
            <a:extLst>
              <a:ext uri="{FF2B5EF4-FFF2-40B4-BE49-F238E27FC236}">
                <a16:creationId xmlns:a16="http://schemas.microsoft.com/office/drawing/2014/main" id="{5BD8FD83-66FB-83F0-6730-1BB9B8527EB0}"/>
              </a:ext>
            </a:extLst>
          </p:cNvPr>
          <p:cNvSpPr txBox="1"/>
          <p:nvPr/>
        </p:nvSpPr>
        <p:spPr>
          <a:xfrm>
            <a:off x="1528698" y="3152139"/>
            <a:ext cx="95504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/>
              <a:t>Coffee</a:t>
            </a:r>
          </a:p>
        </p:txBody>
      </p:sp>
      <p:sp>
        <p:nvSpPr>
          <p:cNvPr id="11" name="TextBox 582">
            <a:extLst>
              <a:ext uri="{FF2B5EF4-FFF2-40B4-BE49-F238E27FC236}">
                <a16:creationId xmlns:a16="http://schemas.microsoft.com/office/drawing/2014/main" id="{DCB38CAC-DCDE-D8D7-F60F-B0D81C0943B1}"/>
              </a:ext>
            </a:extLst>
          </p:cNvPr>
          <p:cNvSpPr txBox="1"/>
          <p:nvPr/>
        </p:nvSpPr>
        <p:spPr>
          <a:xfrm>
            <a:off x="4170297" y="3223258"/>
            <a:ext cx="169672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/>
              <a:t>Merchandise</a:t>
            </a:r>
          </a:p>
        </p:txBody>
      </p:sp>
      <p:sp>
        <p:nvSpPr>
          <p:cNvPr id="12" name="TextBox 583">
            <a:extLst>
              <a:ext uri="{FF2B5EF4-FFF2-40B4-BE49-F238E27FC236}">
                <a16:creationId xmlns:a16="http://schemas.microsoft.com/office/drawing/2014/main" id="{59289E31-41FD-BD1F-EF07-AC4FB224A49C}"/>
              </a:ext>
            </a:extLst>
          </p:cNvPr>
          <p:cNvSpPr txBox="1"/>
          <p:nvPr/>
        </p:nvSpPr>
        <p:spPr>
          <a:xfrm>
            <a:off x="7157336" y="3091177"/>
            <a:ext cx="1696720" cy="64633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/>
              <a:t>Guaranteed parking</a:t>
            </a:r>
          </a:p>
        </p:txBody>
      </p:sp>
      <p:sp>
        <p:nvSpPr>
          <p:cNvPr id="13" name="TextBox 602">
            <a:extLst>
              <a:ext uri="{FF2B5EF4-FFF2-40B4-BE49-F238E27FC236}">
                <a16:creationId xmlns:a16="http://schemas.microsoft.com/office/drawing/2014/main" id="{0386BA15-9D78-9308-5C8D-8D7A2BFC70A3}"/>
              </a:ext>
            </a:extLst>
          </p:cNvPr>
          <p:cNvSpPr txBox="1"/>
          <p:nvPr/>
        </p:nvSpPr>
        <p:spPr>
          <a:xfrm>
            <a:off x="10124055" y="3091176"/>
            <a:ext cx="1696720" cy="64633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/>
              <a:t>First aid training</a:t>
            </a:r>
          </a:p>
        </p:txBody>
      </p:sp>
      <p:sp>
        <p:nvSpPr>
          <p:cNvPr id="14" name="TextBox 613">
            <a:extLst>
              <a:ext uri="{FF2B5EF4-FFF2-40B4-BE49-F238E27FC236}">
                <a16:creationId xmlns:a16="http://schemas.microsoft.com/office/drawing/2014/main" id="{82EDDFC8-B81D-4244-6156-1E41F20545BB}"/>
              </a:ext>
            </a:extLst>
          </p:cNvPr>
          <p:cNvSpPr txBox="1"/>
          <p:nvPr/>
        </p:nvSpPr>
        <p:spPr>
          <a:xfrm>
            <a:off x="10291065" y="6351388"/>
            <a:ext cx="108813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2303951</a:t>
            </a:r>
          </a:p>
        </p:txBody>
      </p:sp>
    </p:spTree>
    <p:extLst>
      <p:ext uri="{BB962C8B-B14F-4D97-AF65-F5344CB8AC3E}">
        <p14:creationId xmlns:p14="http://schemas.microsoft.com/office/powerpoint/2010/main" val="30559150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E3472-5BC3-60B0-3E37-F0EC705B8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3613"/>
            <a:ext cx="5246649" cy="1325563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</a:rPr>
              <a:t>Reward system</a:t>
            </a:r>
          </a:p>
        </p:txBody>
      </p:sp>
      <p:sp>
        <p:nvSpPr>
          <p:cNvPr id="7" name="TextBox 650">
            <a:extLst>
              <a:ext uri="{FF2B5EF4-FFF2-40B4-BE49-F238E27FC236}">
                <a16:creationId xmlns:a16="http://schemas.microsoft.com/office/drawing/2014/main" id="{F31162D7-BD01-407E-DFBB-58CC012A826A}"/>
              </a:ext>
            </a:extLst>
          </p:cNvPr>
          <p:cNvSpPr txBox="1"/>
          <p:nvPr/>
        </p:nvSpPr>
        <p:spPr>
          <a:xfrm>
            <a:off x="479212" y="1839831"/>
            <a:ext cx="7618095" cy="2462213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/>
              <a:t>The trips taken by the driver will accumulate points allowing them to get better rewards over time. A  leaderboard system could be implemented giving a challenge between students and even lecturers, creating competitive motivation. Also, creating a milestone feature for when a driver does a certain number of trips. All of these will help increase engagement and make the driver use the platform more regularly.</a:t>
            </a:r>
          </a:p>
        </p:txBody>
      </p:sp>
      <p:sp>
        <p:nvSpPr>
          <p:cNvPr id="4" name="TextBox 613">
            <a:extLst>
              <a:ext uri="{FF2B5EF4-FFF2-40B4-BE49-F238E27FC236}">
                <a16:creationId xmlns:a16="http://schemas.microsoft.com/office/drawing/2014/main" id="{D07A3850-B0DB-711E-F605-BFC1CA654106}"/>
              </a:ext>
            </a:extLst>
          </p:cNvPr>
          <p:cNvSpPr txBox="1"/>
          <p:nvPr/>
        </p:nvSpPr>
        <p:spPr>
          <a:xfrm>
            <a:off x="9671305" y="6341228"/>
            <a:ext cx="108813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2303951</a:t>
            </a:r>
          </a:p>
        </p:txBody>
      </p:sp>
      <p:pic>
        <p:nvPicPr>
          <p:cNvPr id="5" name="Picture 4" descr="A phone with a screen showing a gold circle&#10;&#10;AI-generated content may be incorrect.">
            <a:extLst>
              <a:ext uri="{FF2B5EF4-FFF2-40B4-BE49-F238E27FC236}">
                <a16:creationId xmlns:a16="http://schemas.microsoft.com/office/drawing/2014/main" id="{3C87006E-E2F5-F4D1-D8B0-E26A112056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3" t="11909" r="-484" b="8129"/>
          <a:stretch>
            <a:fillRect/>
          </a:stretch>
        </p:blipFill>
        <p:spPr>
          <a:xfrm>
            <a:off x="7977293" y="158827"/>
            <a:ext cx="4101299" cy="4300348"/>
          </a:xfrm>
          <a:prstGeom prst="rect">
            <a:avLst/>
          </a:prstGeom>
        </p:spPr>
      </p:pic>
      <p:sp>
        <p:nvSpPr>
          <p:cNvPr id="9" name="TextBox 690">
            <a:extLst>
              <a:ext uri="{FF2B5EF4-FFF2-40B4-BE49-F238E27FC236}">
                <a16:creationId xmlns:a16="http://schemas.microsoft.com/office/drawing/2014/main" id="{5AC40F22-D475-E325-FD0A-8D0631922A37}"/>
              </a:ext>
            </a:extLst>
          </p:cNvPr>
          <p:cNvSpPr txBox="1"/>
          <p:nvPr/>
        </p:nvSpPr>
        <p:spPr>
          <a:xfrm>
            <a:off x="9494827" y="1609230"/>
            <a:ext cx="2115256" cy="2308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900" b="1"/>
              <a:t> of 10 drives</a:t>
            </a:r>
          </a:p>
        </p:txBody>
      </p:sp>
      <p:sp>
        <p:nvSpPr>
          <p:cNvPr id="11" name="TextBox 754">
            <a:extLst>
              <a:ext uri="{FF2B5EF4-FFF2-40B4-BE49-F238E27FC236}">
                <a16:creationId xmlns:a16="http://schemas.microsoft.com/office/drawing/2014/main" id="{4BE56F4F-29E2-774A-C3CB-D0B0F600CB40}"/>
              </a:ext>
            </a:extLst>
          </p:cNvPr>
          <p:cNvSpPr txBox="1"/>
          <p:nvPr/>
        </p:nvSpPr>
        <p:spPr>
          <a:xfrm>
            <a:off x="9856399" y="2543377"/>
            <a:ext cx="1195819" cy="24622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b="1"/>
              <a:t>39/40 drives</a:t>
            </a:r>
          </a:p>
        </p:txBody>
      </p:sp>
      <p:sp>
        <p:nvSpPr>
          <p:cNvPr id="13" name="TextBox 782">
            <a:extLst>
              <a:ext uri="{FF2B5EF4-FFF2-40B4-BE49-F238E27FC236}">
                <a16:creationId xmlns:a16="http://schemas.microsoft.com/office/drawing/2014/main" id="{985477DC-D932-3D3A-6AD4-EBCF5C3AD2E1}"/>
              </a:ext>
            </a:extLst>
          </p:cNvPr>
          <p:cNvSpPr txBox="1"/>
          <p:nvPr/>
        </p:nvSpPr>
        <p:spPr>
          <a:xfrm>
            <a:off x="9745988" y="1301542"/>
            <a:ext cx="715719" cy="33855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b="1"/>
              <a:t>9</a:t>
            </a:r>
            <a:endParaRPr lang="en-US" sz="1600" b="1"/>
          </a:p>
        </p:txBody>
      </p:sp>
      <p:sp>
        <p:nvSpPr>
          <p:cNvPr id="15" name="TextBox 828">
            <a:extLst>
              <a:ext uri="{FF2B5EF4-FFF2-40B4-BE49-F238E27FC236}">
                <a16:creationId xmlns:a16="http://schemas.microsoft.com/office/drawing/2014/main" id="{AF4FDEE2-1B59-E797-7833-13E06E8C2FE9}"/>
              </a:ext>
            </a:extLst>
          </p:cNvPr>
          <p:cNvSpPr txBox="1"/>
          <p:nvPr/>
        </p:nvSpPr>
        <p:spPr>
          <a:xfrm>
            <a:off x="9133958" y="681614"/>
            <a:ext cx="3239268" cy="27699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err="1"/>
              <a:t>ShareRide</a:t>
            </a:r>
            <a:r>
              <a:rPr lang="en-GB" sz="1200" b="1"/>
              <a:t> Rewards</a:t>
            </a:r>
            <a:endParaRPr lang="en-US" sz="1200" b="1"/>
          </a:p>
        </p:txBody>
      </p:sp>
      <p:pic>
        <p:nvPicPr>
          <p:cNvPr id="6" name="Picture 5" descr="A group of badges with text&#10;&#10;AI-generated content may be incorrect.">
            <a:extLst>
              <a:ext uri="{FF2B5EF4-FFF2-40B4-BE49-F238E27FC236}">
                <a16:creationId xmlns:a16="http://schemas.microsoft.com/office/drawing/2014/main" id="{E7711529-BAEC-5A16-E18A-0A49007345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6395" y="4525536"/>
            <a:ext cx="2615658" cy="170973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3A9D67C-841F-11A8-4D11-6D858709CA49}"/>
              </a:ext>
            </a:extLst>
          </p:cNvPr>
          <p:cNvSpPr txBox="1"/>
          <p:nvPr/>
        </p:nvSpPr>
        <p:spPr>
          <a:xfrm>
            <a:off x="2092960" y="4643120"/>
            <a:ext cx="362712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Example of rank names:</a:t>
            </a:r>
            <a:r>
              <a:rPr lang="en-GB"/>
              <a:t> </a:t>
            </a:r>
          </a:p>
          <a:p>
            <a:r>
              <a:rPr lang="en-GB"/>
              <a:t>Starter Driver – 1 to 20 rides</a:t>
            </a:r>
          </a:p>
          <a:p>
            <a:r>
              <a:rPr lang="en-GB"/>
              <a:t>Reliable Driver – 21 to 50 rides</a:t>
            </a:r>
          </a:p>
          <a:p>
            <a:r>
              <a:rPr lang="en-GB"/>
              <a:t>Trusted Driver – 51 to 100 rides </a:t>
            </a:r>
          </a:p>
          <a:p>
            <a:r>
              <a:rPr lang="en-GB"/>
              <a:t>Campus Elite – 100+ rides</a:t>
            </a:r>
          </a:p>
        </p:txBody>
      </p:sp>
    </p:spTree>
    <p:extLst>
      <p:ext uri="{BB962C8B-B14F-4D97-AF65-F5344CB8AC3E}">
        <p14:creationId xmlns:p14="http://schemas.microsoft.com/office/powerpoint/2010/main" val="16739567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6A45C4-7FF2-6551-EE9C-8B5785411B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2FBB1D1-6D54-30D7-1184-FBB7AECEB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74E0C6E-47C1-8E02-A4F5-1A19C04F06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39C32EE5-7B5F-E761-D3F4-E723B4B03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C7B42833-EEAE-D45E-5D53-1B7EC92F9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3678C83-A308-EE91-8811-D9061752C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99042940-5932-148F-0927-E8A039C67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83D90F74-07BE-8368-0CB2-87B28A6AF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E281FE42-0264-113E-8BAF-30DA5FE05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4A73FDE-E419-426A-73BF-131BD6197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B52DF64-0BE1-D8F4-D730-986E2F1957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65402409"/>
              </p:ext>
            </p:extLst>
          </p:nvPr>
        </p:nvGraphicFramePr>
        <p:xfrm>
          <a:off x="857787" y="1712994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2" name="TextBox 5">
            <a:extLst>
              <a:ext uri="{FF2B5EF4-FFF2-40B4-BE49-F238E27FC236}">
                <a16:creationId xmlns:a16="http://schemas.microsoft.com/office/drawing/2014/main" id="{4183F2AB-53A0-312B-3322-E090E73764F6}"/>
              </a:ext>
            </a:extLst>
          </p:cNvPr>
          <p:cNvSpPr txBox="1"/>
          <p:nvPr/>
        </p:nvSpPr>
        <p:spPr>
          <a:xfrm>
            <a:off x="4200293" y="548268"/>
            <a:ext cx="3791415" cy="110799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b="1" i="0" u="none" strike="noStrike" baseline="0">
                <a:solidFill>
                  <a:srgbClr val="FFFFFF"/>
                </a:solidFill>
                <a:latin typeface="Aptos Display"/>
              </a:rPr>
              <a:t>Budget</a:t>
            </a:r>
            <a:r>
              <a:rPr lang="en-GB" sz="4800" b="1">
                <a:solidFill>
                  <a:srgbClr val="FFFFFF"/>
                </a:solidFill>
                <a:latin typeface="Aptos Display"/>
              </a:rPr>
              <a:t>/Costs</a:t>
            </a:r>
            <a:r>
              <a:rPr sz="4800" b="1" i="0">
                <a:solidFill>
                  <a:srgbClr val="000000"/>
                </a:solidFill>
                <a:latin typeface="Aptos Display"/>
                <a:ea typeface="Aptos Display"/>
                <a:cs typeface="Aptos Display"/>
              </a:rPr>
              <a:t>​</a:t>
            </a:r>
            <a:endParaRPr lang="en-GB" sz="2400" b="1"/>
          </a:p>
          <a:p>
            <a:pPr algn="ctr"/>
            <a:endParaRPr lang="en-GB"/>
          </a:p>
        </p:txBody>
      </p:sp>
      <p:sp>
        <p:nvSpPr>
          <p:cNvPr id="33" name="TextBox 57">
            <a:extLst>
              <a:ext uri="{FF2B5EF4-FFF2-40B4-BE49-F238E27FC236}">
                <a16:creationId xmlns:a16="http://schemas.microsoft.com/office/drawing/2014/main" id="{112E75D5-25D0-EAA2-E97C-BFB52C164E4A}"/>
              </a:ext>
            </a:extLst>
          </p:cNvPr>
          <p:cNvSpPr txBox="1"/>
          <p:nvPr/>
        </p:nvSpPr>
        <p:spPr>
          <a:xfrm>
            <a:off x="10690620" y="6339860"/>
            <a:ext cx="1111085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bg1"/>
                </a:solidFill>
              </a:rPr>
              <a:t>2303951</a:t>
            </a:r>
          </a:p>
        </p:txBody>
      </p:sp>
    </p:spTree>
    <p:extLst>
      <p:ext uri="{BB962C8B-B14F-4D97-AF65-F5344CB8AC3E}">
        <p14:creationId xmlns:p14="http://schemas.microsoft.com/office/powerpoint/2010/main" val="69903463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1890BC-3E14-BE46-C5DA-418A59095D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1443315-A71F-4367-5A40-29C98B024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8FD6BC1-263A-EE87-DAD6-DA7DD9307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5">
            <a:extLst>
              <a:ext uri="{FF2B5EF4-FFF2-40B4-BE49-F238E27FC236}">
                <a16:creationId xmlns:a16="http://schemas.microsoft.com/office/drawing/2014/main" id="{60DA4061-7E75-E81E-77CA-76F81B8A09A1}"/>
              </a:ext>
            </a:extLst>
          </p:cNvPr>
          <p:cNvSpPr txBox="1"/>
          <p:nvPr/>
        </p:nvSpPr>
        <p:spPr>
          <a:xfrm>
            <a:off x="3532163" y="508765"/>
            <a:ext cx="5624632" cy="110799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b="1">
                <a:solidFill>
                  <a:srgbClr val="FFFFFF"/>
                </a:solidFill>
                <a:latin typeface="Aptos Display"/>
              </a:rPr>
              <a:t>Starter Pack idea</a:t>
            </a:r>
            <a:r>
              <a:rPr sz="4800" b="1" i="0">
                <a:solidFill>
                  <a:srgbClr val="000000"/>
                </a:solidFill>
                <a:latin typeface="Aptos Display"/>
                <a:ea typeface="Aptos Display"/>
                <a:cs typeface="Aptos Display"/>
              </a:rPr>
              <a:t>​</a:t>
            </a:r>
            <a:endParaRPr lang="en-GB" sz="2400" b="1"/>
          </a:p>
          <a:p>
            <a:pPr algn="ctr"/>
            <a:endParaRPr lang="en-GB"/>
          </a:p>
        </p:txBody>
      </p:sp>
      <p:pic>
        <p:nvPicPr>
          <p:cNvPr id="2" name="Picture 1" descr="An orange bag on a black background&#10;&#10;AI-generated content may be incorrect.">
            <a:extLst>
              <a:ext uri="{FF2B5EF4-FFF2-40B4-BE49-F238E27FC236}">
                <a16:creationId xmlns:a16="http://schemas.microsoft.com/office/drawing/2014/main" id="{9BC7D1C5-3C39-2C8D-A37E-1554BB5D6D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680" y="810030"/>
            <a:ext cx="6011333" cy="5947834"/>
          </a:xfrm>
          <a:prstGeom prst="rect">
            <a:avLst/>
          </a:prstGeom>
        </p:spPr>
      </p:pic>
      <p:pic>
        <p:nvPicPr>
          <p:cNvPr id="8" name="Picture 7" descr="A group of colorful air fresheners&#10;&#10;AI-generated content may be incorrect.">
            <a:extLst>
              <a:ext uri="{FF2B5EF4-FFF2-40B4-BE49-F238E27FC236}">
                <a16:creationId xmlns:a16="http://schemas.microsoft.com/office/drawing/2014/main" id="{4295E90F-2238-D7D4-BD15-5525CA025F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529" y="806262"/>
            <a:ext cx="2792942" cy="146473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CCB4E77-160A-E0B4-3EEF-148D694CC6E3}"/>
              </a:ext>
            </a:extLst>
          </p:cNvPr>
          <p:cNvSpPr txBox="1"/>
          <p:nvPr/>
        </p:nvSpPr>
        <p:spPr>
          <a:xfrm>
            <a:off x="1" y="239060"/>
            <a:ext cx="353483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Air fresheners – 10pc - £2 (50p each [9]</a:t>
            </a:r>
          </a:p>
        </p:txBody>
      </p:sp>
      <p:pic>
        <p:nvPicPr>
          <p:cNvPr id="12" name="Picture 11" descr="A hand holding a brush&#10;&#10;AI-generated content may be incorrect.">
            <a:extLst>
              <a:ext uri="{FF2B5EF4-FFF2-40B4-BE49-F238E27FC236}">
                <a16:creationId xmlns:a16="http://schemas.microsoft.com/office/drawing/2014/main" id="{391E17E3-DB6B-5F15-A228-029CD84AD0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9121" y="512232"/>
            <a:ext cx="1929342" cy="184361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43311B1-05F3-DD25-03BF-2E0144FE46B5}"/>
              </a:ext>
            </a:extLst>
          </p:cNvPr>
          <p:cNvSpPr txBox="1"/>
          <p:nvPr/>
        </p:nvSpPr>
        <p:spPr>
          <a:xfrm>
            <a:off x="9196916" y="137584"/>
            <a:ext cx="31855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Dusting brush – 60p each [9]</a:t>
            </a:r>
          </a:p>
        </p:txBody>
      </p:sp>
      <p:pic>
        <p:nvPicPr>
          <p:cNvPr id="15" name="Picture 14" descr="A white mat with black footprints on it&#10;&#10;AI-generated content may be incorrect.">
            <a:extLst>
              <a:ext uri="{FF2B5EF4-FFF2-40B4-BE49-F238E27FC236}">
                <a16:creationId xmlns:a16="http://schemas.microsoft.com/office/drawing/2014/main" id="{8C7AAC00-EB22-CF6C-916D-636716676E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269" y="3173070"/>
            <a:ext cx="2357967" cy="122343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B4972A3-FE9A-6D41-005A-0D5C83AFE82B}"/>
              </a:ext>
            </a:extLst>
          </p:cNvPr>
          <p:cNvSpPr txBox="1"/>
          <p:nvPr/>
        </p:nvSpPr>
        <p:spPr>
          <a:xfrm>
            <a:off x="220382" y="2525682"/>
            <a:ext cx="374649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Disposable paper mats -  24p each (£6 pack of 25 [9]</a:t>
            </a:r>
          </a:p>
        </p:txBody>
      </p:sp>
      <p:pic>
        <p:nvPicPr>
          <p:cNvPr id="20" name="Picture 19" descr="A car with plastic wrap around the seat&#10;&#10;AI-generated content may be incorrect.">
            <a:extLst>
              <a:ext uri="{FF2B5EF4-FFF2-40B4-BE49-F238E27FC236}">
                <a16:creationId xmlns:a16="http://schemas.microsoft.com/office/drawing/2014/main" id="{C1990457-F7DA-A90B-1E07-F8930FC752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28741" y="3032654"/>
            <a:ext cx="2080684" cy="184044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99E6F8C-1826-6A7B-F273-4AB75643A17A}"/>
              </a:ext>
            </a:extLst>
          </p:cNvPr>
          <p:cNvSpPr txBox="1"/>
          <p:nvPr/>
        </p:nvSpPr>
        <p:spPr>
          <a:xfrm>
            <a:off x="8614833" y="2391833"/>
            <a:ext cx="374649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Disposable mats -  24p each (£6 pack of 25 [9]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A664463-5204-650D-562B-E1B6B3B1FDC4}"/>
              </a:ext>
            </a:extLst>
          </p:cNvPr>
          <p:cNvSpPr txBox="1"/>
          <p:nvPr/>
        </p:nvSpPr>
        <p:spPr>
          <a:xfrm>
            <a:off x="3534833" y="5572531"/>
            <a:ext cx="408516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Gorgeous coloured drawstring bag - £1 (branding to be discussed for future development)[9]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DC0BDF-2C12-32D6-AD37-00976551AD0C}"/>
              </a:ext>
            </a:extLst>
          </p:cNvPr>
          <p:cNvSpPr txBox="1"/>
          <p:nvPr/>
        </p:nvSpPr>
        <p:spPr>
          <a:xfrm>
            <a:off x="117230" y="6391519"/>
            <a:ext cx="24870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UWTSD Coffee Cup</a:t>
            </a:r>
          </a:p>
        </p:txBody>
      </p:sp>
      <p:pic>
        <p:nvPicPr>
          <p:cNvPr id="6" name="Picture 5" descr="A white box with blue and green text&#10;&#10;AI-generated content may be incorrect.">
            <a:extLst>
              <a:ext uri="{FF2B5EF4-FFF2-40B4-BE49-F238E27FC236}">
                <a16:creationId xmlns:a16="http://schemas.microsoft.com/office/drawing/2014/main" id="{5AA2B1AC-431F-A312-0D93-763270FC4B9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25889" y="5372710"/>
            <a:ext cx="3146915" cy="112419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FA2F4D3-73EB-A3F3-4AA8-3DEB96D0B260}"/>
              </a:ext>
            </a:extLst>
          </p:cNvPr>
          <p:cNvSpPr txBox="1"/>
          <p:nvPr/>
        </p:nvSpPr>
        <p:spPr>
          <a:xfrm>
            <a:off x="9583616" y="5050692"/>
            <a:ext cx="2794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FFFFFF"/>
                </a:solidFill>
                <a:cs typeface="Segoe UI"/>
              </a:rPr>
              <a:t>Free coffee vouchers</a:t>
            </a:r>
          </a:p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5A55222-3354-8A61-DCED-EC4A150780FD}"/>
              </a:ext>
            </a:extLst>
          </p:cNvPr>
          <p:cNvSpPr txBox="1"/>
          <p:nvPr/>
        </p:nvSpPr>
        <p:spPr>
          <a:xfrm>
            <a:off x="3867801" y="-14654"/>
            <a:ext cx="341515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/>
              <a:t>We thought about branded condoms but that was promoting potential issues</a:t>
            </a:r>
          </a:p>
          <a:p>
            <a:pPr algn="ctr"/>
            <a:endParaRPr lang="en-GB" sz="700"/>
          </a:p>
        </p:txBody>
      </p:sp>
      <p:pic>
        <p:nvPicPr>
          <p:cNvPr id="25" name="Picture 24" descr="A yellow and black sign with people and car&#10;&#10;AI-generated content may be incorrect.">
            <a:extLst>
              <a:ext uri="{FF2B5EF4-FFF2-40B4-BE49-F238E27FC236}">
                <a16:creationId xmlns:a16="http://schemas.microsoft.com/office/drawing/2014/main" id="{3B96EEE2-581D-AD65-7F2A-7C90526B19C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06571" y="2456073"/>
            <a:ext cx="2974042" cy="2996455"/>
          </a:xfrm>
          <a:prstGeom prst="rect">
            <a:avLst/>
          </a:prstGeom>
        </p:spPr>
      </p:pic>
      <p:pic>
        <p:nvPicPr>
          <p:cNvPr id="27" name="Picture 26" descr="A white coffee cup with a black lid&#10;&#10;AI-generated content may be incorrect.">
            <a:extLst>
              <a:ext uri="{FF2B5EF4-FFF2-40B4-BE49-F238E27FC236}">
                <a16:creationId xmlns:a16="http://schemas.microsoft.com/office/drawing/2014/main" id="{2A92A1F4-8553-D945-8130-2B5708C00BA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2133" y="4594411"/>
            <a:ext cx="1680883" cy="1804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4601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8F592C9-BB41-899C-8A8C-5FEE7EF1EC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F314E3E-2A4F-E0C8-7F15-052A27A02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9648067B-AE24-A7DF-8538-0F1D10A67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4D2BCDF0-763A-2BB3-02BC-CFAF0F646E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7BC23956-E843-06B8-FBEA-6CE4B103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DB97A63-D46A-C9FB-5636-C399ECEEBA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342ED362-B427-74E7-95D4-617685D61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0AF8DA76-AA73-E79B-41E5-50ACE7DED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0BED1F68-FFBE-6B14-C432-1FFCCD083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E1A6B49-506F-7BAF-7363-CDF2A913F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7C3C54-6FD1-828D-E2DF-0182B824A721}"/>
              </a:ext>
            </a:extLst>
          </p:cNvPr>
          <p:cNvSpPr txBox="1"/>
          <p:nvPr/>
        </p:nvSpPr>
        <p:spPr>
          <a:xfrm>
            <a:off x="810944" y="428409"/>
            <a:ext cx="9792053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>
                <a:solidFill>
                  <a:schemeClr val="bg1"/>
                </a:solidFill>
                <a:latin typeface="Aptos Display"/>
              </a:rPr>
              <a:t>Automatic Driver Selection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1292E0-EA8C-0B38-37F9-2A9DC511AA01}"/>
              </a:ext>
            </a:extLst>
          </p:cNvPr>
          <p:cNvSpPr txBox="1"/>
          <p:nvPr/>
        </p:nvSpPr>
        <p:spPr>
          <a:xfrm>
            <a:off x="932576" y="1186041"/>
            <a:ext cx="9239415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>
                <a:solidFill>
                  <a:schemeClr val="bg1"/>
                </a:solidFill>
              </a:rPr>
              <a:t>Include a feature to assign a driver for a journey automatically using machine learning alongside the manual selection</a:t>
            </a:r>
          </a:p>
        </p:txBody>
      </p:sp>
      <p:pic>
        <p:nvPicPr>
          <p:cNvPr id="6" name="Picture 5" descr="A grey background with white text&#10;&#10;AI-generated content may be incorrect.">
            <a:extLst>
              <a:ext uri="{FF2B5EF4-FFF2-40B4-BE49-F238E27FC236}">
                <a16:creationId xmlns:a16="http://schemas.microsoft.com/office/drawing/2014/main" id="{0C23B698-9B3D-6599-DDED-8A15704546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698" y="2580012"/>
            <a:ext cx="7092979" cy="13027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98C57BF-8F3F-9D81-C2F1-F769D49E4B02}"/>
              </a:ext>
            </a:extLst>
          </p:cNvPr>
          <p:cNvSpPr txBox="1"/>
          <p:nvPr/>
        </p:nvSpPr>
        <p:spPr>
          <a:xfrm>
            <a:off x="929401" y="4084108"/>
            <a:ext cx="8486619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>
                <a:solidFill>
                  <a:schemeClr val="bg1"/>
                </a:solidFill>
              </a:rPr>
              <a:t>Some testing with an algorithm was done, however, the results showed it was not reliable.</a:t>
            </a:r>
          </a:p>
          <a:p>
            <a:pPr marL="285750" indent="-285750">
              <a:buFont typeface="Arial"/>
              <a:buChar char="•"/>
            </a:pPr>
            <a:r>
              <a:rPr lang="en-GB" sz="2800">
                <a:solidFill>
                  <a:schemeClr val="bg1"/>
                </a:solidFill>
              </a:rPr>
              <a:t>It would be better to record information such as pickup area, destination campus, datetime and first name of the driver etc.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40995C-C2B5-C90B-DB94-D9FDA2284D5F}"/>
              </a:ext>
            </a:extLst>
          </p:cNvPr>
          <p:cNvSpPr txBox="1"/>
          <p:nvPr/>
        </p:nvSpPr>
        <p:spPr>
          <a:xfrm>
            <a:off x="10644459" y="5875208"/>
            <a:ext cx="103656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/>
              <a:t>2300728</a:t>
            </a:r>
          </a:p>
        </p:txBody>
      </p:sp>
    </p:spTree>
    <p:extLst>
      <p:ext uri="{BB962C8B-B14F-4D97-AF65-F5344CB8AC3E}">
        <p14:creationId xmlns:p14="http://schemas.microsoft.com/office/powerpoint/2010/main" val="1422203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B33A39-7A55-FE3E-D509-8521424AEF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A21D9266-D425-89D8-68BC-C5EAA40C8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971DDC44-96DD-3F93-AAA2-9C47AA0E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D0FBB378-DB32-6490-047A-B4BE3E0EA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2EBEBA18-0243-45A5-A51B-D6B89810D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6BB5164-44F5-8367-B5CD-31D74368DF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D3FED447-749A-7DEB-FE45-DC37729835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1C4BEFFF-D8B4-D12D-846D-A54338AA7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0FAB2693-8E7E-CC84-01A2-C3B5A6CA8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7350034-5E15-B19F-A2B8-182A5738C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9638A08-FD1D-AA2A-77BC-B8C94DAD7987}"/>
              </a:ext>
            </a:extLst>
          </p:cNvPr>
          <p:cNvSpPr txBox="1"/>
          <p:nvPr/>
        </p:nvSpPr>
        <p:spPr>
          <a:xfrm>
            <a:off x="810944" y="428409"/>
            <a:ext cx="9792053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>
                <a:solidFill>
                  <a:schemeClr val="bg1"/>
                </a:solidFill>
                <a:latin typeface="Aptos Display"/>
              </a:rPr>
              <a:t>Rideshare Demand Prediction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2EA120-20E2-06F5-51C2-5CDE8C6B3683}"/>
              </a:ext>
            </a:extLst>
          </p:cNvPr>
          <p:cNvSpPr txBox="1"/>
          <p:nvPr/>
        </p:nvSpPr>
        <p:spPr>
          <a:xfrm>
            <a:off x="787893" y="3431223"/>
            <a:ext cx="9239415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>
                <a:solidFill>
                  <a:schemeClr val="bg1"/>
                </a:solidFill>
              </a:rPr>
              <a:t>Machine learning was more reliable, predicting traffic conditions.</a:t>
            </a:r>
          </a:p>
          <a:p>
            <a:pPr marL="742950" lvl="1" indent="-285750">
              <a:buFont typeface="Arial"/>
              <a:buChar char="•"/>
            </a:pPr>
            <a:r>
              <a:rPr lang="en-GB" sz="2800">
                <a:solidFill>
                  <a:schemeClr val="bg1"/>
                </a:solidFill>
              </a:rPr>
              <a:t>This could be useful for passengers as it could be applied as a delay notice feature</a:t>
            </a:r>
          </a:p>
          <a:p>
            <a:pPr marL="742950" lvl="1" indent="-285750">
              <a:buFont typeface="Arial"/>
              <a:buChar char="•"/>
            </a:pPr>
            <a:r>
              <a:rPr lang="en-GB" sz="2800">
                <a:solidFill>
                  <a:schemeClr val="bg1"/>
                </a:solidFill>
              </a:rPr>
              <a:t>Or for analysis where informed decisions can  be made</a:t>
            </a:r>
          </a:p>
        </p:txBody>
      </p:sp>
      <p:pic>
        <p:nvPicPr>
          <p:cNvPr id="3" name="Picture 2" descr="A grey background with white text&#10;&#10;AI-generated content may be incorrect.">
            <a:extLst>
              <a:ext uri="{FF2B5EF4-FFF2-40B4-BE49-F238E27FC236}">
                <a16:creationId xmlns:a16="http://schemas.microsoft.com/office/drawing/2014/main" id="{9817E041-8A31-CC21-3B90-D3D85EA3E0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576" y="1286819"/>
            <a:ext cx="8711371" cy="16523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BBB57B-A23F-C91C-17F3-42B1EC1CE619}"/>
              </a:ext>
            </a:extLst>
          </p:cNvPr>
          <p:cNvSpPr txBox="1"/>
          <p:nvPr/>
        </p:nvSpPr>
        <p:spPr>
          <a:xfrm>
            <a:off x="10644459" y="5875208"/>
            <a:ext cx="103656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/>
              <a:t>2300728</a:t>
            </a:r>
          </a:p>
        </p:txBody>
      </p:sp>
    </p:spTree>
    <p:extLst>
      <p:ext uri="{BB962C8B-B14F-4D97-AF65-F5344CB8AC3E}">
        <p14:creationId xmlns:p14="http://schemas.microsoft.com/office/powerpoint/2010/main" val="24725214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CAB897-4C31-506E-4E89-6B5A5DA4B6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DDD3C8EA-C791-8E2B-9E6B-172BF16C1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A2906AC2-A2F0-F4F8-F81E-8D882A05D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279CC54E-E579-D619-66DD-015D0E727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C77E45DB-DD86-61C8-A7C0-C75617267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BC2F76B-CD98-02A1-86A1-4345ADF0E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1A5D9315-6938-3F56-B6F5-938425F54E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E37AC826-5C9C-030F-3663-2B640D7A1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F3303A99-E818-C385-8025-4ADF140FB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A6AE0F-C055-B8DD-20F3-9978B2E0820D}"/>
              </a:ext>
            </a:extLst>
          </p:cNvPr>
          <p:cNvSpPr txBox="1"/>
          <p:nvPr/>
        </p:nvSpPr>
        <p:spPr>
          <a:xfrm>
            <a:off x="4198586" y="492753"/>
            <a:ext cx="67815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Evaluation &amp; Future Use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72C2A26-E63C-A044-F1D6-89CCE1821D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5702253"/>
              </p:ext>
            </p:extLst>
          </p:nvPr>
        </p:nvGraphicFramePr>
        <p:xfrm>
          <a:off x="1514706" y="1793487"/>
          <a:ext cx="8829040" cy="38502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14520">
                  <a:extLst>
                    <a:ext uri="{9D8B030D-6E8A-4147-A177-3AD203B41FA5}">
                      <a16:colId xmlns:a16="http://schemas.microsoft.com/office/drawing/2014/main" val="2941426182"/>
                    </a:ext>
                  </a:extLst>
                </a:gridCol>
                <a:gridCol w="4414520">
                  <a:extLst>
                    <a:ext uri="{9D8B030D-6E8A-4147-A177-3AD203B41FA5}">
                      <a16:colId xmlns:a16="http://schemas.microsoft.com/office/drawing/2014/main" val="675495827"/>
                    </a:ext>
                  </a:extLst>
                </a:gridCol>
              </a:tblGrid>
              <a:tr h="510415">
                <a:tc>
                  <a:txBody>
                    <a:bodyPr/>
                    <a:lstStyle/>
                    <a:p>
                      <a:r>
                        <a:rPr lang="en-GB" b="1"/>
                        <a:t>Strengths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Weaknesses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5694588"/>
                  </a:ext>
                </a:extLst>
              </a:tr>
              <a:tr h="1897410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Student focused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Lower transport costs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Increased convenience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Eco-friendly solution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Built in trust system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Reward system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Dependence on user activity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Trust concerns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Limited early coverage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2313171"/>
                  </a:ext>
                </a:extLst>
              </a:tr>
              <a:tr h="421647">
                <a:tc>
                  <a:txBody>
                    <a:bodyPr/>
                    <a:lstStyle/>
                    <a:p>
                      <a:r>
                        <a:rPr lang="en-GB" b="1"/>
                        <a:t>Opportunities</a:t>
                      </a:r>
                      <a:r>
                        <a:rPr lang="en-GB"/>
                        <a:t>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Threats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6112354"/>
                  </a:ext>
                </a:extLst>
              </a:tr>
              <a:tr h="1020826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Expansion to other universities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Electric vehicle incentives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Growing economy in sharing rides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Competition from existing companies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Low ride availability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Negative user experience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1059117"/>
                  </a:ext>
                </a:extLst>
              </a:tr>
            </a:tbl>
          </a:graphicData>
        </a:graphic>
      </p:graphicFrame>
      <p:pic>
        <p:nvPicPr>
          <p:cNvPr id="5" name="Picture 4" descr="A yellow and black sign with people and car&#10;&#10;AI-generated content may be incorrect.">
            <a:extLst>
              <a:ext uri="{FF2B5EF4-FFF2-40B4-BE49-F238E27FC236}">
                <a16:creationId xmlns:a16="http://schemas.microsoft.com/office/drawing/2014/main" id="{189B1954-F864-ECD5-4F18-7D74FAFAB4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229" y="231393"/>
            <a:ext cx="1473821" cy="1557455"/>
          </a:xfrm>
          <a:prstGeom prst="rect">
            <a:avLst/>
          </a:prstGeom>
        </p:spPr>
      </p:pic>
      <p:sp>
        <p:nvSpPr>
          <p:cNvPr id="6" name="TextBox 613">
            <a:extLst>
              <a:ext uri="{FF2B5EF4-FFF2-40B4-BE49-F238E27FC236}">
                <a16:creationId xmlns:a16="http://schemas.microsoft.com/office/drawing/2014/main" id="{56A18D17-0126-7594-DF12-36C408787274}"/>
              </a:ext>
            </a:extLst>
          </p:cNvPr>
          <p:cNvSpPr txBox="1"/>
          <p:nvPr/>
        </p:nvSpPr>
        <p:spPr>
          <a:xfrm>
            <a:off x="10442598" y="6341228"/>
            <a:ext cx="108813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2303951</a:t>
            </a:r>
          </a:p>
        </p:txBody>
      </p:sp>
    </p:spTree>
    <p:extLst>
      <p:ext uri="{BB962C8B-B14F-4D97-AF65-F5344CB8AC3E}">
        <p14:creationId xmlns:p14="http://schemas.microsoft.com/office/powerpoint/2010/main" val="254809852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511EF3-2912-AA8F-6396-585BA7AC9C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24EA2C17-E975-B7D3-9E15-C4A3D7A64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58D4B704-24C1-A8A9-1D90-3C287C319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B430DBDE-7871-4093-4B92-DE9EE245F2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2F03A878-441B-3E38-579D-6D18ADCF6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D8AB6DE-E0D0-AA2C-CB33-5F99E69674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52B557F0-69AE-2B6E-E2E1-3B9C42AE4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227359FD-D3E7-58ED-5B2B-1456161F1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D4E4E499-3BD3-AD85-C587-FC4842EC4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650849-BC49-93E6-4D6C-1C5DDF312B5D}"/>
              </a:ext>
            </a:extLst>
          </p:cNvPr>
          <p:cNvSpPr txBox="1"/>
          <p:nvPr/>
        </p:nvSpPr>
        <p:spPr>
          <a:xfrm>
            <a:off x="667366" y="1198996"/>
            <a:ext cx="3770749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Conclusion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7E58E5-4102-F686-6F28-C9FFEF7BA5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481" y="170983"/>
            <a:ext cx="4610607" cy="651603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156E867-D39B-37A5-B90B-F022D2572487}"/>
              </a:ext>
            </a:extLst>
          </p:cNvPr>
          <p:cNvSpPr txBox="1"/>
          <p:nvPr/>
        </p:nvSpPr>
        <p:spPr>
          <a:xfrm>
            <a:off x="10811003" y="6238029"/>
            <a:ext cx="122004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2212266</a:t>
            </a:r>
          </a:p>
        </p:txBody>
      </p:sp>
    </p:spTree>
    <p:extLst>
      <p:ext uri="{BB962C8B-B14F-4D97-AF65-F5344CB8AC3E}">
        <p14:creationId xmlns:p14="http://schemas.microsoft.com/office/powerpoint/2010/main" val="398331608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8B1DA24-21AF-0F07-D65A-BCC1581F7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0C2AF68-31F8-0339-A831-017A7A0DA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DAF9F277-1C1B-B2BD-B7E5-A4B691FBB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D4BB1B9C-840E-D8A8-9DF9-B146C267D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D9D66238-E9F4-6BBB-AF2B-ED92E21DB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F3286FA-FBAC-C201-933A-E6EFA0C60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FC2A12F2-BF05-866F-2523-A2D333E2B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C5757F61-4451-B223-0029-0EB0D56DE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57C81EA9-72B5-D2EF-E756-F418FEE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8F9518F-101A-EDFC-661E-8D22BE5A0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BD6892-C477-BA94-8BFE-AEC9F817ADC8}"/>
              </a:ext>
            </a:extLst>
          </p:cNvPr>
          <p:cNvSpPr txBox="1"/>
          <p:nvPr/>
        </p:nvSpPr>
        <p:spPr>
          <a:xfrm>
            <a:off x="364023" y="476030"/>
            <a:ext cx="555836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i="1">
                <a:solidFill>
                  <a:schemeClr val="bg1"/>
                </a:solidFill>
              </a:rPr>
              <a:t>References </a:t>
            </a:r>
          </a:p>
          <a:p>
            <a:r>
              <a:rPr lang="en-US" sz="3600" i="1" u="sng">
                <a:solidFill>
                  <a:schemeClr val="bg1"/>
                </a:solidFill>
              </a:rPr>
              <a:t>1A</a:t>
            </a:r>
            <a:r>
              <a:rPr lang="en-US" sz="3600" i="1">
                <a:solidFill>
                  <a:schemeClr val="bg1"/>
                </a:solidFill>
              </a:rPr>
              <a:t> 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A966A0-4EA6-DEDC-4377-F2CBDE966003}"/>
              </a:ext>
            </a:extLst>
          </p:cNvPr>
          <p:cNvSpPr txBox="1"/>
          <p:nvPr/>
        </p:nvSpPr>
        <p:spPr>
          <a:xfrm>
            <a:off x="1019175" y="1673611"/>
            <a:ext cx="10744198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[1] “University of Wales Trinity Saint David - University Transcription Services,” </a:t>
            </a:r>
            <a:r>
              <a:rPr lang="en-US" i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University Transcription Services</a:t>
            </a:r>
            <a:r>
              <a:rPr lang="en-US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, May 20, 2020. </a:t>
            </a:r>
            <a:r>
              <a:rPr lang="en-US">
                <a:solidFill>
                  <a:schemeClr val="bg1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https://universitytranscriptions.co.uk/university-of-wales-trinity-saint-david-2/</a:t>
            </a:r>
            <a:endParaRPr lang="en-US">
              <a:solidFill>
                <a:schemeClr val="bg1"/>
              </a:solidFill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‌</a:t>
            </a:r>
            <a:endParaRPr lang="en-US">
              <a:solidFill>
                <a:schemeClr val="bg1"/>
              </a:solidFill>
              <a:latin typeface="Aptos" panose="020B0004020202020204"/>
              <a:ea typeface="Calibri"/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[2]“Bus or carpool? Your pick of rides at low prices.,” BlaBlaCar. </a:t>
            </a:r>
            <a:r>
              <a:rPr lang="en-US">
                <a:solidFill>
                  <a:schemeClr val="bg1"/>
                </a:solidFill>
                <a:latin typeface="Calibri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https://www.blablacar.co.uk/</a:t>
            </a:r>
            <a:endParaRPr lang="en-US">
              <a:solidFill>
                <a:schemeClr val="bg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[3]“Driving </a:t>
            </a:r>
            <a:r>
              <a:rPr lang="en-US" err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licences</a:t>
            </a:r>
            <a:r>
              <a:rPr lang="en-US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 for taxis and private hire vehicles,” </a:t>
            </a:r>
            <a:r>
              <a:rPr lang="en-US" i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GOV.UK</a:t>
            </a:r>
            <a:r>
              <a:rPr lang="en-US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. </a:t>
            </a:r>
            <a:r>
              <a:rPr lang="en-US">
                <a:solidFill>
                  <a:schemeClr val="bg1"/>
                </a:solidFill>
                <a:latin typeface="Calibri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https://www.gov.uk/taxi-driver-licence</a:t>
            </a:r>
            <a:endParaRPr lang="en-US">
              <a:solidFill>
                <a:schemeClr val="bg1"/>
              </a:solidFill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‌</a:t>
            </a:r>
            <a:endParaRPr lang="en-US"/>
          </a:p>
          <a:p>
            <a:endParaRPr lang="en-US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‌</a:t>
            </a:r>
            <a:endParaRPr lang="en-US"/>
          </a:p>
          <a:p>
            <a:endParaRPr lang="en-US">
              <a:latin typeface="Calibri"/>
              <a:ea typeface="Calibri"/>
              <a:cs typeface="Calibri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3307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49BC33-8EA6-15D4-7BFA-6ABC71E0F9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D1399218-442A-B63F-A512-985504CA6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CC1D1623-5C16-2125-E45A-7142F61680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7433170B-E6BB-B764-FB73-2AE6D1B7EF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21EBDE7E-A3EC-77FF-F410-8F182C635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8E96E84-7921-FEA5-355B-82327822F5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DE93D320-4E2F-6649-700A-5EA859595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768DAD24-7697-9D8A-C808-0B4408D92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6BB08872-32C9-6DB9-762B-A66F27B2F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4E264E8-994A-5ABE-E4A8-391444FCD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76AC5F-F0F6-AF36-E05B-3E6F512357CB}"/>
              </a:ext>
            </a:extLst>
          </p:cNvPr>
          <p:cNvSpPr txBox="1"/>
          <p:nvPr/>
        </p:nvSpPr>
        <p:spPr>
          <a:xfrm>
            <a:off x="364023" y="261107"/>
            <a:ext cx="555836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i="1" u="sng">
                <a:solidFill>
                  <a:schemeClr val="bg1"/>
                </a:solidFill>
              </a:rPr>
              <a:t>2A</a:t>
            </a:r>
            <a:r>
              <a:rPr lang="en-US" sz="3600" i="1">
                <a:solidFill>
                  <a:schemeClr val="bg1"/>
                </a:solidFill>
              </a:rPr>
              <a:t> - 2311160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6AB052-1607-8174-5C55-037A6F6DC965}"/>
              </a:ext>
            </a:extLst>
          </p:cNvPr>
          <p:cNvSpPr txBox="1"/>
          <p:nvPr/>
        </p:nvSpPr>
        <p:spPr>
          <a:xfrm>
            <a:off x="361463" y="908538"/>
            <a:ext cx="11449537" cy="5940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bg1"/>
                </a:solidFill>
                <a:latin typeface="Aptos"/>
                <a:ea typeface="Segoe UI"/>
                <a:cs typeface="Segoe UI"/>
              </a:rPr>
              <a:t>[1] Green Travel - CO2 Emissions Calculator; </a:t>
            </a:r>
            <a:r>
              <a:rPr lang="en-US" sz="1400">
                <a:solidFill>
                  <a:schemeClr val="bg1"/>
                </a:solidFill>
                <a:latin typeface="Aptos"/>
                <a:ea typeface="Segoe UI"/>
                <a:cs typeface="Segoe U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sz="1400" b="0" i="0" strike="noStrike" baseline="0">
                <a:solidFill>
                  <a:schemeClr val="bg1"/>
                </a:solidFill>
                <a:latin typeface="Aptos"/>
                <a:ea typeface="Segoe UI"/>
                <a:cs typeface="Segoe U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://www.green-travel.co.uk/</a:t>
            </a:r>
            <a:endParaRPr lang="en-GB" sz="1400">
              <a:solidFill>
                <a:schemeClr val="bg1"/>
              </a:solidFill>
            </a:endParaRPr>
          </a:p>
          <a:p>
            <a:endParaRPr lang="en-US" sz="1400" u="sng">
              <a:solidFill>
                <a:schemeClr val="bg1"/>
              </a:solidFill>
              <a:cs typeface="Segoe UI"/>
            </a:endParaRPr>
          </a:p>
          <a:p>
            <a:r>
              <a:rPr lang="en-US" sz="1400" u="sng">
                <a:solidFill>
                  <a:schemeClr val="bg1"/>
                </a:solidFill>
                <a:cs typeface="Segoe UI"/>
              </a:rPr>
              <a:t>[2] </a:t>
            </a:r>
            <a:r>
              <a:rPr lang="en-US" sz="1400">
                <a:solidFill>
                  <a:schemeClr val="bg1"/>
                </a:solidFill>
                <a:cs typeface="Segoe UI"/>
              </a:rPr>
              <a:t>Swansea NetZero Policy 2030 - </a:t>
            </a:r>
            <a:r>
              <a:rPr lang="en-US" sz="1400">
                <a:solidFill>
                  <a:schemeClr val="bg1"/>
                </a:solidFill>
                <a:cs typeface="Segoe U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https://www.swansea.gov.uk/netzero2030</a:t>
            </a:r>
            <a:endParaRPr lang="en-US" sz="1400">
              <a:solidFill>
                <a:schemeClr val="bg1"/>
              </a:solidFill>
              <a:cs typeface="Segoe UI"/>
            </a:endParaRPr>
          </a:p>
          <a:p>
            <a:endParaRPr lang="en-US" sz="1400">
              <a:solidFill>
                <a:schemeClr val="bg1"/>
              </a:solidFill>
              <a:cs typeface="Segoe UI"/>
            </a:endParaRPr>
          </a:p>
          <a:p>
            <a:r>
              <a:rPr lang="en-US" sz="1400">
                <a:solidFill>
                  <a:schemeClr val="bg1"/>
                </a:solidFill>
                <a:cs typeface="Segoe UI"/>
              </a:rPr>
              <a:t>[3] EPA Calculator - </a:t>
            </a:r>
            <a:r>
              <a:rPr lang="en-US" sz="1400">
                <a:solidFill>
                  <a:schemeClr val="bg1"/>
                </a:solidFill>
                <a:cs typeface="Segoe U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https://www.epa.gov/energy/greenhouse-gas-equivalencies-calculator#results</a:t>
            </a:r>
            <a:endParaRPr lang="en-US" sz="1400">
              <a:solidFill>
                <a:schemeClr val="bg1"/>
              </a:solidFill>
              <a:cs typeface="Segoe UI"/>
            </a:endParaRPr>
          </a:p>
          <a:p>
            <a:endParaRPr lang="en-US" sz="1400">
              <a:solidFill>
                <a:schemeClr val="bg1"/>
              </a:solidFill>
              <a:cs typeface="Segoe UI"/>
            </a:endParaRPr>
          </a:p>
          <a:p>
            <a:r>
              <a:rPr lang="en-US" sz="1400">
                <a:solidFill>
                  <a:schemeClr val="bg1"/>
                </a:solidFill>
                <a:cs typeface="Segoe UI"/>
              </a:rPr>
              <a:t>[4] Wales Centre of Public Policy - https://wcpp.org.uk/wp-content/uploads/WCPP-Decarbonising-Wales-transport-system-while-connecting-people-and-places-Background-paper-1.pdf</a:t>
            </a:r>
            <a:endParaRPr lang="en-US" sz="1400">
              <a:solidFill>
                <a:schemeClr val="bg1"/>
              </a:solidFill>
            </a:endParaRPr>
          </a:p>
          <a:p>
            <a:endParaRPr lang="en-US" sz="1400">
              <a:solidFill>
                <a:schemeClr val="bg1"/>
              </a:solidFill>
              <a:cs typeface="Segoe UI"/>
            </a:endParaRPr>
          </a:p>
          <a:p>
            <a:r>
              <a:rPr lang="en-US" sz="1400">
                <a:solidFill>
                  <a:schemeClr val="bg1"/>
                </a:solidFill>
                <a:cs typeface="Segoe UI"/>
              </a:rPr>
              <a:t>[5] 2021 Wales GOV Greenhouse Emissions </a:t>
            </a:r>
            <a:r>
              <a:rPr lang="en-US" sz="1400">
                <a:solidFill>
                  <a:schemeClr val="bg1"/>
                </a:solidFill>
                <a:cs typeface="Segoe U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https://www.gov.wales/sites/default/files/publications/2024-02/greenhouse-gas-emissions-infographic-2021.pdf</a:t>
            </a:r>
            <a:endParaRPr lang="en-US" sz="1400">
              <a:solidFill>
                <a:schemeClr val="bg1"/>
              </a:solidFill>
            </a:endParaRPr>
          </a:p>
          <a:p>
            <a:endParaRPr lang="en-US" sz="1400">
              <a:solidFill>
                <a:schemeClr val="bg1"/>
              </a:solidFill>
              <a:cs typeface="Segoe UI"/>
            </a:endParaRPr>
          </a:p>
          <a:p>
            <a:r>
              <a:rPr lang="en-US" sz="1400">
                <a:solidFill>
                  <a:schemeClr val="bg1"/>
                </a:solidFill>
                <a:cs typeface="Segoe UI"/>
              </a:rPr>
              <a:t>[6] Air Quality in Wales - </a:t>
            </a:r>
            <a:r>
              <a:rPr lang="en-US" sz="1400">
                <a:solidFill>
                  <a:schemeClr val="bg1"/>
                </a:solidFill>
                <a:cs typeface="Segoe U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https://www.airquality.gov.wales/maps-data/emissions/greenhouse-gases</a:t>
            </a:r>
            <a:endParaRPr lang="en-US" sz="1400">
              <a:solidFill>
                <a:schemeClr val="bg1"/>
              </a:solidFill>
            </a:endParaRPr>
          </a:p>
          <a:p>
            <a:endParaRPr lang="en-US" sz="1400">
              <a:solidFill>
                <a:schemeClr val="bg1"/>
              </a:solidFill>
              <a:cs typeface="Segoe UI"/>
            </a:endParaRPr>
          </a:p>
          <a:p>
            <a:r>
              <a:rPr lang="en-US" sz="1400">
                <a:solidFill>
                  <a:schemeClr val="bg1"/>
                </a:solidFill>
                <a:cs typeface="Segoe UI"/>
              </a:rPr>
              <a:t>[7] UWTSD Sustainability </a:t>
            </a:r>
            <a:r>
              <a:rPr lang="en-US" sz="1400">
                <a:solidFill>
                  <a:schemeClr val="bg1"/>
                </a:solidFill>
                <a:cs typeface="Segoe U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https://www.uwtsd.ac.uk/about/mission-and-vision/sustainability</a:t>
            </a:r>
            <a:endParaRPr lang="en-US" sz="1400">
              <a:solidFill>
                <a:schemeClr val="bg1"/>
              </a:solidFill>
            </a:endParaRPr>
          </a:p>
          <a:p>
            <a:endParaRPr lang="en-US" sz="1400">
              <a:solidFill>
                <a:schemeClr val="bg1"/>
              </a:solidFill>
              <a:cs typeface="Segoe UI"/>
            </a:endParaRPr>
          </a:p>
          <a:p>
            <a:r>
              <a:rPr lang="en-US" sz="1400">
                <a:solidFill>
                  <a:schemeClr val="bg1"/>
                </a:solidFill>
                <a:cs typeface="Segoe UI"/>
              </a:rPr>
              <a:t>[8] UWTSD Sustainable Travel Plan - </a:t>
            </a:r>
            <a:r>
              <a:rPr lang="en-US" sz="1400">
                <a:solidFill>
                  <a:schemeClr val="bg1"/>
                </a:solidFill>
                <a:cs typeface="Segoe U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https://www.uwtsd.ac.uk/media/2733/download?attachment</a:t>
            </a:r>
            <a:r>
              <a:rPr lang="en-US" sz="1400">
                <a:solidFill>
                  <a:schemeClr val="bg1"/>
                </a:solidFill>
                <a:cs typeface="Segoe UI"/>
              </a:rPr>
              <a:t> </a:t>
            </a:r>
          </a:p>
          <a:p>
            <a:endParaRPr lang="en-US" sz="1400">
              <a:solidFill>
                <a:schemeClr val="bg1"/>
              </a:solidFill>
              <a:cs typeface="Segoe UI"/>
            </a:endParaRPr>
          </a:p>
          <a:p>
            <a:r>
              <a:rPr lang="en-US" sz="1400">
                <a:solidFill>
                  <a:schemeClr val="bg1"/>
                </a:solidFill>
                <a:cs typeface="Segoe UI"/>
              </a:rPr>
              <a:t>[9] </a:t>
            </a:r>
            <a:r>
              <a:rPr lang="en-US" sz="1400" err="1">
                <a:solidFill>
                  <a:schemeClr val="bg1"/>
                </a:solidFill>
                <a:cs typeface="Segoe UI"/>
              </a:rPr>
              <a:t>Temu</a:t>
            </a:r>
            <a:r>
              <a:rPr lang="en-US" sz="1400">
                <a:solidFill>
                  <a:schemeClr val="bg1"/>
                </a:solidFill>
                <a:cs typeface="Segoe UI"/>
              </a:rPr>
              <a:t> - </a:t>
            </a:r>
            <a:r>
              <a:rPr lang="en-US" sz="1400">
                <a:solidFill>
                  <a:schemeClr val="bg1"/>
                </a:solidFill>
                <a:cs typeface="Segoe UI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https://www.temu.com/uk?_x_msgid=210-2026</a:t>
            </a:r>
            <a:r>
              <a:rPr lang="en-US" sz="1200">
                <a:solidFill>
                  <a:schemeClr val="bg1"/>
                </a:solidFill>
                <a:cs typeface="Segoe UI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0</a:t>
            </a:r>
            <a:r>
              <a:rPr lang="en-US" sz="1400">
                <a:solidFill>
                  <a:schemeClr val="bg1"/>
                </a:solidFill>
                <a:cs typeface="Segoe UI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328-06-B-979869546947231744-427-2qssLLLX&amp;_x_src=mail&amp;_x_sessn_id=whway8zooa&amp;refer_page_name=search_result&amp;refer_page_id=10009_1778010044595_xokkasb9an&amp;refer_page_sn=10009&amp;is_login_reload=1</a:t>
            </a:r>
          </a:p>
          <a:p>
            <a:endParaRPr lang="en-US">
              <a:solidFill>
                <a:schemeClr val="bg1"/>
              </a:solidFill>
              <a:cs typeface="Segoe UI"/>
            </a:endParaRPr>
          </a:p>
          <a:p>
            <a:endParaRPr lang="en-US" sz="1400">
              <a:solidFill>
                <a:schemeClr val="bg1"/>
              </a:solidFill>
            </a:endParaRPr>
          </a:p>
          <a:p>
            <a:endParaRPr lang="en-US">
              <a:solidFill>
                <a:srgbClr val="FFFFFF"/>
              </a:solidFill>
              <a:cs typeface="Segoe UI"/>
            </a:endParaRPr>
          </a:p>
          <a:p>
            <a:endParaRPr lang="en-US">
              <a:solidFill>
                <a:srgbClr val="FFFFFF"/>
              </a:solidFill>
              <a:cs typeface="Segoe UI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02450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6A40B5-9612-566C-8D82-D0B79B7880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416BFDC-7639-A948-8C3C-0B8E44741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C934EFF9-5E3D-0BED-B767-16F663F28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868A918C-40B8-EA69-CD40-2A6E1B05F6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421C5C8B-B213-2008-2B18-D334408F9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B8F630C-829C-7FD6-6548-6FD91994D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AF427B10-F092-1F50-D7AB-245D4A725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6193D5D0-7843-46DB-A588-262E0A168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7AEC6FEA-09FE-F485-B633-0A412AB16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CF58C99-AAA6-BB73-C9E2-3B1F0D2E8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0132B2-7F5D-E8E7-D4B0-65BF3B77C08B}"/>
              </a:ext>
            </a:extLst>
          </p:cNvPr>
          <p:cNvSpPr txBox="1"/>
          <p:nvPr/>
        </p:nvSpPr>
        <p:spPr>
          <a:xfrm>
            <a:off x="364023" y="476030"/>
            <a:ext cx="555836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u="sng">
                <a:solidFill>
                  <a:schemeClr val="bg1"/>
                </a:solidFill>
              </a:rPr>
              <a:t>3A </a:t>
            </a:r>
            <a:r>
              <a:rPr lang="en-US" sz="2000" u="sng">
                <a:solidFill>
                  <a:schemeClr val="bg1"/>
                </a:solidFill>
              </a:rPr>
              <a:t>2024571</a:t>
            </a:r>
            <a:r>
              <a:rPr lang="en-US" sz="3600">
                <a:solidFill>
                  <a:schemeClr val="bg1"/>
                </a:solidFill>
              </a:rPr>
              <a:t> </a:t>
            </a:r>
          </a:p>
          <a:p>
            <a:endParaRPr lang="en-US" sz="3600" i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5C4CB3-B9C5-A984-8C6B-A5856A3BEE53}"/>
              </a:ext>
            </a:extLst>
          </p:cNvPr>
          <p:cNvSpPr txBox="1"/>
          <p:nvPr/>
        </p:nvSpPr>
        <p:spPr>
          <a:xfrm>
            <a:off x="1259417" y="1100667"/>
            <a:ext cx="895350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FFFF"/>
                </a:solidFill>
              </a:rPr>
              <a:t>[3.a] H. Wang and S. Xu, "Design and implementation of campus Single sign-on system based on unified authentication," </a:t>
            </a:r>
            <a:r>
              <a:rPr lang="en-US" i="1">
                <a:solidFill>
                  <a:srgbClr val="FFFFFF"/>
                </a:solidFill>
              </a:rPr>
              <a:t>2024 4th International Conference on Computer Science and Intelligent Control (CSIC)</a:t>
            </a:r>
            <a:r>
              <a:rPr lang="en-US">
                <a:solidFill>
                  <a:srgbClr val="FFFFFF"/>
                </a:solidFill>
              </a:rPr>
              <a:t>, pp. 1-6, 2024.  </a:t>
            </a:r>
            <a:r>
              <a:rPr lang="en-US">
                <a:solidFill>
                  <a:srgbClr val="FFFFFF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https://ieeexplore.ieee.org/document/11224825</a:t>
            </a:r>
            <a:r>
              <a:rPr lang="en-US">
                <a:solidFill>
                  <a:srgbClr val="FFFFFF"/>
                </a:solidFill>
              </a:rPr>
              <a:t> </a:t>
            </a:r>
          </a:p>
          <a:p>
            <a:r>
              <a:rPr lang="en-US" i="1">
                <a:solidFill>
                  <a:srgbClr val="FFFFFF"/>
                </a:solidFill>
              </a:rPr>
              <a:t>(Supports point A: Implementing unified authentication for campus information systems)</a:t>
            </a:r>
            <a:r>
              <a:rPr lang="en-US">
                <a:solidFill>
                  <a:srgbClr val="FFFFFF"/>
                </a:solidFill>
              </a:rPr>
              <a:t>.</a:t>
            </a:r>
          </a:p>
          <a:p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</a:rPr>
              <a:t>[3.b] Edge Hill University, "Code of conduct in-house car share scheme," Edge Hill University, Ormskirk, UK, Doc. No. EHU-CC-01, 2024.</a:t>
            </a: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 https://www.edgehill.ac.uk/document/car-share-scheme/</a:t>
            </a:r>
            <a:r>
              <a:rPr lang="en-US">
                <a:solidFill>
                  <a:srgbClr val="FFFFFF"/>
                </a:solidFill>
              </a:rPr>
              <a:t>  [Accessed: May 7, 2026].</a:t>
            </a:r>
            <a:endParaRPr lang="en-US"/>
          </a:p>
          <a:p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</a:rPr>
              <a:t>[3.c] University of Exeter, "Car sharing," University of Exeter Sustainability, Exeter, UK, 2024. </a:t>
            </a: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https://www.exeter.ac.uk/about/sustainability/travel/car/ </a:t>
            </a:r>
            <a:r>
              <a:rPr lang="en-US">
                <a:solidFill>
                  <a:srgbClr val="FFFFFF"/>
                </a:solidFill>
              </a:rPr>
              <a:t> [Accessed: May 7, 2026].</a:t>
            </a:r>
            <a:endParaRPr lang="en-US">
              <a:solidFill>
                <a:srgbClr val="000000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</a:rPr>
              <a:t>[3.d] University of Edinburgh, "</a:t>
            </a:r>
            <a:r>
              <a:rPr lang="en-US" err="1">
                <a:solidFill>
                  <a:srgbClr val="FFFFFF"/>
                </a:solidFill>
              </a:rPr>
              <a:t>Liftshare</a:t>
            </a:r>
            <a:r>
              <a:rPr lang="en-US">
                <a:solidFill>
                  <a:srgbClr val="FFFFFF"/>
                </a:solidFill>
              </a:rPr>
              <a:t>," Transport and Parking, University of Edinburgh, Edinburgh, UK, 2024. </a:t>
            </a: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https://transport.ed.ac.uk/parking/staff-students</a:t>
            </a:r>
            <a:r>
              <a:rPr lang="en-US">
                <a:solidFill>
                  <a:srgbClr val="FFFFFF"/>
                </a:solidFill>
              </a:rPr>
              <a:t>[</a:t>
            </a:r>
            <a:endParaRPr lang="en-US">
              <a:solidFill>
                <a:srgbClr val="000000"/>
              </a:solidFill>
            </a:endParaRPr>
          </a:p>
          <a:p>
            <a:r>
              <a:rPr lang="en-US">
                <a:solidFill>
                  <a:srgbClr val="FFFFFF"/>
                </a:solidFill>
              </a:rPr>
              <a:t>Accessed: May 7, 2026].</a:t>
            </a:r>
            <a:endParaRPr lang="en-US">
              <a:solidFill>
                <a:srgbClr val="000000"/>
              </a:solidFill>
            </a:endParaRPr>
          </a:p>
          <a:p>
            <a:pPr algn="ctr"/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1921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223286-C877-E57E-8B3D-875790C921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3BF088A-D59D-373E-3C18-B62B5D1D5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14224161-5AB7-91D2-A88E-8450FC1D0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C739A42A-33F1-DA12-747A-3C971E4C0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0C10A353-8C44-8A60-1CB8-1EB6B31BC5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BE07A05-5E92-6CA2-AB88-B23E0431D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14B632E4-107A-E1EE-7ACB-B7216A24D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8C287B62-5E75-FBCA-773A-86B2F3496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2AE38704-654F-DC52-45E9-59638D039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F3A5616-5104-CE78-9158-438F43870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3C1964-0F90-F10B-958E-CC8220400462}"/>
              </a:ext>
            </a:extLst>
          </p:cNvPr>
          <p:cNvSpPr txBox="1"/>
          <p:nvPr/>
        </p:nvSpPr>
        <p:spPr>
          <a:xfrm>
            <a:off x="904175" y="582131"/>
            <a:ext cx="555836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i="1" u="sng">
                <a:solidFill>
                  <a:schemeClr val="bg1"/>
                </a:solidFill>
              </a:rPr>
              <a:t>4A</a:t>
            </a:r>
            <a:r>
              <a:rPr lang="en-US" sz="3600" i="1">
                <a:solidFill>
                  <a:schemeClr val="bg1"/>
                </a:solidFill>
              </a:rPr>
              <a:t> </a:t>
            </a:r>
            <a:r>
              <a:rPr lang="en-US" sz="2000">
                <a:solidFill>
                  <a:schemeClr val="bg1"/>
                </a:solidFill>
              </a:rPr>
              <a:t>(2300728)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7DBBEC-F0B7-3EAE-AAFC-47CBEFD84B4C}"/>
              </a:ext>
            </a:extLst>
          </p:cNvPr>
          <p:cNvSpPr txBox="1"/>
          <p:nvPr/>
        </p:nvSpPr>
        <p:spPr>
          <a:xfrm>
            <a:off x="900237" y="1711093"/>
            <a:ext cx="977751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https://nsacademy.substack.com/p/how-data-science-powers-ride-sharing</a:t>
            </a:r>
            <a:endParaRPr lang="en-US">
              <a:solidFill>
                <a:schemeClr val="bg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https://www.uberapps.tech/blog/how-ai-and-machine-learning-fuel-uberapps-ride-matching-algorithms.html</a:t>
            </a:r>
            <a:endParaRPr lang="en-GB">
              <a:solidFill>
                <a:schemeClr val="bg1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858293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3EB21C-D1B8-B3AB-1DD7-7C3ACF0934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A561BDD-C8B2-21FF-0ED7-A2FC9FC501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1FA43AD8-AC2C-B4DC-FEDC-41FBC75D2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8CB30561-7D47-217F-5682-911615EED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BF5CE146-1B94-0162-F0D2-BC2561BE7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48FDDA9-CEC7-D67C-960B-94A0F287BF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9D56BB43-C21F-66AA-8177-74204BF91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A94CE6B8-844A-A684-CAE0-E97043BC0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11A1B0C6-B9D8-7CA1-5E76-392603B6E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2AA140E-6D97-5F55-3E5B-87FBE4417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496908-2E1F-3BB3-DC84-3B76337CE84E}"/>
              </a:ext>
            </a:extLst>
          </p:cNvPr>
          <p:cNvSpPr txBox="1"/>
          <p:nvPr/>
        </p:nvSpPr>
        <p:spPr>
          <a:xfrm>
            <a:off x="364023" y="476030"/>
            <a:ext cx="555836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i="1" u="sng">
                <a:solidFill>
                  <a:schemeClr val="bg1"/>
                </a:solidFill>
              </a:rPr>
              <a:t>5A</a:t>
            </a:r>
            <a:r>
              <a:rPr lang="en-US" sz="3600" i="1">
                <a:solidFill>
                  <a:schemeClr val="bg1"/>
                </a:solidFill>
              </a:rPr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253D3E-C7CF-5402-2B23-CC875CEE91F0}"/>
              </a:ext>
            </a:extLst>
          </p:cNvPr>
          <p:cNvSpPr txBox="1"/>
          <p:nvPr/>
        </p:nvSpPr>
        <p:spPr>
          <a:xfrm>
            <a:off x="1034957" y="1319189"/>
            <a:ext cx="9245352" cy="536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[1]</a:t>
            </a:r>
            <a:r>
              <a:rPr lang="en-GB">
                <a:solidFill>
                  <a:schemeClr val="bg1"/>
                </a:solidFill>
              </a:rPr>
              <a:t> - Uber, "Uber", Available at 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https://www.uber.com/gb/en/rider-home/?_csid=iyB9cEx7I70oh7QZKZnGjg&amp;sm_flow_id=CFe49iHf&amp;state=2MEBtRoq11JigdhwfWZkG6MOjfXK0HdCKhBYpJBGOw0%3D</a:t>
            </a:r>
            <a:r>
              <a:rPr lang="en-GB">
                <a:solidFill>
                  <a:schemeClr val="bg1"/>
                </a:solidFill>
              </a:rPr>
              <a:t>,  Accessed (February 6th, 2025)</a:t>
            </a:r>
          </a:p>
          <a:p>
            <a:r>
              <a:rPr lang="en-GB" b="1">
                <a:solidFill>
                  <a:schemeClr val="bg1"/>
                </a:solidFill>
              </a:rPr>
              <a:t>[2]</a:t>
            </a:r>
            <a:r>
              <a:rPr lang="en-GB">
                <a:solidFill>
                  <a:schemeClr val="bg1"/>
                </a:solidFill>
              </a:rPr>
              <a:t> - Lyft, 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"Lyft", Available at 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https://www.lyft.com/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, Accessed (February 6th, 2025)</a:t>
            </a:r>
          </a:p>
          <a:p>
            <a:r>
              <a:rPr lang="en-GB" b="1">
                <a:solidFill>
                  <a:schemeClr val="bg1"/>
                </a:solidFill>
              </a:rPr>
              <a:t>[3]</a:t>
            </a:r>
            <a:r>
              <a:rPr lang="en-GB">
                <a:solidFill>
                  <a:schemeClr val="bg1"/>
                </a:solidFill>
              </a:rPr>
              <a:t> - Bolt, "Bolt", Available at 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https://bolt.eu/en-gb/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, Accessed (February 6th, 2025)</a:t>
            </a:r>
          </a:p>
          <a:p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[4]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 - Indeed, ' IT technician,' Link available at 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https://uk.indeed.com/career/it-technician/salaries/College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, Accessed (March 20th, 2026)</a:t>
            </a:r>
            <a:endParaRPr lang="en-US">
              <a:solidFill>
                <a:schemeClr val="bg1"/>
              </a:solidFill>
            </a:endParaRPr>
          </a:p>
          <a:p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[5]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 - J. Gil, 'The hidden costs of App store submissions,' Passion.io, Link available at 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https://passion.io/blog/the-hidden-costs-of-app-store-submission-and-how-creators-can-avoid-them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, Accessed (March 20th, 2026)</a:t>
            </a:r>
            <a:endParaRPr lang="en-US">
              <a:solidFill>
                <a:schemeClr val="bg1"/>
              </a:solidFill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[6]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 - Shaun &amp; Sean, 'How to start a coffee shop,' Link available at 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https://www.howtostartacoffeeshop.co.uk/milk-and-coffee-cost-example.html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,  Accessed (March 20th, 2026)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[7]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 - N. Nodskov, 'How does a server cost in 2026?,' Pleo.io, Link available at 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https://blog.pleo.io/en/server-cost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, Accessed (March 20th, 2026)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[8]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 - </a:t>
            </a:r>
            <a:r>
              <a:rPr lang="en-US" err="1">
                <a:solidFill>
                  <a:schemeClr val="bg1"/>
                </a:solidFill>
                <a:ea typeface="+mn-lt"/>
                <a:cs typeface="+mn-lt"/>
              </a:rPr>
              <a:t>Autotech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 Training, 'All the information on becoming an MOT tester,' Link available at 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https://autotechtraining.co.uk/articles/how-to-become-an-mot-tester/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, Accessed (March 20th, 2026)</a:t>
            </a:r>
            <a:endParaRPr lang="en-GB">
              <a:solidFill>
                <a:schemeClr val="bg1"/>
              </a:solidFill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80118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FD5ABF-1D34-F628-20B2-4732BCC474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DE3EF916-2F43-6F92-B685-88D50027DA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5FF52C35-426F-6D7F-CA5E-C01187843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0F0C111E-8311-55B9-2081-6C336D527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BB3F0AF9-2CD7-8C28-61B5-14EEF788B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9C601D1-95AF-CA9D-AF86-398DAA98F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957BA170-AB45-23D0-FC82-040B7E37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EC44DD53-99ED-34E9-FB6B-40E82350C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29518146-A739-7424-DDB7-A603EEBC00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EE8ACFE-6651-6FCE-8A2F-164F58C41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BCCB32-C412-8EA5-BF16-3F1E340CB1AA}"/>
              </a:ext>
            </a:extLst>
          </p:cNvPr>
          <p:cNvSpPr txBox="1"/>
          <p:nvPr/>
        </p:nvSpPr>
        <p:spPr>
          <a:xfrm>
            <a:off x="364023" y="476030"/>
            <a:ext cx="555836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u="sng">
                <a:solidFill>
                  <a:schemeClr val="bg1"/>
                </a:solidFill>
              </a:rPr>
              <a:t>6A </a:t>
            </a:r>
            <a:r>
              <a:rPr lang="en-US" sz="2000" u="sng">
                <a:solidFill>
                  <a:schemeClr val="bg1"/>
                </a:solidFill>
              </a:rPr>
              <a:t>2212266</a:t>
            </a:r>
            <a:r>
              <a:rPr lang="en-US" sz="3600">
                <a:solidFill>
                  <a:schemeClr val="bg1"/>
                </a:solidFill>
              </a:rPr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78CB2A-5F3A-51DF-5928-A038674CA820}"/>
              </a:ext>
            </a:extLst>
          </p:cNvPr>
          <p:cNvSpPr txBox="1"/>
          <p:nvPr/>
        </p:nvSpPr>
        <p:spPr>
          <a:xfrm>
            <a:off x="393192" y="1389888"/>
            <a:ext cx="10942694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  <a:buNone/>
            </a:pPr>
            <a:r>
              <a:rPr lang="en-GB" sz="1800" b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Bibliography</a:t>
            </a:r>
          </a:p>
          <a:p>
            <a:pPr>
              <a:buNone/>
            </a:pPr>
            <a:r>
              <a:rPr lang="en-GB">
                <a:solidFill>
                  <a:schemeClr val="bg1"/>
                </a:solidFill>
                <a:effectLst/>
              </a:rPr>
              <a:t>[1]Discord, “Discord — A New Way to Chat with Friends &amp; Communities,” </a:t>
            </a:r>
            <a:r>
              <a:rPr lang="en-GB" i="1">
                <a:solidFill>
                  <a:schemeClr val="bg1"/>
                </a:solidFill>
                <a:effectLst/>
              </a:rPr>
              <a:t>Discord</a:t>
            </a:r>
            <a:r>
              <a:rPr lang="en-GB">
                <a:solidFill>
                  <a:schemeClr val="bg1"/>
                </a:solidFill>
                <a:effectLst/>
              </a:rPr>
              <a:t>, 2015. https://discord.com/ (accessed Feb. 15, 2026).</a:t>
            </a:r>
          </a:p>
          <a:p>
            <a:pPr>
              <a:buNone/>
            </a:pPr>
            <a:r>
              <a:rPr lang="en-GB">
                <a:solidFill>
                  <a:schemeClr val="bg1"/>
                </a:solidFill>
                <a:effectLst/>
              </a:rPr>
              <a:t>[2]“Base44,” </a:t>
            </a:r>
            <a:r>
              <a:rPr lang="en-GB" i="1">
                <a:solidFill>
                  <a:schemeClr val="bg1"/>
                </a:solidFill>
                <a:effectLst/>
              </a:rPr>
              <a:t>Base44</a:t>
            </a:r>
            <a:r>
              <a:rPr lang="en-GB">
                <a:solidFill>
                  <a:schemeClr val="bg1"/>
                </a:solidFill>
                <a:effectLst/>
              </a:rPr>
              <a:t>, 2026. https://app.base44.com/login (accessed Mar. 07, 2026).</a:t>
            </a:r>
          </a:p>
          <a:p>
            <a:pPr>
              <a:buNone/>
            </a:pPr>
            <a:r>
              <a:rPr lang="en-GB">
                <a:solidFill>
                  <a:schemeClr val="bg1"/>
                </a:solidFill>
                <a:effectLst/>
              </a:rPr>
              <a:t>[3]</a:t>
            </a:r>
            <a:r>
              <a:rPr lang="en-GB" err="1">
                <a:solidFill>
                  <a:schemeClr val="bg1"/>
                </a:solidFill>
                <a:effectLst/>
              </a:rPr>
              <a:t>Powerpoint</a:t>
            </a:r>
            <a:r>
              <a:rPr lang="en-GB">
                <a:solidFill>
                  <a:schemeClr val="bg1"/>
                </a:solidFill>
                <a:effectLst/>
              </a:rPr>
              <a:t>, “PowerPoint,” </a:t>
            </a:r>
            <a:r>
              <a:rPr lang="en-GB" i="1" err="1">
                <a:solidFill>
                  <a:schemeClr val="bg1"/>
                </a:solidFill>
                <a:effectLst/>
              </a:rPr>
              <a:t>Cloud.microsoft</a:t>
            </a:r>
            <a:r>
              <a:rPr lang="en-GB">
                <a:solidFill>
                  <a:schemeClr val="bg1"/>
                </a:solidFill>
                <a:effectLst/>
              </a:rPr>
              <a:t>, 2024. https://powerpoint.cloud.microsoft/ (accessed Feb. 07, 2026).</a:t>
            </a:r>
          </a:p>
          <a:p>
            <a:pPr>
              <a:buNone/>
            </a:pPr>
            <a:r>
              <a:rPr lang="en-GB">
                <a:solidFill>
                  <a:schemeClr val="bg1"/>
                </a:solidFill>
                <a:effectLst/>
              </a:rPr>
              <a:t>[4]Canva, “Canva,” </a:t>
            </a:r>
            <a:r>
              <a:rPr lang="en-GB" i="1">
                <a:solidFill>
                  <a:schemeClr val="bg1"/>
                </a:solidFill>
                <a:effectLst/>
              </a:rPr>
              <a:t>Canva</a:t>
            </a:r>
            <a:r>
              <a:rPr lang="en-GB">
                <a:solidFill>
                  <a:schemeClr val="bg1"/>
                </a:solidFill>
                <a:effectLst/>
              </a:rPr>
              <a:t>, 2025. https://www.canva.com/ (accessed Mar. 03, 2026).</a:t>
            </a:r>
          </a:p>
          <a:p>
            <a:pPr>
              <a:buNone/>
            </a:pPr>
            <a:r>
              <a:rPr lang="en-GB">
                <a:solidFill>
                  <a:schemeClr val="bg1"/>
                </a:solidFill>
                <a:effectLst/>
              </a:rPr>
              <a:t>[5]“Phone and email contacts - Swansea,” </a:t>
            </a:r>
            <a:r>
              <a:rPr lang="en-GB" i="1">
                <a:solidFill>
                  <a:schemeClr val="bg1"/>
                </a:solidFill>
                <a:effectLst/>
              </a:rPr>
              <a:t>Swansea</a:t>
            </a:r>
            <a:r>
              <a:rPr lang="en-GB">
                <a:solidFill>
                  <a:schemeClr val="bg1"/>
                </a:solidFill>
                <a:effectLst/>
              </a:rPr>
              <a:t>, 2025. https://www.swansea.gov.uk/phoneandemailcontacts (accessed Feb. 03, 2026).</a:t>
            </a:r>
          </a:p>
          <a:p>
            <a:pPr>
              <a:buNone/>
            </a:pPr>
            <a:r>
              <a:rPr lang="en-GB">
                <a:solidFill>
                  <a:schemeClr val="bg1"/>
                </a:solidFill>
                <a:effectLst/>
              </a:rPr>
              <a:t>[6]“</a:t>
            </a:r>
            <a:r>
              <a:rPr lang="en-GB" err="1">
                <a:solidFill>
                  <a:schemeClr val="bg1"/>
                </a:solidFill>
                <a:effectLst/>
              </a:rPr>
              <a:t>myday</a:t>
            </a:r>
            <a:r>
              <a:rPr lang="en-GB">
                <a:solidFill>
                  <a:schemeClr val="bg1"/>
                </a:solidFill>
                <a:effectLst/>
              </a:rPr>
              <a:t>,” </a:t>
            </a:r>
            <a:r>
              <a:rPr lang="en-GB" i="1">
                <a:solidFill>
                  <a:schemeClr val="bg1"/>
                </a:solidFill>
                <a:effectLst/>
              </a:rPr>
              <a:t>Uwtsd.ac.uk</a:t>
            </a:r>
            <a:r>
              <a:rPr lang="en-GB">
                <a:solidFill>
                  <a:schemeClr val="bg1"/>
                </a:solidFill>
                <a:effectLst/>
              </a:rPr>
              <a:t>, 2025. https://hwb.uwtsd.ac.uk/dashboard/swanseaabertawe (accessed Feb. 05, 2026).</a:t>
            </a:r>
          </a:p>
          <a:p>
            <a:pPr>
              <a:buNone/>
            </a:pPr>
            <a:r>
              <a:rPr lang="en-GB">
                <a:solidFill>
                  <a:schemeClr val="bg1"/>
                </a:solidFill>
                <a:effectLst/>
              </a:rPr>
              <a:t>[7]“University of Bristol community - part of the </a:t>
            </a:r>
            <a:r>
              <a:rPr lang="en-GB" err="1">
                <a:solidFill>
                  <a:schemeClr val="bg1"/>
                </a:solidFill>
                <a:effectLst/>
              </a:rPr>
              <a:t>Liftshare</a:t>
            </a:r>
            <a:r>
              <a:rPr lang="en-GB">
                <a:solidFill>
                  <a:schemeClr val="bg1"/>
                </a:solidFill>
                <a:effectLst/>
              </a:rPr>
              <a:t> network,” </a:t>
            </a:r>
            <a:r>
              <a:rPr lang="en-GB" i="1" err="1">
                <a:solidFill>
                  <a:schemeClr val="bg1"/>
                </a:solidFill>
                <a:effectLst/>
              </a:rPr>
              <a:t>Liftshare</a:t>
            </a:r>
            <a:r>
              <a:rPr lang="en-GB">
                <a:solidFill>
                  <a:schemeClr val="bg1"/>
                </a:solidFill>
                <a:effectLst/>
              </a:rPr>
              <a:t>, 2026. https://liftshare.com/uk/community/bristoluni (accessed Apr. 03, 2026).</a:t>
            </a:r>
          </a:p>
          <a:p>
            <a:pPr>
              <a:buNone/>
            </a:pPr>
            <a:r>
              <a:rPr lang="en-GB">
                <a:solidFill>
                  <a:schemeClr val="bg1"/>
                </a:solidFill>
                <a:effectLst/>
              </a:rPr>
              <a:t>[8]Hugo, “Supernatural Theme Song ‘Carry On My Wayward Son’ by Kansas [HD],” </a:t>
            </a:r>
            <a:r>
              <a:rPr lang="en-GB" i="1">
                <a:solidFill>
                  <a:schemeClr val="bg1"/>
                </a:solidFill>
                <a:effectLst/>
              </a:rPr>
              <a:t>YouTube</a:t>
            </a:r>
            <a:r>
              <a:rPr lang="en-GB">
                <a:solidFill>
                  <a:schemeClr val="bg1"/>
                </a:solidFill>
                <a:effectLst/>
              </a:rPr>
              <a:t>, Aug. 01, 2013. https://www.youtube.com/watch?v=pNHytvAcgxU (accessed May 06, 2026).</a:t>
            </a:r>
          </a:p>
          <a:p>
            <a:pPr algn="l">
              <a:buNone/>
            </a:pPr>
            <a:r>
              <a:rPr lang="en-GB" b="0" i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[9]OpenAI, “ChatGPT,” </a:t>
            </a:r>
            <a:r>
              <a:rPr lang="en-GB" b="0" i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ChatGPT</a:t>
            </a:r>
            <a:r>
              <a:rPr lang="en-GB" b="0" i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2025. https://chatgpt.com/ (accessed May 03, 2026).</a:t>
            </a:r>
          </a:p>
          <a:p>
            <a:pPr>
              <a:buNone/>
            </a:pPr>
            <a:endParaRPr lang="en-GB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3203127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0E5EB7-7066-768C-AF9D-72187EE0A4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4751C5E-C5CC-58C5-A68F-5664A9D29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58EEF368-3148-6936-5BC7-1A358E036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9C547B22-69C8-575A-8674-38C325B2D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7FE08D46-53CF-84DD-6AAA-9A7BC0DF6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415B6B1-3A97-4987-4438-0BD03C3EA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AF762CAF-5704-E0A8-BFFD-B442549F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28F0072C-FCC1-95BE-CC8C-7BE367496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B0D548C8-91E1-24C4-D891-12AD454AF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A7F51F4-D29C-E0EA-E942-494319B3D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3560DA-72BB-D49E-F966-ED827177E428}"/>
              </a:ext>
            </a:extLst>
          </p:cNvPr>
          <p:cNvSpPr txBox="1"/>
          <p:nvPr/>
        </p:nvSpPr>
        <p:spPr>
          <a:xfrm>
            <a:off x="4497916" y="5714999"/>
            <a:ext cx="51435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CF4E3C-0686-8367-12DE-8397D45D4233}"/>
              </a:ext>
            </a:extLst>
          </p:cNvPr>
          <p:cNvSpPr txBox="1"/>
          <p:nvPr/>
        </p:nvSpPr>
        <p:spPr>
          <a:xfrm>
            <a:off x="3047238" y="3253478"/>
            <a:ext cx="60944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Missing Video due to files size </a:t>
            </a:r>
          </a:p>
        </p:txBody>
      </p:sp>
    </p:spTree>
    <p:extLst>
      <p:ext uri="{BB962C8B-B14F-4D97-AF65-F5344CB8AC3E}">
        <p14:creationId xmlns:p14="http://schemas.microsoft.com/office/powerpoint/2010/main" val="21528014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6" ma:contentTypeDescription="Create a new document." ma:contentTypeScope="" ma:versionID="ef54ec4d7bfa9751f26c43fe55adaf04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cdee05be4c4d2c541aaa8feb0e183b0a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LengthInSeconds" minOccurs="0"/>
                <xsd:element ref="ns3:MediaServiceDateTaken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8E4AF6F-5B1B-44A1-B2DE-6030C93EF4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A2B5C11-3230-40CF-83B4-96D6AAFE63B9}">
  <ds:schemaRefs>
    <ds:schemaRef ds:uri="http://purl.org/dc/terms/"/>
    <ds:schemaRef ds:uri="http://purl.org/dc/dcmitype/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0cb976d4-72d8-43fd-a100-21d54766e958"/>
    <ds:schemaRef ds:uri="da3f2772-8f1e-4acb-bd98-3a0ee892f48a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791752B-B803-4909-A76E-3FA799887170}">
  <ds:schemaRefs>
    <ds:schemaRef ds:uri="0cb976d4-72d8-43fd-a100-21d54766e958"/>
    <ds:schemaRef ds:uri="da3f2772-8f1e-4acb-bd98-3a0ee892f48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3466</Words>
  <Application>Microsoft Office PowerPoint</Application>
  <PresentationFormat>Widescreen</PresentationFormat>
  <Paragraphs>330</Paragraphs>
  <Slides>48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5" baseType="lpstr">
      <vt:lpstr>Aptos</vt:lpstr>
      <vt:lpstr>Aptos Display</vt:lpstr>
      <vt:lpstr>Arial</vt:lpstr>
      <vt:lpstr>Calibri</vt:lpstr>
      <vt:lpstr>Segoe UI</vt:lpstr>
      <vt:lpstr>Times New Roman</vt:lpstr>
      <vt:lpstr>office theme</vt:lpstr>
      <vt:lpstr>PowerPoint Presentation</vt:lpstr>
      <vt:lpstr>Emerging Trends</vt:lpstr>
      <vt:lpstr>UWTSD ShareRide App                     Pitch Deck</vt:lpstr>
      <vt:lpstr>Introduction and the Team  </vt:lpstr>
      <vt:lpstr>The Idea </vt:lpstr>
      <vt:lpstr>Problem We’re Trying to Solve</vt:lpstr>
      <vt:lpstr>PowerPoint Presentation</vt:lpstr>
      <vt:lpstr>PowerPoint Presentation</vt:lpstr>
      <vt:lpstr>PowerPoint Presentation</vt:lpstr>
      <vt:lpstr>Comparing designs with other companies  </vt:lpstr>
      <vt:lpstr>What makes us different </vt:lpstr>
      <vt:lpstr>PowerPoint Presentation</vt:lpstr>
      <vt:lpstr>PowerPoint Presentation</vt:lpstr>
      <vt:lpstr>PowerPoint Presentation</vt:lpstr>
      <vt:lpstr>PowerPoint Presentation</vt:lpstr>
      <vt:lpstr>Sustainability</vt:lpstr>
      <vt:lpstr>PowerPoint Presentation</vt:lpstr>
      <vt:lpstr>Meeting Insights</vt:lpstr>
      <vt:lpstr>PowerPoint Presentation</vt:lpstr>
      <vt:lpstr>Scan the QR code to access the live prototype built using Base44</vt:lpstr>
      <vt:lpstr>Website Prototype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System Security &amp; Misuse Prevention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Reward system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Philip</dc:creator>
  <cp:lastModifiedBy>Philip Richmond (2212266)</cp:lastModifiedBy>
  <cp:revision>2</cp:revision>
  <dcterms:created xsi:type="dcterms:W3CDTF">2026-02-06T10:37:26Z</dcterms:created>
  <dcterms:modified xsi:type="dcterms:W3CDTF">2026-05-07T19:44:27Z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