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61"/>
    <p:restoredTop sz="94255"/>
  </p:normalViewPr>
  <p:slideViewPr>
    <p:cSldViewPr snapToGrid="0">
      <p:cViewPr varScale="1">
        <p:scale>
          <a:sx n="115" d="100"/>
          <a:sy n="115" d="100"/>
        </p:scale>
        <p:origin x="3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4754-D23B-2711-AC81-72080CD9D1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86E378-5C8D-2303-D81D-B4A0975CB8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A639B2-62E2-C63D-B80A-E8E195C0728D}"/>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C6BB5A8B-55F1-BE51-B98C-0BC80FD653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0F7E1-A5A8-E726-BFBC-7B675E21D5BB}"/>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3750310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23D2D-8B2E-A467-8CAE-64F9DCCAC1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380250-5D91-F9AA-F935-72660CDCC8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9B1C27-E256-A738-1795-F0D1CAEC60D0}"/>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9EB29B03-9DDF-0D4C-0C14-1267BFEB7E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501616-3018-A0DC-FF81-88D91508CA88}"/>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339711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A7EE-B3C4-E27F-A30C-3179AF6A22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496BB43-3742-6938-3804-592730F677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6E3BE9-B1F9-40FE-1E4C-B8E374883340}"/>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12DEAF73-D145-AD59-24A0-01E1C531FF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8BA224-E988-9542-57BD-297EA1FF5F43}"/>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1375117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1CF91-F347-387F-122F-E7E9C0B521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D514C6-105E-A9A0-D0DD-14C58108EE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F0EB3A-AC85-6C1E-C2C6-2A79C182ED2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2727562-8359-948E-4AF1-D0E24E8800E3}"/>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6" name="Footer Placeholder 5">
            <a:extLst>
              <a:ext uri="{FF2B5EF4-FFF2-40B4-BE49-F238E27FC236}">
                <a16:creationId xmlns:a16="http://schemas.microsoft.com/office/drawing/2014/main" id="{BD888199-245F-BAA4-04E9-BFB741054C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0B382B-A411-3929-C286-44137A6752A2}"/>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1737054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4A03-263F-FD5A-3B45-C077E6415F6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E672F4-EEB0-3710-0D1A-01F7384FC4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81415D-7EE3-90FD-4FBE-910361A65C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D490C5-7FC7-0374-B1A9-1A1D0A52A7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A07E25-BE87-5066-7A19-968FB47A30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B8BAAB-7285-72A7-88E9-47EDA96055A9}"/>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8" name="Footer Placeholder 7">
            <a:extLst>
              <a:ext uri="{FF2B5EF4-FFF2-40B4-BE49-F238E27FC236}">
                <a16:creationId xmlns:a16="http://schemas.microsoft.com/office/drawing/2014/main" id="{F381A5C8-0765-6267-92A8-48C0C9E325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10A62C-57CD-CD24-E845-D7A1AC03B337}"/>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2271984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6A0AF-C350-2006-885F-475D94E9366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7D1A997-3DED-D8D9-157B-8370486F3AC4}"/>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4" name="Footer Placeholder 3">
            <a:extLst>
              <a:ext uri="{FF2B5EF4-FFF2-40B4-BE49-F238E27FC236}">
                <a16:creationId xmlns:a16="http://schemas.microsoft.com/office/drawing/2014/main" id="{4552AAB2-7471-7B5E-D389-6F182D1A6F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F2CD0A4-391C-7CCB-8419-827FE18986D4}"/>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4189426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E64001-2E45-593A-3161-91EEA3080D62}"/>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3" name="Footer Placeholder 2">
            <a:extLst>
              <a:ext uri="{FF2B5EF4-FFF2-40B4-BE49-F238E27FC236}">
                <a16:creationId xmlns:a16="http://schemas.microsoft.com/office/drawing/2014/main" id="{AE2FDB99-22ED-C6AD-094F-41A530FD86A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715521-6121-A06E-6D6D-83BA2C69C34C}"/>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1002337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BA4AA-E110-83D4-7652-1E2CAFB0E8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841535-E0C3-0386-164A-29585F4CF7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B222907-E8C9-D370-61D3-C7B70AE67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DA2E0F-1D48-4061-3DE9-6D6803797B1B}"/>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6" name="Footer Placeholder 5">
            <a:extLst>
              <a:ext uri="{FF2B5EF4-FFF2-40B4-BE49-F238E27FC236}">
                <a16:creationId xmlns:a16="http://schemas.microsoft.com/office/drawing/2014/main" id="{68C934A6-01F8-F592-9E54-02A0E29E09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D2DD5E-5103-FFD2-09E9-1E0E78ABD6FB}"/>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3123424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6536-9486-02C5-26A1-FE5421F718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E54E29-74C1-8FDB-7BE8-6BA037D472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1AB5BF-1005-C060-8831-37D045DFCF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5AE6BC-1F19-6E7A-206C-1F3A7D31BE50}"/>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6" name="Footer Placeholder 5">
            <a:extLst>
              <a:ext uri="{FF2B5EF4-FFF2-40B4-BE49-F238E27FC236}">
                <a16:creationId xmlns:a16="http://schemas.microsoft.com/office/drawing/2014/main" id="{51EAF1D6-F320-1806-DBF8-12ABE63843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1E29BD-E13D-E0D5-BCD9-54C7CBB73EA4}"/>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4097165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7357-C41F-C5BD-DC95-0EEC62CA153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379F03-5B45-3B35-34BB-0ADE1741CA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4A8954-DC42-8350-F728-024865A0DFAC}"/>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009F5573-82DE-FCD5-92B6-60BD69BD7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19869-3144-2FEE-55C3-869AFCFA7CD7}"/>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2261515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7E322C-4B39-6F15-3741-98800CDB30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B5C9B5-156B-0927-D40F-38B8C77B7F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99A0AA-A5FA-D315-25F5-FF49EDBF9C58}"/>
              </a:ext>
            </a:extLst>
          </p:cNvPr>
          <p:cNvSpPr>
            <a:spLocks noGrp="1"/>
          </p:cNvSpPr>
          <p:nvPr>
            <p:ph type="dt" sz="half" idx="10"/>
          </p:nvPr>
        </p:nvSpPr>
        <p:spPr/>
        <p:txBody>
          <a:body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B1289A8E-5C69-A07C-C00E-71938F0C55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C7A473-E8F8-BD81-7C87-D8D1F97001BB}"/>
              </a:ext>
            </a:extLst>
          </p:cNvPr>
          <p:cNvSpPr>
            <a:spLocks noGrp="1"/>
          </p:cNvSpPr>
          <p:nvPr>
            <p:ph type="sldNum" sz="quarter" idx="12"/>
          </p:nvPr>
        </p:nvSpPr>
        <p:spPr/>
        <p:txBody>
          <a:bodyPr/>
          <a:lstStyle/>
          <a:p>
            <a:fld id="{089BB4F0-7F1D-8341-A727-E22A636D44D2}" type="slidenum">
              <a:rPr lang="en-US" smtClean="0"/>
              <a:t>‹#›</a:t>
            </a:fld>
            <a:endParaRPr lang="en-US"/>
          </a:p>
        </p:txBody>
      </p:sp>
    </p:spTree>
    <p:extLst>
      <p:ext uri="{BB962C8B-B14F-4D97-AF65-F5344CB8AC3E}">
        <p14:creationId xmlns:p14="http://schemas.microsoft.com/office/powerpoint/2010/main" val="689514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D9911-95F2-B47A-62BD-DFE83C50E6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D3286F-FC88-0128-BA07-657155031E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156E16-1463-996E-4491-B684F2A979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E1AE5D-7951-E84A-A61C-B8631B7BC9E8}" type="datetimeFigureOut">
              <a:rPr lang="en-US" smtClean="0"/>
              <a:t>12/4/24</a:t>
            </a:fld>
            <a:endParaRPr lang="en-US"/>
          </a:p>
        </p:txBody>
      </p:sp>
      <p:sp>
        <p:nvSpPr>
          <p:cNvPr id="5" name="Footer Placeholder 4">
            <a:extLst>
              <a:ext uri="{FF2B5EF4-FFF2-40B4-BE49-F238E27FC236}">
                <a16:creationId xmlns:a16="http://schemas.microsoft.com/office/drawing/2014/main" id="{8EC454CD-9BF5-BE51-A0BE-47103E21AB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6205F1-BB81-45F5-539D-91DF8F50D0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BB4F0-7F1D-8341-A727-E22A636D44D2}" type="slidenum">
              <a:rPr lang="en-US" smtClean="0"/>
              <a:t>‹#›</a:t>
            </a:fld>
            <a:endParaRPr lang="en-US"/>
          </a:p>
        </p:txBody>
      </p:sp>
    </p:spTree>
    <p:extLst>
      <p:ext uri="{BB962C8B-B14F-4D97-AF65-F5344CB8AC3E}">
        <p14:creationId xmlns:p14="http://schemas.microsoft.com/office/powerpoint/2010/main" val="300640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nslsIeCjpsU&amp;t=28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vimeo.com/463339293"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4326D4-7B95-449E-0E92-0C14F27EC5D3}"/>
              </a:ext>
            </a:extLst>
          </p:cNvPr>
          <p:cNvSpPr>
            <a:spLocks noGrp="1"/>
          </p:cNvSpPr>
          <p:nvPr>
            <p:ph idx="1"/>
          </p:nvPr>
        </p:nvSpPr>
        <p:spPr>
          <a:xfrm>
            <a:off x="5090881" y="6445404"/>
            <a:ext cx="2010238" cy="412596"/>
          </a:xfrm>
        </p:spPr>
        <p:txBody>
          <a:bodyPr>
            <a:normAutofit/>
          </a:bodyPr>
          <a:lstStyle/>
          <a:p>
            <a:pPr marL="0" indent="0">
              <a:buNone/>
            </a:pPr>
            <a:r>
              <a:rPr lang="en-GB" sz="1600" i="0" u="none" strike="noStrike" dirty="0">
                <a:effectLst/>
              </a:rPr>
              <a:t>Yolande </a:t>
            </a:r>
            <a:r>
              <a:rPr lang="en-GB" sz="1600" i="0" u="none" strike="noStrike" dirty="0" err="1">
                <a:effectLst/>
              </a:rPr>
              <a:t>Mutale</a:t>
            </a:r>
            <a:r>
              <a:rPr lang="en-GB" sz="1600" dirty="0" err="1"/>
              <a:t>s</a:t>
            </a:r>
            <a:endParaRPr lang="en-GB" sz="1600" i="0" u="none" strike="noStrike" dirty="0">
              <a:effectLst/>
            </a:endParaRPr>
          </a:p>
          <a:p>
            <a:endParaRPr lang="en-US" sz="1000" dirty="0"/>
          </a:p>
        </p:txBody>
      </p:sp>
      <p:pic>
        <p:nvPicPr>
          <p:cNvPr id="2052" name="Picture 4" descr="yolande-mutale-illo-itsnicethat01">
            <a:extLst>
              <a:ext uri="{FF2B5EF4-FFF2-40B4-BE49-F238E27FC236}">
                <a16:creationId xmlns:a16="http://schemas.microsoft.com/office/drawing/2014/main" id="{82AF472C-2B83-9800-3F38-4BD5C24BC4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6" y="0"/>
            <a:ext cx="4848225"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AD468ED-BACB-16F4-B7E7-E8BAC96E3E9E}"/>
              </a:ext>
            </a:extLst>
          </p:cNvPr>
          <p:cNvSpPr txBox="1"/>
          <p:nvPr/>
        </p:nvSpPr>
        <p:spPr>
          <a:xfrm>
            <a:off x="0" y="2637927"/>
            <a:ext cx="6413102" cy="584775"/>
          </a:xfrm>
          <a:prstGeom prst="rect">
            <a:avLst/>
          </a:prstGeom>
          <a:noFill/>
        </p:spPr>
        <p:txBody>
          <a:bodyPr wrap="none" rtlCol="0">
            <a:spAutoFit/>
          </a:bodyPr>
          <a:lstStyle/>
          <a:p>
            <a:r>
              <a:rPr lang="en-US" sz="3200" b="1" dirty="0"/>
              <a:t>Bringing movement to your message</a:t>
            </a:r>
          </a:p>
        </p:txBody>
      </p:sp>
    </p:spTree>
    <p:extLst>
      <p:ext uri="{BB962C8B-B14F-4D97-AF65-F5344CB8AC3E}">
        <p14:creationId xmlns:p14="http://schemas.microsoft.com/office/powerpoint/2010/main" val="1506603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614C3-A2C2-4F27-76E9-9C1F97573C5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479427B-F8A2-788F-50BD-2A3C68F1108A}"/>
              </a:ext>
            </a:extLst>
          </p:cNvPr>
          <p:cNvSpPr>
            <a:spLocks noGrp="1"/>
          </p:cNvSpPr>
          <p:nvPr>
            <p:ph idx="1"/>
          </p:nvPr>
        </p:nvSpPr>
        <p:spPr/>
        <p:txBody>
          <a:bodyPr/>
          <a:lstStyle/>
          <a:p>
            <a:endParaRPr lang="en-US"/>
          </a:p>
        </p:txBody>
      </p:sp>
      <p:pic>
        <p:nvPicPr>
          <p:cNvPr id="1026" name="Picture 2" descr="yolande-mutale-illo-itsnicethat04">
            <a:extLst>
              <a:ext uri="{FF2B5EF4-FFF2-40B4-BE49-F238E27FC236}">
                <a16:creationId xmlns:a16="http://schemas.microsoft.com/office/drawing/2014/main" id="{DAC6D205-48D3-1532-7ABF-D08157470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1463"/>
            <a:ext cx="12192000" cy="6315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545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DA191-9314-B503-C5F8-E7E2E78AEAD5}"/>
              </a:ext>
            </a:extLst>
          </p:cNvPr>
          <p:cNvSpPr>
            <a:spLocks noGrp="1"/>
          </p:cNvSpPr>
          <p:nvPr>
            <p:ph idx="1"/>
          </p:nvPr>
        </p:nvSpPr>
        <p:spPr>
          <a:xfrm>
            <a:off x="9612351" y="6438241"/>
            <a:ext cx="2507166" cy="1062541"/>
          </a:xfrm>
        </p:spPr>
        <p:txBody>
          <a:bodyPr>
            <a:normAutofit/>
          </a:bodyPr>
          <a:lstStyle/>
          <a:p>
            <a:pPr marL="0" indent="0">
              <a:buNone/>
            </a:pPr>
            <a:r>
              <a:rPr lang="en-US" sz="1800" dirty="0"/>
              <a:t>Joe Taylor</a:t>
            </a:r>
          </a:p>
        </p:txBody>
      </p:sp>
      <p:pic>
        <p:nvPicPr>
          <p:cNvPr id="3074" name="Picture 2" descr="joe-taylor-ani-illo-itsnicethat02">
            <a:extLst>
              <a:ext uri="{FF2B5EF4-FFF2-40B4-BE49-F238E27FC236}">
                <a16:creationId xmlns:a16="http://schemas.microsoft.com/office/drawing/2014/main" id="{92CC092C-60C1-5729-FA27-1D389DEBC4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9649" y="-1"/>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02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joe-taylor-ani-illo-itsnicethat09">
            <a:extLst>
              <a:ext uri="{FF2B5EF4-FFF2-40B4-BE49-F238E27FC236}">
                <a16:creationId xmlns:a16="http://schemas.microsoft.com/office/drawing/2014/main" id="{AC47C9FC-0C91-665D-8134-A6FF493A5B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969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joe-taylor-ani-illo-itsnicethat01">
            <a:extLst>
              <a:ext uri="{FF2B5EF4-FFF2-40B4-BE49-F238E27FC236}">
                <a16:creationId xmlns:a16="http://schemas.microsoft.com/office/drawing/2014/main" id="{D68483C7-CCC6-78E6-9E43-CBECB483DE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114" y="331671"/>
            <a:ext cx="10421771" cy="5863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147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joe-taylor-ani-illo-itsnicethat05">
            <a:extLst>
              <a:ext uri="{FF2B5EF4-FFF2-40B4-BE49-F238E27FC236}">
                <a16:creationId xmlns:a16="http://schemas.microsoft.com/office/drawing/2014/main" id="{561469B3-AA03-98F8-077A-2ADA581982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463" y="496554"/>
            <a:ext cx="10098505" cy="5680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875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hey stood ready. Each daring the other to make the first move. The wind had picked up, causing the sand to dance erratically. No one said a word.">
            <a:extLst>
              <a:ext uri="{FF2B5EF4-FFF2-40B4-BE49-F238E27FC236}">
                <a16:creationId xmlns:a16="http://schemas.microsoft.com/office/drawing/2014/main" id="{20E8252A-56C9-2E52-C49B-CDCC159D8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843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028C-0EE5-3AF9-7749-E9E87BA296AB}"/>
              </a:ext>
            </a:extLst>
          </p:cNvPr>
          <p:cNvSpPr>
            <a:spLocks noGrp="1"/>
          </p:cNvSpPr>
          <p:nvPr>
            <p:ph type="title"/>
          </p:nvPr>
        </p:nvSpPr>
        <p:spPr>
          <a:xfrm>
            <a:off x="838200" y="681037"/>
            <a:ext cx="10515600" cy="1325563"/>
          </a:xfrm>
        </p:spPr>
        <p:txBody>
          <a:bodyPr>
            <a:normAutofit fontScale="90000"/>
          </a:bodyPr>
          <a:lstStyle/>
          <a:p>
            <a:r>
              <a:rPr lang="en-GB" b="1" i="0" u="none" strike="noStrike" dirty="0">
                <a:effectLst/>
                <a:latin typeface="var(--sans-variable)"/>
              </a:rPr>
              <a:t>How often do you think about the people who make your clothes? Anna Ginsburg’s </a:t>
            </a:r>
            <a:br>
              <a:rPr lang="en-GB" b="1" i="0" u="none" strike="noStrike" dirty="0">
                <a:effectLst/>
                <a:latin typeface="var(--sans-variable)"/>
              </a:rPr>
            </a:br>
            <a:endParaRPr lang="en-US" dirty="0"/>
          </a:p>
        </p:txBody>
      </p:sp>
      <p:sp>
        <p:nvSpPr>
          <p:cNvPr id="3" name="Content Placeholder 2">
            <a:extLst>
              <a:ext uri="{FF2B5EF4-FFF2-40B4-BE49-F238E27FC236}">
                <a16:creationId xmlns:a16="http://schemas.microsoft.com/office/drawing/2014/main" id="{1BF8BDB0-E7DE-F9B2-6EF5-F53649C74344}"/>
              </a:ext>
            </a:extLst>
          </p:cNvPr>
          <p:cNvSpPr>
            <a:spLocks noGrp="1"/>
          </p:cNvSpPr>
          <p:nvPr>
            <p:ph idx="1"/>
          </p:nvPr>
        </p:nvSpPr>
        <p:spPr>
          <a:xfrm>
            <a:off x="838200" y="3113004"/>
            <a:ext cx="10515600" cy="4351338"/>
          </a:xfrm>
        </p:spPr>
        <p:txBody>
          <a:bodyPr/>
          <a:lstStyle/>
          <a:p>
            <a:r>
              <a:rPr lang="en-US" dirty="0">
                <a:hlinkClick r:id="rId2"/>
              </a:rPr>
              <a:t>https://www.youtube.com/watch?v=nslsIeCjpsU&amp;t=28s</a:t>
            </a:r>
            <a:r>
              <a:rPr lang="en-US" dirty="0"/>
              <a:t> </a:t>
            </a:r>
          </a:p>
        </p:txBody>
      </p:sp>
    </p:spTree>
    <p:extLst>
      <p:ext uri="{BB962C8B-B14F-4D97-AF65-F5344CB8AC3E}">
        <p14:creationId xmlns:p14="http://schemas.microsoft.com/office/powerpoint/2010/main" val="279628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60389-D333-18FF-2277-98C9A402057B}"/>
              </a:ext>
            </a:extLst>
          </p:cNvPr>
          <p:cNvSpPr>
            <a:spLocks noGrp="1"/>
          </p:cNvSpPr>
          <p:nvPr>
            <p:ph idx="1"/>
          </p:nvPr>
        </p:nvSpPr>
        <p:spPr>
          <a:xfrm>
            <a:off x="9824225" y="6408776"/>
            <a:ext cx="1838093" cy="449224"/>
          </a:xfrm>
        </p:spPr>
        <p:txBody>
          <a:bodyPr/>
          <a:lstStyle/>
          <a:p>
            <a:pPr marL="0" indent="0">
              <a:buNone/>
            </a:pPr>
            <a:r>
              <a:rPr lang="en-GB" sz="1800" i="0" u="none" strike="noStrike" dirty="0">
                <a:solidFill>
                  <a:srgbClr val="2B2B2B"/>
                </a:solidFill>
                <a:effectLst/>
              </a:rPr>
              <a:t>Antonio </a:t>
            </a:r>
            <a:r>
              <a:rPr lang="en-GB" sz="1800" i="0" u="none" strike="noStrike" dirty="0" err="1">
                <a:solidFill>
                  <a:srgbClr val="2B2B2B"/>
                </a:solidFill>
                <a:effectLst/>
              </a:rPr>
              <a:t>Uve</a:t>
            </a:r>
            <a:r>
              <a:rPr lang="en-GB" sz="1800" i="0" u="none" strike="noStrike" dirty="0">
                <a:solidFill>
                  <a:srgbClr val="2B2B2B"/>
                </a:solidFill>
                <a:effectLst/>
              </a:rPr>
              <a:t> </a:t>
            </a:r>
          </a:p>
          <a:p>
            <a:endParaRPr lang="en-US" dirty="0"/>
          </a:p>
        </p:txBody>
      </p:sp>
      <p:pic>
        <p:nvPicPr>
          <p:cNvPr id="8194" name="Picture 2">
            <a:extLst>
              <a:ext uri="{FF2B5EF4-FFF2-40B4-BE49-F238E27FC236}">
                <a16:creationId xmlns:a16="http://schemas.microsoft.com/office/drawing/2014/main" id="{657AC1DD-4B82-E55C-A09F-ACB19F7F2D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878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79C6BEFA-7A2E-0C43-4AE2-2324C0990D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3225" y="276225"/>
            <a:ext cx="6305550" cy="630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202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8C4E-3B0C-6828-9E35-374E695F3AE9}"/>
              </a:ext>
            </a:extLst>
          </p:cNvPr>
          <p:cNvSpPr>
            <a:spLocks noGrp="1"/>
          </p:cNvSpPr>
          <p:nvPr>
            <p:ph type="title"/>
          </p:nvPr>
        </p:nvSpPr>
        <p:spPr>
          <a:xfrm>
            <a:off x="838200" y="1941262"/>
            <a:ext cx="10515600" cy="1325563"/>
          </a:xfrm>
        </p:spPr>
        <p:txBody>
          <a:bodyPr/>
          <a:lstStyle/>
          <a:p>
            <a:r>
              <a:rPr lang="en-GB" b="1" i="0" u="none" strike="noStrike" dirty="0">
                <a:effectLst/>
                <a:latin typeface="var(--sans-variable)"/>
              </a:rPr>
              <a:t>In Her Boots, Animator Kathrin </a:t>
            </a:r>
            <a:r>
              <a:rPr lang="en-GB" b="1" i="0" u="none" strike="noStrike" dirty="0" err="1">
                <a:effectLst/>
                <a:latin typeface="var(--sans-variable)"/>
              </a:rPr>
              <a:t>Steinbacher</a:t>
            </a:r>
            <a:br>
              <a:rPr lang="en-GB" b="1" i="0" u="none" strike="noStrike" dirty="0">
                <a:effectLst/>
                <a:latin typeface="var(--sans-variable)"/>
              </a:rPr>
            </a:br>
            <a:endParaRPr lang="en-US" dirty="0"/>
          </a:p>
        </p:txBody>
      </p:sp>
      <p:sp>
        <p:nvSpPr>
          <p:cNvPr id="3" name="Content Placeholder 2">
            <a:extLst>
              <a:ext uri="{FF2B5EF4-FFF2-40B4-BE49-F238E27FC236}">
                <a16:creationId xmlns:a16="http://schemas.microsoft.com/office/drawing/2014/main" id="{9ED77E20-B011-42EF-D8E5-441084702C37}"/>
              </a:ext>
            </a:extLst>
          </p:cNvPr>
          <p:cNvSpPr>
            <a:spLocks noGrp="1"/>
          </p:cNvSpPr>
          <p:nvPr>
            <p:ph idx="1"/>
          </p:nvPr>
        </p:nvSpPr>
        <p:spPr>
          <a:xfrm>
            <a:off x="838200" y="3429000"/>
            <a:ext cx="10515600" cy="4351338"/>
          </a:xfrm>
        </p:spPr>
        <p:txBody>
          <a:bodyPr/>
          <a:lstStyle/>
          <a:p>
            <a:r>
              <a:rPr lang="en-US" dirty="0">
                <a:hlinkClick r:id="rId2"/>
              </a:rPr>
              <a:t>https://vimeo.com/463339293</a:t>
            </a:r>
            <a:r>
              <a:rPr lang="en-US" dirty="0"/>
              <a:t> </a:t>
            </a:r>
          </a:p>
        </p:txBody>
      </p:sp>
    </p:spTree>
    <p:extLst>
      <p:ext uri="{BB962C8B-B14F-4D97-AF65-F5344CB8AC3E}">
        <p14:creationId xmlns:p14="http://schemas.microsoft.com/office/powerpoint/2010/main" val="242030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C0D3-9FFF-ECE6-21D0-FF6F4930E30F}"/>
              </a:ext>
            </a:extLst>
          </p:cNvPr>
          <p:cNvSpPr>
            <a:spLocks noGrp="1"/>
          </p:cNvSpPr>
          <p:nvPr>
            <p:ph type="title"/>
          </p:nvPr>
        </p:nvSpPr>
        <p:spPr/>
        <p:txBody>
          <a:bodyPr/>
          <a:lstStyle/>
          <a:p>
            <a:r>
              <a:rPr lang="en-US" u="sng" dirty="0"/>
              <a:t>Todays Plan</a:t>
            </a:r>
          </a:p>
        </p:txBody>
      </p:sp>
      <p:sp>
        <p:nvSpPr>
          <p:cNvPr id="3" name="Content Placeholder 2">
            <a:extLst>
              <a:ext uri="{FF2B5EF4-FFF2-40B4-BE49-F238E27FC236}">
                <a16:creationId xmlns:a16="http://schemas.microsoft.com/office/drawing/2014/main" id="{B1749D1C-67CD-C163-CBFD-E84A6A61948D}"/>
              </a:ext>
            </a:extLst>
          </p:cNvPr>
          <p:cNvSpPr>
            <a:spLocks noGrp="1"/>
          </p:cNvSpPr>
          <p:nvPr>
            <p:ph idx="1"/>
          </p:nvPr>
        </p:nvSpPr>
        <p:spPr/>
        <p:txBody>
          <a:bodyPr/>
          <a:lstStyle/>
          <a:p>
            <a:r>
              <a:rPr lang="en-US" dirty="0"/>
              <a:t>Develop 2 ideas for the billboard and think about how they will be animated, how they could be used on social media and how it connects to the target audience.</a:t>
            </a:r>
          </a:p>
          <a:p>
            <a:r>
              <a:rPr lang="en-US" dirty="0"/>
              <a:t> How will you include reportage as part of the design?</a:t>
            </a:r>
          </a:p>
          <a:p>
            <a:endParaRPr lang="en-US" dirty="0"/>
          </a:p>
          <a:p>
            <a:endParaRPr lang="en-US" dirty="0"/>
          </a:p>
        </p:txBody>
      </p:sp>
    </p:spTree>
    <p:extLst>
      <p:ext uri="{BB962C8B-B14F-4D97-AF65-F5344CB8AC3E}">
        <p14:creationId xmlns:p14="http://schemas.microsoft.com/office/powerpoint/2010/main" val="2816219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7C1B6-846A-0575-DA3B-C3F4A1BDEF14}"/>
              </a:ext>
            </a:extLst>
          </p:cNvPr>
          <p:cNvSpPr>
            <a:spLocks noGrp="1"/>
          </p:cNvSpPr>
          <p:nvPr>
            <p:ph type="title"/>
          </p:nvPr>
        </p:nvSpPr>
        <p:spPr>
          <a:xfrm>
            <a:off x="838200" y="681037"/>
            <a:ext cx="10515600" cy="1325563"/>
          </a:xfrm>
        </p:spPr>
        <p:txBody>
          <a:bodyPr/>
          <a:lstStyle/>
          <a:p>
            <a:r>
              <a:rPr lang="en-US" b="1" dirty="0"/>
              <a:t>Presentations  after Christmas</a:t>
            </a:r>
            <a:br>
              <a:rPr lang="en-US" b="1" dirty="0"/>
            </a:br>
            <a:endParaRPr lang="en-US" dirty="0"/>
          </a:p>
        </p:txBody>
      </p:sp>
      <p:sp>
        <p:nvSpPr>
          <p:cNvPr id="3" name="Content Placeholder 2">
            <a:extLst>
              <a:ext uri="{FF2B5EF4-FFF2-40B4-BE49-F238E27FC236}">
                <a16:creationId xmlns:a16="http://schemas.microsoft.com/office/drawing/2014/main" id="{EFAACEA8-33F3-9CE0-A0B5-B37331BBA9C3}"/>
              </a:ext>
            </a:extLst>
          </p:cNvPr>
          <p:cNvSpPr>
            <a:spLocks noGrp="1"/>
          </p:cNvSpPr>
          <p:nvPr>
            <p:ph idx="1"/>
          </p:nvPr>
        </p:nvSpPr>
        <p:spPr/>
        <p:txBody>
          <a:bodyPr/>
          <a:lstStyle/>
          <a:p>
            <a:pPr marL="0" indent="0">
              <a:buNone/>
            </a:pPr>
            <a:r>
              <a:rPr lang="en-US" b="1" dirty="0"/>
              <a:t>Needs to be 3 minutes long. Imagine you have to sell your idea to me and the rest of the class. It has to be about your design, why you picked the theme, the target audience, what it is.</a:t>
            </a:r>
          </a:p>
          <a:p>
            <a:pPr marL="0" indent="0">
              <a:buNone/>
            </a:pPr>
            <a:endParaRPr lang="en-US" b="1" dirty="0"/>
          </a:p>
          <a:p>
            <a:pPr marL="0" indent="0">
              <a:buNone/>
            </a:pPr>
            <a:r>
              <a:rPr lang="en-US" b="1" dirty="0"/>
              <a:t>Include the ‘photoshopped’ mock-up as part of this presentation</a:t>
            </a:r>
          </a:p>
        </p:txBody>
      </p:sp>
    </p:spTree>
    <p:extLst>
      <p:ext uri="{BB962C8B-B14F-4D97-AF65-F5344CB8AC3E}">
        <p14:creationId xmlns:p14="http://schemas.microsoft.com/office/powerpoint/2010/main" val="2761413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5630</TotalTime>
  <Words>165</Words>
  <Application>Microsoft Macintosh PowerPoint</Application>
  <PresentationFormat>Widescreen</PresentationFormat>
  <Paragraphs>15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var(--sans-variable)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often do you think about the people who make your clothes? Anna Ginsburg’s  </vt:lpstr>
      <vt:lpstr>PowerPoint Presentation</vt:lpstr>
      <vt:lpstr>PowerPoint Presentation</vt:lpstr>
      <vt:lpstr>In Her Boots, Animator Kathrin Steinbacher </vt:lpstr>
      <vt:lpstr>Todays Plan</vt:lpstr>
      <vt:lpstr>Presentations  after Christmas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Weeks Until Final Lesson (Including Today)</dc:title>
  <dc:creator>Lee Richards (P149987)</dc:creator>
  <cp:lastModifiedBy>Chris Harrendence</cp:lastModifiedBy>
  <cp:revision>6</cp:revision>
  <dcterms:created xsi:type="dcterms:W3CDTF">2023-11-27T12:37:12Z</dcterms:created>
  <dcterms:modified xsi:type="dcterms:W3CDTF">2024-12-05T09:58:41Z</dcterms:modified>
</cp:coreProperties>
</file>