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4E7535-EF36-4A1E-A1E8-8B9A8E5C227B}" v="9" dt="2021-09-05T18:57:34.6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>
        <p:scale>
          <a:sx n="86" d="100"/>
          <a:sy n="86" d="100"/>
        </p:scale>
        <p:origin x="66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910F92-5EE2-4BA2-ADAE-2F9E6B495FCC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7360599-80F0-4D7E-B1B3-53AEC92A14DA}">
      <dgm:prSet/>
      <dgm:spPr/>
      <dgm:t>
        <a:bodyPr/>
        <a:lstStyle/>
        <a:p>
          <a:r>
            <a:rPr lang="en-GB"/>
            <a:t>Length of time is an important consideration </a:t>
          </a:r>
          <a:endParaRPr lang="en-US"/>
        </a:p>
      </dgm:t>
    </dgm:pt>
    <dgm:pt modelId="{F8B545C1-C033-4210-AACF-8BBE556D178A}" type="parTrans" cxnId="{8DF6D8EA-D751-4A54-9975-F423C22CDB44}">
      <dgm:prSet/>
      <dgm:spPr/>
      <dgm:t>
        <a:bodyPr/>
        <a:lstStyle/>
        <a:p>
          <a:endParaRPr lang="en-US"/>
        </a:p>
      </dgm:t>
    </dgm:pt>
    <dgm:pt modelId="{3F1E20EC-81FD-4CFF-9FDE-BD100371B9D5}" type="sibTrans" cxnId="{8DF6D8EA-D751-4A54-9975-F423C22CDB44}">
      <dgm:prSet/>
      <dgm:spPr/>
      <dgm:t>
        <a:bodyPr/>
        <a:lstStyle/>
        <a:p>
          <a:endParaRPr lang="en-US"/>
        </a:p>
      </dgm:t>
    </dgm:pt>
    <dgm:pt modelId="{0A2500C1-B0F7-4A71-8B87-56705F497DD0}">
      <dgm:prSet/>
      <dgm:spPr/>
      <dgm:t>
        <a:bodyPr/>
        <a:lstStyle/>
        <a:p>
          <a:r>
            <a:rPr lang="en-GB"/>
            <a:t>Too short - superficial coverage</a:t>
          </a:r>
          <a:endParaRPr lang="en-US"/>
        </a:p>
      </dgm:t>
    </dgm:pt>
    <dgm:pt modelId="{1D2BF1B0-12EC-4C00-B90F-1B31A81C49CB}" type="parTrans" cxnId="{148B1378-FA10-4634-BE89-A6F8523B875E}">
      <dgm:prSet/>
      <dgm:spPr/>
      <dgm:t>
        <a:bodyPr/>
        <a:lstStyle/>
        <a:p>
          <a:endParaRPr lang="en-US"/>
        </a:p>
      </dgm:t>
    </dgm:pt>
    <dgm:pt modelId="{1C2C2C40-1B6D-4A31-A341-E134B72242DE}" type="sibTrans" cxnId="{148B1378-FA10-4634-BE89-A6F8523B875E}">
      <dgm:prSet/>
      <dgm:spPr/>
      <dgm:t>
        <a:bodyPr/>
        <a:lstStyle/>
        <a:p>
          <a:endParaRPr lang="en-US"/>
        </a:p>
      </dgm:t>
    </dgm:pt>
    <dgm:pt modelId="{97F86A78-620D-4C6C-81F9-8FC92093DB3F}">
      <dgm:prSet/>
      <dgm:spPr/>
      <dgm:t>
        <a:bodyPr/>
        <a:lstStyle/>
        <a:p>
          <a:r>
            <a:rPr lang="en-GB"/>
            <a:t>Too long – rambling</a:t>
          </a:r>
          <a:endParaRPr lang="en-US"/>
        </a:p>
      </dgm:t>
    </dgm:pt>
    <dgm:pt modelId="{68A3D6EF-C2A1-4785-BEBB-8951933746A5}" type="parTrans" cxnId="{1CB99C86-8A1D-47AA-AA91-6DEFD13581CA}">
      <dgm:prSet/>
      <dgm:spPr/>
      <dgm:t>
        <a:bodyPr/>
        <a:lstStyle/>
        <a:p>
          <a:endParaRPr lang="en-US"/>
        </a:p>
      </dgm:t>
    </dgm:pt>
    <dgm:pt modelId="{FD6CAC52-4436-485D-AB3F-7A25D1109C82}" type="sibTrans" cxnId="{1CB99C86-8A1D-47AA-AA91-6DEFD13581CA}">
      <dgm:prSet/>
      <dgm:spPr/>
      <dgm:t>
        <a:bodyPr/>
        <a:lstStyle/>
        <a:p>
          <a:endParaRPr lang="en-US"/>
        </a:p>
      </dgm:t>
    </dgm:pt>
    <dgm:pt modelId="{29001070-FDA7-4608-A401-124033B928FF}">
      <dgm:prSet/>
      <dgm:spPr/>
      <dgm:t>
        <a:bodyPr/>
        <a:lstStyle/>
        <a:p>
          <a:r>
            <a:rPr lang="en-GB" dirty="0"/>
            <a:t>10 mins</a:t>
          </a:r>
          <a:endParaRPr lang="en-US" dirty="0"/>
        </a:p>
      </dgm:t>
    </dgm:pt>
    <dgm:pt modelId="{BAB58255-F77B-4BA3-AEBC-ACC4559DB3F5}" type="parTrans" cxnId="{9CD0DAEE-B257-40A5-A55C-5465EDCB8DED}">
      <dgm:prSet/>
      <dgm:spPr/>
      <dgm:t>
        <a:bodyPr/>
        <a:lstStyle/>
        <a:p>
          <a:endParaRPr lang="en-US"/>
        </a:p>
      </dgm:t>
    </dgm:pt>
    <dgm:pt modelId="{1226BBEF-D53E-45B6-9301-26DF2333A68E}" type="sibTrans" cxnId="{9CD0DAEE-B257-40A5-A55C-5465EDCB8DED}">
      <dgm:prSet/>
      <dgm:spPr/>
      <dgm:t>
        <a:bodyPr/>
        <a:lstStyle/>
        <a:p>
          <a:endParaRPr lang="en-US"/>
        </a:p>
      </dgm:t>
    </dgm:pt>
    <dgm:pt modelId="{B816AA08-DF1C-4340-B35A-215BBAA4A092}">
      <dgm:prSet/>
      <dgm:spPr/>
      <dgm:t>
        <a:bodyPr/>
        <a:lstStyle/>
        <a:p>
          <a:endParaRPr lang="en-US" dirty="0"/>
        </a:p>
      </dgm:t>
    </dgm:pt>
    <dgm:pt modelId="{E04284EE-C927-40E9-9791-5B07731BFF71}" type="parTrans" cxnId="{0F811186-1384-4539-8A3C-9D51A0881B66}">
      <dgm:prSet/>
      <dgm:spPr/>
      <dgm:t>
        <a:bodyPr/>
        <a:lstStyle/>
        <a:p>
          <a:endParaRPr lang="en-US"/>
        </a:p>
      </dgm:t>
    </dgm:pt>
    <dgm:pt modelId="{CA565047-D947-41E8-8FD6-27D8CE0EBFD3}" type="sibTrans" cxnId="{0F811186-1384-4539-8A3C-9D51A0881B66}">
      <dgm:prSet/>
      <dgm:spPr/>
      <dgm:t>
        <a:bodyPr/>
        <a:lstStyle/>
        <a:p>
          <a:endParaRPr lang="en-US"/>
        </a:p>
      </dgm:t>
    </dgm:pt>
    <dgm:pt modelId="{024093BA-2E10-4969-9A8F-9673782F6037}" type="pres">
      <dgm:prSet presAssocID="{8B910F92-5EE2-4BA2-ADAE-2F9E6B495FCC}" presName="vert0" presStyleCnt="0">
        <dgm:presLayoutVars>
          <dgm:dir/>
          <dgm:animOne val="branch"/>
          <dgm:animLvl val="lvl"/>
        </dgm:presLayoutVars>
      </dgm:prSet>
      <dgm:spPr/>
    </dgm:pt>
    <dgm:pt modelId="{9A332D6B-392A-47F3-BB4E-6054E07F2DBD}" type="pres">
      <dgm:prSet presAssocID="{A7360599-80F0-4D7E-B1B3-53AEC92A14DA}" presName="thickLine" presStyleLbl="alignNode1" presStyleIdx="0" presStyleCnt="5"/>
      <dgm:spPr/>
    </dgm:pt>
    <dgm:pt modelId="{C5775A06-17A5-44DC-8781-446AD691DCDC}" type="pres">
      <dgm:prSet presAssocID="{A7360599-80F0-4D7E-B1B3-53AEC92A14DA}" presName="horz1" presStyleCnt="0"/>
      <dgm:spPr/>
    </dgm:pt>
    <dgm:pt modelId="{0436D456-2214-4943-B2CD-AC9AB0189C11}" type="pres">
      <dgm:prSet presAssocID="{A7360599-80F0-4D7E-B1B3-53AEC92A14DA}" presName="tx1" presStyleLbl="revTx" presStyleIdx="0" presStyleCnt="5"/>
      <dgm:spPr/>
    </dgm:pt>
    <dgm:pt modelId="{27077A7B-39FF-46CC-A969-ECA97345D8A4}" type="pres">
      <dgm:prSet presAssocID="{A7360599-80F0-4D7E-B1B3-53AEC92A14DA}" presName="vert1" presStyleCnt="0"/>
      <dgm:spPr/>
    </dgm:pt>
    <dgm:pt modelId="{AAA86295-FEA7-41C5-8363-0613C2296119}" type="pres">
      <dgm:prSet presAssocID="{0A2500C1-B0F7-4A71-8B87-56705F497DD0}" presName="thickLine" presStyleLbl="alignNode1" presStyleIdx="1" presStyleCnt="5"/>
      <dgm:spPr/>
    </dgm:pt>
    <dgm:pt modelId="{1891A8F4-A809-4DA0-B0E0-2C3FDBE5C82C}" type="pres">
      <dgm:prSet presAssocID="{0A2500C1-B0F7-4A71-8B87-56705F497DD0}" presName="horz1" presStyleCnt="0"/>
      <dgm:spPr/>
    </dgm:pt>
    <dgm:pt modelId="{01C10BCE-E948-4F00-8A63-9551E4449B4B}" type="pres">
      <dgm:prSet presAssocID="{0A2500C1-B0F7-4A71-8B87-56705F497DD0}" presName="tx1" presStyleLbl="revTx" presStyleIdx="1" presStyleCnt="5"/>
      <dgm:spPr/>
    </dgm:pt>
    <dgm:pt modelId="{B7D05A43-FCF3-4276-88CB-07BC26D7A404}" type="pres">
      <dgm:prSet presAssocID="{0A2500C1-B0F7-4A71-8B87-56705F497DD0}" presName="vert1" presStyleCnt="0"/>
      <dgm:spPr/>
    </dgm:pt>
    <dgm:pt modelId="{230934BB-2AB5-47D2-BAD6-7AFF7E6B20E2}" type="pres">
      <dgm:prSet presAssocID="{97F86A78-620D-4C6C-81F9-8FC92093DB3F}" presName="thickLine" presStyleLbl="alignNode1" presStyleIdx="2" presStyleCnt="5"/>
      <dgm:spPr/>
    </dgm:pt>
    <dgm:pt modelId="{91E390C3-16E8-4EE1-BD4C-93D381867EB9}" type="pres">
      <dgm:prSet presAssocID="{97F86A78-620D-4C6C-81F9-8FC92093DB3F}" presName="horz1" presStyleCnt="0"/>
      <dgm:spPr/>
    </dgm:pt>
    <dgm:pt modelId="{AF849FDA-B329-4BF3-897B-99CB8F378659}" type="pres">
      <dgm:prSet presAssocID="{97F86A78-620D-4C6C-81F9-8FC92093DB3F}" presName="tx1" presStyleLbl="revTx" presStyleIdx="2" presStyleCnt="5"/>
      <dgm:spPr/>
    </dgm:pt>
    <dgm:pt modelId="{65791952-2E5F-4C21-B6AB-9EA5DBBCF95B}" type="pres">
      <dgm:prSet presAssocID="{97F86A78-620D-4C6C-81F9-8FC92093DB3F}" presName="vert1" presStyleCnt="0"/>
      <dgm:spPr/>
    </dgm:pt>
    <dgm:pt modelId="{8D5D0690-B8AC-4E4E-911E-3676D7B4CA75}" type="pres">
      <dgm:prSet presAssocID="{29001070-FDA7-4608-A401-124033B928FF}" presName="thickLine" presStyleLbl="alignNode1" presStyleIdx="3" presStyleCnt="5"/>
      <dgm:spPr/>
    </dgm:pt>
    <dgm:pt modelId="{5A49B4F2-E2B0-4A8A-813C-E08C8EAC557A}" type="pres">
      <dgm:prSet presAssocID="{29001070-FDA7-4608-A401-124033B928FF}" presName="horz1" presStyleCnt="0"/>
      <dgm:spPr/>
    </dgm:pt>
    <dgm:pt modelId="{27E7D724-ED10-4FDD-B4C3-241421A17FC3}" type="pres">
      <dgm:prSet presAssocID="{29001070-FDA7-4608-A401-124033B928FF}" presName="tx1" presStyleLbl="revTx" presStyleIdx="3" presStyleCnt="5"/>
      <dgm:spPr/>
    </dgm:pt>
    <dgm:pt modelId="{D798B1DF-B0E6-4D6B-B3BB-2FCCE7FD45A3}" type="pres">
      <dgm:prSet presAssocID="{29001070-FDA7-4608-A401-124033B928FF}" presName="vert1" presStyleCnt="0"/>
      <dgm:spPr/>
    </dgm:pt>
    <dgm:pt modelId="{0141E28E-081A-474A-BDAD-BF7B554462AF}" type="pres">
      <dgm:prSet presAssocID="{B816AA08-DF1C-4340-B35A-215BBAA4A092}" presName="thickLine" presStyleLbl="alignNode1" presStyleIdx="4" presStyleCnt="5"/>
      <dgm:spPr/>
    </dgm:pt>
    <dgm:pt modelId="{EA418553-DF3A-4EEB-8DCB-4CBE6CDAF4FD}" type="pres">
      <dgm:prSet presAssocID="{B816AA08-DF1C-4340-B35A-215BBAA4A092}" presName="horz1" presStyleCnt="0"/>
      <dgm:spPr/>
    </dgm:pt>
    <dgm:pt modelId="{89C8131F-79E8-437F-8A38-A39A9FB100C7}" type="pres">
      <dgm:prSet presAssocID="{B816AA08-DF1C-4340-B35A-215BBAA4A092}" presName="tx1" presStyleLbl="revTx" presStyleIdx="4" presStyleCnt="5"/>
      <dgm:spPr/>
    </dgm:pt>
    <dgm:pt modelId="{9BF7F2B1-8D73-4886-99BD-BD8C51A2C575}" type="pres">
      <dgm:prSet presAssocID="{B816AA08-DF1C-4340-B35A-215BBAA4A092}" presName="vert1" presStyleCnt="0"/>
      <dgm:spPr/>
    </dgm:pt>
  </dgm:ptLst>
  <dgm:cxnLst>
    <dgm:cxn modelId="{71778115-2E8D-490D-9858-F4685A818AE0}" type="presOf" srcId="{97F86A78-620D-4C6C-81F9-8FC92093DB3F}" destId="{AF849FDA-B329-4BF3-897B-99CB8F378659}" srcOrd="0" destOrd="0" presId="urn:microsoft.com/office/officeart/2008/layout/LinedList"/>
    <dgm:cxn modelId="{D0A64C2B-97C6-4128-8A0F-820579920A10}" type="presOf" srcId="{29001070-FDA7-4608-A401-124033B928FF}" destId="{27E7D724-ED10-4FDD-B4C3-241421A17FC3}" srcOrd="0" destOrd="0" presId="urn:microsoft.com/office/officeart/2008/layout/LinedList"/>
    <dgm:cxn modelId="{D3AD5D70-FE75-40AC-AD95-227BE1A2BA48}" type="presOf" srcId="{A7360599-80F0-4D7E-B1B3-53AEC92A14DA}" destId="{0436D456-2214-4943-B2CD-AC9AB0189C11}" srcOrd="0" destOrd="0" presId="urn:microsoft.com/office/officeart/2008/layout/LinedList"/>
    <dgm:cxn modelId="{8ADEED73-8C9D-4F19-AA25-8BA4A8A6B92A}" type="presOf" srcId="{0A2500C1-B0F7-4A71-8B87-56705F497DD0}" destId="{01C10BCE-E948-4F00-8A63-9551E4449B4B}" srcOrd="0" destOrd="0" presId="urn:microsoft.com/office/officeart/2008/layout/LinedList"/>
    <dgm:cxn modelId="{148B1378-FA10-4634-BE89-A6F8523B875E}" srcId="{8B910F92-5EE2-4BA2-ADAE-2F9E6B495FCC}" destId="{0A2500C1-B0F7-4A71-8B87-56705F497DD0}" srcOrd="1" destOrd="0" parTransId="{1D2BF1B0-12EC-4C00-B90F-1B31A81C49CB}" sibTransId="{1C2C2C40-1B6D-4A31-A341-E134B72242DE}"/>
    <dgm:cxn modelId="{0F811186-1384-4539-8A3C-9D51A0881B66}" srcId="{8B910F92-5EE2-4BA2-ADAE-2F9E6B495FCC}" destId="{B816AA08-DF1C-4340-B35A-215BBAA4A092}" srcOrd="4" destOrd="0" parTransId="{E04284EE-C927-40E9-9791-5B07731BFF71}" sibTransId="{CA565047-D947-41E8-8FD6-27D8CE0EBFD3}"/>
    <dgm:cxn modelId="{1CB99C86-8A1D-47AA-AA91-6DEFD13581CA}" srcId="{8B910F92-5EE2-4BA2-ADAE-2F9E6B495FCC}" destId="{97F86A78-620D-4C6C-81F9-8FC92093DB3F}" srcOrd="2" destOrd="0" parTransId="{68A3D6EF-C2A1-4785-BEBB-8951933746A5}" sibTransId="{FD6CAC52-4436-485D-AB3F-7A25D1109C82}"/>
    <dgm:cxn modelId="{8019718E-33E1-4752-82D1-6B9AF7E667F8}" type="presOf" srcId="{8B910F92-5EE2-4BA2-ADAE-2F9E6B495FCC}" destId="{024093BA-2E10-4969-9A8F-9673782F6037}" srcOrd="0" destOrd="0" presId="urn:microsoft.com/office/officeart/2008/layout/LinedList"/>
    <dgm:cxn modelId="{BEA597AF-577E-4B6C-B67C-F833D9F9E665}" type="presOf" srcId="{B816AA08-DF1C-4340-B35A-215BBAA4A092}" destId="{89C8131F-79E8-437F-8A38-A39A9FB100C7}" srcOrd="0" destOrd="0" presId="urn:microsoft.com/office/officeart/2008/layout/LinedList"/>
    <dgm:cxn modelId="{8DF6D8EA-D751-4A54-9975-F423C22CDB44}" srcId="{8B910F92-5EE2-4BA2-ADAE-2F9E6B495FCC}" destId="{A7360599-80F0-4D7E-B1B3-53AEC92A14DA}" srcOrd="0" destOrd="0" parTransId="{F8B545C1-C033-4210-AACF-8BBE556D178A}" sibTransId="{3F1E20EC-81FD-4CFF-9FDE-BD100371B9D5}"/>
    <dgm:cxn modelId="{9CD0DAEE-B257-40A5-A55C-5465EDCB8DED}" srcId="{8B910F92-5EE2-4BA2-ADAE-2F9E6B495FCC}" destId="{29001070-FDA7-4608-A401-124033B928FF}" srcOrd="3" destOrd="0" parTransId="{BAB58255-F77B-4BA3-AEBC-ACC4559DB3F5}" sibTransId="{1226BBEF-D53E-45B6-9301-26DF2333A68E}"/>
    <dgm:cxn modelId="{1F6AB851-ED4F-4BF0-8D3B-09E477BFF2E3}" type="presParOf" srcId="{024093BA-2E10-4969-9A8F-9673782F6037}" destId="{9A332D6B-392A-47F3-BB4E-6054E07F2DBD}" srcOrd="0" destOrd="0" presId="urn:microsoft.com/office/officeart/2008/layout/LinedList"/>
    <dgm:cxn modelId="{4DBBD30B-E371-42A3-84A8-778F6A23366C}" type="presParOf" srcId="{024093BA-2E10-4969-9A8F-9673782F6037}" destId="{C5775A06-17A5-44DC-8781-446AD691DCDC}" srcOrd="1" destOrd="0" presId="urn:microsoft.com/office/officeart/2008/layout/LinedList"/>
    <dgm:cxn modelId="{360B74E2-997D-46D9-9011-B70A1D7A0838}" type="presParOf" srcId="{C5775A06-17A5-44DC-8781-446AD691DCDC}" destId="{0436D456-2214-4943-B2CD-AC9AB0189C11}" srcOrd="0" destOrd="0" presId="urn:microsoft.com/office/officeart/2008/layout/LinedList"/>
    <dgm:cxn modelId="{3F8D253C-ACC7-4983-9590-17A15C16589E}" type="presParOf" srcId="{C5775A06-17A5-44DC-8781-446AD691DCDC}" destId="{27077A7B-39FF-46CC-A969-ECA97345D8A4}" srcOrd="1" destOrd="0" presId="urn:microsoft.com/office/officeart/2008/layout/LinedList"/>
    <dgm:cxn modelId="{898EB72F-69E5-479D-AACB-4762F7AF6AC5}" type="presParOf" srcId="{024093BA-2E10-4969-9A8F-9673782F6037}" destId="{AAA86295-FEA7-41C5-8363-0613C2296119}" srcOrd="2" destOrd="0" presId="urn:microsoft.com/office/officeart/2008/layout/LinedList"/>
    <dgm:cxn modelId="{05FE4E8D-1B61-481D-99D5-EB03FAE0314F}" type="presParOf" srcId="{024093BA-2E10-4969-9A8F-9673782F6037}" destId="{1891A8F4-A809-4DA0-B0E0-2C3FDBE5C82C}" srcOrd="3" destOrd="0" presId="urn:microsoft.com/office/officeart/2008/layout/LinedList"/>
    <dgm:cxn modelId="{ACB564FB-2B40-4142-BEB9-4651FE1C96CB}" type="presParOf" srcId="{1891A8F4-A809-4DA0-B0E0-2C3FDBE5C82C}" destId="{01C10BCE-E948-4F00-8A63-9551E4449B4B}" srcOrd="0" destOrd="0" presId="urn:microsoft.com/office/officeart/2008/layout/LinedList"/>
    <dgm:cxn modelId="{8649E9E6-C70B-42FD-AFA9-C519C41424A3}" type="presParOf" srcId="{1891A8F4-A809-4DA0-B0E0-2C3FDBE5C82C}" destId="{B7D05A43-FCF3-4276-88CB-07BC26D7A404}" srcOrd="1" destOrd="0" presId="urn:microsoft.com/office/officeart/2008/layout/LinedList"/>
    <dgm:cxn modelId="{2A1D089F-9143-4A23-BE30-ABFF41FA131E}" type="presParOf" srcId="{024093BA-2E10-4969-9A8F-9673782F6037}" destId="{230934BB-2AB5-47D2-BAD6-7AFF7E6B20E2}" srcOrd="4" destOrd="0" presId="urn:microsoft.com/office/officeart/2008/layout/LinedList"/>
    <dgm:cxn modelId="{8BD7C1C4-F7C6-4010-B372-D2A6407B2E84}" type="presParOf" srcId="{024093BA-2E10-4969-9A8F-9673782F6037}" destId="{91E390C3-16E8-4EE1-BD4C-93D381867EB9}" srcOrd="5" destOrd="0" presId="urn:microsoft.com/office/officeart/2008/layout/LinedList"/>
    <dgm:cxn modelId="{809E42E8-CA1A-4E10-8899-514167F59703}" type="presParOf" srcId="{91E390C3-16E8-4EE1-BD4C-93D381867EB9}" destId="{AF849FDA-B329-4BF3-897B-99CB8F378659}" srcOrd="0" destOrd="0" presId="urn:microsoft.com/office/officeart/2008/layout/LinedList"/>
    <dgm:cxn modelId="{19B5BBE3-ECA4-44F0-88B8-EC60A44C380F}" type="presParOf" srcId="{91E390C3-16E8-4EE1-BD4C-93D381867EB9}" destId="{65791952-2E5F-4C21-B6AB-9EA5DBBCF95B}" srcOrd="1" destOrd="0" presId="urn:microsoft.com/office/officeart/2008/layout/LinedList"/>
    <dgm:cxn modelId="{4317FE48-18E9-479D-BE84-F49CD3C84462}" type="presParOf" srcId="{024093BA-2E10-4969-9A8F-9673782F6037}" destId="{8D5D0690-B8AC-4E4E-911E-3676D7B4CA75}" srcOrd="6" destOrd="0" presId="urn:microsoft.com/office/officeart/2008/layout/LinedList"/>
    <dgm:cxn modelId="{D60779D7-C03C-4519-8B74-0D3BA3B48DF8}" type="presParOf" srcId="{024093BA-2E10-4969-9A8F-9673782F6037}" destId="{5A49B4F2-E2B0-4A8A-813C-E08C8EAC557A}" srcOrd="7" destOrd="0" presId="urn:microsoft.com/office/officeart/2008/layout/LinedList"/>
    <dgm:cxn modelId="{631B9473-F719-4D09-9742-51CEFEEAE6B3}" type="presParOf" srcId="{5A49B4F2-E2B0-4A8A-813C-E08C8EAC557A}" destId="{27E7D724-ED10-4FDD-B4C3-241421A17FC3}" srcOrd="0" destOrd="0" presId="urn:microsoft.com/office/officeart/2008/layout/LinedList"/>
    <dgm:cxn modelId="{66B12167-0139-44EF-86EB-B08D88A8F1EC}" type="presParOf" srcId="{5A49B4F2-E2B0-4A8A-813C-E08C8EAC557A}" destId="{D798B1DF-B0E6-4D6B-B3BB-2FCCE7FD45A3}" srcOrd="1" destOrd="0" presId="urn:microsoft.com/office/officeart/2008/layout/LinedList"/>
    <dgm:cxn modelId="{4FB72A4E-3D75-4459-ABA4-7214351F4730}" type="presParOf" srcId="{024093BA-2E10-4969-9A8F-9673782F6037}" destId="{0141E28E-081A-474A-BDAD-BF7B554462AF}" srcOrd="8" destOrd="0" presId="urn:microsoft.com/office/officeart/2008/layout/LinedList"/>
    <dgm:cxn modelId="{BA310901-721C-4374-BC0E-3B93C4702686}" type="presParOf" srcId="{024093BA-2E10-4969-9A8F-9673782F6037}" destId="{EA418553-DF3A-4EEB-8DCB-4CBE6CDAF4FD}" srcOrd="9" destOrd="0" presId="urn:microsoft.com/office/officeart/2008/layout/LinedList"/>
    <dgm:cxn modelId="{84C72248-83A2-460D-B542-2D3B11710D16}" type="presParOf" srcId="{EA418553-DF3A-4EEB-8DCB-4CBE6CDAF4FD}" destId="{89C8131F-79E8-437F-8A38-A39A9FB100C7}" srcOrd="0" destOrd="0" presId="urn:microsoft.com/office/officeart/2008/layout/LinedList"/>
    <dgm:cxn modelId="{2C39CAAC-320B-4354-B50D-0252289DEEE0}" type="presParOf" srcId="{EA418553-DF3A-4EEB-8DCB-4CBE6CDAF4FD}" destId="{9BF7F2B1-8D73-4886-99BD-BD8C51A2C5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5EF924-64EC-4B58-A00E-3189EB2599D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3C01E0D-89FD-4008-8A8A-B2DE8F98BE4C}">
      <dgm:prSet/>
      <dgm:spPr/>
      <dgm:t>
        <a:bodyPr/>
        <a:lstStyle/>
        <a:p>
          <a:r>
            <a:rPr lang="en-GB"/>
            <a:t>An introduction</a:t>
          </a:r>
          <a:endParaRPr lang="en-US"/>
        </a:p>
      </dgm:t>
    </dgm:pt>
    <dgm:pt modelId="{F4F8DBD7-E3EE-43D6-B2E7-197E8F8529CC}" type="parTrans" cxnId="{64E932BA-840F-4A75-89CD-08F183B90F7B}">
      <dgm:prSet/>
      <dgm:spPr/>
      <dgm:t>
        <a:bodyPr/>
        <a:lstStyle/>
        <a:p>
          <a:endParaRPr lang="en-US"/>
        </a:p>
      </dgm:t>
    </dgm:pt>
    <dgm:pt modelId="{CEF4D639-4ED9-432D-91ED-98276E684F16}" type="sibTrans" cxnId="{64E932BA-840F-4A75-89CD-08F183B90F7B}">
      <dgm:prSet/>
      <dgm:spPr/>
      <dgm:t>
        <a:bodyPr/>
        <a:lstStyle/>
        <a:p>
          <a:endParaRPr lang="en-US"/>
        </a:p>
      </dgm:t>
    </dgm:pt>
    <dgm:pt modelId="{B96B2A69-D193-4A5F-8987-D188DC13BDAF}">
      <dgm:prSet/>
      <dgm:spPr/>
      <dgm:t>
        <a:bodyPr/>
        <a:lstStyle/>
        <a:p>
          <a:r>
            <a:rPr lang="en-GB"/>
            <a:t>A discussion of the main points</a:t>
          </a:r>
          <a:endParaRPr lang="en-US"/>
        </a:p>
      </dgm:t>
    </dgm:pt>
    <dgm:pt modelId="{75224177-598E-440E-8D76-59B82487F300}" type="parTrans" cxnId="{239BC9A2-3D03-4372-A29C-5F566DF5FF23}">
      <dgm:prSet/>
      <dgm:spPr/>
      <dgm:t>
        <a:bodyPr/>
        <a:lstStyle/>
        <a:p>
          <a:endParaRPr lang="en-US"/>
        </a:p>
      </dgm:t>
    </dgm:pt>
    <dgm:pt modelId="{11C1C55A-AD78-4A6F-BFAB-AE182488D79F}" type="sibTrans" cxnId="{239BC9A2-3D03-4372-A29C-5F566DF5FF23}">
      <dgm:prSet/>
      <dgm:spPr/>
      <dgm:t>
        <a:bodyPr/>
        <a:lstStyle/>
        <a:p>
          <a:endParaRPr lang="en-US"/>
        </a:p>
      </dgm:t>
    </dgm:pt>
    <dgm:pt modelId="{F26FC8CF-6918-4027-969F-8E3AE93D99CB}">
      <dgm:prSet/>
      <dgm:spPr/>
      <dgm:t>
        <a:bodyPr/>
        <a:lstStyle/>
        <a:p>
          <a:r>
            <a:rPr lang="en-GB"/>
            <a:t>A conclusion</a:t>
          </a:r>
          <a:endParaRPr lang="en-US"/>
        </a:p>
      </dgm:t>
    </dgm:pt>
    <dgm:pt modelId="{E6F15975-9933-4A9A-8B8A-1CCDE2F9052F}" type="parTrans" cxnId="{D7EFCB46-C775-49C0-B545-8FFFAFE9AC0B}">
      <dgm:prSet/>
      <dgm:spPr/>
      <dgm:t>
        <a:bodyPr/>
        <a:lstStyle/>
        <a:p>
          <a:endParaRPr lang="en-US"/>
        </a:p>
      </dgm:t>
    </dgm:pt>
    <dgm:pt modelId="{C627B46C-EC95-44F7-8773-DF243F50209C}" type="sibTrans" cxnId="{D7EFCB46-C775-49C0-B545-8FFFAFE9AC0B}">
      <dgm:prSet/>
      <dgm:spPr/>
      <dgm:t>
        <a:bodyPr/>
        <a:lstStyle/>
        <a:p>
          <a:endParaRPr lang="en-US"/>
        </a:p>
      </dgm:t>
    </dgm:pt>
    <dgm:pt modelId="{585DAD08-96C5-48EE-AB1E-CB05497EF050}" type="pres">
      <dgm:prSet presAssocID="{695EF924-64EC-4B58-A00E-3189EB2599D9}" presName="linear" presStyleCnt="0">
        <dgm:presLayoutVars>
          <dgm:animLvl val="lvl"/>
          <dgm:resizeHandles val="exact"/>
        </dgm:presLayoutVars>
      </dgm:prSet>
      <dgm:spPr/>
    </dgm:pt>
    <dgm:pt modelId="{C36F239D-6EB5-4BFC-A601-F2572FA6EC2F}" type="pres">
      <dgm:prSet presAssocID="{D3C01E0D-89FD-4008-8A8A-B2DE8F98BE4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8405EBD-41A3-4FA8-8777-5BD6FA8605FA}" type="pres">
      <dgm:prSet presAssocID="{CEF4D639-4ED9-432D-91ED-98276E684F16}" presName="spacer" presStyleCnt="0"/>
      <dgm:spPr/>
    </dgm:pt>
    <dgm:pt modelId="{4674984E-B7A5-4C31-9B65-443190C099FA}" type="pres">
      <dgm:prSet presAssocID="{B96B2A69-D193-4A5F-8987-D188DC13BDA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05A6C85-E2FC-4924-83EE-4157B65B2066}" type="pres">
      <dgm:prSet presAssocID="{11C1C55A-AD78-4A6F-BFAB-AE182488D79F}" presName="spacer" presStyleCnt="0"/>
      <dgm:spPr/>
    </dgm:pt>
    <dgm:pt modelId="{A14FF16C-83B0-401C-B8F7-5EAC72B52AAB}" type="pres">
      <dgm:prSet presAssocID="{F26FC8CF-6918-4027-969F-8E3AE93D99C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A023E16-0AEA-4A82-A195-0B57AC113EFE}" type="presOf" srcId="{695EF924-64EC-4B58-A00E-3189EB2599D9}" destId="{585DAD08-96C5-48EE-AB1E-CB05497EF050}" srcOrd="0" destOrd="0" presId="urn:microsoft.com/office/officeart/2005/8/layout/vList2"/>
    <dgm:cxn modelId="{CEEC4E31-951A-4E87-AA2A-025CB31D1346}" type="presOf" srcId="{F26FC8CF-6918-4027-969F-8E3AE93D99CB}" destId="{A14FF16C-83B0-401C-B8F7-5EAC72B52AAB}" srcOrd="0" destOrd="0" presId="urn:microsoft.com/office/officeart/2005/8/layout/vList2"/>
    <dgm:cxn modelId="{D7EFCB46-C775-49C0-B545-8FFFAFE9AC0B}" srcId="{695EF924-64EC-4B58-A00E-3189EB2599D9}" destId="{F26FC8CF-6918-4027-969F-8E3AE93D99CB}" srcOrd="2" destOrd="0" parTransId="{E6F15975-9933-4A9A-8B8A-1CCDE2F9052F}" sibTransId="{C627B46C-EC95-44F7-8773-DF243F50209C}"/>
    <dgm:cxn modelId="{C6F8DC6D-7E58-432D-8665-94BB1F1D0206}" type="presOf" srcId="{B96B2A69-D193-4A5F-8987-D188DC13BDAF}" destId="{4674984E-B7A5-4C31-9B65-443190C099FA}" srcOrd="0" destOrd="0" presId="urn:microsoft.com/office/officeart/2005/8/layout/vList2"/>
    <dgm:cxn modelId="{96D3AF58-BFAA-4336-A2ED-C55926D01178}" type="presOf" srcId="{D3C01E0D-89FD-4008-8A8A-B2DE8F98BE4C}" destId="{C36F239D-6EB5-4BFC-A601-F2572FA6EC2F}" srcOrd="0" destOrd="0" presId="urn:microsoft.com/office/officeart/2005/8/layout/vList2"/>
    <dgm:cxn modelId="{239BC9A2-3D03-4372-A29C-5F566DF5FF23}" srcId="{695EF924-64EC-4B58-A00E-3189EB2599D9}" destId="{B96B2A69-D193-4A5F-8987-D188DC13BDAF}" srcOrd="1" destOrd="0" parTransId="{75224177-598E-440E-8D76-59B82487F300}" sibTransId="{11C1C55A-AD78-4A6F-BFAB-AE182488D79F}"/>
    <dgm:cxn modelId="{64E932BA-840F-4A75-89CD-08F183B90F7B}" srcId="{695EF924-64EC-4B58-A00E-3189EB2599D9}" destId="{D3C01E0D-89FD-4008-8A8A-B2DE8F98BE4C}" srcOrd="0" destOrd="0" parTransId="{F4F8DBD7-E3EE-43D6-B2E7-197E8F8529CC}" sibTransId="{CEF4D639-4ED9-432D-91ED-98276E684F16}"/>
    <dgm:cxn modelId="{900C3BC1-DA84-4B09-AB6D-D04CBB697EAF}" type="presParOf" srcId="{585DAD08-96C5-48EE-AB1E-CB05497EF050}" destId="{C36F239D-6EB5-4BFC-A601-F2572FA6EC2F}" srcOrd="0" destOrd="0" presId="urn:microsoft.com/office/officeart/2005/8/layout/vList2"/>
    <dgm:cxn modelId="{B2F87A6C-03AE-4402-B753-C4146CB99047}" type="presParOf" srcId="{585DAD08-96C5-48EE-AB1E-CB05497EF050}" destId="{D8405EBD-41A3-4FA8-8777-5BD6FA8605FA}" srcOrd="1" destOrd="0" presId="urn:microsoft.com/office/officeart/2005/8/layout/vList2"/>
    <dgm:cxn modelId="{B1ECDFCC-FFB2-4203-ACB3-D8DEDE947F3C}" type="presParOf" srcId="{585DAD08-96C5-48EE-AB1E-CB05497EF050}" destId="{4674984E-B7A5-4C31-9B65-443190C099FA}" srcOrd="2" destOrd="0" presId="urn:microsoft.com/office/officeart/2005/8/layout/vList2"/>
    <dgm:cxn modelId="{AB50682D-B8EA-4FA6-9DD9-EDF178054C64}" type="presParOf" srcId="{585DAD08-96C5-48EE-AB1E-CB05497EF050}" destId="{405A6C85-E2FC-4924-83EE-4157B65B2066}" srcOrd="3" destOrd="0" presId="urn:microsoft.com/office/officeart/2005/8/layout/vList2"/>
    <dgm:cxn modelId="{49A145D4-485E-4926-848B-01992A3F1974}" type="presParOf" srcId="{585DAD08-96C5-48EE-AB1E-CB05497EF050}" destId="{A14FF16C-83B0-401C-B8F7-5EAC72B52AA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90400B-2EBD-4EF8-B3D6-163CBB7FCCB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A8B7160-8789-4EF2-8344-6F6DBA4ABFEE}">
      <dgm:prSet/>
      <dgm:spPr/>
      <dgm:t>
        <a:bodyPr/>
        <a:lstStyle/>
        <a:p>
          <a:r>
            <a:rPr lang="en-GB"/>
            <a:t>Clear</a:t>
          </a:r>
          <a:endParaRPr lang="en-US"/>
        </a:p>
      </dgm:t>
    </dgm:pt>
    <dgm:pt modelId="{3929C47B-1503-496B-80CC-8465ED5F7B2E}" type="parTrans" cxnId="{91D88CF4-2987-44AF-A790-264960DFC185}">
      <dgm:prSet/>
      <dgm:spPr/>
      <dgm:t>
        <a:bodyPr/>
        <a:lstStyle/>
        <a:p>
          <a:endParaRPr lang="en-US"/>
        </a:p>
      </dgm:t>
    </dgm:pt>
    <dgm:pt modelId="{54633BC3-377A-4F2E-86C5-4B5C1E6476B5}" type="sibTrans" cxnId="{91D88CF4-2987-44AF-A790-264960DFC185}">
      <dgm:prSet/>
      <dgm:spPr/>
      <dgm:t>
        <a:bodyPr/>
        <a:lstStyle/>
        <a:p>
          <a:endParaRPr lang="en-US"/>
        </a:p>
      </dgm:t>
    </dgm:pt>
    <dgm:pt modelId="{19D5A63C-1F0A-453D-9A4D-F7C421FBAA9B}">
      <dgm:prSet/>
      <dgm:spPr/>
      <dgm:t>
        <a:bodyPr/>
        <a:lstStyle/>
        <a:p>
          <a:r>
            <a:rPr lang="en-GB"/>
            <a:t>Don’t put too many words on the slide/poster</a:t>
          </a:r>
          <a:endParaRPr lang="en-US"/>
        </a:p>
      </dgm:t>
    </dgm:pt>
    <dgm:pt modelId="{E6D5F95D-04D3-4911-9B6F-8997A2DEFE90}" type="parTrans" cxnId="{B5360371-5390-4F14-93C2-8DFD6539E078}">
      <dgm:prSet/>
      <dgm:spPr/>
      <dgm:t>
        <a:bodyPr/>
        <a:lstStyle/>
        <a:p>
          <a:endParaRPr lang="en-US"/>
        </a:p>
      </dgm:t>
    </dgm:pt>
    <dgm:pt modelId="{6E0D81E6-D3E4-49C1-B864-FBC7E949656D}" type="sibTrans" cxnId="{B5360371-5390-4F14-93C2-8DFD6539E078}">
      <dgm:prSet/>
      <dgm:spPr/>
      <dgm:t>
        <a:bodyPr/>
        <a:lstStyle/>
        <a:p>
          <a:endParaRPr lang="en-US"/>
        </a:p>
      </dgm:t>
    </dgm:pt>
    <dgm:pt modelId="{E53E1BC2-9368-4DAD-912F-278602A5EBAE}">
      <dgm:prSet/>
      <dgm:spPr/>
      <dgm:t>
        <a:bodyPr/>
        <a:lstStyle/>
        <a:p>
          <a:r>
            <a:rPr lang="en-GB"/>
            <a:t>Use visuals</a:t>
          </a:r>
          <a:endParaRPr lang="en-US"/>
        </a:p>
      </dgm:t>
    </dgm:pt>
    <dgm:pt modelId="{43657BE2-0830-48B3-9BBB-12A51F3B0A4C}" type="parTrans" cxnId="{D609BF0A-3D3A-4457-A9DD-0ABC13F5125C}">
      <dgm:prSet/>
      <dgm:spPr/>
      <dgm:t>
        <a:bodyPr/>
        <a:lstStyle/>
        <a:p>
          <a:endParaRPr lang="en-US"/>
        </a:p>
      </dgm:t>
    </dgm:pt>
    <dgm:pt modelId="{5D9697C6-1753-4316-9907-FDDE2F230BF2}" type="sibTrans" cxnId="{D609BF0A-3D3A-4457-A9DD-0ABC13F5125C}">
      <dgm:prSet/>
      <dgm:spPr/>
      <dgm:t>
        <a:bodyPr/>
        <a:lstStyle/>
        <a:p>
          <a:endParaRPr lang="en-US"/>
        </a:p>
      </dgm:t>
    </dgm:pt>
    <dgm:pt modelId="{C3963DBF-6A0C-486B-911B-3374AF411C0D}">
      <dgm:prSet/>
      <dgm:spPr/>
      <dgm:t>
        <a:bodyPr/>
        <a:lstStyle/>
        <a:p>
          <a:r>
            <a:rPr lang="en-GB"/>
            <a:t>Use headings</a:t>
          </a:r>
          <a:endParaRPr lang="en-US"/>
        </a:p>
      </dgm:t>
    </dgm:pt>
    <dgm:pt modelId="{EF5DE878-FB3A-4096-875E-593A454E55A5}" type="parTrans" cxnId="{C6A5A52C-2095-4906-A313-2E1BDAB42183}">
      <dgm:prSet/>
      <dgm:spPr/>
      <dgm:t>
        <a:bodyPr/>
        <a:lstStyle/>
        <a:p>
          <a:endParaRPr lang="en-US"/>
        </a:p>
      </dgm:t>
    </dgm:pt>
    <dgm:pt modelId="{7A9C5520-2064-4DE0-AEBD-BE78240C7A39}" type="sibTrans" cxnId="{C6A5A52C-2095-4906-A313-2E1BDAB42183}">
      <dgm:prSet/>
      <dgm:spPr/>
      <dgm:t>
        <a:bodyPr/>
        <a:lstStyle/>
        <a:p>
          <a:endParaRPr lang="en-US"/>
        </a:p>
      </dgm:t>
    </dgm:pt>
    <dgm:pt modelId="{09478B46-B2C3-4D52-9C8E-6FA8CCDDCD8C}">
      <dgm:prSet/>
      <dgm:spPr/>
      <dgm:t>
        <a:bodyPr/>
        <a:lstStyle/>
        <a:p>
          <a:r>
            <a:rPr lang="en-GB"/>
            <a:t>Make it look as nice as you can</a:t>
          </a:r>
          <a:endParaRPr lang="en-US"/>
        </a:p>
      </dgm:t>
    </dgm:pt>
    <dgm:pt modelId="{EB395B76-F4DB-4B84-9203-AA5A3A225B0D}" type="parTrans" cxnId="{782458A3-243B-471D-8194-3D888E75B5CC}">
      <dgm:prSet/>
      <dgm:spPr/>
      <dgm:t>
        <a:bodyPr/>
        <a:lstStyle/>
        <a:p>
          <a:endParaRPr lang="en-US"/>
        </a:p>
      </dgm:t>
    </dgm:pt>
    <dgm:pt modelId="{2D8F72C9-358C-48B2-9403-91797A0DB823}" type="sibTrans" cxnId="{782458A3-243B-471D-8194-3D888E75B5CC}">
      <dgm:prSet/>
      <dgm:spPr/>
      <dgm:t>
        <a:bodyPr/>
        <a:lstStyle/>
        <a:p>
          <a:endParaRPr lang="en-US"/>
        </a:p>
      </dgm:t>
    </dgm:pt>
    <dgm:pt modelId="{6B076317-49E7-47AF-A82E-07E7A5A56185}">
      <dgm:prSet/>
      <dgm:spPr/>
      <dgm:t>
        <a:bodyPr/>
        <a:lstStyle/>
        <a:p>
          <a:r>
            <a:rPr lang="en-GB"/>
            <a:t>Short references are needed on the poster/slideshow</a:t>
          </a:r>
          <a:endParaRPr lang="en-US"/>
        </a:p>
      </dgm:t>
    </dgm:pt>
    <dgm:pt modelId="{5BE16170-61DA-47FE-AF74-5CC95BCE4B49}" type="parTrans" cxnId="{978ABC9F-02E4-4147-932E-E3F0A08DFC27}">
      <dgm:prSet/>
      <dgm:spPr/>
      <dgm:t>
        <a:bodyPr/>
        <a:lstStyle/>
        <a:p>
          <a:endParaRPr lang="en-US"/>
        </a:p>
      </dgm:t>
    </dgm:pt>
    <dgm:pt modelId="{74C514C9-21CF-471E-95A2-C1F675FD5E02}" type="sibTrans" cxnId="{978ABC9F-02E4-4147-932E-E3F0A08DFC27}">
      <dgm:prSet/>
      <dgm:spPr/>
      <dgm:t>
        <a:bodyPr/>
        <a:lstStyle/>
        <a:p>
          <a:endParaRPr lang="en-US"/>
        </a:p>
      </dgm:t>
    </dgm:pt>
    <dgm:pt modelId="{6B4C399E-B135-47DB-8026-33CA494DFDCF}" type="pres">
      <dgm:prSet presAssocID="{4D90400B-2EBD-4EF8-B3D6-163CBB7FCCBA}" presName="Name0" presStyleCnt="0">
        <dgm:presLayoutVars>
          <dgm:dir/>
          <dgm:resizeHandles val="exact"/>
        </dgm:presLayoutVars>
      </dgm:prSet>
      <dgm:spPr/>
    </dgm:pt>
    <dgm:pt modelId="{DD98D6C1-B35D-4A5C-9CBA-F2AB0FC6D412}" type="pres">
      <dgm:prSet presAssocID="{1A8B7160-8789-4EF2-8344-6F6DBA4ABFEE}" presName="node" presStyleLbl="node1" presStyleIdx="0" presStyleCnt="6">
        <dgm:presLayoutVars>
          <dgm:bulletEnabled val="1"/>
        </dgm:presLayoutVars>
      </dgm:prSet>
      <dgm:spPr/>
    </dgm:pt>
    <dgm:pt modelId="{9E7A7487-BF5E-4D66-A3F4-2A3EC0F12BFD}" type="pres">
      <dgm:prSet presAssocID="{54633BC3-377A-4F2E-86C5-4B5C1E6476B5}" presName="sibTrans" presStyleLbl="sibTrans1D1" presStyleIdx="0" presStyleCnt="5"/>
      <dgm:spPr/>
    </dgm:pt>
    <dgm:pt modelId="{BCC9A98A-0E39-44E1-BD03-91E807296B40}" type="pres">
      <dgm:prSet presAssocID="{54633BC3-377A-4F2E-86C5-4B5C1E6476B5}" presName="connectorText" presStyleLbl="sibTrans1D1" presStyleIdx="0" presStyleCnt="5"/>
      <dgm:spPr/>
    </dgm:pt>
    <dgm:pt modelId="{C064B03A-2741-49F5-9D7C-DE45A199ECA1}" type="pres">
      <dgm:prSet presAssocID="{19D5A63C-1F0A-453D-9A4D-F7C421FBAA9B}" presName="node" presStyleLbl="node1" presStyleIdx="1" presStyleCnt="6">
        <dgm:presLayoutVars>
          <dgm:bulletEnabled val="1"/>
        </dgm:presLayoutVars>
      </dgm:prSet>
      <dgm:spPr/>
    </dgm:pt>
    <dgm:pt modelId="{20A21F1A-CF91-478A-ABA7-26F187025F77}" type="pres">
      <dgm:prSet presAssocID="{6E0D81E6-D3E4-49C1-B864-FBC7E949656D}" presName="sibTrans" presStyleLbl="sibTrans1D1" presStyleIdx="1" presStyleCnt="5"/>
      <dgm:spPr/>
    </dgm:pt>
    <dgm:pt modelId="{8F9416A8-7763-4D9D-BD19-53EAE4EF4C25}" type="pres">
      <dgm:prSet presAssocID="{6E0D81E6-D3E4-49C1-B864-FBC7E949656D}" presName="connectorText" presStyleLbl="sibTrans1D1" presStyleIdx="1" presStyleCnt="5"/>
      <dgm:spPr/>
    </dgm:pt>
    <dgm:pt modelId="{937D8929-7BF6-44B5-B2FF-E5D993F4A4CD}" type="pres">
      <dgm:prSet presAssocID="{E53E1BC2-9368-4DAD-912F-278602A5EBAE}" presName="node" presStyleLbl="node1" presStyleIdx="2" presStyleCnt="6">
        <dgm:presLayoutVars>
          <dgm:bulletEnabled val="1"/>
        </dgm:presLayoutVars>
      </dgm:prSet>
      <dgm:spPr/>
    </dgm:pt>
    <dgm:pt modelId="{2385E083-B51D-4C52-AA18-E6014753C277}" type="pres">
      <dgm:prSet presAssocID="{5D9697C6-1753-4316-9907-FDDE2F230BF2}" presName="sibTrans" presStyleLbl="sibTrans1D1" presStyleIdx="2" presStyleCnt="5"/>
      <dgm:spPr/>
    </dgm:pt>
    <dgm:pt modelId="{BD3AEB49-A4C2-461C-91F0-A317CBA3A613}" type="pres">
      <dgm:prSet presAssocID="{5D9697C6-1753-4316-9907-FDDE2F230BF2}" presName="connectorText" presStyleLbl="sibTrans1D1" presStyleIdx="2" presStyleCnt="5"/>
      <dgm:spPr/>
    </dgm:pt>
    <dgm:pt modelId="{02BB3674-6F3A-480A-B594-66F30F9492BA}" type="pres">
      <dgm:prSet presAssocID="{C3963DBF-6A0C-486B-911B-3374AF411C0D}" presName="node" presStyleLbl="node1" presStyleIdx="3" presStyleCnt="6">
        <dgm:presLayoutVars>
          <dgm:bulletEnabled val="1"/>
        </dgm:presLayoutVars>
      </dgm:prSet>
      <dgm:spPr/>
    </dgm:pt>
    <dgm:pt modelId="{0B4830B1-7F93-478B-A7FD-EE93C1A66662}" type="pres">
      <dgm:prSet presAssocID="{7A9C5520-2064-4DE0-AEBD-BE78240C7A39}" presName="sibTrans" presStyleLbl="sibTrans1D1" presStyleIdx="3" presStyleCnt="5"/>
      <dgm:spPr/>
    </dgm:pt>
    <dgm:pt modelId="{77891E14-E79C-4E05-BB40-34B1A2596042}" type="pres">
      <dgm:prSet presAssocID="{7A9C5520-2064-4DE0-AEBD-BE78240C7A39}" presName="connectorText" presStyleLbl="sibTrans1D1" presStyleIdx="3" presStyleCnt="5"/>
      <dgm:spPr/>
    </dgm:pt>
    <dgm:pt modelId="{31F30BEB-0449-43BA-8D74-F52389A53A07}" type="pres">
      <dgm:prSet presAssocID="{09478B46-B2C3-4D52-9C8E-6FA8CCDDCD8C}" presName="node" presStyleLbl="node1" presStyleIdx="4" presStyleCnt="6">
        <dgm:presLayoutVars>
          <dgm:bulletEnabled val="1"/>
        </dgm:presLayoutVars>
      </dgm:prSet>
      <dgm:spPr/>
    </dgm:pt>
    <dgm:pt modelId="{7FDE5C18-6D5F-41FF-90DB-5C829E738243}" type="pres">
      <dgm:prSet presAssocID="{2D8F72C9-358C-48B2-9403-91797A0DB823}" presName="sibTrans" presStyleLbl="sibTrans1D1" presStyleIdx="4" presStyleCnt="5"/>
      <dgm:spPr/>
    </dgm:pt>
    <dgm:pt modelId="{A5BC1726-8F1E-48EA-82D1-916F5B86D7D4}" type="pres">
      <dgm:prSet presAssocID="{2D8F72C9-358C-48B2-9403-91797A0DB823}" presName="connectorText" presStyleLbl="sibTrans1D1" presStyleIdx="4" presStyleCnt="5"/>
      <dgm:spPr/>
    </dgm:pt>
    <dgm:pt modelId="{BEE15FD4-8C7F-41E5-95FD-6E38B33CB630}" type="pres">
      <dgm:prSet presAssocID="{6B076317-49E7-47AF-A82E-07E7A5A56185}" presName="node" presStyleLbl="node1" presStyleIdx="5" presStyleCnt="6">
        <dgm:presLayoutVars>
          <dgm:bulletEnabled val="1"/>
        </dgm:presLayoutVars>
      </dgm:prSet>
      <dgm:spPr/>
    </dgm:pt>
  </dgm:ptLst>
  <dgm:cxnLst>
    <dgm:cxn modelId="{E1ED2201-D58B-44A7-AB44-DCE1B981556F}" type="presOf" srcId="{2D8F72C9-358C-48B2-9403-91797A0DB823}" destId="{7FDE5C18-6D5F-41FF-90DB-5C829E738243}" srcOrd="0" destOrd="0" presId="urn:microsoft.com/office/officeart/2016/7/layout/RepeatingBendingProcessNew"/>
    <dgm:cxn modelId="{D609BF0A-3D3A-4457-A9DD-0ABC13F5125C}" srcId="{4D90400B-2EBD-4EF8-B3D6-163CBB7FCCBA}" destId="{E53E1BC2-9368-4DAD-912F-278602A5EBAE}" srcOrd="2" destOrd="0" parTransId="{43657BE2-0830-48B3-9BBB-12A51F3B0A4C}" sibTransId="{5D9697C6-1753-4316-9907-FDDE2F230BF2}"/>
    <dgm:cxn modelId="{BA865A0D-B011-481A-9A2B-EF725624FC2F}" type="presOf" srcId="{09478B46-B2C3-4D52-9C8E-6FA8CCDDCD8C}" destId="{31F30BEB-0449-43BA-8D74-F52389A53A07}" srcOrd="0" destOrd="0" presId="urn:microsoft.com/office/officeart/2016/7/layout/RepeatingBendingProcessNew"/>
    <dgm:cxn modelId="{B37E8719-68EA-4095-A250-A9B676224D45}" type="presOf" srcId="{C3963DBF-6A0C-486B-911B-3374AF411C0D}" destId="{02BB3674-6F3A-480A-B594-66F30F9492BA}" srcOrd="0" destOrd="0" presId="urn:microsoft.com/office/officeart/2016/7/layout/RepeatingBendingProcessNew"/>
    <dgm:cxn modelId="{9EFA621C-9D0A-427A-995C-B32802B901A1}" type="presOf" srcId="{6E0D81E6-D3E4-49C1-B864-FBC7E949656D}" destId="{20A21F1A-CF91-478A-ABA7-26F187025F77}" srcOrd="0" destOrd="0" presId="urn:microsoft.com/office/officeart/2016/7/layout/RepeatingBendingProcessNew"/>
    <dgm:cxn modelId="{3B08281F-E8FF-4482-9B7D-2AD4A44CF596}" type="presOf" srcId="{19D5A63C-1F0A-453D-9A4D-F7C421FBAA9B}" destId="{C064B03A-2741-49F5-9D7C-DE45A199ECA1}" srcOrd="0" destOrd="0" presId="urn:microsoft.com/office/officeart/2016/7/layout/RepeatingBendingProcessNew"/>
    <dgm:cxn modelId="{C6A5A52C-2095-4906-A313-2E1BDAB42183}" srcId="{4D90400B-2EBD-4EF8-B3D6-163CBB7FCCBA}" destId="{C3963DBF-6A0C-486B-911B-3374AF411C0D}" srcOrd="3" destOrd="0" parTransId="{EF5DE878-FB3A-4096-875E-593A454E55A5}" sibTransId="{7A9C5520-2064-4DE0-AEBD-BE78240C7A39}"/>
    <dgm:cxn modelId="{F408413E-6CF6-4F8F-930B-00A446BA99ED}" type="presOf" srcId="{E53E1BC2-9368-4DAD-912F-278602A5EBAE}" destId="{937D8929-7BF6-44B5-B2FF-E5D993F4A4CD}" srcOrd="0" destOrd="0" presId="urn:microsoft.com/office/officeart/2016/7/layout/RepeatingBendingProcessNew"/>
    <dgm:cxn modelId="{C94D735F-4621-410A-B8EA-8B863396A3A9}" type="presOf" srcId="{1A8B7160-8789-4EF2-8344-6F6DBA4ABFEE}" destId="{DD98D6C1-B35D-4A5C-9CBA-F2AB0FC6D412}" srcOrd="0" destOrd="0" presId="urn:microsoft.com/office/officeart/2016/7/layout/RepeatingBendingProcessNew"/>
    <dgm:cxn modelId="{7006B165-A7C0-4D25-92A8-9C9179C25426}" type="presOf" srcId="{6E0D81E6-D3E4-49C1-B864-FBC7E949656D}" destId="{8F9416A8-7763-4D9D-BD19-53EAE4EF4C25}" srcOrd="1" destOrd="0" presId="urn:microsoft.com/office/officeart/2016/7/layout/RepeatingBendingProcessNew"/>
    <dgm:cxn modelId="{3013206F-4539-4D94-93BB-FF0EBB0D4525}" type="presOf" srcId="{7A9C5520-2064-4DE0-AEBD-BE78240C7A39}" destId="{0B4830B1-7F93-478B-A7FD-EE93C1A66662}" srcOrd="0" destOrd="0" presId="urn:microsoft.com/office/officeart/2016/7/layout/RepeatingBendingProcessNew"/>
    <dgm:cxn modelId="{B5360371-5390-4F14-93C2-8DFD6539E078}" srcId="{4D90400B-2EBD-4EF8-B3D6-163CBB7FCCBA}" destId="{19D5A63C-1F0A-453D-9A4D-F7C421FBAA9B}" srcOrd="1" destOrd="0" parTransId="{E6D5F95D-04D3-4911-9B6F-8997A2DEFE90}" sibTransId="{6E0D81E6-D3E4-49C1-B864-FBC7E949656D}"/>
    <dgm:cxn modelId="{CBD50478-00B3-4365-9D1D-A3511569A7B7}" type="presOf" srcId="{2D8F72C9-358C-48B2-9403-91797A0DB823}" destId="{A5BC1726-8F1E-48EA-82D1-916F5B86D7D4}" srcOrd="1" destOrd="0" presId="urn:microsoft.com/office/officeart/2016/7/layout/RepeatingBendingProcessNew"/>
    <dgm:cxn modelId="{9F86E17B-08A5-4A12-969C-412CF8CD0EA0}" type="presOf" srcId="{5D9697C6-1753-4316-9907-FDDE2F230BF2}" destId="{BD3AEB49-A4C2-461C-91F0-A317CBA3A613}" srcOrd="1" destOrd="0" presId="urn:microsoft.com/office/officeart/2016/7/layout/RepeatingBendingProcessNew"/>
    <dgm:cxn modelId="{89B73A7C-B9E0-4C3F-BA7F-5F8E03F3AF0C}" type="presOf" srcId="{4D90400B-2EBD-4EF8-B3D6-163CBB7FCCBA}" destId="{6B4C399E-B135-47DB-8026-33CA494DFDCF}" srcOrd="0" destOrd="0" presId="urn:microsoft.com/office/officeart/2016/7/layout/RepeatingBendingProcessNew"/>
    <dgm:cxn modelId="{EA8E6287-712C-4633-A2FE-EA670791D3AF}" type="presOf" srcId="{6B076317-49E7-47AF-A82E-07E7A5A56185}" destId="{BEE15FD4-8C7F-41E5-95FD-6E38B33CB630}" srcOrd="0" destOrd="0" presId="urn:microsoft.com/office/officeart/2016/7/layout/RepeatingBendingProcessNew"/>
    <dgm:cxn modelId="{F3D65489-DC1A-4A92-9D68-8A6DB6846B24}" type="presOf" srcId="{54633BC3-377A-4F2E-86C5-4B5C1E6476B5}" destId="{9E7A7487-BF5E-4D66-A3F4-2A3EC0F12BFD}" srcOrd="0" destOrd="0" presId="urn:microsoft.com/office/officeart/2016/7/layout/RepeatingBendingProcessNew"/>
    <dgm:cxn modelId="{978ABC9F-02E4-4147-932E-E3F0A08DFC27}" srcId="{4D90400B-2EBD-4EF8-B3D6-163CBB7FCCBA}" destId="{6B076317-49E7-47AF-A82E-07E7A5A56185}" srcOrd="5" destOrd="0" parTransId="{5BE16170-61DA-47FE-AF74-5CC95BCE4B49}" sibTransId="{74C514C9-21CF-471E-95A2-C1F675FD5E02}"/>
    <dgm:cxn modelId="{10A142A3-FAC2-4949-9FA7-1066317C8CD0}" type="presOf" srcId="{54633BC3-377A-4F2E-86C5-4B5C1E6476B5}" destId="{BCC9A98A-0E39-44E1-BD03-91E807296B40}" srcOrd="1" destOrd="0" presId="urn:microsoft.com/office/officeart/2016/7/layout/RepeatingBendingProcessNew"/>
    <dgm:cxn modelId="{782458A3-243B-471D-8194-3D888E75B5CC}" srcId="{4D90400B-2EBD-4EF8-B3D6-163CBB7FCCBA}" destId="{09478B46-B2C3-4D52-9C8E-6FA8CCDDCD8C}" srcOrd="4" destOrd="0" parTransId="{EB395B76-F4DB-4B84-9203-AA5A3A225B0D}" sibTransId="{2D8F72C9-358C-48B2-9403-91797A0DB823}"/>
    <dgm:cxn modelId="{E1E4FBBC-A49D-4DFF-8751-02FE33034D75}" type="presOf" srcId="{7A9C5520-2064-4DE0-AEBD-BE78240C7A39}" destId="{77891E14-E79C-4E05-BB40-34B1A2596042}" srcOrd="1" destOrd="0" presId="urn:microsoft.com/office/officeart/2016/7/layout/RepeatingBendingProcessNew"/>
    <dgm:cxn modelId="{CBC214F3-BFAE-489D-BEB9-425897C0835C}" type="presOf" srcId="{5D9697C6-1753-4316-9907-FDDE2F230BF2}" destId="{2385E083-B51D-4C52-AA18-E6014753C277}" srcOrd="0" destOrd="0" presId="urn:microsoft.com/office/officeart/2016/7/layout/RepeatingBendingProcessNew"/>
    <dgm:cxn modelId="{91D88CF4-2987-44AF-A790-264960DFC185}" srcId="{4D90400B-2EBD-4EF8-B3D6-163CBB7FCCBA}" destId="{1A8B7160-8789-4EF2-8344-6F6DBA4ABFEE}" srcOrd="0" destOrd="0" parTransId="{3929C47B-1503-496B-80CC-8465ED5F7B2E}" sibTransId="{54633BC3-377A-4F2E-86C5-4B5C1E6476B5}"/>
    <dgm:cxn modelId="{EBAA1268-F6B4-4AB8-855C-0804A670634F}" type="presParOf" srcId="{6B4C399E-B135-47DB-8026-33CA494DFDCF}" destId="{DD98D6C1-B35D-4A5C-9CBA-F2AB0FC6D412}" srcOrd="0" destOrd="0" presId="urn:microsoft.com/office/officeart/2016/7/layout/RepeatingBendingProcessNew"/>
    <dgm:cxn modelId="{601B7B73-805F-4F0B-9BC7-E7CED0EA15CC}" type="presParOf" srcId="{6B4C399E-B135-47DB-8026-33CA494DFDCF}" destId="{9E7A7487-BF5E-4D66-A3F4-2A3EC0F12BFD}" srcOrd="1" destOrd="0" presId="urn:microsoft.com/office/officeart/2016/7/layout/RepeatingBendingProcessNew"/>
    <dgm:cxn modelId="{7B726E97-55D7-46AC-8488-FE9A52A4C7A3}" type="presParOf" srcId="{9E7A7487-BF5E-4D66-A3F4-2A3EC0F12BFD}" destId="{BCC9A98A-0E39-44E1-BD03-91E807296B40}" srcOrd="0" destOrd="0" presId="urn:microsoft.com/office/officeart/2016/7/layout/RepeatingBendingProcessNew"/>
    <dgm:cxn modelId="{2A9F5669-99F6-43F9-A2B9-8D27956D5458}" type="presParOf" srcId="{6B4C399E-B135-47DB-8026-33CA494DFDCF}" destId="{C064B03A-2741-49F5-9D7C-DE45A199ECA1}" srcOrd="2" destOrd="0" presId="urn:microsoft.com/office/officeart/2016/7/layout/RepeatingBendingProcessNew"/>
    <dgm:cxn modelId="{6DDF91C4-F23E-4262-BB39-02E511F9534B}" type="presParOf" srcId="{6B4C399E-B135-47DB-8026-33CA494DFDCF}" destId="{20A21F1A-CF91-478A-ABA7-26F187025F77}" srcOrd="3" destOrd="0" presId="urn:microsoft.com/office/officeart/2016/7/layout/RepeatingBendingProcessNew"/>
    <dgm:cxn modelId="{45D97746-865E-4335-867E-A21314F8F68A}" type="presParOf" srcId="{20A21F1A-CF91-478A-ABA7-26F187025F77}" destId="{8F9416A8-7763-4D9D-BD19-53EAE4EF4C25}" srcOrd="0" destOrd="0" presId="urn:microsoft.com/office/officeart/2016/7/layout/RepeatingBendingProcessNew"/>
    <dgm:cxn modelId="{7F4243EC-AA88-40C1-A48D-AA146E472FF8}" type="presParOf" srcId="{6B4C399E-B135-47DB-8026-33CA494DFDCF}" destId="{937D8929-7BF6-44B5-B2FF-E5D993F4A4CD}" srcOrd="4" destOrd="0" presId="urn:microsoft.com/office/officeart/2016/7/layout/RepeatingBendingProcessNew"/>
    <dgm:cxn modelId="{3E7B4B5D-5422-4F36-A6D3-38A739912E0A}" type="presParOf" srcId="{6B4C399E-B135-47DB-8026-33CA494DFDCF}" destId="{2385E083-B51D-4C52-AA18-E6014753C277}" srcOrd="5" destOrd="0" presId="urn:microsoft.com/office/officeart/2016/7/layout/RepeatingBendingProcessNew"/>
    <dgm:cxn modelId="{F6DF6201-3271-41B2-AED6-26B4CAC43B85}" type="presParOf" srcId="{2385E083-B51D-4C52-AA18-E6014753C277}" destId="{BD3AEB49-A4C2-461C-91F0-A317CBA3A613}" srcOrd="0" destOrd="0" presId="urn:microsoft.com/office/officeart/2016/7/layout/RepeatingBendingProcessNew"/>
    <dgm:cxn modelId="{4CC9B577-7ADF-446C-90A4-A1FBBD44B391}" type="presParOf" srcId="{6B4C399E-B135-47DB-8026-33CA494DFDCF}" destId="{02BB3674-6F3A-480A-B594-66F30F9492BA}" srcOrd="6" destOrd="0" presId="urn:microsoft.com/office/officeart/2016/7/layout/RepeatingBendingProcessNew"/>
    <dgm:cxn modelId="{E49C0EF8-7F54-4494-84FE-E28D36CF813C}" type="presParOf" srcId="{6B4C399E-B135-47DB-8026-33CA494DFDCF}" destId="{0B4830B1-7F93-478B-A7FD-EE93C1A66662}" srcOrd="7" destOrd="0" presId="urn:microsoft.com/office/officeart/2016/7/layout/RepeatingBendingProcessNew"/>
    <dgm:cxn modelId="{BABE67D2-A40E-490E-BACE-70C9B5355E8D}" type="presParOf" srcId="{0B4830B1-7F93-478B-A7FD-EE93C1A66662}" destId="{77891E14-E79C-4E05-BB40-34B1A2596042}" srcOrd="0" destOrd="0" presId="urn:microsoft.com/office/officeart/2016/7/layout/RepeatingBendingProcessNew"/>
    <dgm:cxn modelId="{261C106A-438A-41AB-9368-CE635700057F}" type="presParOf" srcId="{6B4C399E-B135-47DB-8026-33CA494DFDCF}" destId="{31F30BEB-0449-43BA-8D74-F52389A53A07}" srcOrd="8" destOrd="0" presId="urn:microsoft.com/office/officeart/2016/7/layout/RepeatingBendingProcessNew"/>
    <dgm:cxn modelId="{A90C0635-F636-4B9B-8CAD-AA0B6D3F707A}" type="presParOf" srcId="{6B4C399E-B135-47DB-8026-33CA494DFDCF}" destId="{7FDE5C18-6D5F-41FF-90DB-5C829E738243}" srcOrd="9" destOrd="0" presId="urn:microsoft.com/office/officeart/2016/7/layout/RepeatingBendingProcessNew"/>
    <dgm:cxn modelId="{B4B46C7C-15EE-4415-A733-F44D9FE828E8}" type="presParOf" srcId="{7FDE5C18-6D5F-41FF-90DB-5C829E738243}" destId="{A5BC1726-8F1E-48EA-82D1-916F5B86D7D4}" srcOrd="0" destOrd="0" presId="urn:microsoft.com/office/officeart/2016/7/layout/RepeatingBendingProcessNew"/>
    <dgm:cxn modelId="{19A82019-06C5-4D4D-8EFC-6844251AF31F}" type="presParOf" srcId="{6B4C399E-B135-47DB-8026-33CA494DFDCF}" destId="{BEE15FD4-8C7F-41E5-95FD-6E38B33CB63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1B322B-87A7-441F-A0F3-518715CCBD6A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1E1938E-4AFE-4F36-B767-B80B1AF646C4}">
      <dgm:prSet/>
      <dgm:spPr/>
      <dgm:t>
        <a:bodyPr/>
        <a:lstStyle/>
        <a:p>
          <a:r>
            <a:rPr lang="en-GB" b="0" baseline="0"/>
            <a:t>Introduce yourself and your topic</a:t>
          </a:r>
          <a:endParaRPr lang="en-US"/>
        </a:p>
      </dgm:t>
    </dgm:pt>
    <dgm:pt modelId="{14AD8CB6-2D87-47CC-B794-FD02536C6602}" type="parTrans" cxnId="{02142249-4686-46F3-9BE5-02AC05EBD003}">
      <dgm:prSet/>
      <dgm:spPr/>
      <dgm:t>
        <a:bodyPr/>
        <a:lstStyle/>
        <a:p>
          <a:endParaRPr lang="en-US"/>
        </a:p>
      </dgm:t>
    </dgm:pt>
    <dgm:pt modelId="{F320D231-49CB-406A-B4D2-4D46FBC35859}" type="sibTrans" cxnId="{02142249-4686-46F3-9BE5-02AC05EBD003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17C1CC1-9660-401B-9BE1-6923F1A98F74}">
      <dgm:prSet/>
      <dgm:spPr/>
      <dgm:t>
        <a:bodyPr/>
        <a:lstStyle/>
        <a:p>
          <a:r>
            <a:rPr lang="en-GB" b="0" baseline="0"/>
            <a:t>Get the audience’s attention and interest</a:t>
          </a:r>
          <a:endParaRPr lang="en-US"/>
        </a:p>
      </dgm:t>
    </dgm:pt>
    <dgm:pt modelId="{8FC71623-69D9-4C62-A7F0-F8EFC76D1D90}" type="parTrans" cxnId="{0DFD5BB3-A2D0-4250-9606-4D6700A3F7A8}">
      <dgm:prSet/>
      <dgm:spPr/>
      <dgm:t>
        <a:bodyPr/>
        <a:lstStyle/>
        <a:p>
          <a:endParaRPr lang="en-US"/>
        </a:p>
      </dgm:t>
    </dgm:pt>
    <dgm:pt modelId="{A419BC7F-542E-4C65-82D5-FEDA19950561}" type="sibTrans" cxnId="{0DFD5BB3-A2D0-4250-9606-4D6700A3F7A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CDA1A800-0E47-48D3-8A85-9D723591C49F}">
      <dgm:prSet/>
      <dgm:spPr/>
      <dgm:t>
        <a:bodyPr/>
        <a:lstStyle/>
        <a:p>
          <a:r>
            <a:rPr lang="en-GB" b="0" baseline="0"/>
            <a:t>When using quotations, reference the author and read it word for word</a:t>
          </a:r>
          <a:endParaRPr lang="en-US"/>
        </a:p>
      </dgm:t>
    </dgm:pt>
    <dgm:pt modelId="{65737C48-A5BA-43ED-B7AE-AF059A68C525}" type="parTrans" cxnId="{EC33F505-D6ED-4302-BAFA-213129FDAF6A}">
      <dgm:prSet/>
      <dgm:spPr/>
      <dgm:t>
        <a:bodyPr/>
        <a:lstStyle/>
        <a:p>
          <a:endParaRPr lang="en-US"/>
        </a:p>
      </dgm:t>
    </dgm:pt>
    <dgm:pt modelId="{F7496685-2BD7-44C8-8A26-DB99852902D0}" type="sibTrans" cxnId="{EC33F505-D6ED-4302-BAFA-213129FDAF6A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82598B41-1794-437B-9745-4F3DBDDBE451}" type="pres">
      <dgm:prSet presAssocID="{181B322B-87A7-441F-A0F3-518715CCBD6A}" presName="Name0" presStyleCnt="0">
        <dgm:presLayoutVars>
          <dgm:animLvl val="lvl"/>
          <dgm:resizeHandles val="exact"/>
        </dgm:presLayoutVars>
      </dgm:prSet>
      <dgm:spPr/>
    </dgm:pt>
    <dgm:pt modelId="{C069C86E-12C0-49A6-9AA1-E80762C01443}" type="pres">
      <dgm:prSet presAssocID="{21E1938E-4AFE-4F36-B767-B80B1AF646C4}" presName="compositeNode" presStyleCnt="0">
        <dgm:presLayoutVars>
          <dgm:bulletEnabled val="1"/>
        </dgm:presLayoutVars>
      </dgm:prSet>
      <dgm:spPr/>
    </dgm:pt>
    <dgm:pt modelId="{F32FCB91-B424-4603-8B6C-56A329550BF5}" type="pres">
      <dgm:prSet presAssocID="{21E1938E-4AFE-4F36-B767-B80B1AF646C4}" presName="bgRect" presStyleLbl="bgAccFollowNode1" presStyleIdx="0" presStyleCnt="3"/>
      <dgm:spPr/>
    </dgm:pt>
    <dgm:pt modelId="{13C60524-D98C-444B-B20C-4B90831BB43F}" type="pres">
      <dgm:prSet presAssocID="{F320D231-49CB-406A-B4D2-4D46FBC35859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CD58B478-22DD-4151-BED4-83DEF761873A}" type="pres">
      <dgm:prSet presAssocID="{21E1938E-4AFE-4F36-B767-B80B1AF646C4}" presName="bottomLine" presStyleLbl="alignNode1" presStyleIdx="1" presStyleCnt="6">
        <dgm:presLayoutVars/>
      </dgm:prSet>
      <dgm:spPr/>
    </dgm:pt>
    <dgm:pt modelId="{9FD15B83-39E3-4CCB-9B78-026190F8F24F}" type="pres">
      <dgm:prSet presAssocID="{21E1938E-4AFE-4F36-B767-B80B1AF646C4}" presName="nodeText" presStyleLbl="bgAccFollowNode1" presStyleIdx="0" presStyleCnt="3">
        <dgm:presLayoutVars>
          <dgm:bulletEnabled val="1"/>
        </dgm:presLayoutVars>
      </dgm:prSet>
      <dgm:spPr/>
    </dgm:pt>
    <dgm:pt modelId="{148F52C6-1730-41E9-8B63-EDEFB95DF974}" type="pres">
      <dgm:prSet presAssocID="{F320D231-49CB-406A-B4D2-4D46FBC35859}" presName="sibTrans" presStyleCnt="0"/>
      <dgm:spPr/>
    </dgm:pt>
    <dgm:pt modelId="{2A40407F-7E02-43B9-9980-046469AED742}" type="pres">
      <dgm:prSet presAssocID="{F17C1CC1-9660-401B-9BE1-6923F1A98F74}" presName="compositeNode" presStyleCnt="0">
        <dgm:presLayoutVars>
          <dgm:bulletEnabled val="1"/>
        </dgm:presLayoutVars>
      </dgm:prSet>
      <dgm:spPr/>
    </dgm:pt>
    <dgm:pt modelId="{4A532033-EB80-477F-8D57-5641AEB53826}" type="pres">
      <dgm:prSet presAssocID="{F17C1CC1-9660-401B-9BE1-6923F1A98F74}" presName="bgRect" presStyleLbl="bgAccFollowNode1" presStyleIdx="1" presStyleCnt="3"/>
      <dgm:spPr/>
    </dgm:pt>
    <dgm:pt modelId="{B42D7C57-EEDC-4B1C-8E2D-68D89598D7EF}" type="pres">
      <dgm:prSet presAssocID="{A419BC7F-542E-4C65-82D5-FEDA19950561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6E8EC68E-6226-4304-8382-30A317AB82B3}" type="pres">
      <dgm:prSet presAssocID="{F17C1CC1-9660-401B-9BE1-6923F1A98F74}" presName="bottomLine" presStyleLbl="alignNode1" presStyleIdx="3" presStyleCnt="6">
        <dgm:presLayoutVars/>
      </dgm:prSet>
      <dgm:spPr/>
    </dgm:pt>
    <dgm:pt modelId="{F7B8981B-C781-44CF-9608-F311B57FA58A}" type="pres">
      <dgm:prSet presAssocID="{F17C1CC1-9660-401B-9BE1-6923F1A98F74}" presName="nodeText" presStyleLbl="bgAccFollowNode1" presStyleIdx="1" presStyleCnt="3">
        <dgm:presLayoutVars>
          <dgm:bulletEnabled val="1"/>
        </dgm:presLayoutVars>
      </dgm:prSet>
      <dgm:spPr/>
    </dgm:pt>
    <dgm:pt modelId="{786A82C3-FFC7-4F52-9B05-B2A03640EEF6}" type="pres">
      <dgm:prSet presAssocID="{A419BC7F-542E-4C65-82D5-FEDA19950561}" presName="sibTrans" presStyleCnt="0"/>
      <dgm:spPr/>
    </dgm:pt>
    <dgm:pt modelId="{34BA6355-FBE8-4816-B102-ED63795943EC}" type="pres">
      <dgm:prSet presAssocID="{CDA1A800-0E47-48D3-8A85-9D723591C49F}" presName="compositeNode" presStyleCnt="0">
        <dgm:presLayoutVars>
          <dgm:bulletEnabled val="1"/>
        </dgm:presLayoutVars>
      </dgm:prSet>
      <dgm:spPr/>
    </dgm:pt>
    <dgm:pt modelId="{34A4A20F-3407-4351-BCE0-C11CDC7E0F31}" type="pres">
      <dgm:prSet presAssocID="{CDA1A800-0E47-48D3-8A85-9D723591C49F}" presName="bgRect" presStyleLbl="bgAccFollowNode1" presStyleIdx="2" presStyleCnt="3"/>
      <dgm:spPr/>
    </dgm:pt>
    <dgm:pt modelId="{46F963EF-ECFC-492E-9E43-A296B10A52CC}" type="pres">
      <dgm:prSet presAssocID="{F7496685-2BD7-44C8-8A26-DB99852902D0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7C5A161C-179F-4CAA-9B2C-7D80D6649A63}" type="pres">
      <dgm:prSet presAssocID="{CDA1A800-0E47-48D3-8A85-9D723591C49F}" presName="bottomLine" presStyleLbl="alignNode1" presStyleIdx="5" presStyleCnt="6">
        <dgm:presLayoutVars/>
      </dgm:prSet>
      <dgm:spPr/>
    </dgm:pt>
    <dgm:pt modelId="{A3951D6F-1756-4150-B7F5-3C06199F467D}" type="pres">
      <dgm:prSet presAssocID="{CDA1A800-0E47-48D3-8A85-9D723591C49F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EC33F505-D6ED-4302-BAFA-213129FDAF6A}" srcId="{181B322B-87A7-441F-A0F3-518715CCBD6A}" destId="{CDA1A800-0E47-48D3-8A85-9D723591C49F}" srcOrd="2" destOrd="0" parTransId="{65737C48-A5BA-43ED-B7AE-AF059A68C525}" sibTransId="{F7496685-2BD7-44C8-8A26-DB99852902D0}"/>
    <dgm:cxn modelId="{FE45F615-8CD4-489D-B4E0-AD48C77A4BC3}" type="presOf" srcId="{F7496685-2BD7-44C8-8A26-DB99852902D0}" destId="{46F963EF-ECFC-492E-9E43-A296B10A52CC}" srcOrd="0" destOrd="0" presId="urn:microsoft.com/office/officeart/2016/7/layout/BasicLinearProcessNumbered"/>
    <dgm:cxn modelId="{5D15822A-2B83-4BB0-A31E-C5C7B4C010EA}" type="presOf" srcId="{A419BC7F-542E-4C65-82D5-FEDA19950561}" destId="{B42D7C57-EEDC-4B1C-8E2D-68D89598D7EF}" srcOrd="0" destOrd="0" presId="urn:microsoft.com/office/officeart/2016/7/layout/BasicLinearProcessNumbered"/>
    <dgm:cxn modelId="{C973D366-16E6-4BEC-AC4F-B70D328FA185}" type="presOf" srcId="{181B322B-87A7-441F-A0F3-518715CCBD6A}" destId="{82598B41-1794-437B-9745-4F3DBDDBE451}" srcOrd="0" destOrd="0" presId="urn:microsoft.com/office/officeart/2016/7/layout/BasicLinearProcessNumbered"/>
    <dgm:cxn modelId="{02142249-4686-46F3-9BE5-02AC05EBD003}" srcId="{181B322B-87A7-441F-A0F3-518715CCBD6A}" destId="{21E1938E-4AFE-4F36-B767-B80B1AF646C4}" srcOrd="0" destOrd="0" parTransId="{14AD8CB6-2D87-47CC-B794-FD02536C6602}" sibTransId="{F320D231-49CB-406A-B4D2-4D46FBC35859}"/>
    <dgm:cxn modelId="{7BE1224B-4108-40B9-B7D1-3A2CA6D19046}" type="presOf" srcId="{21E1938E-4AFE-4F36-B767-B80B1AF646C4}" destId="{F32FCB91-B424-4603-8B6C-56A329550BF5}" srcOrd="0" destOrd="0" presId="urn:microsoft.com/office/officeart/2016/7/layout/BasicLinearProcessNumbered"/>
    <dgm:cxn modelId="{E70D9B4B-D564-4A7C-A24F-3B34CF81D3D4}" type="presOf" srcId="{21E1938E-4AFE-4F36-B767-B80B1AF646C4}" destId="{9FD15B83-39E3-4CCB-9B78-026190F8F24F}" srcOrd="1" destOrd="0" presId="urn:microsoft.com/office/officeart/2016/7/layout/BasicLinearProcessNumbered"/>
    <dgm:cxn modelId="{A61EAF83-2D83-40A3-ADE6-CDCD06B88431}" type="presOf" srcId="{F17C1CC1-9660-401B-9BE1-6923F1A98F74}" destId="{F7B8981B-C781-44CF-9608-F311B57FA58A}" srcOrd="1" destOrd="0" presId="urn:microsoft.com/office/officeart/2016/7/layout/BasicLinearProcessNumbered"/>
    <dgm:cxn modelId="{B0730787-A4C0-4432-BC45-C119A8076C18}" type="presOf" srcId="{F320D231-49CB-406A-B4D2-4D46FBC35859}" destId="{13C60524-D98C-444B-B20C-4B90831BB43F}" srcOrd="0" destOrd="0" presId="urn:microsoft.com/office/officeart/2016/7/layout/BasicLinearProcessNumbered"/>
    <dgm:cxn modelId="{8D0149A2-7A3F-47B1-8127-7BF6E2BABD4C}" type="presOf" srcId="{F17C1CC1-9660-401B-9BE1-6923F1A98F74}" destId="{4A532033-EB80-477F-8D57-5641AEB53826}" srcOrd="0" destOrd="0" presId="urn:microsoft.com/office/officeart/2016/7/layout/BasicLinearProcessNumbered"/>
    <dgm:cxn modelId="{E63AD8A7-F54A-472C-B00D-B0CAA50E99C8}" type="presOf" srcId="{CDA1A800-0E47-48D3-8A85-9D723591C49F}" destId="{A3951D6F-1756-4150-B7F5-3C06199F467D}" srcOrd="1" destOrd="0" presId="urn:microsoft.com/office/officeart/2016/7/layout/BasicLinearProcessNumbered"/>
    <dgm:cxn modelId="{0DFD5BB3-A2D0-4250-9606-4D6700A3F7A8}" srcId="{181B322B-87A7-441F-A0F3-518715CCBD6A}" destId="{F17C1CC1-9660-401B-9BE1-6923F1A98F74}" srcOrd="1" destOrd="0" parTransId="{8FC71623-69D9-4C62-A7F0-F8EFC76D1D90}" sibTransId="{A419BC7F-542E-4C65-82D5-FEDA19950561}"/>
    <dgm:cxn modelId="{E69C88C2-EED7-4D77-9AC5-71EF100F02DA}" type="presOf" srcId="{CDA1A800-0E47-48D3-8A85-9D723591C49F}" destId="{34A4A20F-3407-4351-BCE0-C11CDC7E0F31}" srcOrd="0" destOrd="0" presId="urn:microsoft.com/office/officeart/2016/7/layout/BasicLinearProcessNumbered"/>
    <dgm:cxn modelId="{A51BD7F7-7B36-4311-BACF-30579962905C}" type="presParOf" srcId="{82598B41-1794-437B-9745-4F3DBDDBE451}" destId="{C069C86E-12C0-49A6-9AA1-E80762C01443}" srcOrd="0" destOrd="0" presId="urn:microsoft.com/office/officeart/2016/7/layout/BasicLinearProcessNumbered"/>
    <dgm:cxn modelId="{E75F8935-55FD-442F-96A2-5736A19DF6E9}" type="presParOf" srcId="{C069C86E-12C0-49A6-9AA1-E80762C01443}" destId="{F32FCB91-B424-4603-8B6C-56A329550BF5}" srcOrd="0" destOrd="0" presId="urn:microsoft.com/office/officeart/2016/7/layout/BasicLinearProcessNumbered"/>
    <dgm:cxn modelId="{FB342146-8690-42A2-A777-929BD205539C}" type="presParOf" srcId="{C069C86E-12C0-49A6-9AA1-E80762C01443}" destId="{13C60524-D98C-444B-B20C-4B90831BB43F}" srcOrd="1" destOrd="0" presId="urn:microsoft.com/office/officeart/2016/7/layout/BasicLinearProcessNumbered"/>
    <dgm:cxn modelId="{CA5E9AF7-AEA9-4BDC-9F19-D0AFCF543FA9}" type="presParOf" srcId="{C069C86E-12C0-49A6-9AA1-E80762C01443}" destId="{CD58B478-22DD-4151-BED4-83DEF761873A}" srcOrd="2" destOrd="0" presId="urn:microsoft.com/office/officeart/2016/7/layout/BasicLinearProcessNumbered"/>
    <dgm:cxn modelId="{C45BE516-05D7-40E5-A7BF-CB91F0C2BC29}" type="presParOf" srcId="{C069C86E-12C0-49A6-9AA1-E80762C01443}" destId="{9FD15B83-39E3-4CCB-9B78-026190F8F24F}" srcOrd="3" destOrd="0" presId="urn:microsoft.com/office/officeart/2016/7/layout/BasicLinearProcessNumbered"/>
    <dgm:cxn modelId="{10E0BF12-447C-4130-A40A-2DCEF3D7CB58}" type="presParOf" srcId="{82598B41-1794-437B-9745-4F3DBDDBE451}" destId="{148F52C6-1730-41E9-8B63-EDEFB95DF974}" srcOrd="1" destOrd="0" presId="urn:microsoft.com/office/officeart/2016/7/layout/BasicLinearProcessNumbered"/>
    <dgm:cxn modelId="{1833E566-C259-447E-9112-46AE426B8558}" type="presParOf" srcId="{82598B41-1794-437B-9745-4F3DBDDBE451}" destId="{2A40407F-7E02-43B9-9980-046469AED742}" srcOrd="2" destOrd="0" presId="urn:microsoft.com/office/officeart/2016/7/layout/BasicLinearProcessNumbered"/>
    <dgm:cxn modelId="{ADD7E8CB-5211-4575-B746-963DADC06515}" type="presParOf" srcId="{2A40407F-7E02-43B9-9980-046469AED742}" destId="{4A532033-EB80-477F-8D57-5641AEB53826}" srcOrd="0" destOrd="0" presId="urn:microsoft.com/office/officeart/2016/7/layout/BasicLinearProcessNumbered"/>
    <dgm:cxn modelId="{DCCF0B22-0983-4416-8E87-6ECEDF657B80}" type="presParOf" srcId="{2A40407F-7E02-43B9-9980-046469AED742}" destId="{B42D7C57-EEDC-4B1C-8E2D-68D89598D7EF}" srcOrd="1" destOrd="0" presId="urn:microsoft.com/office/officeart/2016/7/layout/BasicLinearProcessNumbered"/>
    <dgm:cxn modelId="{7C4E1893-AA4E-4BF0-949F-537E8C5B2B25}" type="presParOf" srcId="{2A40407F-7E02-43B9-9980-046469AED742}" destId="{6E8EC68E-6226-4304-8382-30A317AB82B3}" srcOrd="2" destOrd="0" presId="urn:microsoft.com/office/officeart/2016/7/layout/BasicLinearProcessNumbered"/>
    <dgm:cxn modelId="{FA0F8CD1-954D-4090-9C56-98AAF6F50DDE}" type="presParOf" srcId="{2A40407F-7E02-43B9-9980-046469AED742}" destId="{F7B8981B-C781-44CF-9608-F311B57FA58A}" srcOrd="3" destOrd="0" presId="urn:microsoft.com/office/officeart/2016/7/layout/BasicLinearProcessNumbered"/>
    <dgm:cxn modelId="{6267B811-859A-4607-906F-582517950180}" type="presParOf" srcId="{82598B41-1794-437B-9745-4F3DBDDBE451}" destId="{786A82C3-FFC7-4F52-9B05-B2A03640EEF6}" srcOrd="3" destOrd="0" presId="urn:microsoft.com/office/officeart/2016/7/layout/BasicLinearProcessNumbered"/>
    <dgm:cxn modelId="{D2B1CF13-987A-4C43-B4C1-23FF747BA9FE}" type="presParOf" srcId="{82598B41-1794-437B-9745-4F3DBDDBE451}" destId="{34BA6355-FBE8-4816-B102-ED63795943EC}" srcOrd="4" destOrd="0" presId="urn:microsoft.com/office/officeart/2016/7/layout/BasicLinearProcessNumbered"/>
    <dgm:cxn modelId="{0FE88064-81AF-403B-9A7E-C391A800D98E}" type="presParOf" srcId="{34BA6355-FBE8-4816-B102-ED63795943EC}" destId="{34A4A20F-3407-4351-BCE0-C11CDC7E0F31}" srcOrd="0" destOrd="0" presId="urn:microsoft.com/office/officeart/2016/7/layout/BasicLinearProcessNumbered"/>
    <dgm:cxn modelId="{954E2ECB-A997-4676-9171-F3C22A2E3508}" type="presParOf" srcId="{34BA6355-FBE8-4816-B102-ED63795943EC}" destId="{46F963EF-ECFC-492E-9E43-A296B10A52CC}" srcOrd="1" destOrd="0" presId="urn:microsoft.com/office/officeart/2016/7/layout/BasicLinearProcessNumbered"/>
    <dgm:cxn modelId="{F0490EE5-EB82-458B-B131-34ECC504B6A6}" type="presParOf" srcId="{34BA6355-FBE8-4816-B102-ED63795943EC}" destId="{7C5A161C-179F-4CAA-9B2C-7D80D6649A63}" srcOrd="2" destOrd="0" presId="urn:microsoft.com/office/officeart/2016/7/layout/BasicLinearProcessNumbered"/>
    <dgm:cxn modelId="{B9D37176-A05F-47AF-855A-E5284BE7F9A0}" type="presParOf" srcId="{34BA6355-FBE8-4816-B102-ED63795943EC}" destId="{A3951D6F-1756-4150-B7F5-3C06199F467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C7FFB5E-BBB3-4259-832C-162C2D0DF50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E4B8A60-245A-4EDF-9D4C-8BADF5FA9ACA}">
      <dgm:prSet/>
      <dgm:spPr/>
      <dgm:t>
        <a:bodyPr/>
        <a:lstStyle/>
        <a:p>
          <a:r>
            <a:rPr lang="en-GB"/>
            <a:t>Only use 3 to 5 main points</a:t>
          </a:r>
          <a:endParaRPr lang="en-US"/>
        </a:p>
      </dgm:t>
    </dgm:pt>
    <dgm:pt modelId="{25EB5AB3-2A94-49D7-96BB-067CB1195F56}" type="parTrans" cxnId="{401CE115-8D78-4672-A2A2-9D9D5D1FE324}">
      <dgm:prSet/>
      <dgm:spPr/>
      <dgm:t>
        <a:bodyPr/>
        <a:lstStyle/>
        <a:p>
          <a:endParaRPr lang="en-US"/>
        </a:p>
      </dgm:t>
    </dgm:pt>
    <dgm:pt modelId="{F6C16167-C633-4752-9F5F-288C56882CDD}" type="sibTrans" cxnId="{401CE115-8D78-4672-A2A2-9D9D5D1FE324}">
      <dgm:prSet/>
      <dgm:spPr/>
      <dgm:t>
        <a:bodyPr/>
        <a:lstStyle/>
        <a:p>
          <a:endParaRPr lang="en-US"/>
        </a:p>
      </dgm:t>
    </dgm:pt>
    <dgm:pt modelId="{929BE41C-EBDF-493D-B92B-8E427E0EDE39}">
      <dgm:prSet/>
      <dgm:spPr/>
      <dgm:t>
        <a:bodyPr/>
        <a:lstStyle/>
        <a:p>
          <a:r>
            <a:rPr lang="en-GB"/>
            <a:t>Logical progression</a:t>
          </a:r>
          <a:endParaRPr lang="en-US"/>
        </a:p>
      </dgm:t>
    </dgm:pt>
    <dgm:pt modelId="{BC9CF672-BB96-4D20-9DDA-E7858719800F}" type="parTrans" cxnId="{9D9F239E-63F7-4B70-8335-7C4F3A624629}">
      <dgm:prSet/>
      <dgm:spPr/>
      <dgm:t>
        <a:bodyPr/>
        <a:lstStyle/>
        <a:p>
          <a:endParaRPr lang="en-US"/>
        </a:p>
      </dgm:t>
    </dgm:pt>
    <dgm:pt modelId="{98BAFC4F-AB27-4B25-A7CC-24B3DDDF730D}" type="sibTrans" cxnId="{9D9F239E-63F7-4B70-8335-7C4F3A624629}">
      <dgm:prSet/>
      <dgm:spPr/>
      <dgm:t>
        <a:bodyPr/>
        <a:lstStyle/>
        <a:p>
          <a:endParaRPr lang="en-US"/>
        </a:p>
      </dgm:t>
    </dgm:pt>
    <dgm:pt modelId="{99296B94-95D0-4BB9-B4BC-27A44C2976E6}">
      <dgm:prSet/>
      <dgm:spPr/>
      <dgm:t>
        <a:bodyPr/>
        <a:lstStyle/>
        <a:p>
          <a:r>
            <a:rPr lang="en-GB"/>
            <a:t>Dates - link key dates together</a:t>
          </a:r>
          <a:endParaRPr lang="en-US"/>
        </a:p>
      </dgm:t>
    </dgm:pt>
    <dgm:pt modelId="{782CE11A-FC6C-48DD-B36B-A85CD7DB2782}" type="parTrans" cxnId="{A599F380-C7FD-46C0-9A8E-14146B424A62}">
      <dgm:prSet/>
      <dgm:spPr/>
      <dgm:t>
        <a:bodyPr/>
        <a:lstStyle/>
        <a:p>
          <a:endParaRPr lang="en-US"/>
        </a:p>
      </dgm:t>
    </dgm:pt>
    <dgm:pt modelId="{3C50B438-0458-4544-B5BF-E48D1640858F}" type="sibTrans" cxnId="{A599F380-C7FD-46C0-9A8E-14146B424A62}">
      <dgm:prSet/>
      <dgm:spPr/>
      <dgm:t>
        <a:bodyPr/>
        <a:lstStyle/>
        <a:p>
          <a:endParaRPr lang="en-US"/>
        </a:p>
      </dgm:t>
    </dgm:pt>
    <dgm:pt modelId="{BFA90A28-6852-4AF7-8248-F5B9493FA761}">
      <dgm:prSet/>
      <dgm:spPr/>
      <dgm:t>
        <a:bodyPr/>
        <a:lstStyle/>
        <a:p>
          <a:r>
            <a:rPr lang="en-GB"/>
            <a:t>Chronological framework</a:t>
          </a:r>
          <a:endParaRPr lang="en-US"/>
        </a:p>
      </dgm:t>
    </dgm:pt>
    <dgm:pt modelId="{D963CB5D-F128-47D7-AD75-9CAC5A238821}" type="parTrans" cxnId="{6D1C1964-FED5-4D99-91F3-048DE5677173}">
      <dgm:prSet/>
      <dgm:spPr/>
      <dgm:t>
        <a:bodyPr/>
        <a:lstStyle/>
        <a:p>
          <a:endParaRPr lang="en-US"/>
        </a:p>
      </dgm:t>
    </dgm:pt>
    <dgm:pt modelId="{90AA1B9F-450D-4B51-BC13-F9993B9D727F}" type="sibTrans" cxnId="{6D1C1964-FED5-4D99-91F3-048DE5677173}">
      <dgm:prSet/>
      <dgm:spPr/>
      <dgm:t>
        <a:bodyPr/>
        <a:lstStyle/>
        <a:p>
          <a:endParaRPr lang="en-US"/>
        </a:p>
      </dgm:t>
    </dgm:pt>
    <dgm:pt modelId="{D740E6BA-7740-4DDD-8CD8-90AF7106A00F}">
      <dgm:prSet/>
      <dgm:spPr/>
      <dgm:t>
        <a:bodyPr/>
        <a:lstStyle/>
        <a:p>
          <a:r>
            <a:rPr lang="en-GB"/>
            <a:t>Each point has its own card</a:t>
          </a:r>
          <a:endParaRPr lang="en-US"/>
        </a:p>
      </dgm:t>
    </dgm:pt>
    <dgm:pt modelId="{D22C8B2A-C93C-41D7-9F6F-6BC6BB93C568}" type="parTrans" cxnId="{B7F1D75C-26FE-4E9D-8535-E6ACF60D262F}">
      <dgm:prSet/>
      <dgm:spPr/>
      <dgm:t>
        <a:bodyPr/>
        <a:lstStyle/>
        <a:p>
          <a:endParaRPr lang="en-US"/>
        </a:p>
      </dgm:t>
    </dgm:pt>
    <dgm:pt modelId="{612B756D-02FA-419D-B02B-5AAF85BB872B}" type="sibTrans" cxnId="{B7F1D75C-26FE-4E9D-8535-E6ACF60D262F}">
      <dgm:prSet/>
      <dgm:spPr/>
      <dgm:t>
        <a:bodyPr/>
        <a:lstStyle/>
        <a:p>
          <a:endParaRPr lang="en-US"/>
        </a:p>
      </dgm:t>
    </dgm:pt>
    <dgm:pt modelId="{10370E53-2767-4353-A2BA-ED32811BC5BE}" type="pres">
      <dgm:prSet presAssocID="{AC7FFB5E-BBB3-4259-832C-162C2D0DF508}" presName="diagram" presStyleCnt="0">
        <dgm:presLayoutVars>
          <dgm:dir/>
          <dgm:resizeHandles val="exact"/>
        </dgm:presLayoutVars>
      </dgm:prSet>
      <dgm:spPr/>
    </dgm:pt>
    <dgm:pt modelId="{24BA4149-9406-4629-8A8B-B71EBBFBA809}" type="pres">
      <dgm:prSet presAssocID="{5E4B8A60-245A-4EDF-9D4C-8BADF5FA9ACA}" presName="node" presStyleLbl="node1" presStyleIdx="0" presStyleCnt="5">
        <dgm:presLayoutVars>
          <dgm:bulletEnabled val="1"/>
        </dgm:presLayoutVars>
      </dgm:prSet>
      <dgm:spPr/>
    </dgm:pt>
    <dgm:pt modelId="{9DE5E540-8FAB-4CB7-824A-858413FA47F8}" type="pres">
      <dgm:prSet presAssocID="{F6C16167-C633-4752-9F5F-288C56882CDD}" presName="sibTrans" presStyleCnt="0"/>
      <dgm:spPr/>
    </dgm:pt>
    <dgm:pt modelId="{CD532868-0CB3-4A76-B117-1D62765C4997}" type="pres">
      <dgm:prSet presAssocID="{929BE41C-EBDF-493D-B92B-8E427E0EDE39}" presName="node" presStyleLbl="node1" presStyleIdx="1" presStyleCnt="5">
        <dgm:presLayoutVars>
          <dgm:bulletEnabled val="1"/>
        </dgm:presLayoutVars>
      </dgm:prSet>
      <dgm:spPr/>
    </dgm:pt>
    <dgm:pt modelId="{B3362ECE-9051-4D63-AF73-EDB5BFEADBF1}" type="pres">
      <dgm:prSet presAssocID="{98BAFC4F-AB27-4B25-A7CC-24B3DDDF730D}" presName="sibTrans" presStyleCnt="0"/>
      <dgm:spPr/>
    </dgm:pt>
    <dgm:pt modelId="{1B3DDEA8-79C9-4460-8784-ECA9B948A62E}" type="pres">
      <dgm:prSet presAssocID="{99296B94-95D0-4BB9-B4BC-27A44C2976E6}" presName="node" presStyleLbl="node1" presStyleIdx="2" presStyleCnt="5">
        <dgm:presLayoutVars>
          <dgm:bulletEnabled val="1"/>
        </dgm:presLayoutVars>
      </dgm:prSet>
      <dgm:spPr/>
    </dgm:pt>
    <dgm:pt modelId="{049669B9-5182-4F35-8889-E1AB2F5E3FC8}" type="pres">
      <dgm:prSet presAssocID="{3C50B438-0458-4544-B5BF-E48D1640858F}" presName="sibTrans" presStyleCnt="0"/>
      <dgm:spPr/>
    </dgm:pt>
    <dgm:pt modelId="{3860951D-4BE5-4FEB-8597-C45BBBE82385}" type="pres">
      <dgm:prSet presAssocID="{BFA90A28-6852-4AF7-8248-F5B9493FA761}" presName="node" presStyleLbl="node1" presStyleIdx="3" presStyleCnt="5">
        <dgm:presLayoutVars>
          <dgm:bulletEnabled val="1"/>
        </dgm:presLayoutVars>
      </dgm:prSet>
      <dgm:spPr/>
    </dgm:pt>
    <dgm:pt modelId="{03203BF0-282B-451B-9C14-30626FE94BCB}" type="pres">
      <dgm:prSet presAssocID="{90AA1B9F-450D-4B51-BC13-F9993B9D727F}" presName="sibTrans" presStyleCnt="0"/>
      <dgm:spPr/>
    </dgm:pt>
    <dgm:pt modelId="{A883D518-86D3-47EC-A88C-706E196B2916}" type="pres">
      <dgm:prSet presAssocID="{D740E6BA-7740-4DDD-8CD8-90AF7106A00F}" presName="node" presStyleLbl="node1" presStyleIdx="4" presStyleCnt="5">
        <dgm:presLayoutVars>
          <dgm:bulletEnabled val="1"/>
        </dgm:presLayoutVars>
      </dgm:prSet>
      <dgm:spPr/>
    </dgm:pt>
  </dgm:ptLst>
  <dgm:cxnLst>
    <dgm:cxn modelId="{401CE115-8D78-4672-A2A2-9D9D5D1FE324}" srcId="{AC7FFB5E-BBB3-4259-832C-162C2D0DF508}" destId="{5E4B8A60-245A-4EDF-9D4C-8BADF5FA9ACA}" srcOrd="0" destOrd="0" parTransId="{25EB5AB3-2A94-49D7-96BB-067CB1195F56}" sibTransId="{F6C16167-C633-4752-9F5F-288C56882CDD}"/>
    <dgm:cxn modelId="{BCEE0533-A61D-4137-95C7-E7AFF68BB037}" type="presOf" srcId="{D740E6BA-7740-4DDD-8CD8-90AF7106A00F}" destId="{A883D518-86D3-47EC-A88C-706E196B2916}" srcOrd="0" destOrd="0" presId="urn:microsoft.com/office/officeart/2005/8/layout/default"/>
    <dgm:cxn modelId="{0441F85B-1BBA-47FB-A178-9403A9899A75}" type="presOf" srcId="{AC7FFB5E-BBB3-4259-832C-162C2D0DF508}" destId="{10370E53-2767-4353-A2BA-ED32811BC5BE}" srcOrd="0" destOrd="0" presId="urn:microsoft.com/office/officeart/2005/8/layout/default"/>
    <dgm:cxn modelId="{AADD475C-E04B-4964-8C93-803831C642C5}" type="presOf" srcId="{99296B94-95D0-4BB9-B4BC-27A44C2976E6}" destId="{1B3DDEA8-79C9-4460-8784-ECA9B948A62E}" srcOrd="0" destOrd="0" presId="urn:microsoft.com/office/officeart/2005/8/layout/default"/>
    <dgm:cxn modelId="{B7F1D75C-26FE-4E9D-8535-E6ACF60D262F}" srcId="{AC7FFB5E-BBB3-4259-832C-162C2D0DF508}" destId="{D740E6BA-7740-4DDD-8CD8-90AF7106A00F}" srcOrd="4" destOrd="0" parTransId="{D22C8B2A-C93C-41D7-9F6F-6BC6BB93C568}" sibTransId="{612B756D-02FA-419D-B02B-5AAF85BB872B}"/>
    <dgm:cxn modelId="{6D1C1964-FED5-4D99-91F3-048DE5677173}" srcId="{AC7FFB5E-BBB3-4259-832C-162C2D0DF508}" destId="{BFA90A28-6852-4AF7-8248-F5B9493FA761}" srcOrd="3" destOrd="0" parTransId="{D963CB5D-F128-47D7-AD75-9CAC5A238821}" sibTransId="{90AA1B9F-450D-4B51-BC13-F9993B9D727F}"/>
    <dgm:cxn modelId="{0926B247-FC89-4E63-B512-5100441502E9}" type="presOf" srcId="{5E4B8A60-245A-4EDF-9D4C-8BADF5FA9ACA}" destId="{24BA4149-9406-4629-8A8B-B71EBBFBA809}" srcOrd="0" destOrd="0" presId="urn:microsoft.com/office/officeart/2005/8/layout/default"/>
    <dgm:cxn modelId="{AD707748-F466-42E9-85E7-26B11B679058}" type="presOf" srcId="{929BE41C-EBDF-493D-B92B-8E427E0EDE39}" destId="{CD532868-0CB3-4A76-B117-1D62765C4997}" srcOrd="0" destOrd="0" presId="urn:microsoft.com/office/officeart/2005/8/layout/default"/>
    <dgm:cxn modelId="{A599F380-C7FD-46C0-9A8E-14146B424A62}" srcId="{AC7FFB5E-BBB3-4259-832C-162C2D0DF508}" destId="{99296B94-95D0-4BB9-B4BC-27A44C2976E6}" srcOrd="2" destOrd="0" parTransId="{782CE11A-FC6C-48DD-B36B-A85CD7DB2782}" sibTransId="{3C50B438-0458-4544-B5BF-E48D1640858F}"/>
    <dgm:cxn modelId="{6FBCAB83-C74D-4610-8E33-7856B872E37E}" type="presOf" srcId="{BFA90A28-6852-4AF7-8248-F5B9493FA761}" destId="{3860951D-4BE5-4FEB-8597-C45BBBE82385}" srcOrd="0" destOrd="0" presId="urn:microsoft.com/office/officeart/2005/8/layout/default"/>
    <dgm:cxn modelId="{9D9F239E-63F7-4B70-8335-7C4F3A624629}" srcId="{AC7FFB5E-BBB3-4259-832C-162C2D0DF508}" destId="{929BE41C-EBDF-493D-B92B-8E427E0EDE39}" srcOrd="1" destOrd="0" parTransId="{BC9CF672-BB96-4D20-9DDA-E7858719800F}" sibTransId="{98BAFC4F-AB27-4B25-A7CC-24B3DDDF730D}"/>
    <dgm:cxn modelId="{ED34DA80-33CF-4A1A-A28E-E355612945AF}" type="presParOf" srcId="{10370E53-2767-4353-A2BA-ED32811BC5BE}" destId="{24BA4149-9406-4629-8A8B-B71EBBFBA809}" srcOrd="0" destOrd="0" presId="urn:microsoft.com/office/officeart/2005/8/layout/default"/>
    <dgm:cxn modelId="{9E44EAC8-3760-4FAB-8D97-03D4DC9424D3}" type="presParOf" srcId="{10370E53-2767-4353-A2BA-ED32811BC5BE}" destId="{9DE5E540-8FAB-4CB7-824A-858413FA47F8}" srcOrd="1" destOrd="0" presId="urn:microsoft.com/office/officeart/2005/8/layout/default"/>
    <dgm:cxn modelId="{C95E5B15-F9C6-436F-A75E-B12FE7AF3B6F}" type="presParOf" srcId="{10370E53-2767-4353-A2BA-ED32811BC5BE}" destId="{CD532868-0CB3-4A76-B117-1D62765C4997}" srcOrd="2" destOrd="0" presId="urn:microsoft.com/office/officeart/2005/8/layout/default"/>
    <dgm:cxn modelId="{05FED7AF-0602-4842-A9DB-DAFF8B0DBCEC}" type="presParOf" srcId="{10370E53-2767-4353-A2BA-ED32811BC5BE}" destId="{B3362ECE-9051-4D63-AF73-EDB5BFEADBF1}" srcOrd="3" destOrd="0" presId="urn:microsoft.com/office/officeart/2005/8/layout/default"/>
    <dgm:cxn modelId="{409E498F-AE83-4DFE-A73B-CD767C37CA68}" type="presParOf" srcId="{10370E53-2767-4353-A2BA-ED32811BC5BE}" destId="{1B3DDEA8-79C9-4460-8784-ECA9B948A62E}" srcOrd="4" destOrd="0" presId="urn:microsoft.com/office/officeart/2005/8/layout/default"/>
    <dgm:cxn modelId="{B91B3EF7-A233-4B20-A663-F0477F8F1242}" type="presParOf" srcId="{10370E53-2767-4353-A2BA-ED32811BC5BE}" destId="{049669B9-5182-4F35-8889-E1AB2F5E3FC8}" srcOrd="5" destOrd="0" presId="urn:microsoft.com/office/officeart/2005/8/layout/default"/>
    <dgm:cxn modelId="{EA3EFE16-1B37-445D-A527-B146ACB9E96A}" type="presParOf" srcId="{10370E53-2767-4353-A2BA-ED32811BC5BE}" destId="{3860951D-4BE5-4FEB-8597-C45BBBE82385}" srcOrd="6" destOrd="0" presId="urn:microsoft.com/office/officeart/2005/8/layout/default"/>
    <dgm:cxn modelId="{D84BCF62-849C-4E21-90E0-9303D80CBDD1}" type="presParOf" srcId="{10370E53-2767-4353-A2BA-ED32811BC5BE}" destId="{03203BF0-282B-451B-9C14-30626FE94BCB}" srcOrd="7" destOrd="0" presId="urn:microsoft.com/office/officeart/2005/8/layout/default"/>
    <dgm:cxn modelId="{3922AF92-F707-4326-A4A5-0896886C7C5D}" type="presParOf" srcId="{10370E53-2767-4353-A2BA-ED32811BC5BE}" destId="{A883D518-86D3-47EC-A88C-706E196B291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A00A891-540B-4630-A578-831C54B9F33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07A59DC-C5F4-466B-BCF8-E594795F2553}">
      <dgm:prSet/>
      <dgm:spPr/>
      <dgm:t>
        <a:bodyPr/>
        <a:lstStyle/>
        <a:p>
          <a:r>
            <a:rPr lang="en-GB" dirty="0"/>
            <a:t>Look at the camera/audience</a:t>
          </a:r>
          <a:endParaRPr lang="en-US" dirty="0"/>
        </a:p>
      </dgm:t>
    </dgm:pt>
    <dgm:pt modelId="{8D9BC553-ABF9-41E9-A3ED-4DA52ECB9E46}" type="parTrans" cxnId="{30B8E5CC-5697-40D3-A3BE-610D3AE959AC}">
      <dgm:prSet/>
      <dgm:spPr/>
      <dgm:t>
        <a:bodyPr/>
        <a:lstStyle/>
        <a:p>
          <a:endParaRPr lang="en-US"/>
        </a:p>
      </dgm:t>
    </dgm:pt>
    <dgm:pt modelId="{9E0991B8-1C6C-4440-B438-24ACB135329A}" type="sibTrans" cxnId="{30B8E5CC-5697-40D3-A3BE-610D3AE959AC}">
      <dgm:prSet/>
      <dgm:spPr/>
      <dgm:t>
        <a:bodyPr/>
        <a:lstStyle/>
        <a:p>
          <a:endParaRPr lang="en-US"/>
        </a:p>
      </dgm:t>
    </dgm:pt>
    <dgm:pt modelId="{787B4EA1-E760-490F-BA70-BB042F54D4B5}">
      <dgm:prSet/>
      <dgm:spPr/>
      <dgm:t>
        <a:bodyPr/>
        <a:lstStyle/>
        <a:p>
          <a:r>
            <a:rPr lang="en-GB"/>
            <a:t>Speak at an appropriate pace </a:t>
          </a:r>
          <a:endParaRPr lang="en-US"/>
        </a:p>
      </dgm:t>
    </dgm:pt>
    <dgm:pt modelId="{2908DFA6-14AC-4DC0-A9BA-D8E0D541DF24}" type="parTrans" cxnId="{6950C752-9A62-4A3F-9B6F-88F837193EF5}">
      <dgm:prSet/>
      <dgm:spPr/>
      <dgm:t>
        <a:bodyPr/>
        <a:lstStyle/>
        <a:p>
          <a:endParaRPr lang="en-US"/>
        </a:p>
      </dgm:t>
    </dgm:pt>
    <dgm:pt modelId="{6DCB604E-72C7-4F16-9720-19335C084269}" type="sibTrans" cxnId="{6950C752-9A62-4A3F-9B6F-88F837193EF5}">
      <dgm:prSet/>
      <dgm:spPr/>
      <dgm:t>
        <a:bodyPr/>
        <a:lstStyle/>
        <a:p>
          <a:endParaRPr lang="en-US"/>
        </a:p>
      </dgm:t>
    </dgm:pt>
    <dgm:pt modelId="{47F61DD5-012B-4433-BB9A-9E5FD9B09762}">
      <dgm:prSet/>
      <dgm:spPr/>
      <dgm:t>
        <a:bodyPr/>
        <a:lstStyle/>
        <a:p>
          <a:r>
            <a:rPr lang="en-GB"/>
            <a:t>Keep your notes in order</a:t>
          </a:r>
          <a:endParaRPr lang="en-US"/>
        </a:p>
      </dgm:t>
    </dgm:pt>
    <dgm:pt modelId="{4515E3B7-6D49-40DB-9D75-EE6F1B5319CA}" type="parTrans" cxnId="{E33DB654-F5E6-48EC-A9C0-01F5046B30BB}">
      <dgm:prSet/>
      <dgm:spPr/>
      <dgm:t>
        <a:bodyPr/>
        <a:lstStyle/>
        <a:p>
          <a:endParaRPr lang="en-US"/>
        </a:p>
      </dgm:t>
    </dgm:pt>
    <dgm:pt modelId="{B900AEA4-A1A5-408E-B87A-156AB978F96D}" type="sibTrans" cxnId="{E33DB654-F5E6-48EC-A9C0-01F5046B30BB}">
      <dgm:prSet/>
      <dgm:spPr/>
      <dgm:t>
        <a:bodyPr/>
        <a:lstStyle/>
        <a:p>
          <a:endParaRPr lang="en-US"/>
        </a:p>
      </dgm:t>
    </dgm:pt>
    <dgm:pt modelId="{7AC01822-800E-4B0C-9400-4E2A3636345C}">
      <dgm:prSet/>
      <dgm:spPr/>
      <dgm:t>
        <a:bodyPr/>
        <a:lstStyle/>
        <a:p>
          <a:r>
            <a:rPr lang="en-GB"/>
            <a:t>Be natural</a:t>
          </a:r>
          <a:endParaRPr lang="en-US"/>
        </a:p>
      </dgm:t>
    </dgm:pt>
    <dgm:pt modelId="{299F3251-1C43-4B68-811C-D36B7FB8E640}" type="parTrans" cxnId="{042792E6-ED26-46A8-A3E8-FBFC1F04B07E}">
      <dgm:prSet/>
      <dgm:spPr/>
      <dgm:t>
        <a:bodyPr/>
        <a:lstStyle/>
        <a:p>
          <a:endParaRPr lang="en-US"/>
        </a:p>
      </dgm:t>
    </dgm:pt>
    <dgm:pt modelId="{7347594A-B886-4D77-9729-5463090C5B0F}" type="sibTrans" cxnId="{042792E6-ED26-46A8-A3E8-FBFC1F04B07E}">
      <dgm:prSet/>
      <dgm:spPr/>
      <dgm:t>
        <a:bodyPr/>
        <a:lstStyle/>
        <a:p>
          <a:endParaRPr lang="en-US"/>
        </a:p>
      </dgm:t>
    </dgm:pt>
    <dgm:pt modelId="{B95F1DAB-FFE6-494D-A972-7EEE366826C2}">
      <dgm:prSet/>
      <dgm:spPr/>
      <dgm:t>
        <a:bodyPr/>
        <a:lstStyle/>
        <a:p>
          <a:r>
            <a:rPr lang="en-GB" b="1"/>
            <a:t>ENJOY!</a:t>
          </a:r>
          <a:endParaRPr lang="en-US"/>
        </a:p>
      </dgm:t>
    </dgm:pt>
    <dgm:pt modelId="{1B9B8279-4A1A-45E2-872F-1CB3C02E027D}" type="parTrans" cxnId="{A535E71D-BBA8-4732-9BC5-A338157DA43C}">
      <dgm:prSet/>
      <dgm:spPr/>
      <dgm:t>
        <a:bodyPr/>
        <a:lstStyle/>
        <a:p>
          <a:endParaRPr lang="en-US"/>
        </a:p>
      </dgm:t>
    </dgm:pt>
    <dgm:pt modelId="{A0F22D0A-3C1D-476B-8E1F-9A49C49B6AE1}" type="sibTrans" cxnId="{A535E71D-BBA8-4732-9BC5-A338157DA43C}">
      <dgm:prSet/>
      <dgm:spPr/>
      <dgm:t>
        <a:bodyPr/>
        <a:lstStyle/>
        <a:p>
          <a:endParaRPr lang="en-US"/>
        </a:p>
      </dgm:t>
    </dgm:pt>
    <dgm:pt modelId="{88116966-80D7-4F4E-8AB7-3EC3167CF0F9}" type="pres">
      <dgm:prSet presAssocID="{EA00A891-540B-4630-A578-831C54B9F331}" presName="linear" presStyleCnt="0">
        <dgm:presLayoutVars>
          <dgm:animLvl val="lvl"/>
          <dgm:resizeHandles val="exact"/>
        </dgm:presLayoutVars>
      </dgm:prSet>
      <dgm:spPr/>
    </dgm:pt>
    <dgm:pt modelId="{A089230F-ECD5-4F98-B0E0-01AE39F88ABB}" type="pres">
      <dgm:prSet presAssocID="{607A59DC-C5F4-466B-BCF8-E594795F255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1853FE7-CA79-47B8-B352-A834F1D02F63}" type="pres">
      <dgm:prSet presAssocID="{9E0991B8-1C6C-4440-B438-24ACB135329A}" presName="spacer" presStyleCnt="0"/>
      <dgm:spPr/>
    </dgm:pt>
    <dgm:pt modelId="{5E764962-5EE6-464A-87F1-D817C583B87F}" type="pres">
      <dgm:prSet presAssocID="{787B4EA1-E760-490F-BA70-BB042F54D4B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A7D55BB-84AD-494F-9B8B-F4411640F48D}" type="pres">
      <dgm:prSet presAssocID="{6DCB604E-72C7-4F16-9720-19335C084269}" presName="spacer" presStyleCnt="0"/>
      <dgm:spPr/>
    </dgm:pt>
    <dgm:pt modelId="{9B043462-59E2-4C96-BED3-FB4C5D8BB8E1}" type="pres">
      <dgm:prSet presAssocID="{47F61DD5-012B-4433-BB9A-9E5FD9B0976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9D7CDBF-CD96-4624-B932-EBFE33694F42}" type="pres">
      <dgm:prSet presAssocID="{B900AEA4-A1A5-408E-B87A-156AB978F96D}" presName="spacer" presStyleCnt="0"/>
      <dgm:spPr/>
    </dgm:pt>
    <dgm:pt modelId="{7407B1B8-5877-4871-993B-9D5E4E36C29A}" type="pres">
      <dgm:prSet presAssocID="{7AC01822-800E-4B0C-9400-4E2A3636345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F6A373A-673F-47E5-9D5B-4DE077C9697C}" type="pres">
      <dgm:prSet presAssocID="{7347594A-B886-4D77-9729-5463090C5B0F}" presName="spacer" presStyleCnt="0"/>
      <dgm:spPr/>
    </dgm:pt>
    <dgm:pt modelId="{0E748567-447E-4585-ACAD-97A4324FE867}" type="pres">
      <dgm:prSet presAssocID="{B95F1DAB-FFE6-494D-A972-7EEE366826C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49BFA1C-C834-4309-9869-7F1CC046F238}" type="presOf" srcId="{B95F1DAB-FFE6-494D-A972-7EEE366826C2}" destId="{0E748567-447E-4585-ACAD-97A4324FE867}" srcOrd="0" destOrd="0" presId="urn:microsoft.com/office/officeart/2005/8/layout/vList2"/>
    <dgm:cxn modelId="{A535E71D-BBA8-4732-9BC5-A338157DA43C}" srcId="{EA00A891-540B-4630-A578-831C54B9F331}" destId="{B95F1DAB-FFE6-494D-A972-7EEE366826C2}" srcOrd="4" destOrd="0" parTransId="{1B9B8279-4A1A-45E2-872F-1CB3C02E027D}" sibTransId="{A0F22D0A-3C1D-476B-8E1F-9A49C49B6AE1}"/>
    <dgm:cxn modelId="{195C0547-DE7D-43E8-955A-ABD92A6287D0}" type="presOf" srcId="{EA00A891-540B-4630-A578-831C54B9F331}" destId="{88116966-80D7-4F4E-8AB7-3EC3167CF0F9}" srcOrd="0" destOrd="0" presId="urn:microsoft.com/office/officeart/2005/8/layout/vList2"/>
    <dgm:cxn modelId="{3F31B46D-AB40-4266-8089-6E226F0D5DBA}" type="presOf" srcId="{607A59DC-C5F4-466B-BCF8-E594795F2553}" destId="{A089230F-ECD5-4F98-B0E0-01AE39F88ABB}" srcOrd="0" destOrd="0" presId="urn:microsoft.com/office/officeart/2005/8/layout/vList2"/>
    <dgm:cxn modelId="{6950C752-9A62-4A3F-9B6F-88F837193EF5}" srcId="{EA00A891-540B-4630-A578-831C54B9F331}" destId="{787B4EA1-E760-490F-BA70-BB042F54D4B5}" srcOrd="1" destOrd="0" parTransId="{2908DFA6-14AC-4DC0-A9BA-D8E0D541DF24}" sibTransId="{6DCB604E-72C7-4F16-9720-19335C084269}"/>
    <dgm:cxn modelId="{E33DB654-F5E6-48EC-A9C0-01F5046B30BB}" srcId="{EA00A891-540B-4630-A578-831C54B9F331}" destId="{47F61DD5-012B-4433-BB9A-9E5FD9B09762}" srcOrd="2" destOrd="0" parTransId="{4515E3B7-6D49-40DB-9D75-EE6F1B5319CA}" sibTransId="{B900AEA4-A1A5-408E-B87A-156AB978F96D}"/>
    <dgm:cxn modelId="{6A9F4090-D9DF-4E38-91F4-4D6250D0646F}" type="presOf" srcId="{787B4EA1-E760-490F-BA70-BB042F54D4B5}" destId="{5E764962-5EE6-464A-87F1-D817C583B87F}" srcOrd="0" destOrd="0" presId="urn:microsoft.com/office/officeart/2005/8/layout/vList2"/>
    <dgm:cxn modelId="{69B4CBBF-1E7E-44EE-970B-5FDB4C0C0B41}" type="presOf" srcId="{7AC01822-800E-4B0C-9400-4E2A3636345C}" destId="{7407B1B8-5877-4871-993B-9D5E4E36C29A}" srcOrd="0" destOrd="0" presId="urn:microsoft.com/office/officeart/2005/8/layout/vList2"/>
    <dgm:cxn modelId="{30B8E5CC-5697-40D3-A3BE-610D3AE959AC}" srcId="{EA00A891-540B-4630-A578-831C54B9F331}" destId="{607A59DC-C5F4-466B-BCF8-E594795F2553}" srcOrd="0" destOrd="0" parTransId="{8D9BC553-ABF9-41E9-A3ED-4DA52ECB9E46}" sibTransId="{9E0991B8-1C6C-4440-B438-24ACB135329A}"/>
    <dgm:cxn modelId="{CDCF32CF-8D82-4581-9FB6-DBF14BF44308}" type="presOf" srcId="{47F61DD5-012B-4433-BB9A-9E5FD9B09762}" destId="{9B043462-59E2-4C96-BED3-FB4C5D8BB8E1}" srcOrd="0" destOrd="0" presId="urn:microsoft.com/office/officeart/2005/8/layout/vList2"/>
    <dgm:cxn modelId="{042792E6-ED26-46A8-A3E8-FBFC1F04B07E}" srcId="{EA00A891-540B-4630-A578-831C54B9F331}" destId="{7AC01822-800E-4B0C-9400-4E2A3636345C}" srcOrd="3" destOrd="0" parTransId="{299F3251-1C43-4B68-811C-D36B7FB8E640}" sibTransId="{7347594A-B886-4D77-9729-5463090C5B0F}"/>
    <dgm:cxn modelId="{A2CBF65F-1798-485F-BC05-4236499BEE3A}" type="presParOf" srcId="{88116966-80D7-4F4E-8AB7-3EC3167CF0F9}" destId="{A089230F-ECD5-4F98-B0E0-01AE39F88ABB}" srcOrd="0" destOrd="0" presId="urn:microsoft.com/office/officeart/2005/8/layout/vList2"/>
    <dgm:cxn modelId="{88CC5C3B-4BB7-421A-AA52-5E7BC5323ED9}" type="presParOf" srcId="{88116966-80D7-4F4E-8AB7-3EC3167CF0F9}" destId="{91853FE7-CA79-47B8-B352-A834F1D02F63}" srcOrd="1" destOrd="0" presId="urn:microsoft.com/office/officeart/2005/8/layout/vList2"/>
    <dgm:cxn modelId="{D496CFAC-797D-4108-9584-1943AE97C505}" type="presParOf" srcId="{88116966-80D7-4F4E-8AB7-3EC3167CF0F9}" destId="{5E764962-5EE6-464A-87F1-D817C583B87F}" srcOrd="2" destOrd="0" presId="urn:microsoft.com/office/officeart/2005/8/layout/vList2"/>
    <dgm:cxn modelId="{1C681934-1DFB-4D60-9F84-E81244A0E10C}" type="presParOf" srcId="{88116966-80D7-4F4E-8AB7-3EC3167CF0F9}" destId="{DA7D55BB-84AD-494F-9B8B-F4411640F48D}" srcOrd="3" destOrd="0" presId="urn:microsoft.com/office/officeart/2005/8/layout/vList2"/>
    <dgm:cxn modelId="{5918120C-AFD8-46C2-837F-05FE739FF389}" type="presParOf" srcId="{88116966-80D7-4F4E-8AB7-3EC3167CF0F9}" destId="{9B043462-59E2-4C96-BED3-FB4C5D8BB8E1}" srcOrd="4" destOrd="0" presId="urn:microsoft.com/office/officeart/2005/8/layout/vList2"/>
    <dgm:cxn modelId="{C32682B7-1502-4E2B-92BF-46EACF8C8A88}" type="presParOf" srcId="{88116966-80D7-4F4E-8AB7-3EC3167CF0F9}" destId="{C9D7CDBF-CD96-4624-B932-EBFE33694F42}" srcOrd="5" destOrd="0" presId="urn:microsoft.com/office/officeart/2005/8/layout/vList2"/>
    <dgm:cxn modelId="{C4835DD0-2A91-4340-BC0D-26A88F27F430}" type="presParOf" srcId="{88116966-80D7-4F4E-8AB7-3EC3167CF0F9}" destId="{7407B1B8-5877-4871-993B-9D5E4E36C29A}" srcOrd="6" destOrd="0" presId="urn:microsoft.com/office/officeart/2005/8/layout/vList2"/>
    <dgm:cxn modelId="{D6FD33FB-6289-4ED8-801B-748A039FB314}" type="presParOf" srcId="{88116966-80D7-4F4E-8AB7-3EC3167CF0F9}" destId="{3F6A373A-673F-47E5-9D5B-4DE077C9697C}" srcOrd="7" destOrd="0" presId="urn:microsoft.com/office/officeart/2005/8/layout/vList2"/>
    <dgm:cxn modelId="{1CEF1003-EA15-4ED8-A6DF-E9C7DB96C95F}" type="presParOf" srcId="{88116966-80D7-4F4E-8AB7-3EC3167CF0F9}" destId="{0E748567-447E-4585-ACAD-97A4324FE86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332D6B-392A-47F3-BB4E-6054E07F2DBD}">
      <dsp:nvSpPr>
        <dsp:cNvPr id="0" name=""/>
        <dsp:cNvSpPr/>
      </dsp:nvSpPr>
      <dsp:spPr>
        <a:xfrm>
          <a:off x="0" y="628"/>
          <a:ext cx="503148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6D456-2214-4943-B2CD-AC9AB0189C11}">
      <dsp:nvSpPr>
        <dsp:cNvPr id="0" name=""/>
        <dsp:cNvSpPr/>
      </dsp:nvSpPr>
      <dsp:spPr>
        <a:xfrm>
          <a:off x="0" y="628"/>
          <a:ext cx="5031485" cy="1028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Length of time is an important consideration </a:t>
          </a:r>
          <a:endParaRPr lang="en-US" sz="1900" kern="1200"/>
        </a:p>
      </dsp:txBody>
      <dsp:txXfrm>
        <a:off x="0" y="628"/>
        <a:ext cx="5031485" cy="1028766"/>
      </dsp:txXfrm>
    </dsp:sp>
    <dsp:sp modelId="{AAA86295-FEA7-41C5-8363-0613C2296119}">
      <dsp:nvSpPr>
        <dsp:cNvPr id="0" name=""/>
        <dsp:cNvSpPr/>
      </dsp:nvSpPr>
      <dsp:spPr>
        <a:xfrm>
          <a:off x="0" y="1029394"/>
          <a:ext cx="5031485" cy="0"/>
        </a:xfrm>
        <a:prstGeom prst="line">
          <a:avLst/>
        </a:prstGeom>
        <a:solidFill>
          <a:schemeClr val="accent5">
            <a:hueOff val="366584"/>
            <a:satOff val="1684"/>
            <a:lumOff val="-588"/>
            <a:alphaOff val="0"/>
          </a:schemeClr>
        </a:solidFill>
        <a:ln w="12700" cap="flat" cmpd="sng" algn="ctr">
          <a:solidFill>
            <a:schemeClr val="accent5">
              <a:hueOff val="366584"/>
              <a:satOff val="1684"/>
              <a:lumOff val="-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10BCE-E948-4F00-8A63-9551E4449B4B}">
      <dsp:nvSpPr>
        <dsp:cNvPr id="0" name=""/>
        <dsp:cNvSpPr/>
      </dsp:nvSpPr>
      <dsp:spPr>
        <a:xfrm>
          <a:off x="0" y="1029394"/>
          <a:ext cx="5031485" cy="1028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Too short - superficial coverage</a:t>
          </a:r>
          <a:endParaRPr lang="en-US" sz="1900" kern="1200"/>
        </a:p>
      </dsp:txBody>
      <dsp:txXfrm>
        <a:off x="0" y="1029394"/>
        <a:ext cx="5031485" cy="1028766"/>
      </dsp:txXfrm>
    </dsp:sp>
    <dsp:sp modelId="{230934BB-2AB5-47D2-BAD6-7AFF7E6B20E2}">
      <dsp:nvSpPr>
        <dsp:cNvPr id="0" name=""/>
        <dsp:cNvSpPr/>
      </dsp:nvSpPr>
      <dsp:spPr>
        <a:xfrm>
          <a:off x="0" y="2058160"/>
          <a:ext cx="5031485" cy="0"/>
        </a:xfrm>
        <a:prstGeom prst="line">
          <a:avLst/>
        </a:prstGeom>
        <a:solidFill>
          <a:schemeClr val="accent5">
            <a:hueOff val="733168"/>
            <a:satOff val="3368"/>
            <a:lumOff val="-1177"/>
            <a:alphaOff val="0"/>
          </a:schemeClr>
        </a:solidFill>
        <a:ln w="12700" cap="flat" cmpd="sng" algn="ctr">
          <a:solidFill>
            <a:schemeClr val="accent5">
              <a:hueOff val="733168"/>
              <a:satOff val="3368"/>
              <a:lumOff val="-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49FDA-B329-4BF3-897B-99CB8F378659}">
      <dsp:nvSpPr>
        <dsp:cNvPr id="0" name=""/>
        <dsp:cNvSpPr/>
      </dsp:nvSpPr>
      <dsp:spPr>
        <a:xfrm>
          <a:off x="0" y="2058160"/>
          <a:ext cx="5031485" cy="1028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Too long – rambling</a:t>
          </a:r>
          <a:endParaRPr lang="en-US" sz="1900" kern="1200"/>
        </a:p>
      </dsp:txBody>
      <dsp:txXfrm>
        <a:off x="0" y="2058160"/>
        <a:ext cx="5031485" cy="1028766"/>
      </dsp:txXfrm>
    </dsp:sp>
    <dsp:sp modelId="{8D5D0690-B8AC-4E4E-911E-3676D7B4CA75}">
      <dsp:nvSpPr>
        <dsp:cNvPr id="0" name=""/>
        <dsp:cNvSpPr/>
      </dsp:nvSpPr>
      <dsp:spPr>
        <a:xfrm>
          <a:off x="0" y="3086927"/>
          <a:ext cx="5031485" cy="0"/>
        </a:xfrm>
        <a:prstGeom prst="line">
          <a:avLst/>
        </a:prstGeom>
        <a:solidFill>
          <a:schemeClr val="accent5">
            <a:hueOff val="1099752"/>
            <a:satOff val="5051"/>
            <a:lumOff val="-1765"/>
            <a:alphaOff val="0"/>
          </a:schemeClr>
        </a:solidFill>
        <a:ln w="12700" cap="flat" cmpd="sng" algn="ctr">
          <a:solidFill>
            <a:schemeClr val="accent5">
              <a:hueOff val="1099752"/>
              <a:satOff val="5051"/>
              <a:lumOff val="-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E7D724-ED10-4FDD-B4C3-241421A17FC3}">
      <dsp:nvSpPr>
        <dsp:cNvPr id="0" name=""/>
        <dsp:cNvSpPr/>
      </dsp:nvSpPr>
      <dsp:spPr>
        <a:xfrm>
          <a:off x="0" y="3086927"/>
          <a:ext cx="5031485" cy="1028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10 mins</a:t>
          </a:r>
          <a:endParaRPr lang="en-US" sz="1900" kern="1200" dirty="0"/>
        </a:p>
      </dsp:txBody>
      <dsp:txXfrm>
        <a:off x="0" y="3086927"/>
        <a:ext cx="5031485" cy="1028766"/>
      </dsp:txXfrm>
    </dsp:sp>
    <dsp:sp modelId="{0141E28E-081A-474A-BDAD-BF7B554462AF}">
      <dsp:nvSpPr>
        <dsp:cNvPr id="0" name=""/>
        <dsp:cNvSpPr/>
      </dsp:nvSpPr>
      <dsp:spPr>
        <a:xfrm>
          <a:off x="0" y="4115693"/>
          <a:ext cx="5031485" cy="0"/>
        </a:xfrm>
        <a:prstGeom prst="line">
          <a:avLst/>
        </a:prstGeom>
        <a:solidFill>
          <a:schemeClr val="accent5">
            <a:hueOff val="1466336"/>
            <a:satOff val="6735"/>
            <a:lumOff val="-2353"/>
            <a:alphaOff val="0"/>
          </a:schemeClr>
        </a:solidFill>
        <a:ln w="12700" cap="flat" cmpd="sng" algn="ctr">
          <a:solidFill>
            <a:schemeClr val="accent5">
              <a:hueOff val="1466336"/>
              <a:satOff val="6735"/>
              <a:lumOff val="-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C8131F-79E8-437F-8A38-A39A9FB100C7}">
      <dsp:nvSpPr>
        <dsp:cNvPr id="0" name=""/>
        <dsp:cNvSpPr/>
      </dsp:nvSpPr>
      <dsp:spPr>
        <a:xfrm>
          <a:off x="0" y="4115693"/>
          <a:ext cx="5031485" cy="1028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0" y="4115693"/>
        <a:ext cx="5031485" cy="10287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6F239D-6EB5-4BFC-A601-F2572FA6EC2F}">
      <dsp:nvSpPr>
        <dsp:cNvPr id="0" name=""/>
        <dsp:cNvSpPr/>
      </dsp:nvSpPr>
      <dsp:spPr>
        <a:xfrm>
          <a:off x="0" y="89995"/>
          <a:ext cx="5031485" cy="160319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An introduction</a:t>
          </a:r>
          <a:endParaRPr lang="en-US" sz="2700" kern="1200"/>
        </a:p>
      </dsp:txBody>
      <dsp:txXfrm>
        <a:off x="78261" y="168256"/>
        <a:ext cx="4874963" cy="1446670"/>
      </dsp:txXfrm>
    </dsp:sp>
    <dsp:sp modelId="{4674984E-B7A5-4C31-9B65-443190C099FA}">
      <dsp:nvSpPr>
        <dsp:cNvPr id="0" name=""/>
        <dsp:cNvSpPr/>
      </dsp:nvSpPr>
      <dsp:spPr>
        <a:xfrm>
          <a:off x="0" y="1770947"/>
          <a:ext cx="5031485" cy="1603192"/>
        </a:xfrm>
        <a:prstGeom prst="roundRect">
          <a:avLst/>
        </a:prstGeom>
        <a:solidFill>
          <a:schemeClr val="accent2">
            <a:hueOff val="1513118"/>
            <a:satOff val="-3286"/>
            <a:lumOff val="-40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 discussion of the main points</a:t>
          </a:r>
          <a:endParaRPr lang="en-US" sz="2700" kern="1200"/>
        </a:p>
      </dsp:txBody>
      <dsp:txXfrm>
        <a:off x="78261" y="1849208"/>
        <a:ext cx="4874963" cy="1446670"/>
      </dsp:txXfrm>
    </dsp:sp>
    <dsp:sp modelId="{A14FF16C-83B0-401C-B8F7-5EAC72B52AAB}">
      <dsp:nvSpPr>
        <dsp:cNvPr id="0" name=""/>
        <dsp:cNvSpPr/>
      </dsp:nvSpPr>
      <dsp:spPr>
        <a:xfrm>
          <a:off x="0" y="3451900"/>
          <a:ext cx="5031485" cy="1603192"/>
        </a:xfrm>
        <a:prstGeom prst="roundRect">
          <a:avLst/>
        </a:prstGeom>
        <a:solidFill>
          <a:schemeClr val="accent2">
            <a:hueOff val="3026236"/>
            <a:satOff val="-6572"/>
            <a:lumOff val="-80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 conclusion</a:t>
          </a:r>
          <a:endParaRPr lang="en-US" sz="2700" kern="1200"/>
        </a:p>
      </dsp:txBody>
      <dsp:txXfrm>
        <a:off x="78261" y="3530161"/>
        <a:ext cx="4874963" cy="14466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7A7487-BF5E-4D66-A3F4-2A3EC0F12BFD}">
      <dsp:nvSpPr>
        <dsp:cNvPr id="0" name=""/>
        <dsp:cNvSpPr/>
      </dsp:nvSpPr>
      <dsp:spPr>
        <a:xfrm>
          <a:off x="2278606" y="649512"/>
          <a:ext cx="4925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503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1780" y="692616"/>
        <a:ext cx="26155" cy="5231"/>
      </dsp:txXfrm>
    </dsp:sp>
    <dsp:sp modelId="{DD98D6C1-B35D-4A5C-9CBA-F2AB0FC6D412}">
      <dsp:nvSpPr>
        <dsp:cNvPr id="0" name=""/>
        <dsp:cNvSpPr/>
      </dsp:nvSpPr>
      <dsp:spPr>
        <a:xfrm>
          <a:off x="6041" y="12922"/>
          <a:ext cx="2274364" cy="13646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446" tIns="116982" rIns="111446" bIns="11698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Clear</a:t>
          </a:r>
          <a:endParaRPr lang="en-US" sz="1600" kern="1200"/>
        </a:p>
      </dsp:txBody>
      <dsp:txXfrm>
        <a:off x="6041" y="12922"/>
        <a:ext cx="2274364" cy="1364618"/>
      </dsp:txXfrm>
    </dsp:sp>
    <dsp:sp modelId="{20A21F1A-CF91-478A-ABA7-26F187025F77}">
      <dsp:nvSpPr>
        <dsp:cNvPr id="0" name=""/>
        <dsp:cNvSpPr/>
      </dsp:nvSpPr>
      <dsp:spPr>
        <a:xfrm>
          <a:off x="5076074" y="649512"/>
          <a:ext cx="4925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503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09249" y="692616"/>
        <a:ext cx="26155" cy="5231"/>
      </dsp:txXfrm>
    </dsp:sp>
    <dsp:sp modelId="{C064B03A-2741-49F5-9D7C-DE45A199ECA1}">
      <dsp:nvSpPr>
        <dsp:cNvPr id="0" name=""/>
        <dsp:cNvSpPr/>
      </dsp:nvSpPr>
      <dsp:spPr>
        <a:xfrm>
          <a:off x="2803510" y="12922"/>
          <a:ext cx="2274364" cy="136461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446" tIns="116982" rIns="111446" bIns="11698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Don’t put too many words on the slide/poster</a:t>
          </a:r>
          <a:endParaRPr lang="en-US" sz="1600" kern="1200"/>
        </a:p>
      </dsp:txBody>
      <dsp:txXfrm>
        <a:off x="2803510" y="12922"/>
        <a:ext cx="2274364" cy="1364618"/>
      </dsp:txXfrm>
    </dsp:sp>
    <dsp:sp modelId="{2385E083-B51D-4C52-AA18-E6014753C277}">
      <dsp:nvSpPr>
        <dsp:cNvPr id="0" name=""/>
        <dsp:cNvSpPr/>
      </dsp:nvSpPr>
      <dsp:spPr>
        <a:xfrm>
          <a:off x="1143224" y="1375741"/>
          <a:ext cx="5594936" cy="492503"/>
        </a:xfrm>
        <a:custGeom>
          <a:avLst/>
          <a:gdLst/>
          <a:ahLst/>
          <a:cxnLst/>
          <a:rect l="0" t="0" r="0" b="0"/>
          <a:pathLst>
            <a:path>
              <a:moveTo>
                <a:pt x="5594936" y="0"/>
              </a:moveTo>
              <a:lnTo>
                <a:pt x="5594936" y="263351"/>
              </a:lnTo>
              <a:lnTo>
                <a:pt x="0" y="263351"/>
              </a:lnTo>
              <a:lnTo>
                <a:pt x="0" y="492503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00209" y="1619377"/>
        <a:ext cx="280966" cy="5231"/>
      </dsp:txXfrm>
    </dsp:sp>
    <dsp:sp modelId="{937D8929-7BF6-44B5-B2FF-E5D993F4A4CD}">
      <dsp:nvSpPr>
        <dsp:cNvPr id="0" name=""/>
        <dsp:cNvSpPr/>
      </dsp:nvSpPr>
      <dsp:spPr>
        <a:xfrm>
          <a:off x="5600978" y="12922"/>
          <a:ext cx="2274364" cy="136461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446" tIns="116982" rIns="111446" bIns="11698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visuals</a:t>
          </a:r>
          <a:endParaRPr lang="en-US" sz="1600" kern="1200"/>
        </a:p>
      </dsp:txBody>
      <dsp:txXfrm>
        <a:off x="5600978" y="12922"/>
        <a:ext cx="2274364" cy="1364618"/>
      </dsp:txXfrm>
    </dsp:sp>
    <dsp:sp modelId="{0B4830B1-7F93-478B-A7FD-EE93C1A66662}">
      <dsp:nvSpPr>
        <dsp:cNvPr id="0" name=""/>
        <dsp:cNvSpPr/>
      </dsp:nvSpPr>
      <dsp:spPr>
        <a:xfrm>
          <a:off x="2278606" y="2537234"/>
          <a:ext cx="4925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503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1780" y="2580339"/>
        <a:ext cx="26155" cy="5231"/>
      </dsp:txXfrm>
    </dsp:sp>
    <dsp:sp modelId="{02BB3674-6F3A-480A-B594-66F30F9492BA}">
      <dsp:nvSpPr>
        <dsp:cNvPr id="0" name=""/>
        <dsp:cNvSpPr/>
      </dsp:nvSpPr>
      <dsp:spPr>
        <a:xfrm>
          <a:off x="6041" y="1900645"/>
          <a:ext cx="2274364" cy="13646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446" tIns="116982" rIns="111446" bIns="11698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headings</a:t>
          </a:r>
          <a:endParaRPr lang="en-US" sz="1600" kern="1200"/>
        </a:p>
      </dsp:txBody>
      <dsp:txXfrm>
        <a:off x="6041" y="1900645"/>
        <a:ext cx="2274364" cy="1364618"/>
      </dsp:txXfrm>
    </dsp:sp>
    <dsp:sp modelId="{7FDE5C18-6D5F-41FF-90DB-5C829E738243}">
      <dsp:nvSpPr>
        <dsp:cNvPr id="0" name=""/>
        <dsp:cNvSpPr/>
      </dsp:nvSpPr>
      <dsp:spPr>
        <a:xfrm>
          <a:off x="5076074" y="2537234"/>
          <a:ext cx="4925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503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09249" y="2580339"/>
        <a:ext cx="26155" cy="5231"/>
      </dsp:txXfrm>
    </dsp:sp>
    <dsp:sp modelId="{31F30BEB-0449-43BA-8D74-F52389A53A07}">
      <dsp:nvSpPr>
        <dsp:cNvPr id="0" name=""/>
        <dsp:cNvSpPr/>
      </dsp:nvSpPr>
      <dsp:spPr>
        <a:xfrm>
          <a:off x="2803510" y="1900645"/>
          <a:ext cx="2274364" cy="136461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446" tIns="116982" rIns="111446" bIns="11698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Make it look as nice as you can</a:t>
          </a:r>
          <a:endParaRPr lang="en-US" sz="1600" kern="1200"/>
        </a:p>
      </dsp:txBody>
      <dsp:txXfrm>
        <a:off x="2803510" y="1900645"/>
        <a:ext cx="2274364" cy="1364618"/>
      </dsp:txXfrm>
    </dsp:sp>
    <dsp:sp modelId="{BEE15FD4-8C7F-41E5-95FD-6E38B33CB630}">
      <dsp:nvSpPr>
        <dsp:cNvPr id="0" name=""/>
        <dsp:cNvSpPr/>
      </dsp:nvSpPr>
      <dsp:spPr>
        <a:xfrm>
          <a:off x="5600978" y="1900645"/>
          <a:ext cx="2274364" cy="13646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446" tIns="116982" rIns="111446" bIns="11698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Short references are needed on the poster/slideshow</a:t>
          </a:r>
          <a:endParaRPr lang="en-US" sz="1600" kern="1200"/>
        </a:p>
      </dsp:txBody>
      <dsp:txXfrm>
        <a:off x="5600978" y="1900645"/>
        <a:ext cx="2274364" cy="13646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2FCB91-B424-4603-8B6C-56A329550BF5}">
      <dsp:nvSpPr>
        <dsp:cNvPr id="0" name=""/>
        <dsp:cNvSpPr/>
      </dsp:nvSpPr>
      <dsp:spPr>
        <a:xfrm>
          <a:off x="0" y="0"/>
          <a:ext cx="2462932" cy="327818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0" tIns="330200" rIns="192020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baseline="0"/>
            <a:t>Introduce yourself and your topic</a:t>
          </a:r>
          <a:endParaRPr lang="en-US" sz="1400" kern="1200"/>
        </a:p>
      </dsp:txBody>
      <dsp:txXfrm>
        <a:off x="0" y="1245711"/>
        <a:ext cx="2462932" cy="1966912"/>
      </dsp:txXfrm>
    </dsp:sp>
    <dsp:sp modelId="{13C60524-D98C-444B-B20C-4B90831BB43F}">
      <dsp:nvSpPr>
        <dsp:cNvPr id="0" name=""/>
        <dsp:cNvSpPr/>
      </dsp:nvSpPr>
      <dsp:spPr>
        <a:xfrm>
          <a:off x="739738" y="327818"/>
          <a:ext cx="983456" cy="9834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674" tIns="12700" rIns="76674" bIns="1270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</a:t>
          </a:r>
        </a:p>
      </dsp:txBody>
      <dsp:txXfrm>
        <a:off x="883762" y="471842"/>
        <a:ext cx="695408" cy="695408"/>
      </dsp:txXfrm>
    </dsp:sp>
    <dsp:sp modelId="{CD58B478-22DD-4151-BED4-83DEF761873A}">
      <dsp:nvSpPr>
        <dsp:cNvPr id="0" name=""/>
        <dsp:cNvSpPr/>
      </dsp:nvSpPr>
      <dsp:spPr>
        <a:xfrm>
          <a:off x="0" y="3278115"/>
          <a:ext cx="2462932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532033-EB80-477F-8D57-5641AEB53826}">
      <dsp:nvSpPr>
        <dsp:cNvPr id="0" name=""/>
        <dsp:cNvSpPr/>
      </dsp:nvSpPr>
      <dsp:spPr>
        <a:xfrm>
          <a:off x="2709226" y="0"/>
          <a:ext cx="2462932" cy="327818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0" tIns="330200" rIns="192020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baseline="0"/>
            <a:t>Get the audience’s attention and interest</a:t>
          </a:r>
          <a:endParaRPr lang="en-US" sz="1400" kern="1200"/>
        </a:p>
      </dsp:txBody>
      <dsp:txXfrm>
        <a:off x="2709226" y="1245711"/>
        <a:ext cx="2462932" cy="1966912"/>
      </dsp:txXfrm>
    </dsp:sp>
    <dsp:sp modelId="{B42D7C57-EEDC-4B1C-8E2D-68D89598D7EF}">
      <dsp:nvSpPr>
        <dsp:cNvPr id="0" name=""/>
        <dsp:cNvSpPr/>
      </dsp:nvSpPr>
      <dsp:spPr>
        <a:xfrm>
          <a:off x="3448964" y="327818"/>
          <a:ext cx="983456" cy="9834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674" tIns="12700" rIns="76674" bIns="1270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2</a:t>
          </a:r>
        </a:p>
      </dsp:txBody>
      <dsp:txXfrm>
        <a:off x="3592988" y="471842"/>
        <a:ext cx="695408" cy="695408"/>
      </dsp:txXfrm>
    </dsp:sp>
    <dsp:sp modelId="{6E8EC68E-6226-4304-8382-30A317AB82B3}">
      <dsp:nvSpPr>
        <dsp:cNvPr id="0" name=""/>
        <dsp:cNvSpPr/>
      </dsp:nvSpPr>
      <dsp:spPr>
        <a:xfrm>
          <a:off x="2709226" y="3278115"/>
          <a:ext cx="2462932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4A20F-3407-4351-BCE0-C11CDC7E0F31}">
      <dsp:nvSpPr>
        <dsp:cNvPr id="0" name=""/>
        <dsp:cNvSpPr/>
      </dsp:nvSpPr>
      <dsp:spPr>
        <a:xfrm>
          <a:off x="5418452" y="0"/>
          <a:ext cx="2462932" cy="327818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0" tIns="330200" rIns="192020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baseline="0"/>
            <a:t>When using quotations, reference the author and read it word for word</a:t>
          </a:r>
          <a:endParaRPr lang="en-US" sz="1400" kern="1200"/>
        </a:p>
      </dsp:txBody>
      <dsp:txXfrm>
        <a:off x="5418452" y="1245711"/>
        <a:ext cx="2462932" cy="1966912"/>
      </dsp:txXfrm>
    </dsp:sp>
    <dsp:sp modelId="{46F963EF-ECFC-492E-9E43-A296B10A52CC}">
      <dsp:nvSpPr>
        <dsp:cNvPr id="0" name=""/>
        <dsp:cNvSpPr/>
      </dsp:nvSpPr>
      <dsp:spPr>
        <a:xfrm>
          <a:off x="6158190" y="327818"/>
          <a:ext cx="983456" cy="98345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674" tIns="12700" rIns="76674" bIns="1270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3</a:t>
          </a:r>
        </a:p>
      </dsp:txBody>
      <dsp:txXfrm>
        <a:off x="6302214" y="471842"/>
        <a:ext cx="695408" cy="695408"/>
      </dsp:txXfrm>
    </dsp:sp>
    <dsp:sp modelId="{7C5A161C-179F-4CAA-9B2C-7D80D6649A63}">
      <dsp:nvSpPr>
        <dsp:cNvPr id="0" name=""/>
        <dsp:cNvSpPr/>
      </dsp:nvSpPr>
      <dsp:spPr>
        <a:xfrm>
          <a:off x="5418452" y="3278115"/>
          <a:ext cx="2462932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BA4149-9406-4629-8A8B-B71EBBFBA809}">
      <dsp:nvSpPr>
        <dsp:cNvPr id="0" name=""/>
        <dsp:cNvSpPr/>
      </dsp:nvSpPr>
      <dsp:spPr>
        <a:xfrm>
          <a:off x="342552" y="2698"/>
          <a:ext cx="2526326" cy="15157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Only use 3 to 5 main points</a:t>
          </a:r>
          <a:endParaRPr lang="en-US" sz="2400" kern="1200"/>
        </a:p>
      </dsp:txBody>
      <dsp:txXfrm>
        <a:off x="342552" y="2698"/>
        <a:ext cx="2526326" cy="1515795"/>
      </dsp:txXfrm>
    </dsp:sp>
    <dsp:sp modelId="{CD532868-0CB3-4A76-B117-1D62765C4997}">
      <dsp:nvSpPr>
        <dsp:cNvPr id="0" name=""/>
        <dsp:cNvSpPr/>
      </dsp:nvSpPr>
      <dsp:spPr>
        <a:xfrm>
          <a:off x="3121511" y="2698"/>
          <a:ext cx="2526326" cy="1515795"/>
        </a:xfrm>
        <a:prstGeom prst="rect">
          <a:avLst/>
        </a:prstGeom>
        <a:solidFill>
          <a:schemeClr val="accent5">
            <a:hueOff val="366584"/>
            <a:satOff val="1684"/>
            <a:lumOff val="-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Logical progression</a:t>
          </a:r>
          <a:endParaRPr lang="en-US" sz="2400" kern="1200"/>
        </a:p>
      </dsp:txBody>
      <dsp:txXfrm>
        <a:off x="3121511" y="2698"/>
        <a:ext cx="2526326" cy="1515795"/>
      </dsp:txXfrm>
    </dsp:sp>
    <dsp:sp modelId="{1B3DDEA8-79C9-4460-8784-ECA9B948A62E}">
      <dsp:nvSpPr>
        <dsp:cNvPr id="0" name=""/>
        <dsp:cNvSpPr/>
      </dsp:nvSpPr>
      <dsp:spPr>
        <a:xfrm>
          <a:off x="5900470" y="2698"/>
          <a:ext cx="2526326" cy="1515795"/>
        </a:xfrm>
        <a:prstGeom prst="rect">
          <a:avLst/>
        </a:prstGeom>
        <a:solidFill>
          <a:schemeClr val="accent5">
            <a:hueOff val="733168"/>
            <a:satOff val="3368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Dates - link key dates together</a:t>
          </a:r>
          <a:endParaRPr lang="en-US" sz="2400" kern="1200"/>
        </a:p>
      </dsp:txBody>
      <dsp:txXfrm>
        <a:off x="5900470" y="2698"/>
        <a:ext cx="2526326" cy="1515795"/>
      </dsp:txXfrm>
    </dsp:sp>
    <dsp:sp modelId="{3860951D-4BE5-4FEB-8597-C45BBBE82385}">
      <dsp:nvSpPr>
        <dsp:cNvPr id="0" name=""/>
        <dsp:cNvSpPr/>
      </dsp:nvSpPr>
      <dsp:spPr>
        <a:xfrm>
          <a:off x="1732032" y="1771126"/>
          <a:ext cx="2526326" cy="1515795"/>
        </a:xfrm>
        <a:prstGeom prst="rect">
          <a:avLst/>
        </a:prstGeom>
        <a:solidFill>
          <a:schemeClr val="accent5">
            <a:hueOff val="1099752"/>
            <a:satOff val="5051"/>
            <a:lumOff val="-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Chronological framework</a:t>
          </a:r>
          <a:endParaRPr lang="en-US" sz="2400" kern="1200"/>
        </a:p>
      </dsp:txBody>
      <dsp:txXfrm>
        <a:off x="1732032" y="1771126"/>
        <a:ext cx="2526326" cy="1515795"/>
      </dsp:txXfrm>
    </dsp:sp>
    <dsp:sp modelId="{A883D518-86D3-47EC-A88C-706E196B2916}">
      <dsp:nvSpPr>
        <dsp:cNvPr id="0" name=""/>
        <dsp:cNvSpPr/>
      </dsp:nvSpPr>
      <dsp:spPr>
        <a:xfrm>
          <a:off x="4510991" y="1771126"/>
          <a:ext cx="2526326" cy="1515795"/>
        </a:xfrm>
        <a:prstGeom prst="rect">
          <a:avLst/>
        </a:prstGeom>
        <a:solidFill>
          <a:schemeClr val="accent5">
            <a:hueOff val="1466336"/>
            <a:satOff val="6735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Each point has its own card</a:t>
          </a:r>
          <a:endParaRPr lang="en-US" sz="2400" kern="1200"/>
        </a:p>
      </dsp:txBody>
      <dsp:txXfrm>
        <a:off x="4510991" y="1771126"/>
        <a:ext cx="2526326" cy="15157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89230F-ECD5-4F98-B0E0-01AE39F88ABB}">
      <dsp:nvSpPr>
        <dsp:cNvPr id="0" name=""/>
        <dsp:cNvSpPr/>
      </dsp:nvSpPr>
      <dsp:spPr>
        <a:xfrm>
          <a:off x="0" y="217333"/>
          <a:ext cx="5031485" cy="8821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Look at the camera/audience</a:t>
          </a:r>
          <a:endParaRPr lang="en-US" sz="2600" kern="1200" dirty="0"/>
        </a:p>
      </dsp:txBody>
      <dsp:txXfrm>
        <a:off x="43064" y="260397"/>
        <a:ext cx="4945357" cy="796052"/>
      </dsp:txXfrm>
    </dsp:sp>
    <dsp:sp modelId="{5E764962-5EE6-464A-87F1-D817C583B87F}">
      <dsp:nvSpPr>
        <dsp:cNvPr id="0" name=""/>
        <dsp:cNvSpPr/>
      </dsp:nvSpPr>
      <dsp:spPr>
        <a:xfrm>
          <a:off x="0" y="1174393"/>
          <a:ext cx="5031485" cy="882180"/>
        </a:xfrm>
        <a:prstGeom prst="roundRect">
          <a:avLst/>
        </a:prstGeom>
        <a:solidFill>
          <a:schemeClr val="accent2">
            <a:hueOff val="756559"/>
            <a:satOff val="-1643"/>
            <a:lumOff val="-20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Speak at an appropriate pace </a:t>
          </a:r>
          <a:endParaRPr lang="en-US" sz="2600" kern="1200"/>
        </a:p>
      </dsp:txBody>
      <dsp:txXfrm>
        <a:off x="43064" y="1217457"/>
        <a:ext cx="4945357" cy="796052"/>
      </dsp:txXfrm>
    </dsp:sp>
    <dsp:sp modelId="{9B043462-59E2-4C96-BED3-FB4C5D8BB8E1}">
      <dsp:nvSpPr>
        <dsp:cNvPr id="0" name=""/>
        <dsp:cNvSpPr/>
      </dsp:nvSpPr>
      <dsp:spPr>
        <a:xfrm>
          <a:off x="0" y="2131453"/>
          <a:ext cx="5031485" cy="882180"/>
        </a:xfrm>
        <a:prstGeom prst="roundRect">
          <a:avLst/>
        </a:prstGeom>
        <a:solidFill>
          <a:schemeClr val="accent2">
            <a:hueOff val="1513118"/>
            <a:satOff val="-3286"/>
            <a:lumOff val="-40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Keep your notes in order</a:t>
          </a:r>
          <a:endParaRPr lang="en-US" sz="2600" kern="1200"/>
        </a:p>
      </dsp:txBody>
      <dsp:txXfrm>
        <a:off x="43064" y="2174517"/>
        <a:ext cx="4945357" cy="796052"/>
      </dsp:txXfrm>
    </dsp:sp>
    <dsp:sp modelId="{7407B1B8-5877-4871-993B-9D5E4E36C29A}">
      <dsp:nvSpPr>
        <dsp:cNvPr id="0" name=""/>
        <dsp:cNvSpPr/>
      </dsp:nvSpPr>
      <dsp:spPr>
        <a:xfrm>
          <a:off x="0" y="3088513"/>
          <a:ext cx="5031485" cy="882180"/>
        </a:xfrm>
        <a:prstGeom prst="roundRect">
          <a:avLst/>
        </a:prstGeom>
        <a:solidFill>
          <a:schemeClr val="accent2">
            <a:hueOff val="2269677"/>
            <a:satOff val="-4929"/>
            <a:lumOff val="-60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Be natural</a:t>
          </a:r>
          <a:endParaRPr lang="en-US" sz="2600" kern="1200"/>
        </a:p>
      </dsp:txBody>
      <dsp:txXfrm>
        <a:off x="43064" y="3131577"/>
        <a:ext cx="4945357" cy="796052"/>
      </dsp:txXfrm>
    </dsp:sp>
    <dsp:sp modelId="{0E748567-447E-4585-ACAD-97A4324FE867}">
      <dsp:nvSpPr>
        <dsp:cNvPr id="0" name=""/>
        <dsp:cNvSpPr/>
      </dsp:nvSpPr>
      <dsp:spPr>
        <a:xfrm>
          <a:off x="0" y="4045574"/>
          <a:ext cx="5031485" cy="882180"/>
        </a:xfrm>
        <a:prstGeom prst="roundRect">
          <a:avLst/>
        </a:prstGeom>
        <a:solidFill>
          <a:schemeClr val="accent2">
            <a:hueOff val="3026236"/>
            <a:satOff val="-6572"/>
            <a:lumOff val="-80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ENJOY!</a:t>
          </a:r>
          <a:endParaRPr lang="en-US" sz="2600" kern="1200"/>
        </a:p>
      </dsp:txBody>
      <dsp:txXfrm>
        <a:off x="43064" y="4088638"/>
        <a:ext cx="4945357" cy="7960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10/16/2023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5614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10/16/2023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573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10/16/2023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635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10/16/2023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000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10/16/2023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76360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10/16/2023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6095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10/16/2023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41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10/16/2023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170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10/16/2023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956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10/16/2023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357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10/16/2023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3145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10/16/2023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287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88" r:id="rId5"/>
    <p:sldLayoutId id="2147483693" r:id="rId6"/>
    <p:sldLayoutId id="2147483689" r:id="rId7"/>
    <p:sldLayoutId id="2147483690" r:id="rId8"/>
    <p:sldLayoutId id="2147483691" r:id="rId9"/>
    <p:sldLayoutId id="2147483692" r:id="rId10"/>
    <p:sldLayoutId id="2147483694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E2BB2D-E8CE-468C-B50E-338022C7F2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826" r="2" b="22617"/>
          <a:stretch/>
        </p:blipFill>
        <p:spPr>
          <a:xfrm>
            <a:off x="4487333" y="10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CD36D47-40B7-494B-B249-3CBA333DE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5746" cy="6858000"/>
          </a:xfrm>
          <a:custGeom>
            <a:avLst/>
            <a:gdLst>
              <a:gd name="connsiteX0" fmla="*/ 0 w 7475746"/>
              <a:gd name="connsiteY0" fmla="*/ 0 h 6858000"/>
              <a:gd name="connsiteX1" fmla="*/ 5859459 w 7475746"/>
              <a:gd name="connsiteY1" fmla="*/ 0 h 6858000"/>
              <a:gd name="connsiteX2" fmla="*/ 5874848 w 7475746"/>
              <a:gd name="connsiteY2" fmla="*/ 10445 h 6858000"/>
              <a:gd name="connsiteX3" fmla="*/ 7475746 w 7475746"/>
              <a:gd name="connsiteY3" fmla="*/ 3621913 h 6858000"/>
              <a:gd name="connsiteX4" fmla="*/ 5601397 w 7475746"/>
              <a:gd name="connsiteY4" fmla="*/ 6378742 h 6858000"/>
              <a:gd name="connsiteX5" fmla="*/ 5084748 w 7475746"/>
              <a:gd name="connsiteY5" fmla="*/ 6785068 h 6858000"/>
              <a:gd name="connsiteX6" fmla="*/ 4979585 w 7475746"/>
              <a:gd name="connsiteY6" fmla="*/ 6858000 h 6858000"/>
              <a:gd name="connsiteX7" fmla="*/ 0 w 747574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5746" h="6858000">
                <a:moveTo>
                  <a:pt x="0" y="0"/>
                </a:moveTo>
                <a:lnTo>
                  <a:pt x="5859459" y="0"/>
                </a:lnTo>
                <a:lnTo>
                  <a:pt x="5874848" y="10445"/>
                </a:lnTo>
                <a:cubicBezTo>
                  <a:pt x="6902010" y="751075"/>
                  <a:pt x="7475746" y="2091411"/>
                  <a:pt x="7475746" y="3621913"/>
                </a:cubicBezTo>
                <a:cubicBezTo>
                  <a:pt x="7475746" y="4971185"/>
                  <a:pt x="6547021" y="5605738"/>
                  <a:pt x="5601397" y="6378742"/>
                </a:cubicBezTo>
                <a:cubicBezTo>
                  <a:pt x="5429193" y="6519512"/>
                  <a:pt x="5258566" y="6657407"/>
                  <a:pt x="5084748" y="6785068"/>
                </a:cubicBezTo>
                <a:lnTo>
                  <a:pt x="497958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3AD0D1C-F8BA-4CD1-BC4D-BE1823F3E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7283242" cy="6858000"/>
          </a:xfrm>
          <a:custGeom>
            <a:avLst/>
            <a:gdLst>
              <a:gd name="connsiteX0" fmla="*/ 0 w 7163694"/>
              <a:gd name="connsiteY0" fmla="*/ 0 h 6858000"/>
              <a:gd name="connsiteX1" fmla="*/ 5525402 w 7163694"/>
              <a:gd name="connsiteY1" fmla="*/ 0 h 6858000"/>
              <a:gd name="connsiteX2" fmla="*/ 5541001 w 7163694"/>
              <a:gd name="connsiteY2" fmla="*/ 10445 h 6858000"/>
              <a:gd name="connsiteX3" fmla="*/ 7163694 w 7163694"/>
              <a:gd name="connsiteY3" fmla="*/ 3621913 h 6858000"/>
              <a:gd name="connsiteX4" fmla="*/ 5263827 w 7163694"/>
              <a:gd name="connsiteY4" fmla="*/ 6378742 h 6858000"/>
              <a:gd name="connsiteX5" fmla="*/ 4740144 w 7163694"/>
              <a:gd name="connsiteY5" fmla="*/ 6785068 h 6858000"/>
              <a:gd name="connsiteX6" fmla="*/ 4633550 w 7163694"/>
              <a:gd name="connsiteY6" fmla="*/ 6858000 h 6858000"/>
              <a:gd name="connsiteX7" fmla="*/ 0 w 716369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63694" h="6858000">
                <a:moveTo>
                  <a:pt x="0" y="0"/>
                </a:moveTo>
                <a:lnTo>
                  <a:pt x="5525402" y="0"/>
                </a:lnTo>
                <a:lnTo>
                  <a:pt x="5541001" y="10445"/>
                </a:lnTo>
                <a:cubicBezTo>
                  <a:pt x="6582147" y="751075"/>
                  <a:pt x="7163694" y="2091411"/>
                  <a:pt x="7163694" y="3621913"/>
                </a:cubicBezTo>
                <a:cubicBezTo>
                  <a:pt x="7163694" y="4971185"/>
                  <a:pt x="6222325" y="5605738"/>
                  <a:pt x="5263827" y="6378742"/>
                </a:cubicBezTo>
                <a:cubicBezTo>
                  <a:pt x="5089279" y="6519512"/>
                  <a:pt x="4916329" y="6657407"/>
                  <a:pt x="4740144" y="6785068"/>
                </a:cubicBezTo>
                <a:lnTo>
                  <a:pt x="463355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4">
            <a:extLst>
              <a:ext uri="{FF2B5EF4-FFF2-40B4-BE49-F238E27FC236}">
                <a16:creationId xmlns:a16="http://schemas.microsoft.com/office/drawing/2014/main" id="{FBA7E51E-7B6A-4A79-8F84-47C845C7A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9836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4F24D9-5281-4E08-B8AE-17804D4173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0531" y="1346268"/>
            <a:ext cx="5274860" cy="3066706"/>
          </a:xfrm>
        </p:spPr>
        <p:txBody>
          <a:bodyPr anchor="b">
            <a:normAutofit/>
          </a:bodyPr>
          <a:lstStyle/>
          <a:p>
            <a:r>
              <a:rPr lang="en-GB" sz="5600" dirty="0"/>
              <a:t>Seminar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392E38-E8B0-496B-B917-6D00758085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1212" y="4412974"/>
            <a:ext cx="4162357" cy="1576188"/>
          </a:xfrm>
        </p:spPr>
        <p:txBody>
          <a:bodyPr anchor="t">
            <a:normAutofit/>
          </a:bodyPr>
          <a:lstStyle/>
          <a:p>
            <a:r>
              <a:rPr lang="en-GB" dirty="0"/>
              <a:t>Heike Griffiths, 2023</a:t>
            </a:r>
          </a:p>
        </p:txBody>
      </p:sp>
    </p:spTree>
    <p:extLst>
      <p:ext uri="{BB962C8B-B14F-4D97-AF65-F5344CB8AC3E}">
        <p14:creationId xmlns:p14="http://schemas.microsoft.com/office/powerpoint/2010/main" val="4042929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CF639B-41E3-47B5-95C9-13854036C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397" y="446880"/>
            <a:ext cx="6857365" cy="893763"/>
          </a:xfrm>
        </p:spPr>
        <p:txBody>
          <a:bodyPr anchor="b">
            <a:normAutofit/>
          </a:bodyPr>
          <a:lstStyle/>
          <a:p>
            <a:r>
              <a:rPr lang="en-GB" sz="3600" dirty="0"/>
              <a:t>Planning</a:t>
            </a:r>
          </a:p>
        </p:txBody>
      </p:sp>
      <p:sp>
        <p:nvSpPr>
          <p:cNvPr id="15" name="Rectangle 4">
            <a:extLst>
              <a:ext uri="{FF2B5EF4-FFF2-40B4-BE49-F238E27FC236}">
                <a16:creationId xmlns:a16="http://schemas.microsoft.com/office/drawing/2014/main" id="{962DA202-5E04-4296-AFB2-7406A4DC3D2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68332" y="1603375"/>
            <a:ext cx="9271078" cy="365125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GB" altLang="en-US" sz="2800" b="1" dirty="0">
                <a:solidFill>
                  <a:schemeClr val="tx2"/>
                </a:solidFill>
              </a:rPr>
              <a:t>When writing a seminar you will always need to consider the following before you start: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800" b="1" dirty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sz="2800" dirty="0">
                <a:solidFill>
                  <a:schemeClr val="tx2"/>
                </a:solidFill>
              </a:rPr>
              <a:t> Subject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sz="2800" dirty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sz="2800" dirty="0">
                <a:solidFill>
                  <a:schemeClr val="tx2"/>
                </a:solidFill>
              </a:rPr>
              <a:t> Length of time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sz="2800" dirty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sz="2800" dirty="0">
                <a:solidFill>
                  <a:schemeClr val="tx2"/>
                </a:solidFill>
              </a:rPr>
              <a:t> Audience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sz="2800" dirty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sz="2800" dirty="0">
                <a:solidFill>
                  <a:schemeClr val="tx2"/>
                </a:solidFill>
              </a:rPr>
              <a:t> Mode of delivery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03579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8647D-2D64-45F2-B207-24D071B75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712" y="-185737"/>
            <a:ext cx="5271804" cy="1639888"/>
          </a:xfrm>
        </p:spPr>
        <p:txBody>
          <a:bodyPr anchor="b">
            <a:normAutofit/>
          </a:bodyPr>
          <a:lstStyle/>
          <a:p>
            <a:r>
              <a:rPr lang="en-GB" dirty="0"/>
              <a:t>Subject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DE56F-3FF4-4B75-9D91-9AD569286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712" y="2082801"/>
            <a:ext cx="6278108" cy="4392612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Read the title carefully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Research your topic by reading books, journals and appropriate articles on the internet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Reference the source of your information following guidelines in the Reference Guidance Handbook</a:t>
            </a:r>
          </a:p>
          <a:p>
            <a:endParaRPr lang="en-GB" sz="24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D3881E-C0A9-476B-9AFA-6A92A4E6B1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55" r="36894" b="-1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80730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7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12A04-C017-4100-8510-1BD03A417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340" y="1105232"/>
            <a:ext cx="3013545" cy="4277802"/>
          </a:xfr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Length</a:t>
            </a:r>
          </a:p>
        </p:txBody>
      </p:sp>
      <p:grpSp>
        <p:nvGrpSpPr>
          <p:cNvPr id="46" name="Group 39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47" name="Freeform: Shape 40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: Shape 41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49" name="Freeform: Shape 42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50" name="Rectangle 4">
            <a:extLst>
              <a:ext uri="{FF2B5EF4-FFF2-40B4-BE49-F238E27FC236}">
                <a16:creationId xmlns:a16="http://schemas.microsoft.com/office/drawing/2014/main" id="{D2A934BE-20A1-401F-85DA-A33C648E5E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3234420"/>
              </p:ext>
            </p:extLst>
          </p:nvPr>
        </p:nvGraphicFramePr>
        <p:xfrm>
          <a:off x="5972174" y="819150"/>
          <a:ext cx="5031485" cy="5145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0945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0D215-BCBD-48E3-BA2E-72476D893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340" y="1105232"/>
            <a:ext cx="3013545" cy="4277802"/>
          </a:xfrm>
        </p:spPr>
        <p:txBody>
          <a:bodyPr anchor="ctr">
            <a:normAutofit/>
          </a:bodyPr>
          <a:lstStyle/>
          <a:p>
            <a:r>
              <a:rPr lang="en-GB" sz="5400" dirty="0"/>
              <a:t>Order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4DB377-0314-4035-9590-732128AF93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7565861"/>
              </p:ext>
            </p:extLst>
          </p:nvPr>
        </p:nvGraphicFramePr>
        <p:xfrm>
          <a:off x="5972174" y="819150"/>
          <a:ext cx="5031485" cy="5145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7202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732FB-71F6-3996-AC00-649FA4240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It’s the burger again!</a:t>
            </a:r>
            <a:br>
              <a:rPr lang="en-US" sz="900" dirty="0"/>
            </a:br>
            <a:r>
              <a:rPr lang="en-US" sz="900" dirty="0"/>
              <a:t> https://www.halfahundredacrewood.com/presentation-prep-skills-ideas-and-the-hamburger-model/</a:t>
            </a:r>
          </a:p>
        </p:txBody>
      </p:sp>
      <p:pic>
        <p:nvPicPr>
          <p:cNvPr id="5" name="Content Placeholder 4" descr="A hamburger with text and labels">
            <a:extLst>
              <a:ext uri="{FF2B5EF4-FFF2-40B4-BE49-F238E27FC236}">
                <a16:creationId xmlns:a16="http://schemas.microsoft.com/office/drawing/2014/main" id="{F0D926AC-A95A-C835-3A4B-8B3AE9D2BA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0240" y="2312988"/>
            <a:ext cx="6754322" cy="4459114"/>
          </a:xfrm>
        </p:spPr>
      </p:pic>
    </p:spTree>
    <p:extLst>
      <p:ext uri="{BB962C8B-B14F-4D97-AF65-F5344CB8AC3E}">
        <p14:creationId xmlns:p14="http://schemas.microsoft.com/office/powerpoint/2010/main" val="1312364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EC86DB4-572A-4F71-AF8A-2395B4CA7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1435265" cy="6858000"/>
          </a:xfrm>
          <a:custGeom>
            <a:avLst/>
            <a:gdLst>
              <a:gd name="connsiteX0" fmla="*/ 9925983 w 11435265"/>
              <a:gd name="connsiteY0" fmla="*/ 6858000 h 6858000"/>
              <a:gd name="connsiteX1" fmla="*/ 0 w 11435265"/>
              <a:gd name="connsiteY1" fmla="*/ 6858000 h 6858000"/>
              <a:gd name="connsiteX2" fmla="*/ 0 w 11435265"/>
              <a:gd name="connsiteY2" fmla="*/ 0 h 6858000"/>
              <a:gd name="connsiteX3" fmla="*/ 996904 w 11435265"/>
              <a:gd name="connsiteY3" fmla="*/ 0 h 6858000"/>
              <a:gd name="connsiteX4" fmla="*/ 2426875 w 11435265"/>
              <a:gd name="connsiteY4" fmla="*/ 0 h 6858000"/>
              <a:gd name="connsiteX5" fmla="*/ 4014127 w 11435265"/>
              <a:gd name="connsiteY5" fmla="*/ 0 h 6858000"/>
              <a:gd name="connsiteX6" fmla="*/ 4359595 w 11435265"/>
              <a:gd name="connsiteY6" fmla="*/ 0 h 6858000"/>
              <a:gd name="connsiteX7" fmla="*/ 4647960 w 11435265"/>
              <a:gd name="connsiteY7" fmla="*/ 0 h 6858000"/>
              <a:gd name="connsiteX8" fmla="*/ 4691093 w 11435265"/>
              <a:gd name="connsiteY8" fmla="*/ 0 h 6858000"/>
              <a:gd name="connsiteX9" fmla="*/ 5558544 w 11435265"/>
              <a:gd name="connsiteY9" fmla="*/ 0 h 6858000"/>
              <a:gd name="connsiteX10" fmla="*/ 5570664 w 11435265"/>
              <a:gd name="connsiteY10" fmla="*/ 0 h 6858000"/>
              <a:gd name="connsiteX11" fmla="*/ 5695183 w 11435265"/>
              <a:gd name="connsiteY11" fmla="*/ 0 h 6858000"/>
              <a:gd name="connsiteX12" fmla="*/ 7177357 w 11435265"/>
              <a:gd name="connsiteY12" fmla="*/ 0 h 6858000"/>
              <a:gd name="connsiteX13" fmla="*/ 9824163 w 11435265"/>
              <a:gd name="connsiteY13" fmla="*/ 0 h 6858000"/>
              <a:gd name="connsiteX14" fmla="*/ 9846125 w 11435265"/>
              <a:gd name="connsiteY14" fmla="*/ 16892 h 6858000"/>
              <a:gd name="connsiteX15" fmla="*/ 11435265 w 11435265"/>
              <a:gd name="connsiteY15" fmla="*/ 4079318 h 6858000"/>
              <a:gd name="connsiteX16" fmla="*/ 10261404 w 11435265"/>
              <a:gd name="connsiteY16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435265" h="6858000">
                <a:moveTo>
                  <a:pt x="9925983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96904" y="0"/>
                </a:lnTo>
                <a:lnTo>
                  <a:pt x="2426875" y="0"/>
                </a:lnTo>
                <a:lnTo>
                  <a:pt x="4014127" y="0"/>
                </a:lnTo>
                <a:lnTo>
                  <a:pt x="4359595" y="0"/>
                </a:lnTo>
                <a:lnTo>
                  <a:pt x="4647960" y="0"/>
                </a:lnTo>
                <a:lnTo>
                  <a:pt x="4691093" y="0"/>
                </a:lnTo>
                <a:lnTo>
                  <a:pt x="5558544" y="0"/>
                </a:lnTo>
                <a:lnTo>
                  <a:pt x="5570664" y="0"/>
                </a:lnTo>
                <a:lnTo>
                  <a:pt x="5695183" y="0"/>
                </a:lnTo>
                <a:lnTo>
                  <a:pt x="7177357" y="0"/>
                </a:lnTo>
                <a:lnTo>
                  <a:pt x="9824163" y="0"/>
                </a:lnTo>
                <a:lnTo>
                  <a:pt x="9846125" y="16892"/>
                </a:lnTo>
                <a:cubicBezTo>
                  <a:pt x="10865743" y="850004"/>
                  <a:pt x="11435265" y="2357705"/>
                  <a:pt x="11435265" y="4079318"/>
                </a:cubicBezTo>
                <a:cubicBezTo>
                  <a:pt x="11435265" y="5217633"/>
                  <a:pt x="10916694" y="5903717"/>
                  <a:pt x="10261404" y="654244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EB5CE3-E71F-49D2-9818-8FA4D0053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359" y="484188"/>
            <a:ext cx="7820569" cy="1344612"/>
          </a:xfrm>
        </p:spPr>
        <p:txBody>
          <a:bodyPr anchor="b">
            <a:normAutofit/>
          </a:bodyPr>
          <a:lstStyle/>
          <a:p>
            <a:r>
              <a:rPr lang="en-GB" sz="4800" dirty="0"/>
              <a:t>Design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1BA53A4-C4B7-4189-9FC1-6350B1AB5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332301" y="0"/>
            <a:ext cx="1518348" cy="6858000"/>
          </a:xfrm>
          <a:custGeom>
            <a:avLst/>
            <a:gdLst>
              <a:gd name="connsiteX0" fmla="*/ 19178 w 1518348"/>
              <a:gd name="connsiteY0" fmla="*/ 6858000 h 6858000"/>
              <a:gd name="connsiteX1" fmla="*/ 0 w 1518348"/>
              <a:gd name="connsiteY1" fmla="*/ 6858000 h 6858000"/>
              <a:gd name="connsiteX2" fmla="*/ 241394 w 1518348"/>
              <a:gd name="connsiteY2" fmla="*/ 6638611 h 6858000"/>
              <a:gd name="connsiteX3" fmla="*/ 1493356 w 1518348"/>
              <a:gd name="connsiteY3" fmla="*/ 4142424 h 6858000"/>
              <a:gd name="connsiteX4" fmla="*/ 282053 w 1518348"/>
              <a:gd name="connsiteY4" fmla="*/ 26474 h 6858000"/>
              <a:gd name="connsiteX5" fmla="*/ 256233 w 1518348"/>
              <a:gd name="connsiteY5" fmla="*/ 0 h 6858000"/>
              <a:gd name="connsiteX6" fmla="*/ 273463 w 1518348"/>
              <a:gd name="connsiteY6" fmla="*/ 0 h 6858000"/>
              <a:gd name="connsiteX7" fmla="*/ 300199 w 1518348"/>
              <a:gd name="connsiteY7" fmla="*/ 27414 h 6858000"/>
              <a:gd name="connsiteX8" fmla="*/ 1511501 w 1518348"/>
              <a:gd name="connsiteY8" fmla="*/ 4143362 h 6858000"/>
              <a:gd name="connsiteX9" fmla="*/ 259539 w 1518348"/>
              <a:gd name="connsiteY9" fmla="*/ 663954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18348" h="6858000">
                <a:moveTo>
                  <a:pt x="19178" y="6858000"/>
                </a:moveTo>
                <a:lnTo>
                  <a:pt x="0" y="6858000"/>
                </a:lnTo>
                <a:lnTo>
                  <a:pt x="241394" y="6638611"/>
                </a:lnTo>
                <a:cubicBezTo>
                  <a:pt x="909582" y="6009084"/>
                  <a:pt x="1445892" y="5323498"/>
                  <a:pt x="1493356" y="4142424"/>
                </a:cubicBezTo>
                <a:cubicBezTo>
                  <a:pt x="1560655" y="2467784"/>
                  <a:pt x="1130049" y="962858"/>
                  <a:pt x="282053" y="26474"/>
                </a:cubicBezTo>
                <a:lnTo>
                  <a:pt x="256233" y="0"/>
                </a:lnTo>
                <a:lnTo>
                  <a:pt x="273463" y="0"/>
                </a:lnTo>
                <a:lnTo>
                  <a:pt x="300199" y="27414"/>
                </a:lnTo>
                <a:cubicBezTo>
                  <a:pt x="1148195" y="963796"/>
                  <a:pt x="1578800" y="2468723"/>
                  <a:pt x="1511501" y="4143362"/>
                </a:cubicBezTo>
                <a:cubicBezTo>
                  <a:pt x="1464037" y="5324436"/>
                  <a:pt x="927728" y="6010023"/>
                  <a:pt x="259539" y="663954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58AD6E-B070-4640-AA07-87E208983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9994386" y="0"/>
            <a:ext cx="1644534" cy="6858000"/>
          </a:xfrm>
          <a:custGeom>
            <a:avLst/>
            <a:gdLst>
              <a:gd name="connsiteX0" fmla="*/ 135252 w 1644534"/>
              <a:gd name="connsiteY0" fmla="*/ 6858000 h 6858000"/>
              <a:gd name="connsiteX1" fmla="*/ 101819 w 1644534"/>
              <a:gd name="connsiteY1" fmla="*/ 6858000 h 6858000"/>
              <a:gd name="connsiteX2" fmla="*/ 437240 w 1644534"/>
              <a:gd name="connsiteY2" fmla="*/ 6542447 h 6858000"/>
              <a:gd name="connsiteX3" fmla="*/ 1611101 w 1644534"/>
              <a:gd name="connsiteY3" fmla="*/ 4079318 h 6858000"/>
              <a:gd name="connsiteX4" fmla="*/ 21961 w 1644534"/>
              <a:gd name="connsiteY4" fmla="*/ 16892 h 6858000"/>
              <a:gd name="connsiteX5" fmla="*/ 0 w 1644534"/>
              <a:gd name="connsiteY5" fmla="*/ 0 h 6858000"/>
              <a:gd name="connsiteX6" fmla="*/ 33433 w 1644534"/>
              <a:gd name="connsiteY6" fmla="*/ 0 h 6858000"/>
              <a:gd name="connsiteX7" fmla="*/ 55394 w 1644534"/>
              <a:gd name="connsiteY7" fmla="*/ 16892 h 6858000"/>
              <a:gd name="connsiteX8" fmla="*/ 1644534 w 1644534"/>
              <a:gd name="connsiteY8" fmla="*/ 4079318 h 6858000"/>
              <a:gd name="connsiteX9" fmla="*/ 470673 w 1644534"/>
              <a:gd name="connsiteY9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44534" h="6858000">
                <a:moveTo>
                  <a:pt x="135252" y="6858000"/>
                </a:moveTo>
                <a:lnTo>
                  <a:pt x="101819" y="6858000"/>
                </a:lnTo>
                <a:lnTo>
                  <a:pt x="437240" y="6542447"/>
                </a:lnTo>
                <a:cubicBezTo>
                  <a:pt x="1092531" y="5903717"/>
                  <a:pt x="1611101" y="5217633"/>
                  <a:pt x="1611101" y="4079318"/>
                </a:cubicBezTo>
                <a:cubicBezTo>
                  <a:pt x="1611101" y="2357705"/>
                  <a:pt x="1041580" y="850004"/>
                  <a:pt x="21961" y="16892"/>
                </a:cubicBezTo>
                <a:lnTo>
                  <a:pt x="0" y="0"/>
                </a:lnTo>
                <a:lnTo>
                  <a:pt x="33433" y="0"/>
                </a:lnTo>
                <a:lnTo>
                  <a:pt x="55394" y="16892"/>
                </a:lnTo>
                <a:cubicBezTo>
                  <a:pt x="1075012" y="850004"/>
                  <a:pt x="1644534" y="2357705"/>
                  <a:pt x="1644534" y="4079318"/>
                </a:cubicBezTo>
                <a:cubicBezTo>
                  <a:pt x="1644534" y="5217633"/>
                  <a:pt x="1125963" y="5903717"/>
                  <a:pt x="470673" y="654244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BA398E-DE94-4AD4-BB8F-BDD21B0D94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1738420"/>
              </p:ext>
            </p:extLst>
          </p:nvPr>
        </p:nvGraphicFramePr>
        <p:xfrm>
          <a:off x="1518860" y="2312988"/>
          <a:ext cx="7881385" cy="3278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0027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20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C4CE3C4-3600-4353-9FE1-B32D06BEF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70CE0D-9DC0-4309-B269-12B0E80FC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306" y="294772"/>
            <a:ext cx="5185645" cy="1639888"/>
          </a:xfrm>
        </p:spPr>
        <p:txBody>
          <a:bodyPr anchor="b">
            <a:normAutofit/>
          </a:bodyPr>
          <a:lstStyle/>
          <a:p>
            <a:r>
              <a:rPr lang="en-GB" sz="4000" dirty="0"/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E7421-91DD-4185-ABE5-C23D960D9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306" y="2039597"/>
            <a:ext cx="6606689" cy="3826555"/>
          </a:xfrm>
        </p:spPr>
        <p:txBody>
          <a:bodyPr>
            <a:noAutofit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Impossible to remember everything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Use cue cards but not too excessively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Attach the cards by their corner with a piece of string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Don’t read word for word – speak from the heart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Be enthusiastic</a:t>
            </a:r>
          </a:p>
          <a:p>
            <a:pPr>
              <a:lnSpc>
                <a:spcPct val="130000"/>
              </a:lnSpc>
            </a:pPr>
            <a:endParaRPr lang="en-GB" sz="2400" dirty="0"/>
          </a:p>
        </p:txBody>
      </p:sp>
      <p:pic>
        <p:nvPicPr>
          <p:cNvPr id="7" name="Graphic 6" descr="Playing Cards">
            <a:extLst>
              <a:ext uri="{FF2B5EF4-FFF2-40B4-BE49-F238E27FC236}">
                <a16:creationId xmlns:a16="http://schemas.microsoft.com/office/drawing/2014/main" id="{5F67EC8E-6F8E-4864-8B51-310913A926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37967" y="1934660"/>
            <a:ext cx="2988679" cy="298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958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EC86DB4-572A-4F71-AF8A-2395B4CA7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1435265" cy="6858000"/>
          </a:xfrm>
          <a:custGeom>
            <a:avLst/>
            <a:gdLst>
              <a:gd name="connsiteX0" fmla="*/ 9925983 w 11435265"/>
              <a:gd name="connsiteY0" fmla="*/ 6858000 h 6858000"/>
              <a:gd name="connsiteX1" fmla="*/ 0 w 11435265"/>
              <a:gd name="connsiteY1" fmla="*/ 6858000 h 6858000"/>
              <a:gd name="connsiteX2" fmla="*/ 0 w 11435265"/>
              <a:gd name="connsiteY2" fmla="*/ 0 h 6858000"/>
              <a:gd name="connsiteX3" fmla="*/ 996904 w 11435265"/>
              <a:gd name="connsiteY3" fmla="*/ 0 h 6858000"/>
              <a:gd name="connsiteX4" fmla="*/ 2426875 w 11435265"/>
              <a:gd name="connsiteY4" fmla="*/ 0 h 6858000"/>
              <a:gd name="connsiteX5" fmla="*/ 4014127 w 11435265"/>
              <a:gd name="connsiteY5" fmla="*/ 0 h 6858000"/>
              <a:gd name="connsiteX6" fmla="*/ 4359595 w 11435265"/>
              <a:gd name="connsiteY6" fmla="*/ 0 h 6858000"/>
              <a:gd name="connsiteX7" fmla="*/ 4647960 w 11435265"/>
              <a:gd name="connsiteY7" fmla="*/ 0 h 6858000"/>
              <a:gd name="connsiteX8" fmla="*/ 4691093 w 11435265"/>
              <a:gd name="connsiteY8" fmla="*/ 0 h 6858000"/>
              <a:gd name="connsiteX9" fmla="*/ 5558544 w 11435265"/>
              <a:gd name="connsiteY9" fmla="*/ 0 h 6858000"/>
              <a:gd name="connsiteX10" fmla="*/ 5570664 w 11435265"/>
              <a:gd name="connsiteY10" fmla="*/ 0 h 6858000"/>
              <a:gd name="connsiteX11" fmla="*/ 5695183 w 11435265"/>
              <a:gd name="connsiteY11" fmla="*/ 0 h 6858000"/>
              <a:gd name="connsiteX12" fmla="*/ 7177357 w 11435265"/>
              <a:gd name="connsiteY12" fmla="*/ 0 h 6858000"/>
              <a:gd name="connsiteX13" fmla="*/ 9824163 w 11435265"/>
              <a:gd name="connsiteY13" fmla="*/ 0 h 6858000"/>
              <a:gd name="connsiteX14" fmla="*/ 9846125 w 11435265"/>
              <a:gd name="connsiteY14" fmla="*/ 16892 h 6858000"/>
              <a:gd name="connsiteX15" fmla="*/ 11435265 w 11435265"/>
              <a:gd name="connsiteY15" fmla="*/ 4079318 h 6858000"/>
              <a:gd name="connsiteX16" fmla="*/ 10261404 w 11435265"/>
              <a:gd name="connsiteY16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435265" h="6858000">
                <a:moveTo>
                  <a:pt x="9925983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96904" y="0"/>
                </a:lnTo>
                <a:lnTo>
                  <a:pt x="2426875" y="0"/>
                </a:lnTo>
                <a:lnTo>
                  <a:pt x="4014127" y="0"/>
                </a:lnTo>
                <a:lnTo>
                  <a:pt x="4359595" y="0"/>
                </a:lnTo>
                <a:lnTo>
                  <a:pt x="4647960" y="0"/>
                </a:lnTo>
                <a:lnTo>
                  <a:pt x="4691093" y="0"/>
                </a:lnTo>
                <a:lnTo>
                  <a:pt x="5558544" y="0"/>
                </a:lnTo>
                <a:lnTo>
                  <a:pt x="5570664" y="0"/>
                </a:lnTo>
                <a:lnTo>
                  <a:pt x="5695183" y="0"/>
                </a:lnTo>
                <a:lnTo>
                  <a:pt x="7177357" y="0"/>
                </a:lnTo>
                <a:lnTo>
                  <a:pt x="9824163" y="0"/>
                </a:lnTo>
                <a:lnTo>
                  <a:pt x="9846125" y="16892"/>
                </a:lnTo>
                <a:cubicBezTo>
                  <a:pt x="10865743" y="850004"/>
                  <a:pt x="11435265" y="2357705"/>
                  <a:pt x="11435265" y="4079318"/>
                </a:cubicBezTo>
                <a:cubicBezTo>
                  <a:pt x="11435265" y="5217633"/>
                  <a:pt x="10916694" y="5903717"/>
                  <a:pt x="10261404" y="654244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2AD53-056D-47EB-9872-E7B7A1BD6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822" y="373857"/>
            <a:ext cx="7820569" cy="1344612"/>
          </a:xfrm>
        </p:spPr>
        <p:txBody>
          <a:bodyPr anchor="b">
            <a:normAutofit/>
          </a:bodyPr>
          <a:lstStyle/>
          <a:p>
            <a:r>
              <a:rPr lang="en-GB" sz="3600" dirty="0"/>
              <a:t>The Introduction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1BA53A4-C4B7-4189-9FC1-6350B1AB5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332301" y="0"/>
            <a:ext cx="1518348" cy="6858000"/>
          </a:xfrm>
          <a:custGeom>
            <a:avLst/>
            <a:gdLst>
              <a:gd name="connsiteX0" fmla="*/ 19178 w 1518348"/>
              <a:gd name="connsiteY0" fmla="*/ 6858000 h 6858000"/>
              <a:gd name="connsiteX1" fmla="*/ 0 w 1518348"/>
              <a:gd name="connsiteY1" fmla="*/ 6858000 h 6858000"/>
              <a:gd name="connsiteX2" fmla="*/ 241394 w 1518348"/>
              <a:gd name="connsiteY2" fmla="*/ 6638611 h 6858000"/>
              <a:gd name="connsiteX3" fmla="*/ 1493356 w 1518348"/>
              <a:gd name="connsiteY3" fmla="*/ 4142424 h 6858000"/>
              <a:gd name="connsiteX4" fmla="*/ 282053 w 1518348"/>
              <a:gd name="connsiteY4" fmla="*/ 26474 h 6858000"/>
              <a:gd name="connsiteX5" fmla="*/ 256233 w 1518348"/>
              <a:gd name="connsiteY5" fmla="*/ 0 h 6858000"/>
              <a:gd name="connsiteX6" fmla="*/ 273463 w 1518348"/>
              <a:gd name="connsiteY6" fmla="*/ 0 h 6858000"/>
              <a:gd name="connsiteX7" fmla="*/ 300199 w 1518348"/>
              <a:gd name="connsiteY7" fmla="*/ 27414 h 6858000"/>
              <a:gd name="connsiteX8" fmla="*/ 1511501 w 1518348"/>
              <a:gd name="connsiteY8" fmla="*/ 4143362 h 6858000"/>
              <a:gd name="connsiteX9" fmla="*/ 259539 w 1518348"/>
              <a:gd name="connsiteY9" fmla="*/ 663954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18348" h="6858000">
                <a:moveTo>
                  <a:pt x="19178" y="6858000"/>
                </a:moveTo>
                <a:lnTo>
                  <a:pt x="0" y="6858000"/>
                </a:lnTo>
                <a:lnTo>
                  <a:pt x="241394" y="6638611"/>
                </a:lnTo>
                <a:cubicBezTo>
                  <a:pt x="909582" y="6009084"/>
                  <a:pt x="1445892" y="5323498"/>
                  <a:pt x="1493356" y="4142424"/>
                </a:cubicBezTo>
                <a:cubicBezTo>
                  <a:pt x="1560655" y="2467784"/>
                  <a:pt x="1130049" y="962858"/>
                  <a:pt x="282053" y="26474"/>
                </a:cubicBezTo>
                <a:lnTo>
                  <a:pt x="256233" y="0"/>
                </a:lnTo>
                <a:lnTo>
                  <a:pt x="273463" y="0"/>
                </a:lnTo>
                <a:lnTo>
                  <a:pt x="300199" y="27414"/>
                </a:lnTo>
                <a:cubicBezTo>
                  <a:pt x="1148195" y="963796"/>
                  <a:pt x="1578800" y="2468723"/>
                  <a:pt x="1511501" y="4143362"/>
                </a:cubicBezTo>
                <a:cubicBezTo>
                  <a:pt x="1464037" y="5324436"/>
                  <a:pt x="927728" y="6010023"/>
                  <a:pt x="259539" y="663954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58AD6E-B070-4640-AA07-87E208983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9994386" y="0"/>
            <a:ext cx="1644534" cy="6858000"/>
          </a:xfrm>
          <a:custGeom>
            <a:avLst/>
            <a:gdLst>
              <a:gd name="connsiteX0" fmla="*/ 135252 w 1644534"/>
              <a:gd name="connsiteY0" fmla="*/ 6858000 h 6858000"/>
              <a:gd name="connsiteX1" fmla="*/ 101819 w 1644534"/>
              <a:gd name="connsiteY1" fmla="*/ 6858000 h 6858000"/>
              <a:gd name="connsiteX2" fmla="*/ 437240 w 1644534"/>
              <a:gd name="connsiteY2" fmla="*/ 6542447 h 6858000"/>
              <a:gd name="connsiteX3" fmla="*/ 1611101 w 1644534"/>
              <a:gd name="connsiteY3" fmla="*/ 4079318 h 6858000"/>
              <a:gd name="connsiteX4" fmla="*/ 21961 w 1644534"/>
              <a:gd name="connsiteY4" fmla="*/ 16892 h 6858000"/>
              <a:gd name="connsiteX5" fmla="*/ 0 w 1644534"/>
              <a:gd name="connsiteY5" fmla="*/ 0 h 6858000"/>
              <a:gd name="connsiteX6" fmla="*/ 33433 w 1644534"/>
              <a:gd name="connsiteY6" fmla="*/ 0 h 6858000"/>
              <a:gd name="connsiteX7" fmla="*/ 55394 w 1644534"/>
              <a:gd name="connsiteY7" fmla="*/ 16892 h 6858000"/>
              <a:gd name="connsiteX8" fmla="*/ 1644534 w 1644534"/>
              <a:gd name="connsiteY8" fmla="*/ 4079318 h 6858000"/>
              <a:gd name="connsiteX9" fmla="*/ 470673 w 1644534"/>
              <a:gd name="connsiteY9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44534" h="6858000">
                <a:moveTo>
                  <a:pt x="135252" y="6858000"/>
                </a:moveTo>
                <a:lnTo>
                  <a:pt x="101819" y="6858000"/>
                </a:lnTo>
                <a:lnTo>
                  <a:pt x="437240" y="6542447"/>
                </a:lnTo>
                <a:cubicBezTo>
                  <a:pt x="1092531" y="5903717"/>
                  <a:pt x="1611101" y="5217633"/>
                  <a:pt x="1611101" y="4079318"/>
                </a:cubicBezTo>
                <a:cubicBezTo>
                  <a:pt x="1611101" y="2357705"/>
                  <a:pt x="1041580" y="850004"/>
                  <a:pt x="21961" y="16892"/>
                </a:cubicBezTo>
                <a:lnTo>
                  <a:pt x="0" y="0"/>
                </a:lnTo>
                <a:lnTo>
                  <a:pt x="33433" y="0"/>
                </a:lnTo>
                <a:lnTo>
                  <a:pt x="55394" y="16892"/>
                </a:lnTo>
                <a:cubicBezTo>
                  <a:pt x="1075012" y="850004"/>
                  <a:pt x="1644534" y="2357705"/>
                  <a:pt x="1644534" y="4079318"/>
                </a:cubicBezTo>
                <a:cubicBezTo>
                  <a:pt x="1644534" y="5217633"/>
                  <a:pt x="1125963" y="5903717"/>
                  <a:pt x="470673" y="654244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5604B9-375B-4DF9-A0A3-2187232783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8753220"/>
              </p:ext>
            </p:extLst>
          </p:nvPr>
        </p:nvGraphicFramePr>
        <p:xfrm>
          <a:off x="1518860" y="2312988"/>
          <a:ext cx="7881385" cy="3278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28938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ACA6C3-F2FA-4894-85C1-9FA605104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6922BA5-6683-4195-97C3-F3D2A0BB1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026626" y="-5026319"/>
            <a:ext cx="2138900" cy="12191541"/>
          </a:xfrm>
          <a:custGeom>
            <a:avLst/>
            <a:gdLst>
              <a:gd name="connsiteX0" fmla="*/ 0 w 2382867"/>
              <a:gd name="connsiteY0" fmla="*/ 12191541 h 12191541"/>
              <a:gd name="connsiteX1" fmla="*/ 0 w 2382867"/>
              <a:gd name="connsiteY1" fmla="*/ 0 h 12191541"/>
              <a:gd name="connsiteX2" fmla="*/ 1758230 w 2382867"/>
              <a:gd name="connsiteY2" fmla="*/ 0 h 12191541"/>
              <a:gd name="connsiteX3" fmla="*/ 1849759 w 2382867"/>
              <a:gd name="connsiteY3" fmla="*/ 405062 h 12191541"/>
              <a:gd name="connsiteX4" fmla="*/ 2382867 w 2382867"/>
              <a:gd name="connsiteY4" fmla="*/ 6524518 h 12191541"/>
              <a:gd name="connsiteX5" fmla="*/ 1334945 w 2382867"/>
              <a:gd name="connsiteY5" fmla="*/ 12017007 h 12191541"/>
              <a:gd name="connsiteX6" fmla="*/ 1268170 w 2382867"/>
              <a:gd name="connsiteY6" fmla="*/ 12191541 h 12191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82867" h="12191541">
                <a:moveTo>
                  <a:pt x="0" y="12191541"/>
                </a:moveTo>
                <a:lnTo>
                  <a:pt x="0" y="0"/>
                </a:lnTo>
                <a:lnTo>
                  <a:pt x="1758230" y="0"/>
                </a:lnTo>
                <a:lnTo>
                  <a:pt x="1849759" y="405062"/>
                </a:lnTo>
                <a:cubicBezTo>
                  <a:pt x="2196195" y="2048010"/>
                  <a:pt x="2382867" y="4186399"/>
                  <a:pt x="2382867" y="6524518"/>
                </a:cubicBezTo>
                <a:cubicBezTo>
                  <a:pt x="2382867" y="9147937"/>
                  <a:pt x="1893395" y="10555417"/>
                  <a:pt x="1334945" y="12017007"/>
                </a:cubicBezTo>
                <a:lnTo>
                  <a:pt x="1268170" y="12191541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59169C9-0DBE-4B66-9C16-22A64324A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27211" y="-4339476"/>
            <a:ext cx="1137882" cy="12191694"/>
          </a:xfrm>
          <a:custGeom>
            <a:avLst/>
            <a:gdLst>
              <a:gd name="connsiteX0" fmla="*/ 0 w 1240954"/>
              <a:gd name="connsiteY0" fmla="*/ 12191694 h 12191694"/>
              <a:gd name="connsiteX1" fmla="*/ 72823 w 1240954"/>
              <a:gd name="connsiteY1" fmla="*/ 12017158 h 12191694"/>
              <a:gd name="connsiteX2" fmla="*/ 1215669 w 1240954"/>
              <a:gd name="connsiteY2" fmla="*/ 6524669 h 12191694"/>
              <a:gd name="connsiteX3" fmla="*/ 634271 w 1240954"/>
              <a:gd name="connsiteY3" fmla="*/ 405211 h 12191694"/>
              <a:gd name="connsiteX4" fmla="*/ 534414 w 1240954"/>
              <a:gd name="connsiteY4" fmla="*/ 0 h 12191694"/>
              <a:gd name="connsiteX5" fmla="*/ 559698 w 1240954"/>
              <a:gd name="connsiteY5" fmla="*/ 0 h 12191694"/>
              <a:gd name="connsiteX6" fmla="*/ 659555 w 1240954"/>
              <a:gd name="connsiteY6" fmla="*/ 405211 h 12191694"/>
              <a:gd name="connsiteX7" fmla="*/ 1240954 w 1240954"/>
              <a:gd name="connsiteY7" fmla="*/ 6524669 h 12191694"/>
              <a:gd name="connsiteX8" fmla="*/ 98108 w 1240954"/>
              <a:gd name="connsiteY8" fmla="*/ 12017158 h 12191694"/>
              <a:gd name="connsiteX9" fmla="*/ 25285 w 1240954"/>
              <a:gd name="connsiteY9" fmla="*/ 12191694 h 12191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40954" h="12191694">
                <a:moveTo>
                  <a:pt x="0" y="12191694"/>
                </a:moveTo>
                <a:lnTo>
                  <a:pt x="72823" y="12017158"/>
                </a:lnTo>
                <a:cubicBezTo>
                  <a:pt x="681859" y="10555569"/>
                  <a:pt x="1215669" y="9148088"/>
                  <a:pt x="1215669" y="6524669"/>
                </a:cubicBezTo>
                <a:cubicBezTo>
                  <a:pt x="1215670" y="4186551"/>
                  <a:pt x="1012087" y="2048160"/>
                  <a:pt x="634271" y="405211"/>
                </a:cubicBezTo>
                <a:lnTo>
                  <a:pt x="534414" y="0"/>
                </a:lnTo>
                <a:lnTo>
                  <a:pt x="559698" y="0"/>
                </a:lnTo>
                <a:lnTo>
                  <a:pt x="659555" y="405211"/>
                </a:lnTo>
                <a:cubicBezTo>
                  <a:pt x="1037372" y="2048160"/>
                  <a:pt x="1240954" y="4186551"/>
                  <a:pt x="1240954" y="6524669"/>
                </a:cubicBezTo>
                <a:cubicBezTo>
                  <a:pt x="1240954" y="9148088"/>
                  <a:pt x="707144" y="10555569"/>
                  <a:pt x="98108" y="12017158"/>
                </a:cubicBezTo>
                <a:lnTo>
                  <a:pt x="25285" y="1219169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60EBA-E238-4484-8FC2-FE50410FC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944" y="543687"/>
            <a:ext cx="9756112" cy="1046868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dirty="0"/>
              <a:t>Main Points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0457BB4-CED7-4065-8959-D6B51491B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90529" y="-4583452"/>
            <a:ext cx="1011248" cy="12191695"/>
          </a:xfrm>
          <a:custGeom>
            <a:avLst/>
            <a:gdLst>
              <a:gd name="connsiteX0" fmla="*/ 0 w 1102849"/>
              <a:gd name="connsiteY0" fmla="*/ 12191695 h 12191695"/>
              <a:gd name="connsiteX1" fmla="*/ 65312 w 1102849"/>
              <a:gd name="connsiteY1" fmla="*/ 12017158 h 12191695"/>
              <a:gd name="connsiteX2" fmla="*/ 1090278 w 1102849"/>
              <a:gd name="connsiteY2" fmla="*/ 6524670 h 12191695"/>
              <a:gd name="connsiteX3" fmla="*/ 568848 w 1102849"/>
              <a:gd name="connsiteY3" fmla="*/ 405211 h 12191695"/>
              <a:gd name="connsiteX4" fmla="*/ 479291 w 1102849"/>
              <a:gd name="connsiteY4" fmla="*/ 0 h 12191695"/>
              <a:gd name="connsiteX5" fmla="*/ 491862 w 1102849"/>
              <a:gd name="connsiteY5" fmla="*/ 0 h 12191695"/>
              <a:gd name="connsiteX6" fmla="*/ 581419 w 1102849"/>
              <a:gd name="connsiteY6" fmla="*/ 405211 h 12191695"/>
              <a:gd name="connsiteX7" fmla="*/ 1102849 w 1102849"/>
              <a:gd name="connsiteY7" fmla="*/ 6524670 h 12191695"/>
              <a:gd name="connsiteX8" fmla="*/ 77883 w 1102849"/>
              <a:gd name="connsiteY8" fmla="*/ 12017158 h 12191695"/>
              <a:gd name="connsiteX9" fmla="*/ 12571 w 1102849"/>
              <a:gd name="connsiteY9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2849" h="12191695">
                <a:moveTo>
                  <a:pt x="0" y="12191695"/>
                </a:moveTo>
                <a:lnTo>
                  <a:pt x="65312" y="12017158"/>
                </a:lnTo>
                <a:cubicBezTo>
                  <a:pt x="611528" y="10555569"/>
                  <a:pt x="1090278" y="9148088"/>
                  <a:pt x="1090278" y="6524670"/>
                </a:cubicBezTo>
                <a:cubicBezTo>
                  <a:pt x="1090278" y="4186551"/>
                  <a:pt x="907694" y="2048159"/>
                  <a:pt x="568848" y="405211"/>
                </a:cubicBezTo>
                <a:lnTo>
                  <a:pt x="479291" y="0"/>
                </a:lnTo>
                <a:lnTo>
                  <a:pt x="491862" y="0"/>
                </a:lnTo>
                <a:lnTo>
                  <a:pt x="581419" y="405211"/>
                </a:lnTo>
                <a:cubicBezTo>
                  <a:pt x="920265" y="2048159"/>
                  <a:pt x="1102849" y="4186551"/>
                  <a:pt x="1102849" y="6524670"/>
                </a:cubicBezTo>
                <a:cubicBezTo>
                  <a:pt x="1102849" y="9148088"/>
                  <a:pt x="624099" y="10555569"/>
                  <a:pt x="77883" y="12017158"/>
                </a:cubicBezTo>
                <a:lnTo>
                  <a:pt x="12571" y="12191695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C0CFDB-DDAC-4015-AA44-9AB09F8E8D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6572632"/>
              </p:ext>
            </p:extLst>
          </p:nvPr>
        </p:nvGraphicFramePr>
        <p:xfrm>
          <a:off x="1920875" y="2812010"/>
          <a:ext cx="8769350" cy="3289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20937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1F0C7-2D57-491B-A86D-4CB7C773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739" y="0"/>
            <a:ext cx="5271804" cy="1639888"/>
          </a:xfrm>
        </p:spPr>
        <p:txBody>
          <a:bodyPr anchor="b">
            <a:normAutofit/>
          </a:bodyPr>
          <a:lstStyle/>
          <a:p>
            <a:r>
              <a:rPr lang="en-GB" sz="36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234EF-AF7F-4CF4-8A48-F7EA596CC8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335" y="1870075"/>
            <a:ext cx="6801897" cy="4545012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Key to your seminar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Draw together the main points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Suggest a way forward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In some instances a sentence  that motivates your audience is suitable</a:t>
            </a:r>
          </a:p>
          <a:p>
            <a:endParaRPr lang="en-GB" dirty="0"/>
          </a:p>
        </p:txBody>
      </p:sp>
      <p:sp>
        <p:nvSpPr>
          <p:cNvPr id="18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1" name="Picture 4">
            <a:extLst>
              <a:ext uri="{FF2B5EF4-FFF2-40B4-BE49-F238E27FC236}">
                <a16:creationId xmlns:a16="http://schemas.microsoft.com/office/drawing/2014/main" id="{9D9468E2-571E-41A1-8E9B-E425EA46ED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64" r="12585" b="-1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03849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A3721-5F82-4185-9A9C-F897D957E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92" y="1105232"/>
            <a:ext cx="4101993" cy="4277802"/>
          </a:xfrm>
        </p:spPr>
        <p:txBody>
          <a:bodyPr anchor="ctr">
            <a:normAutofit/>
          </a:bodyPr>
          <a:lstStyle/>
          <a:p>
            <a:r>
              <a:rPr lang="en-GB" sz="5400" dirty="0"/>
              <a:t>Be Confident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478642-5387-48E1-B00B-42648D1CA9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4221976"/>
              </p:ext>
            </p:extLst>
          </p:nvPr>
        </p:nvGraphicFramePr>
        <p:xfrm>
          <a:off x="5972174" y="819150"/>
          <a:ext cx="5031485" cy="5145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4717818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DarkSeed_2SEEDS">
      <a:dk1>
        <a:srgbClr val="000000"/>
      </a:dk1>
      <a:lt1>
        <a:srgbClr val="FFFFFF"/>
      </a:lt1>
      <a:dk2>
        <a:srgbClr val="412C24"/>
      </a:dk2>
      <a:lt2>
        <a:srgbClr val="E2E3E8"/>
      </a:lt2>
      <a:accent1>
        <a:srgbClr val="B79E35"/>
      </a:accent1>
      <a:accent2>
        <a:srgbClr val="C97947"/>
      </a:accent2>
      <a:accent3>
        <a:srgbClr val="92AB3C"/>
      </a:accent3>
      <a:accent4>
        <a:srgbClr val="54B735"/>
      </a:accent4>
      <a:accent5>
        <a:srgbClr val="40B656"/>
      </a:accent5>
      <a:accent6>
        <a:srgbClr val="35B581"/>
      </a:accent6>
      <a:hlink>
        <a:srgbClr val="30914D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283</Words>
  <Application>Microsoft Office PowerPoint</Application>
  <PresentationFormat>Widescreen</PresentationFormat>
  <Paragraphs>63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Meiryo</vt:lpstr>
      <vt:lpstr>Arial</vt:lpstr>
      <vt:lpstr>Corbel</vt:lpstr>
      <vt:lpstr>Wingdings</vt:lpstr>
      <vt:lpstr>SketchLinesVTI</vt:lpstr>
      <vt:lpstr>Seminar Presentation</vt:lpstr>
      <vt:lpstr>Planning</vt:lpstr>
      <vt:lpstr>Subject</vt:lpstr>
      <vt:lpstr>Length</vt:lpstr>
      <vt:lpstr>Order</vt:lpstr>
      <vt:lpstr>It’s the burger again!  https://www.halfahundredacrewood.com/presentation-prep-skills-ideas-and-the-hamburger-model/</vt:lpstr>
      <vt:lpstr>Design</vt:lpstr>
      <vt:lpstr>Tips</vt:lpstr>
      <vt:lpstr>The Introduction</vt:lpstr>
      <vt:lpstr>Main Points</vt:lpstr>
      <vt:lpstr>Conclusion</vt:lpstr>
      <vt:lpstr>Be Confident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Presentation</dc:title>
  <dc:creator>Lianne Bowen</dc:creator>
  <cp:lastModifiedBy>Heike Griffiths</cp:lastModifiedBy>
  <cp:revision>3</cp:revision>
  <dcterms:created xsi:type="dcterms:W3CDTF">2020-11-24T11:53:15Z</dcterms:created>
  <dcterms:modified xsi:type="dcterms:W3CDTF">2023-10-16T14:13:58Z</dcterms:modified>
</cp:coreProperties>
</file>