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6975F3-A21F-45F7-70EB-841251CA1AE8}" v="110" dt="2025-10-18T17:10:37.3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mila Shazan (2419837)" userId="S::2419837@student.uwtsd.ac.uk::b7c11957-721d-4bc2-b367-430fc1f1b8e7" providerId="AD" clId="Web-{445BD763-283B-435E-87F3-D231C170A496}"/>
    <pc:docChg chg="modSld">
      <pc:chgData name="Shamila Shazan (2419837)" userId="S::2419837@student.uwtsd.ac.uk::b7c11957-721d-4bc2-b367-430fc1f1b8e7" providerId="AD" clId="Web-{445BD763-283B-435E-87F3-D231C170A496}" dt="2025-10-09T20:02:38.623" v="16" actId="20577"/>
      <pc:docMkLst>
        <pc:docMk/>
      </pc:docMkLst>
      <pc:sldChg chg="modSp">
        <pc:chgData name="Shamila Shazan (2419837)" userId="S::2419837@student.uwtsd.ac.uk::b7c11957-721d-4bc2-b367-430fc1f1b8e7" providerId="AD" clId="Web-{445BD763-283B-435E-87F3-D231C170A496}" dt="2025-10-09T20:02:38.623" v="16" actId="20577"/>
        <pc:sldMkLst>
          <pc:docMk/>
          <pc:sldMk cId="4131575813" sldId="261"/>
        </pc:sldMkLst>
        <pc:spChg chg="mod">
          <ac:chgData name="Shamila Shazan (2419837)" userId="S::2419837@student.uwtsd.ac.uk::b7c11957-721d-4bc2-b367-430fc1f1b8e7" providerId="AD" clId="Web-{445BD763-283B-435E-87F3-D231C170A496}" dt="2025-10-09T20:02:38.623" v="16" actId="20577"/>
          <ac:spMkLst>
            <pc:docMk/>
            <pc:sldMk cId="4131575813" sldId="261"/>
            <ac:spMk id="3" creationId="{5B69A5D3-9CDD-7506-C9A3-6C181BBFAF1E}"/>
          </ac:spMkLst>
        </pc:spChg>
      </pc:sldChg>
    </pc:docChg>
  </pc:docChgLst>
  <pc:docChgLst>
    <pc:chgData name="Shamila Shazan (2419837)" userId="S::2419837@student.uwtsd.ac.uk::b7c11957-721d-4bc2-b367-430fc1f1b8e7" providerId="AD" clId="Web-{49A58F87-76C1-455B-F3F1-32BC00894EFC}"/>
    <pc:docChg chg="modSld">
      <pc:chgData name="Shamila Shazan (2419837)" userId="S::2419837@student.uwtsd.ac.uk::b7c11957-721d-4bc2-b367-430fc1f1b8e7" providerId="AD" clId="Web-{49A58F87-76C1-455B-F3F1-32BC00894EFC}" dt="2025-10-03T23:01:17.395" v="925" actId="20577"/>
      <pc:docMkLst>
        <pc:docMk/>
      </pc:docMkLst>
      <pc:sldChg chg="modSp">
        <pc:chgData name="Shamila Shazan (2419837)" userId="S::2419837@student.uwtsd.ac.uk::b7c11957-721d-4bc2-b367-430fc1f1b8e7" providerId="AD" clId="Web-{49A58F87-76C1-455B-F3F1-32BC00894EFC}" dt="2025-10-03T23:01:17.395" v="925" actId="20577"/>
        <pc:sldMkLst>
          <pc:docMk/>
          <pc:sldMk cId="2814283566" sldId="259"/>
        </pc:sldMkLst>
        <pc:spChg chg="mod">
          <ac:chgData name="Shamila Shazan (2419837)" userId="S::2419837@student.uwtsd.ac.uk::b7c11957-721d-4bc2-b367-430fc1f1b8e7" providerId="AD" clId="Web-{49A58F87-76C1-455B-F3F1-32BC00894EFC}" dt="2025-10-03T23:01:17.395" v="925" actId="20577"/>
          <ac:spMkLst>
            <pc:docMk/>
            <pc:sldMk cId="2814283566" sldId="259"/>
            <ac:spMk id="3" creationId="{5E6A3967-65B6-F94F-6207-FB023B55D4EC}"/>
          </ac:spMkLst>
        </pc:spChg>
      </pc:sldChg>
      <pc:sldChg chg="modSp">
        <pc:chgData name="Shamila Shazan (2419837)" userId="S::2419837@student.uwtsd.ac.uk::b7c11957-721d-4bc2-b367-430fc1f1b8e7" providerId="AD" clId="Web-{49A58F87-76C1-455B-F3F1-32BC00894EFC}" dt="2025-10-03T21:04:01.367" v="178" actId="20577"/>
        <pc:sldMkLst>
          <pc:docMk/>
          <pc:sldMk cId="3519465682" sldId="260"/>
        </pc:sldMkLst>
        <pc:spChg chg="mod">
          <ac:chgData name="Shamila Shazan (2419837)" userId="S::2419837@student.uwtsd.ac.uk::b7c11957-721d-4bc2-b367-430fc1f1b8e7" providerId="AD" clId="Web-{49A58F87-76C1-455B-F3F1-32BC00894EFC}" dt="2025-10-03T21:04:01.367" v="178" actId="20577"/>
          <ac:spMkLst>
            <pc:docMk/>
            <pc:sldMk cId="3519465682" sldId="260"/>
            <ac:spMk id="3" creationId="{59FC52AE-4A99-DCA6-58C1-58DDD7AE8019}"/>
          </ac:spMkLst>
        </pc:spChg>
      </pc:sldChg>
      <pc:sldChg chg="delSp modSp">
        <pc:chgData name="Shamila Shazan (2419837)" userId="S::2419837@student.uwtsd.ac.uk::b7c11957-721d-4bc2-b367-430fc1f1b8e7" providerId="AD" clId="Web-{49A58F87-76C1-455B-F3F1-32BC00894EFC}" dt="2025-10-03T21:08:15.558" v="224" actId="20577"/>
        <pc:sldMkLst>
          <pc:docMk/>
          <pc:sldMk cId="4131575813" sldId="261"/>
        </pc:sldMkLst>
        <pc:spChg chg="mod">
          <ac:chgData name="Shamila Shazan (2419837)" userId="S::2419837@student.uwtsd.ac.uk::b7c11957-721d-4bc2-b367-430fc1f1b8e7" providerId="AD" clId="Web-{49A58F87-76C1-455B-F3F1-32BC00894EFC}" dt="2025-10-03T21:08:15.558" v="224" actId="20577"/>
          <ac:spMkLst>
            <pc:docMk/>
            <pc:sldMk cId="4131575813" sldId="261"/>
            <ac:spMk id="3" creationId="{5B69A5D3-9CDD-7506-C9A3-6C181BBFAF1E}"/>
          </ac:spMkLst>
        </pc:spChg>
      </pc:sldChg>
      <pc:sldChg chg="modSp">
        <pc:chgData name="Shamila Shazan (2419837)" userId="S::2419837@student.uwtsd.ac.uk::b7c11957-721d-4bc2-b367-430fc1f1b8e7" providerId="AD" clId="Web-{49A58F87-76C1-455B-F3F1-32BC00894EFC}" dt="2025-10-03T21:52:33.969" v="922" actId="20577"/>
        <pc:sldMkLst>
          <pc:docMk/>
          <pc:sldMk cId="1861904964" sldId="262"/>
        </pc:sldMkLst>
        <pc:spChg chg="mod">
          <ac:chgData name="Shamila Shazan (2419837)" userId="S::2419837@student.uwtsd.ac.uk::b7c11957-721d-4bc2-b367-430fc1f1b8e7" providerId="AD" clId="Web-{49A58F87-76C1-455B-F3F1-32BC00894EFC}" dt="2025-10-03T21:52:33.969" v="922" actId="20577"/>
          <ac:spMkLst>
            <pc:docMk/>
            <pc:sldMk cId="1861904964" sldId="262"/>
            <ac:spMk id="3" creationId="{A633A74F-620C-DFF2-7E70-19457BE3C3F0}"/>
          </ac:spMkLst>
        </pc:spChg>
      </pc:sldChg>
      <pc:sldChg chg="modSp">
        <pc:chgData name="Shamila Shazan (2419837)" userId="S::2419837@student.uwtsd.ac.uk::b7c11957-721d-4bc2-b367-430fc1f1b8e7" providerId="AD" clId="Web-{49A58F87-76C1-455B-F3F1-32BC00894EFC}" dt="2025-10-03T21:47:08.293" v="853" actId="20577"/>
        <pc:sldMkLst>
          <pc:docMk/>
          <pc:sldMk cId="4051526979" sldId="263"/>
        </pc:sldMkLst>
        <pc:spChg chg="mod">
          <ac:chgData name="Shamila Shazan (2419837)" userId="S::2419837@student.uwtsd.ac.uk::b7c11957-721d-4bc2-b367-430fc1f1b8e7" providerId="AD" clId="Web-{49A58F87-76C1-455B-F3F1-32BC00894EFC}" dt="2025-10-03T21:47:08.293" v="853" actId="20577"/>
          <ac:spMkLst>
            <pc:docMk/>
            <pc:sldMk cId="4051526979" sldId="263"/>
            <ac:spMk id="3" creationId="{CFBCBF21-2F59-1968-7AA0-8422B8CD6528}"/>
          </ac:spMkLst>
        </pc:spChg>
      </pc:sldChg>
    </pc:docChg>
  </pc:docChgLst>
  <pc:docChgLst>
    <pc:chgData name="Shamila Shazan (2419837)" userId="S::2419837@student.uwtsd.ac.uk::b7c11957-721d-4bc2-b367-430fc1f1b8e7" providerId="AD" clId="Web-{03F74243-FB17-0D91-23D8-42D98153CBCD}"/>
    <pc:docChg chg="modSld">
      <pc:chgData name="Shamila Shazan (2419837)" userId="S::2419837@student.uwtsd.ac.uk::b7c11957-721d-4bc2-b367-430fc1f1b8e7" providerId="AD" clId="Web-{03F74243-FB17-0D91-23D8-42D98153CBCD}" dt="2025-10-09T16:31:01.520" v="130" actId="20577"/>
      <pc:docMkLst>
        <pc:docMk/>
      </pc:docMkLst>
      <pc:sldChg chg="modSp addAnim">
        <pc:chgData name="Shamila Shazan (2419837)" userId="S::2419837@student.uwtsd.ac.uk::b7c11957-721d-4bc2-b367-430fc1f1b8e7" providerId="AD" clId="Web-{03F74243-FB17-0D91-23D8-42D98153CBCD}" dt="2025-10-09T16:31:01.520" v="130" actId="20577"/>
        <pc:sldMkLst>
          <pc:docMk/>
          <pc:sldMk cId="3545054726" sldId="257"/>
        </pc:sldMkLst>
      </pc:sldChg>
      <pc:sldChg chg="modSp addAnim">
        <pc:chgData name="Shamila Shazan (2419837)" userId="S::2419837@student.uwtsd.ac.uk::b7c11957-721d-4bc2-b367-430fc1f1b8e7" providerId="AD" clId="Web-{03F74243-FB17-0D91-23D8-42D98153CBCD}" dt="2025-10-09T15:56:38.029" v="23" actId="20577"/>
        <pc:sldMkLst>
          <pc:docMk/>
          <pc:sldMk cId="2172590791" sldId="258"/>
        </pc:sldMkLst>
        <pc:spChg chg="mod">
          <ac:chgData name="Shamila Shazan (2419837)" userId="S::2419837@student.uwtsd.ac.uk::b7c11957-721d-4bc2-b367-430fc1f1b8e7" providerId="AD" clId="Web-{03F74243-FB17-0D91-23D8-42D98153CBCD}" dt="2025-10-09T15:56:38.029" v="23" actId="20577"/>
          <ac:spMkLst>
            <pc:docMk/>
            <pc:sldMk cId="2172590791" sldId="258"/>
            <ac:spMk id="3" creationId="{D06D5323-CC2F-1D39-B9CF-CF801635CB90}"/>
          </ac:spMkLst>
        </pc:spChg>
      </pc:sldChg>
      <pc:sldChg chg="modSp addAnim">
        <pc:chgData name="Shamila Shazan (2419837)" userId="S::2419837@student.uwtsd.ac.uk::b7c11957-721d-4bc2-b367-430fc1f1b8e7" providerId="AD" clId="Web-{03F74243-FB17-0D91-23D8-42D98153CBCD}" dt="2025-10-09T15:41:29.653" v="8"/>
        <pc:sldMkLst>
          <pc:docMk/>
          <pc:sldMk cId="2814283566" sldId="259"/>
        </pc:sldMkLst>
        <pc:spChg chg="mod">
          <ac:chgData name="Shamila Shazan (2419837)" userId="S::2419837@student.uwtsd.ac.uk::b7c11957-721d-4bc2-b367-430fc1f1b8e7" providerId="AD" clId="Web-{03F74243-FB17-0D91-23D8-42D98153CBCD}" dt="2025-10-09T15:40:42.871" v="7" actId="1076"/>
          <ac:spMkLst>
            <pc:docMk/>
            <pc:sldMk cId="2814283566" sldId="259"/>
            <ac:spMk id="3" creationId="{5E6A3967-65B6-F94F-6207-FB023B55D4EC}"/>
          </ac:spMkLst>
        </pc:spChg>
      </pc:sldChg>
      <pc:sldChg chg="modSp">
        <pc:chgData name="Shamila Shazan (2419837)" userId="S::2419837@student.uwtsd.ac.uk::b7c11957-721d-4bc2-b367-430fc1f1b8e7" providerId="AD" clId="Web-{03F74243-FB17-0D91-23D8-42D98153CBCD}" dt="2025-10-09T16:18:03.442" v="31" actId="20577"/>
        <pc:sldMkLst>
          <pc:docMk/>
          <pc:sldMk cId="3519465682" sldId="260"/>
        </pc:sldMkLst>
        <pc:spChg chg="mod">
          <ac:chgData name="Shamila Shazan (2419837)" userId="S::2419837@student.uwtsd.ac.uk::b7c11957-721d-4bc2-b367-430fc1f1b8e7" providerId="AD" clId="Web-{03F74243-FB17-0D91-23D8-42D98153CBCD}" dt="2025-10-09T16:18:03.442" v="31" actId="20577"/>
          <ac:spMkLst>
            <pc:docMk/>
            <pc:sldMk cId="3519465682" sldId="260"/>
            <ac:spMk id="3" creationId="{59FC52AE-4A99-DCA6-58C1-58DDD7AE8019}"/>
          </ac:spMkLst>
        </pc:spChg>
      </pc:sldChg>
      <pc:sldChg chg="addAnim delAnim">
        <pc:chgData name="Shamila Shazan (2419837)" userId="S::2419837@student.uwtsd.ac.uk::b7c11957-721d-4bc2-b367-430fc1f1b8e7" providerId="AD" clId="Web-{03F74243-FB17-0D91-23D8-42D98153CBCD}" dt="2025-10-09T15:40:13.027" v="6"/>
        <pc:sldMkLst>
          <pc:docMk/>
          <pc:sldMk cId="4131575813" sldId="261"/>
        </pc:sldMkLst>
      </pc:sldChg>
      <pc:sldChg chg="modSp addAnim">
        <pc:chgData name="Shamila Shazan (2419837)" userId="S::2419837@student.uwtsd.ac.uk::b7c11957-721d-4bc2-b367-430fc1f1b8e7" providerId="AD" clId="Web-{03F74243-FB17-0D91-23D8-42D98153CBCD}" dt="2025-10-09T16:21:04.481" v="34" actId="20577"/>
        <pc:sldMkLst>
          <pc:docMk/>
          <pc:sldMk cId="1861904964" sldId="262"/>
        </pc:sldMkLst>
        <pc:spChg chg="mod">
          <ac:chgData name="Shamila Shazan (2419837)" userId="S::2419837@student.uwtsd.ac.uk::b7c11957-721d-4bc2-b367-430fc1f1b8e7" providerId="AD" clId="Web-{03F74243-FB17-0D91-23D8-42D98153CBCD}" dt="2025-10-09T16:21:04.481" v="34" actId="20577"/>
          <ac:spMkLst>
            <pc:docMk/>
            <pc:sldMk cId="1861904964" sldId="262"/>
            <ac:spMk id="3" creationId="{A633A74F-620C-DFF2-7E70-19457BE3C3F0}"/>
          </ac:spMkLst>
        </pc:spChg>
      </pc:sldChg>
      <pc:sldChg chg="modSp addAnim">
        <pc:chgData name="Shamila Shazan (2419837)" userId="S::2419837@student.uwtsd.ac.uk::b7c11957-721d-4bc2-b367-430fc1f1b8e7" providerId="AD" clId="Web-{03F74243-FB17-0D91-23D8-42D98153CBCD}" dt="2025-10-09T16:28:00.813" v="107" actId="20577"/>
        <pc:sldMkLst>
          <pc:docMk/>
          <pc:sldMk cId="4051526979" sldId="263"/>
        </pc:sldMkLst>
        <pc:spChg chg="mod">
          <ac:chgData name="Shamila Shazan (2419837)" userId="S::2419837@student.uwtsd.ac.uk::b7c11957-721d-4bc2-b367-430fc1f1b8e7" providerId="AD" clId="Web-{03F74243-FB17-0D91-23D8-42D98153CBCD}" dt="2025-10-09T16:25:35.011" v="63" actId="14100"/>
          <ac:spMkLst>
            <pc:docMk/>
            <pc:sldMk cId="4051526979" sldId="263"/>
            <ac:spMk id="2" creationId="{13BF4CB1-CD8C-7125-3166-FF81A6E082C2}"/>
          </ac:spMkLst>
        </pc:spChg>
        <pc:spChg chg="mod">
          <ac:chgData name="Shamila Shazan (2419837)" userId="S::2419837@student.uwtsd.ac.uk::b7c11957-721d-4bc2-b367-430fc1f1b8e7" providerId="AD" clId="Web-{03F74243-FB17-0D91-23D8-42D98153CBCD}" dt="2025-10-09T16:28:00.813" v="107" actId="20577"/>
          <ac:spMkLst>
            <pc:docMk/>
            <pc:sldMk cId="4051526979" sldId="263"/>
            <ac:spMk id="3" creationId="{CFBCBF21-2F59-1968-7AA0-8422B8CD6528}"/>
          </ac:spMkLst>
        </pc:spChg>
      </pc:sldChg>
    </pc:docChg>
  </pc:docChgLst>
  <pc:docChgLst>
    <pc:chgData name="Shamila Shazan (2419837)" userId="S::2419837@student.uwtsd.ac.uk::b7c11957-721d-4bc2-b367-430fc1f1b8e7" providerId="AD" clId="Web-{3D9630B6-33D0-B2FA-5E15-2DD35E15BDDC}"/>
    <pc:docChg chg="modSld">
      <pc:chgData name="Shamila Shazan (2419837)" userId="S::2419837@student.uwtsd.ac.uk::b7c11957-721d-4bc2-b367-430fc1f1b8e7" providerId="AD" clId="Web-{3D9630B6-33D0-B2FA-5E15-2DD35E15BDDC}" dt="2025-09-26T21:15:08.375" v="860" actId="20577"/>
      <pc:docMkLst>
        <pc:docMk/>
      </pc:docMkLst>
      <pc:sldChg chg="modSp">
        <pc:chgData name="Shamila Shazan (2419837)" userId="S::2419837@student.uwtsd.ac.uk::b7c11957-721d-4bc2-b367-430fc1f1b8e7" providerId="AD" clId="Web-{3D9630B6-33D0-B2FA-5E15-2DD35E15BDDC}" dt="2025-09-26T21:02:25.348" v="769" actId="20577"/>
        <pc:sldMkLst>
          <pc:docMk/>
          <pc:sldMk cId="3545054726" sldId="257"/>
        </pc:sldMkLst>
      </pc:sldChg>
      <pc:sldChg chg="modSp">
        <pc:chgData name="Shamila Shazan (2419837)" userId="S::2419837@student.uwtsd.ac.uk::b7c11957-721d-4bc2-b367-430fc1f1b8e7" providerId="AD" clId="Web-{3D9630B6-33D0-B2FA-5E15-2DD35E15BDDC}" dt="2025-09-26T20:42:31.121" v="581" actId="20577"/>
        <pc:sldMkLst>
          <pc:docMk/>
          <pc:sldMk cId="2172590791" sldId="258"/>
        </pc:sldMkLst>
        <pc:spChg chg="mod">
          <ac:chgData name="Shamila Shazan (2419837)" userId="S::2419837@student.uwtsd.ac.uk::b7c11957-721d-4bc2-b367-430fc1f1b8e7" providerId="AD" clId="Web-{3D9630B6-33D0-B2FA-5E15-2DD35E15BDDC}" dt="2025-09-26T20:42:31.121" v="581" actId="20577"/>
          <ac:spMkLst>
            <pc:docMk/>
            <pc:sldMk cId="2172590791" sldId="258"/>
            <ac:spMk id="3" creationId="{D06D5323-CC2F-1D39-B9CF-CF801635CB90}"/>
          </ac:spMkLst>
        </pc:spChg>
      </pc:sldChg>
      <pc:sldChg chg="modSp">
        <pc:chgData name="Shamila Shazan (2419837)" userId="S::2419837@student.uwtsd.ac.uk::b7c11957-721d-4bc2-b367-430fc1f1b8e7" providerId="AD" clId="Web-{3D9630B6-33D0-B2FA-5E15-2DD35E15BDDC}" dt="2025-09-26T21:12:03.225" v="843" actId="20577"/>
        <pc:sldMkLst>
          <pc:docMk/>
          <pc:sldMk cId="2814283566" sldId="259"/>
        </pc:sldMkLst>
        <pc:spChg chg="mod">
          <ac:chgData name="Shamila Shazan (2419837)" userId="S::2419837@student.uwtsd.ac.uk::b7c11957-721d-4bc2-b367-430fc1f1b8e7" providerId="AD" clId="Web-{3D9630B6-33D0-B2FA-5E15-2DD35E15BDDC}" dt="2025-09-26T21:08:04.342" v="774" actId="20577"/>
          <ac:spMkLst>
            <pc:docMk/>
            <pc:sldMk cId="2814283566" sldId="259"/>
            <ac:spMk id="2" creationId="{45B41AD1-E292-5977-2662-EF32B344A28F}"/>
          </ac:spMkLst>
        </pc:spChg>
        <pc:spChg chg="mod">
          <ac:chgData name="Shamila Shazan (2419837)" userId="S::2419837@student.uwtsd.ac.uk::b7c11957-721d-4bc2-b367-430fc1f1b8e7" providerId="AD" clId="Web-{3D9630B6-33D0-B2FA-5E15-2DD35E15BDDC}" dt="2025-09-26T21:12:03.225" v="843" actId="20577"/>
          <ac:spMkLst>
            <pc:docMk/>
            <pc:sldMk cId="2814283566" sldId="259"/>
            <ac:spMk id="3" creationId="{5E6A3967-65B6-F94F-6207-FB023B55D4EC}"/>
          </ac:spMkLst>
        </pc:spChg>
      </pc:sldChg>
      <pc:sldChg chg="modSp">
        <pc:chgData name="Shamila Shazan (2419837)" userId="S::2419837@student.uwtsd.ac.uk::b7c11957-721d-4bc2-b367-430fc1f1b8e7" providerId="AD" clId="Web-{3D9630B6-33D0-B2FA-5E15-2DD35E15BDDC}" dt="2025-09-26T21:15:08.375" v="860" actId="20577"/>
        <pc:sldMkLst>
          <pc:docMk/>
          <pc:sldMk cId="3519465682" sldId="260"/>
        </pc:sldMkLst>
        <pc:spChg chg="mod">
          <ac:chgData name="Shamila Shazan (2419837)" userId="S::2419837@student.uwtsd.ac.uk::b7c11957-721d-4bc2-b367-430fc1f1b8e7" providerId="AD" clId="Web-{3D9630B6-33D0-B2FA-5E15-2DD35E15BDDC}" dt="2025-09-26T21:12:10.554" v="845" actId="20577"/>
          <ac:spMkLst>
            <pc:docMk/>
            <pc:sldMk cId="3519465682" sldId="260"/>
            <ac:spMk id="2" creationId="{E17C1A5D-C45F-8B96-DACB-AC8EECF1C1A3}"/>
          </ac:spMkLst>
        </pc:spChg>
        <pc:spChg chg="mod">
          <ac:chgData name="Shamila Shazan (2419837)" userId="S::2419837@student.uwtsd.ac.uk::b7c11957-721d-4bc2-b367-430fc1f1b8e7" providerId="AD" clId="Web-{3D9630B6-33D0-B2FA-5E15-2DD35E15BDDC}" dt="2025-09-26T21:15:08.375" v="860" actId="20577"/>
          <ac:spMkLst>
            <pc:docMk/>
            <pc:sldMk cId="3519465682" sldId="260"/>
            <ac:spMk id="3" creationId="{59FC52AE-4A99-DCA6-58C1-58DDD7AE8019}"/>
          </ac:spMkLst>
        </pc:spChg>
      </pc:sldChg>
      <pc:sldChg chg="modSp">
        <pc:chgData name="Shamila Shazan (2419837)" userId="S::2419837@student.uwtsd.ac.uk::b7c11957-721d-4bc2-b367-430fc1f1b8e7" providerId="AD" clId="Web-{3D9630B6-33D0-B2FA-5E15-2DD35E15BDDC}" dt="2025-09-26T20:38:06.407" v="498" actId="20577"/>
        <pc:sldMkLst>
          <pc:docMk/>
          <pc:sldMk cId="4131575813" sldId="261"/>
        </pc:sldMkLst>
        <pc:spChg chg="mod">
          <ac:chgData name="Shamila Shazan (2419837)" userId="S::2419837@student.uwtsd.ac.uk::b7c11957-721d-4bc2-b367-430fc1f1b8e7" providerId="AD" clId="Web-{3D9630B6-33D0-B2FA-5E15-2DD35E15BDDC}" dt="2025-09-26T20:38:06.407" v="498" actId="20577"/>
          <ac:spMkLst>
            <pc:docMk/>
            <pc:sldMk cId="4131575813" sldId="261"/>
            <ac:spMk id="3" creationId="{5B69A5D3-9CDD-7506-C9A3-6C181BBFAF1E}"/>
          </ac:spMkLst>
        </pc:spChg>
      </pc:sldChg>
    </pc:docChg>
  </pc:docChgLst>
  <pc:docChgLst>
    <pc:chgData name="Shamila Shazan (2419837)" userId="S::2419837@student.uwtsd.ac.uk::b7c11957-721d-4bc2-b367-430fc1f1b8e7" providerId="AD" clId="Web-{CFC135D4-6A54-4B5A-1FA8-BDF2649C3CE8}"/>
    <pc:docChg chg="modSld">
      <pc:chgData name="Shamila Shazan (2419837)" userId="S::2419837@student.uwtsd.ac.uk::b7c11957-721d-4bc2-b367-430fc1f1b8e7" providerId="AD" clId="Web-{CFC135D4-6A54-4B5A-1FA8-BDF2649C3CE8}" dt="2025-09-26T16:12:52.859" v="52" actId="20577"/>
      <pc:docMkLst>
        <pc:docMk/>
      </pc:docMkLst>
      <pc:sldChg chg="modSp">
        <pc:chgData name="Shamila Shazan (2419837)" userId="S::2419837@student.uwtsd.ac.uk::b7c11957-721d-4bc2-b367-430fc1f1b8e7" providerId="AD" clId="Web-{CFC135D4-6A54-4B5A-1FA8-BDF2649C3CE8}" dt="2025-09-26T16:12:52.859" v="52" actId="20577"/>
        <pc:sldMkLst>
          <pc:docMk/>
          <pc:sldMk cId="2814283566" sldId="259"/>
        </pc:sldMkLst>
        <pc:spChg chg="mod">
          <ac:chgData name="Shamila Shazan (2419837)" userId="S::2419837@student.uwtsd.ac.uk::b7c11957-721d-4bc2-b367-430fc1f1b8e7" providerId="AD" clId="Web-{CFC135D4-6A54-4B5A-1FA8-BDF2649C3CE8}" dt="2025-09-26T16:12:52.859" v="52" actId="20577"/>
          <ac:spMkLst>
            <pc:docMk/>
            <pc:sldMk cId="2814283566" sldId="259"/>
            <ac:spMk id="3" creationId="{5E6A3967-65B6-F94F-6207-FB023B55D4EC}"/>
          </ac:spMkLst>
        </pc:spChg>
      </pc:sldChg>
    </pc:docChg>
  </pc:docChgLst>
  <pc:docChgLst>
    <pc:chgData name="Shamila Shazan (2419837)" userId="S::2419837@student.uwtsd.ac.uk::b7c11957-721d-4bc2-b367-430fc1f1b8e7" providerId="AD" clId="Web-{73CB4521-6640-EA70-F8D6-A20D74688954}"/>
    <pc:docChg chg="mod addSld delSld modSld modMainMaster setSldSz">
      <pc:chgData name="Shamila Shazan (2419837)" userId="S::2419837@student.uwtsd.ac.uk::b7c11957-721d-4bc2-b367-430fc1f1b8e7" providerId="AD" clId="Web-{73CB4521-6640-EA70-F8D6-A20D74688954}" dt="2025-10-09T19:54:16.641" v="1013" actId="20577"/>
      <pc:docMkLst>
        <pc:docMk/>
      </pc:docMkLst>
      <pc:sldChg chg="modSp">
        <pc:chgData name="Shamila Shazan (2419837)" userId="S::2419837@student.uwtsd.ac.uk::b7c11957-721d-4bc2-b367-430fc1f1b8e7" providerId="AD" clId="Web-{73CB4521-6640-EA70-F8D6-A20D74688954}" dt="2025-10-09T19:07:59.582" v="275"/>
        <pc:sldMkLst>
          <pc:docMk/>
          <pc:sldMk cId="109857222" sldId="256"/>
        </pc:sldMkLst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k cId="109857222" sldId="256"/>
            <ac:spMk id="17" creationId="{733E0473-C315-42D8-A82A-A2FE49DC67DA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k cId="109857222" sldId="256"/>
            <ac:spMk id="22" creationId="{526A544A-3C76-4502-A741-F4DB0E2CD2FD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k cId="109857222" sldId="256"/>
            <ac:spMk id="24" creationId="{1FEF60D4-64F6-450F-B86D-383EEA1C843F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k cId="109857222" sldId="256"/>
            <ac:spMk id="25" creationId="{A97D4A7C-B520-46CB-9A94-711F53997BDB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k cId="109857222" sldId="256"/>
            <ac:spMk id="26" creationId="{2B7B976F-E84B-4936-90D7-C8298A5E7BD0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k cId="109857222" sldId="256"/>
            <ac:spMk id="27" creationId="{DC91FFEC-59DF-4D22-A925-F5152076924B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k cId="109857222" sldId="256"/>
            <ac:spMk id="28" creationId="{58931E95-0847-47E4-8AEC-312312A03232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k cId="109857222" sldId="256"/>
            <ac:spMk id="29" creationId="{3C094915-EF93-49A0-9B90-C44FB9B5007A}"/>
          </ac:spMkLst>
        </pc:spChg>
      </pc:sldChg>
      <pc:sldChg chg="addSp delSp modSp mod setBg modClrScheme addAnim delAnim delDesignElem chgLayout">
        <pc:chgData name="Shamila Shazan (2419837)" userId="S::2419837@student.uwtsd.ac.uk::b7c11957-721d-4bc2-b367-430fc1f1b8e7" providerId="AD" clId="Web-{73CB4521-6640-EA70-F8D6-A20D74688954}" dt="2025-10-09T19:54:16.641" v="1013" actId="20577"/>
        <pc:sldMkLst>
          <pc:docMk/>
          <pc:sldMk cId="3545054726" sldId="257"/>
        </pc:sldMkLst>
        <pc:spChg chg="mod ord">
          <ac:chgData name="Shamila Shazan (2419837)" userId="S::2419837@student.uwtsd.ac.uk::b7c11957-721d-4bc2-b367-430fc1f1b8e7" providerId="AD" clId="Web-{73CB4521-6640-EA70-F8D6-A20D74688954}" dt="2025-10-09T19:26:01.772" v="673"/>
          <ac:spMkLst>
            <pc:docMk/>
            <pc:sldMk cId="3545054726" sldId="257"/>
            <ac:spMk id="2" creationId="{2FA15C94-4280-F50F-2D11-5E2107EEBBFA}"/>
          </ac:spMkLst>
        </pc:spChg>
        <pc:spChg chg="add mod ord">
          <ac:chgData name="Shamila Shazan (2419837)" userId="S::2419837@student.uwtsd.ac.uk::b7c11957-721d-4bc2-b367-430fc1f1b8e7" providerId="AD" clId="Web-{73CB4521-6640-EA70-F8D6-A20D74688954}" dt="2025-10-09T19:54:16.641" v="1013" actId="20577"/>
          <ac:spMkLst>
            <pc:docMk/>
            <pc:sldMk cId="3545054726" sldId="257"/>
            <ac:spMk id="5" creationId="{7C14F60D-C5E3-11CF-F9EB-9ACD2207848F}"/>
          </ac:spMkLst>
        </pc:spChg>
      </pc:sldChg>
      <pc:sldChg chg="modSp">
        <pc:chgData name="Shamila Shazan (2419837)" userId="S::2419837@student.uwtsd.ac.uk::b7c11957-721d-4bc2-b367-430fc1f1b8e7" providerId="AD" clId="Web-{73CB4521-6640-EA70-F8D6-A20D74688954}" dt="2025-10-09T19:51:30.866" v="1008" actId="14100"/>
        <pc:sldMkLst>
          <pc:docMk/>
          <pc:sldMk cId="2172590791" sldId="258"/>
        </pc:sldMkLst>
        <pc:spChg chg="mod">
          <ac:chgData name="Shamila Shazan (2419837)" userId="S::2419837@student.uwtsd.ac.uk::b7c11957-721d-4bc2-b367-430fc1f1b8e7" providerId="AD" clId="Web-{73CB4521-6640-EA70-F8D6-A20D74688954}" dt="2025-10-09T19:28:25.386" v="685" actId="20577"/>
          <ac:spMkLst>
            <pc:docMk/>
            <pc:sldMk cId="2172590791" sldId="258"/>
            <ac:spMk id="2" creationId="{58966BBD-A180-615E-709B-C83B612E68EC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51:30.866" v="1008" actId="14100"/>
          <ac:spMkLst>
            <pc:docMk/>
            <pc:sldMk cId="2172590791" sldId="258"/>
            <ac:spMk id="3" creationId="{D06D5323-CC2F-1D39-B9CF-CF801635CB90}"/>
          </ac:spMkLst>
        </pc:spChg>
      </pc:sldChg>
      <pc:sldChg chg="modSp">
        <pc:chgData name="Shamila Shazan (2419837)" userId="S::2419837@student.uwtsd.ac.uk::b7c11957-721d-4bc2-b367-430fc1f1b8e7" providerId="AD" clId="Web-{73CB4521-6640-EA70-F8D6-A20D74688954}" dt="2025-10-09T19:29:56.122" v="697" actId="14100"/>
        <pc:sldMkLst>
          <pc:docMk/>
          <pc:sldMk cId="2814283566" sldId="259"/>
        </pc:sldMkLst>
        <pc:spChg chg="mod">
          <ac:chgData name="Shamila Shazan (2419837)" userId="S::2419837@student.uwtsd.ac.uk::b7c11957-721d-4bc2-b367-430fc1f1b8e7" providerId="AD" clId="Web-{73CB4521-6640-EA70-F8D6-A20D74688954}" dt="2025-10-09T19:29:03.137" v="689" actId="20577"/>
          <ac:spMkLst>
            <pc:docMk/>
            <pc:sldMk cId="2814283566" sldId="259"/>
            <ac:spMk id="2" creationId="{45B41AD1-E292-5977-2662-EF32B344A28F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29:56.122" v="697" actId="14100"/>
          <ac:spMkLst>
            <pc:docMk/>
            <pc:sldMk cId="2814283566" sldId="259"/>
            <ac:spMk id="3" creationId="{5E6A3967-65B6-F94F-6207-FB023B55D4EC}"/>
          </ac:spMkLst>
        </pc:spChg>
      </pc:sldChg>
      <pc:sldChg chg="modSp">
        <pc:chgData name="Shamila Shazan (2419837)" userId="S::2419837@student.uwtsd.ac.uk::b7c11957-721d-4bc2-b367-430fc1f1b8e7" providerId="AD" clId="Web-{73CB4521-6640-EA70-F8D6-A20D74688954}" dt="2025-10-09T19:30:43.858" v="699" actId="20577"/>
        <pc:sldMkLst>
          <pc:docMk/>
          <pc:sldMk cId="3519465682" sldId="260"/>
        </pc:sldMkLst>
        <pc:spChg chg="mod">
          <ac:chgData name="Shamila Shazan (2419837)" userId="S::2419837@student.uwtsd.ac.uk::b7c11957-721d-4bc2-b367-430fc1f1b8e7" providerId="AD" clId="Web-{73CB4521-6640-EA70-F8D6-A20D74688954}" dt="2025-10-09T19:30:25.748" v="698" actId="20577"/>
          <ac:spMkLst>
            <pc:docMk/>
            <pc:sldMk cId="3519465682" sldId="260"/>
            <ac:spMk id="2" creationId="{E17C1A5D-C45F-8B96-DACB-AC8EECF1C1A3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30:43.858" v="699" actId="20577"/>
          <ac:spMkLst>
            <pc:docMk/>
            <pc:sldMk cId="3519465682" sldId="260"/>
            <ac:spMk id="3" creationId="{59FC52AE-4A99-DCA6-58C1-58DDD7AE8019}"/>
          </ac:spMkLst>
        </pc:spChg>
      </pc:sldChg>
      <pc:sldChg chg="modSp">
        <pc:chgData name="Shamila Shazan (2419837)" userId="S::2419837@student.uwtsd.ac.uk::b7c11957-721d-4bc2-b367-430fc1f1b8e7" providerId="AD" clId="Web-{73CB4521-6640-EA70-F8D6-A20D74688954}" dt="2025-10-09T19:31:06.764" v="703" actId="20577"/>
        <pc:sldMkLst>
          <pc:docMk/>
          <pc:sldMk cId="4131575813" sldId="261"/>
        </pc:sldMkLst>
        <pc:spChg chg="mod">
          <ac:chgData name="Shamila Shazan (2419837)" userId="S::2419837@student.uwtsd.ac.uk::b7c11957-721d-4bc2-b367-430fc1f1b8e7" providerId="AD" clId="Web-{73CB4521-6640-EA70-F8D6-A20D74688954}" dt="2025-10-09T19:30:58.170" v="700" actId="20577"/>
          <ac:spMkLst>
            <pc:docMk/>
            <pc:sldMk cId="4131575813" sldId="261"/>
            <ac:spMk id="2" creationId="{E76E8C6D-4478-028C-77AE-274F317B69EF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31:06.764" v="703" actId="20577"/>
          <ac:spMkLst>
            <pc:docMk/>
            <pc:sldMk cId="4131575813" sldId="261"/>
            <ac:spMk id="3" creationId="{5B69A5D3-9CDD-7506-C9A3-6C181BBFAF1E}"/>
          </ac:spMkLst>
        </pc:spChg>
      </pc:sldChg>
      <pc:sldChg chg="modSp">
        <pc:chgData name="Shamila Shazan (2419837)" userId="S::2419837@student.uwtsd.ac.uk::b7c11957-721d-4bc2-b367-430fc1f1b8e7" providerId="AD" clId="Web-{73CB4521-6640-EA70-F8D6-A20D74688954}" dt="2025-10-09T19:31:40.140" v="707" actId="20577"/>
        <pc:sldMkLst>
          <pc:docMk/>
          <pc:sldMk cId="1861904964" sldId="262"/>
        </pc:sldMkLst>
        <pc:spChg chg="mod">
          <ac:chgData name="Shamila Shazan (2419837)" userId="S::2419837@student.uwtsd.ac.uk::b7c11957-721d-4bc2-b367-430fc1f1b8e7" providerId="AD" clId="Web-{73CB4521-6640-EA70-F8D6-A20D74688954}" dt="2025-10-09T19:31:40.140" v="707" actId="20577"/>
          <ac:spMkLst>
            <pc:docMk/>
            <pc:sldMk cId="1861904964" sldId="262"/>
            <ac:spMk id="2" creationId="{B12E43E8-652B-3D86-84F5-DB59545B1D0D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31:23.249" v="705" actId="20577"/>
          <ac:spMkLst>
            <pc:docMk/>
            <pc:sldMk cId="1861904964" sldId="262"/>
            <ac:spMk id="3" creationId="{A633A74F-620C-DFF2-7E70-19457BE3C3F0}"/>
          </ac:spMkLst>
        </pc:spChg>
      </pc:sldChg>
      <pc:sldChg chg="modSp">
        <pc:chgData name="Shamila Shazan (2419837)" userId="S::2419837@student.uwtsd.ac.uk::b7c11957-721d-4bc2-b367-430fc1f1b8e7" providerId="AD" clId="Web-{73CB4521-6640-EA70-F8D6-A20D74688954}" dt="2025-10-09T19:07:59.582" v="275"/>
        <pc:sldMkLst>
          <pc:docMk/>
          <pc:sldMk cId="4051526979" sldId="263"/>
        </pc:sldMkLst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k cId="4051526979" sldId="263"/>
            <ac:spMk id="2" creationId="{13BF4CB1-CD8C-7125-3166-FF81A6E082C2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k cId="4051526979" sldId="263"/>
            <ac:spMk id="3" creationId="{CFBCBF21-2F59-1968-7AA0-8422B8CD6528}"/>
          </ac:spMkLst>
        </pc:spChg>
      </pc:sldChg>
      <pc:sldMasterChg chg="modSp modSldLayout">
        <pc:chgData name="Shamila Shazan (2419837)" userId="S::2419837@student.uwtsd.ac.uk::b7c11957-721d-4bc2-b367-430fc1f1b8e7" providerId="AD" clId="Web-{73CB4521-6640-EA70-F8D6-A20D74688954}" dt="2025-10-09T19:07:59.582" v="275"/>
        <pc:sldMasterMkLst>
          <pc:docMk/>
          <pc:sldMasterMk cId="765527215" sldId="2147483746"/>
        </pc:sldMasterMkLst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asterMk cId="765527215" sldId="2147483746"/>
            <ac:spMk id="2" creationId="{12D3A74F-6169-4D30-A245-B46D738BEA81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asterMk cId="765527215" sldId="2147483746"/>
            <ac:spMk id="4" creationId="{442C5EC6-E331-4312-AC12-56D55F7D2B15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asterMk cId="765527215" sldId="2147483746"/>
            <ac:spMk id="5" creationId="{3337FC5D-92B2-4B4D-8111-6EDEF280692A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asterMk cId="765527215" sldId="2147483746"/>
            <ac:spMk id="7" creationId="{3834846D-59C6-40F4-907C-F1A4689B58F1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asterMk cId="765527215" sldId="2147483746"/>
            <ac:spMk id="31" creationId="{20916D6C-D32F-42B6-8512-CD5EDB8F2B9B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asterMk cId="765527215" sldId="2147483746"/>
            <ac:spMk id="41" creationId="{25C84982-7DD0-43B1-8A2D-BFA4DF1B4E60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asterMk cId="765527215" sldId="2147483746"/>
            <ac:spMk id="47" creationId="{5A257CDF-2E36-4DC7-8EE4-5CD8F8ECAC87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asterMk cId="765527215" sldId="2147483746"/>
            <ac:spMk id="48" creationId="{D5B26E0E-A115-4AE2-82D8-76BB93CC494F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asterMk cId="765527215" sldId="2147483746"/>
            <ac:spMk id="52" creationId="{59D5C391-E1DB-410A-A78C-ED3BBDFF0758}"/>
          </ac:spMkLst>
        </pc:spChg>
        <pc:spChg chg="mod">
          <ac:chgData name="Shamila Shazan (2419837)" userId="S::2419837@student.uwtsd.ac.uk::b7c11957-721d-4bc2-b367-430fc1f1b8e7" providerId="AD" clId="Web-{73CB4521-6640-EA70-F8D6-A20D74688954}" dt="2025-10-09T19:07:59.582" v="275"/>
          <ac:spMkLst>
            <pc:docMk/>
            <pc:sldMasterMk cId="765527215" sldId="2147483746"/>
            <ac:spMk id="54" creationId="{6804C521-2D9F-4CE4-AFD3-D4F1551FEC6A}"/>
          </ac:spMkLst>
        </pc:spChg>
        <pc:sldLayoutChg chg="modSp">
          <pc:chgData name="Shamila Shazan (2419837)" userId="S::2419837@student.uwtsd.ac.uk::b7c11957-721d-4bc2-b367-430fc1f1b8e7" providerId="AD" clId="Web-{73CB4521-6640-EA70-F8D6-A20D74688954}" dt="2025-10-09T19:07:59.582" v="275"/>
          <pc:sldLayoutMkLst>
            <pc:docMk/>
            <pc:sldMasterMk cId="765527215" sldId="2147483746"/>
            <pc:sldLayoutMk cId="4124849990" sldId="2147483735"/>
          </pc:sldLayoutMkLst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4124849990" sldId="2147483735"/>
              <ac:spMk id="2" creationId="{D21058BF-C5E1-4B52-BD8A-FD1AD5779347}"/>
            </ac:spMkLst>
          </pc:spChg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4124849990" sldId="2147483735"/>
              <ac:spMk id="3" creationId="{DFCD51F7-3CC3-4BB7-8291-B1789482E863}"/>
            </ac:spMkLst>
          </pc:spChg>
        </pc:sldLayoutChg>
        <pc:sldLayoutChg chg="modSp">
          <pc:chgData name="Shamila Shazan (2419837)" userId="S::2419837@student.uwtsd.ac.uk::b7c11957-721d-4bc2-b367-430fc1f1b8e7" providerId="AD" clId="Web-{73CB4521-6640-EA70-F8D6-A20D74688954}" dt="2025-10-09T19:07:59.582" v="275"/>
          <pc:sldLayoutMkLst>
            <pc:docMk/>
            <pc:sldMasterMk cId="765527215" sldId="2147483746"/>
            <pc:sldLayoutMk cId="3880607252" sldId="2147483737"/>
          </pc:sldLayoutMkLst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3880607252" sldId="2147483737"/>
              <ac:spMk id="2" creationId="{A9B1446D-9FAC-4157-A41A-51675C8BE929}"/>
            </ac:spMkLst>
          </pc:spChg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3880607252" sldId="2147483737"/>
              <ac:spMk id="3" creationId="{92AF8D4A-8F93-4399-9546-64F286400D24}"/>
            </ac:spMkLst>
          </pc:spChg>
        </pc:sldLayoutChg>
        <pc:sldLayoutChg chg="modSp">
          <pc:chgData name="Shamila Shazan (2419837)" userId="S::2419837@student.uwtsd.ac.uk::b7c11957-721d-4bc2-b367-430fc1f1b8e7" providerId="AD" clId="Web-{73CB4521-6640-EA70-F8D6-A20D74688954}" dt="2025-10-09T19:07:59.582" v="275"/>
          <pc:sldLayoutMkLst>
            <pc:docMk/>
            <pc:sldMasterMk cId="765527215" sldId="2147483746"/>
            <pc:sldLayoutMk cId="1985250536" sldId="2147483738"/>
          </pc:sldLayoutMkLst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1985250536" sldId="2147483738"/>
              <ac:spMk id="3" creationId="{E915834E-691F-4728-88F5-A0C4696695EB}"/>
            </ac:spMkLst>
          </pc:spChg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1985250536" sldId="2147483738"/>
              <ac:spMk id="4" creationId="{13876374-880F-4E25-9F88-79E3C1AB1F9D}"/>
            </ac:spMkLst>
          </pc:spChg>
        </pc:sldLayoutChg>
        <pc:sldLayoutChg chg="modSp">
          <pc:chgData name="Shamila Shazan (2419837)" userId="S::2419837@student.uwtsd.ac.uk::b7c11957-721d-4bc2-b367-430fc1f1b8e7" providerId="AD" clId="Web-{73CB4521-6640-EA70-F8D6-A20D74688954}" dt="2025-10-09T19:07:59.582" v="275"/>
          <pc:sldLayoutMkLst>
            <pc:docMk/>
            <pc:sldMasterMk cId="765527215" sldId="2147483746"/>
            <pc:sldLayoutMk cId="3030658807" sldId="2147483739"/>
          </pc:sldLayoutMkLst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3030658807" sldId="2147483739"/>
              <ac:spMk id="2" creationId="{2E42FE79-D5BE-43E8-B6C5-2675B7F4D818}"/>
            </ac:spMkLst>
          </pc:spChg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3030658807" sldId="2147483739"/>
              <ac:spMk id="3" creationId="{F69D3A07-BA51-4113-902E-830A887D2394}"/>
            </ac:spMkLst>
          </pc:spChg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3030658807" sldId="2147483739"/>
              <ac:spMk id="4" creationId="{28E320A9-E274-4E1B-B02D-9A3F510A1F22}"/>
            </ac:spMkLst>
          </pc:spChg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3030658807" sldId="2147483739"/>
              <ac:spMk id="5" creationId="{DBE80D3A-C2A8-4B78-B7E2-4908C74B1C43}"/>
            </ac:spMkLst>
          </pc:spChg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3030658807" sldId="2147483739"/>
              <ac:spMk id="6" creationId="{FC5D84DD-9460-4B08-86AD-27486A940047}"/>
            </ac:spMkLst>
          </pc:spChg>
        </pc:sldLayoutChg>
        <pc:sldLayoutChg chg="modSp">
          <pc:chgData name="Shamila Shazan (2419837)" userId="S::2419837@student.uwtsd.ac.uk::b7c11957-721d-4bc2-b367-430fc1f1b8e7" providerId="AD" clId="Web-{73CB4521-6640-EA70-F8D6-A20D74688954}" dt="2025-10-09T19:07:59.582" v="275"/>
          <pc:sldLayoutMkLst>
            <pc:docMk/>
            <pc:sldMasterMk cId="765527215" sldId="2147483746"/>
            <pc:sldLayoutMk cId="667704478" sldId="2147483740"/>
          </pc:sldLayoutMkLst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667704478" sldId="2147483740"/>
              <ac:spMk id="2" creationId="{766D87C0-272E-4E50-A316-78079B2B923E}"/>
            </ac:spMkLst>
          </pc:spChg>
        </pc:sldLayoutChg>
        <pc:sldLayoutChg chg="modSp">
          <pc:chgData name="Shamila Shazan (2419837)" userId="S::2419837@student.uwtsd.ac.uk::b7c11957-721d-4bc2-b367-430fc1f1b8e7" providerId="AD" clId="Web-{73CB4521-6640-EA70-F8D6-A20D74688954}" dt="2025-10-09T19:07:59.582" v="275"/>
          <pc:sldLayoutMkLst>
            <pc:docMk/>
            <pc:sldMasterMk cId="765527215" sldId="2147483746"/>
            <pc:sldLayoutMk cId="1308156855" sldId="2147483742"/>
          </pc:sldLayoutMkLst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1308156855" sldId="2147483742"/>
              <ac:spMk id="2" creationId="{B9E035BB-74CC-43E9-B71F-A5C05D17EB78}"/>
            </ac:spMkLst>
          </pc:spChg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1308156855" sldId="2147483742"/>
              <ac:spMk id="3" creationId="{DCAADC9E-7845-4DB1-87E3-6FBFB2B03B8A}"/>
            </ac:spMkLst>
          </pc:spChg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1308156855" sldId="2147483742"/>
              <ac:spMk id="4" creationId="{75C925A8-2A07-43B9-B549-061F3684986B}"/>
            </ac:spMkLst>
          </pc:spChg>
        </pc:sldLayoutChg>
        <pc:sldLayoutChg chg="modSp">
          <pc:chgData name="Shamila Shazan (2419837)" userId="S::2419837@student.uwtsd.ac.uk::b7c11957-721d-4bc2-b367-430fc1f1b8e7" providerId="AD" clId="Web-{73CB4521-6640-EA70-F8D6-A20D74688954}" dt="2025-10-09T19:07:59.582" v="275"/>
          <pc:sldLayoutMkLst>
            <pc:docMk/>
            <pc:sldMasterMk cId="765527215" sldId="2147483746"/>
            <pc:sldLayoutMk cId="905113624" sldId="2147483743"/>
          </pc:sldLayoutMkLst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905113624" sldId="2147483743"/>
              <ac:spMk id="2" creationId="{1D78ADB4-BA7B-42C2-9C6C-58B2763F8617}"/>
            </ac:spMkLst>
          </pc:spChg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905113624" sldId="2147483743"/>
              <ac:spMk id="3" creationId="{E9519B58-B546-4E6B-BE00-3D1D64DA8699}"/>
            </ac:spMkLst>
          </pc:spChg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905113624" sldId="2147483743"/>
              <ac:spMk id="4" creationId="{3FAA0AB8-41A9-4548-9B83-3EFF79A00793}"/>
            </ac:spMkLst>
          </pc:spChg>
        </pc:sldLayoutChg>
        <pc:sldLayoutChg chg="modSp">
          <pc:chgData name="Shamila Shazan (2419837)" userId="S::2419837@student.uwtsd.ac.uk::b7c11957-721d-4bc2-b367-430fc1f1b8e7" providerId="AD" clId="Web-{73CB4521-6640-EA70-F8D6-A20D74688954}" dt="2025-10-09T19:07:59.582" v="275"/>
          <pc:sldLayoutMkLst>
            <pc:docMk/>
            <pc:sldMasterMk cId="765527215" sldId="2147483746"/>
            <pc:sldLayoutMk cId="2676175785" sldId="2147483745"/>
          </pc:sldLayoutMkLst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2676175785" sldId="2147483745"/>
              <ac:spMk id="2" creationId="{EEC66EF0-6ED8-49A7-BDAD-E20A143FAEAC}"/>
            </ac:spMkLst>
          </pc:spChg>
          <pc:spChg chg="mod">
            <ac:chgData name="Shamila Shazan (2419837)" userId="S::2419837@student.uwtsd.ac.uk::b7c11957-721d-4bc2-b367-430fc1f1b8e7" providerId="AD" clId="Web-{73CB4521-6640-EA70-F8D6-A20D74688954}" dt="2025-10-09T19:07:59.582" v="275"/>
            <ac:spMkLst>
              <pc:docMk/>
              <pc:sldMasterMk cId="765527215" sldId="2147483746"/>
              <pc:sldLayoutMk cId="2676175785" sldId="2147483745"/>
              <ac:spMk id="3" creationId="{90FCE9CD-90A9-44BA-B293-0662E077DDE9}"/>
            </ac:spMkLst>
          </pc:spChg>
        </pc:sldLayoutChg>
      </pc:sldMasterChg>
    </pc:docChg>
  </pc:docChgLst>
  <pc:docChgLst>
    <pc:chgData name="Shamila Shazan (2419837)" userId="S::2419837@student.uwtsd.ac.uk::b7c11957-721d-4bc2-b367-430fc1f1b8e7" providerId="AD" clId="Web-{E12498E2-CD0E-E260-D327-2D98FF252017}"/>
    <pc:docChg chg="modSld">
      <pc:chgData name="Shamila Shazan (2419837)" userId="S::2419837@student.uwtsd.ac.uk::b7c11957-721d-4bc2-b367-430fc1f1b8e7" providerId="AD" clId="Web-{E12498E2-CD0E-E260-D327-2D98FF252017}" dt="2025-10-02T16:29:26.683" v="409" actId="1076"/>
      <pc:docMkLst>
        <pc:docMk/>
      </pc:docMkLst>
      <pc:sldChg chg="modSp">
        <pc:chgData name="Shamila Shazan (2419837)" userId="S::2419837@student.uwtsd.ac.uk::b7c11957-721d-4bc2-b367-430fc1f1b8e7" providerId="AD" clId="Web-{E12498E2-CD0E-E260-D327-2D98FF252017}" dt="2025-10-02T15:45:26.958" v="24" actId="20577"/>
        <pc:sldMkLst>
          <pc:docMk/>
          <pc:sldMk cId="3545054726" sldId="257"/>
        </pc:sldMkLst>
        <pc:spChg chg="mod">
          <ac:chgData name="Shamila Shazan (2419837)" userId="S::2419837@student.uwtsd.ac.uk::b7c11957-721d-4bc2-b367-430fc1f1b8e7" providerId="AD" clId="Web-{E12498E2-CD0E-E260-D327-2D98FF252017}" dt="2025-10-02T15:45:12.816" v="23" actId="20577"/>
          <ac:spMkLst>
            <pc:docMk/>
            <pc:sldMk cId="3545054726" sldId="257"/>
            <ac:spMk id="2" creationId="{2FA15C94-4280-F50F-2D11-5E2107EEBBFA}"/>
          </ac:spMkLst>
        </pc:spChg>
      </pc:sldChg>
      <pc:sldChg chg="modSp">
        <pc:chgData name="Shamila Shazan (2419837)" userId="S::2419837@student.uwtsd.ac.uk::b7c11957-721d-4bc2-b367-430fc1f1b8e7" providerId="AD" clId="Web-{E12498E2-CD0E-E260-D327-2D98FF252017}" dt="2025-10-02T16:22:26.744" v="404" actId="20577"/>
        <pc:sldMkLst>
          <pc:docMk/>
          <pc:sldMk cId="2172590791" sldId="258"/>
        </pc:sldMkLst>
        <pc:spChg chg="mod">
          <ac:chgData name="Shamila Shazan (2419837)" userId="S::2419837@student.uwtsd.ac.uk::b7c11957-721d-4bc2-b367-430fc1f1b8e7" providerId="AD" clId="Web-{E12498E2-CD0E-E260-D327-2D98FF252017}" dt="2025-10-02T15:45:48.522" v="26" actId="20577"/>
          <ac:spMkLst>
            <pc:docMk/>
            <pc:sldMk cId="2172590791" sldId="258"/>
            <ac:spMk id="2" creationId="{58966BBD-A180-615E-709B-C83B612E68EC}"/>
          </ac:spMkLst>
        </pc:spChg>
        <pc:spChg chg="mod">
          <ac:chgData name="Shamila Shazan (2419837)" userId="S::2419837@student.uwtsd.ac.uk::b7c11957-721d-4bc2-b367-430fc1f1b8e7" providerId="AD" clId="Web-{E12498E2-CD0E-E260-D327-2D98FF252017}" dt="2025-10-02T16:22:26.744" v="404" actId="20577"/>
          <ac:spMkLst>
            <pc:docMk/>
            <pc:sldMk cId="2172590791" sldId="258"/>
            <ac:spMk id="3" creationId="{D06D5323-CC2F-1D39-B9CF-CF801635CB90}"/>
          </ac:spMkLst>
        </pc:spChg>
      </pc:sldChg>
      <pc:sldChg chg="modSp">
        <pc:chgData name="Shamila Shazan (2419837)" userId="S::2419837@student.uwtsd.ac.uk::b7c11957-721d-4bc2-b367-430fc1f1b8e7" providerId="AD" clId="Web-{E12498E2-CD0E-E260-D327-2D98FF252017}" dt="2025-10-02T15:46:11.071" v="27" actId="1076"/>
        <pc:sldMkLst>
          <pc:docMk/>
          <pc:sldMk cId="2814283566" sldId="259"/>
        </pc:sldMkLst>
        <pc:spChg chg="mod">
          <ac:chgData name="Shamila Shazan (2419837)" userId="S::2419837@student.uwtsd.ac.uk::b7c11957-721d-4bc2-b367-430fc1f1b8e7" providerId="AD" clId="Web-{E12498E2-CD0E-E260-D327-2D98FF252017}" dt="2025-10-02T15:43:41.794" v="16" actId="20577"/>
          <ac:spMkLst>
            <pc:docMk/>
            <pc:sldMk cId="2814283566" sldId="259"/>
            <ac:spMk id="2" creationId="{45B41AD1-E292-5977-2662-EF32B344A28F}"/>
          </ac:spMkLst>
        </pc:spChg>
        <pc:spChg chg="mod">
          <ac:chgData name="Shamila Shazan (2419837)" userId="S::2419837@student.uwtsd.ac.uk::b7c11957-721d-4bc2-b367-430fc1f1b8e7" providerId="AD" clId="Web-{E12498E2-CD0E-E260-D327-2D98FF252017}" dt="2025-10-02T15:46:11.071" v="27" actId="1076"/>
          <ac:spMkLst>
            <pc:docMk/>
            <pc:sldMk cId="2814283566" sldId="259"/>
            <ac:spMk id="3" creationId="{5E6A3967-65B6-F94F-6207-FB023B55D4EC}"/>
          </ac:spMkLst>
        </pc:spChg>
      </pc:sldChg>
      <pc:sldChg chg="modSp addAnim">
        <pc:chgData name="Shamila Shazan (2419837)" userId="S::2419837@student.uwtsd.ac.uk::b7c11957-721d-4bc2-b367-430fc1f1b8e7" providerId="AD" clId="Web-{E12498E2-CD0E-E260-D327-2D98FF252017}" dt="2025-10-02T16:26:32.900" v="408"/>
        <pc:sldMkLst>
          <pc:docMk/>
          <pc:sldMk cId="3519465682" sldId="260"/>
        </pc:sldMkLst>
        <pc:spChg chg="mod">
          <ac:chgData name="Shamila Shazan (2419837)" userId="S::2419837@student.uwtsd.ac.uk::b7c11957-721d-4bc2-b367-430fc1f1b8e7" providerId="AD" clId="Web-{E12498E2-CD0E-E260-D327-2D98FF252017}" dt="2025-10-02T16:24:14.489" v="406" actId="14100"/>
          <ac:spMkLst>
            <pc:docMk/>
            <pc:sldMk cId="3519465682" sldId="260"/>
            <ac:spMk id="2" creationId="{E17C1A5D-C45F-8B96-DACB-AC8EECF1C1A3}"/>
          </ac:spMkLst>
        </pc:spChg>
        <pc:spChg chg="mod">
          <ac:chgData name="Shamila Shazan (2419837)" userId="S::2419837@student.uwtsd.ac.uk::b7c11957-721d-4bc2-b367-430fc1f1b8e7" providerId="AD" clId="Web-{E12498E2-CD0E-E260-D327-2D98FF252017}" dt="2025-10-02T16:24:47.553" v="407" actId="1076"/>
          <ac:spMkLst>
            <pc:docMk/>
            <pc:sldMk cId="3519465682" sldId="260"/>
            <ac:spMk id="3" creationId="{59FC52AE-4A99-DCA6-58C1-58DDD7AE8019}"/>
          </ac:spMkLst>
        </pc:spChg>
      </pc:sldChg>
      <pc:sldChg chg="addSp modSp">
        <pc:chgData name="Shamila Shazan (2419837)" userId="S::2419837@student.uwtsd.ac.uk::b7c11957-721d-4bc2-b367-430fc1f1b8e7" providerId="AD" clId="Web-{E12498E2-CD0E-E260-D327-2D98FF252017}" dt="2025-10-02T16:29:26.683" v="409" actId="1076"/>
        <pc:sldMkLst>
          <pc:docMk/>
          <pc:sldMk cId="4131575813" sldId="261"/>
        </pc:sldMkLst>
        <pc:spChg chg="mod">
          <ac:chgData name="Shamila Shazan (2419837)" userId="S::2419837@student.uwtsd.ac.uk::b7c11957-721d-4bc2-b367-430fc1f1b8e7" providerId="AD" clId="Web-{E12498E2-CD0E-E260-D327-2D98FF252017}" dt="2025-10-02T15:44:29.733" v="19" actId="20577"/>
          <ac:spMkLst>
            <pc:docMk/>
            <pc:sldMk cId="4131575813" sldId="261"/>
            <ac:spMk id="2" creationId="{E76E8C6D-4478-028C-77AE-274F317B69EF}"/>
          </ac:spMkLst>
        </pc:spChg>
        <pc:spChg chg="mod">
          <ac:chgData name="Shamila Shazan (2419837)" userId="S::2419837@student.uwtsd.ac.uk::b7c11957-721d-4bc2-b367-430fc1f1b8e7" providerId="AD" clId="Web-{E12498E2-CD0E-E260-D327-2D98FF252017}" dt="2025-10-02T16:29:26.683" v="409" actId="1076"/>
          <ac:spMkLst>
            <pc:docMk/>
            <pc:sldMk cId="4131575813" sldId="261"/>
            <ac:spMk id="3" creationId="{5B69A5D3-9CDD-7506-C9A3-6C181BBFAF1E}"/>
          </ac:spMkLst>
        </pc:spChg>
      </pc:sldChg>
    </pc:docChg>
  </pc:docChgLst>
  <pc:docChgLst>
    <pc:chgData name="Shamila Shazan (2419837)" userId="S::2419837@student.uwtsd.ac.uk::b7c11957-721d-4bc2-b367-430fc1f1b8e7" providerId="AD" clId="Web-{68B29F0E-B2E8-5593-AF0B-DBD6598120FD}"/>
    <pc:docChg chg="addSld modSld addMainMaster delMainMaster">
      <pc:chgData name="Shamila Shazan (2419837)" userId="S::2419837@student.uwtsd.ac.uk::b7c11957-721d-4bc2-b367-430fc1f1b8e7" providerId="AD" clId="Web-{68B29F0E-B2E8-5593-AF0B-DBD6598120FD}" dt="2025-09-25T16:37:42.094" v="292" actId="20577"/>
      <pc:docMkLst>
        <pc:docMk/>
      </pc:docMkLst>
      <pc:sldChg chg="addSp delSp modSp mod setBg modClrScheme setClrOvrMap chgLayout">
        <pc:chgData name="Shamila Shazan (2419837)" userId="S::2419837@student.uwtsd.ac.uk::b7c11957-721d-4bc2-b367-430fc1f1b8e7" providerId="AD" clId="Web-{68B29F0E-B2E8-5593-AF0B-DBD6598120FD}" dt="2025-09-25T16:24:55.642" v="152" actId="20577"/>
        <pc:sldMkLst>
          <pc:docMk/>
          <pc:sldMk cId="109857222" sldId="256"/>
        </pc:sldMkLst>
        <pc:spChg chg="mod">
          <ac:chgData name="Shamila Shazan (2419837)" userId="S::2419837@student.uwtsd.ac.uk::b7c11957-721d-4bc2-b367-430fc1f1b8e7" providerId="AD" clId="Web-{68B29F0E-B2E8-5593-AF0B-DBD6598120FD}" dt="2025-09-25T16:24:55.642" v="15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mila Shazan (2419837)" userId="S::2419837@student.uwtsd.ac.uk::b7c11957-721d-4bc2-b367-430fc1f1b8e7" providerId="AD" clId="Web-{68B29F0E-B2E8-5593-AF0B-DBD6598120FD}" dt="2025-09-25T16:21:26.118" v="115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hamila Shazan (2419837)" userId="S::2419837@student.uwtsd.ac.uk::b7c11957-721d-4bc2-b367-430fc1f1b8e7" providerId="AD" clId="Web-{68B29F0E-B2E8-5593-AF0B-DBD6598120FD}" dt="2025-09-25T16:18:31.972" v="56"/>
          <ac:spMkLst>
            <pc:docMk/>
            <pc:sldMk cId="109857222" sldId="256"/>
            <ac:spMk id="17" creationId="{733E0473-C315-42D8-A82A-A2FE49DC67DA}"/>
          </ac:spMkLst>
        </pc:spChg>
        <pc:spChg chg="add">
          <ac:chgData name="Shamila Shazan (2419837)" userId="S::2419837@student.uwtsd.ac.uk::b7c11957-721d-4bc2-b367-430fc1f1b8e7" providerId="AD" clId="Web-{68B29F0E-B2E8-5593-AF0B-DBD6598120FD}" dt="2025-09-25T16:18:31.972" v="56"/>
          <ac:spMkLst>
            <pc:docMk/>
            <pc:sldMk cId="109857222" sldId="256"/>
            <ac:spMk id="19" creationId="{AD23A251-68F2-43E5-812B-4BBAE1AF535E}"/>
          </ac:spMkLst>
        </pc:spChg>
        <pc:grpChg chg="add">
          <ac:chgData name="Shamila Shazan (2419837)" userId="S::2419837@student.uwtsd.ac.uk::b7c11957-721d-4bc2-b367-430fc1f1b8e7" providerId="AD" clId="Web-{68B29F0E-B2E8-5593-AF0B-DBD6598120FD}" dt="2025-09-25T16:18:31.972" v="56"/>
          <ac:grpSpMkLst>
            <pc:docMk/>
            <pc:sldMk cId="109857222" sldId="256"/>
            <ac:grpSpMk id="21" creationId="{0350AF23-2606-421F-AB7B-23D9B48F3E9B}"/>
          </ac:grpSpMkLst>
        </pc:grpChg>
        <pc:picChg chg="add">
          <ac:chgData name="Shamila Shazan (2419837)" userId="S::2419837@student.uwtsd.ac.uk::b7c11957-721d-4bc2-b367-430fc1f1b8e7" providerId="AD" clId="Web-{68B29F0E-B2E8-5593-AF0B-DBD6598120FD}" dt="2025-09-25T16:18:31.972" v="56"/>
          <ac:picMkLst>
            <pc:docMk/>
            <pc:sldMk cId="109857222" sldId="256"/>
            <ac:picMk id="4" creationId="{A5EB81EE-1650-F30C-871C-AF9473202FDD}"/>
          </ac:picMkLst>
        </pc:picChg>
      </pc:sldChg>
      <pc:sldChg chg="modSp new">
        <pc:chgData name="Shamila Shazan (2419837)" userId="S::2419837@student.uwtsd.ac.uk::b7c11957-721d-4bc2-b367-430fc1f1b8e7" providerId="AD" clId="Web-{68B29F0E-B2E8-5593-AF0B-DBD6598120FD}" dt="2025-09-25T16:27:47.466" v="191" actId="20577"/>
        <pc:sldMkLst>
          <pc:docMk/>
          <pc:sldMk cId="3545054726" sldId="257"/>
        </pc:sldMkLst>
        <pc:spChg chg="mod">
          <ac:chgData name="Shamila Shazan (2419837)" userId="S::2419837@student.uwtsd.ac.uk::b7c11957-721d-4bc2-b367-430fc1f1b8e7" providerId="AD" clId="Web-{68B29F0E-B2E8-5593-AF0B-DBD6598120FD}" dt="2025-09-25T16:27:47.466" v="191" actId="20577"/>
          <ac:spMkLst>
            <pc:docMk/>
            <pc:sldMk cId="3545054726" sldId="257"/>
            <ac:spMk id="2" creationId="{2FA15C94-4280-F50F-2D11-5E2107EEBBFA}"/>
          </ac:spMkLst>
        </pc:spChg>
      </pc:sldChg>
      <pc:sldChg chg="modSp new">
        <pc:chgData name="Shamila Shazan (2419837)" userId="S::2419837@student.uwtsd.ac.uk::b7c11957-721d-4bc2-b367-430fc1f1b8e7" providerId="AD" clId="Web-{68B29F0E-B2E8-5593-AF0B-DBD6598120FD}" dt="2025-09-25T16:31:23.975" v="209" actId="20577"/>
        <pc:sldMkLst>
          <pc:docMk/>
          <pc:sldMk cId="2172590791" sldId="258"/>
        </pc:sldMkLst>
        <pc:spChg chg="mod">
          <ac:chgData name="Shamila Shazan (2419837)" userId="S::2419837@student.uwtsd.ac.uk::b7c11957-721d-4bc2-b367-430fc1f1b8e7" providerId="AD" clId="Web-{68B29F0E-B2E8-5593-AF0B-DBD6598120FD}" dt="2025-09-25T16:28:39.875" v="202" actId="20577"/>
          <ac:spMkLst>
            <pc:docMk/>
            <pc:sldMk cId="2172590791" sldId="258"/>
            <ac:spMk id="2" creationId="{58966BBD-A180-615E-709B-C83B612E68EC}"/>
          </ac:spMkLst>
        </pc:spChg>
        <pc:spChg chg="mod">
          <ac:chgData name="Shamila Shazan (2419837)" userId="S::2419837@student.uwtsd.ac.uk::b7c11957-721d-4bc2-b367-430fc1f1b8e7" providerId="AD" clId="Web-{68B29F0E-B2E8-5593-AF0B-DBD6598120FD}" dt="2025-09-25T16:31:23.975" v="209" actId="20577"/>
          <ac:spMkLst>
            <pc:docMk/>
            <pc:sldMk cId="2172590791" sldId="258"/>
            <ac:spMk id="3" creationId="{D06D5323-CC2F-1D39-B9CF-CF801635CB90}"/>
          </ac:spMkLst>
        </pc:spChg>
      </pc:sldChg>
      <pc:sldChg chg="modSp new">
        <pc:chgData name="Shamila Shazan (2419837)" userId="S::2419837@student.uwtsd.ac.uk::b7c11957-721d-4bc2-b367-430fc1f1b8e7" providerId="AD" clId="Web-{68B29F0E-B2E8-5593-AF0B-DBD6598120FD}" dt="2025-09-25T16:37:42.094" v="292" actId="20577"/>
        <pc:sldMkLst>
          <pc:docMk/>
          <pc:sldMk cId="2814283566" sldId="259"/>
        </pc:sldMkLst>
        <pc:spChg chg="mod">
          <ac:chgData name="Shamila Shazan (2419837)" userId="S::2419837@student.uwtsd.ac.uk::b7c11957-721d-4bc2-b367-430fc1f1b8e7" providerId="AD" clId="Web-{68B29F0E-B2E8-5593-AF0B-DBD6598120FD}" dt="2025-09-25T16:37:42.094" v="292" actId="20577"/>
          <ac:spMkLst>
            <pc:docMk/>
            <pc:sldMk cId="2814283566" sldId="259"/>
            <ac:spMk id="2" creationId="{45B41AD1-E292-5977-2662-EF32B344A28F}"/>
          </ac:spMkLst>
        </pc:spChg>
      </pc:sldChg>
      <pc:sldChg chg="modSp new">
        <pc:chgData name="Shamila Shazan (2419837)" userId="S::2419837@student.uwtsd.ac.uk::b7c11957-721d-4bc2-b367-430fc1f1b8e7" providerId="AD" clId="Web-{68B29F0E-B2E8-5593-AF0B-DBD6598120FD}" dt="2025-09-25T16:35:39.701" v="262" actId="20577"/>
        <pc:sldMkLst>
          <pc:docMk/>
          <pc:sldMk cId="3519465682" sldId="260"/>
        </pc:sldMkLst>
        <pc:spChg chg="mod">
          <ac:chgData name="Shamila Shazan (2419837)" userId="S::2419837@student.uwtsd.ac.uk::b7c11957-721d-4bc2-b367-430fc1f1b8e7" providerId="AD" clId="Web-{68B29F0E-B2E8-5593-AF0B-DBD6598120FD}" dt="2025-09-25T16:35:39.701" v="262" actId="20577"/>
          <ac:spMkLst>
            <pc:docMk/>
            <pc:sldMk cId="3519465682" sldId="260"/>
            <ac:spMk id="2" creationId="{E17C1A5D-C45F-8B96-DACB-AC8EECF1C1A3}"/>
          </ac:spMkLst>
        </pc:spChg>
      </pc:sldChg>
      <pc:sldChg chg="modSp new">
        <pc:chgData name="Shamila Shazan (2419837)" userId="S::2419837@student.uwtsd.ac.uk::b7c11957-721d-4bc2-b367-430fc1f1b8e7" providerId="AD" clId="Web-{68B29F0E-B2E8-5593-AF0B-DBD6598120FD}" dt="2025-09-25T16:36:04.264" v="272" actId="20577"/>
        <pc:sldMkLst>
          <pc:docMk/>
          <pc:sldMk cId="4131575813" sldId="261"/>
        </pc:sldMkLst>
        <pc:spChg chg="mod">
          <ac:chgData name="Shamila Shazan (2419837)" userId="S::2419837@student.uwtsd.ac.uk::b7c11957-721d-4bc2-b367-430fc1f1b8e7" providerId="AD" clId="Web-{68B29F0E-B2E8-5593-AF0B-DBD6598120FD}" dt="2025-09-25T16:36:04.264" v="272" actId="20577"/>
          <ac:spMkLst>
            <pc:docMk/>
            <pc:sldMk cId="4131575813" sldId="261"/>
            <ac:spMk id="2" creationId="{E76E8C6D-4478-028C-77AE-274F317B69EF}"/>
          </ac:spMkLst>
        </pc:spChg>
      </pc:sldChg>
      <pc:sldChg chg="modSp new">
        <pc:chgData name="Shamila Shazan (2419837)" userId="S::2419837@student.uwtsd.ac.uk::b7c11957-721d-4bc2-b367-430fc1f1b8e7" providerId="AD" clId="Web-{68B29F0E-B2E8-5593-AF0B-DBD6598120FD}" dt="2025-09-25T16:36:24.233" v="278" actId="20577"/>
        <pc:sldMkLst>
          <pc:docMk/>
          <pc:sldMk cId="1861904964" sldId="262"/>
        </pc:sldMkLst>
        <pc:spChg chg="mod">
          <ac:chgData name="Shamila Shazan (2419837)" userId="S::2419837@student.uwtsd.ac.uk::b7c11957-721d-4bc2-b367-430fc1f1b8e7" providerId="AD" clId="Web-{68B29F0E-B2E8-5593-AF0B-DBD6598120FD}" dt="2025-09-25T16:36:24.233" v="278" actId="20577"/>
          <ac:spMkLst>
            <pc:docMk/>
            <pc:sldMk cId="1861904964" sldId="262"/>
            <ac:spMk id="2" creationId="{B12E43E8-652B-3D86-84F5-DB59545B1D0D}"/>
          </ac:spMkLst>
        </pc:spChg>
      </pc:sldChg>
      <pc:sldChg chg="modSp new">
        <pc:chgData name="Shamila Shazan (2419837)" userId="S::2419837@student.uwtsd.ac.uk::b7c11957-721d-4bc2-b367-430fc1f1b8e7" providerId="AD" clId="Web-{68B29F0E-B2E8-5593-AF0B-DBD6598120FD}" dt="2025-09-25T16:37:12.781" v="291" actId="20577"/>
        <pc:sldMkLst>
          <pc:docMk/>
          <pc:sldMk cId="4051526979" sldId="263"/>
        </pc:sldMkLst>
        <pc:spChg chg="mod">
          <ac:chgData name="Shamila Shazan (2419837)" userId="S::2419837@student.uwtsd.ac.uk::b7c11957-721d-4bc2-b367-430fc1f1b8e7" providerId="AD" clId="Web-{68B29F0E-B2E8-5593-AF0B-DBD6598120FD}" dt="2025-09-25T16:37:12.781" v="291" actId="20577"/>
          <ac:spMkLst>
            <pc:docMk/>
            <pc:sldMk cId="4051526979" sldId="263"/>
            <ac:spMk id="2" creationId="{13BF4CB1-CD8C-7125-3166-FF81A6E082C2}"/>
          </ac:spMkLst>
        </pc:spChg>
      </pc:sldChg>
      <pc:sldMasterChg chg="add addSldLayout">
        <pc:chgData name="Shamila Shazan (2419837)" userId="S::2419837@student.uwtsd.ac.uk::b7c11957-721d-4bc2-b367-430fc1f1b8e7" providerId="AD" clId="Web-{68B29F0E-B2E8-5593-AF0B-DBD6598120FD}" dt="2025-09-25T16:18:31.972" v="56"/>
        <pc:sldMasterMkLst>
          <pc:docMk/>
          <pc:sldMasterMk cId="765527215" sldId="2147483746"/>
        </pc:sldMasterMkLst>
        <pc:sldLayoutChg chg="add">
          <pc:chgData name="Shamila Shazan (2419837)" userId="S::2419837@student.uwtsd.ac.uk::b7c11957-721d-4bc2-b367-430fc1f1b8e7" providerId="AD" clId="Web-{68B29F0E-B2E8-5593-AF0B-DBD6598120FD}" dt="2025-09-25T16:18:31.972" v="56"/>
          <pc:sldLayoutMkLst>
            <pc:docMk/>
            <pc:sldMasterMk cId="765527215" sldId="2147483746"/>
            <pc:sldLayoutMk cId="4124849990" sldId="2147483735"/>
          </pc:sldLayoutMkLst>
        </pc:sldLayoutChg>
        <pc:sldLayoutChg chg="add">
          <pc:chgData name="Shamila Shazan (2419837)" userId="S::2419837@student.uwtsd.ac.uk::b7c11957-721d-4bc2-b367-430fc1f1b8e7" providerId="AD" clId="Web-{68B29F0E-B2E8-5593-AF0B-DBD6598120FD}" dt="2025-09-25T16:18:31.972" v="56"/>
          <pc:sldLayoutMkLst>
            <pc:docMk/>
            <pc:sldMasterMk cId="765527215" sldId="2147483746"/>
            <pc:sldLayoutMk cId="2564394413" sldId="2147483736"/>
          </pc:sldLayoutMkLst>
        </pc:sldLayoutChg>
        <pc:sldLayoutChg chg="add">
          <pc:chgData name="Shamila Shazan (2419837)" userId="S::2419837@student.uwtsd.ac.uk::b7c11957-721d-4bc2-b367-430fc1f1b8e7" providerId="AD" clId="Web-{68B29F0E-B2E8-5593-AF0B-DBD6598120FD}" dt="2025-09-25T16:18:31.972" v="56"/>
          <pc:sldLayoutMkLst>
            <pc:docMk/>
            <pc:sldMasterMk cId="765527215" sldId="2147483746"/>
            <pc:sldLayoutMk cId="3880607252" sldId="2147483737"/>
          </pc:sldLayoutMkLst>
        </pc:sldLayoutChg>
        <pc:sldLayoutChg chg="add">
          <pc:chgData name="Shamila Shazan (2419837)" userId="S::2419837@student.uwtsd.ac.uk::b7c11957-721d-4bc2-b367-430fc1f1b8e7" providerId="AD" clId="Web-{68B29F0E-B2E8-5593-AF0B-DBD6598120FD}" dt="2025-09-25T16:18:31.972" v="56"/>
          <pc:sldLayoutMkLst>
            <pc:docMk/>
            <pc:sldMasterMk cId="765527215" sldId="2147483746"/>
            <pc:sldLayoutMk cId="1985250536" sldId="2147483738"/>
          </pc:sldLayoutMkLst>
        </pc:sldLayoutChg>
        <pc:sldLayoutChg chg="add">
          <pc:chgData name="Shamila Shazan (2419837)" userId="S::2419837@student.uwtsd.ac.uk::b7c11957-721d-4bc2-b367-430fc1f1b8e7" providerId="AD" clId="Web-{68B29F0E-B2E8-5593-AF0B-DBD6598120FD}" dt="2025-09-25T16:18:31.972" v="56"/>
          <pc:sldLayoutMkLst>
            <pc:docMk/>
            <pc:sldMasterMk cId="765527215" sldId="2147483746"/>
            <pc:sldLayoutMk cId="3030658807" sldId="2147483739"/>
          </pc:sldLayoutMkLst>
        </pc:sldLayoutChg>
        <pc:sldLayoutChg chg="add">
          <pc:chgData name="Shamila Shazan (2419837)" userId="S::2419837@student.uwtsd.ac.uk::b7c11957-721d-4bc2-b367-430fc1f1b8e7" providerId="AD" clId="Web-{68B29F0E-B2E8-5593-AF0B-DBD6598120FD}" dt="2025-09-25T16:18:31.972" v="56"/>
          <pc:sldLayoutMkLst>
            <pc:docMk/>
            <pc:sldMasterMk cId="765527215" sldId="2147483746"/>
            <pc:sldLayoutMk cId="667704478" sldId="2147483740"/>
          </pc:sldLayoutMkLst>
        </pc:sldLayoutChg>
        <pc:sldLayoutChg chg="add">
          <pc:chgData name="Shamila Shazan (2419837)" userId="S::2419837@student.uwtsd.ac.uk::b7c11957-721d-4bc2-b367-430fc1f1b8e7" providerId="AD" clId="Web-{68B29F0E-B2E8-5593-AF0B-DBD6598120FD}" dt="2025-09-25T16:18:31.972" v="56"/>
          <pc:sldLayoutMkLst>
            <pc:docMk/>
            <pc:sldMasterMk cId="765527215" sldId="2147483746"/>
            <pc:sldLayoutMk cId="2334903590" sldId="2147483741"/>
          </pc:sldLayoutMkLst>
        </pc:sldLayoutChg>
        <pc:sldLayoutChg chg="add">
          <pc:chgData name="Shamila Shazan (2419837)" userId="S::2419837@student.uwtsd.ac.uk::b7c11957-721d-4bc2-b367-430fc1f1b8e7" providerId="AD" clId="Web-{68B29F0E-B2E8-5593-AF0B-DBD6598120FD}" dt="2025-09-25T16:18:31.972" v="56"/>
          <pc:sldLayoutMkLst>
            <pc:docMk/>
            <pc:sldMasterMk cId="765527215" sldId="2147483746"/>
            <pc:sldLayoutMk cId="1308156855" sldId="2147483742"/>
          </pc:sldLayoutMkLst>
        </pc:sldLayoutChg>
        <pc:sldLayoutChg chg="add">
          <pc:chgData name="Shamila Shazan (2419837)" userId="S::2419837@student.uwtsd.ac.uk::b7c11957-721d-4bc2-b367-430fc1f1b8e7" providerId="AD" clId="Web-{68B29F0E-B2E8-5593-AF0B-DBD6598120FD}" dt="2025-09-25T16:18:31.972" v="56"/>
          <pc:sldLayoutMkLst>
            <pc:docMk/>
            <pc:sldMasterMk cId="765527215" sldId="2147483746"/>
            <pc:sldLayoutMk cId="905113624" sldId="2147483743"/>
          </pc:sldLayoutMkLst>
        </pc:sldLayoutChg>
        <pc:sldLayoutChg chg="add">
          <pc:chgData name="Shamila Shazan (2419837)" userId="S::2419837@student.uwtsd.ac.uk::b7c11957-721d-4bc2-b367-430fc1f1b8e7" providerId="AD" clId="Web-{68B29F0E-B2E8-5593-AF0B-DBD6598120FD}" dt="2025-09-25T16:18:31.972" v="56"/>
          <pc:sldLayoutMkLst>
            <pc:docMk/>
            <pc:sldMasterMk cId="765527215" sldId="2147483746"/>
            <pc:sldLayoutMk cId="1630366611" sldId="2147483744"/>
          </pc:sldLayoutMkLst>
        </pc:sldLayoutChg>
        <pc:sldLayoutChg chg="add">
          <pc:chgData name="Shamila Shazan (2419837)" userId="S::2419837@student.uwtsd.ac.uk::b7c11957-721d-4bc2-b367-430fc1f1b8e7" providerId="AD" clId="Web-{68B29F0E-B2E8-5593-AF0B-DBD6598120FD}" dt="2025-09-25T16:18:31.972" v="56"/>
          <pc:sldLayoutMkLst>
            <pc:docMk/>
            <pc:sldMasterMk cId="765527215" sldId="2147483746"/>
            <pc:sldLayoutMk cId="2676175785" sldId="2147483745"/>
          </pc:sldLayoutMkLst>
        </pc:sldLayoutChg>
      </pc:sldMasterChg>
    </pc:docChg>
  </pc:docChgLst>
  <pc:docChgLst>
    <pc:chgData name="Shamila Shazan (2419837)" userId="S::2419837@student.uwtsd.ac.uk::b7c11957-721d-4bc2-b367-430fc1f1b8e7" providerId="AD" clId="Web-{8F1545FF-0A2D-E922-ACF2-DF372157967F}"/>
    <pc:docChg chg="delSld modSld">
      <pc:chgData name="Shamila Shazan (2419837)" userId="S::2419837@student.uwtsd.ac.uk::b7c11957-721d-4bc2-b367-430fc1f1b8e7" providerId="AD" clId="Web-{8F1545FF-0A2D-E922-ACF2-DF372157967F}" dt="2025-10-16T16:32:23.869" v="60" actId="20577"/>
      <pc:docMkLst>
        <pc:docMk/>
      </pc:docMkLst>
      <pc:sldChg chg="addSp modSp mod setBg">
        <pc:chgData name="Shamila Shazan (2419837)" userId="S::2419837@student.uwtsd.ac.uk::b7c11957-721d-4bc2-b367-430fc1f1b8e7" providerId="AD" clId="Web-{8F1545FF-0A2D-E922-ACF2-DF372157967F}" dt="2025-10-16T16:32:23.869" v="60" actId="20577"/>
        <pc:sldMkLst>
          <pc:docMk/>
          <pc:sldMk cId="2172590791" sldId="258"/>
        </pc:sldMkLst>
        <pc:spChg chg="mod">
          <ac:chgData name="Shamila Shazan (2419837)" userId="S::2419837@student.uwtsd.ac.uk::b7c11957-721d-4bc2-b367-430fc1f1b8e7" providerId="AD" clId="Web-{8F1545FF-0A2D-E922-ACF2-DF372157967F}" dt="2025-10-16T16:25:48.277" v="50" actId="14100"/>
          <ac:spMkLst>
            <pc:docMk/>
            <pc:sldMk cId="2172590791" sldId="258"/>
            <ac:spMk id="2" creationId="{58966BBD-A180-615E-709B-C83B612E68EC}"/>
          </ac:spMkLst>
        </pc:spChg>
        <pc:spChg chg="mod">
          <ac:chgData name="Shamila Shazan (2419837)" userId="S::2419837@student.uwtsd.ac.uk::b7c11957-721d-4bc2-b367-430fc1f1b8e7" providerId="AD" clId="Web-{8F1545FF-0A2D-E922-ACF2-DF372157967F}" dt="2025-10-16T16:32:23.869" v="60" actId="20577"/>
          <ac:spMkLst>
            <pc:docMk/>
            <pc:sldMk cId="2172590791" sldId="258"/>
            <ac:spMk id="3" creationId="{D06D5323-CC2F-1D39-B9CF-CF801635CB90}"/>
          </ac:spMkLst>
        </pc:spChg>
        <pc:spChg chg="add">
          <ac:chgData name="Shamila Shazan (2419837)" userId="S::2419837@student.uwtsd.ac.uk::b7c11957-721d-4bc2-b367-430fc1f1b8e7" providerId="AD" clId="Web-{8F1545FF-0A2D-E922-ACF2-DF372157967F}" dt="2025-10-16T16:23:58.259" v="39"/>
          <ac:spMkLst>
            <pc:docMk/>
            <pc:sldMk cId="2172590791" sldId="258"/>
            <ac:spMk id="10" creationId="{BB4ECDFC-8958-4B83-B01F-58AEFB867BAF}"/>
          </ac:spMkLst>
        </pc:spChg>
        <pc:spChg chg="add">
          <ac:chgData name="Shamila Shazan (2419837)" userId="S::2419837@student.uwtsd.ac.uk::b7c11957-721d-4bc2-b367-430fc1f1b8e7" providerId="AD" clId="Web-{8F1545FF-0A2D-E922-ACF2-DF372157967F}" dt="2025-10-16T16:23:58.259" v="39"/>
          <ac:spMkLst>
            <pc:docMk/>
            <pc:sldMk cId="2172590791" sldId="258"/>
            <ac:spMk id="12" creationId="{C1D68778-F94A-4C5B-9118-3B992BB975DD}"/>
          </ac:spMkLst>
        </pc:spChg>
        <pc:grpChg chg="add">
          <ac:chgData name="Shamila Shazan (2419837)" userId="S::2419837@student.uwtsd.ac.uk::b7c11957-721d-4bc2-b367-430fc1f1b8e7" providerId="AD" clId="Web-{8F1545FF-0A2D-E922-ACF2-DF372157967F}" dt="2025-10-16T16:23:58.259" v="39"/>
          <ac:grpSpMkLst>
            <pc:docMk/>
            <pc:sldMk cId="2172590791" sldId="258"/>
            <ac:grpSpMk id="14" creationId="{B29252B9-8F48-4CC0-A640-09C8A8C24E31}"/>
          </ac:grpSpMkLst>
        </pc:grpChg>
        <pc:picChg chg="add mod">
          <ac:chgData name="Shamila Shazan (2419837)" userId="S::2419837@student.uwtsd.ac.uk::b7c11957-721d-4bc2-b367-430fc1f1b8e7" providerId="AD" clId="Web-{8F1545FF-0A2D-E922-ACF2-DF372157967F}" dt="2025-10-16T16:26:22.200" v="52" actId="14100"/>
          <ac:picMkLst>
            <pc:docMk/>
            <pc:sldMk cId="2172590791" sldId="258"/>
            <ac:picMk id="5" creationId="{8C4788A9-CB76-6D22-E55F-E3ED936E26A2}"/>
          </ac:picMkLst>
        </pc:picChg>
      </pc:sldChg>
      <pc:sldChg chg="modSp">
        <pc:chgData name="Shamila Shazan (2419837)" userId="S::2419837@student.uwtsd.ac.uk::b7c11957-721d-4bc2-b367-430fc1f1b8e7" providerId="AD" clId="Web-{8F1545FF-0A2D-E922-ACF2-DF372157967F}" dt="2025-10-16T15:49:32.072" v="26" actId="20577"/>
        <pc:sldMkLst>
          <pc:docMk/>
          <pc:sldMk cId="2814283566" sldId="259"/>
        </pc:sldMkLst>
        <pc:spChg chg="mod">
          <ac:chgData name="Shamila Shazan (2419837)" userId="S::2419837@student.uwtsd.ac.uk::b7c11957-721d-4bc2-b367-430fc1f1b8e7" providerId="AD" clId="Web-{8F1545FF-0A2D-E922-ACF2-DF372157967F}" dt="2025-10-16T15:49:32.072" v="26" actId="20577"/>
          <ac:spMkLst>
            <pc:docMk/>
            <pc:sldMk cId="2814283566" sldId="259"/>
            <ac:spMk id="3" creationId="{5E6A3967-65B6-F94F-6207-FB023B55D4EC}"/>
          </ac:spMkLst>
        </pc:spChg>
      </pc:sldChg>
      <pc:sldChg chg="modSp">
        <pc:chgData name="Shamila Shazan (2419837)" userId="S::2419837@student.uwtsd.ac.uk::b7c11957-721d-4bc2-b367-430fc1f1b8e7" providerId="AD" clId="Web-{8F1545FF-0A2D-E922-ACF2-DF372157967F}" dt="2025-10-16T16:22:00.239" v="30" actId="20577"/>
        <pc:sldMkLst>
          <pc:docMk/>
          <pc:sldMk cId="4131575813" sldId="261"/>
        </pc:sldMkLst>
        <pc:spChg chg="mod">
          <ac:chgData name="Shamila Shazan (2419837)" userId="S::2419837@student.uwtsd.ac.uk::b7c11957-721d-4bc2-b367-430fc1f1b8e7" providerId="AD" clId="Web-{8F1545FF-0A2D-E922-ACF2-DF372157967F}" dt="2025-10-16T16:22:00.239" v="30" actId="20577"/>
          <ac:spMkLst>
            <pc:docMk/>
            <pc:sldMk cId="4131575813" sldId="261"/>
            <ac:spMk id="3" creationId="{5B69A5D3-9CDD-7506-C9A3-6C181BBFAF1E}"/>
          </ac:spMkLst>
        </pc:spChg>
      </pc:sldChg>
    </pc:docChg>
  </pc:docChgLst>
  <pc:docChgLst>
    <pc:chgData name="Shamila Shazan (2419837)" userId="S::2419837@student.uwtsd.ac.uk::b7c11957-721d-4bc2-b367-430fc1f1b8e7" providerId="AD" clId="Web-{C6AA3B01-F430-B3A0-E829-A9FBFA973DA7}"/>
    <pc:docChg chg="modSld">
      <pc:chgData name="Shamila Shazan (2419837)" userId="S::2419837@student.uwtsd.ac.uk::b7c11957-721d-4bc2-b367-430fc1f1b8e7" providerId="AD" clId="Web-{C6AA3B01-F430-B3A0-E829-A9FBFA973DA7}" dt="2025-09-26T15:31:12.877" v="0" actId="1076"/>
      <pc:docMkLst>
        <pc:docMk/>
      </pc:docMkLst>
      <pc:sldChg chg="modSp">
        <pc:chgData name="Shamila Shazan (2419837)" userId="S::2419837@student.uwtsd.ac.uk::b7c11957-721d-4bc2-b367-430fc1f1b8e7" providerId="AD" clId="Web-{C6AA3B01-F430-B3A0-E829-A9FBFA973DA7}" dt="2025-09-26T15:31:12.877" v="0" actId="1076"/>
        <pc:sldMkLst>
          <pc:docMk/>
          <pc:sldMk cId="109857222" sldId="256"/>
        </pc:sldMkLst>
        <pc:picChg chg="mod">
          <ac:chgData name="Shamila Shazan (2419837)" userId="S::2419837@student.uwtsd.ac.uk::b7c11957-721d-4bc2-b367-430fc1f1b8e7" providerId="AD" clId="Web-{C6AA3B01-F430-B3A0-E829-A9FBFA973DA7}" dt="2025-09-26T15:31:12.877" v="0" actId="1076"/>
          <ac:picMkLst>
            <pc:docMk/>
            <pc:sldMk cId="109857222" sldId="256"/>
            <ac:picMk id="4" creationId="{A5EB81EE-1650-F30C-871C-AF9473202FDD}"/>
          </ac:picMkLst>
        </pc:picChg>
      </pc:sldChg>
    </pc:docChg>
  </pc:docChgLst>
  <pc:docChgLst>
    <pc:chgData name="Shamila Shazan (2419837)" userId="S::2419837@student.uwtsd.ac.uk::b7c11957-721d-4bc2-b367-430fc1f1b8e7" providerId="AD" clId="Web-{5DF1A611-1E59-EF45-205F-456378DB24E6}"/>
    <pc:docChg chg="modSld">
      <pc:chgData name="Shamila Shazan (2419837)" userId="S::2419837@student.uwtsd.ac.uk::b7c11957-721d-4bc2-b367-430fc1f1b8e7" providerId="AD" clId="Web-{5DF1A611-1E59-EF45-205F-456378DB24E6}" dt="2025-10-12T20:26:19.146" v="106" actId="14100"/>
      <pc:docMkLst>
        <pc:docMk/>
      </pc:docMkLst>
      <pc:sldChg chg="modSp">
        <pc:chgData name="Shamila Shazan (2419837)" userId="S::2419837@student.uwtsd.ac.uk::b7c11957-721d-4bc2-b367-430fc1f1b8e7" providerId="AD" clId="Web-{5DF1A611-1E59-EF45-205F-456378DB24E6}" dt="2025-10-12T20:26:19.146" v="106" actId="14100"/>
        <pc:sldMkLst>
          <pc:docMk/>
          <pc:sldMk cId="3545054726" sldId="257"/>
        </pc:sldMkLst>
        <pc:spChg chg="mod">
          <ac:chgData name="Shamila Shazan (2419837)" userId="S::2419837@student.uwtsd.ac.uk::b7c11957-721d-4bc2-b367-430fc1f1b8e7" providerId="AD" clId="Web-{5DF1A611-1E59-EF45-205F-456378DB24E6}" dt="2025-10-12T20:26:19.146" v="106" actId="14100"/>
          <ac:spMkLst>
            <pc:docMk/>
            <pc:sldMk cId="3545054726" sldId="257"/>
            <ac:spMk id="2" creationId="{2FA15C94-4280-F50F-2D11-5E2107EEBBFA}"/>
          </ac:spMkLst>
        </pc:spChg>
        <pc:spChg chg="mod">
          <ac:chgData name="Shamila Shazan (2419837)" userId="S::2419837@student.uwtsd.ac.uk::b7c11957-721d-4bc2-b367-430fc1f1b8e7" providerId="AD" clId="Web-{5DF1A611-1E59-EF45-205F-456378DB24E6}" dt="2025-10-12T20:26:04.098" v="103" actId="14100"/>
          <ac:spMkLst>
            <pc:docMk/>
            <pc:sldMk cId="3545054726" sldId="257"/>
            <ac:spMk id="5" creationId="{7C14F60D-C5E3-11CF-F9EB-9ACD2207848F}"/>
          </ac:spMkLst>
        </pc:spChg>
      </pc:sldChg>
    </pc:docChg>
  </pc:docChgLst>
  <pc:docChgLst>
    <pc:chgData name="Shamila Shazan (2419837)" userId="S::2419837@student.uwtsd.ac.uk::b7c11957-721d-4bc2-b367-430fc1f1b8e7" providerId="AD" clId="Web-{896975F3-A21F-45F7-70EB-841251CA1AE8}"/>
    <pc:docChg chg="modSld">
      <pc:chgData name="Shamila Shazan (2419837)" userId="S::2419837@student.uwtsd.ac.uk::b7c11957-721d-4bc2-b367-430fc1f1b8e7" providerId="AD" clId="Web-{896975F3-A21F-45F7-70EB-841251CA1AE8}" dt="2025-10-18T17:10:37.384" v="108" actId="14100"/>
      <pc:docMkLst>
        <pc:docMk/>
      </pc:docMkLst>
      <pc:sldChg chg="modSp">
        <pc:chgData name="Shamila Shazan (2419837)" userId="S::2419837@student.uwtsd.ac.uk::b7c11957-721d-4bc2-b367-430fc1f1b8e7" providerId="AD" clId="Web-{896975F3-A21F-45F7-70EB-841251CA1AE8}" dt="2025-10-18T16:58:56.490" v="49" actId="20577"/>
        <pc:sldMkLst>
          <pc:docMk/>
          <pc:sldMk cId="2172590791" sldId="258"/>
        </pc:sldMkLst>
        <pc:spChg chg="mod">
          <ac:chgData name="Shamila Shazan (2419837)" userId="S::2419837@student.uwtsd.ac.uk::b7c11957-721d-4bc2-b367-430fc1f1b8e7" providerId="AD" clId="Web-{896975F3-A21F-45F7-70EB-841251CA1AE8}" dt="2025-10-18T16:58:56.490" v="49" actId="20577"/>
          <ac:spMkLst>
            <pc:docMk/>
            <pc:sldMk cId="2172590791" sldId="258"/>
            <ac:spMk id="3" creationId="{D06D5323-CC2F-1D39-B9CF-CF801635CB90}"/>
          </ac:spMkLst>
        </pc:spChg>
        <pc:spChg chg="mod">
          <ac:chgData name="Shamila Shazan (2419837)" userId="S::2419837@student.uwtsd.ac.uk::b7c11957-721d-4bc2-b367-430fc1f1b8e7" providerId="AD" clId="Web-{896975F3-A21F-45F7-70EB-841251CA1AE8}" dt="2025-10-18T16:53:57.438" v="1"/>
          <ac:spMkLst>
            <pc:docMk/>
            <pc:sldMk cId="2172590791" sldId="258"/>
            <ac:spMk id="12" creationId="{C1D68778-F94A-4C5B-9118-3B992BB975DD}"/>
          </ac:spMkLst>
        </pc:spChg>
        <pc:picChg chg="mod">
          <ac:chgData name="Shamila Shazan (2419837)" userId="S::2419837@student.uwtsd.ac.uk::b7c11957-721d-4bc2-b367-430fc1f1b8e7" providerId="AD" clId="Web-{896975F3-A21F-45F7-70EB-841251CA1AE8}" dt="2025-10-18T16:55:15.565" v="7" actId="14100"/>
          <ac:picMkLst>
            <pc:docMk/>
            <pc:sldMk cId="2172590791" sldId="258"/>
            <ac:picMk id="5" creationId="{8C4788A9-CB76-6D22-E55F-E3ED936E26A2}"/>
          </ac:picMkLst>
        </pc:picChg>
      </pc:sldChg>
      <pc:sldChg chg="modSp">
        <pc:chgData name="Shamila Shazan (2419837)" userId="S::2419837@student.uwtsd.ac.uk::b7c11957-721d-4bc2-b367-430fc1f1b8e7" providerId="AD" clId="Web-{896975F3-A21F-45F7-70EB-841251CA1AE8}" dt="2025-10-18T17:03:59.262" v="92" actId="14100"/>
        <pc:sldMkLst>
          <pc:docMk/>
          <pc:sldMk cId="4131575813" sldId="261"/>
        </pc:sldMkLst>
        <pc:spChg chg="mod">
          <ac:chgData name="Shamila Shazan (2419837)" userId="S::2419837@student.uwtsd.ac.uk::b7c11957-721d-4bc2-b367-430fc1f1b8e7" providerId="AD" clId="Web-{896975F3-A21F-45F7-70EB-841251CA1AE8}" dt="2025-10-18T17:03:59.262" v="92" actId="14100"/>
          <ac:spMkLst>
            <pc:docMk/>
            <pc:sldMk cId="4131575813" sldId="261"/>
            <ac:spMk id="2" creationId="{E76E8C6D-4478-028C-77AE-274F317B69EF}"/>
          </ac:spMkLst>
        </pc:spChg>
        <pc:spChg chg="mod">
          <ac:chgData name="Shamila Shazan (2419837)" userId="S::2419837@student.uwtsd.ac.uk::b7c11957-721d-4bc2-b367-430fc1f1b8e7" providerId="AD" clId="Web-{896975F3-A21F-45F7-70EB-841251CA1AE8}" dt="2025-10-18T17:03:34.746" v="91" actId="14100"/>
          <ac:spMkLst>
            <pc:docMk/>
            <pc:sldMk cId="4131575813" sldId="261"/>
            <ac:spMk id="3" creationId="{5B69A5D3-9CDD-7506-C9A3-6C181BBFAF1E}"/>
          </ac:spMkLst>
        </pc:spChg>
      </pc:sldChg>
      <pc:sldChg chg="modSp">
        <pc:chgData name="Shamila Shazan (2419837)" userId="S::2419837@student.uwtsd.ac.uk::b7c11957-721d-4bc2-b367-430fc1f1b8e7" providerId="AD" clId="Web-{896975F3-A21F-45F7-70EB-841251CA1AE8}" dt="2025-10-18T17:10:37.384" v="108" actId="14100"/>
        <pc:sldMkLst>
          <pc:docMk/>
          <pc:sldMk cId="4051526979" sldId="263"/>
        </pc:sldMkLst>
        <pc:spChg chg="mod">
          <ac:chgData name="Shamila Shazan (2419837)" userId="S::2419837@student.uwtsd.ac.uk::b7c11957-721d-4bc2-b367-430fc1f1b8e7" providerId="AD" clId="Web-{896975F3-A21F-45F7-70EB-841251CA1AE8}" dt="2025-10-18T17:10:37.384" v="108" actId="14100"/>
          <ac:spMkLst>
            <pc:docMk/>
            <pc:sldMk cId="4051526979" sldId="263"/>
            <ac:spMk id="2" creationId="{13BF4CB1-CD8C-7125-3166-FF81A6E082C2}"/>
          </ac:spMkLst>
        </pc:spChg>
        <pc:spChg chg="mod">
          <ac:chgData name="Shamila Shazan (2419837)" userId="S::2419837@student.uwtsd.ac.uk::b7c11957-721d-4bc2-b367-430fc1f1b8e7" providerId="AD" clId="Web-{896975F3-A21F-45F7-70EB-841251CA1AE8}" dt="2025-10-18T17:09:23.155" v="102" actId="14100"/>
          <ac:spMkLst>
            <pc:docMk/>
            <pc:sldMk cId="4051526979" sldId="263"/>
            <ac:spMk id="3" creationId="{CFBCBF21-2F59-1968-7AA0-8422B8CD652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10/18/2025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849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394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709740"/>
            <a:ext cx="10570211" cy="275889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0" y="4589465"/>
            <a:ext cx="10570211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607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7240" y="1825625"/>
            <a:ext cx="52425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10/18/2025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5250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1" y="365127"/>
            <a:ext cx="1057814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2" y="1801814"/>
            <a:ext cx="5220335" cy="935037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77242" y="2825751"/>
            <a:ext cx="5220335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801814"/>
            <a:ext cx="5183188" cy="935037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825751"/>
            <a:ext cx="5183188" cy="33639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10/18/2025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658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1" y="365127"/>
            <a:ext cx="1065911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10/18/2025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704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10/18/2025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4903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1" y="457200"/>
            <a:ext cx="3994785" cy="2501900"/>
          </a:xfrm>
        </p:spPr>
        <p:txBody>
          <a:bodyPr anchor="b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172200" cy="5403850"/>
          </a:xfrm>
        </p:spPr>
        <p:txBody>
          <a:bodyPr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1" y="3092452"/>
            <a:ext cx="3994785" cy="2776537"/>
          </a:xfrm>
        </p:spPr>
        <p:txBody>
          <a:bodyPr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10/18/2025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156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1" y="457200"/>
            <a:ext cx="3994785" cy="2505456"/>
          </a:xfrm>
        </p:spPr>
        <p:txBody>
          <a:bodyPr anchor="b"/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7241" y="3081275"/>
            <a:ext cx="3994785" cy="2779776"/>
          </a:xfrm>
        </p:spPr>
        <p:txBody>
          <a:bodyPr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10/18/2025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1136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366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10/18/2025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175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675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675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675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675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675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" y="6488270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10/18/2025</a:t>
            </a:fld>
            <a:endParaRPr lang="en-US" sz="7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88270"/>
            <a:ext cx="41148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75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93151" y="6488270"/>
            <a:ext cx="2743200" cy="2332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75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1" y="365127"/>
            <a:ext cx="106591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241" y="1825625"/>
            <a:ext cx="106591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65527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" TargetMode="External"/><Relationship Id="rId2" Type="http://schemas.openxmlformats.org/officeDocument/2006/relationships/hyperlink" Target="https://www.hee.nhs.u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mindtools.com" TargetMode="External"/><Relationship Id="rId4" Type="http://schemas.openxmlformats.org/officeDocument/2006/relationships/hyperlink" Target="https://www.kingfund.org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3999" y="85725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143" y="857250"/>
            <a:ext cx="9141714" cy="51435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675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EB81EE-1650-F30C-871C-AF9473202FD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24879" r="6" b="107"/>
          <a:stretch>
            <a:fillRect/>
          </a:stretch>
        </p:blipFill>
        <p:spPr>
          <a:xfrm>
            <a:off x="1703275" y="1094765"/>
            <a:ext cx="9141713" cy="5143493"/>
          </a:xfrm>
          <a:prstGeom prst="rect">
            <a:avLst/>
          </a:prstGeom>
        </p:spPr>
      </p:pic>
      <p:grpSp>
        <p:nvGrpSpPr>
          <p:cNvPr id="21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59578" y="1034506"/>
            <a:ext cx="8505535" cy="4098022"/>
            <a:chOff x="314102" y="236341"/>
            <a:chExt cx="11340713" cy="5464029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35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45955" y="1032273"/>
            <a:ext cx="5297804" cy="4303835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</a:rPr>
              <a:t>Student Name Shamila Shazan</a:t>
            </a:r>
            <a:br>
              <a:rPr lang="en-US" sz="1800" dirty="0">
                <a:solidFill>
                  <a:srgbClr val="FFFFFF"/>
                </a:solidFill>
              </a:rPr>
            </a:br>
            <a:br>
              <a:rPr lang="en-US" sz="1800" dirty="0"/>
            </a:br>
            <a:r>
              <a:rPr lang="en-US" sz="1800" dirty="0">
                <a:solidFill>
                  <a:srgbClr val="FFFFFF"/>
                </a:solidFill>
              </a:rPr>
              <a:t>Student Number 2419837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45955" y="1536549"/>
            <a:ext cx="5297804" cy="3264052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 sz="2700" dirty="0">
                <a:solidFill>
                  <a:srgbClr val="FFFFFF"/>
                </a:solidFill>
              </a:rPr>
              <a:t>LCHS4009: Professional Development within Health and Social Care</a:t>
            </a:r>
          </a:p>
          <a:p>
            <a:endParaRPr lang="en-US" sz="2700" dirty="0">
              <a:solidFill>
                <a:srgbClr val="FFFFFF"/>
              </a:solidFill>
              <a:ea typeface="Calibri"/>
              <a:cs typeface="Calibri"/>
            </a:endParaRPr>
          </a:p>
          <a:p>
            <a:r>
              <a:rPr lang="en-US" sz="2700" dirty="0">
                <a:solidFill>
                  <a:srgbClr val="FFFFFF"/>
                </a:solidFill>
                <a:ea typeface="Calibri"/>
                <a:cs typeface="Calibri"/>
              </a:rPr>
              <a:t>Assessment 1: Self-Awareness Presentation</a:t>
            </a:r>
          </a:p>
          <a:p>
            <a:r>
              <a:rPr lang="en-US" sz="2700" dirty="0">
                <a:solidFill>
                  <a:srgbClr val="FFFFFF"/>
                </a:solidFill>
                <a:ea typeface="Calibri"/>
                <a:cs typeface="Calibri"/>
              </a:rPr>
              <a:t>Lecturer: Anika Tahsin Ahmed</a:t>
            </a:r>
          </a:p>
          <a:p>
            <a:endParaRPr lang="en-US" sz="2700" dirty="0">
              <a:solidFill>
                <a:srgbClr val="FFFFFF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15C94-4280-F50F-2D11-5E2107EEBBF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417288" y="248888"/>
            <a:ext cx="10774712" cy="740933"/>
          </a:xfrm>
        </p:spPr>
        <p:txBody>
          <a:bodyPr anchor="b">
            <a:normAutofit/>
          </a:bodyPr>
          <a:lstStyle/>
          <a:p>
            <a:r>
              <a:rPr lang="en-US" sz="3600" dirty="0">
                <a:latin typeface="Arial"/>
                <a:cs typeface="Arial"/>
              </a:rPr>
              <a:t>Aims &amp; Objectives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C14F60D-C5E3-11CF-F9EB-9ACD2207848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75285" y="1136054"/>
            <a:ext cx="11819470" cy="57243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Arial"/>
                <a:ea typeface="Calibri"/>
                <a:cs typeface="Calibri"/>
              </a:rPr>
              <a:t>My aims are to evaluate how a personal SWOT analysis can support my professional growth and employability within the UK Health and Social care Sector</a:t>
            </a:r>
          </a:p>
          <a:p>
            <a:pPr>
              <a:buClr>
                <a:srgbClr val="B1005E"/>
              </a:buClr>
            </a:pPr>
            <a:r>
              <a:rPr lang="en-GB" sz="2400" dirty="0">
                <a:latin typeface="Arial"/>
                <a:ea typeface="Calibri"/>
                <a:cs typeface="Calibri"/>
              </a:rPr>
              <a:t>May Aims to become a professional train nurse for Adult its most dynamic and rewarding roles within the NHS.</a:t>
            </a:r>
          </a:p>
          <a:p>
            <a:pPr>
              <a:buClr>
                <a:srgbClr val="B1005E"/>
              </a:buClr>
            </a:pPr>
            <a:r>
              <a:rPr lang="en-GB" sz="2400" dirty="0">
                <a:latin typeface="Arial"/>
                <a:ea typeface="Calibri"/>
                <a:cs typeface="Calibri"/>
              </a:rPr>
              <a:t>To identify my individual strengths and explore how they contribute to effective learning and performance.</a:t>
            </a:r>
          </a:p>
          <a:p>
            <a:pPr>
              <a:buClr>
                <a:srgbClr val="B1005E"/>
              </a:buClr>
            </a:pPr>
            <a:r>
              <a:rPr lang="en-GB" sz="2400" dirty="0">
                <a:latin typeface="Arial"/>
                <a:ea typeface="Calibri"/>
                <a:cs typeface="Calibri"/>
              </a:rPr>
              <a:t>To recognise and address weaknesses through reflective practice and targeted development.</a:t>
            </a:r>
          </a:p>
          <a:p>
            <a:pPr>
              <a:buClr>
                <a:srgbClr val="B1005E"/>
              </a:buClr>
            </a:pPr>
            <a:r>
              <a:rPr lang="en-GB" sz="2400" dirty="0">
                <a:latin typeface="Arial"/>
                <a:ea typeface="Calibri"/>
                <a:cs typeface="Calibri"/>
              </a:rPr>
              <a:t>To take advantage of opportunities within education and placement settings to enhance my knowledge and confidence.</a:t>
            </a:r>
          </a:p>
          <a:p>
            <a:pPr>
              <a:buClr>
                <a:srgbClr val="B1005E"/>
              </a:buClr>
            </a:pPr>
            <a:r>
              <a:rPr lang="en-GB" sz="2400" dirty="0">
                <a:latin typeface="Arial"/>
                <a:ea typeface="Calibri"/>
                <a:cs typeface="Calibri"/>
              </a:rPr>
              <a:t>To anticipate and minimise threats that may hinder my career progression through proactive planning.</a:t>
            </a:r>
          </a:p>
          <a:p>
            <a:pPr>
              <a:buClr>
                <a:srgbClr val="B1005E"/>
              </a:buClr>
            </a:pPr>
            <a:r>
              <a:rPr lang="en-GB" sz="2400" dirty="0">
                <a:latin typeface="Arial"/>
                <a:ea typeface="Calibri"/>
                <a:cs typeface="Calibri"/>
              </a:rPr>
              <a:t>To demonstrate how SWOT analysis supports continuous professional development(CPD) by combining self-awareness with strategic action.</a:t>
            </a:r>
          </a:p>
        </p:txBody>
      </p:sp>
    </p:spTree>
    <p:extLst>
      <p:ext uri="{BB962C8B-B14F-4D97-AF65-F5344CB8AC3E}">
        <p14:creationId xmlns:p14="http://schemas.microsoft.com/office/powerpoint/2010/main" val="3545054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B4ECDFC-8958-4B83-B01F-58AEFB867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D68778-F94A-4C5B-9118-3B992BB97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solidFill>
              <a:srgbClr val="4472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966BBD-A180-615E-709B-C83B612E6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-954578"/>
            <a:ext cx="4606280" cy="1626043"/>
          </a:xfrm>
        </p:spPr>
        <p:txBody>
          <a:bodyPr anchor="b">
            <a:normAutofit/>
          </a:bodyPr>
          <a:lstStyle/>
          <a:p>
            <a:r>
              <a:rPr lang="en-US" sz="4400">
                <a:latin typeface="Arial"/>
                <a:cs typeface="Arial"/>
              </a:rPr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D5323-CC2F-1D39-B9CF-CF801635C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407" y="867833"/>
            <a:ext cx="7363333" cy="5795962"/>
          </a:xfrm>
        </p:spPr>
        <p:txBody>
          <a:bodyPr vert="horz" lIns="68580" tIns="34290" rIns="68580" bIns="34290" rtlCol="0" anchor="t">
            <a:noAutofit/>
          </a:bodyPr>
          <a:lstStyle/>
          <a:p>
            <a:r>
              <a:rPr lang="en-US" sz="2400" dirty="0">
                <a:latin typeface="Arial"/>
                <a:ea typeface="Calibri"/>
                <a:cs typeface="Calibri"/>
              </a:rPr>
              <a:t>Personal SWOT Analysis For my professional Development in Health and Social Care sector </a:t>
            </a: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A personal SWOT analysis can help me identify areas for growth and development in the health and social care</a:t>
            </a: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 I have 4 years' experience working with those who have learning difficulties'</a:t>
            </a: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I currently am at a level 4 in my HSC course.  </a:t>
            </a:r>
            <a:endParaRPr lang="en-US" sz="2400" dirty="0">
              <a:ea typeface="Calibri"/>
              <a:cs typeface="Calibri"/>
            </a:endParaRP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I intend to grab all the opportunities available in health and social care. </a:t>
            </a: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There are training and development programs within NHS.</a:t>
            </a: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placement and volunteering opportunities.</a:t>
            </a:r>
            <a:endParaRPr lang="en-US" sz="2400" dirty="0">
              <a:ea typeface="Calibri"/>
              <a:cs typeface="Calibri"/>
            </a:endParaRP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Picture Accessed from google on 16th oct 2025) </a:t>
            </a:r>
          </a:p>
          <a:p>
            <a:pPr>
              <a:buClr>
                <a:srgbClr val="B1005E"/>
              </a:buClr>
            </a:pPr>
            <a:endParaRPr lang="en-US" sz="1100">
              <a:latin typeface="Arial"/>
              <a:ea typeface="Calibri"/>
              <a:cs typeface="Calibri"/>
            </a:endParaRPr>
          </a:p>
        </p:txBody>
      </p:sp>
      <p:grpSp>
        <p:nvGrpSpPr>
          <p:cNvPr id="14" name="decorative circles">
            <a:extLst>
              <a:ext uri="{FF2B5EF4-FFF2-40B4-BE49-F238E27FC236}">
                <a16:creationId xmlns:a16="http://schemas.microsoft.com/office/drawing/2014/main" id="{B29252B9-8F48-4CC0-A640-09C8A8C24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8627" y="289695"/>
            <a:ext cx="5461374" cy="5966848"/>
            <a:chOff x="6008627" y="289695"/>
            <a:chExt cx="5461374" cy="5966848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8548D73-0AE2-434D-B75C-77D24F5ED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43605" y="289695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BC26AF4-B368-411A-BF70-74F07FA77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387281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6BE4EEE7-FD25-4B68-819D-487E4D78F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790102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E52A4F8-9F27-4959-B733-FDA9FCA2E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03560" y="654708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F13DA742-C9EF-49AA-ADEB-553344930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08627" y="540766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Swot Analysis Diagram">
            <a:extLst>
              <a:ext uri="{FF2B5EF4-FFF2-40B4-BE49-F238E27FC236}">
                <a16:creationId xmlns:a16="http://schemas.microsoft.com/office/drawing/2014/main" id="{8C4788A9-CB76-6D22-E55F-E3ED936E26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3" b="-3"/>
          <a:stretch>
            <a:fillRect/>
          </a:stretch>
        </p:blipFill>
        <p:spPr>
          <a:xfrm>
            <a:off x="7899653" y="282526"/>
            <a:ext cx="4287495" cy="5270944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72590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41AD1-E292-5977-2662-EF32B344A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6931" y="1098437"/>
            <a:ext cx="7994333" cy="994172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"/>
                <a:cs typeface="Arial"/>
              </a:rPr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A3967-65B6-F94F-6207-FB023B55D4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14" y="2095082"/>
            <a:ext cx="12088422" cy="3973140"/>
          </a:xfrm>
        </p:spPr>
        <p:txBody>
          <a:bodyPr vert="horz" lIns="68580" tIns="34290" rIns="68580" bIns="34290" rtlCol="0" anchor="t">
            <a:noAutofit/>
          </a:bodyPr>
          <a:lstStyle/>
          <a:p>
            <a:r>
              <a:rPr lang="en-US" sz="2400" dirty="0">
                <a:latin typeface="Arial"/>
                <a:ea typeface="Calibri"/>
                <a:cs typeface="Calibri"/>
              </a:rPr>
              <a:t>I have strong communication skills </a:t>
            </a:r>
            <a:endParaRPr lang="en-US" sz="2400">
              <a:latin typeface="Arial"/>
              <a:ea typeface="Calibri"/>
              <a:cs typeface="Calibri"/>
            </a:endParaRP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and I have the ability to build rapports with patients, families, and colleagues.</a:t>
            </a:r>
            <a:endParaRPr lang="en-US" sz="2400">
              <a:latin typeface="Arial"/>
              <a:ea typeface="Calibri"/>
              <a:cs typeface="Calibri"/>
            </a:endParaRP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I have experience working with autism and learning difficulties.</a:t>
            </a: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Also have experience with disability support for family member.</a:t>
            </a: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I'm confident and speak 3 languages.</a:t>
            </a: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My empathy and compassion will be essential for person-centered care.</a:t>
            </a: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I am fully committed to continuous learning and professional growth and gain confidence(NHS,2023)</a:t>
            </a: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My adaptability makes me comfortable working in diverse care settings.  </a:t>
            </a:r>
          </a:p>
        </p:txBody>
      </p:sp>
    </p:spTree>
    <p:extLst>
      <p:ext uri="{BB962C8B-B14F-4D97-AF65-F5344CB8AC3E}">
        <p14:creationId xmlns:p14="http://schemas.microsoft.com/office/powerpoint/2010/main" val="2814283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C1A5D-C45F-8B96-DACB-AC8EECF1C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0409" y="1155587"/>
            <a:ext cx="7741240" cy="994172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"/>
                <a:cs typeface="Arial"/>
              </a:rPr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FC52AE-4A99-DCA6-58C1-58DDD7AE8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7510" y="2332604"/>
            <a:ext cx="7994333" cy="3263504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 sz="2400" dirty="0">
                <a:latin typeface="Arial"/>
                <a:ea typeface="Calibri"/>
                <a:cs typeface="Calibri"/>
              </a:rPr>
              <a:t>Limited experience in advanced clinical procedures.</a:t>
            </a: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Sometimes lack of confidence when working under pressure.</a:t>
            </a: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Organisation can be challenging when balancing study and work.</a:t>
            </a: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Need to develop stronger digital /IT skills for electronic in health records.</a:t>
            </a: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Nervousness in public speaking (Cottrell,2015).</a:t>
            </a:r>
          </a:p>
          <a:p>
            <a:pPr>
              <a:buClr>
                <a:srgbClr val="B1005E"/>
              </a:buClr>
            </a:pPr>
            <a:endParaRPr lang="en-US" sz="1800" dirty="0">
              <a:latin typeface="Arial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19465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E8C6D-4478-028C-77AE-274F317B6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9059" y="365127"/>
            <a:ext cx="8927293" cy="1339417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"/>
                <a:cs typeface="Arial"/>
              </a:rPr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9A5D3-9CDD-7506-C9A3-6C181BBFAF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1459" y="2028053"/>
            <a:ext cx="8052299" cy="3351679"/>
          </a:xfrm>
        </p:spPr>
        <p:txBody>
          <a:bodyPr vert="horz" lIns="68580" tIns="34290" rIns="68580" bIns="34290" rtlCol="0" anchor="t">
            <a:noAutofit/>
          </a:bodyPr>
          <a:lstStyle/>
          <a:p>
            <a:pPr marL="0" indent="0">
              <a:buNone/>
            </a:pPr>
            <a:r>
              <a:rPr lang="en-US" sz="2400" dirty="0">
                <a:latin typeface="Arial"/>
                <a:ea typeface="Calibri"/>
                <a:cs typeface="Calibri"/>
              </a:rPr>
              <a:t>High demand for skilled workers in the UK health and social care sector and NHS &amp; private care providers.</a:t>
            </a:r>
            <a:endParaRPr lang="en-US" sz="2400">
              <a:latin typeface="Arial"/>
              <a:ea typeface="Calibri"/>
              <a:cs typeface="Calibri"/>
            </a:endParaRPr>
          </a:p>
          <a:p>
            <a:pPr marL="0" indent="0">
              <a:buClr>
                <a:srgbClr val="B1005E"/>
              </a:buClr>
              <a:buNone/>
            </a:pPr>
            <a:r>
              <a:rPr lang="en-US" sz="2400" dirty="0">
                <a:latin typeface="Arial"/>
                <a:ea typeface="Calibri"/>
                <a:cs typeface="Calibri"/>
              </a:rPr>
              <a:t>Networking placement and volunteering opportunities through professional bodies (Health Education England, 2023)</a:t>
            </a:r>
          </a:p>
          <a:p>
            <a:pPr marL="0" indent="0">
              <a:buClr>
                <a:srgbClr val="B1005E"/>
              </a:buClr>
              <a:buNone/>
            </a:pPr>
            <a:r>
              <a:rPr lang="en-US" sz="2400" dirty="0">
                <a:latin typeface="Arial"/>
                <a:ea typeface="Calibri"/>
                <a:cs typeface="Calibri"/>
              </a:rPr>
              <a:t>Government initiatives supporting workforce development.</a:t>
            </a:r>
            <a:endParaRPr lang="en-US" sz="2400">
              <a:latin typeface="Arial"/>
              <a:ea typeface="Calibri"/>
              <a:cs typeface="Arial"/>
            </a:endParaRPr>
          </a:p>
          <a:p>
            <a:pPr marL="0" indent="0">
              <a:buClr>
                <a:srgbClr val="B1005E"/>
              </a:buClr>
              <a:buNone/>
            </a:pPr>
            <a:r>
              <a:rPr lang="en-US" sz="2400" dirty="0">
                <a:latin typeface="Arial"/>
                <a:cs typeface="Arial"/>
              </a:rPr>
              <a:t>Access to further training, apprenticeships, and CPD courses within NHS (Health Education England, 2023).</a:t>
            </a:r>
            <a:endParaRPr lang="en-US" sz="2400"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31575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E43E8-652B-3D86-84F5-DB59545B1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Arial"/>
                <a:cs typeface="Arial"/>
              </a:rPr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3A74F-620C-DFF2-7E70-19457BE3C3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9739" y="2609448"/>
            <a:ext cx="7869642" cy="3107640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 sz="2400" dirty="0">
                <a:latin typeface="Arial"/>
                <a:ea typeface="Calibri"/>
                <a:cs typeface="Calibri"/>
              </a:rPr>
              <a:t>High competition for NHS graduate roles (Kings Fund, 2023) .</a:t>
            </a: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Staff shortages leading to stress and burnout </a:t>
            </a: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Rapid changes in healthcare policies. </a:t>
            </a:r>
          </a:p>
          <a:p>
            <a:pPr>
              <a:buClr>
                <a:srgbClr val="B1005E"/>
              </a:buClr>
            </a:pPr>
            <a:r>
              <a:rPr lang="en-US" sz="2400" dirty="0">
                <a:latin typeface="Arial"/>
                <a:ea typeface="Calibri"/>
                <a:cs typeface="Calibri"/>
              </a:rPr>
              <a:t>Economic pressures affecting funding (King Fund, 2023)</a:t>
            </a:r>
          </a:p>
          <a:p>
            <a:pPr>
              <a:buClr>
                <a:srgbClr val="B1005E"/>
              </a:buClr>
            </a:pPr>
            <a:endParaRPr lang="en-US" sz="2400" dirty="0">
              <a:latin typeface="Arial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61904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F4CB1-CD8C-7125-3166-FF81A6E08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7438" y="87799"/>
            <a:ext cx="7678151" cy="852163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rial"/>
                <a:cs typeface="Arial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CBF21-2F59-1968-7AA0-8422B8CD6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382" y="1095222"/>
            <a:ext cx="11565465" cy="5556058"/>
          </a:xfrm>
        </p:spPr>
        <p:txBody>
          <a:bodyPr vert="horz" lIns="68580" tIns="34290" rIns="68580" bIns="34290" rtlCol="0" anchor="t">
            <a:noAutofit/>
          </a:bodyPr>
          <a:lstStyle/>
          <a:p>
            <a:pPr marL="0" indent="0">
              <a:buNone/>
            </a:pPr>
            <a:r>
              <a:rPr lang="en-US" sz="2400" dirty="0">
                <a:latin typeface="Arial"/>
                <a:ea typeface="Calibri"/>
                <a:cs typeface="Calibri"/>
              </a:rPr>
              <a:t>Cottrell, S . (2015) Skills for Success: Personal Development and Employability. 3rd </a:t>
            </a:r>
            <a:r>
              <a:rPr lang="en-US" sz="2400" err="1">
                <a:latin typeface="Arial"/>
                <a:ea typeface="Calibri"/>
                <a:cs typeface="Calibri"/>
              </a:rPr>
              <a:t>edn</a:t>
            </a:r>
            <a:r>
              <a:rPr lang="en-US" sz="2400" dirty="0">
                <a:latin typeface="Arial"/>
                <a:ea typeface="Calibri"/>
                <a:cs typeface="Calibri"/>
              </a:rPr>
              <a:t>. London: Palgrave Macmillan.</a:t>
            </a:r>
          </a:p>
          <a:p>
            <a:pPr marL="0" indent="0">
              <a:buClr>
                <a:srgbClr val="B1005E"/>
              </a:buClr>
              <a:buNone/>
            </a:pPr>
            <a:r>
              <a:rPr lang="en-US" sz="2400" dirty="0">
                <a:latin typeface="Arial"/>
                <a:ea typeface="Calibri"/>
                <a:cs typeface="Calibri"/>
              </a:rPr>
              <a:t>Gibbs, G. (1988) Learning by Doing: A Guide to teaching and Learning Methods. Oxford: Oxford Polytechnic.</a:t>
            </a:r>
          </a:p>
          <a:p>
            <a:pPr marL="0" indent="0">
              <a:buClr>
                <a:srgbClr val="B1005E"/>
              </a:buClr>
              <a:buNone/>
            </a:pPr>
            <a:r>
              <a:rPr lang="en-US" sz="2400" dirty="0">
                <a:latin typeface="Arial"/>
                <a:ea typeface="Calibri"/>
                <a:cs typeface="Calibri"/>
              </a:rPr>
              <a:t>Health Education England (2023) Careers in Health and Social Care. Available at: </a:t>
            </a:r>
            <a:r>
              <a:rPr lang="en-US" sz="2400" dirty="0">
                <a:latin typeface="Arial"/>
                <a:ea typeface="Calibri"/>
                <a:cs typeface="Calibri"/>
                <a:hlinkClick r:id="rId2"/>
              </a:rPr>
              <a:t>https://www.hee.nhs.uk</a:t>
            </a:r>
            <a:r>
              <a:rPr lang="en-US" sz="2400" dirty="0">
                <a:latin typeface="Arial"/>
                <a:ea typeface="Calibri"/>
                <a:cs typeface="Calibri"/>
              </a:rPr>
              <a:t> (Accessed:20 September 2025)</a:t>
            </a:r>
          </a:p>
          <a:p>
            <a:pPr marL="0" indent="0">
              <a:buClr>
                <a:srgbClr val="B1005E"/>
              </a:buClr>
              <a:buNone/>
            </a:pPr>
            <a:r>
              <a:rPr lang="en-US" sz="2400" dirty="0">
                <a:latin typeface="Arial"/>
                <a:ea typeface="Calibri"/>
                <a:cs typeface="Calibri"/>
              </a:rPr>
              <a:t>NHS (2023) The NHS Constitution for England. Available at: </a:t>
            </a:r>
            <a:r>
              <a:rPr lang="en-US" sz="2400" dirty="0">
                <a:latin typeface="Arial"/>
                <a:ea typeface="Calibri"/>
                <a:cs typeface="Calibri"/>
                <a:hlinkClick r:id="rId3"/>
              </a:rPr>
              <a:t>https://www.gov.uk</a:t>
            </a:r>
            <a:r>
              <a:rPr lang="en-US" sz="2400" dirty="0">
                <a:latin typeface="Arial"/>
                <a:ea typeface="Calibri"/>
                <a:cs typeface="Calibri"/>
              </a:rPr>
              <a:t> /government/publications-constitution-for-England (Accessed:20 September 2025). </a:t>
            </a:r>
          </a:p>
          <a:p>
            <a:pPr marL="0" indent="0">
              <a:buNone/>
            </a:pPr>
            <a:r>
              <a:rPr lang="en-US" sz="2400" dirty="0">
                <a:latin typeface="Arial"/>
                <a:ea typeface="Calibri"/>
                <a:cs typeface="Calibri"/>
              </a:rPr>
              <a:t>Kings Fund (2023) the NHS Workforce: Key Challenges. Available at: </a:t>
            </a:r>
            <a:r>
              <a:rPr lang="en-US" sz="2400" dirty="0">
                <a:latin typeface="Arial"/>
                <a:ea typeface="Calibri"/>
                <a:cs typeface="Calibri"/>
                <a:hlinkClick r:id="rId4"/>
              </a:rPr>
              <a:t>https://www.kingfund.org.uk</a:t>
            </a:r>
            <a:r>
              <a:rPr lang="en-US" sz="2400" dirty="0">
                <a:latin typeface="Arial"/>
                <a:ea typeface="Calibri"/>
                <a:cs typeface="Calibri"/>
              </a:rPr>
              <a:t> (Accessed:20 September 2025) </a:t>
            </a:r>
          </a:p>
          <a:p>
            <a:pPr marL="0" indent="0">
              <a:buNone/>
            </a:pPr>
            <a:r>
              <a:rPr lang="en-US" sz="2400" dirty="0">
                <a:latin typeface="Arial"/>
                <a:ea typeface="Calibri"/>
                <a:cs typeface="Calibri"/>
              </a:rPr>
              <a:t>MindTools(2023) SWOT Analysis: Discover New Opportunities, Manage and Eliminate Threats. Available at: </a:t>
            </a:r>
            <a:r>
              <a:rPr lang="en-US" sz="2400" dirty="0">
                <a:latin typeface="Arial"/>
                <a:ea typeface="Calibri"/>
                <a:cs typeface="Calibri"/>
                <a:hlinkClick r:id="rId5"/>
              </a:rPr>
              <a:t>https://www.mindtools.com</a:t>
            </a:r>
            <a:r>
              <a:rPr lang="en-US" sz="2400" dirty="0">
                <a:latin typeface="Arial"/>
                <a:ea typeface="Calibri"/>
                <a:cs typeface="Calibri"/>
              </a:rPr>
              <a:t> (Accessed:20 September 2025)</a:t>
            </a:r>
          </a:p>
          <a:p>
            <a:pPr marL="0" indent="0">
              <a:buNone/>
            </a:pPr>
            <a:r>
              <a:rPr lang="en-US" sz="2400" dirty="0">
                <a:latin typeface="Arial"/>
                <a:ea typeface="Calibri"/>
                <a:cs typeface="Calibri"/>
              </a:rPr>
              <a:t>SWOT picture( Accessed from google on 16th oct 2025)</a:t>
            </a:r>
          </a:p>
          <a:p>
            <a:pPr>
              <a:buClr>
                <a:srgbClr val="B1005E"/>
              </a:buClr>
            </a:pPr>
            <a:endParaRPr lang="en-US" sz="2400" dirty="0">
              <a:latin typeface="Arial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51526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ConfettiVTI">
  <a:themeElements>
    <a:clrScheme name="Custom 30">
      <a:dk1>
        <a:sysClr val="windowText" lastClr="000000"/>
      </a:dk1>
      <a:lt1>
        <a:sysClr val="window" lastClr="FFFFFF"/>
      </a:lt1>
      <a:dk2>
        <a:srgbClr val="420023"/>
      </a:dk2>
      <a:lt2>
        <a:srgbClr val="FDFBF9"/>
      </a:lt2>
      <a:accent1>
        <a:srgbClr val="97446E"/>
      </a:accent1>
      <a:accent2>
        <a:srgbClr val="A40056"/>
      </a:accent2>
      <a:accent3>
        <a:srgbClr val="24BEEE"/>
      </a:accent3>
      <a:accent4>
        <a:srgbClr val="91274F"/>
      </a:accent4>
      <a:accent5>
        <a:srgbClr val="F39E29"/>
      </a:accent5>
      <a:accent6>
        <a:srgbClr val="E87450"/>
      </a:accent6>
      <a:hlink>
        <a:srgbClr val="F55D5D"/>
      </a:hlink>
      <a:folHlink>
        <a:srgbClr val="EA3A60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ConfettiVTI</vt:lpstr>
      <vt:lpstr>Student Name Shamila Shazan  Student Number 2419837</vt:lpstr>
      <vt:lpstr>Aims &amp; Objectives</vt:lpstr>
      <vt:lpstr>SWOT Analysis</vt:lpstr>
      <vt:lpstr>Strengths</vt:lpstr>
      <vt:lpstr>Weaknesses</vt:lpstr>
      <vt:lpstr>Opportunities</vt:lpstr>
      <vt:lpstr>Threats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1450</cp:revision>
  <dcterms:created xsi:type="dcterms:W3CDTF">2025-09-25T16:06:32Z</dcterms:created>
  <dcterms:modified xsi:type="dcterms:W3CDTF">2025-10-18T17:10:38Z</dcterms:modified>
</cp:coreProperties>
</file>