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10" r:id="rId6"/>
    <p:sldId id="309" r:id="rId7"/>
    <p:sldId id="312" r:id="rId8"/>
    <p:sldId id="311" r:id="rId9"/>
    <p:sldId id="308" r:id="rId10"/>
    <p:sldId id="313" r:id="rId11"/>
    <p:sldId id="314" r:id="rId12"/>
    <p:sldId id="315" r:id="rId13"/>
    <p:sldId id="31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8602" autoAdjust="0"/>
  </p:normalViewPr>
  <p:slideViewPr>
    <p:cSldViewPr snapToGrid="0">
      <p:cViewPr varScale="1">
        <p:scale>
          <a:sx n="67" d="100"/>
          <a:sy n="67" d="100"/>
        </p:scale>
        <p:origin x="2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1332AC-7CC0-49B4-90E9-480E006008A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7D173C-AF45-4932-B209-49955F12FB73}">
      <dgm:prSet/>
      <dgm:spPr/>
      <dgm:t>
        <a:bodyPr/>
        <a:lstStyle/>
        <a:p>
          <a:r>
            <a:rPr lang="en-GB" dirty="0"/>
            <a:t>Parenting is  LEARNING  process </a:t>
          </a:r>
        </a:p>
        <a:p>
          <a:endParaRPr lang="en-US" dirty="0"/>
        </a:p>
      </dgm:t>
    </dgm:pt>
    <dgm:pt modelId="{5D594BC6-2A90-48FC-88A4-5A1F1D511504}" type="parTrans" cxnId="{56C68975-0005-4EDC-BA99-4BC360D96E2C}">
      <dgm:prSet/>
      <dgm:spPr/>
      <dgm:t>
        <a:bodyPr/>
        <a:lstStyle/>
        <a:p>
          <a:endParaRPr lang="en-US"/>
        </a:p>
      </dgm:t>
    </dgm:pt>
    <dgm:pt modelId="{A4B26DB2-0CA9-49E1-9A6D-09584C827770}" type="sibTrans" cxnId="{56C68975-0005-4EDC-BA99-4BC360D96E2C}">
      <dgm:prSet/>
      <dgm:spPr/>
      <dgm:t>
        <a:bodyPr/>
        <a:lstStyle/>
        <a:p>
          <a:endParaRPr lang="en-US"/>
        </a:p>
      </dgm:t>
    </dgm:pt>
    <dgm:pt modelId="{BF32DB33-A0AB-427B-9655-475C4A391ABA}">
      <dgm:prSet/>
      <dgm:spPr/>
      <dgm:t>
        <a:bodyPr/>
        <a:lstStyle/>
        <a:p>
          <a:r>
            <a:rPr lang="en-GB" dirty="0"/>
            <a:t>What are ages and stages of child development </a:t>
          </a:r>
          <a:endParaRPr lang="en-US" dirty="0"/>
        </a:p>
      </dgm:t>
    </dgm:pt>
    <dgm:pt modelId="{D661B7B9-FAF3-4046-8DF3-C03ECE9BC017}" type="parTrans" cxnId="{C659456C-E4B6-4F73-8E9A-FC3195C653C3}">
      <dgm:prSet/>
      <dgm:spPr/>
      <dgm:t>
        <a:bodyPr/>
        <a:lstStyle/>
        <a:p>
          <a:endParaRPr lang="en-US"/>
        </a:p>
      </dgm:t>
    </dgm:pt>
    <dgm:pt modelId="{B19EF181-7032-4ECD-BFDE-870238065DA7}" type="sibTrans" cxnId="{C659456C-E4B6-4F73-8E9A-FC3195C653C3}">
      <dgm:prSet/>
      <dgm:spPr/>
      <dgm:t>
        <a:bodyPr/>
        <a:lstStyle/>
        <a:p>
          <a:endParaRPr lang="en-US"/>
        </a:p>
      </dgm:t>
    </dgm:pt>
    <dgm:pt modelId="{5CE1A7C0-3475-4260-8D3B-7FD2C71A03B1}">
      <dgm:prSet/>
      <dgm:spPr/>
      <dgm:t>
        <a:bodyPr/>
        <a:lstStyle/>
        <a:p>
          <a:r>
            <a:rPr lang="en-GB" dirty="0"/>
            <a:t>Piaget’s theory of cognitive development</a:t>
          </a:r>
          <a:endParaRPr lang="en-US" dirty="0"/>
        </a:p>
      </dgm:t>
    </dgm:pt>
    <dgm:pt modelId="{DD9FC5FC-1FBF-492F-A648-C55BDF6A0841}" type="parTrans" cxnId="{C6FA4ED9-84C5-42C5-977D-CCA7981373D6}">
      <dgm:prSet/>
      <dgm:spPr/>
      <dgm:t>
        <a:bodyPr/>
        <a:lstStyle/>
        <a:p>
          <a:endParaRPr lang="en-US"/>
        </a:p>
      </dgm:t>
    </dgm:pt>
    <dgm:pt modelId="{FABB6C52-ABAA-421F-A3E9-C032BECE2145}" type="sibTrans" cxnId="{C6FA4ED9-84C5-42C5-977D-CCA7981373D6}">
      <dgm:prSet/>
      <dgm:spPr/>
      <dgm:t>
        <a:bodyPr/>
        <a:lstStyle/>
        <a:p>
          <a:endParaRPr lang="en-US"/>
        </a:p>
      </dgm:t>
    </dgm:pt>
    <dgm:pt modelId="{F86AB502-4ED3-4FF6-B9F5-036E60A37F3A}">
      <dgm:prSet/>
      <dgm:spPr/>
      <dgm:t>
        <a:bodyPr/>
        <a:lstStyle/>
        <a:p>
          <a:r>
            <a:rPr lang="en-GB" dirty="0"/>
            <a:t>Vygotsky’s theory of social constructivism </a:t>
          </a:r>
          <a:endParaRPr lang="en-US" dirty="0"/>
        </a:p>
      </dgm:t>
    </dgm:pt>
    <dgm:pt modelId="{2BBF60D5-5430-4F01-BBB2-C010E512707F}" type="parTrans" cxnId="{DF60269C-4A61-4991-B9E1-E13F3952DCD8}">
      <dgm:prSet/>
      <dgm:spPr/>
      <dgm:t>
        <a:bodyPr/>
        <a:lstStyle/>
        <a:p>
          <a:endParaRPr lang="en-US"/>
        </a:p>
      </dgm:t>
    </dgm:pt>
    <dgm:pt modelId="{26C982E3-E59A-44A0-AF09-62B36D03B411}" type="sibTrans" cxnId="{DF60269C-4A61-4991-B9E1-E13F3952DCD8}">
      <dgm:prSet/>
      <dgm:spPr/>
      <dgm:t>
        <a:bodyPr/>
        <a:lstStyle/>
        <a:p>
          <a:endParaRPr lang="en-US"/>
        </a:p>
      </dgm:t>
    </dgm:pt>
    <dgm:pt modelId="{28285C2D-FF03-4052-83D1-04A533A99EE7}">
      <dgm:prSet/>
      <dgm:spPr/>
      <dgm:t>
        <a:bodyPr/>
        <a:lstStyle/>
        <a:p>
          <a:r>
            <a:rPr lang="en-GB" dirty="0"/>
            <a:t>How to identify stages of child's development</a:t>
          </a:r>
          <a:endParaRPr lang="en-US" dirty="0"/>
        </a:p>
      </dgm:t>
    </dgm:pt>
    <dgm:pt modelId="{D315B821-F77B-408F-8F34-4F5259694028}" type="parTrans" cxnId="{6314C51E-6782-4325-A7BD-683990AF18DE}">
      <dgm:prSet/>
      <dgm:spPr/>
      <dgm:t>
        <a:bodyPr/>
        <a:lstStyle/>
        <a:p>
          <a:endParaRPr lang="en-US"/>
        </a:p>
      </dgm:t>
    </dgm:pt>
    <dgm:pt modelId="{03D4F51D-8055-4A10-A6CF-6F1E856522E2}" type="sibTrans" cxnId="{6314C51E-6782-4325-A7BD-683990AF18DE}">
      <dgm:prSet/>
      <dgm:spPr/>
      <dgm:t>
        <a:bodyPr/>
        <a:lstStyle/>
        <a:p>
          <a:endParaRPr lang="en-US"/>
        </a:p>
      </dgm:t>
    </dgm:pt>
    <dgm:pt modelId="{B59FBF25-1FB2-493F-9512-77A90CE52BCE}">
      <dgm:prSet/>
      <dgm:spPr/>
      <dgm:t>
        <a:bodyPr/>
        <a:lstStyle/>
        <a:p>
          <a:r>
            <a:rPr lang="en-GB" dirty="0"/>
            <a:t>Understand physical, intellectual, emotional and social characteristics of developmental stages</a:t>
          </a:r>
          <a:endParaRPr lang="en-US" dirty="0"/>
        </a:p>
      </dgm:t>
    </dgm:pt>
    <dgm:pt modelId="{4695358D-8A3B-4B24-B66D-C21A671FBC1A}" type="parTrans" cxnId="{63AF599F-2CAB-4D94-AAFB-DA539CC8F9B0}">
      <dgm:prSet/>
      <dgm:spPr/>
      <dgm:t>
        <a:bodyPr/>
        <a:lstStyle/>
        <a:p>
          <a:endParaRPr lang="en-US"/>
        </a:p>
      </dgm:t>
    </dgm:pt>
    <dgm:pt modelId="{D783232F-43A2-4AF3-8C17-1126576DCF47}" type="sibTrans" cxnId="{63AF599F-2CAB-4D94-AAFB-DA539CC8F9B0}">
      <dgm:prSet/>
      <dgm:spPr/>
      <dgm:t>
        <a:bodyPr/>
        <a:lstStyle/>
        <a:p>
          <a:endParaRPr lang="en-US"/>
        </a:p>
      </dgm:t>
    </dgm:pt>
    <dgm:pt modelId="{9C906266-2F6C-4752-BE64-D379F5D99581}">
      <dgm:prSet/>
      <dgm:spPr/>
      <dgm:t>
        <a:bodyPr/>
        <a:lstStyle/>
        <a:p>
          <a:r>
            <a:rPr lang="en-GB" dirty="0"/>
            <a:t>Apply stages to interactions with children </a:t>
          </a:r>
          <a:endParaRPr lang="en-US" dirty="0"/>
        </a:p>
      </dgm:t>
    </dgm:pt>
    <dgm:pt modelId="{85223774-03ED-4A3F-8E18-B83CE5B58416}" type="parTrans" cxnId="{00CF400B-83BE-4AE2-9807-D4541B0BD1F6}">
      <dgm:prSet/>
      <dgm:spPr/>
      <dgm:t>
        <a:bodyPr/>
        <a:lstStyle/>
        <a:p>
          <a:endParaRPr lang="en-US"/>
        </a:p>
      </dgm:t>
    </dgm:pt>
    <dgm:pt modelId="{FC758EBF-7F54-4591-91A5-993AC8680FD9}" type="sibTrans" cxnId="{00CF400B-83BE-4AE2-9807-D4541B0BD1F6}">
      <dgm:prSet/>
      <dgm:spPr/>
      <dgm:t>
        <a:bodyPr/>
        <a:lstStyle/>
        <a:p>
          <a:endParaRPr lang="en-US"/>
        </a:p>
      </dgm:t>
    </dgm:pt>
    <dgm:pt modelId="{4601C040-69C9-4CB5-A7A0-7C4040B6A88F}" type="pres">
      <dgm:prSet presAssocID="{A31332AC-7CC0-49B4-90E9-480E006008AB}" presName="Name0" presStyleCnt="0">
        <dgm:presLayoutVars>
          <dgm:dir/>
          <dgm:resizeHandles val="exact"/>
        </dgm:presLayoutVars>
      </dgm:prSet>
      <dgm:spPr/>
    </dgm:pt>
    <dgm:pt modelId="{4A3E419C-C0A7-4DD8-A79F-58EB2FB8CD88}" type="pres">
      <dgm:prSet presAssocID="{F47D173C-AF45-4932-B209-49955F12FB73}" presName="node" presStyleLbl="node1" presStyleIdx="0" presStyleCnt="5">
        <dgm:presLayoutVars>
          <dgm:bulletEnabled val="1"/>
        </dgm:presLayoutVars>
      </dgm:prSet>
      <dgm:spPr/>
    </dgm:pt>
    <dgm:pt modelId="{FEF051D1-D05A-470D-B23A-27C703B046A4}" type="pres">
      <dgm:prSet presAssocID="{A4B26DB2-0CA9-49E1-9A6D-09584C827770}" presName="sibTrans" presStyleLbl="sibTrans1D1" presStyleIdx="0" presStyleCnt="4"/>
      <dgm:spPr/>
    </dgm:pt>
    <dgm:pt modelId="{A4670C69-B809-402D-B8C8-1ED71CBCE6BB}" type="pres">
      <dgm:prSet presAssocID="{A4B26DB2-0CA9-49E1-9A6D-09584C827770}" presName="connectorText" presStyleLbl="sibTrans1D1" presStyleIdx="0" presStyleCnt="4"/>
      <dgm:spPr/>
    </dgm:pt>
    <dgm:pt modelId="{A53524CD-7C73-41C6-B0AC-19E709EAA875}" type="pres">
      <dgm:prSet presAssocID="{BF32DB33-A0AB-427B-9655-475C4A391ABA}" presName="node" presStyleLbl="node1" presStyleIdx="1" presStyleCnt="5">
        <dgm:presLayoutVars>
          <dgm:bulletEnabled val="1"/>
        </dgm:presLayoutVars>
      </dgm:prSet>
      <dgm:spPr/>
    </dgm:pt>
    <dgm:pt modelId="{BE04847A-82E9-4117-84FA-5143531123B6}" type="pres">
      <dgm:prSet presAssocID="{B19EF181-7032-4ECD-BFDE-870238065DA7}" presName="sibTrans" presStyleLbl="sibTrans1D1" presStyleIdx="1" presStyleCnt="4"/>
      <dgm:spPr/>
    </dgm:pt>
    <dgm:pt modelId="{ADB56821-2A69-4094-992E-A1667ED48518}" type="pres">
      <dgm:prSet presAssocID="{B19EF181-7032-4ECD-BFDE-870238065DA7}" presName="connectorText" presStyleLbl="sibTrans1D1" presStyleIdx="1" presStyleCnt="4"/>
      <dgm:spPr/>
    </dgm:pt>
    <dgm:pt modelId="{CA524D86-DE97-4A53-8F96-12E5CD0AA498}" type="pres">
      <dgm:prSet presAssocID="{28285C2D-FF03-4052-83D1-04A533A99EE7}" presName="node" presStyleLbl="node1" presStyleIdx="2" presStyleCnt="5">
        <dgm:presLayoutVars>
          <dgm:bulletEnabled val="1"/>
        </dgm:presLayoutVars>
      </dgm:prSet>
      <dgm:spPr/>
    </dgm:pt>
    <dgm:pt modelId="{E93E59C6-7483-45E7-A4A2-4D580CA66CEF}" type="pres">
      <dgm:prSet presAssocID="{03D4F51D-8055-4A10-A6CF-6F1E856522E2}" presName="sibTrans" presStyleLbl="sibTrans1D1" presStyleIdx="2" presStyleCnt="4"/>
      <dgm:spPr/>
    </dgm:pt>
    <dgm:pt modelId="{D8AE6128-54A9-492B-9854-A6E2BF4BFB9D}" type="pres">
      <dgm:prSet presAssocID="{03D4F51D-8055-4A10-A6CF-6F1E856522E2}" presName="connectorText" presStyleLbl="sibTrans1D1" presStyleIdx="2" presStyleCnt="4"/>
      <dgm:spPr/>
    </dgm:pt>
    <dgm:pt modelId="{7EAA1793-CAF5-4A91-90B1-B1642DE19F99}" type="pres">
      <dgm:prSet presAssocID="{B59FBF25-1FB2-493F-9512-77A90CE52BCE}" presName="node" presStyleLbl="node1" presStyleIdx="3" presStyleCnt="5">
        <dgm:presLayoutVars>
          <dgm:bulletEnabled val="1"/>
        </dgm:presLayoutVars>
      </dgm:prSet>
      <dgm:spPr/>
    </dgm:pt>
    <dgm:pt modelId="{BE7ED17A-E53A-4C4C-99AB-E3B167B639C7}" type="pres">
      <dgm:prSet presAssocID="{D783232F-43A2-4AF3-8C17-1126576DCF47}" presName="sibTrans" presStyleLbl="sibTrans1D1" presStyleIdx="3" presStyleCnt="4"/>
      <dgm:spPr/>
    </dgm:pt>
    <dgm:pt modelId="{F036860F-E05A-41B9-A9B0-3403AC5E9CE5}" type="pres">
      <dgm:prSet presAssocID="{D783232F-43A2-4AF3-8C17-1126576DCF47}" presName="connectorText" presStyleLbl="sibTrans1D1" presStyleIdx="3" presStyleCnt="4"/>
      <dgm:spPr/>
    </dgm:pt>
    <dgm:pt modelId="{63457F87-C12D-4D4B-A5F6-9707124C576F}" type="pres">
      <dgm:prSet presAssocID="{9C906266-2F6C-4752-BE64-D379F5D99581}" presName="node" presStyleLbl="node1" presStyleIdx="4" presStyleCnt="5">
        <dgm:presLayoutVars>
          <dgm:bulletEnabled val="1"/>
        </dgm:presLayoutVars>
      </dgm:prSet>
      <dgm:spPr/>
    </dgm:pt>
  </dgm:ptLst>
  <dgm:cxnLst>
    <dgm:cxn modelId="{00CF400B-83BE-4AE2-9807-D4541B0BD1F6}" srcId="{A31332AC-7CC0-49B4-90E9-480E006008AB}" destId="{9C906266-2F6C-4752-BE64-D379F5D99581}" srcOrd="4" destOrd="0" parTransId="{85223774-03ED-4A3F-8E18-B83CE5B58416}" sibTransId="{FC758EBF-7F54-4591-91A5-993AC8680FD9}"/>
    <dgm:cxn modelId="{6314C51E-6782-4325-A7BD-683990AF18DE}" srcId="{A31332AC-7CC0-49B4-90E9-480E006008AB}" destId="{28285C2D-FF03-4052-83D1-04A533A99EE7}" srcOrd="2" destOrd="0" parTransId="{D315B821-F77B-408F-8F34-4F5259694028}" sibTransId="{03D4F51D-8055-4A10-A6CF-6F1E856522E2}"/>
    <dgm:cxn modelId="{171C0221-8161-419A-8F83-6CB58D3B04F5}" type="presOf" srcId="{F47D173C-AF45-4932-B209-49955F12FB73}" destId="{4A3E419C-C0A7-4DD8-A79F-58EB2FB8CD88}" srcOrd="0" destOrd="0" presId="urn:microsoft.com/office/officeart/2016/7/layout/RepeatingBendingProcessNew"/>
    <dgm:cxn modelId="{FE86B222-2080-46E2-9AE7-28166F0CAF7D}" type="presOf" srcId="{B59FBF25-1FB2-493F-9512-77A90CE52BCE}" destId="{7EAA1793-CAF5-4A91-90B1-B1642DE19F99}" srcOrd="0" destOrd="0" presId="urn:microsoft.com/office/officeart/2016/7/layout/RepeatingBendingProcessNew"/>
    <dgm:cxn modelId="{B4451628-5D8F-4BDB-BB1E-7D6E7AF4358E}" type="presOf" srcId="{D783232F-43A2-4AF3-8C17-1126576DCF47}" destId="{F036860F-E05A-41B9-A9B0-3403AC5E9CE5}" srcOrd="1" destOrd="0" presId="urn:microsoft.com/office/officeart/2016/7/layout/RepeatingBendingProcessNew"/>
    <dgm:cxn modelId="{3CB15A29-9740-4D2E-9D37-22B42EA9D1A4}" type="presOf" srcId="{BF32DB33-A0AB-427B-9655-475C4A391ABA}" destId="{A53524CD-7C73-41C6-B0AC-19E709EAA875}" srcOrd="0" destOrd="0" presId="urn:microsoft.com/office/officeart/2016/7/layout/RepeatingBendingProcessNew"/>
    <dgm:cxn modelId="{9674533E-4F34-437E-87A4-D52F698B948B}" type="presOf" srcId="{D783232F-43A2-4AF3-8C17-1126576DCF47}" destId="{BE7ED17A-E53A-4C4C-99AB-E3B167B639C7}" srcOrd="0" destOrd="0" presId="urn:microsoft.com/office/officeart/2016/7/layout/RepeatingBendingProcessNew"/>
    <dgm:cxn modelId="{5AC71966-F8B9-450D-A465-53012E238A67}" type="presOf" srcId="{5CE1A7C0-3475-4260-8D3B-7FD2C71A03B1}" destId="{A53524CD-7C73-41C6-B0AC-19E709EAA875}" srcOrd="0" destOrd="1" presId="urn:microsoft.com/office/officeart/2016/7/layout/RepeatingBendingProcessNew"/>
    <dgm:cxn modelId="{C659456C-E4B6-4F73-8E9A-FC3195C653C3}" srcId="{A31332AC-7CC0-49B4-90E9-480E006008AB}" destId="{BF32DB33-A0AB-427B-9655-475C4A391ABA}" srcOrd="1" destOrd="0" parTransId="{D661B7B9-FAF3-4046-8DF3-C03ECE9BC017}" sibTransId="{B19EF181-7032-4ECD-BFDE-870238065DA7}"/>
    <dgm:cxn modelId="{6443A053-5C02-4D5A-B544-AF90C5D975AD}" type="presOf" srcId="{03D4F51D-8055-4A10-A6CF-6F1E856522E2}" destId="{D8AE6128-54A9-492B-9854-A6E2BF4BFB9D}" srcOrd="1" destOrd="0" presId="urn:microsoft.com/office/officeart/2016/7/layout/RepeatingBendingProcessNew"/>
    <dgm:cxn modelId="{56C68975-0005-4EDC-BA99-4BC360D96E2C}" srcId="{A31332AC-7CC0-49B4-90E9-480E006008AB}" destId="{F47D173C-AF45-4932-B209-49955F12FB73}" srcOrd="0" destOrd="0" parTransId="{5D594BC6-2A90-48FC-88A4-5A1F1D511504}" sibTransId="{A4B26DB2-0CA9-49E1-9A6D-09584C827770}"/>
    <dgm:cxn modelId="{D978A677-83CA-429E-BC08-F4D8CD04423D}" type="presOf" srcId="{A31332AC-7CC0-49B4-90E9-480E006008AB}" destId="{4601C040-69C9-4CB5-A7A0-7C4040B6A88F}" srcOrd="0" destOrd="0" presId="urn:microsoft.com/office/officeart/2016/7/layout/RepeatingBendingProcessNew"/>
    <dgm:cxn modelId="{7A35C679-904C-4282-90BC-163A29DB3399}" type="presOf" srcId="{9C906266-2F6C-4752-BE64-D379F5D99581}" destId="{63457F87-C12D-4D4B-A5F6-9707124C576F}" srcOrd="0" destOrd="0" presId="urn:microsoft.com/office/officeart/2016/7/layout/RepeatingBendingProcessNew"/>
    <dgm:cxn modelId="{2AE54B7A-68A4-4987-BB33-DAFA6B0C9B04}" type="presOf" srcId="{B19EF181-7032-4ECD-BFDE-870238065DA7}" destId="{ADB56821-2A69-4094-992E-A1667ED48518}" srcOrd="1" destOrd="0" presId="urn:microsoft.com/office/officeart/2016/7/layout/RepeatingBendingProcessNew"/>
    <dgm:cxn modelId="{DF60269C-4A61-4991-B9E1-E13F3952DCD8}" srcId="{BF32DB33-A0AB-427B-9655-475C4A391ABA}" destId="{F86AB502-4ED3-4FF6-B9F5-036E60A37F3A}" srcOrd="1" destOrd="0" parTransId="{2BBF60D5-5430-4F01-BBB2-C010E512707F}" sibTransId="{26C982E3-E59A-44A0-AF09-62B36D03B411}"/>
    <dgm:cxn modelId="{63AF599F-2CAB-4D94-AAFB-DA539CC8F9B0}" srcId="{A31332AC-7CC0-49B4-90E9-480E006008AB}" destId="{B59FBF25-1FB2-493F-9512-77A90CE52BCE}" srcOrd="3" destOrd="0" parTransId="{4695358D-8A3B-4B24-B66D-C21A671FBC1A}" sibTransId="{D783232F-43A2-4AF3-8C17-1126576DCF47}"/>
    <dgm:cxn modelId="{68B5A6AA-8053-4045-AC26-C55E6687896F}" type="presOf" srcId="{F86AB502-4ED3-4FF6-B9F5-036E60A37F3A}" destId="{A53524CD-7C73-41C6-B0AC-19E709EAA875}" srcOrd="0" destOrd="2" presId="urn:microsoft.com/office/officeart/2016/7/layout/RepeatingBendingProcessNew"/>
    <dgm:cxn modelId="{5445C9D0-8028-486D-ADC2-43A4A81551D1}" type="presOf" srcId="{03D4F51D-8055-4A10-A6CF-6F1E856522E2}" destId="{E93E59C6-7483-45E7-A4A2-4D580CA66CEF}" srcOrd="0" destOrd="0" presId="urn:microsoft.com/office/officeart/2016/7/layout/RepeatingBendingProcessNew"/>
    <dgm:cxn modelId="{C6FA4ED9-84C5-42C5-977D-CCA7981373D6}" srcId="{BF32DB33-A0AB-427B-9655-475C4A391ABA}" destId="{5CE1A7C0-3475-4260-8D3B-7FD2C71A03B1}" srcOrd="0" destOrd="0" parTransId="{DD9FC5FC-1FBF-492F-A648-C55BDF6A0841}" sibTransId="{FABB6C52-ABAA-421F-A3E9-C032BECE2145}"/>
    <dgm:cxn modelId="{9A1DE9DF-05E5-42C2-8676-0103D2E709CA}" type="presOf" srcId="{A4B26DB2-0CA9-49E1-9A6D-09584C827770}" destId="{FEF051D1-D05A-470D-B23A-27C703B046A4}" srcOrd="0" destOrd="0" presId="urn:microsoft.com/office/officeart/2016/7/layout/RepeatingBendingProcessNew"/>
    <dgm:cxn modelId="{D76C70E7-E096-4B9F-9B61-F76636324198}" type="presOf" srcId="{28285C2D-FF03-4052-83D1-04A533A99EE7}" destId="{CA524D86-DE97-4A53-8F96-12E5CD0AA498}" srcOrd="0" destOrd="0" presId="urn:microsoft.com/office/officeart/2016/7/layout/RepeatingBendingProcessNew"/>
    <dgm:cxn modelId="{78A465F5-ADB9-484B-8A8E-1175E587BE3B}" type="presOf" srcId="{A4B26DB2-0CA9-49E1-9A6D-09584C827770}" destId="{A4670C69-B809-402D-B8C8-1ED71CBCE6BB}" srcOrd="1" destOrd="0" presId="urn:microsoft.com/office/officeart/2016/7/layout/RepeatingBendingProcessNew"/>
    <dgm:cxn modelId="{AA3166F7-484E-496F-A7F1-52AD7D6BD94C}" type="presOf" srcId="{B19EF181-7032-4ECD-BFDE-870238065DA7}" destId="{BE04847A-82E9-4117-84FA-5143531123B6}" srcOrd="0" destOrd="0" presId="urn:microsoft.com/office/officeart/2016/7/layout/RepeatingBendingProcessNew"/>
    <dgm:cxn modelId="{CA3F23C1-B694-446B-838C-3F53069FCFF1}" type="presParOf" srcId="{4601C040-69C9-4CB5-A7A0-7C4040B6A88F}" destId="{4A3E419C-C0A7-4DD8-A79F-58EB2FB8CD88}" srcOrd="0" destOrd="0" presId="urn:microsoft.com/office/officeart/2016/7/layout/RepeatingBendingProcessNew"/>
    <dgm:cxn modelId="{94951827-E0D4-41A4-9BE6-1C6DB8F7867C}" type="presParOf" srcId="{4601C040-69C9-4CB5-A7A0-7C4040B6A88F}" destId="{FEF051D1-D05A-470D-B23A-27C703B046A4}" srcOrd="1" destOrd="0" presId="urn:microsoft.com/office/officeart/2016/7/layout/RepeatingBendingProcessNew"/>
    <dgm:cxn modelId="{D4436ABD-4576-435E-BD22-58183F6A1F40}" type="presParOf" srcId="{FEF051D1-D05A-470D-B23A-27C703B046A4}" destId="{A4670C69-B809-402D-B8C8-1ED71CBCE6BB}" srcOrd="0" destOrd="0" presId="urn:microsoft.com/office/officeart/2016/7/layout/RepeatingBendingProcessNew"/>
    <dgm:cxn modelId="{119C1589-1829-45ED-959A-974CE74905F3}" type="presParOf" srcId="{4601C040-69C9-4CB5-A7A0-7C4040B6A88F}" destId="{A53524CD-7C73-41C6-B0AC-19E709EAA875}" srcOrd="2" destOrd="0" presId="urn:microsoft.com/office/officeart/2016/7/layout/RepeatingBendingProcessNew"/>
    <dgm:cxn modelId="{0CE8A6F9-7F9E-438C-935D-B98C12C42A1E}" type="presParOf" srcId="{4601C040-69C9-4CB5-A7A0-7C4040B6A88F}" destId="{BE04847A-82E9-4117-84FA-5143531123B6}" srcOrd="3" destOrd="0" presId="urn:microsoft.com/office/officeart/2016/7/layout/RepeatingBendingProcessNew"/>
    <dgm:cxn modelId="{DCDB396C-7943-46E8-A9B0-0B50A16A15B5}" type="presParOf" srcId="{BE04847A-82E9-4117-84FA-5143531123B6}" destId="{ADB56821-2A69-4094-992E-A1667ED48518}" srcOrd="0" destOrd="0" presId="urn:microsoft.com/office/officeart/2016/7/layout/RepeatingBendingProcessNew"/>
    <dgm:cxn modelId="{8DE2EF67-80C7-42C6-864B-4A20DAB9AC52}" type="presParOf" srcId="{4601C040-69C9-4CB5-A7A0-7C4040B6A88F}" destId="{CA524D86-DE97-4A53-8F96-12E5CD0AA498}" srcOrd="4" destOrd="0" presId="urn:microsoft.com/office/officeart/2016/7/layout/RepeatingBendingProcessNew"/>
    <dgm:cxn modelId="{3485B057-C81E-4878-83D9-0F6FE5500A46}" type="presParOf" srcId="{4601C040-69C9-4CB5-A7A0-7C4040B6A88F}" destId="{E93E59C6-7483-45E7-A4A2-4D580CA66CEF}" srcOrd="5" destOrd="0" presId="urn:microsoft.com/office/officeart/2016/7/layout/RepeatingBendingProcessNew"/>
    <dgm:cxn modelId="{9F65A921-C63D-4E7D-904A-7DE83657BD65}" type="presParOf" srcId="{E93E59C6-7483-45E7-A4A2-4D580CA66CEF}" destId="{D8AE6128-54A9-492B-9854-A6E2BF4BFB9D}" srcOrd="0" destOrd="0" presId="urn:microsoft.com/office/officeart/2016/7/layout/RepeatingBendingProcessNew"/>
    <dgm:cxn modelId="{C3330591-3387-4325-AA1E-672DA629ACFF}" type="presParOf" srcId="{4601C040-69C9-4CB5-A7A0-7C4040B6A88F}" destId="{7EAA1793-CAF5-4A91-90B1-B1642DE19F99}" srcOrd="6" destOrd="0" presId="urn:microsoft.com/office/officeart/2016/7/layout/RepeatingBendingProcessNew"/>
    <dgm:cxn modelId="{74639BBC-19F1-4834-AD1F-BF0533DF98B2}" type="presParOf" srcId="{4601C040-69C9-4CB5-A7A0-7C4040B6A88F}" destId="{BE7ED17A-E53A-4C4C-99AB-E3B167B639C7}" srcOrd="7" destOrd="0" presId="urn:microsoft.com/office/officeart/2016/7/layout/RepeatingBendingProcessNew"/>
    <dgm:cxn modelId="{E95BD30C-8036-40D4-8FB6-86A6407A2D18}" type="presParOf" srcId="{BE7ED17A-E53A-4C4C-99AB-E3B167B639C7}" destId="{F036860F-E05A-41B9-A9B0-3403AC5E9CE5}" srcOrd="0" destOrd="0" presId="urn:microsoft.com/office/officeart/2016/7/layout/RepeatingBendingProcessNew"/>
    <dgm:cxn modelId="{82D33B93-6B36-47DA-87E3-22A0EEA6882A}" type="presParOf" srcId="{4601C040-69C9-4CB5-A7A0-7C4040B6A88F}" destId="{63457F87-C12D-4D4B-A5F6-9707124C576F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C69D25-8C8B-49E3-9347-211DAA7DB2A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127DA33-AEB8-4129-A13F-CF964259CF6E}">
      <dgm:prSet/>
      <dgm:spPr/>
      <dgm:t>
        <a:bodyPr/>
        <a:lstStyle/>
        <a:p>
          <a:r>
            <a:rPr lang="en-GB" dirty="0"/>
            <a:t>Your baby is developing memory from as young as 2 or 3 weeks old</a:t>
          </a:r>
          <a:endParaRPr lang="en-US" dirty="0"/>
        </a:p>
      </dgm:t>
    </dgm:pt>
    <dgm:pt modelId="{041768B5-5919-4632-A284-3019F3CD6170}" type="parTrans" cxnId="{71AF1B7F-7AD7-4AB3-B488-D6BEF1C930CB}">
      <dgm:prSet/>
      <dgm:spPr/>
      <dgm:t>
        <a:bodyPr/>
        <a:lstStyle/>
        <a:p>
          <a:endParaRPr lang="en-US"/>
        </a:p>
      </dgm:t>
    </dgm:pt>
    <dgm:pt modelId="{C4074E47-CD1E-486D-A025-68614DD65690}" type="sibTrans" cxnId="{71AF1B7F-7AD7-4AB3-B488-D6BEF1C930CB}">
      <dgm:prSet/>
      <dgm:spPr/>
      <dgm:t>
        <a:bodyPr/>
        <a:lstStyle/>
        <a:p>
          <a:endParaRPr lang="en-US"/>
        </a:p>
      </dgm:t>
    </dgm:pt>
    <dgm:pt modelId="{0CAF9EB5-531C-4978-A78F-A060C25FC45B}">
      <dgm:prSet/>
      <dgm:spPr/>
      <dgm:t>
        <a:bodyPr/>
        <a:lstStyle/>
        <a:p>
          <a:r>
            <a:rPr lang="en-GB" dirty="0"/>
            <a:t>Your baby will remember your smell</a:t>
          </a:r>
          <a:endParaRPr lang="en-US" dirty="0"/>
        </a:p>
      </dgm:t>
    </dgm:pt>
    <dgm:pt modelId="{B008C2C0-9741-4B8D-9406-47798AD29C99}" type="parTrans" cxnId="{2904780E-E339-4B69-966A-13760E996183}">
      <dgm:prSet/>
      <dgm:spPr/>
      <dgm:t>
        <a:bodyPr/>
        <a:lstStyle/>
        <a:p>
          <a:endParaRPr lang="en-US"/>
        </a:p>
      </dgm:t>
    </dgm:pt>
    <dgm:pt modelId="{002C8697-08A4-4319-A6C3-151F522CF5E7}" type="sibTrans" cxnId="{2904780E-E339-4B69-966A-13760E996183}">
      <dgm:prSet/>
      <dgm:spPr/>
      <dgm:t>
        <a:bodyPr/>
        <a:lstStyle/>
        <a:p>
          <a:endParaRPr lang="en-US"/>
        </a:p>
      </dgm:t>
    </dgm:pt>
    <dgm:pt modelId="{FE772571-082E-431B-8E73-D3A9FA63A730}">
      <dgm:prSet/>
      <dgm:spPr/>
      <dgm:t>
        <a:bodyPr/>
        <a:lstStyle/>
        <a:p>
          <a:r>
            <a:rPr lang="en-GB" dirty="0"/>
            <a:t>Babies need a human touch</a:t>
          </a:r>
          <a:endParaRPr lang="en-US" dirty="0"/>
        </a:p>
      </dgm:t>
    </dgm:pt>
    <dgm:pt modelId="{2D4D0E16-64B1-47A0-9118-50ACBB0ED71F}" type="parTrans" cxnId="{D39C8A3F-4D2E-406E-AEBD-D42F089154CF}">
      <dgm:prSet/>
      <dgm:spPr/>
      <dgm:t>
        <a:bodyPr/>
        <a:lstStyle/>
        <a:p>
          <a:endParaRPr lang="en-US"/>
        </a:p>
      </dgm:t>
    </dgm:pt>
    <dgm:pt modelId="{7F021F37-B429-4841-A778-913F3AD7C415}" type="sibTrans" cxnId="{D39C8A3F-4D2E-406E-AEBD-D42F089154CF}">
      <dgm:prSet/>
      <dgm:spPr/>
      <dgm:t>
        <a:bodyPr/>
        <a:lstStyle/>
        <a:p>
          <a:endParaRPr lang="en-US"/>
        </a:p>
      </dgm:t>
    </dgm:pt>
    <dgm:pt modelId="{2A3BA194-98FA-46B6-86E1-04DE2D090660}">
      <dgm:prSet/>
      <dgm:spPr/>
      <dgm:t>
        <a:bodyPr/>
        <a:lstStyle/>
        <a:p>
          <a:r>
            <a:rPr lang="en-GB" dirty="0"/>
            <a:t>Children are naturally very curious </a:t>
          </a:r>
          <a:endParaRPr lang="en-US" dirty="0"/>
        </a:p>
      </dgm:t>
    </dgm:pt>
    <dgm:pt modelId="{D3E5651B-AEE0-4743-90BB-AD8D53BE7FCD}" type="parTrans" cxnId="{5BAEFE9A-943E-492A-BB0C-477D0E6E419B}">
      <dgm:prSet/>
      <dgm:spPr/>
      <dgm:t>
        <a:bodyPr/>
        <a:lstStyle/>
        <a:p>
          <a:endParaRPr lang="en-US"/>
        </a:p>
      </dgm:t>
    </dgm:pt>
    <dgm:pt modelId="{1A4C7797-E4DD-4811-8124-075D50327E99}" type="sibTrans" cxnId="{5BAEFE9A-943E-492A-BB0C-477D0E6E419B}">
      <dgm:prSet/>
      <dgm:spPr/>
      <dgm:t>
        <a:bodyPr/>
        <a:lstStyle/>
        <a:p>
          <a:endParaRPr lang="en-US"/>
        </a:p>
      </dgm:t>
    </dgm:pt>
    <dgm:pt modelId="{1DB8D91B-D6F1-4C94-8EB8-509A4ADC44DF}">
      <dgm:prSet/>
      <dgm:spPr/>
      <dgm:t>
        <a:bodyPr/>
        <a:lstStyle/>
        <a:p>
          <a:r>
            <a:rPr lang="en-GB" dirty="0"/>
            <a:t>Young children love repetition</a:t>
          </a:r>
          <a:endParaRPr lang="en-US" dirty="0"/>
        </a:p>
      </dgm:t>
    </dgm:pt>
    <dgm:pt modelId="{7B687BBA-4E5B-4B23-9B75-880DA68A7316}" type="parTrans" cxnId="{B5115A78-969C-49AA-BE22-D3F29E0E8EDC}">
      <dgm:prSet/>
      <dgm:spPr/>
      <dgm:t>
        <a:bodyPr/>
        <a:lstStyle/>
        <a:p>
          <a:endParaRPr lang="en-US"/>
        </a:p>
      </dgm:t>
    </dgm:pt>
    <dgm:pt modelId="{5549EACB-6CC4-40BE-B843-19ADC0C76912}" type="sibTrans" cxnId="{B5115A78-969C-49AA-BE22-D3F29E0E8EDC}">
      <dgm:prSet/>
      <dgm:spPr/>
      <dgm:t>
        <a:bodyPr/>
        <a:lstStyle/>
        <a:p>
          <a:endParaRPr lang="en-US"/>
        </a:p>
      </dgm:t>
    </dgm:pt>
    <dgm:pt modelId="{132D3A63-E834-4641-802C-E70C408E1AD3}">
      <dgm:prSet/>
      <dgm:spPr/>
      <dgm:t>
        <a:bodyPr/>
        <a:lstStyle/>
        <a:p>
          <a:r>
            <a:rPr lang="en-GB" dirty="0"/>
            <a:t>Parents are the babies first teachers</a:t>
          </a:r>
          <a:endParaRPr lang="en-US" dirty="0"/>
        </a:p>
      </dgm:t>
    </dgm:pt>
    <dgm:pt modelId="{9FA11E48-B347-46A7-B4FA-D1CD21813C99}" type="parTrans" cxnId="{FBB090A0-094D-4024-B9F0-1BAA55CDC679}">
      <dgm:prSet/>
      <dgm:spPr/>
      <dgm:t>
        <a:bodyPr/>
        <a:lstStyle/>
        <a:p>
          <a:endParaRPr lang="en-US"/>
        </a:p>
      </dgm:t>
    </dgm:pt>
    <dgm:pt modelId="{454AF4D7-073D-4FC0-8B8A-F9100661DF25}" type="sibTrans" cxnId="{FBB090A0-094D-4024-B9F0-1BAA55CDC679}">
      <dgm:prSet/>
      <dgm:spPr/>
      <dgm:t>
        <a:bodyPr/>
        <a:lstStyle/>
        <a:p>
          <a:endParaRPr lang="en-US"/>
        </a:p>
      </dgm:t>
    </dgm:pt>
    <dgm:pt modelId="{90AA44F2-A851-4143-B39A-EDEAF88D04A6}" type="pres">
      <dgm:prSet presAssocID="{32C69D25-8C8B-49E3-9347-211DAA7DB2A3}" presName="diagram" presStyleCnt="0">
        <dgm:presLayoutVars>
          <dgm:dir/>
          <dgm:resizeHandles val="exact"/>
        </dgm:presLayoutVars>
      </dgm:prSet>
      <dgm:spPr/>
    </dgm:pt>
    <dgm:pt modelId="{A0B03130-3B52-4968-8068-C37A8B4A5DA6}" type="pres">
      <dgm:prSet presAssocID="{7127DA33-AEB8-4129-A13F-CF964259CF6E}" presName="node" presStyleLbl="node1" presStyleIdx="0" presStyleCnt="6">
        <dgm:presLayoutVars>
          <dgm:bulletEnabled val="1"/>
        </dgm:presLayoutVars>
      </dgm:prSet>
      <dgm:spPr/>
    </dgm:pt>
    <dgm:pt modelId="{56B216F7-5D7E-48A8-9CE9-7BEBD127513B}" type="pres">
      <dgm:prSet presAssocID="{C4074E47-CD1E-486D-A025-68614DD65690}" presName="sibTrans" presStyleCnt="0"/>
      <dgm:spPr/>
    </dgm:pt>
    <dgm:pt modelId="{5330EC9C-82AE-4DA9-9771-987B5D07BEF2}" type="pres">
      <dgm:prSet presAssocID="{0CAF9EB5-531C-4978-A78F-A060C25FC45B}" presName="node" presStyleLbl="node1" presStyleIdx="1" presStyleCnt="6">
        <dgm:presLayoutVars>
          <dgm:bulletEnabled val="1"/>
        </dgm:presLayoutVars>
      </dgm:prSet>
      <dgm:spPr/>
    </dgm:pt>
    <dgm:pt modelId="{A7C86383-348C-4FF2-9D67-7BE0B4D61DB1}" type="pres">
      <dgm:prSet presAssocID="{002C8697-08A4-4319-A6C3-151F522CF5E7}" presName="sibTrans" presStyleCnt="0"/>
      <dgm:spPr/>
    </dgm:pt>
    <dgm:pt modelId="{010730D5-FEB4-48E9-B92D-3D6534A09F74}" type="pres">
      <dgm:prSet presAssocID="{FE772571-082E-431B-8E73-D3A9FA63A730}" presName="node" presStyleLbl="node1" presStyleIdx="2" presStyleCnt="6">
        <dgm:presLayoutVars>
          <dgm:bulletEnabled val="1"/>
        </dgm:presLayoutVars>
      </dgm:prSet>
      <dgm:spPr/>
    </dgm:pt>
    <dgm:pt modelId="{CE872ACF-C4E9-437A-A3D4-2BB285EC7D5A}" type="pres">
      <dgm:prSet presAssocID="{7F021F37-B429-4841-A778-913F3AD7C415}" presName="sibTrans" presStyleCnt="0"/>
      <dgm:spPr/>
    </dgm:pt>
    <dgm:pt modelId="{F15931F4-9ADD-4EF8-88EF-3D24281C058B}" type="pres">
      <dgm:prSet presAssocID="{2A3BA194-98FA-46B6-86E1-04DE2D090660}" presName="node" presStyleLbl="node1" presStyleIdx="3" presStyleCnt="6">
        <dgm:presLayoutVars>
          <dgm:bulletEnabled val="1"/>
        </dgm:presLayoutVars>
      </dgm:prSet>
      <dgm:spPr/>
    </dgm:pt>
    <dgm:pt modelId="{979C6481-B990-44A5-B652-831235C3D212}" type="pres">
      <dgm:prSet presAssocID="{1A4C7797-E4DD-4811-8124-075D50327E99}" presName="sibTrans" presStyleCnt="0"/>
      <dgm:spPr/>
    </dgm:pt>
    <dgm:pt modelId="{D131B258-92CC-4F3D-8BDF-090A15ED481F}" type="pres">
      <dgm:prSet presAssocID="{1DB8D91B-D6F1-4C94-8EB8-509A4ADC44DF}" presName="node" presStyleLbl="node1" presStyleIdx="4" presStyleCnt="6">
        <dgm:presLayoutVars>
          <dgm:bulletEnabled val="1"/>
        </dgm:presLayoutVars>
      </dgm:prSet>
      <dgm:spPr/>
    </dgm:pt>
    <dgm:pt modelId="{DFB66536-B584-491C-8B38-A28F95A6DA72}" type="pres">
      <dgm:prSet presAssocID="{5549EACB-6CC4-40BE-B843-19ADC0C76912}" presName="sibTrans" presStyleCnt="0"/>
      <dgm:spPr/>
    </dgm:pt>
    <dgm:pt modelId="{FDF6D1F4-6EBE-489F-BCB2-7F1DFEA8C6D1}" type="pres">
      <dgm:prSet presAssocID="{132D3A63-E834-4641-802C-E70C408E1AD3}" presName="node" presStyleLbl="node1" presStyleIdx="5" presStyleCnt="6">
        <dgm:presLayoutVars>
          <dgm:bulletEnabled val="1"/>
        </dgm:presLayoutVars>
      </dgm:prSet>
      <dgm:spPr/>
    </dgm:pt>
  </dgm:ptLst>
  <dgm:cxnLst>
    <dgm:cxn modelId="{44B81A00-B8BB-4768-9FFC-FB842148A328}" type="presOf" srcId="{132D3A63-E834-4641-802C-E70C408E1AD3}" destId="{FDF6D1F4-6EBE-489F-BCB2-7F1DFEA8C6D1}" srcOrd="0" destOrd="0" presId="urn:microsoft.com/office/officeart/2005/8/layout/default"/>
    <dgm:cxn modelId="{2904780E-E339-4B69-966A-13760E996183}" srcId="{32C69D25-8C8B-49E3-9347-211DAA7DB2A3}" destId="{0CAF9EB5-531C-4978-A78F-A060C25FC45B}" srcOrd="1" destOrd="0" parTransId="{B008C2C0-9741-4B8D-9406-47798AD29C99}" sibTransId="{002C8697-08A4-4319-A6C3-151F522CF5E7}"/>
    <dgm:cxn modelId="{E4844223-3269-4586-9798-98880E266991}" type="presOf" srcId="{2A3BA194-98FA-46B6-86E1-04DE2D090660}" destId="{F15931F4-9ADD-4EF8-88EF-3D24281C058B}" srcOrd="0" destOrd="0" presId="urn:microsoft.com/office/officeart/2005/8/layout/default"/>
    <dgm:cxn modelId="{D39C8A3F-4D2E-406E-AEBD-D42F089154CF}" srcId="{32C69D25-8C8B-49E3-9347-211DAA7DB2A3}" destId="{FE772571-082E-431B-8E73-D3A9FA63A730}" srcOrd="2" destOrd="0" parTransId="{2D4D0E16-64B1-47A0-9118-50ACBB0ED71F}" sibTransId="{7F021F37-B429-4841-A778-913F3AD7C415}"/>
    <dgm:cxn modelId="{978F5D40-6BA8-48FB-ABEF-FEC4228B366F}" type="presOf" srcId="{1DB8D91B-D6F1-4C94-8EB8-509A4ADC44DF}" destId="{D131B258-92CC-4F3D-8BDF-090A15ED481F}" srcOrd="0" destOrd="0" presId="urn:microsoft.com/office/officeart/2005/8/layout/default"/>
    <dgm:cxn modelId="{562EBD6A-857E-4744-BDD4-529E51F97BA8}" type="presOf" srcId="{FE772571-082E-431B-8E73-D3A9FA63A730}" destId="{010730D5-FEB4-48E9-B92D-3D6534A09F74}" srcOrd="0" destOrd="0" presId="urn:microsoft.com/office/officeart/2005/8/layout/default"/>
    <dgm:cxn modelId="{8BA9A84B-EA59-4D25-8382-6E9E7AB08337}" type="presOf" srcId="{7127DA33-AEB8-4129-A13F-CF964259CF6E}" destId="{A0B03130-3B52-4968-8068-C37A8B4A5DA6}" srcOrd="0" destOrd="0" presId="urn:microsoft.com/office/officeart/2005/8/layout/default"/>
    <dgm:cxn modelId="{EFDAB070-4407-417C-84B2-B52D5AF4E8D5}" type="presOf" srcId="{0CAF9EB5-531C-4978-A78F-A060C25FC45B}" destId="{5330EC9C-82AE-4DA9-9771-987B5D07BEF2}" srcOrd="0" destOrd="0" presId="urn:microsoft.com/office/officeart/2005/8/layout/default"/>
    <dgm:cxn modelId="{B5115A78-969C-49AA-BE22-D3F29E0E8EDC}" srcId="{32C69D25-8C8B-49E3-9347-211DAA7DB2A3}" destId="{1DB8D91B-D6F1-4C94-8EB8-509A4ADC44DF}" srcOrd="4" destOrd="0" parTransId="{7B687BBA-4E5B-4B23-9B75-880DA68A7316}" sibTransId="{5549EACB-6CC4-40BE-B843-19ADC0C76912}"/>
    <dgm:cxn modelId="{31EE5A7C-5AE8-475E-8C99-7A9DD344BEF8}" type="presOf" srcId="{32C69D25-8C8B-49E3-9347-211DAA7DB2A3}" destId="{90AA44F2-A851-4143-B39A-EDEAF88D04A6}" srcOrd="0" destOrd="0" presId="urn:microsoft.com/office/officeart/2005/8/layout/default"/>
    <dgm:cxn modelId="{71AF1B7F-7AD7-4AB3-B488-D6BEF1C930CB}" srcId="{32C69D25-8C8B-49E3-9347-211DAA7DB2A3}" destId="{7127DA33-AEB8-4129-A13F-CF964259CF6E}" srcOrd="0" destOrd="0" parTransId="{041768B5-5919-4632-A284-3019F3CD6170}" sibTransId="{C4074E47-CD1E-486D-A025-68614DD65690}"/>
    <dgm:cxn modelId="{5BAEFE9A-943E-492A-BB0C-477D0E6E419B}" srcId="{32C69D25-8C8B-49E3-9347-211DAA7DB2A3}" destId="{2A3BA194-98FA-46B6-86E1-04DE2D090660}" srcOrd="3" destOrd="0" parTransId="{D3E5651B-AEE0-4743-90BB-AD8D53BE7FCD}" sibTransId="{1A4C7797-E4DD-4811-8124-075D50327E99}"/>
    <dgm:cxn modelId="{FBB090A0-094D-4024-B9F0-1BAA55CDC679}" srcId="{32C69D25-8C8B-49E3-9347-211DAA7DB2A3}" destId="{132D3A63-E834-4641-802C-E70C408E1AD3}" srcOrd="5" destOrd="0" parTransId="{9FA11E48-B347-46A7-B4FA-D1CD21813C99}" sibTransId="{454AF4D7-073D-4FC0-8B8A-F9100661DF25}"/>
    <dgm:cxn modelId="{31D5F86B-A4CF-4886-9586-F0BB7A6991E3}" type="presParOf" srcId="{90AA44F2-A851-4143-B39A-EDEAF88D04A6}" destId="{A0B03130-3B52-4968-8068-C37A8B4A5DA6}" srcOrd="0" destOrd="0" presId="urn:microsoft.com/office/officeart/2005/8/layout/default"/>
    <dgm:cxn modelId="{2BCB913A-3B21-4D23-AC84-101692F9C2CC}" type="presParOf" srcId="{90AA44F2-A851-4143-B39A-EDEAF88D04A6}" destId="{56B216F7-5D7E-48A8-9CE9-7BEBD127513B}" srcOrd="1" destOrd="0" presId="urn:microsoft.com/office/officeart/2005/8/layout/default"/>
    <dgm:cxn modelId="{66B1C8D0-37D5-4033-A061-CAC425DB75D9}" type="presParOf" srcId="{90AA44F2-A851-4143-B39A-EDEAF88D04A6}" destId="{5330EC9C-82AE-4DA9-9771-987B5D07BEF2}" srcOrd="2" destOrd="0" presId="urn:microsoft.com/office/officeart/2005/8/layout/default"/>
    <dgm:cxn modelId="{A4B91356-8638-4296-B9B7-A34FACF0A6FE}" type="presParOf" srcId="{90AA44F2-A851-4143-B39A-EDEAF88D04A6}" destId="{A7C86383-348C-4FF2-9D67-7BE0B4D61DB1}" srcOrd="3" destOrd="0" presId="urn:microsoft.com/office/officeart/2005/8/layout/default"/>
    <dgm:cxn modelId="{A52ECB6C-D393-4A0E-B907-3CB59C86E807}" type="presParOf" srcId="{90AA44F2-A851-4143-B39A-EDEAF88D04A6}" destId="{010730D5-FEB4-48E9-B92D-3D6534A09F74}" srcOrd="4" destOrd="0" presId="urn:microsoft.com/office/officeart/2005/8/layout/default"/>
    <dgm:cxn modelId="{D6DBB3C2-1382-402A-81C8-0A33B3A5218D}" type="presParOf" srcId="{90AA44F2-A851-4143-B39A-EDEAF88D04A6}" destId="{CE872ACF-C4E9-437A-A3D4-2BB285EC7D5A}" srcOrd="5" destOrd="0" presId="urn:microsoft.com/office/officeart/2005/8/layout/default"/>
    <dgm:cxn modelId="{3C1E39C6-FC7C-4A30-BE5A-076045CC0F69}" type="presParOf" srcId="{90AA44F2-A851-4143-B39A-EDEAF88D04A6}" destId="{F15931F4-9ADD-4EF8-88EF-3D24281C058B}" srcOrd="6" destOrd="0" presId="urn:microsoft.com/office/officeart/2005/8/layout/default"/>
    <dgm:cxn modelId="{9C27B1EA-FFC1-4010-96EE-3ECD63A84A65}" type="presParOf" srcId="{90AA44F2-A851-4143-B39A-EDEAF88D04A6}" destId="{979C6481-B990-44A5-B652-831235C3D212}" srcOrd="7" destOrd="0" presId="urn:microsoft.com/office/officeart/2005/8/layout/default"/>
    <dgm:cxn modelId="{448A0DB8-3D25-4142-9189-2D08D2A82DA2}" type="presParOf" srcId="{90AA44F2-A851-4143-B39A-EDEAF88D04A6}" destId="{D131B258-92CC-4F3D-8BDF-090A15ED481F}" srcOrd="8" destOrd="0" presId="urn:microsoft.com/office/officeart/2005/8/layout/default"/>
    <dgm:cxn modelId="{146F23C1-89A1-417F-A2E1-651182F61B6F}" type="presParOf" srcId="{90AA44F2-A851-4143-B39A-EDEAF88D04A6}" destId="{DFB66536-B584-491C-8B38-A28F95A6DA72}" srcOrd="9" destOrd="0" presId="urn:microsoft.com/office/officeart/2005/8/layout/default"/>
    <dgm:cxn modelId="{6CABF0ED-ECA2-4965-8179-4673734C8D2F}" type="presParOf" srcId="{90AA44F2-A851-4143-B39A-EDEAF88D04A6}" destId="{FDF6D1F4-6EBE-489F-BCB2-7F1DFEA8C6D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arrow5" loCatId="relationship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Learning is taking place in a social situation  and relates to society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Social interactions are the main reason for children development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All humans are born with 4 mental functions</a:t>
          </a:r>
        </a:p>
        <a:p>
          <a:pPr>
            <a:defRPr cap="all"/>
          </a:pPr>
          <a:endParaRPr lang="en-US" sz="9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7210CB0D-B925-486E-AA23-AE0213F1103F}" type="pres">
      <dgm:prSet presAssocID="{01A66772-F185-4D58-B8BB-E9370D7A7A2B}" presName="diagram" presStyleCnt="0">
        <dgm:presLayoutVars>
          <dgm:dir/>
          <dgm:resizeHandles val="exact"/>
        </dgm:presLayoutVars>
      </dgm:prSet>
      <dgm:spPr/>
    </dgm:pt>
    <dgm:pt modelId="{E23A93F7-57F9-4939-BABC-D797C08A5E6C}" type="pres">
      <dgm:prSet presAssocID="{40FC4FFE-8987-4A26-B7F4-8A516F18ADAE}" presName="arrow" presStyleLbl="node1" presStyleIdx="0" presStyleCnt="3" custScaleX="148919">
        <dgm:presLayoutVars>
          <dgm:bulletEnabled val="1"/>
        </dgm:presLayoutVars>
      </dgm:prSet>
      <dgm:spPr/>
    </dgm:pt>
    <dgm:pt modelId="{29D566B1-5446-4436-A9DB-501AC2329B24}" type="pres">
      <dgm:prSet presAssocID="{49225C73-1633-42F1-AB3B-7CB183E5F8B8}" presName="arrow" presStyleLbl="node1" presStyleIdx="1" presStyleCnt="3" custScaleX="127749">
        <dgm:presLayoutVars>
          <dgm:bulletEnabled val="1"/>
        </dgm:presLayoutVars>
      </dgm:prSet>
      <dgm:spPr/>
    </dgm:pt>
    <dgm:pt modelId="{BF38781B-D363-46FD-B470-859AFFC16BCE}" type="pres">
      <dgm:prSet presAssocID="{1C383F32-22E8-4F62-A3E0-BDC3D5F48992}" presName="arrow" presStyleLbl="node1" presStyleIdx="2" presStyleCnt="3" custScaleX="132931">
        <dgm:presLayoutVars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63D12D5B-4A54-4A8F-A20E-60BB2017D075}" type="presOf" srcId="{49225C73-1633-42F1-AB3B-7CB183E5F8B8}" destId="{29D566B1-5446-4436-A9DB-501AC2329B24}" srcOrd="0" destOrd="0" presId="urn:microsoft.com/office/officeart/2005/8/layout/arrow5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8BF58D69-889C-4ED0-AEEC-D77324B282F3}" type="presOf" srcId="{1C383F32-22E8-4F62-A3E0-BDC3D5F48992}" destId="{BF38781B-D363-46FD-B470-859AFFC16BCE}" srcOrd="0" destOrd="0" presId="urn:microsoft.com/office/officeart/2005/8/layout/arrow5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BCB0709A-C8AA-4673-86D2-52D13F4F1B19}" type="presOf" srcId="{01A66772-F185-4D58-B8BB-E9370D7A7A2B}" destId="{7210CB0D-B925-486E-AA23-AE0213F1103F}" srcOrd="0" destOrd="0" presId="urn:microsoft.com/office/officeart/2005/8/layout/arrow5"/>
    <dgm:cxn modelId="{35B50BDF-33AD-4625-992A-038AE5F2ACC5}" type="presOf" srcId="{40FC4FFE-8987-4A26-B7F4-8A516F18ADAE}" destId="{E23A93F7-57F9-4939-BABC-D797C08A5E6C}" srcOrd="0" destOrd="0" presId="urn:microsoft.com/office/officeart/2005/8/layout/arrow5"/>
    <dgm:cxn modelId="{BA974FA0-61AF-4703-A604-D891B6EA3DC5}" type="presParOf" srcId="{7210CB0D-B925-486E-AA23-AE0213F1103F}" destId="{E23A93F7-57F9-4939-BABC-D797C08A5E6C}" srcOrd="0" destOrd="0" presId="urn:microsoft.com/office/officeart/2005/8/layout/arrow5"/>
    <dgm:cxn modelId="{AE4FD1F5-88E4-48E4-A354-6533AC800E0D}" type="presParOf" srcId="{7210CB0D-B925-486E-AA23-AE0213F1103F}" destId="{29D566B1-5446-4436-A9DB-501AC2329B24}" srcOrd="1" destOrd="0" presId="urn:microsoft.com/office/officeart/2005/8/layout/arrow5"/>
    <dgm:cxn modelId="{7D16C7F8-43A1-4196-A6FC-A3121812AA03}" type="presParOf" srcId="{7210CB0D-B925-486E-AA23-AE0213F1103F}" destId="{BF38781B-D363-46FD-B470-859AFFC16BCE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051D1-D05A-470D-B23A-27C703B046A4}">
      <dsp:nvSpPr>
        <dsp:cNvPr id="0" name=""/>
        <dsp:cNvSpPr/>
      </dsp:nvSpPr>
      <dsp:spPr>
        <a:xfrm>
          <a:off x="3196514" y="625997"/>
          <a:ext cx="4831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157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5249" y="669148"/>
        <a:ext cx="25687" cy="5137"/>
      </dsp:txXfrm>
    </dsp:sp>
    <dsp:sp modelId="{4A3E419C-C0A7-4DD8-A79F-58EB2FB8CD88}">
      <dsp:nvSpPr>
        <dsp:cNvPr id="0" name=""/>
        <dsp:cNvSpPr/>
      </dsp:nvSpPr>
      <dsp:spPr>
        <a:xfrm>
          <a:off x="964586" y="1599"/>
          <a:ext cx="2233728" cy="1340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455" tIns="114892" rIns="109455" bIns="11489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Parenting is  LEARNING  process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964586" y="1599"/>
        <a:ext cx="2233728" cy="1340237"/>
      </dsp:txXfrm>
    </dsp:sp>
    <dsp:sp modelId="{BE04847A-82E9-4117-84FA-5143531123B6}">
      <dsp:nvSpPr>
        <dsp:cNvPr id="0" name=""/>
        <dsp:cNvSpPr/>
      </dsp:nvSpPr>
      <dsp:spPr>
        <a:xfrm>
          <a:off x="2081450" y="1340036"/>
          <a:ext cx="2747486" cy="483157"/>
        </a:xfrm>
        <a:custGeom>
          <a:avLst/>
          <a:gdLst/>
          <a:ahLst/>
          <a:cxnLst/>
          <a:rect l="0" t="0" r="0" b="0"/>
          <a:pathLst>
            <a:path>
              <a:moveTo>
                <a:pt x="2747486" y="0"/>
              </a:moveTo>
              <a:lnTo>
                <a:pt x="2747486" y="258678"/>
              </a:lnTo>
              <a:lnTo>
                <a:pt x="0" y="258678"/>
              </a:lnTo>
              <a:lnTo>
                <a:pt x="0" y="48315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5315" y="1579046"/>
        <a:ext cx="139755" cy="5137"/>
      </dsp:txXfrm>
    </dsp:sp>
    <dsp:sp modelId="{A53524CD-7C73-41C6-B0AC-19E709EAA875}">
      <dsp:nvSpPr>
        <dsp:cNvPr id="0" name=""/>
        <dsp:cNvSpPr/>
      </dsp:nvSpPr>
      <dsp:spPr>
        <a:xfrm>
          <a:off x="3712072" y="1599"/>
          <a:ext cx="2233728" cy="1340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455" tIns="114892" rIns="109455" bIns="114892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What are ages and stages of child development </a:t>
          </a:r>
          <a:endParaRPr lang="en-US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Piaget’s theory of cognitive development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Vygotsky’s theory of social constructivism </a:t>
          </a:r>
          <a:endParaRPr lang="en-US" sz="1100" kern="1200" dirty="0"/>
        </a:p>
      </dsp:txBody>
      <dsp:txXfrm>
        <a:off x="3712072" y="1599"/>
        <a:ext cx="2233728" cy="1340237"/>
      </dsp:txXfrm>
    </dsp:sp>
    <dsp:sp modelId="{E93E59C6-7483-45E7-A4A2-4D580CA66CEF}">
      <dsp:nvSpPr>
        <dsp:cNvPr id="0" name=""/>
        <dsp:cNvSpPr/>
      </dsp:nvSpPr>
      <dsp:spPr>
        <a:xfrm>
          <a:off x="3196514" y="2479992"/>
          <a:ext cx="4831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157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5249" y="2523143"/>
        <a:ext cx="25687" cy="5137"/>
      </dsp:txXfrm>
    </dsp:sp>
    <dsp:sp modelId="{CA524D86-DE97-4A53-8F96-12E5CD0AA498}">
      <dsp:nvSpPr>
        <dsp:cNvPr id="0" name=""/>
        <dsp:cNvSpPr/>
      </dsp:nvSpPr>
      <dsp:spPr>
        <a:xfrm>
          <a:off x="964586" y="1855593"/>
          <a:ext cx="2233728" cy="1340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455" tIns="114892" rIns="109455" bIns="11489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to identify stages of child's development</a:t>
          </a:r>
          <a:endParaRPr lang="en-US" sz="1400" kern="1200" dirty="0"/>
        </a:p>
      </dsp:txBody>
      <dsp:txXfrm>
        <a:off x="964586" y="1855593"/>
        <a:ext cx="2233728" cy="1340237"/>
      </dsp:txXfrm>
    </dsp:sp>
    <dsp:sp modelId="{BE7ED17A-E53A-4C4C-99AB-E3B167B639C7}">
      <dsp:nvSpPr>
        <dsp:cNvPr id="0" name=""/>
        <dsp:cNvSpPr/>
      </dsp:nvSpPr>
      <dsp:spPr>
        <a:xfrm>
          <a:off x="2081450" y="3194031"/>
          <a:ext cx="2747486" cy="483157"/>
        </a:xfrm>
        <a:custGeom>
          <a:avLst/>
          <a:gdLst/>
          <a:ahLst/>
          <a:cxnLst/>
          <a:rect l="0" t="0" r="0" b="0"/>
          <a:pathLst>
            <a:path>
              <a:moveTo>
                <a:pt x="2747486" y="0"/>
              </a:moveTo>
              <a:lnTo>
                <a:pt x="2747486" y="258678"/>
              </a:lnTo>
              <a:lnTo>
                <a:pt x="0" y="258678"/>
              </a:lnTo>
              <a:lnTo>
                <a:pt x="0" y="48315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5315" y="3433041"/>
        <a:ext cx="139755" cy="5137"/>
      </dsp:txXfrm>
    </dsp:sp>
    <dsp:sp modelId="{7EAA1793-CAF5-4A91-90B1-B1642DE19F99}">
      <dsp:nvSpPr>
        <dsp:cNvPr id="0" name=""/>
        <dsp:cNvSpPr/>
      </dsp:nvSpPr>
      <dsp:spPr>
        <a:xfrm>
          <a:off x="3712072" y="1855593"/>
          <a:ext cx="2233728" cy="1340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455" tIns="114892" rIns="109455" bIns="11489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Understand physical, intellectual, emotional and social characteristics of developmental stages</a:t>
          </a:r>
          <a:endParaRPr lang="en-US" sz="1400" kern="1200" dirty="0"/>
        </a:p>
      </dsp:txBody>
      <dsp:txXfrm>
        <a:off x="3712072" y="1855593"/>
        <a:ext cx="2233728" cy="1340237"/>
      </dsp:txXfrm>
    </dsp:sp>
    <dsp:sp modelId="{63457F87-C12D-4D4B-A5F6-9707124C576F}">
      <dsp:nvSpPr>
        <dsp:cNvPr id="0" name=""/>
        <dsp:cNvSpPr/>
      </dsp:nvSpPr>
      <dsp:spPr>
        <a:xfrm>
          <a:off x="964586" y="3709588"/>
          <a:ext cx="2233728" cy="1340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455" tIns="114892" rIns="109455" bIns="11489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Apply stages to interactions with children </a:t>
          </a:r>
          <a:endParaRPr lang="en-US" sz="1400" kern="1200" dirty="0"/>
        </a:p>
      </dsp:txBody>
      <dsp:txXfrm>
        <a:off x="964586" y="3709588"/>
        <a:ext cx="2233728" cy="1340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03130-3B52-4968-8068-C37A8B4A5DA6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Your baby is developing memory from as young as 2 or 3 weeks old</a:t>
          </a:r>
          <a:endParaRPr lang="en-US" sz="2700" kern="1200" dirty="0"/>
        </a:p>
      </dsp:txBody>
      <dsp:txXfrm>
        <a:off x="377190" y="3160"/>
        <a:ext cx="2907506" cy="1744503"/>
      </dsp:txXfrm>
    </dsp:sp>
    <dsp:sp modelId="{5330EC9C-82AE-4DA9-9771-987B5D07BEF2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5">
            <a:hueOff val="298723"/>
            <a:satOff val="-824"/>
            <a:lumOff val="3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Your baby will remember your smell</a:t>
          </a:r>
          <a:endParaRPr lang="en-US" sz="2700" kern="1200" dirty="0"/>
        </a:p>
      </dsp:txBody>
      <dsp:txXfrm>
        <a:off x="3575446" y="3160"/>
        <a:ext cx="2907506" cy="1744503"/>
      </dsp:txXfrm>
    </dsp:sp>
    <dsp:sp modelId="{010730D5-FEB4-48E9-B92D-3D6534A09F74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5">
            <a:hueOff val="597446"/>
            <a:satOff val="-1648"/>
            <a:lumOff val="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Babies need a human touch</a:t>
          </a:r>
          <a:endParaRPr lang="en-US" sz="2700" kern="1200" dirty="0"/>
        </a:p>
      </dsp:txBody>
      <dsp:txXfrm>
        <a:off x="6773703" y="3160"/>
        <a:ext cx="2907506" cy="1744503"/>
      </dsp:txXfrm>
    </dsp:sp>
    <dsp:sp modelId="{F15931F4-9ADD-4EF8-88EF-3D24281C058B}">
      <dsp:nvSpPr>
        <dsp:cNvPr id="0" name=""/>
        <dsp:cNvSpPr/>
      </dsp:nvSpPr>
      <dsp:spPr>
        <a:xfrm>
          <a:off x="377190" y="2038415"/>
          <a:ext cx="2907506" cy="1744503"/>
        </a:xfrm>
        <a:prstGeom prst="rect">
          <a:avLst/>
        </a:prstGeom>
        <a:solidFill>
          <a:schemeClr val="accent5">
            <a:hueOff val="896169"/>
            <a:satOff val="-2471"/>
            <a:lumOff val="11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Children are naturally very curious </a:t>
          </a:r>
          <a:endParaRPr lang="en-US" sz="2700" kern="1200" dirty="0"/>
        </a:p>
      </dsp:txBody>
      <dsp:txXfrm>
        <a:off x="377190" y="2038415"/>
        <a:ext cx="2907506" cy="1744503"/>
      </dsp:txXfrm>
    </dsp:sp>
    <dsp:sp modelId="{D131B258-92CC-4F3D-8BDF-090A15ED481F}">
      <dsp:nvSpPr>
        <dsp:cNvPr id="0" name=""/>
        <dsp:cNvSpPr/>
      </dsp:nvSpPr>
      <dsp:spPr>
        <a:xfrm>
          <a:off x="3575446" y="2038415"/>
          <a:ext cx="2907506" cy="1744503"/>
        </a:xfrm>
        <a:prstGeom prst="rect">
          <a:avLst/>
        </a:prstGeom>
        <a:solidFill>
          <a:schemeClr val="accent5">
            <a:hueOff val="1194891"/>
            <a:satOff val="-3295"/>
            <a:lumOff val="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Young children love repetition</a:t>
          </a:r>
          <a:endParaRPr lang="en-US" sz="2700" kern="1200" dirty="0"/>
        </a:p>
      </dsp:txBody>
      <dsp:txXfrm>
        <a:off x="3575446" y="2038415"/>
        <a:ext cx="2907506" cy="1744503"/>
      </dsp:txXfrm>
    </dsp:sp>
    <dsp:sp modelId="{FDF6D1F4-6EBE-489F-BCB2-7F1DFEA8C6D1}">
      <dsp:nvSpPr>
        <dsp:cNvPr id="0" name=""/>
        <dsp:cNvSpPr/>
      </dsp:nvSpPr>
      <dsp:spPr>
        <a:xfrm>
          <a:off x="6773703" y="2038415"/>
          <a:ext cx="2907506" cy="1744503"/>
        </a:xfrm>
        <a:prstGeom prst="rect">
          <a:avLst/>
        </a:prstGeom>
        <a:solidFill>
          <a:schemeClr val="accent5">
            <a:hueOff val="1493614"/>
            <a:satOff val="-4119"/>
            <a:lumOff val="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Parents are the babies first teachers</a:t>
          </a:r>
          <a:endParaRPr lang="en-US" sz="2700" kern="1200" dirty="0"/>
        </a:p>
      </dsp:txBody>
      <dsp:txXfrm>
        <a:off x="6773703" y="2038415"/>
        <a:ext cx="2907506" cy="1744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A93F7-57F9-4939-BABC-D797C08A5E6C}">
      <dsp:nvSpPr>
        <dsp:cNvPr id="0" name=""/>
        <dsp:cNvSpPr/>
      </dsp:nvSpPr>
      <dsp:spPr>
        <a:xfrm>
          <a:off x="592715" y="18837"/>
          <a:ext cx="2549179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Learning is taking place in a social situation  and relates to society </a:t>
          </a:r>
        </a:p>
      </dsp:txBody>
      <dsp:txXfrm>
        <a:off x="1230010" y="18837"/>
        <a:ext cx="1274589" cy="1412226"/>
      </dsp:txXfrm>
    </dsp:sp>
    <dsp:sp modelId="{29D566B1-5446-4436-A9DB-501AC2329B24}">
      <dsp:nvSpPr>
        <dsp:cNvPr id="0" name=""/>
        <dsp:cNvSpPr/>
      </dsp:nvSpPr>
      <dsp:spPr>
        <a:xfrm rot="7200000">
          <a:off x="1762443" y="1731031"/>
          <a:ext cx="2186793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Social interactions are the main reason for children development </a:t>
          </a:r>
        </a:p>
      </dsp:txBody>
      <dsp:txXfrm rot="-5400000">
        <a:off x="2279442" y="2115117"/>
        <a:ext cx="1412226" cy="1093397"/>
      </dsp:txXfrm>
    </dsp:sp>
    <dsp:sp modelId="{BF38781B-D363-46FD-B470-859AFFC16BCE}">
      <dsp:nvSpPr>
        <dsp:cNvPr id="0" name=""/>
        <dsp:cNvSpPr/>
      </dsp:nvSpPr>
      <dsp:spPr>
        <a:xfrm rot="14400000">
          <a:off x="-258980" y="1731031"/>
          <a:ext cx="2275498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All humans are born with 4 mental functions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42942" y="2092941"/>
        <a:ext cx="1412226" cy="113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70563-6DFC-41F8-B046-A24696AA52DB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96EC8-8FE5-4EF9-B685-31EFBE4F4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14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Parenting is often described as a learning process. What are you going to learn today:</a:t>
            </a:r>
          </a:p>
          <a:p>
            <a:endParaRPr lang="en-GB" dirty="0"/>
          </a:p>
          <a:p>
            <a:r>
              <a:rPr lang="en-GB" dirty="0"/>
              <a:t>What are ages and stages of child development </a:t>
            </a:r>
          </a:p>
          <a:p>
            <a:endParaRPr lang="en-GB" dirty="0"/>
          </a:p>
          <a:p>
            <a:r>
              <a:rPr lang="en-GB" dirty="0"/>
              <a:t>How to identify stages of child's development</a:t>
            </a:r>
          </a:p>
          <a:p>
            <a:endParaRPr lang="en-GB" dirty="0"/>
          </a:p>
          <a:p>
            <a:r>
              <a:rPr lang="en-GB" dirty="0"/>
              <a:t>- Piaget’s theory of cognitive development</a:t>
            </a:r>
          </a:p>
          <a:p>
            <a:endParaRPr lang="en-GB" dirty="0"/>
          </a:p>
          <a:p>
            <a:r>
              <a:rPr lang="en-GB" dirty="0"/>
              <a:t>- Vygotsky’s theory of social constructivism </a:t>
            </a:r>
          </a:p>
          <a:p>
            <a:endParaRPr lang="en-GB" dirty="0"/>
          </a:p>
          <a:p>
            <a:r>
              <a:rPr lang="en-GB" dirty="0"/>
              <a:t>How to identify stages of child's development</a:t>
            </a:r>
          </a:p>
          <a:p>
            <a:endParaRPr lang="en-GB" dirty="0"/>
          </a:p>
          <a:p>
            <a:r>
              <a:rPr lang="en-GB" dirty="0"/>
              <a:t>Understand physical, intellectual, emotional and social characteristics of developmental stages</a:t>
            </a:r>
          </a:p>
          <a:p>
            <a:endParaRPr lang="en-GB" dirty="0"/>
          </a:p>
          <a:p>
            <a:r>
              <a:rPr lang="en-GB" dirty="0"/>
              <a:t>Apply stages to interactions with children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89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baby is developing memory from as young as two or three weeks old</a:t>
            </a:r>
          </a:p>
          <a:p>
            <a:r>
              <a:rPr lang="en-GB" dirty="0"/>
              <a:t>Your baby (as young as 2-3 weeks) will remember your smell</a:t>
            </a:r>
          </a:p>
          <a:p>
            <a:endParaRPr lang="en-GB" dirty="0"/>
          </a:p>
          <a:p>
            <a:r>
              <a:rPr lang="en-GB" dirty="0"/>
              <a:t>Babies need a human touch for lots of reasons- that’s comforting for the child and calming for the mother</a:t>
            </a:r>
          </a:p>
          <a:p>
            <a:endParaRPr lang="en-GB" dirty="0"/>
          </a:p>
          <a:p>
            <a:r>
              <a:rPr lang="en-GB" dirty="0"/>
              <a:t>Children are naturally very curious </a:t>
            </a:r>
          </a:p>
          <a:p>
            <a:endParaRPr lang="en-GB" dirty="0"/>
          </a:p>
          <a:p>
            <a:r>
              <a:rPr lang="en-GB" dirty="0"/>
              <a:t>Young children love repetition- to hear the same song again and again, to read the same book again and again – this is how they start to discover what the patterns of the language are </a:t>
            </a:r>
          </a:p>
          <a:p>
            <a:endParaRPr lang="en-GB" dirty="0"/>
          </a:p>
          <a:p>
            <a:r>
              <a:rPr lang="en-GB" dirty="0"/>
              <a:t>Parents are the babies first teachers and this foundations of learning from very young age are critical, because they set the foundations for lifetime learning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792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588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61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13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481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1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sz="4800" dirty="0"/>
              <a:t>A child development between the ages 0-5 years can affect the rest of their life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BMHP4019_BIRM</a:t>
            </a:r>
          </a:p>
          <a:p>
            <a:r>
              <a:rPr lang="en-US" dirty="0" err="1"/>
              <a:t>Stoyka</a:t>
            </a:r>
            <a:r>
              <a:rPr lang="en-US" dirty="0"/>
              <a:t> Beleva (2014675)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5DC23-35A5-4055-A6D4-EC69A461F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/>
              <a:t>Introduction 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86AFBAB-76E9-4442-9813-4FD929BD9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485583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37801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B0261-7F39-4045-9184-87E2481E5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Did you know?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7215E-3D20-49CF-BEB9-307CC436B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729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3335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1">
            <a:extLst>
              <a:ext uri="{FF2B5EF4-FFF2-40B4-BE49-F238E27FC236}">
                <a16:creationId xmlns:a16="http://schemas.microsoft.com/office/drawing/2014/main" id="{39B4056F-1959-4627-A683-77F6C0603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D12F7ECA-742B-44B6-AD24-52D2295C6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849" y="643538"/>
            <a:ext cx="6711401" cy="3557043"/>
          </a:xfrm>
          <a:prstGeom prst="rect">
            <a:avLst/>
          </a:prstGeom>
        </p:spPr>
      </p:pic>
      <p:sp>
        <p:nvSpPr>
          <p:cNvPr id="49" name="Rectangle 43">
            <a:extLst>
              <a:ext uri="{FF2B5EF4-FFF2-40B4-BE49-F238E27FC236}">
                <a16:creationId xmlns:a16="http://schemas.microsoft.com/office/drawing/2014/main" id="{D8D7349B-C9FA-4FCE-A1FF-948F460A3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554906"/>
            <a:ext cx="12188952" cy="2303094"/>
          </a:xfrm>
          <a:prstGeom prst="rect">
            <a:avLst/>
          </a:prstGeom>
          <a:solidFill>
            <a:srgbClr val="4855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465D-C271-49D6-949C-F745067B8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8" y="4905301"/>
            <a:ext cx="4988879" cy="15544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Jean Piaget theory </a:t>
            </a:r>
          </a:p>
        </p:txBody>
      </p:sp>
      <p:cxnSp>
        <p:nvCxnSpPr>
          <p:cNvPr id="50" name="Straight Connector 45">
            <a:extLst>
              <a:ext uri="{FF2B5EF4-FFF2-40B4-BE49-F238E27FC236}">
                <a16:creationId xmlns:a16="http://schemas.microsoft.com/office/drawing/2014/main" id="{55646586-8E5D-4A2B-BDA9-01CE28AC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0770" y="5247564"/>
            <a:ext cx="0" cy="873457"/>
          </a:xfrm>
          <a:prstGeom prst="line">
            <a:avLst/>
          </a:prstGeom>
          <a:ln w="19050">
            <a:solidFill>
              <a:srgbClr val="5DD2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A654B85D-3D20-40B8-B383-EDA79B4C4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4301" y="4905300"/>
            <a:ext cx="5493699" cy="15544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29494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4B220-7FB8-450F-9D17-0DBB1CCDA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>
                <a:latin typeface="Arial Narrow" panose="020B0606020202030204" pitchFamily="34" charset="0"/>
              </a:rPr>
              <a:t>4 stages of cognitive development</a:t>
            </a:r>
          </a:p>
        </p:txBody>
      </p:sp>
      <p:cxnSp>
        <p:nvCxnSpPr>
          <p:cNvPr id="24" name="Straight Connector 1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5DBB8-795F-4E34-83EA-AE47F0721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3529693" cy="34616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D8F9BA-DF27-455A-9E33-B399C6DAB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78" y="2523001"/>
            <a:ext cx="3278427" cy="9671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9A2BAB5-2347-4396-9647-F672D3A4EA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29" b="-1"/>
          <a:stretch/>
        </p:blipFill>
        <p:spPr>
          <a:xfrm>
            <a:off x="161294" y="4070536"/>
            <a:ext cx="2973060" cy="1851661"/>
          </a:xfrm>
          <a:prstGeom prst="rect">
            <a:avLst/>
          </a:prstGeom>
        </p:spPr>
      </p:pic>
      <p:sp>
        <p:nvSpPr>
          <p:cNvPr id="25" name="Rectangle 2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CEADE91-6164-42CC-BAC4-35E744607E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0363" y="2489659"/>
            <a:ext cx="2922597" cy="15324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B3704D7-D22C-4C62-AD2C-C5A058E588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4529" y="4481589"/>
            <a:ext cx="2781125" cy="1440608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F9371922-B83D-4DA6-AB0E-039E0A96B8A3}"/>
              </a:ext>
            </a:extLst>
          </p:cNvPr>
          <p:cNvSpPr/>
          <p:nvPr/>
        </p:nvSpPr>
        <p:spPr>
          <a:xfrm>
            <a:off x="7716949" y="1076325"/>
            <a:ext cx="4313757" cy="40290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Criticism:</a:t>
            </a:r>
          </a:p>
          <a:p>
            <a:pPr algn="ctr"/>
            <a:endParaRPr lang="en-GB" dirty="0"/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Stages are inaccurate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Children’s’ capability underestimated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scientific control </a:t>
            </a:r>
          </a:p>
          <a:p>
            <a:pPr marL="285750" indent="-285750" algn="ctr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047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0861964-D86C-4A50-8F6D-B466384A6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54A678E-8F30-4E92-A5BF-F5D03D011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8967" y="2246569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F2BDE551-930A-4FE1-8434-09824E324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0724951"/>
              </p:ext>
            </p:extLst>
          </p:nvPr>
        </p:nvGraphicFramePr>
        <p:xfrm>
          <a:off x="7791198" y="2764510"/>
          <a:ext cx="3690257" cy="346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4DD8DD9-5F1E-49F0-9DCD-8F703C462CDF}"/>
              </a:ext>
            </a:extLst>
          </p:cNvPr>
          <p:cNvSpPr txBox="1"/>
          <p:nvPr/>
        </p:nvSpPr>
        <p:spPr>
          <a:xfrm>
            <a:off x="8334375" y="1076325"/>
            <a:ext cx="2657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Vygotsky's theory of cognitive development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15A182-E19D-466D-996D-4AAC9F5C556D}"/>
              </a:ext>
            </a:extLst>
          </p:cNvPr>
          <p:cNvSpPr/>
          <p:nvPr/>
        </p:nvSpPr>
        <p:spPr>
          <a:xfrm>
            <a:off x="819140" y="990005"/>
            <a:ext cx="5276860" cy="628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zone of proximal development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74BDD2-C708-4E36-9CBC-4B4CB74EAC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2513" y="2366665"/>
            <a:ext cx="438150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30307-8150-4755-98FC-53A0CDF7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3200" dirty="0"/>
              <a:t>Apply stages to interaction with children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889018-3CF2-4B37-ABD5-3DA472F418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5" r="999" b="1609"/>
          <a:stretch/>
        </p:blipFill>
        <p:spPr>
          <a:xfrm>
            <a:off x="-1" y="640082"/>
            <a:ext cx="7467601" cy="5229011"/>
          </a:xfrm>
          <a:prstGeom prst="rect">
            <a:avLst/>
          </a:prstGeom>
        </p:spPr>
      </p:pic>
      <p:cxnSp>
        <p:nvCxnSpPr>
          <p:cNvPr id="22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7D64BD-38E0-47E6-8AE9-ECFE0A997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 research shows that at age 5 90% of a kid's brain has been formed</a:t>
            </a:r>
          </a:p>
          <a:p>
            <a:r>
              <a:rPr lang="en-US" dirty="0"/>
              <a:t>Lack of simulating experiences during this years will result in weak language center and other parts of the brain are likely to remain weak for life.</a:t>
            </a:r>
          </a:p>
          <a:p>
            <a:r>
              <a:rPr lang="en-US" dirty="0"/>
              <a:t>Tablets and technology can not motivate children enough to interact. They need to be motivated by HUMAN relationship. Then   they pay attention and learn. </a:t>
            </a:r>
          </a:p>
          <a:p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7022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A17D7-F412-4904-A717-322BA04FC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to stimulate your child's brain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B0A9-A79C-4E06-8404-0C5B6F988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7524" y="2108201"/>
            <a:ext cx="4288155" cy="3760891"/>
          </a:xfrm>
        </p:spPr>
        <p:txBody>
          <a:bodyPr>
            <a:normAutofit/>
          </a:bodyPr>
          <a:lstStyle/>
          <a:p>
            <a:r>
              <a:rPr lang="en-GB" dirty="0"/>
              <a:t>-</a:t>
            </a:r>
            <a:r>
              <a:rPr lang="en-GB" b="1" dirty="0"/>
              <a:t>Passive viewing </a:t>
            </a:r>
            <a:r>
              <a:rPr lang="en-GB" dirty="0"/>
              <a:t>- Watching a TV even it is with educational content does not stimulate your </a:t>
            </a:r>
            <a:r>
              <a:rPr lang="en-GB" dirty="0" err="1"/>
              <a:t>childs</a:t>
            </a:r>
            <a:r>
              <a:rPr lang="en-GB" dirty="0"/>
              <a:t> brain development in the same way. 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b="1" dirty="0"/>
              <a:t>Limit that screen time </a:t>
            </a:r>
            <a:r>
              <a:rPr lang="en-GB" dirty="0"/>
              <a:t>and interact with the child, bring them into places, expose them to new things</a:t>
            </a:r>
          </a:p>
          <a:p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09D8F0-EB4C-461E-9853-58E8004ECDD1}"/>
              </a:ext>
            </a:extLst>
          </p:cNvPr>
          <p:cNvSpPr/>
          <p:nvPr/>
        </p:nvSpPr>
        <p:spPr>
          <a:xfrm>
            <a:off x="1476374" y="2108201"/>
            <a:ext cx="4288154" cy="3171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Engage your child with real interactions – feeling things, touching tings, hearing, looking.</a:t>
            </a:r>
          </a:p>
        </p:txBody>
      </p:sp>
    </p:spTree>
    <p:extLst>
      <p:ext uri="{BB962C8B-B14F-4D97-AF65-F5344CB8AC3E}">
        <p14:creationId xmlns:p14="http://schemas.microsoft.com/office/powerpoint/2010/main" val="3994459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3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8499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AE445-7822-4252-89E2-F26F2EAE9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76903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Some practical ideas</a:t>
            </a:r>
          </a:p>
        </p:txBody>
      </p:sp>
      <p:cxnSp>
        <p:nvCxnSpPr>
          <p:cNvPr id="39" name="Straight Connector 27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96554EBC-6B89-45C6-AD93-61B8A110B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0" y="1285874"/>
            <a:ext cx="3005462" cy="4051349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Allow your child play and explore every day . Ensure the environment is safe and stimulating 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Allow your child to engage with the environment- this is the best way to learn.</a:t>
            </a: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Connect to your child- for your child the relationship with you is the foundation for development and learning.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Support your child in the learning process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9DA512-23B9-43ED-A4B1-F7C64B78B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1092" y="4351161"/>
            <a:ext cx="3105431" cy="21893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B94E32-AE0A-4EDF-9EF5-CFAA19C94C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9286" y="5486400"/>
            <a:ext cx="976595" cy="12224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4B3C6F-4B7A-4883-9EE3-799C9A0C4E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046" y="5705481"/>
            <a:ext cx="1295029" cy="8379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0B1683-7731-421F-B145-D0C3475AEE47}"/>
              </a:ext>
            </a:extLst>
          </p:cNvPr>
          <p:cNvSpPr txBox="1"/>
          <p:nvPr/>
        </p:nvSpPr>
        <p:spPr>
          <a:xfrm>
            <a:off x="4163567" y="516836"/>
            <a:ext cx="685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Sensory games</a:t>
            </a:r>
          </a:p>
          <a:p>
            <a:r>
              <a:rPr lang="en-GB" dirty="0"/>
              <a:t>Touch box, sort box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6BC330-C479-46FE-B586-85413A5262C4}"/>
              </a:ext>
            </a:extLst>
          </p:cNvPr>
          <p:cNvSpPr txBox="1"/>
          <p:nvPr/>
        </p:nvSpPr>
        <p:spPr>
          <a:xfrm>
            <a:off x="4271092" y="1912445"/>
            <a:ext cx="592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Peekaboo v. 2.0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25FE070-1393-49E6-9C37-14C8549A6166}"/>
              </a:ext>
            </a:extLst>
          </p:cNvPr>
          <p:cNvSpPr txBox="1"/>
          <p:nvPr/>
        </p:nvSpPr>
        <p:spPr>
          <a:xfrm>
            <a:off x="4630292" y="2566057"/>
            <a:ext cx="61150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E727FC9-2456-4B72-9276-4D050B80EFF3}"/>
              </a:ext>
            </a:extLst>
          </p:cNvPr>
          <p:cNvSpPr txBox="1"/>
          <p:nvPr/>
        </p:nvSpPr>
        <p:spPr>
          <a:xfrm>
            <a:off x="4271092" y="3295259"/>
            <a:ext cx="4714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AN EADEABLE PLAY  DOGH…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36AB5C4-D430-4069-952E-9CF5DB91EE1C}"/>
              </a:ext>
            </a:extLst>
          </p:cNvPr>
          <p:cNvSpPr txBox="1"/>
          <p:nvPr/>
        </p:nvSpPr>
        <p:spPr>
          <a:xfrm>
            <a:off x="7592567" y="4363016"/>
            <a:ext cx="441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…Play music and find simple things to touch and explore, and combine that with movement and with language.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378023C-81E6-405F-BBE6-1755499C4FAB}"/>
              </a:ext>
            </a:extLst>
          </p:cNvPr>
          <p:cNvSpPr txBox="1"/>
          <p:nvPr/>
        </p:nvSpPr>
        <p:spPr>
          <a:xfrm>
            <a:off x="7965967" y="5393242"/>
            <a:ext cx="36129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…Visit your local Children’s  Centre, there some very interesting activities for your child every day</a:t>
            </a:r>
          </a:p>
        </p:txBody>
      </p:sp>
    </p:spTree>
    <p:extLst>
      <p:ext uri="{BB962C8B-B14F-4D97-AF65-F5344CB8AC3E}">
        <p14:creationId xmlns:p14="http://schemas.microsoft.com/office/powerpoint/2010/main" val="2846548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2BD04-F4A9-4F78-A1B9-A99599C78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Thank you for your time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55E16C3-5632-4AEE-930B-FCE3819F29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9929" r="1" b="12008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8295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16c05727-aa75-4e4a-9b5f-8a80a1165891"/>
    <ds:schemaRef ds:uri="http://schemas.microsoft.com/office/2006/documentManagement/types"/>
    <ds:schemaRef ds:uri="71af3243-3dd4-4a8d-8c0d-dd76da1f02a5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{5D8AF242-B80C-4C72-84AD-76F84912C056}tf11437505_win32</Template>
  <TotalTime>266</TotalTime>
  <Words>640</Words>
  <Application>Microsoft Office PowerPoint</Application>
  <PresentationFormat>Widescreen</PresentationFormat>
  <Paragraphs>91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Narrow</vt:lpstr>
      <vt:lpstr>Calibri</vt:lpstr>
      <vt:lpstr>Georgia Pro Cond Light</vt:lpstr>
      <vt:lpstr>Speak Pro</vt:lpstr>
      <vt:lpstr>RetrospectVTI</vt:lpstr>
      <vt:lpstr>A child development between the ages 0-5 years can affect the rest of their life</vt:lpstr>
      <vt:lpstr>Introduction </vt:lpstr>
      <vt:lpstr>Did you know?</vt:lpstr>
      <vt:lpstr>Jean Piaget theory </vt:lpstr>
      <vt:lpstr>4 stages of cognitive development</vt:lpstr>
      <vt:lpstr> </vt:lpstr>
      <vt:lpstr>Apply stages to interaction with children </vt:lpstr>
      <vt:lpstr>How to stimulate your child's brain development </vt:lpstr>
      <vt:lpstr>Some practical ideas</vt:lpstr>
      <vt:lpstr>Thank you for your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</dc:title>
  <dc:creator>Sofia Beleva</dc:creator>
  <cp:lastModifiedBy>Sofia Beleva</cp:lastModifiedBy>
  <cp:revision>15</cp:revision>
  <dcterms:created xsi:type="dcterms:W3CDTF">2021-10-19T08:54:07Z</dcterms:created>
  <dcterms:modified xsi:type="dcterms:W3CDTF">2021-10-20T10:16:37Z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