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345" r:id="rId3"/>
    <p:sldId id="258" r:id="rId4"/>
    <p:sldId id="350" r:id="rId5"/>
    <p:sldId id="346" r:id="rId6"/>
    <p:sldId id="257" r:id="rId7"/>
    <p:sldId id="349" r:id="rId8"/>
    <p:sldId id="301" r:id="rId9"/>
    <p:sldId id="259" r:id="rId10"/>
    <p:sldId id="347" r:id="rId11"/>
    <p:sldId id="348" r:id="rId12"/>
    <p:sldId id="351" r:id="rId13"/>
    <p:sldId id="352" r:id="rId14"/>
    <p:sldId id="302" r:id="rId15"/>
    <p:sldId id="277" r:id="rId16"/>
    <p:sldId id="330" r:id="rId17"/>
    <p:sldId id="344" r:id="rId18"/>
    <p:sldId id="300" r:id="rId19"/>
    <p:sldId id="289" r:id="rId20"/>
    <p:sldId id="290" r:id="rId21"/>
    <p:sldId id="294" r:id="rId22"/>
    <p:sldId id="292" r:id="rId23"/>
    <p:sldId id="264" r:id="rId24"/>
    <p:sldId id="270" r:id="rId25"/>
    <p:sldId id="263" r:id="rId26"/>
    <p:sldId id="353" r:id="rId27"/>
    <p:sldId id="267" r:id="rId28"/>
    <p:sldId id="354" r:id="rId29"/>
    <p:sldId id="298" r:id="rId30"/>
    <p:sldId id="357" r:id="rId31"/>
    <p:sldId id="358" r:id="rId32"/>
    <p:sldId id="278" r:id="rId33"/>
    <p:sldId id="359" r:id="rId34"/>
    <p:sldId id="280" r:id="rId35"/>
    <p:sldId id="281" r:id="rId36"/>
    <p:sldId id="282" r:id="rId37"/>
    <p:sldId id="283" r:id="rId38"/>
    <p:sldId id="284" r:id="rId39"/>
    <p:sldId id="285" r:id="rId40"/>
    <p:sldId id="286" r:id="rId41"/>
    <p:sldId id="287" r:id="rId42"/>
    <p:sldId id="288" r:id="rId43"/>
    <p:sldId id="295" r:id="rId44"/>
    <p:sldId id="327" r:id="rId45"/>
    <p:sldId id="326" r:id="rId46"/>
    <p:sldId id="325" r:id="rId47"/>
    <p:sldId id="324" r:id="rId48"/>
    <p:sldId id="323" r:id="rId49"/>
    <p:sldId id="322" r:id="rId50"/>
    <p:sldId id="321" r:id="rId51"/>
    <p:sldId id="320" r:id="rId52"/>
    <p:sldId id="319" r:id="rId53"/>
    <p:sldId id="318" r:id="rId54"/>
    <p:sldId id="355" r:id="rId55"/>
    <p:sldId id="356" r:id="rId56"/>
    <p:sldId id="317" r:id="rId57"/>
    <p:sldId id="328" r:id="rId58"/>
    <p:sldId id="343" r:id="rId59"/>
    <p:sldId id="279" r:id="rId60"/>
    <p:sldId id="329" r:id="rId61"/>
    <p:sldId id="305" r:id="rId62"/>
    <p:sldId id="297" r:id="rId6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63C250-0D9B-44B8-A518-989A702E8059}" v="159" dt="2025-09-03T16:49:00.46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17" d="100"/>
          <a:sy n="117" d="100"/>
        </p:scale>
        <p:origin x="76" y="5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69"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lanie Thomas" userId="f18c586a-207e-4287-b6e1-b54fd5aca44d" providerId="ADAL" clId="{0C63C250-0D9B-44B8-A518-989A702E8059}"/>
    <pc:docChg chg="undo custSel addSld delSld modSld sldOrd">
      <pc:chgData name="Melanie Thomas" userId="f18c586a-207e-4287-b6e1-b54fd5aca44d" providerId="ADAL" clId="{0C63C250-0D9B-44B8-A518-989A702E8059}" dt="2025-09-03T16:50:42.788" v="1404"/>
      <pc:docMkLst>
        <pc:docMk/>
      </pc:docMkLst>
      <pc:sldChg chg="modSp mod ord">
        <pc:chgData name="Melanie Thomas" userId="f18c586a-207e-4287-b6e1-b54fd5aca44d" providerId="ADAL" clId="{0C63C250-0D9B-44B8-A518-989A702E8059}" dt="2025-09-03T15:53:04.923" v="36"/>
        <pc:sldMkLst>
          <pc:docMk/>
          <pc:sldMk cId="1355069090" sldId="257"/>
        </pc:sldMkLst>
        <pc:spChg chg="mod">
          <ac:chgData name="Melanie Thomas" userId="f18c586a-207e-4287-b6e1-b54fd5aca44d" providerId="ADAL" clId="{0C63C250-0D9B-44B8-A518-989A702E8059}" dt="2025-09-03T15:52:29.781" v="32" actId="20577"/>
          <ac:spMkLst>
            <pc:docMk/>
            <pc:sldMk cId="1355069090" sldId="257"/>
            <ac:spMk id="2" creationId="{D6B19480-F2ED-A7CD-A991-5DFB3923E641}"/>
          </ac:spMkLst>
        </pc:spChg>
        <pc:graphicFrameChg chg="mod">
          <ac:chgData name="Melanie Thomas" userId="f18c586a-207e-4287-b6e1-b54fd5aca44d" providerId="ADAL" clId="{0C63C250-0D9B-44B8-A518-989A702E8059}" dt="2025-09-03T15:51:55.723" v="24" actId="20577"/>
          <ac:graphicFrameMkLst>
            <pc:docMk/>
            <pc:sldMk cId="1355069090" sldId="257"/>
            <ac:graphicFrameMk id="5" creationId="{0DC36363-E6F0-956C-5A7A-1B035122757B}"/>
          </ac:graphicFrameMkLst>
        </pc:graphicFrameChg>
      </pc:sldChg>
      <pc:sldChg chg="ord">
        <pc:chgData name="Melanie Thomas" userId="f18c586a-207e-4287-b6e1-b54fd5aca44d" providerId="ADAL" clId="{0C63C250-0D9B-44B8-A518-989A702E8059}" dt="2025-09-03T16:07:41.770" v="188"/>
        <pc:sldMkLst>
          <pc:docMk/>
          <pc:sldMk cId="3976514422" sldId="258"/>
        </pc:sldMkLst>
      </pc:sldChg>
      <pc:sldChg chg="addSp delSp modSp mod">
        <pc:chgData name="Melanie Thomas" userId="f18c586a-207e-4287-b6e1-b54fd5aca44d" providerId="ADAL" clId="{0C63C250-0D9B-44B8-A518-989A702E8059}" dt="2025-09-03T16:17:23.887" v="804" actId="20577"/>
        <pc:sldMkLst>
          <pc:docMk/>
          <pc:sldMk cId="1103674655" sldId="267"/>
        </pc:sldMkLst>
        <pc:spChg chg="mod ord">
          <ac:chgData name="Melanie Thomas" userId="f18c586a-207e-4287-b6e1-b54fd5aca44d" providerId="ADAL" clId="{0C63C250-0D9B-44B8-A518-989A702E8059}" dt="2025-09-03T16:17:23.887" v="804" actId="20577"/>
          <ac:spMkLst>
            <pc:docMk/>
            <pc:sldMk cId="1103674655" sldId="267"/>
            <ac:spMk id="2" creationId="{F2A4C704-CDF8-D0D5-1C0F-8C92BDAEEB91}"/>
          </ac:spMkLst>
        </pc:spChg>
        <pc:spChg chg="mod ord">
          <ac:chgData name="Melanie Thomas" userId="f18c586a-207e-4287-b6e1-b54fd5aca44d" providerId="ADAL" clId="{0C63C250-0D9B-44B8-A518-989A702E8059}" dt="2025-09-03T16:15:09.065" v="714" actId="26606"/>
          <ac:spMkLst>
            <pc:docMk/>
            <pc:sldMk cId="1103674655" sldId="267"/>
            <ac:spMk id="3" creationId="{84B05ACE-575C-91E3-FDC3-4167504A46D6}"/>
          </ac:spMkLst>
        </pc:spChg>
        <pc:spChg chg="del">
          <ac:chgData name="Melanie Thomas" userId="f18c586a-207e-4287-b6e1-b54fd5aca44d" providerId="ADAL" clId="{0C63C250-0D9B-44B8-A518-989A702E8059}" dt="2025-09-03T16:15:09.065" v="714" actId="26606"/>
          <ac:spMkLst>
            <pc:docMk/>
            <pc:sldMk cId="1103674655" sldId="267"/>
            <ac:spMk id="19" creationId="{FAF68CB5-D519-4070-A998-B86F0FBCD10C}"/>
          </ac:spMkLst>
        </pc:spChg>
        <pc:spChg chg="del">
          <ac:chgData name="Melanie Thomas" userId="f18c586a-207e-4287-b6e1-b54fd5aca44d" providerId="ADAL" clId="{0C63C250-0D9B-44B8-A518-989A702E8059}" dt="2025-09-03T16:15:09.065" v="714" actId="26606"/>
          <ac:spMkLst>
            <pc:docMk/>
            <pc:sldMk cId="1103674655" sldId="267"/>
            <ac:spMk id="21" creationId="{7586665A-47B3-4AEE-BC94-15D89FF706B3}"/>
          </ac:spMkLst>
        </pc:spChg>
        <pc:spChg chg="add">
          <ac:chgData name="Melanie Thomas" userId="f18c586a-207e-4287-b6e1-b54fd5aca44d" providerId="ADAL" clId="{0C63C250-0D9B-44B8-A518-989A702E8059}" dt="2025-09-03T16:15:09.065" v="714" actId="26606"/>
          <ac:spMkLst>
            <pc:docMk/>
            <pc:sldMk cId="1103674655" sldId="267"/>
            <ac:spMk id="26" creationId="{50D1C5B3-B60D-4696-AE60-100D5EC8AB5D}"/>
          </ac:spMkLst>
        </pc:spChg>
        <pc:spChg chg="add">
          <ac:chgData name="Melanie Thomas" userId="f18c586a-207e-4287-b6e1-b54fd5aca44d" providerId="ADAL" clId="{0C63C250-0D9B-44B8-A518-989A702E8059}" dt="2025-09-03T16:15:09.065" v="714" actId="26606"/>
          <ac:spMkLst>
            <pc:docMk/>
            <pc:sldMk cId="1103674655" sldId="267"/>
            <ac:spMk id="28" creationId="{5184EE59-3061-456B-9FB5-98A8E0E74B02}"/>
          </ac:spMkLst>
        </pc:spChg>
        <pc:spChg chg="add">
          <ac:chgData name="Melanie Thomas" userId="f18c586a-207e-4287-b6e1-b54fd5aca44d" providerId="ADAL" clId="{0C63C250-0D9B-44B8-A518-989A702E8059}" dt="2025-09-03T16:15:09.065" v="714" actId="26606"/>
          <ac:spMkLst>
            <pc:docMk/>
            <pc:sldMk cId="1103674655" sldId="267"/>
            <ac:spMk id="30" creationId="{F7E07B5E-9FB5-4C91-8BE4-6167EB58D0A7}"/>
          </ac:spMkLst>
        </pc:spChg>
        <pc:spChg chg="add">
          <ac:chgData name="Melanie Thomas" userId="f18c586a-207e-4287-b6e1-b54fd5aca44d" providerId="ADAL" clId="{0C63C250-0D9B-44B8-A518-989A702E8059}" dt="2025-09-03T16:15:09.065" v="714" actId="26606"/>
          <ac:spMkLst>
            <pc:docMk/>
            <pc:sldMk cId="1103674655" sldId="267"/>
            <ac:spMk id="32" creationId="{37524947-EB09-4DD9-973B-9F75BBCD7269}"/>
          </ac:spMkLst>
        </pc:spChg>
        <pc:spChg chg="add">
          <ac:chgData name="Melanie Thomas" userId="f18c586a-207e-4287-b6e1-b54fd5aca44d" providerId="ADAL" clId="{0C63C250-0D9B-44B8-A518-989A702E8059}" dt="2025-09-03T16:15:09.065" v="714" actId="26606"/>
          <ac:spMkLst>
            <pc:docMk/>
            <pc:sldMk cId="1103674655" sldId="267"/>
            <ac:spMk id="34" creationId="{D30C8E25-2DD1-45C6-9F04-0F0CBF666021}"/>
          </ac:spMkLst>
        </pc:spChg>
        <pc:spChg chg="add">
          <ac:chgData name="Melanie Thomas" userId="f18c586a-207e-4287-b6e1-b54fd5aca44d" providerId="ADAL" clId="{0C63C250-0D9B-44B8-A518-989A702E8059}" dt="2025-09-03T16:15:09.065" v="714" actId="26606"/>
          <ac:spMkLst>
            <pc:docMk/>
            <pc:sldMk cId="1103674655" sldId="267"/>
            <ac:spMk id="36" creationId="{BC57EA3C-C239-4132-A618-5CBE9F896B2F}"/>
          </ac:spMkLst>
        </pc:spChg>
      </pc:sldChg>
      <pc:sldChg chg="modSp mod">
        <pc:chgData name="Melanie Thomas" userId="f18c586a-207e-4287-b6e1-b54fd5aca44d" providerId="ADAL" clId="{0C63C250-0D9B-44B8-A518-989A702E8059}" dt="2025-09-03T16:11:29.634" v="251" actId="20577"/>
        <pc:sldMkLst>
          <pc:docMk/>
          <pc:sldMk cId="2447990260" sldId="270"/>
        </pc:sldMkLst>
        <pc:spChg chg="mod">
          <ac:chgData name="Melanie Thomas" userId="f18c586a-207e-4287-b6e1-b54fd5aca44d" providerId="ADAL" clId="{0C63C250-0D9B-44B8-A518-989A702E8059}" dt="2025-09-03T16:11:29.634" v="251" actId="20577"/>
          <ac:spMkLst>
            <pc:docMk/>
            <pc:sldMk cId="2447990260" sldId="270"/>
            <ac:spMk id="2" creationId="{3678749D-D4FE-CEBA-B011-B5EB668225FB}"/>
          </ac:spMkLst>
        </pc:spChg>
      </pc:sldChg>
      <pc:sldChg chg="del">
        <pc:chgData name="Melanie Thomas" userId="f18c586a-207e-4287-b6e1-b54fd5aca44d" providerId="ADAL" clId="{0C63C250-0D9B-44B8-A518-989A702E8059}" dt="2025-09-03T16:29:24.698" v="935" actId="47"/>
        <pc:sldMkLst>
          <pc:docMk/>
          <pc:sldMk cId="4089002016" sldId="271"/>
        </pc:sldMkLst>
      </pc:sldChg>
      <pc:sldChg chg="del">
        <pc:chgData name="Melanie Thomas" userId="f18c586a-207e-4287-b6e1-b54fd5aca44d" providerId="ADAL" clId="{0C63C250-0D9B-44B8-A518-989A702E8059}" dt="2025-09-03T15:51:04.009" v="0" actId="2696"/>
        <pc:sldMkLst>
          <pc:docMk/>
          <pc:sldMk cId="4061871407" sldId="276"/>
        </pc:sldMkLst>
      </pc:sldChg>
      <pc:sldChg chg="addSp delSp modSp mod">
        <pc:chgData name="Melanie Thomas" userId="f18c586a-207e-4287-b6e1-b54fd5aca44d" providerId="ADAL" clId="{0C63C250-0D9B-44B8-A518-989A702E8059}" dt="2025-09-03T16:10:07.533" v="212" actId="478"/>
        <pc:sldMkLst>
          <pc:docMk/>
          <pc:sldMk cId="1882310625" sldId="277"/>
        </pc:sldMkLst>
        <pc:spChg chg="del">
          <ac:chgData name="Melanie Thomas" userId="f18c586a-207e-4287-b6e1-b54fd5aca44d" providerId="ADAL" clId="{0C63C250-0D9B-44B8-A518-989A702E8059}" dt="2025-09-03T16:09:57.544" v="211" actId="478"/>
          <ac:spMkLst>
            <pc:docMk/>
            <pc:sldMk cId="1882310625" sldId="277"/>
            <ac:spMk id="2" creationId="{F5D8E0EA-A86A-0E5B-DA90-BDE09AA3E78A}"/>
          </ac:spMkLst>
        </pc:spChg>
        <pc:spChg chg="add del mod">
          <ac:chgData name="Melanie Thomas" userId="f18c586a-207e-4287-b6e1-b54fd5aca44d" providerId="ADAL" clId="{0C63C250-0D9B-44B8-A518-989A702E8059}" dt="2025-09-03T16:10:07.533" v="212" actId="478"/>
          <ac:spMkLst>
            <pc:docMk/>
            <pc:sldMk cId="1882310625" sldId="277"/>
            <ac:spMk id="6" creationId="{029D1F7F-70B6-C122-EC95-395DC08A94AE}"/>
          </ac:spMkLst>
        </pc:spChg>
      </pc:sldChg>
      <pc:sldChg chg="addSp delSp modSp mod ord">
        <pc:chgData name="Melanie Thomas" userId="f18c586a-207e-4287-b6e1-b54fd5aca44d" providerId="ADAL" clId="{0C63C250-0D9B-44B8-A518-989A702E8059}" dt="2025-09-03T16:34:27.199" v="1047"/>
        <pc:sldMkLst>
          <pc:docMk/>
          <pc:sldMk cId="175569805" sldId="278"/>
        </pc:sldMkLst>
        <pc:spChg chg="mod">
          <ac:chgData name="Melanie Thomas" userId="f18c586a-207e-4287-b6e1-b54fd5aca44d" providerId="ADAL" clId="{0C63C250-0D9B-44B8-A518-989A702E8059}" dt="2025-09-03T16:34:09.079" v="1041" actId="26606"/>
          <ac:spMkLst>
            <pc:docMk/>
            <pc:sldMk cId="175569805" sldId="278"/>
            <ac:spMk id="2" creationId="{8801FC37-D33B-C5CC-A2E5-D30ADADBF4EF}"/>
          </ac:spMkLst>
        </pc:spChg>
        <pc:spChg chg="del">
          <ac:chgData name="Melanie Thomas" userId="f18c586a-207e-4287-b6e1-b54fd5aca44d" providerId="ADAL" clId="{0C63C250-0D9B-44B8-A518-989A702E8059}" dt="2025-09-03T16:34:09.079" v="1041" actId="26606"/>
          <ac:spMkLst>
            <pc:docMk/>
            <pc:sldMk cId="175569805" sldId="278"/>
            <ac:spMk id="25" creationId="{D4771268-CB57-404A-9271-370EB28F6090}"/>
          </ac:spMkLst>
        </pc:spChg>
        <pc:spChg chg="add">
          <ac:chgData name="Melanie Thomas" userId="f18c586a-207e-4287-b6e1-b54fd5aca44d" providerId="ADAL" clId="{0C63C250-0D9B-44B8-A518-989A702E8059}" dt="2025-09-03T16:34:09.079" v="1041" actId="26606"/>
          <ac:spMkLst>
            <pc:docMk/>
            <pc:sldMk cId="175569805" sldId="278"/>
            <ac:spMk id="30" creationId="{665DBBEF-238B-476B-96AB-8AAC3224ECEA}"/>
          </ac:spMkLst>
        </pc:spChg>
        <pc:spChg chg="add">
          <ac:chgData name="Melanie Thomas" userId="f18c586a-207e-4287-b6e1-b54fd5aca44d" providerId="ADAL" clId="{0C63C250-0D9B-44B8-A518-989A702E8059}" dt="2025-09-03T16:34:09.079" v="1041" actId="26606"/>
          <ac:spMkLst>
            <pc:docMk/>
            <pc:sldMk cId="175569805" sldId="278"/>
            <ac:spMk id="32" creationId="{3FCFB1DE-0B7E-48CC-BA90-B2AB0889F9D6}"/>
          </ac:spMkLst>
        </pc:spChg>
        <pc:picChg chg="mod">
          <ac:chgData name="Melanie Thomas" userId="f18c586a-207e-4287-b6e1-b54fd5aca44d" providerId="ADAL" clId="{0C63C250-0D9B-44B8-A518-989A702E8059}" dt="2025-09-03T16:34:09.079" v="1041" actId="26606"/>
          <ac:picMkLst>
            <pc:docMk/>
            <pc:sldMk cId="175569805" sldId="278"/>
            <ac:picMk id="4" creationId="{668096F3-1F25-F8B9-9D9D-FD44D186A63C}"/>
          </ac:picMkLst>
        </pc:picChg>
      </pc:sldChg>
      <pc:sldChg chg="addSp delSp modSp mod ord delAnim modAnim">
        <pc:chgData name="Melanie Thomas" userId="f18c586a-207e-4287-b6e1-b54fd5aca44d" providerId="ADAL" clId="{0C63C250-0D9B-44B8-A518-989A702E8059}" dt="2025-09-03T16:50:42.788" v="1404"/>
        <pc:sldMkLst>
          <pc:docMk/>
          <pc:sldMk cId="3164850080" sldId="279"/>
        </pc:sldMkLst>
        <pc:spChg chg="del mod">
          <ac:chgData name="Melanie Thomas" userId="f18c586a-207e-4287-b6e1-b54fd5aca44d" providerId="ADAL" clId="{0C63C250-0D9B-44B8-A518-989A702E8059}" dt="2025-09-03T16:48:05.443" v="1385" actId="478"/>
          <ac:spMkLst>
            <pc:docMk/>
            <pc:sldMk cId="3164850080" sldId="279"/>
            <ac:spMk id="2" creationId="{5C8D7226-B95C-7925-4D0A-55B3988C8246}"/>
          </ac:spMkLst>
        </pc:spChg>
        <pc:spChg chg="del mod ord">
          <ac:chgData name="Melanie Thomas" userId="f18c586a-207e-4287-b6e1-b54fd5aca44d" providerId="ADAL" clId="{0C63C250-0D9B-44B8-A518-989A702E8059}" dt="2025-09-03T16:49:05.273" v="1395" actId="478"/>
          <ac:spMkLst>
            <pc:docMk/>
            <pc:sldMk cId="3164850080" sldId="279"/>
            <ac:spMk id="3" creationId="{2D36F5D7-94CC-6150-5BF6-A6D1B8CDBEEC}"/>
          </ac:spMkLst>
        </pc:spChg>
        <pc:spChg chg="add mod ord">
          <ac:chgData name="Melanie Thomas" userId="f18c586a-207e-4287-b6e1-b54fd5aca44d" providerId="ADAL" clId="{0C63C250-0D9B-44B8-A518-989A702E8059}" dt="2025-09-03T16:49:37.082" v="1398" actId="26606"/>
          <ac:spMkLst>
            <pc:docMk/>
            <pc:sldMk cId="3164850080" sldId="279"/>
            <ac:spMk id="5" creationId="{7D3979BD-B8D8-6F8C-A29B-E5BD6FAA7303}"/>
          </ac:spMkLst>
        </pc:spChg>
        <pc:spChg chg="add del mod">
          <ac:chgData name="Melanie Thomas" userId="f18c586a-207e-4287-b6e1-b54fd5aca44d" providerId="ADAL" clId="{0C63C250-0D9B-44B8-A518-989A702E8059}" dt="2025-09-03T16:50:20.913" v="1400" actId="478"/>
          <ac:spMkLst>
            <pc:docMk/>
            <pc:sldMk cId="3164850080" sldId="279"/>
            <ac:spMk id="9" creationId="{31242F9B-6E89-3766-FFC3-2E136DA2AFD3}"/>
          </ac:spMkLst>
        </pc:spChg>
        <pc:spChg chg="add mod">
          <ac:chgData name="Melanie Thomas" userId="f18c586a-207e-4287-b6e1-b54fd5aca44d" providerId="ADAL" clId="{0C63C250-0D9B-44B8-A518-989A702E8059}" dt="2025-09-03T16:50:36.596" v="1402" actId="1076"/>
          <ac:spMkLst>
            <pc:docMk/>
            <pc:sldMk cId="3164850080" sldId="279"/>
            <ac:spMk id="11" creationId="{0925A305-D865-6266-9ACC-F0C1DE8A8663}"/>
          </ac:spMkLst>
        </pc:spChg>
        <pc:spChg chg="del">
          <ac:chgData name="Melanie Thomas" userId="f18c586a-207e-4287-b6e1-b54fd5aca44d" providerId="ADAL" clId="{0C63C250-0D9B-44B8-A518-989A702E8059}" dt="2025-09-03T16:48:21.292" v="1388" actId="26606"/>
          <ac:spMkLst>
            <pc:docMk/>
            <pc:sldMk cId="3164850080" sldId="279"/>
            <ac:spMk id="22" creationId="{C2554CA6-288E-4202-BC52-2E5A8F0C0AED}"/>
          </ac:spMkLst>
        </pc:spChg>
        <pc:spChg chg="del">
          <ac:chgData name="Melanie Thomas" userId="f18c586a-207e-4287-b6e1-b54fd5aca44d" providerId="ADAL" clId="{0C63C250-0D9B-44B8-A518-989A702E8059}" dt="2025-09-03T16:48:21.292" v="1388" actId="26606"/>
          <ac:spMkLst>
            <pc:docMk/>
            <pc:sldMk cId="3164850080" sldId="279"/>
            <ac:spMk id="24" creationId="{B10BB131-AC8E-4A8E-A5D1-36260F720C3B}"/>
          </ac:spMkLst>
        </pc:spChg>
        <pc:spChg chg="del">
          <ac:chgData name="Melanie Thomas" userId="f18c586a-207e-4287-b6e1-b54fd5aca44d" providerId="ADAL" clId="{0C63C250-0D9B-44B8-A518-989A702E8059}" dt="2025-09-03T16:48:21.292" v="1388" actId="26606"/>
          <ac:spMkLst>
            <pc:docMk/>
            <pc:sldMk cId="3164850080" sldId="279"/>
            <ac:spMk id="26" creationId="{5B7778FC-632E-4DCA-A7CB-0D7731CCF970}"/>
          </ac:spMkLst>
        </pc:spChg>
        <pc:spChg chg="del">
          <ac:chgData name="Melanie Thomas" userId="f18c586a-207e-4287-b6e1-b54fd5aca44d" providerId="ADAL" clId="{0C63C250-0D9B-44B8-A518-989A702E8059}" dt="2025-09-03T16:48:21.292" v="1388" actId="26606"/>
          <ac:spMkLst>
            <pc:docMk/>
            <pc:sldMk cId="3164850080" sldId="279"/>
            <ac:spMk id="28" creationId="{FA23A907-97FB-4A8F-880A-DD77401C4296}"/>
          </ac:spMkLst>
        </pc:spChg>
        <pc:spChg chg="add del">
          <ac:chgData name="Melanie Thomas" userId="f18c586a-207e-4287-b6e1-b54fd5aca44d" providerId="ADAL" clId="{0C63C250-0D9B-44B8-A518-989A702E8059}" dt="2025-09-03T16:48:49.069" v="1393" actId="26606"/>
          <ac:spMkLst>
            <pc:docMk/>
            <pc:sldMk cId="3164850080" sldId="279"/>
            <ac:spMk id="33" creationId="{362810D9-2C5A-477D-949C-C191895477F3}"/>
          </ac:spMkLst>
        </pc:spChg>
        <pc:spChg chg="add del">
          <ac:chgData name="Melanie Thomas" userId="f18c586a-207e-4287-b6e1-b54fd5aca44d" providerId="ADAL" clId="{0C63C250-0D9B-44B8-A518-989A702E8059}" dt="2025-09-03T16:48:49.069" v="1393" actId="26606"/>
          <ac:spMkLst>
            <pc:docMk/>
            <pc:sldMk cId="3164850080" sldId="279"/>
            <ac:spMk id="35" creationId="{081E4A58-353D-44AE-B2FC-2A74E2E400F7}"/>
          </ac:spMkLst>
        </pc:spChg>
        <pc:spChg chg="add del">
          <ac:chgData name="Melanie Thomas" userId="f18c586a-207e-4287-b6e1-b54fd5aca44d" providerId="ADAL" clId="{0C63C250-0D9B-44B8-A518-989A702E8059}" dt="2025-09-03T16:49:37.082" v="1398" actId="26606"/>
          <ac:spMkLst>
            <pc:docMk/>
            <pc:sldMk cId="3164850080" sldId="279"/>
            <ac:spMk id="40" creationId="{362810D9-2C5A-477D-949C-C191895477F3}"/>
          </ac:spMkLst>
        </pc:spChg>
        <pc:spChg chg="add del">
          <ac:chgData name="Melanie Thomas" userId="f18c586a-207e-4287-b6e1-b54fd5aca44d" providerId="ADAL" clId="{0C63C250-0D9B-44B8-A518-989A702E8059}" dt="2025-09-03T16:49:37.082" v="1398" actId="26606"/>
          <ac:spMkLst>
            <pc:docMk/>
            <pc:sldMk cId="3164850080" sldId="279"/>
            <ac:spMk id="42" creationId="{081E4A58-353D-44AE-B2FC-2A74E2E400F7}"/>
          </ac:spMkLst>
        </pc:spChg>
        <pc:spChg chg="add">
          <ac:chgData name="Melanie Thomas" userId="f18c586a-207e-4287-b6e1-b54fd5aca44d" providerId="ADAL" clId="{0C63C250-0D9B-44B8-A518-989A702E8059}" dt="2025-09-03T16:49:37.082" v="1398" actId="26606"/>
          <ac:spMkLst>
            <pc:docMk/>
            <pc:sldMk cId="3164850080" sldId="279"/>
            <ac:spMk id="47" creationId="{362810D9-2C5A-477D-949C-C191895477F3}"/>
          </ac:spMkLst>
        </pc:spChg>
        <pc:spChg chg="add">
          <ac:chgData name="Melanie Thomas" userId="f18c586a-207e-4287-b6e1-b54fd5aca44d" providerId="ADAL" clId="{0C63C250-0D9B-44B8-A518-989A702E8059}" dt="2025-09-03T16:49:37.082" v="1398" actId="26606"/>
          <ac:spMkLst>
            <pc:docMk/>
            <pc:sldMk cId="3164850080" sldId="279"/>
            <ac:spMk id="49" creationId="{081E4A58-353D-44AE-B2FC-2A74E2E400F7}"/>
          </ac:spMkLst>
        </pc:spChg>
        <pc:picChg chg="add mod">
          <ac:chgData name="Melanie Thomas" userId="f18c586a-207e-4287-b6e1-b54fd5aca44d" providerId="ADAL" clId="{0C63C250-0D9B-44B8-A518-989A702E8059}" dt="2025-09-03T16:48:34.480" v="1391" actId="27614"/>
          <ac:picMkLst>
            <pc:docMk/>
            <pc:sldMk cId="3164850080" sldId="279"/>
            <ac:picMk id="7" creationId="{C20FAF67-2DFF-1A9A-3579-D12EDC9B40A4}"/>
          </ac:picMkLst>
        </pc:picChg>
      </pc:sldChg>
      <pc:sldChg chg="ord">
        <pc:chgData name="Melanie Thomas" userId="f18c586a-207e-4287-b6e1-b54fd5aca44d" providerId="ADAL" clId="{0C63C250-0D9B-44B8-A518-989A702E8059}" dt="2025-09-03T16:36:16.062" v="1102"/>
        <pc:sldMkLst>
          <pc:docMk/>
          <pc:sldMk cId="1679355560" sldId="280"/>
        </pc:sldMkLst>
      </pc:sldChg>
      <pc:sldChg chg="ord">
        <pc:chgData name="Melanie Thomas" userId="f18c586a-207e-4287-b6e1-b54fd5aca44d" providerId="ADAL" clId="{0C63C250-0D9B-44B8-A518-989A702E8059}" dt="2025-09-03T16:36:37.283" v="1106"/>
        <pc:sldMkLst>
          <pc:docMk/>
          <pc:sldMk cId="1541206323" sldId="281"/>
        </pc:sldMkLst>
      </pc:sldChg>
      <pc:sldChg chg="ord">
        <pc:chgData name="Melanie Thomas" userId="f18c586a-207e-4287-b6e1-b54fd5aca44d" providerId="ADAL" clId="{0C63C250-0D9B-44B8-A518-989A702E8059}" dt="2025-09-03T16:36:58.297" v="1112"/>
        <pc:sldMkLst>
          <pc:docMk/>
          <pc:sldMk cId="4062141631" sldId="282"/>
        </pc:sldMkLst>
      </pc:sldChg>
      <pc:sldChg chg="ord">
        <pc:chgData name="Melanie Thomas" userId="f18c586a-207e-4287-b6e1-b54fd5aca44d" providerId="ADAL" clId="{0C63C250-0D9B-44B8-A518-989A702E8059}" dt="2025-09-03T16:37:19.004" v="1118"/>
        <pc:sldMkLst>
          <pc:docMk/>
          <pc:sldMk cId="1726788960" sldId="283"/>
        </pc:sldMkLst>
      </pc:sldChg>
      <pc:sldChg chg="ord">
        <pc:chgData name="Melanie Thomas" userId="f18c586a-207e-4287-b6e1-b54fd5aca44d" providerId="ADAL" clId="{0C63C250-0D9B-44B8-A518-989A702E8059}" dt="2025-09-03T16:37:44.689" v="1126"/>
        <pc:sldMkLst>
          <pc:docMk/>
          <pc:sldMk cId="1711219491" sldId="284"/>
        </pc:sldMkLst>
      </pc:sldChg>
      <pc:sldChg chg="ord">
        <pc:chgData name="Melanie Thomas" userId="f18c586a-207e-4287-b6e1-b54fd5aca44d" providerId="ADAL" clId="{0C63C250-0D9B-44B8-A518-989A702E8059}" dt="2025-09-03T16:38:04.725" v="1134"/>
        <pc:sldMkLst>
          <pc:docMk/>
          <pc:sldMk cId="2814871120" sldId="285"/>
        </pc:sldMkLst>
      </pc:sldChg>
      <pc:sldChg chg="ord">
        <pc:chgData name="Melanie Thomas" userId="f18c586a-207e-4287-b6e1-b54fd5aca44d" providerId="ADAL" clId="{0C63C250-0D9B-44B8-A518-989A702E8059}" dt="2025-09-03T16:38:28.040" v="1140"/>
        <pc:sldMkLst>
          <pc:docMk/>
          <pc:sldMk cId="1036516718" sldId="286"/>
        </pc:sldMkLst>
      </pc:sldChg>
      <pc:sldChg chg="ord">
        <pc:chgData name="Melanie Thomas" userId="f18c586a-207e-4287-b6e1-b54fd5aca44d" providerId="ADAL" clId="{0C63C250-0D9B-44B8-A518-989A702E8059}" dt="2025-09-03T16:38:48.919" v="1146"/>
        <pc:sldMkLst>
          <pc:docMk/>
          <pc:sldMk cId="1297820168" sldId="287"/>
        </pc:sldMkLst>
      </pc:sldChg>
      <pc:sldChg chg="ord">
        <pc:chgData name="Melanie Thomas" userId="f18c586a-207e-4287-b6e1-b54fd5aca44d" providerId="ADAL" clId="{0C63C250-0D9B-44B8-A518-989A702E8059}" dt="2025-09-03T16:39:13.570" v="1156"/>
        <pc:sldMkLst>
          <pc:docMk/>
          <pc:sldMk cId="515877971" sldId="288"/>
        </pc:sldMkLst>
      </pc:sldChg>
      <pc:sldChg chg="ord">
        <pc:chgData name="Melanie Thomas" userId="f18c586a-207e-4287-b6e1-b54fd5aca44d" providerId="ADAL" clId="{0C63C250-0D9B-44B8-A518-989A702E8059}" dt="2025-09-03T16:39:37.093" v="1166"/>
        <pc:sldMkLst>
          <pc:docMk/>
          <pc:sldMk cId="1127515913" sldId="295"/>
        </pc:sldMkLst>
      </pc:sldChg>
      <pc:sldChg chg="addSp delSp modSp mod">
        <pc:chgData name="Melanie Thomas" userId="f18c586a-207e-4287-b6e1-b54fd5aca44d" providerId="ADAL" clId="{0C63C250-0D9B-44B8-A518-989A702E8059}" dt="2025-09-03T16:17:41.739" v="807" actId="26606"/>
        <pc:sldMkLst>
          <pc:docMk/>
          <pc:sldMk cId="929037183" sldId="298"/>
        </pc:sldMkLst>
        <pc:spChg chg="mod">
          <ac:chgData name="Melanie Thomas" userId="f18c586a-207e-4287-b6e1-b54fd5aca44d" providerId="ADAL" clId="{0C63C250-0D9B-44B8-A518-989A702E8059}" dt="2025-09-03T16:17:41.739" v="807" actId="26606"/>
          <ac:spMkLst>
            <pc:docMk/>
            <pc:sldMk cId="929037183" sldId="298"/>
            <ac:spMk id="2" creationId="{CB7A861D-AA1A-FA1A-E7FA-A091CC0DD95F}"/>
          </ac:spMkLst>
        </pc:spChg>
        <pc:spChg chg="del">
          <ac:chgData name="Melanie Thomas" userId="f18c586a-207e-4287-b6e1-b54fd5aca44d" providerId="ADAL" clId="{0C63C250-0D9B-44B8-A518-989A702E8059}" dt="2025-09-03T16:17:41.739" v="807" actId="26606"/>
          <ac:spMkLst>
            <pc:docMk/>
            <pc:sldMk cId="929037183" sldId="298"/>
            <ac:spMk id="8" creationId="{8E2CC403-21CD-41DF-BAC4-329D7FF03C5C}"/>
          </ac:spMkLst>
        </pc:spChg>
        <pc:spChg chg="del">
          <ac:chgData name="Melanie Thomas" userId="f18c586a-207e-4287-b6e1-b54fd5aca44d" providerId="ADAL" clId="{0C63C250-0D9B-44B8-A518-989A702E8059}" dt="2025-09-03T16:17:41.739" v="807" actId="26606"/>
          <ac:spMkLst>
            <pc:docMk/>
            <pc:sldMk cId="929037183" sldId="298"/>
            <ac:spMk id="15" creationId="{7653717E-6F8C-43E0-9893-C03AE87D18D6}"/>
          </ac:spMkLst>
        </pc:spChg>
        <pc:spChg chg="del">
          <ac:chgData name="Melanie Thomas" userId="f18c586a-207e-4287-b6e1-b54fd5aca44d" providerId="ADAL" clId="{0C63C250-0D9B-44B8-A518-989A702E8059}" dt="2025-09-03T16:17:41.739" v="807" actId="26606"/>
          <ac:spMkLst>
            <pc:docMk/>
            <pc:sldMk cId="929037183" sldId="298"/>
            <ac:spMk id="17" creationId="{35BB14B4-EC3F-47C7-9AF3-B0E017B75C42}"/>
          </ac:spMkLst>
        </pc:spChg>
        <pc:spChg chg="add">
          <ac:chgData name="Melanie Thomas" userId="f18c586a-207e-4287-b6e1-b54fd5aca44d" providerId="ADAL" clId="{0C63C250-0D9B-44B8-A518-989A702E8059}" dt="2025-09-03T16:17:41.739" v="807" actId="26606"/>
          <ac:spMkLst>
            <pc:docMk/>
            <pc:sldMk cId="929037183" sldId="298"/>
            <ac:spMk id="22" creationId="{5E7AA7E8-8006-4E1F-A566-FCF37EE6F35D}"/>
          </ac:spMkLst>
        </pc:spChg>
        <pc:grpChg chg="del">
          <ac:chgData name="Melanie Thomas" userId="f18c586a-207e-4287-b6e1-b54fd5aca44d" providerId="ADAL" clId="{0C63C250-0D9B-44B8-A518-989A702E8059}" dt="2025-09-03T16:17:41.739" v="807" actId="26606"/>
          <ac:grpSpMkLst>
            <pc:docMk/>
            <pc:sldMk cId="929037183" sldId="298"/>
            <ac:grpSpMk id="10" creationId="{B13AA5FE-3FFC-4725-9ADD-E428544EC61B}"/>
          </ac:grpSpMkLst>
        </pc:grpChg>
        <pc:cxnChg chg="add">
          <ac:chgData name="Melanie Thomas" userId="f18c586a-207e-4287-b6e1-b54fd5aca44d" providerId="ADAL" clId="{0C63C250-0D9B-44B8-A518-989A702E8059}" dt="2025-09-03T16:17:41.739" v="807" actId="26606"/>
          <ac:cxnSpMkLst>
            <pc:docMk/>
            <pc:sldMk cId="929037183" sldId="298"/>
            <ac:cxnSpMk id="24" creationId="{56020367-4FD5-4596-8E10-C5F095CD8DBF}"/>
          </ac:cxnSpMkLst>
        </pc:cxnChg>
      </pc:sldChg>
      <pc:sldChg chg="addSp delSp modSp mod modAnim">
        <pc:chgData name="Melanie Thomas" userId="f18c586a-207e-4287-b6e1-b54fd5aca44d" providerId="ADAL" clId="{0C63C250-0D9B-44B8-A518-989A702E8059}" dt="2025-09-03T16:20:46.369" v="830" actId="478"/>
        <pc:sldMkLst>
          <pc:docMk/>
          <pc:sldMk cId="3820756208" sldId="318"/>
        </pc:sldMkLst>
        <pc:spChg chg="del">
          <ac:chgData name="Melanie Thomas" userId="f18c586a-207e-4287-b6e1-b54fd5aca44d" providerId="ADAL" clId="{0C63C250-0D9B-44B8-A518-989A702E8059}" dt="2025-09-03T16:20:46.369" v="830" actId="478"/>
          <ac:spMkLst>
            <pc:docMk/>
            <pc:sldMk cId="3820756208" sldId="318"/>
            <ac:spMk id="2" creationId="{B44CD705-54E5-2004-860C-2FA8C7D76DB5}"/>
          </ac:spMkLst>
        </pc:spChg>
        <pc:spChg chg="mod">
          <ac:chgData name="Melanie Thomas" userId="f18c586a-207e-4287-b6e1-b54fd5aca44d" providerId="ADAL" clId="{0C63C250-0D9B-44B8-A518-989A702E8059}" dt="2025-09-03T16:19:16.492" v="826" actId="20577"/>
          <ac:spMkLst>
            <pc:docMk/>
            <pc:sldMk cId="3820756208" sldId="318"/>
            <ac:spMk id="3" creationId="{E9785EA3-CAA6-6946-36EA-29CF62C6CCA9}"/>
          </ac:spMkLst>
        </pc:spChg>
        <pc:spChg chg="add mod">
          <ac:chgData name="Melanie Thomas" userId="f18c586a-207e-4287-b6e1-b54fd5aca44d" providerId="ADAL" clId="{0C63C250-0D9B-44B8-A518-989A702E8059}" dt="2025-09-03T16:20:46.369" v="830" actId="478"/>
          <ac:spMkLst>
            <pc:docMk/>
            <pc:sldMk cId="3820756208" sldId="318"/>
            <ac:spMk id="6" creationId="{E2E0F7F9-869C-5C7A-78FC-8AC9D3FBC305}"/>
          </ac:spMkLst>
        </pc:spChg>
      </pc:sldChg>
      <pc:sldChg chg="addSp delSp modSp mod">
        <pc:chgData name="Melanie Thomas" userId="f18c586a-207e-4287-b6e1-b54fd5aca44d" providerId="ADAL" clId="{0C63C250-0D9B-44B8-A518-989A702E8059}" dt="2025-09-03T16:18:04.991" v="808" actId="26606"/>
        <pc:sldMkLst>
          <pc:docMk/>
          <pc:sldMk cId="332248355" sldId="325"/>
        </pc:sldMkLst>
        <pc:spChg chg="mod">
          <ac:chgData name="Melanie Thomas" userId="f18c586a-207e-4287-b6e1-b54fd5aca44d" providerId="ADAL" clId="{0C63C250-0D9B-44B8-A518-989A702E8059}" dt="2025-09-03T16:18:04.991" v="808" actId="26606"/>
          <ac:spMkLst>
            <pc:docMk/>
            <pc:sldMk cId="332248355" sldId="325"/>
            <ac:spMk id="2" creationId="{4B07D04E-BF3A-9494-2D8C-9D76D7775593}"/>
          </ac:spMkLst>
        </pc:spChg>
        <pc:spChg chg="mod">
          <ac:chgData name="Melanie Thomas" userId="f18c586a-207e-4287-b6e1-b54fd5aca44d" providerId="ADAL" clId="{0C63C250-0D9B-44B8-A518-989A702E8059}" dt="2025-09-03T16:18:04.991" v="808" actId="26606"/>
          <ac:spMkLst>
            <pc:docMk/>
            <pc:sldMk cId="332248355" sldId="325"/>
            <ac:spMk id="3" creationId="{EC3AEA46-72E7-3A37-B06A-6B45F27D413A}"/>
          </ac:spMkLst>
        </pc:spChg>
        <pc:spChg chg="del">
          <ac:chgData name="Melanie Thomas" userId="f18c586a-207e-4287-b6e1-b54fd5aca44d" providerId="ADAL" clId="{0C63C250-0D9B-44B8-A518-989A702E8059}" dt="2025-09-03T16:18:04.991" v="808" actId="26606"/>
          <ac:spMkLst>
            <pc:docMk/>
            <pc:sldMk cId="332248355" sldId="325"/>
            <ac:spMk id="9" creationId="{058A14AF-9FB5-4CC7-BA35-E8E85D3EDF0E}"/>
          </ac:spMkLst>
        </pc:spChg>
        <pc:spChg chg="del">
          <ac:chgData name="Melanie Thomas" userId="f18c586a-207e-4287-b6e1-b54fd5aca44d" providerId="ADAL" clId="{0C63C250-0D9B-44B8-A518-989A702E8059}" dt="2025-09-03T16:18:04.991" v="808" actId="26606"/>
          <ac:spMkLst>
            <pc:docMk/>
            <pc:sldMk cId="332248355" sldId="325"/>
            <ac:spMk id="11" creationId="{3A9A4357-BD1D-4622-A4FE-766E6AB8DE84}"/>
          </ac:spMkLst>
        </pc:spChg>
        <pc:spChg chg="del">
          <ac:chgData name="Melanie Thomas" userId="f18c586a-207e-4287-b6e1-b54fd5aca44d" providerId="ADAL" clId="{0C63C250-0D9B-44B8-A518-989A702E8059}" dt="2025-09-03T16:18:04.991" v="808" actId="26606"/>
          <ac:spMkLst>
            <pc:docMk/>
            <pc:sldMk cId="332248355" sldId="325"/>
            <ac:spMk id="13" creationId="{E659831F-0D9A-4C63-9EBB-8435B85A440F}"/>
          </ac:spMkLst>
        </pc:spChg>
        <pc:spChg chg="del">
          <ac:chgData name="Melanie Thomas" userId="f18c586a-207e-4287-b6e1-b54fd5aca44d" providerId="ADAL" clId="{0C63C250-0D9B-44B8-A518-989A702E8059}" dt="2025-09-03T16:18:04.991" v="808" actId="26606"/>
          <ac:spMkLst>
            <pc:docMk/>
            <pc:sldMk cId="332248355" sldId="325"/>
            <ac:spMk id="15" creationId="{E6995CE5-F890-4ABA-82A2-26507CE8D2A3}"/>
          </ac:spMkLst>
        </pc:spChg>
        <pc:spChg chg="add">
          <ac:chgData name="Melanie Thomas" userId="f18c586a-207e-4287-b6e1-b54fd5aca44d" providerId="ADAL" clId="{0C63C250-0D9B-44B8-A518-989A702E8059}" dt="2025-09-03T16:18:04.991" v="808" actId="26606"/>
          <ac:spMkLst>
            <pc:docMk/>
            <pc:sldMk cId="332248355" sldId="325"/>
            <ac:spMk id="20" creationId="{743AA782-23D1-4521-8CAD-47662984AA08}"/>
          </ac:spMkLst>
        </pc:spChg>
        <pc:spChg chg="add">
          <ac:chgData name="Melanie Thomas" userId="f18c586a-207e-4287-b6e1-b54fd5aca44d" providerId="ADAL" clId="{0C63C250-0D9B-44B8-A518-989A702E8059}" dt="2025-09-03T16:18:04.991" v="808" actId="26606"/>
          <ac:spMkLst>
            <pc:docMk/>
            <pc:sldMk cId="332248355" sldId="325"/>
            <ac:spMk id="22" creationId="{71877DBC-BB60-40F0-AC93-2ACDBAAE60CE}"/>
          </ac:spMkLst>
        </pc:spChg>
        <pc:picChg chg="mod">
          <ac:chgData name="Melanie Thomas" userId="f18c586a-207e-4287-b6e1-b54fd5aca44d" providerId="ADAL" clId="{0C63C250-0D9B-44B8-A518-989A702E8059}" dt="2025-09-03T16:18:04.991" v="808" actId="26606"/>
          <ac:picMkLst>
            <pc:docMk/>
            <pc:sldMk cId="332248355" sldId="325"/>
            <ac:picMk id="4" creationId="{0A9B3BAC-9928-1F5C-C26D-BFC92C0E5864}"/>
          </ac:picMkLst>
        </pc:picChg>
      </pc:sldChg>
      <pc:sldChg chg="addSp modSp mod">
        <pc:chgData name="Melanie Thomas" userId="f18c586a-207e-4287-b6e1-b54fd5aca44d" providerId="ADAL" clId="{0C63C250-0D9B-44B8-A518-989A702E8059}" dt="2025-09-03T16:10:20.867" v="213" actId="26606"/>
        <pc:sldMkLst>
          <pc:docMk/>
          <pc:sldMk cId="150332772" sldId="330"/>
        </pc:sldMkLst>
        <pc:spChg chg="mod">
          <ac:chgData name="Melanie Thomas" userId="f18c586a-207e-4287-b6e1-b54fd5aca44d" providerId="ADAL" clId="{0C63C250-0D9B-44B8-A518-989A702E8059}" dt="2025-09-03T16:10:20.867" v="213" actId="26606"/>
          <ac:spMkLst>
            <pc:docMk/>
            <pc:sldMk cId="150332772" sldId="330"/>
            <ac:spMk id="2" creationId="{00000000-0000-0000-0000-000000000000}"/>
          </ac:spMkLst>
        </pc:spChg>
        <pc:spChg chg="mod">
          <ac:chgData name="Melanie Thomas" userId="f18c586a-207e-4287-b6e1-b54fd5aca44d" providerId="ADAL" clId="{0C63C250-0D9B-44B8-A518-989A702E8059}" dt="2025-09-03T16:10:20.867" v="213" actId="26606"/>
          <ac:spMkLst>
            <pc:docMk/>
            <pc:sldMk cId="150332772" sldId="330"/>
            <ac:spMk id="5" creationId="{00000000-0000-0000-0000-000000000000}"/>
          </ac:spMkLst>
        </pc:spChg>
        <pc:spChg chg="add">
          <ac:chgData name="Melanie Thomas" userId="f18c586a-207e-4287-b6e1-b54fd5aca44d" providerId="ADAL" clId="{0C63C250-0D9B-44B8-A518-989A702E8059}" dt="2025-09-03T16:10:20.867" v="213" actId="26606"/>
          <ac:spMkLst>
            <pc:docMk/>
            <pc:sldMk cId="150332772" sldId="330"/>
            <ac:spMk id="30729" creationId="{873DDF9D-E27C-4E23-A1E8-CA352535F7C9}"/>
          </ac:spMkLst>
        </pc:spChg>
        <pc:spChg chg="add">
          <ac:chgData name="Melanie Thomas" userId="f18c586a-207e-4287-b6e1-b54fd5aca44d" providerId="ADAL" clId="{0C63C250-0D9B-44B8-A518-989A702E8059}" dt="2025-09-03T16:10:20.867" v="213" actId="26606"/>
          <ac:spMkLst>
            <pc:docMk/>
            <pc:sldMk cId="150332772" sldId="330"/>
            <ac:spMk id="30731" creationId="{4C6B5652-C661-4C58-B937-F0F490F7FCB2}"/>
          </ac:spMkLst>
        </pc:spChg>
        <pc:spChg chg="add">
          <ac:chgData name="Melanie Thomas" userId="f18c586a-207e-4287-b6e1-b54fd5aca44d" providerId="ADAL" clId="{0C63C250-0D9B-44B8-A518-989A702E8059}" dt="2025-09-03T16:10:20.867" v="213" actId="26606"/>
          <ac:spMkLst>
            <pc:docMk/>
            <pc:sldMk cId="150332772" sldId="330"/>
            <ac:spMk id="30733" creationId="{0B936867-6407-43FB-9DE6-1B0879D0CB31}"/>
          </ac:spMkLst>
        </pc:spChg>
        <pc:spChg chg="add">
          <ac:chgData name="Melanie Thomas" userId="f18c586a-207e-4287-b6e1-b54fd5aca44d" providerId="ADAL" clId="{0C63C250-0D9B-44B8-A518-989A702E8059}" dt="2025-09-03T16:10:20.867" v="213" actId="26606"/>
          <ac:spMkLst>
            <pc:docMk/>
            <pc:sldMk cId="150332772" sldId="330"/>
            <ac:spMk id="30735" creationId="{ACD0B258-678B-4A8C-894F-848AF24A1922}"/>
          </ac:spMkLst>
        </pc:spChg>
        <pc:spChg chg="add">
          <ac:chgData name="Melanie Thomas" userId="f18c586a-207e-4287-b6e1-b54fd5aca44d" providerId="ADAL" clId="{0C63C250-0D9B-44B8-A518-989A702E8059}" dt="2025-09-03T16:10:20.867" v="213" actId="26606"/>
          <ac:spMkLst>
            <pc:docMk/>
            <pc:sldMk cId="150332772" sldId="330"/>
            <ac:spMk id="30737" creationId="{2F003F3F-F118-41D2-AA3F-74DB0D1970BB}"/>
          </ac:spMkLst>
        </pc:spChg>
        <pc:spChg chg="add">
          <ac:chgData name="Melanie Thomas" userId="f18c586a-207e-4287-b6e1-b54fd5aca44d" providerId="ADAL" clId="{0C63C250-0D9B-44B8-A518-989A702E8059}" dt="2025-09-03T16:10:20.867" v="213" actId="26606"/>
          <ac:spMkLst>
            <pc:docMk/>
            <pc:sldMk cId="150332772" sldId="330"/>
            <ac:spMk id="30739" creationId="{C8D58395-74AF-401A-AF2F-76B6FCF71DFE}"/>
          </ac:spMkLst>
        </pc:spChg>
        <pc:picChg chg="mod">
          <ac:chgData name="Melanie Thomas" userId="f18c586a-207e-4287-b6e1-b54fd5aca44d" providerId="ADAL" clId="{0C63C250-0D9B-44B8-A518-989A702E8059}" dt="2025-09-03T16:10:20.867" v="213" actId="26606"/>
          <ac:picMkLst>
            <pc:docMk/>
            <pc:sldMk cId="150332772" sldId="330"/>
            <ac:picMk id="30722" creationId="{901AD018-CE5A-8A49-A944-EDFBC72B86E6}"/>
          </ac:picMkLst>
        </pc:picChg>
        <pc:picChg chg="mod ord">
          <ac:chgData name="Melanie Thomas" userId="f18c586a-207e-4287-b6e1-b54fd5aca44d" providerId="ADAL" clId="{0C63C250-0D9B-44B8-A518-989A702E8059}" dt="2025-09-03T16:10:20.867" v="213" actId="26606"/>
          <ac:picMkLst>
            <pc:docMk/>
            <pc:sldMk cId="150332772" sldId="330"/>
            <ac:picMk id="30724" creationId="{B6AB0224-6563-F34A-8C4E-7E250268A097}"/>
          </ac:picMkLst>
        </pc:picChg>
      </pc:sldChg>
      <pc:sldChg chg="del">
        <pc:chgData name="Melanie Thomas" userId="f18c586a-207e-4287-b6e1-b54fd5aca44d" providerId="ADAL" clId="{0C63C250-0D9B-44B8-A518-989A702E8059}" dt="2025-09-03T16:40:47.400" v="1167" actId="47"/>
        <pc:sldMkLst>
          <pc:docMk/>
          <pc:sldMk cId="2093272592" sldId="333"/>
        </pc:sldMkLst>
      </pc:sldChg>
      <pc:sldChg chg="del">
        <pc:chgData name="Melanie Thomas" userId="f18c586a-207e-4287-b6e1-b54fd5aca44d" providerId="ADAL" clId="{0C63C250-0D9B-44B8-A518-989A702E8059}" dt="2025-09-03T16:41:05.656" v="1175" actId="47"/>
        <pc:sldMkLst>
          <pc:docMk/>
          <pc:sldMk cId="914107137" sldId="334"/>
        </pc:sldMkLst>
      </pc:sldChg>
      <pc:sldChg chg="del">
        <pc:chgData name="Melanie Thomas" userId="f18c586a-207e-4287-b6e1-b54fd5aca44d" providerId="ADAL" clId="{0C63C250-0D9B-44B8-A518-989A702E8059}" dt="2025-09-03T16:41:03.244" v="1174" actId="47"/>
        <pc:sldMkLst>
          <pc:docMk/>
          <pc:sldMk cId="2477970327" sldId="335"/>
        </pc:sldMkLst>
      </pc:sldChg>
      <pc:sldChg chg="del">
        <pc:chgData name="Melanie Thomas" userId="f18c586a-207e-4287-b6e1-b54fd5aca44d" providerId="ADAL" clId="{0C63C250-0D9B-44B8-A518-989A702E8059}" dt="2025-09-03T16:41:01.270" v="1173" actId="47"/>
        <pc:sldMkLst>
          <pc:docMk/>
          <pc:sldMk cId="3894577086" sldId="336"/>
        </pc:sldMkLst>
      </pc:sldChg>
      <pc:sldChg chg="del">
        <pc:chgData name="Melanie Thomas" userId="f18c586a-207e-4287-b6e1-b54fd5aca44d" providerId="ADAL" clId="{0C63C250-0D9B-44B8-A518-989A702E8059}" dt="2025-09-03T16:40:59.697" v="1172" actId="47"/>
        <pc:sldMkLst>
          <pc:docMk/>
          <pc:sldMk cId="4115447409" sldId="337"/>
        </pc:sldMkLst>
      </pc:sldChg>
      <pc:sldChg chg="del">
        <pc:chgData name="Melanie Thomas" userId="f18c586a-207e-4287-b6e1-b54fd5aca44d" providerId="ADAL" clId="{0C63C250-0D9B-44B8-A518-989A702E8059}" dt="2025-09-03T16:40:54.818" v="1169" actId="47"/>
        <pc:sldMkLst>
          <pc:docMk/>
          <pc:sldMk cId="3449171715" sldId="338"/>
        </pc:sldMkLst>
      </pc:sldChg>
      <pc:sldChg chg="del">
        <pc:chgData name="Melanie Thomas" userId="f18c586a-207e-4287-b6e1-b54fd5aca44d" providerId="ADAL" clId="{0C63C250-0D9B-44B8-A518-989A702E8059}" dt="2025-09-03T16:40:57.982" v="1171" actId="47"/>
        <pc:sldMkLst>
          <pc:docMk/>
          <pc:sldMk cId="974993611" sldId="339"/>
        </pc:sldMkLst>
      </pc:sldChg>
      <pc:sldChg chg="del">
        <pc:chgData name="Melanie Thomas" userId="f18c586a-207e-4287-b6e1-b54fd5aca44d" providerId="ADAL" clId="{0C63C250-0D9B-44B8-A518-989A702E8059}" dt="2025-09-03T16:40:56.544" v="1170" actId="47"/>
        <pc:sldMkLst>
          <pc:docMk/>
          <pc:sldMk cId="2044612672" sldId="340"/>
        </pc:sldMkLst>
      </pc:sldChg>
      <pc:sldChg chg="del">
        <pc:chgData name="Melanie Thomas" userId="f18c586a-207e-4287-b6e1-b54fd5aca44d" providerId="ADAL" clId="{0C63C250-0D9B-44B8-A518-989A702E8059}" dt="2025-09-03T16:40:53.297" v="1168" actId="47"/>
        <pc:sldMkLst>
          <pc:docMk/>
          <pc:sldMk cId="2343708871" sldId="341"/>
        </pc:sldMkLst>
      </pc:sldChg>
      <pc:sldChg chg="del">
        <pc:chgData name="Melanie Thomas" userId="f18c586a-207e-4287-b6e1-b54fd5aca44d" providerId="ADAL" clId="{0C63C250-0D9B-44B8-A518-989A702E8059}" dt="2025-09-03T16:41:37.379" v="1176" actId="47"/>
        <pc:sldMkLst>
          <pc:docMk/>
          <pc:sldMk cId="1093838520" sldId="342"/>
        </pc:sldMkLst>
      </pc:sldChg>
      <pc:sldChg chg="modSp mod">
        <pc:chgData name="Melanie Thomas" userId="f18c586a-207e-4287-b6e1-b54fd5aca44d" providerId="ADAL" clId="{0C63C250-0D9B-44B8-A518-989A702E8059}" dt="2025-09-03T16:42:20.949" v="1249" actId="20577"/>
        <pc:sldMkLst>
          <pc:docMk/>
          <pc:sldMk cId="121998899" sldId="343"/>
        </pc:sldMkLst>
        <pc:spChg chg="mod">
          <ac:chgData name="Melanie Thomas" userId="f18c586a-207e-4287-b6e1-b54fd5aca44d" providerId="ADAL" clId="{0C63C250-0D9B-44B8-A518-989A702E8059}" dt="2025-09-03T16:42:20.949" v="1249" actId="20577"/>
          <ac:spMkLst>
            <pc:docMk/>
            <pc:sldMk cId="121998899" sldId="343"/>
            <ac:spMk id="2" creationId="{8ABC1345-E9D1-A876-A655-002F1C6A6BF1}"/>
          </ac:spMkLst>
        </pc:spChg>
      </pc:sldChg>
      <pc:sldChg chg="modAnim">
        <pc:chgData name="Melanie Thomas" userId="f18c586a-207e-4287-b6e1-b54fd5aca44d" providerId="ADAL" clId="{0C63C250-0D9B-44B8-A518-989A702E8059}" dt="2025-09-03T16:10:38.374" v="214"/>
        <pc:sldMkLst>
          <pc:docMk/>
          <pc:sldMk cId="850774022" sldId="344"/>
        </pc:sldMkLst>
      </pc:sldChg>
      <pc:sldChg chg="ord">
        <pc:chgData name="Melanie Thomas" userId="f18c586a-207e-4287-b6e1-b54fd5aca44d" providerId="ADAL" clId="{0C63C250-0D9B-44B8-A518-989A702E8059}" dt="2025-09-03T16:07:34.110" v="186"/>
        <pc:sldMkLst>
          <pc:docMk/>
          <pc:sldMk cId="652223821" sldId="345"/>
        </pc:sldMkLst>
      </pc:sldChg>
      <pc:sldChg chg="ord">
        <pc:chgData name="Melanie Thomas" userId="f18c586a-207e-4287-b6e1-b54fd5aca44d" providerId="ADAL" clId="{0C63C250-0D9B-44B8-A518-989A702E8059}" dt="2025-09-03T15:53:14.972" v="40"/>
        <pc:sldMkLst>
          <pc:docMk/>
          <pc:sldMk cId="2484900752" sldId="347"/>
        </pc:sldMkLst>
      </pc:sldChg>
      <pc:sldChg chg="ord">
        <pc:chgData name="Melanie Thomas" userId="f18c586a-207e-4287-b6e1-b54fd5aca44d" providerId="ADAL" clId="{0C63C250-0D9B-44B8-A518-989A702E8059}" dt="2025-09-03T15:53:10.380" v="38"/>
        <pc:sldMkLst>
          <pc:docMk/>
          <pc:sldMk cId="37980034" sldId="348"/>
        </pc:sldMkLst>
      </pc:sldChg>
      <pc:sldChg chg="ord">
        <pc:chgData name="Melanie Thomas" userId="f18c586a-207e-4287-b6e1-b54fd5aca44d" providerId="ADAL" clId="{0C63C250-0D9B-44B8-A518-989A702E8059}" dt="2025-09-03T15:52:56.643" v="34"/>
        <pc:sldMkLst>
          <pc:docMk/>
          <pc:sldMk cId="2366437197" sldId="349"/>
        </pc:sldMkLst>
      </pc:sldChg>
      <pc:sldChg chg="addSp delSp modSp new mod ord setBg addAnim setClrOvrMap">
        <pc:chgData name="Melanie Thomas" userId="f18c586a-207e-4287-b6e1-b54fd5aca44d" providerId="ADAL" clId="{0C63C250-0D9B-44B8-A518-989A702E8059}" dt="2025-09-03T16:06:48.847" v="184"/>
        <pc:sldMkLst>
          <pc:docMk/>
          <pc:sldMk cId="1264449396" sldId="350"/>
        </pc:sldMkLst>
        <pc:spChg chg="mod">
          <ac:chgData name="Melanie Thomas" userId="f18c586a-207e-4287-b6e1-b54fd5aca44d" providerId="ADAL" clId="{0C63C250-0D9B-44B8-A518-989A702E8059}" dt="2025-09-03T16:06:40.213" v="182" actId="20577"/>
          <ac:spMkLst>
            <pc:docMk/>
            <pc:sldMk cId="1264449396" sldId="350"/>
            <ac:spMk id="2" creationId="{687268EA-6585-4F13-CB06-9E2E501833F5}"/>
          </ac:spMkLst>
        </pc:spChg>
        <pc:spChg chg="del">
          <ac:chgData name="Melanie Thomas" userId="f18c586a-207e-4287-b6e1-b54fd5aca44d" providerId="ADAL" clId="{0C63C250-0D9B-44B8-A518-989A702E8059}" dt="2025-09-03T15:56:27.473" v="107" actId="22"/>
          <ac:spMkLst>
            <pc:docMk/>
            <pc:sldMk cId="1264449396" sldId="350"/>
            <ac:spMk id="3" creationId="{F77ED342-73A5-B199-1A7B-BC90455F963C}"/>
          </ac:spMkLst>
        </pc:spChg>
        <pc:spChg chg="add del">
          <ac:chgData name="Melanie Thomas" userId="f18c586a-207e-4287-b6e1-b54fd5aca44d" providerId="ADAL" clId="{0C63C250-0D9B-44B8-A518-989A702E8059}" dt="2025-09-03T15:58:56.644" v="115" actId="26606"/>
          <ac:spMkLst>
            <pc:docMk/>
            <pc:sldMk cId="1264449396" sldId="350"/>
            <ac:spMk id="13" creationId="{EB10AC26-9FDC-FA7A-D98C-E26A8D9E8AF9}"/>
          </ac:spMkLst>
        </pc:spChg>
        <pc:spChg chg="add del">
          <ac:chgData name="Melanie Thomas" userId="f18c586a-207e-4287-b6e1-b54fd5aca44d" providerId="ADAL" clId="{0C63C250-0D9B-44B8-A518-989A702E8059}" dt="2025-09-03T15:58:56.644" v="115" actId="26606"/>
          <ac:spMkLst>
            <pc:docMk/>
            <pc:sldMk cId="1264449396" sldId="350"/>
            <ac:spMk id="16" creationId="{AD96FDFD-4E42-4A06-B8B5-768A1DB9C2A9}"/>
          </ac:spMkLst>
        </pc:spChg>
        <pc:spChg chg="add del">
          <ac:chgData name="Melanie Thomas" userId="f18c586a-207e-4287-b6e1-b54fd5aca44d" providerId="ADAL" clId="{0C63C250-0D9B-44B8-A518-989A702E8059}" dt="2025-09-03T15:59:02.195" v="117" actId="26606"/>
          <ac:spMkLst>
            <pc:docMk/>
            <pc:sldMk cId="1264449396" sldId="350"/>
            <ac:spMk id="23" creationId="{9D9CE3C4-25D7-403C-9312-F3B39099D298}"/>
          </ac:spMkLst>
        </pc:spChg>
        <pc:spChg chg="add del">
          <ac:chgData name="Melanie Thomas" userId="f18c586a-207e-4287-b6e1-b54fd5aca44d" providerId="ADAL" clId="{0C63C250-0D9B-44B8-A518-989A702E8059}" dt="2025-09-03T15:59:02.195" v="117" actId="26606"/>
          <ac:spMkLst>
            <pc:docMk/>
            <pc:sldMk cId="1264449396" sldId="350"/>
            <ac:spMk id="28" creationId="{461CF004-EE53-339E-FAEE-6AA18E5FA96A}"/>
          </ac:spMkLst>
        </pc:spChg>
        <pc:spChg chg="add del">
          <ac:chgData name="Melanie Thomas" userId="f18c586a-207e-4287-b6e1-b54fd5aca44d" providerId="ADAL" clId="{0C63C250-0D9B-44B8-A518-989A702E8059}" dt="2025-09-03T15:59:04.499" v="119" actId="26606"/>
          <ac:spMkLst>
            <pc:docMk/>
            <pc:sldMk cId="1264449396" sldId="350"/>
            <ac:spMk id="34" creationId="{AD96FDFD-4E42-4A06-B8B5-768A1DB9C2A9}"/>
          </ac:spMkLst>
        </pc:spChg>
        <pc:spChg chg="add del">
          <ac:chgData name="Melanie Thomas" userId="f18c586a-207e-4287-b6e1-b54fd5aca44d" providerId="ADAL" clId="{0C63C250-0D9B-44B8-A518-989A702E8059}" dt="2025-09-03T15:59:04.499" v="119" actId="26606"/>
          <ac:spMkLst>
            <pc:docMk/>
            <pc:sldMk cId="1264449396" sldId="350"/>
            <ac:spMk id="35" creationId="{EB10AC26-9FDC-FA7A-D98C-E26A8D9E8AF9}"/>
          </ac:spMkLst>
        </pc:spChg>
        <pc:spChg chg="add del">
          <ac:chgData name="Melanie Thomas" userId="f18c586a-207e-4287-b6e1-b54fd5aca44d" providerId="ADAL" clId="{0C63C250-0D9B-44B8-A518-989A702E8059}" dt="2025-09-03T15:59:10.175" v="121" actId="26606"/>
          <ac:spMkLst>
            <pc:docMk/>
            <pc:sldMk cId="1264449396" sldId="350"/>
            <ac:spMk id="37" creationId="{2ABE1108-6423-4E53-85A1-817683043C77}"/>
          </ac:spMkLst>
        </pc:spChg>
        <pc:spChg chg="add del">
          <ac:chgData name="Melanie Thomas" userId="f18c586a-207e-4287-b6e1-b54fd5aca44d" providerId="ADAL" clId="{0C63C250-0D9B-44B8-A518-989A702E8059}" dt="2025-09-03T15:59:10.175" v="121" actId="26606"/>
          <ac:spMkLst>
            <pc:docMk/>
            <pc:sldMk cId="1264449396" sldId="350"/>
            <ac:spMk id="38" creationId="{D897B1F1-332A-B964-8AD6-BBF36643A001}"/>
          </ac:spMkLst>
        </pc:spChg>
        <pc:spChg chg="add del">
          <ac:chgData name="Melanie Thomas" userId="f18c586a-207e-4287-b6e1-b54fd5aca44d" providerId="ADAL" clId="{0C63C250-0D9B-44B8-A518-989A702E8059}" dt="2025-09-03T16:00:52.379" v="124" actId="26606"/>
          <ac:spMkLst>
            <pc:docMk/>
            <pc:sldMk cId="1264449396" sldId="350"/>
            <ac:spMk id="40" creationId="{6804CCDD-88C7-4B43-A381-F2D8DAF62BE3}"/>
          </ac:spMkLst>
        </pc:spChg>
        <pc:spChg chg="add del">
          <ac:chgData name="Melanie Thomas" userId="f18c586a-207e-4287-b6e1-b54fd5aca44d" providerId="ADAL" clId="{0C63C250-0D9B-44B8-A518-989A702E8059}" dt="2025-09-03T16:00:52.379" v="124" actId="26606"/>
          <ac:spMkLst>
            <pc:docMk/>
            <pc:sldMk cId="1264449396" sldId="350"/>
            <ac:spMk id="41" creationId="{BBECEAC1-4BBC-4815-B44E-D9B231A3FC16}"/>
          </ac:spMkLst>
        </pc:spChg>
        <pc:spChg chg="add del">
          <ac:chgData name="Melanie Thomas" userId="f18c586a-207e-4287-b6e1-b54fd5aca44d" providerId="ADAL" clId="{0C63C250-0D9B-44B8-A518-989A702E8059}" dt="2025-09-03T16:00:48.446" v="123" actId="22"/>
          <ac:spMkLst>
            <pc:docMk/>
            <pc:sldMk cId="1264449396" sldId="350"/>
            <ac:spMk id="42" creationId="{45F6E78E-6E46-6FB2-78E0-EF4FB047E8B8}"/>
          </ac:spMkLst>
        </pc:spChg>
        <pc:spChg chg="add del mod ord">
          <ac:chgData name="Melanie Thomas" userId="f18c586a-207e-4287-b6e1-b54fd5aca44d" providerId="ADAL" clId="{0C63C250-0D9B-44B8-A518-989A702E8059}" dt="2025-09-03T16:02:52.803" v="131" actId="22"/>
          <ac:spMkLst>
            <pc:docMk/>
            <pc:sldMk cId="1264449396" sldId="350"/>
            <ac:spMk id="45" creationId="{42F46BF2-FD17-7632-5B87-3AE27615A8B2}"/>
          </ac:spMkLst>
        </pc:spChg>
        <pc:spChg chg="add del">
          <ac:chgData name="Melanie Thomas" userId="f18c586a-207e-4287-b6e1-b54fd5aca44d" providerId="ADAL" clId="{0C63C250-0D9B-44B8-A518-989A702E8059}" dt="2025-09-03T16:02:21.786" v="129" actId="26606"/>
          <ac:spMkLst>
            <pc:docMk/>
            <pc:sldMk cId="1264449396" sldId="350"/>
            <ac:spMk id="48" creationId="{6E25EB17-46B3-4AFD-B33A-4AEC7F63F283}"/>
          </ac:spMkLst>
        </pc:spChg>
        <pc:spChg chg="add del">
          <ac:chgData name="Melanie Thomas" userId="f18c586a-207e-4287-b6e1-b54fd5aca44d" providerId="ADAL" clId="{0C63C250-0D9B-44B8-A518-989A702E8059}" dt="2025-09-03T16:02:21.786" v="129" actId="26606"/>
          <ac:spMkLst>
            <pc:docMk/>
            <pc:sldMk cId="1264449396" sldId="350"/>
            <ac:spMk id="50" creationId="{481EABE0-FA8E-49A5-A966-F0539111C953}"/>
          </ac:spMkLst>
        </pc:spChg>
        <pc:spChg chg="add del">
          <ac:chgData name="Melanie Thomas" userId="f18c586a-207e-4287-b6e1-b54fd5aca44d" providerId="ADAL" clId="{0C63C250-0D9B-44B8-A518-989A702E8059}" dt="2025-09-03T16:02:21.786" v="129" actId="26606"/>
          <ac:spMkLst>
            <pc:docMk/>
            <pc:sldMk cId="1264449396" sldId="350"/>
            <ac:spMk id="52" creationId="{56A3E26D-73B1-468C-B97B-BC1815959759}"/>
          </ac:spMkLst>
        </pc:spChg>
        <pc:spChg chg="add del">
          <ac:chgData name="Melanie Thomas" userId="f18c586a-207e-4287-b6e1-b54fd5aca44d" providerId="ADAL" clId="{0C63C250-0D9B-44B8-A518-989A702E8059}" dt="2025-09-03T16:04:43.983" v="143" actId="26606"/>
          <ac:spMkLst>
            <pc:docMk/>
            <pc:sldMk cId="1264449396" sldId="350"/>
            <ac:spMk id="65" creationId="{C8F10CB3-3B5E-4C7A-98CF-B87454DDFA39}"/>
          </ac:spMkLst>
        </pc:spChg>
        <pc:spChg chg="add del">
          <ac:chgData name="Melanie Thomas" userId="f18c586a-207e-4287-b6e1-b54fd5aca44d" providerId="ADAL" clId="{0C63C250-0D9B-44B8-A518-989A702E8059}" dt="2025-09-03T16:04:43.983" v="143" actId="26606"/>
          <ac:spMkLst>
            <pc:docMk/>
            <pc:sldMk cId="1264449396" sldId="350"/>
            <ac:spMk id="66" creationId="{07977D39-626F-40D7-B00F-16E02602DD5A}"/>
          </ac:spMkLst>
        </pc:spChg>
        <pc:spChg chg="add del">
          <ac:chgData name="Melanie Thomas" userId="f18c586a-207e-4287-b6e1-b54fd5aca44d" providerId="ADAL" clId="{0C63C250-0D9B-44B8-A518-989A702E8059}" dt="2025-09-03T16:04:43.983" v="143" actId="26606"/>
          <ac:spMkLst>
            <pc:docMk/>
            <pc:sldMk cId="1264449396" sldId="350"/>
            <ac:spMk id="67" creationId="{B905CDE4-B751-4B3E-B625-6E59F8903414}"/>
          </ac:spMkLst>
        </pc:spChg>
        <pc:spChg chg="add">
          <ac:chgData name="Melanie Thomas" userId="f18c586a-207e-4287-b6e1-b54fd5aca44d" providerId="ADAL" clId="{0C63C250-0D9B-44B8-A518-989A702E8059}" dt="2025-09-03T16:02:21.786" v="129" actId="26606"/>
          <ac:spMkLst>
            <pc:docMk/>
            <pc:sldMk cId="1264449396" sldId="350"/>
            <ac:spMk id="68" creationId="{08108C16-F4C0-44AA-999D-17BD39219B24}"/>
          </ac:spMkLst>
        </pc:spChg>
        <pc:spChg chg="add del">
          <ac:chgData name="Melanie Thomas" userId="f18c586a-207e-4287-b6e1-b54fd5aca44d" providerId="ADAL" clId="{0C63C250-0D9B-44B8-A518-989A702E8059}" dt="2025-09-03T16:04:43.983" v="143" actId="26606"/>
          <ac:spMkLst>
            <pc:docMk/>
            <pc:sldMk cId="1264449396" sldId="350"/>
            <ac:spMk id="69" creationId="{CDC29AC1-2821-4FCC-B597-88DAF39C36FE}"/>
          </ac:spMkLst>
        </pc:spChg>
        <pc:spChg chg="add del">
          <ac:chgData name="Melanie Thomas" userId="f18c586a-207e-4287-b6e1-b54fd5aca44d" providerId="ADAL" clId="{0C63C250-0D9B-44B8-A518-989A702E8059}" dt="2025-09-03T16:04:57.104" v="144" actId="478"/>
          <ac:spMkLst>
            <pc:docMk/>
            <pc:sldMk cId="1264449396" sldId="350"/>
            <ac:spMk id="73" creationId="{B18CD4F6-619B-3AB3-4500-69E939881D20}"/>
          </ac:spMkLst>
        </pc:spChg>
        <pc:spChg chg="add del">
          <ac:chgData name="Melanie Thomas" userId="f18c586a-207e-4287-b6e1-b54fd5aca44d" providerId="ADAL" clId="{0C63C250-0D9B-44B8-A518-989A702E8059}" dt="2025-09-03T16:05:01.198" v="145" actId="26606"/>
          <ac:spMkLst>
            <pc:docMk/>
            <pc:sldMk cId="1264449396" sldId="350"/>
            <ac:spMk id="78" creationId="{B905CDE4-B751-4B3E-B625-6E59F8903414}"/>
          </ac:spMkLst>
        </pc:spChg>
        <pc:spChg chg="add del">
          <ac:chgData name="Melanie Thomas" userId="f18c586a-207e-4287-b6e1-b54fd5aca44d" providerId="ADAL" clId="{0C63C250-0D9B-44B8-A518-989A702E8059}" dt="2025-09-03T16:05:01.198" v="145" actId="26606"/>
          <ac:spMkLst>
            <pc:docMk/>
            <pc:sldMk cId="1264449396" sldId="350"/>
            <ac:spMk id="80" creationId="{08108C16-F4C0-44AA-999D-17BD39219B24}"/>
          </ac:spMkLst>
        </pc:spChg>
        <pc:spChg chg="add del">
          <ac:chgData name="Melanie Thomas" userId="f18c586a-207e-4287-b6e1-b54fd5aca44d" providerId="ADAL" clId="{0C63C250-0D9B-44B8-A518-989A702E8059}" dt="2025-09-03T16:05:01.198" v="145" actId="26606"/>
          <ac:spMkLst>
            <pc:docMk/>
            <pc:sldMk cId="1264449396" sldId="350"/>
            <ac:spMk id="82" creationId="{CDC29AC1-2821-4FCC-B597-88DAF39C36FE}"/>
          </ac:spMkLst>
        </pc:spChg>
        <pc:spChg chg="add del">
          <ac:chgData name="Melanie Thomas" userId="f18c586a-207e-4287-b6e1-b54fd5aca44d" providerId="ADAL" clId="{0C63C250-0D9B-44B8-A518-989A702E8059}" dt="2025-09-03T16:05:01.198" v="145" actId="26606"/>
          <ac:spMkLst>
            <pc:docMk/>
            <pc:sldMk cId="1264449396" sldId="350"/>
            <ac:spMk id="86" creationId="{C8F10CB3-3B5E-4C7A-98CF-B87454DDFA39}"/>
          </ac:spMkLst>
        </pc:spChg>
        <pc:spChg chg="add del">
          <ac:chgData name="Melanie Thomas" userId="f18c586a-207e-4287-b6e1-b54fd5aca44d" providerId="ADAL" clId="{0C63C250-0D9B-44B8-A518-989A702E8059}" dt="2025-09-03T16:05:25.415" v="148" actId="26606"/>
          <ac:spMkLst>
            <pc:docMk/>
            <pc:sldMk cId="1264449396" sldId="350"/>
            <ac:spMk id="91" creationId="{0C498D70-E3F3-491D-AD66-F47DEC818355}"/>
          </ac:spMkLst>
        </pc:spChg>
        <pc:spChg chg="add del">
          <ac:chgData name="Melanie Thomas" userId="f18c586a-207e-4287-b6e1-b54fd5aca44d" providerId="ADAL" clId="{0C63C250-0D9B-44B8-A518-989A702E8059}" dt="2025-09-03T16:05:25.415" v="148" actId="26606"/>
          <ac:spMkLst>
            <pc:docMk/>
            <pc:sldMk cId="1264449396" sldId="350"/>
            <ac:spMk id="93" creationId="{593AFE2C-42B2-4C01-B3C4-EFFC4FA674D2}"/>
          </ac:spMkLst>
        </pc:spChg>
        <pc:spChg chg="add del">
          <ac:chgData name="Melanie Thomas" userId="f18c586a-207e-4287-b6e1-b54fd5aca44d" providerId="ADAL" clId="{0C63C250-0D9B-44B8-A518-989A702E8059}" dt="2025-09-03T16:05:25.383" v="147" actId="26606"/>
          <ac:spMkLst>
            <pc:docMk/>
            <pc:sldMk cId="1264449396" sldId="350"/>
            <ac:spMk id="95" creationId="{59C1EA7D-CC54-4A0A-B26F-2D24CAF26639}"/>
          </ac:spMkLst>
        </pc:spChg>
        <pc:spChg chg="add del">
          <ac:chgData name="Melanie Thomas" userId="f18c586a-207e-4287-b6e1-b54fd5aca44d" providerId="ADAL" clId="{0C63C250-0D9B-44B8-A518-989A702E8059}" dt="2025-09-03T16:05:25.415" v="148" actId="26606"/>
          <ac:spMkLst>
            <pc:docMk/>
            <pc:sldMk cId="1264449396" sldId="350"/>
            <ac:spMk id="97" creationId="{8791BC3C-724D-4C71-96CA-E85CE9C86537}"/>
          </ac:spMkLst>
        </pc:spChg>
        <pc:spChg chg="add del">
          <ac:chgData name="Melanie Thomas" userId="f18c586a-207e-4287-b6e1-b54fd5aca44d" providerId="ADAL" clId="{0C63C250-0D9B-44B8-A518-989A702E8059}" dt="2025-09-03T16:05:25.415" v="148" actId="26606"/>
          <ac:spMkLst>
            <pc:docMk/>
            <pc:sldMk cId="1264449396" sldId="350"/>
            <ac:spMk id="99" creationId="{6F813F29-DA0C-4A27-95C9-47F5D069002C}"/>
          </ac:spMkLst>
        </pc:spChg>
        <pc:spChg chg="add del">
          <ac:chgData name="Melanie Thomas" userId="f18c586a-207e-4287-b6e1-b54fd5aca44d" providerId="ADAL" clId="{0C63C250-0D9B-44B8-A518-989A702E8059}" dt="2025-09-03T16:05:25.415" v="148" actId="26606"/>
          <ac:spMkLst>
            <pc:docMk/>
            <pc:sldMk cId="1264449396" sldId="350"/>
            <ac:spMk id="101" creationId="{39F66804-1CC4-4C70-B440-D0033952B189}"/>
          </ac:spMkLst>
        </pc:spChg>
        <pc:spChg chg="add">
          <ac:chgData name="Melanie Thomas" userId="f18c586a-207e-4287-b6e1-b54fd5aca44d" providerId="ADAL" clId="{0C63C250-0D9B-44B8-A518-989A702E8059}" dt="2025-09-03T16:05:25.415" v="148" actId="26606"/>
          <ac:spMkLst>
            <pc:docMk/>
            <pc:sldMk cId="1264449396" sldId="350"/>
            <ac:spMk id="106" creationId="{0C498D70-E3F3-491D-AD66-F47DEC818355}"/>
          </ac:spMkLst>
        </pc:spChg>
        <pc:spChg chg="add">
          <ac:chgData name="Melanie Thomas" userId="f18c586a-207e-4287-b6e1-b54fd5aca44d" providerId="ADAL" clId="{0C63C250-0D9B-44B8-A518-989A702E8059}" dt="2025-09-03T16:05:25.415" v="148" actId="26606"/>
          <ac:spMkLst>
            <pc:docMk/>
            <pc:sldMk cId="1264449396" sldId="350"/>
            <ac:spMk id="110" creationId="{59C1EA7D-CC54-4A0A-B26F-2D24CAF26639}"/>
          </ac:spMkLst>
        </pc:spChg>
        <pc:spChg chg="add">
          <ac:chgData name="Melanie Thomas" userId="f18c586a-207e-4287-b6e1-b54fd5aca44d" providerId="ADAL" clId="{0C63C250-0D9B-44B8-A518-989A702E8059}" dt="2025-09-03T16:05:25.415" v="148" actId="26606"/>
          <ac:spMkLst>
            <pc:docMk/>
            <pc:sldMk cId="1264449396" sldId="350"/>
            <ac:spMk id="112" creationId="{8791BC3C-724D-4C71-96CA-E85CE9C86537}"/>
          </ac:spMkLst>
        </pc:spChg>
        <pc:spChg chg="add">
          <ac:chgData name="Melanie Thomas" userId="f18c586a-207e-4287-b6e1-b54fd5aca44d" providerId="ADAL" clId="{0C63C250-0D9B-44B8-A518-989A702E8059}" dt="2025-09-03T16:05:25.415" v="148" actId="26606"/>
          <ac:spMkLst>
            <pc:docMk/>
            <pc:sldMk cId="1264449396" sldId="350"/>
            <ac:spMk id="114" creationId="{6F813F29-DA0C-4A27-95C9-47F5D069002C}"/>
          </ac:spMkLst>
        </pc:spChg>
        <pc:spChg chg="add">
          <ac:chgData name="Melanie Thomas" userId="f18c586a-207e-4287-b6e1-b54fd5aca44d" providerId="ADAL" clId="{0C63C250-0D9B-44B8-A518-989A702E8059}" dt="2025-09-03T16:05:25.415" v="148" actId="26606"/>
          <ac:spMkLst>
            <pc:docMk/>
            <pc:sldMk cId="1264449396" sldId="350"/>
            <ac:spMk id="116" creationId="{39F66804-1CC4-4C70-B440-D0033952B189}"/>
          </ac:spMkLst>
        </pc:spChg>
        <pc:grpChg chg="add del">
          <ac:chgData name="Melanie Thomas" userId="f18c586a-207e-4287-b6e1-b54fd5aca44d" providerId="ADAL" clId="{0C63C250-0D9B-44B8-A518-989A702E8059}" dt="2025-09-03T15:59:02.195" v="117" actId="26606"/>
          <ac:grpSpMkLst>
            <pc:docMk/>
            <pc:sldMk cId="1264449396" sldId="350"/>
            <ac:grpSpMk id="18" creationId="{2E56C079-9BED-4728-8FAD-2F9E3A179149}"/>
          </ac:grpSpMkLst>
        </pc:grpChg>
        <pc:grpChg chg="add del">
          <ac:chgData name="Melanie Thomas" userId="f18c586a-207e-4287-b6e1-b54fd5aca44d" providerId="ADAL" clId="{0C63C250-0D9B-44B8-A518-989A702E8059}" dt="2025-09-03T15:59:02.195" v="117" actId="26606"/>
          <ac:grpSpMkLst>
            <pc:docMk/>
            <pc:sldMk cId="1264449396" sldId="350"/>
            <ac:grpSpMk id="24" creationId="{DE51D1B5-E12D-46A1-B0B3-7BAB36C342F8}"/>
          </ac:grpSpMkLst>
        </pc:grpChg>
        <pc:grpChg chg="add del">
          <ac:chgData name="Melanie Thomas" userId="f18c586a-207e-4287-b6e1-b54fd5aca44d" providerId="ADAL" clId="{0C63C250-0D9B-44B8-A518-989A702E8059}" dt="2025-09-03T15:59:02.195" v="117" actId="26606"/>
          <ac:grpSpMkLst>
            <pc:docMk/>
            <pc:sldMk cId="1264449396" sldId="350"/>
            <ac:grpSpMk id="29" creationId="{51AC3D20-E4ED-49E6-AADF-E32D5427ECD0}"/>
          </ac:grpSpMkLst>
        </pc:grpChg>
        <pc:picChg chg="add mod ord">
          <ac:chgData name="Melanie Thomas" userId="f18c586a-207e-4287-b6e1-b54fd5aca44d" providerId="ADAL" clId="{0C63C250-0D9B-44B8-A518-989A702E8059}" dt="2025-09-03T16:06:04.954" v="153" actId="27614"/>
          <ac:picMkLst>
            <pc:docMk/>
            <pc:sldMk cId="1264449396" sldId="350"/>
            <ac:picMk id="5" creationId="{6B536123-F5EE-CB95-D0C2-5548C5552E95}"/>
          </ac:picMkLst>
        </pc:picChg>
        <pc:picChg chg="add mod ord">
          <ac:chgData name="Melanie Thomas" userId="f18c586a-207e-4287-b6e1-b54fd5aca44d" providerId="ADAL" clId="{0C63C250-0D9B-44B8-A518-989A702E8059}" dt="2025-09-03T16:06:04.740" v="152" actId="27614"/>
          <ac:picMkLst>
            <pc:docMk/>
            <pc:sldMk cId="1264449396" sldId="350"/>
            <ac:picMk id="7" creationId="{179EF108-B906-38A6-EF41-1856DDBF899E}"/>
          </ac:picMkLst>
        </pc:picChg>
        <pc:picChg chg="add mod ord">
          <ac:chgData name="Melanie Thomas" userId="f18c586a-207e-4287-b6e1-b54fd5aca44d" providerId="ADAL" clId="{0C63C250-0D9B-44B8-A518-989A702E8059}" dt="2025-09-03T16:06:05.152" v="156" actId="27614"/>
          <ac:picMkLst>
            <pc:docMk/>
            <pc:sldMk cId="1264449396" sldId="350"/>
            <ac:picMk id="9" creationId="{48A9F2B0-33B3-1900-0DB7-90D3D36FC630}"/>
          </ac:picMkLst>
        </pc:picChg>
        <pc:picChg chg="add mod ord">
          <ac:chgData name="Melanie Thomas" userId="f18c586a-207e-4287-b6e1-b54fd5aca44d" providerId="ADAL" clId="{0C63C250-0D9B-44B8-A518-989A702E8059}" dt="2025-09-03T16:06:04.964" v="154" actId="27614"/>
          <ac:picMkLst>
            <pc:docMk/>
            <pc:sldMk cId="1264449396" sldId="350"/>
            <ac:picMk id="11" creationId="{0FA0B3DE-5E82-EA65-C69B-28F837DB11C6}"/>
          </ac:picMkLst>
        </pc:picChg>
        <pc:picChg chg="add del mod">
          <ac:chgData name="Melanie Thomas" userId="f18c586a-207e-4287-b6e1-b54fd5aca44d" providerId="ADAL" clId="{0C63C250-0D9B-44B8-A518-989A702E8059}" dt="2025-09-03T16:02:35.328" v="130" actId="478"/>
          <ac:picMkLst>
            <pc:docMk/>
            <pc:sldMk cId="1264449396" sldId="350"/>
            <ac:picMk id="14" creationId="{D198B68B-87D0-4803-04AA-033BBA00E732}"/>
          </ac:picMkLst>
        </pc:picChg>
        <pc:picChg chg="add mod ord">
          <ac:chgData name="Melanie Thomas" userId="f18c586a-207e-4287-b6e1-b54fd5aca44d" providerId="ADAL" clId="{0C63C250-0D9B-44B8-A518-989A702E8059}" dt="2025-09-03T16:06:05.149" v="155" actId="27614"/>
          <ac:picMkLst>
            <pc:docMk/>
            <pc:sldMk cId="1264449396" sldId="350"/>
            <ac:picMk id="17" creationId="{9161A283-2583-0625-DD11-93CD06715B71}"/>
          </ac:picMkLst>
        </pc:picChg>
        <pc:picChg chg="add mod">
          <ac:chgData name="Melanie Thomas" userId="f18c586a-207e-4287-b6e1-b54fd5aca44d" providerId="ADAL" clId="{0C63C250-0D9B-44B8-A518-989A702E8059}" dt="2025-09-03T16:06:05.152" v="157" actId="27614"/>
          <ac:picMkLst>
            <pc:docMk/>
            <pc:sldMk cId="1264449396" sldId="350"/>
            <ac:picMk id="36" creationId="{53CA8363-AB6A-31A8-818E-3E3F59E604AD}"/>
          </ac:picMkLst>
        </pc:picChg>
      </pc:sldChg>
      <pc:sldChg chg="delSp modSp add setBg delDesignElem">
        <pc:chgData name="Melanie Thomas" userId="f18c586a-207e-4287-b6e1-b54fd5aca44d" providerId="ADAL" clId="{0C63C250-0D9B-44B8-A518-989A702E8059}" dt="2025-09-03T16:08:27.838" v="207" actId="20577"/>
        <pc:sldMkLst>
          <pc:docMk/>
          <pc:sldMk cId="717472977" sldId="351"/>
        </pc:sldMkLst>
        <pc:spChg chg="mod">
          <ac:chgData name="Melanie Thomas" userId="f18c586a-207e-4287-b6e1-b54fd5aca44d" providerId="ADAL" clId="{0C63C250-0D9B-44B8-A518-989A702E8059}" dt="2025-09-03T16:08:27.838" v="207" actId="20577"/>
          <ac:spMkLst>
            <pc:docMk/>
            <pc:sldMk cId="717472977" sldId="351"/>
            <ac:spMk id="2" creationId="{8D1E3DD8-6683-9FD7-B8A1-8300B862C613}"/>
          </ac:spMkLst>
        </pc:spChg>
        <pc:spChg chg="del">
          <ac:chgData name="Melanie Thomas" userId="f18c586a-207e-4287-b6e1-b54fd5aca44d" providerId="ADAL" clId="{0C63C250-0D9B-44B8-A518-989A702E8059}" dt="2025-09-03T16:08:15.468" v="190"/>
          <ac:spMkLst>
            <pc:docMk/>
            <pc:sldMk cId="717472977" sldId="351"/>
            <ac:spMk id="106" creationId="{FDCE70E9-26B5-EA2A-D60D-2749B50C741B}"/>
          </ac:spMkLst>
        </pc:spChg>
        <pc:spChg chg="del">
          <ac:chgData name="Melanie Thomas" userId="f18c586a-207e-4287-b6e1-b54fd5aca44d" providerId="ADAL" clId="{0C63C250-0D9B-44B8-A518-989A702E8059}" dt="2025-09-03T16:08:15.468" v="190"/>
          <ac:spMkLst>
            <pc:docMk/>
            <pc:sldMk cId="717472977" sldId="351"/>
            <ac:spMk id="108" creationId="{5544C9CF-D0F0-D3C5-4D04-975CB3947559}"/>
          </ac:spMkLst>
        </pc:spChg>
        <pc:spChg chg="del">
          <ac:chgData name="Melanie Thomas" userId="f18c586a-207e-4287-b6e1-b54fd5aca44d" providerId="ADAL" clId="{0C63C250-0D9B-44B8-A518-989A702E8059}" dt="2025-09-03T16:08:15.468" v="190"/>
          <ac:spMkLst>
            <pc:docMk/>
            <pc:sldMk cId="717472977" sldId="351"/>
            <ac:spMk id="110" creationId="{F806AEB7-6B77-D403-8C1A-F8FFA42AD913}"/>
          </ac:spMkLst>
        </pc:spChg>
        <pc:spChg chg="del">
          <ac:chgData name="Melanie Thomas" userId="f18c586a-207e-4287-b6e1-b54fd5aca44d" providerId="ADAL" clId="{0C63C250-0D9B-44B8-A518-989A702E8059}" dt="2025-09-03T16:08:15.468" v="190"/>
          <ac:spMkLst>
            <pc:docMk/>
            <pc:sldMk cId="717472977" sldId="351"/>
            <ac:spMk id="112" creationId="{4AD9E8BD-7003-ED33-581B-E837F412579B}"/>
          </ac:spMkLst>
        </pc:spChg>
        <pc:spChg chg="del">
          <ac:chgData name="Melanie Thomas" userId="f18c586a-207e-4287-b6e1-b54fd5aca44d" providerId="ADAL" clId="{0C63C250-0D9B-44B8-A518-989A702E8059}" dt="2025-09-03T16:08:15.468" v="190"/>
          <ac:spMkLst>
            <pc:docMk/>
            <pc:sldMk cId="717472977" sldId="351"/>
            <ac:spMk id="114" creationId="{312757E7-3535-9635-0B0D-6080CECFEA44}"/>
          </ac:spMkLst>
        </pc:spChg>
        <pc:spChg chg="del">
          <ac:chgData name="Melanie Thomas" userId="f18c586a-207e-4287-b6e1-b54fd5aca44d" providerId="ADAL" clId="{0C63C250-0D9B-44B8-A518-989A702E8059}" dt="2025-09-03T16:08:15.468" v="190"/>
          <ac:spMkLst>
            <pc:docMk/>
            <pc:sldMk cId="717472977" sldId="351"/>
            <ac:spMk id="116" creationId="{319A419D-36B6-2EBF-697B-A84965053A0B}"/>
          </ac:spMkLst>
        </pc:spChg>
      </pc:sldChg>
      <pc:sldChg chg="addSp delSp modSp new mod setBg">
        <pc:chgData name="Melanie Thomas" userId="f18c586a-207e-4287-b6e1-b54fd5aca44d" providerId="ADAL" clId="{0C63C250-0D9B-44B8-A518-989A702E8059}" dt="2025-09-03T16:09:08.792" v="210" actId="26606"/>
        <pc:sldMkLst>
          <pc:docMk/>
          <pc:sldMk cId="211589641" sldId="352"/>
        </pc:sldMkLst>
        <pc:spChg chg="del">
          <ac:chgData name="Melanie Thomas" userId="f18c586a-207e-4287-b6e1-b54fd5aca44d" providerId="ADAL" clId="{0C63C250-0D9B-44B8-A518-989A702E8059}" dt="2025-09-03T16:09:08.792" v="210" actId="26606"/>
          <ac:spMkLst>
            <pc:docMk/>
            <pc:sldMk cId="211589641" sldId="352"/>
            <ac:spMk id="2" creationId="{7AB0C958-928A-8358-8928-0535183DDF19}"/>
          </ac:spMkLst>
        </pc:spChg>
        <pc:spChg chg="del">
          <ac:chgData name="Melanie Thomas" userId="f18c586a-207e-4287-b6e1-b54fd5aca44d" providerId="ADAL" clId="{0C63C250-0D9B-44B8-A518-989A702E8059}" dt="2025-09-03T16:09:05.836" v="209" actId="22"/>
          <ac:spMkLst>
            <pc:docMk/>
            <pc:sldMk cId="211589641" sldId="352"/>
            <ac:spMk id="3" creationId="{C7E6154A-6944-ECE5-55E7-5B063B8021BD}"/>
          </ac:spMkLst>
        </pc:spChg>
        <pc:spChg chg="add">
          <ac:chgData name="Melanie Thomas" userId="f18c586a-207e-4287-b6e1-b54fd5aca44d" providerId="ADAL" clId="{0C63C250-0D9B-44B8-A518-989A702E8059}" dt="2025-09-03T16:09:08.792" v="210" actId="26606"/>
          <ac:spMkLst>
            <pc:docMk/>
            <pc:sldMk cId="211589641" sldId="352"/>
            <ac:spMk id="10" creationId="{69D184B2-2226-4E31-BCCB-444330767440}"/>
          </ac:spMkLst>
        </pc:spChg>
        <pc:spChg chg="add">
          <ac:chgData name="Melanie Thomas" userId="f18c586a-207e-4287-b6e1-b54fd5aca44d" providerId="ADAL" clId="{0C63C250-0D9B-44B8-A518-989A702E8059}" dt="2025-09-03T16:09:08.792" v="210" actId="26606"/>
          <ac:spMkLst>
            <pc:docMk/>
            <pc:sldMk cId="211589641" sldId="352"/>
            <ac:spMk id="12" creationId="{1AC4D4E3-486A-464A-8EC8-D44881097267}"/>
          </ac:spMkLst>
        </pc:spChg>
        <pc:spChg chg="add">
          <ac:chgData name="Melanie Thomas" userId="f18c586a-207e-4287-b6e1-b54fd5aca44d" providerId="ADAL" clId="{0C63C250-0D9B-44B8-A518-989A702E8059}" dt="2025-09-03T16:09:08.792" v="210" actId="26606"/>
          <ac:spMkLst>
            <pc:docMk/>
            <pc:sldMk cId="211589641" sldId="352"/>
            <ac:spMk id="14" creationId="{864DE13E-58EB-4475-B79C-0D4FC651239B}"/>
          </ac:spMkLst>
        </pc:spChg>
        <pc:picChg chg="add mod ord">
          <ac:chgData name="Melanie Thomas" userId="f18c586a-207e-4287-b6e1-b54fd5aca44d" providerId="ADAL" clId="{0C63C250-0D9B-44B8-A518-989A702E8059}" dt="2025-09-03T16:09:08.792" v="210" actId="26606"/>
          <ac:picMkLst>
            <pc:docMk/>
            <pc:sldMk cId="211589641" sldId="352"/>
            <ac:picMk id="5" creationId="{770BFCEC-305A-B524-4E6F-0BB9B8DC9133}"/>
          </ac:picMkLst>
        </pc:picChg>
      </pc:sldChg>
      <pc:sldChg chg="addSp modSp new mod">
        <pc:chgData name="Melanie Thomas" userId="f18c586a-207e-4287-b6e1-b54fd5aca44d" providerId="ADAL" clId="{0C63C250-0D9B-44B8-A518-989A702E8059}" dt="2025-09-03T16:13:21.820" v="458" actId="1076"/>
        <pc:sldMkLst>
          <pc:docMk/>
          <pc:sldMk cId="4036731586" sldId="353"/>
        </pc:sldMkLst>
        <pc:spChg chg="mod">
          <ac:chgData name="Melanie Thomas" userId="f18c586a-207e-4287-b6e1-b54fd5aca44d" providerId="ADAL" clId="{0C63C250-0D9B-44B8-A518-989A702E8059}" dt="2025-09-03T16:12:09.500" v="313" actId="20577"/>
          <ac:spMkLst>
            <pc:docMk/>
            <pc:sldMk cId="4036731586" sldId="353"/>
            <ac:spMk id="2" creationId="{AD9658FF-52F1-544A-5621-5A4353036AF5}"/>
          </ac:spMkLst>
        </pc:spChg>
        <pc:spChg chg="mod">
          <ac:chgData name="Melanie Thomas" userId="f18c586a-207e-4287-b6e1-b54fd5aca44d" providerId="ADAL" clId="{0C63C250-0D9B-44B8-A518-989A702E8059}" dt="2025-09-03T16:12:53.831" v="456" actId="20577"/>
          <ac:spMkLst>
            <pc:docMk/>
            <pc:sldMk cId="4036731586" sldId="353"/>
            <ac:spMk id="3" creationId="{C11328DA-2189-81D2-AB61-3B9E8E084527}"/>
          </ac:spMkLst>
        </pc:spChg>
        <pc:picChg chg="add mod">
          <ac:chgData name="Melanie Thomas" userId="f18c586a-207e-4287-b6e1-b54fd5aca44d" providerId="ADAL" clId="{0C63C250-0D9B-44B8-A518-989A702E8059}" dt="2025-09-03T16:13:21.820" v="458" actId="1076"/>
          <ac:picMkLst>
            <pc:docMk/>
            <pc:sldMk cId="4036731586" sldId="353"/>
            <ac:picMk id="5" creationId="{84B44224-F0F7-D2C4-03D3-69B2939C5ED6}"/>
          </ac:picMkLst>
        </pc:picChg>
      </pc:sldChg>
      <pc:sldChg chg="delSp add setBg delDesignElem">
        <pc:chgData name="Melanie Thomas" userId="f18c586a-207e-4287-b6e1-b54fd5aca44d" providerId="ADAL" clId="{0C63C250-0D9B-44B8-A518-989A702E8059}" dt="2025-09-03T16:16:04.634" v="716"/>
        <pc:sldMkLst>
          <pc:docMk/>
          <pc:sldMk cId="3342723052" sldId="354"/>
        </pc:sldMkLst>
        <pc:spChg chg="del">
          <ac:chgData name="Melanie Thomas" userId="f18c586a-207e-4287-b6e1-b54fd5aca44d" providerId="ADAL" clId="{0C63C250-0D9B-44B8-A518-989A702E8059}" dt="2025-09-03T16:16:04.634" v="716"/>
          <ac:spMkLst>
            <pc:docMk/>
            <pc:sldMk cId="3342723052" sldId="354"/>
            <ac:spMk id="10" creationId="{78958557-2269-D4C6-D3CE-51DF2476FCB1}"/>
          </ac:spMkLst>
        </pc:spChg>
        <pc:spChg chg="del">
          <ac:chgData name="Melanie Thomas" userId="f18c586a-207e-4287-b6e1-b54fd5aca44d" providerId="ADAL" clId="{0C63C250-0D9B-44B8-A518-989A702E8059}" dt="2025-09-03T16:16:04.634" v="716"/>
          <ac:spMkLst>
            <pc:docMk/>
            <pc:sldMk cId="3342723052" sldId="354"/>
            <ac:spMk id="12" creationId="{07EECC75-106C-5FF0-71FF-FDF275FAF2EA}"/>
          </ac:spMkLst>
        </pc:spChg>
        <pc:spChg chg="del">
          <ac:chgData name="Melanie Thomas" userId="f18c586a-207e-4287-b6e1-b54fd5aca44d" providerId="ADAL" clId="{0C63C250-0D9B-44B8-A518-989A702E8059}" dt="2025-09-03T16:16:04.634" v="716"/>
          <ac:spMkLst>
            <pc:docMk/>
            <pc:sldMk cId="3342723052" sldId="354"/>
            <ac:spMk id="14" creationId="{9252D53D-9075-2179-C58B-0D8B332B26F2}"/>
          </ac:spMkLst>
        </pc:spChg>
      </pc:sldChg>
      <pc:sldChg chg="addSp delSp modSp new mod setBg">
        <pc:chgData name="Melanie Thomas" userId="f18c586a-207e-4287-b6e1-b54fd5aca44d" providerId="ADAL" clId="{0C63C250-0D9B-44B8-A518-989A702E8059}" dt="2025-09-03T16:27:04.938" v="934" actId="26606"/>
        <pc:sldMkLst>
          <pc:docMk/>
          <pc:sldMk cId="3501430017" sldId="355"/>
        </pc:sldMkLst>
        <pc:spChg chg="del">
          <ac:chgData name="Melanie Thomas" userId="f18c586a-207e-4287-b6e1-b54fd5aca44d" providerId="ADAL" clId="{0C63C250-0D9B-44B8-A518-989A702E8059}" dt="2025-09-03T16:21:07.760" v="834" actId="478"/>
          <ac:spMkLst>
            <pc:docMk/>
            <pc:sldMk cId="3501430017" sldId="355"/>
            <ac:spMk id="2" creationId="{DAA8B755-A735-35CB-1144-C6D2A67D8691}"/>
          </ac:spMkLst>
        </pc:spChg>
        <pc:spChg chg="del">
          <ac:chgData name="Melanie Thomas" userId="f18c586a-207e-4287-b6e1-b54fd5aca44d" providerId="ADAL" clId="{0C63C250-0D9B-44B8-A518-989A702E8059}" dt="2025-09-03T16:20:31.643" v="828" actId="22"/>
          <ac:spMkLst>
            <pc:docMk/>
            <pc:sldMk cId="3501430017" sldId="355"/>
            <ac:spMk id="3" creationId="{F034C13A-A956-B86F-644F-8713CFF011F0}"/>
          </ac:spMkLst>
        </pc:spChg>
        <pc:spChg chg="add mod">
          <ac:chgData name="Melanie Thomas" userId="f18c586a-207e-4287-b6e1-b54fd5aca44d" providerId="ADAL" clId="{0C63C250-0D9B-44B8-A518-989A702E8059}" dt="2025-09-03T16:27:04.938" v="934" actId="26606"/>
          <ac:spMkLst>
            <pc:docMk/>
            <pc:sldMk cId="3501430017" sldId="355"/>
            <ac:spMk id="7" creationId="{A008D649-9E3C-DD74-C487-7ECCEFE0B916}"/>
          </ac:spMkLst>
        </pc:spChg>
        <pc:spChg chg="add">
          <ac:chgData name="Melanie Thomas" userId="f18c586a-207e-4287-b6e1-b54fd5aca44d" providerId="ADAL" clId="{0C63C250-0D9B-44B8-A518-989A702E8059}" dt="2025-09-03T16:27:04.938" v="934" actId="26606"/>
          <ac:spMkLst>
            <pc:docMk/>
            <pc:sldMk cId="3501430017" sldId="355"/>
            <ac:spMk id="12" creationId="{637B2035-1FCB-439A-B421-095E136C7E07}"/>
          </ac:spMkLst>
        </pc:spChg>
        <pc:spChg chg="add">
          <ac:chgData name="Melanie Thomas" userId="f18c586a-207e-4287-b6e1-b54fd5aca44d" providerId="ADAL" clId="{0C63C250-0D9B-44B8-A518-989A702E8059}" dt="2025-09-03T16:27:04.938" v="934" actId="26606"/>
          <ac:spMkLst>
            <pc:docMk/>
            <pc:sldMk cId="3501430017" sldId="355"/>
            <ac:spMk id="14" creationId="{676D6CDF-C512-4739-B158-55EE955EFA39}"/>
          </ac:spMkLst>
        </pc:spChg>
        <pc:picChg chg="add mod ord">
          <ac:chgData name="Melanie Thomas" userId="f18c586a-207e-4287-b6e1-b54fd5aca44d" providerId="ADAL" clId="{0C63C250-0D9B-44B8-A518-989A702E8059}" dt="2025-09-03T16:27:04.938" v="934" actId="26606"/>
          <ac:picMkLst>
            <pc:docMk/>
            <pc:sldMk cId="3501430017" sldId="355"/>
            <ac:picMk id="5" creationId="{4E3C07D5-55B4-D551-3CB6-1AA5FC99DA98}"/>
          </ac:picMkLst>
        </pc:picChg>
      </pc:sldChg>
      <pc:sldChg chg="addSp delSp modSp new mod setBg">
        <pc:chgData name="Melanie Thomas" userId="f18c586a-207e-4287-b6e1-b54fd5aca44d" providerId="ADAL" clId="{0C63C250-0D9B-44B8-A518-989A702E8059}" dt="2025-09-03T16:24:46.877" v="925" actId="255"/>
        <pc:sldMkLst>
          <pc:docMk/>
          <pc:sldMk cId="3309282467" sldId="356"/>
        </pc:sldMkLst>
        <pc:spChg chg="mod">
          <ac:chgData name="Melanie Thomas" userId="f18c586a-207e-4287-b6e1-b54fd5aca44d" providerId="ADAL" clId="{0C63C250-0D9B-44B8-A518-989A702E8059}" dt="2025-09-03T16:22:35.602" v="910" actId="26606"/>
          <ac:spMkLst>
            <pc:docMk/>
            <pc:sldMk cId="3309282467" sldId="356"/>
            <ac:spMk id="2" creationId="{2C64B93C-73E7-737D-7FAF-9E9EC2A7BB53}"/>
          </ac:spMkLst>
        </pc:spChg>
        <pc:spChg chg="del">
          <ac:chgData name="Melanie Thomas" userId="f18c586a-207e-4287-b6e1-b54fd5aca44d" providerId="ADAL" clId="{0C63C250-0D9B-44B8-A518-989A702E8059}" dt="2025-09-03T16:21:56.038" v="836" actId="22"/>
          <ac:spMkLst>
            <pc:docMk/>
            <pc:sldMk cId="3309282467" sldId="356"/>
            <ac:spMk id="3" creationId="{1EFE1605-7653-5DC3-FDA1-775D1A14ACD8}"/>
          </ac:spMkLst>
        </pc:spChg>
        <pc:spChg chg="add mod">
          <ac:chgData name="Melanie Thomas" userId="f18c586a-207e-4287-b6e1-b54fd5aca44d" providerId="ADAL" clId="{0C63C250-0D9B-44B8-A518-989A702E8059}" dt="2025-09-03T16:24:46.877" v="925" actId="255"/>
          <ac:spMkLst>
            <pc:docMk/>
            <pc:sldMk cId="3309282467" sldId="356"/>
            <ac:spMk id="7" creationId="{F8A54479-BD47-2109-16A6-553CFEB19A5A}"/>
          </ac:spMkLst>
        </pc:spChg>
        <pc:spChg chg="add del mod">
          <ac:chgData name="Melanie Thomas" userId="f18c586a-207e-4287-b6e1-b54fd5aca44d" providerId="ADAL" clId="{0C63C250-0D9B-44B8-A518-989A702E8059}" dt="2025-09-03T16:23:59.165" v="920" actId="478"/>
          <ac:spMkLst>
            <pc:docMk/>
            <pc:sldMk cId="3309282467" sldId="356"/>
            <ac:spMk id="9" creationId="{F4653169-C798-9B7D-72A0-EC908A0718C8}"/>
          </ac:spMkLst>
        </pc:spChg>
        <pc:spChg chg="add del mod">
          <ac:chgData name="Melanie Thomas" userId="f18c586a-207e-4287-b6e1-b54fd5aca44d" providerId="ADAL" clId="{0C63C250-0D9B-44B8-A518-989A702E8059}" dt="2025-09-03T16:23:51.095" v="918" actId="478"/>
          <ac:spMkLst>
            <pc:docMk/>
            <pc:sldMk cId="3309282467" sldId="356"/>
            <ac:spMk id="10" creationId="{5795908C-01FA-A08C-A8E7-A37395FB5C2C}"/>
          </ac:spMkLst>
        </pc:spChg>
        <pc:spChg chg="add">
          <ac:chgData name="Melanie Thomas" userId="f18c586a-207e-4287-b6e1-b54fd5aca44d" providerId="ADAL" clId="{0C63C250-0D9B-44B8-A518-989A702E8059}" dt="2025-09-03T16:22:35.602" v="910" actId="26606"/>
          <ac:spMkLst>
            <pc:docMk/>
            <pc:sldMk cId="3309282467" sldId="356"/>
            <ac:spMk id="12" creationId="{F13C74B1-5B17-4795-BED0-7140497B445A}"/>
          </ac:spMkLst>
        </pc:spChg>
        <pc:spChg chg="add mod">
          <ac:chgData name="Melanie Thomas" userId="f18c586a-207e-4287-b6e1-b54fd5aca44d" providerId="ADAL" clId="{0C63C250-0D9B-44B8-A518-989A702E8059}" dt="2025-09-03T16:24:31.205" v="923" actId="14100"/>
          <ac:spMkLst>
            <pc:docMk/>
            <pc:sldMk cId="3309282467" sldId="356"/>
            <ac:spMk id="13" creationId="{19075F4C-7D1C-BB6E-9ADC-D01CA85C4C91}"/>
          </ac:spMkLst>
        </pc:spChg>
        <pc:spChg chg="add">
          <ac:chgData name="Melanie Thomas" userId="f18c586a-207e-4287-b6e1-b54fd5aca44d" providerId="ADAL" clId="{0C63C250-0D9B-44B8-A518-989A702E8059}" dt="2025-09-03T16:22:35.602" v="910" actId="26606"/>
          <ac:spMkLst>
            <pc:docMk/>
            <pc:sldMk cId="3309282467" sldId="356"/>
            <ac:spMk id="14" creationId="{D4974D33-8DC5-464E-8C6D-BE58F0669C17}"/>
          </ac:spMkLst>
        </pc:spChg>
        <pc:spChg chg="add del mod">
          <ac:chgData name="Melanie Thomas" userId="f18c586a-207e-4287-b6e1-b54fd5aca44d" providerId="ADAL" clId="{0C63C250-0D9B-44B8-A518-989A702E8059}" dt="2025-09-03T16:24:37.457" v="924" actId="478"/>
          <ac:spMkLst>
            <pc:docMk/>
            <pc:sldMk cId="3309282467" sldId="356"/>
            <ac:spMk id="16" creationId="{AAB472E3-5C5E-7A9C-6A14-67764D5D266B}"/>
          </ac:spMkLst>
        </pc:spChg>
        <pc:picChg chg="add mod ord">
          <ac:chgData name="Melanie Thomas" userId="f18c586a-207e-4287-b6e1-b54fd5aca44d" providerId="ADAL" clId="{0C63C250-0D9B-44B8-A518-989A702E8059}" dt="2025-09-03T16:23:21.534" v="912" actId="27614"/>
          <ac:picMkLst>
            <pc:docMk/>
            <pc:sldMk cId="3309282467" sldId="356"/>
            <ac:picMk id="5" creationId="{80F84607-DF98-394A-C53D-5365EEF1F55F}"/>
          </ac:picMkLst>
        </pc:picChg>
      </pc:sldChg>
      <pc:sldChg chg="addSp delSp modSp new mod setBg">
        <pc:chgData name="Melanie Thomas" userId="f18c586a-207e-4287-b6e1-b54fd5aca44d" providerId="ADAL" clId="{0C63C250-0D9B-44B8-A518-989A702E8059}" dt="2025-09-03T16:33:02.265" v="1015" actId="20577"/>
        <pc:sldMkLst>
          <pc:docMk/>
          <pc:sldMk cId="2555357449" sldId="357"/>
        </pc:sldMkLst>
        <pc:spChg chg="mod">
          <ac:chgData name="Melanie Thomas" userId="f18c586a-207e-4287-b6e1-b54fd5aca44d" providerId="ADAL" clId="{0C63C250-0D9B-44B8-A518-989A702E8059}" dt="2025-09-03T16:33:02.265" v="1015" actId="20577"/>
          <ac:spMkLst>
            <pc:docMk/>
            <pc:sldMk cId="2555357449" sldId="357"/>
            <ac:spMk id="2" creationId="{8A80C112-F883-1A8C-DF6E-97568385844A}"/>
          </ac:spMkLst>
        </pc:spChg>
        <pc:spChg chg="del">
          <ac:chgData name="Melanie Thomas" userId="f18c586a-207e-4287-b6e1-b54fd5aca44d" providerId="ADAL" clId="{0C63C250-0D9B-44B8-A518-989A702E8059}" dt="2025-09-03T16:32:47.738" v="1005" actId="26606"/>
          <ac:spMkLst>
            <pc:docMk/>
            <pc:sldMk cId="2555357449" sldId="357"/>
            <ac:spMk id="3" creationId="{EDE6C959-FC4D-892C-186A-4904A575846E}"/>
          </ac:spMkLst>
        </pc:spChg>
        <pc:spChg chg="add">
          <ac:chgData name="Melanie Thomas" userId="f18c586a-207e-4287-b6e1-b54fd5aca44d" providerId="ADAL" clId="{0C63C250-0D9B-44B8-A518-989A702E8059}" dt="2025-09-03T16:32:47.738" v="1005" actId="26606"/>
          <ac:spMkLst>
            <pc:docMk/>
            <pc:sldMk cId="2555357449" sldId="357"/>
            <ac:spMk id="9" creationId="{C1DD1A8A-57D5-4A81-AD04-532B043C5611}"/>
          </ac:spMkLst>
        </pc:spChg>
        <pc:spChg chg="add">
          <ac:chgData name="Melanie Thomas" userId="f18c586a-207e-4287-b6e1-b54fd5aca44d" providerId="ADAL" clId="{0C63C250-0D9B-44B8-A518-989A702E8059}" dt="2025-09-03T16:32:47.738" v="1005" actId="26606"/>
          <ac:spMkLst>
            <pc:docMk/>
            <pc:sldMk cId="2555357449" sldId="357"/>
            <ac:spMk id="11" creationId="{007891EC-4501-44ED-A8C8-B11B6DB767AB}"/>
          </ac:spMkLst>
        </pc:spChg>
        <pc:picChg chg="add">
          <ac:chgData name="Melanie Thomas" userId="f18c586a-207e-4287-b6e1-b54fd5aca44d" providerId="ADAL" clId="{0C63C250-0D9B-44B8-A518-989A702E8059}" dt="2025-09-03T16:32:47.738" v="1005" actId="26606"/>
          <ac:picMkLst>
            <pc:docMk/>
            <pc:sldMk cId="2555357449" sldId="357"/>
            <ac:picMk id="5" creationId="{B4E57804-CBBA-E994-76C0-E60E069C2EE8}"/>
          </ac:picMkLst>
        </pc:picChg>
      </pc:sldChg>
      <pc:sldChg chg="modSp new mod">
        <pc:chgData name="Melanie Thomas" userId="f18c586a-207e-4287-b6e1-b54fd5aca44d" providerId="ADAL" clId="{0C63C250-0D9B-44B8-A518-989A702E8059}" dt="2025-09-03T16:33:51.324" v="1040" actId="20577"/>
        <pc:sldMkLst>
          <pc:docMk/>
          <pc:sldMk cId="3439589246" sldId="358"/>
        </pc:sldMkLst>
        <pc:spChg chg="mod">
          <ac:chgData name="Melanie Thomas" userId="f18c586a-207e-4287-b6e1-b54fd5aca44d" providerId="ADAL" clId="{0C63C250-0D9B-44B8-A518-989A702E8059}" dt="2025-09-03T16:33:51.324" v="1040" actId="20577"/>
          <ac:spMkLst>
            <pc:docMk/>
            <pc:sldMk cId="3439589246" sldId="358"/>
            <ac:spMk id="2" creationId="{6F4A7FFB-57A2-CE2A-8937-FF199F2E88F2}"/>
          </ac:spMkLst>
        </pc:spChg>
      </pc:sldChg>
      <pc:sldChg chg="addSp delSp modSp new mod setBg">
        <pc:chgData name="Melanie Thomas" userId="f18c586a-207e-4287-b6e1-b54fd5aca44d" providerId="ADAL" clId="{0C63C250-0D9B-44B8-A518-989A702E8059}" dt="2025-09-03T16:35:55.104" v="1100" actId="478"/>
        <pc:sldMkLst>
          <pc:docMk/>
          <pc:sldMk cId="2219738070" sldId="359"/>
        </pc:sldMkLst>
        <pc:spChg chg="mod">
          <ac:chgData name="Melanie Thomas" userId="f18c586a-207e-4287-b6e1-b54fd5aca44d" providerId="ADAL" clId="{0C63C250-0D9B-44B8-A518-989A702E8059}" dt="2025-09-03T16:35:50.413" v="1099" actId="26606"/>
          <ac:spMkLst>
            <pc:docMk/>
            <pc:sldMk cId="2219738070" sldId="359"/>
            <ac:spMk id="2" creationId="{DD6FEAAB-F4B6-6627-4C0A-B690133D1986}"/>
          </ac:spMkLst>
        </pc:spChg>
        <pc:spChg chg="del">
          <ac:chgData name="Melanie Thomas" userId="f18c586a-207e-4287-b6e1-b54fd5aca44d" providerId="ADAL" clId="{0C63C250-0D9B-44B8-A518-989A702E8059}" dt="2025-09-03T16:35:44.203" v="1098" actId="22"/>
          <ac:spMkLst>
            <pc:docMk/>
            <pc:sldMk cId="2219738070" sldId="359"/>
            <ac:spMk id="3" creationId="{09716613-50C6-10F5-6B60-F6A070488DBE}"/>
          </ac:spMkLst>
        </pc:spChg>
        <pc:spChg chg="add del">
          <ac:chgData name="Melanie Thomas" userId="f18c586a-207e-4287-b6e1-b54fd5aca44d" providerId="ADAL" clId="{0C63C250-0D9B-44B8-A518-989A702E8059}" dt="2025-09-03T16:35:55.104" v="1100" actId="478"/>
          <ac:spMkLst>
            <pc:docMk/>
            <pc:sldMk cId="2219738070" sldId="359"/>
            <ac:spMk id="9" creationId="{55AD8106-B2C8-0C89-2DAF-28D3B4BB79B4}"/>
          </ac:spMkLst>
        </pc:spChg>
        <pc:spChg chg="add">
          <ac:chgData name="Melanie Thomas" userId="f18c586a-207e-4287-b6e1-b54fd5aca44d" providerId="ADAL" clId="{0C63C250-0D9B-44B8-A518-989A702E8059}" dt="2025-09-03T16:35:50.413" v="1099" actId="26606"/>
          <ac:spMkLst>
            <pc:docMk/>
            <pc:sldMk cId="2219738070" sldId="359"/>
            <ac:spMk id="12" creationId="{D7DC14DB-B8F9-4B8E-BB6F-1CC0293C9816}"/>
          </ac:spMkLst>
        </pc:spChg>
        <pc:spChg chg="add">
          <ac:chgData name="Melanie Thomas" userId="f18c586a-207e-4287-b6e1-b54fd5aca44d" providerId="ADAL" clId="{0C63C250-0D9B-44B8-A518-989A702E8059}" dt="2025-09-03T16:35:50.413" v="1099" actId="26606"/>
          <ac:spMkLst>
            <pc:docMk/>
            <pc:sldMk cId="2219738070" sldId="359"/>
            <ac:spMk id="14" creationId="{48C5EC73-3999-4CE9-A304-0A33B43114BE}"/>
          </ac:spMkLst>
        </pc:spChg>
        <pc:spChg chg="add">
          <ac:chgData name="Melanie Thomas" userId="f18c586a-207e-4287-b6e1-b54fd5aca44d" providerId="ADAL" clId="{0C63C250-0D9B-44B8-A518-989A702E8059}" dt="2025-09-03T16:35:50.413" v="1099" actId="26606"/>
          <ac:spMkLst>
            <pc:docMk/>
            <pc:sldMk cId="2219738070" sldId="359"/>
            <ac:spMk id="24" creationId="{7B15D645-CAC7-46F1-BA18-D731D08909AB}"/>
          </ac:spMkLst>
        </pc:spChg>
        <pc:spChg chg="add">
          <ac:chgData name="Melanie Thomas" userId="f18c586a-207e-4287-b6e1-b54fd5aca44d" providerId="ADAL" clId="{0C63C250-0D9B-44B8-A518-989A702E8059}" dt="2025-09-03T16:35:50.413" v="1099" actId="26606"/>
          <ac:spMkLst>
            <pc:docMk/>
            <pc:sldMk cId="2219738070" sldId="359"/>
            <ac:spMk id="32" creationId="{DC953D31-C1A7-4FC4-8CDF-85E2F34ABF30}"/>
          </ac:spMkLst>
        </pc:spChg>
        <pc:grpChg chg="add">
          <ac:chgData name="Melanie Thomas" userId="f18c586a-207e-4287-b6e1-b54fd5aca44d" providerId="ADAL" clId="{0C63C250-0D9B-44B8-A518-989A702E8059}" dt="2025-09-03T16:35:50.413" v="1099" actId="26606"/>
          <ac:grpSpMkLst>
            <pc:docMk/>
            <pc:sldMk cId="2219738070" sldId="359"/>
            <ac:grpSpMk id="16" creationId="{C3621FEA-44E1-45C2-A17F-9C6A4BCE49DD}"/>
          </ac:grpSpMkLst>
        </pc:grpChg>
        <pc:grpChg chg="add">
          <ac:chgData name="Melanie Thomas" userId="f18c586a-207e-4287-b6e1-b54fd5aca44d" providerId="ADAL" clId="{0C63C250-0D9B-44B8-A518-989A702E8059}" dt="2025-09-03T16:35:50.413" v="1099" actId="26606"/>
          <ac:grpSpMkLst>
            <pc:docMk/>
            <pc:sldMk cId="2219738070" sldId="359"/>
            <ac:grpSpMk id="26" creationId="{FDF268E0-ACCF-492F-8275-1F0AA256B378}"/>
          </ac:grpSpMkLst>
        </pc:grpChg>
        <pc:grpChg chg="add">
          <ac:chgData name="Melanie Thomas" userId="f18c586a-207e-4287-b6e1-b54fd5aca44d" providerId="ADAL" clId="{0C63C250-0D9B-44B8-A518-989A702E8059}" dt="2025-09-03T16:35:50.413" v="1099" actId="26606"/>
          <ac:grpSpMkLst>
            <pc:docMk/>
            <pc:sldMk cId="2219738070" sldId="359"/>
            <ac:grpSpMk id="40" creationId="{2757059B-A060-4555-B961-797AA63048CD}"/>
          </ac:grpSpMkLst>
        </pc:grpChg>
        <pc:picChg chg="add mod ord">
          <ac:chgData name="Melanie Thomas" userId="f18c586a-207e-4287-b6e1-b54fd5aca44d" providerId="ADAL" clId="{0C63C250-0D9B-44B8-A518-989A702E8059}" dt="2025-09-03T16:35:50.413" v="1099" actId="26606"/>
          <ac:picMkLst>
            <pc:docMk/>
            <pc:sldMk cId="2219738070" sldId="359"/>
            <ac:picMk id="5" creationId="{C2133290-75A3-CAB2-0B00-6945772237B0}"/>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739379-AA97-4DEF-AACF-903247B4E6CA}"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B9A7656-68F9-4809-9A83-3ED9662CF8A3}">
      <dgm:prSet/>
      <dgm:spPr/>
      <dgm:t>
        <a:bodyPr/>
        <a:lstStyle/>
        <a:p>
          <a:pPr>
            <a:defRPr cap="all"/>
          </a:pPr>
          <a:r>
            <a:rPr lang="en-US" dirty="0"/>
            <a:t>2 hours lecture followed by a 2- hour workshop</a:t>
          </a:r>
        </a:p>
      </dgm:t>
    </dgm:pt>
    <dgm:pt modelId="{46B108FB-EC79-440E-9320-B51451E6AAEF}" type="parTrans" cxnId="{7B930143-41FC-48E0-80CA-067F4356E91A}">
      <dgm:prSet/>
      <dgm:spPr/>
      <dgm:t>
        <a:bodyPr/>
        <a:lstStyle/>
        <a:p>
          <a:endParaRPr lang="en-US"/>
        </a:p>
      </dgm:t>
    </dgm:pt>
    <dgm:pt modelId="{C47415B7-B135-46E4-A7FA-39C74DBC789F}" type="sibTrans" cxnId="{7B930143-41FC-48E0-80CA-067F4356E91A}">
      <dgm:prSet/>
      <dgm:spPr/>
      <dgm:t>
        <a:bodyPr/>
        <a:lstStyle/>
        <a:p>
          <a:endParaRPr lang="en-US"/>
        </a:p>
      </dgm:t>
    </dgm:pt>
    <dgm:pt modelId="{D5B9FA9B-DA2B-4B99-AA35-B41FEB4A2891}">
      <dgm:prSet/>
      <dgm:spPr/>
      <dgm:t>
        <a:bodyPr/>
        <a:lstStyle/>
        <a:p>
          <a:pPr>
            <a:defRPr cap="all"/>
          </a:pPr>
          <a:r>
            <a:rPr lang="en-US"/>
            <a:t>Please be on time</a:t>
          </a:r>
        </a:p>
      </dgm:t>
    </dgm:pt>
    <dgm:pt modelId="{DE7FE9A1-2215-4585-8EA7-064638C78488}" type="parTrans" cxnId="{8EF53330-34C5-499B-B5CA-1AD42220BF6D}">
      <dgm:prSet/>
      <dgm:spPr/>
      <dgm:t>
        <a:bodyPr/>
        <a:lstStyle/>
        <a:p>
          <a:endParaRPr lang="en-US"/>
        </a:p>
      </dgm:t>
    </dgm:pt>
    <dgm:pt modelId="{FC4A22BE-5B30-4B08-AA40-775359D77655}" type="sibTrans" cxnId="{8EF53330-34C5-499B-B5CA-1AD42220BF6D}">
      <dgm:prSet/>
      <dgm:spPr/>
      <dgm:t>
        <a:bodyPr/>
        <a:lstStyle/>
        <a:p>
          <a:endParaRPr lang="en-US"/>
        </a:p>
      </dgm:t>
    </dgm:pt>
    <dgm:pt modelId="{692258B6-5917-450B-A9F4-F0F54C34FA78}">
      <dgm:prSet/>
      <dgm:spPr/>
      <dgm:t>
        <a:bodyPr/>
        <a:lstStyle/>
        <a:p>
          <a:pPr>
            <a:defRPr cap="all"/>
          </a:pPr>
          <a:r>
            <a:rPr lang="en-US"/>
            <a:t>Please put phones away</a:t>
          </a:r>
        </a:p>
      </dgm:t>
    </dgm:pt>
    <dgm:pt modelId="{CD5ACCE1-53D4-47E6-9536-76186E983954}" type="parTrans" cxnId="{C22878C5-F53E-4D91-9489-A857A62E231F}">
      <dgm:prSet/>
      <dgm:spPr/>
      <dgm:t>
        <a:bodyPr/>
        <a:lstStyle/>
        <a:p>
          <a:endParaRPr lang="en-US"/>
        </a:p>
      </dgm:t>
    </dgm:pt>
    <dgm:pt modelId="{B37C156E-3788-497D-9446-45B4DCDEE0CA}" type="sibTrans" cxnId="{C22878C5-F53E-4D91-9489-A857A62E231F}">
      <dgm:prSet/>
      <dgm:spPr/>
      <dgm:t>
        <a:bodyPr/>
        <a:lstStyle/>
        <a:p>
          <a:endParaRPr lang="en-US"/>
        </a:p>
      </dgm:t>
    </dgm:pt>
    <dgm:pt modelId="{C951DB7F-9E19-4C5C-BFEF-63517199E0CE}">
      <dgm:prSet/>
      <dgm:spPr/>
      <dgm:t>
        <a:bodyPr/>
        <a:lstStyle/>
        <a:p>
          <a:pPr>
            <a:defRPr cap="all"/>
          </a:pPr>
          <a:r>
            <a:rPr lang="en-US"/>
            <a:t>Engage! I want to hear your feedback/ opinion!</a:t>
          </a:r>
        </a:p>
      </dgm:t>
    </dgm:pt>
    <dgm:pt modelId="{F2AE21B8-A654-4C51-AB4F-366E357BD05D}" type="parTrans" cxnId="{D136B80B-F4EF-4276-B7FB-3661A9BCED3B}">
      <dgm:prSet/>
      <dgm:spPr/>
      <dgm:t>
        <a:bodyPr/>
        <a:lstStyle/>
        <a:p>
          <a:endParaRPr lang="en-US"/>
        </a:p>
      </dgm:t>
    </dgm:pt>
    <dgm:pt modelId="{8199930B-FA1D-4F80-B0B9-711BD05ECB5A}" type="sibTrans" cxnId="{D136B80B-F4EF-4276-B7FB-3661A9BCED3B}">
      <dgm:prSet/>
      <dgm:spPr/>
      <dgm:t>
        <a:bodyPr/>
        <a:lstStyle/>
        <a:p>
          <a:endParaRPr lang="en-US"/>
        </a:p>
      </dgm:t>
    </dgm:pt>
    <dgm:pt modelId="{1F0823B2-6BBC-4B74-B741-04B4B38C9A6A}">
      <dgm:prSet/>
      <dgm:spPr/>
      <dgm:t>
        <a:bodyPr/>
        <a:lstStyle/>
        <a:p>
          <a:pPr>
            <a:defRPr cap="all"/>
          </a:pPr>
          <a:r>
            <a:rPr lang="en-US" dirty="0"/>
            <a:t>If unwell/ unable to attend, please email</a:t>
          </a:r>
        </a:p>
      </dgm:t>
    </dgm:pt>
    <dgm:pt modelId="{B980E651-C79B-43BF-B49D-BB3882282FE0}" type="parTrans" cxnId="{67848DB8-F049-46F7-B615-DD0F6AB676E9}">
      <dgm:prSet/>
      <dgm:spPr/>
      <dgm:t>
        <a:bodyPr/>
        <a:lstStyle/>
        <a:p>
          <a:endParaRPr lang="en-US"/>
        </a:p>
      </dgm:t>
    </dgm:pt>
    <dgm:pt modelId="{5BD50A08-5670-41CC-9609-A43EB8182018}" type="sibTrans" cxnId="{67848DB8-F049-46F7-B615-DD0F6AB676E9}">
      <dgm:prSet/>
      <dgm:spPr/>
      <dgm:t>
        <a:bodyPr/>
        <a:lstStyle/>
        <a:p>
          <a:endParaRPr lang="en-US"/>
        </a:p>
      </dgm:t>
    </dgm:pt>
    <dgm:pt modelId="{341D62D6-47E2-416D-9AD8-43188C5837E2}">
      <dgm:prSet/>
      <dgm:spPr/>
      <dgm:t>
        <a:bodyPr/>
        <a:lstStyle/>
        <a:p>
          <a:pPr>
            <a:defRPr cap="all"/>
          </a:pPr>
          <a:r>
            <a:rPr lang="en-US" dirty="0"/>
            <a:t>Respect the room- people and materials</a:t>
          </a:r>
        </a:p>
      </dgm:t>
    </dgm:pt>
    <dgm:pt modelId="{FC8513BD-5E12-4139-980B-65F654401D8D}" type="parTrans" cxnId="{23E0200A-3C4A-4C61-A3D6-AAE0D5AF8B5B}">
      <dgm:prSet/>
      <dgm:spPr/>
      <dgm:t>
        <a:bodyPr/>
        <a:lstStyle/>
        <a:p>
          <a:endParaRPr lang="en-US"/>
        </a:p>
      </dgm:t>
    </dgm:pt>
    <dgm:pt modelId="{26F43328-E721-45A5-BF8E-77392D9D5990}" type="sibTrans" cxnId="{23E0200A-3C4A-4C61-A3D6-AAE0D5AF8B5B}">
      <dgm:prSet/>
      <dgm:spPr/>
      <dgm:t>
        <a:bodyPr/>
        <a:lstStyle/>
        <a:p>
          <a:endParaRPr lang="en-US"/>
        </a:p>
      </dgm:t>
    </dgm:pt>
    <dgm:pt modelId="{16C3FA1E-7E1D-4A34-B1CC-088E8AB46245}" type="pres">
      <dgm:prSet presAssocID="{B0739379-AA97-4DEF-AACF-903247B4E6CA}" presName="root" presStyleCnt="0">
        <dgm:presLayoutVars>
          <dgm:dir/>
          <dgm:resizeHandles val="exact"/>
        </dgm:presLayoutVars>
      </dgm:prSet>
      <dgm:spPr/>
    </dgm:pt>
    <dgm:pt modelId="{0B16ABF0-3F6F-4EF3-8A87-F3EBD57056DC}" type="pres">
      <dgm:prSet presAssocID="{6B9A7656-68F9-4809-9A83-3ED9662CF8A3}" presName="compNode" presStyleCnt="0"/>
      <dgm:spPr/>
    </dgm:pt>
    <dgm:pt modelId="{EB4BBB2D-769D-46D0-B739-EE39B917DCB4}" type="pres">
      <dgm:prSet presAssocID="{6B9A7656-68F9-4809-9A83-3ED9662CF8A3}" presName="iconBgRect" presStyleLbl="bgShp" presStyleIdx="0" presStyleCnt="6"/>
      <dgm:spPr>
        <a:prstGeom prst="round2DiagRect">
          <a:avLst>
            <a:gd name="adj1" fmla="val 29727"/>
            <a:gd name="adj2" fmla="val 0"/>
          </a:avLst>
        </a:prstGeom>
      </dgm:spPr>
    </dgm:pt>
    <dgm:pt modelId="{9A2DEF66-C5AA-4129-95A7-CB702E0D0A35}" type="pres">
      <dgm:prSet presAssocID="{6B9A7656-68F9-4809-9A83-3ED9662CF8A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ck"/>
        </a:ext>
      </dgm:extLst>
    </dgm:pt>
    <dgm:pt modelId="{173A60E0-C971-4DE1-A51E-0D6FEB66AF48}" type="pres">
      <dgm:prSet presAssocID="{6B9A7656-68F9-4809-9A83-3ED9662CF8A3}" presName="spaceRect" presStyleCnt="0"/>
      <dgm:spPr/>
    </dgm:pt>
    <dgm:pt modelId="{447FB3FA-072B-42AF-98E3-A5CF96892D87}" type="pres">
      <dgm:prSet presAssocID="{6B9A7656-68F9-4809-9A83-3ED9662CF8A3}" presName="textRect" presStyleLbl="revTx" presStyleIdx="0" presStyleCnt="6">
        <dgm:presLayoutVars>
          <dgm:chMax val="1"/>
          <dgm:chPref val="1"/>
        </dgm:presLayoutVars>
      </dgm:prSet>
      <dgm:spPr/>
    </dgm:pt>
    <dgm:pt modelId="{C32770F1-09A5-4EB4-A917-29DBE2ED40DD}" type="pres">
      <dgm:prSet presAssocID="{C47415B7-B135-46E4-A7FA-39C74DBC789F}" presName="sibTrans" presStyleCnt="0"/>
      <dgm:spPr/>
    </dgm:pt>
    <dgm:pt modelId="{DDB07D4D-2DF9-46DE-991F-3853385762D4}" type="pres">
      <dgm:prSet presAssocID="{D5B9FA9B-DA2B-4B99-AA35-B41FEB4A2891}" presName="compNode" presStyleCnt="0"/>
      <dgm:spPr/>
    </dgm:pt>
    <dgm:pt modelId="{2F802B57-5CB5-403D-9037-26B425BF3FB3}" type="pres">
      <dgm:prSet presAssocID="{D5B9FA9B-DA2B-4B99-AA35-B41FEB4A2891}" presName="iconBgRect" presStyleLbl="bgShp" presStyleIdx="1" presStyleCnt="6"/>
      <dgm:spPr>
        <a:prstGeom prst="round2DiagRect">
          <a:avLst>
            <a:gd name="adj1" fmla="val 29727"/>
            <a:gd name="adj2" fmla="val 0"/>
          </a:avLst>
        </a:prstGeom>
      </dgm:spPr>
    </dgm:pt>
    <dgm:pt modelId="{175A3569-3EA4-4DEC-85EE-96B5B986193B}" type="pres">
      <dgm:prSet presAssocID="{D5B9FA9B-DA2B-4B99-AA35-B41FEB4A289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2732D26F-BC6D-4742-AF43-873E78F110B1}" type="pres">
      <dgm:prSet presAssocID="{D5B9FA9B-DA2B-4B99-AA35-B41FEB4A2891}" presName="spaceRect" presStyleCnt="0"/>
      <dgm:spPr/>
    </dgm:pt>
    <dgm:pt modelId="{C99EF1B1-F5ED-4742-A608-0637972872DC}" type="pres">
      <dgm:prSet presAssocID="{D5B9FA9B-DA2B-4B99-AA35-B41FEB4A2891}" presName="textRect" presStyleLbl="revTx" presStyleIdx="1" presStyleCnt="6">
        <dgm:presLayoutVars>
          <dgm:chMax val="1"/>
          <dgm:chPref val="1"/>
        </dgm:presLayoutVars>
      </dgm:prSet>
      <dgm:spPr/>
    </dgm:pt>
    <dgm:pt modelId="{1F5F2275-F7E5-42DC-95A5-B84DDF1AEB9D}" type="pres">
      <dgm:prSet presAssocID="{FC4A22BE-5B30-4B08-AA40-775359D77655}" presName="sibTrans" presStyleCnt="0"/>
      <dgm:spPr/>
    </dgm:pt>
    <dgm:pt modelId="{47938BBA-6EAE-47CD-ACEF-7A6282C947EE}" type="pres">
      <dgm:prSet presAssocID="{692258B6-5917-450B-A9F4-F0F54C34FA78}" presName="compNode" presStyleCnt="0"/>
      <dgm:spPr/>
    </dgm:pt>
    <dgm:pt modelId="{A871E17E-795F-42D4-8C67-8546282AD26A}" type="pres">
      <dgm:prSet presAssocID="{692258B6-5917-450B-A9F4-F0F54C34FA78}" presName="iconBgRect" presStyleLbl="bgShp" presStyleIdx="2" presStyleCnt="6"/>
      <dgm:spPr>
        <a:prstGeom prst="round2DiagRect">
          <a:avLst>
            <a:gd name="adj1" fmla="val 29727"/>
            <a:gd name="adj2" fmla="val 0"/>
          </a:avLst>
        </a:prstGeom>
      </dgm:spPr>
    </dgm:pt>
    <dgm:pt modelId="{59D3DDCC-B57E-4A4A-8BE9-4E6374734AD8}" type="pres">
      <dgm:prSet presAssocID="{692258B6-5917-450B-A9F4-F0F54C34FA78}"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mart Phone"/>
        </a:ext>
      </dgm:extLst>
    </dgm:pt>
    <dgm:pt modelId="{629DCF96-7A84-4F53-ACBA-931642867D79}" type="pres">
      <dgm:prSet presAssocID="{692258B6-5917-450B-A9F4-F0F54C34FA78}" presName="spaceRect" presStyleCnt="0"/>
      <dgm:spPr/>
    </dgm:pt>
    <dgm:pt modelId="{684EAB21-D3F9-4BF5-8C5E-B3BF7CC6E3A1}" type="pres">
      <dgm:prSet presAssocID="{692258B6-5917-450B-A9F4-F0F54C34FA78}" presName="textRect" presStyleLbl="revTx" presStyleIdx="2" presStyleCnt="6">
        <dgm:presLayoutVars>
          <dgm:chMax val="1"/>
          <dgm:chPref val="1"/>
        </dgm:presLayoutVars>
      </dgm:prSet>
      <dgm:spPr/>
    </dgm:pt>
    <dgm:pt modelId="{A4B10743-40CB-499E-B76E-6C37B8290341}" type="pres">
      <dgm:prSet presAssocID="{B37C156E-3788-497D-9446-45B4DCDEE0CA}" presName="sibTrans" presStyleCnt="0"/>
      <dgm:spPr/>
    </dgm:pt>
    <dgm:pt modelId="{E42F6526-E836-4754-9405-7C38B2DA058F}" type="pres">
      <dgm:prSet presAssocID="{C951DB7F-9E19-4C5C-BFEF-63517199E0CE}" presName="compNode" presStyleCnt="0"/>
      <dgm:spPr/>
    </dgm:pt>
    <dgm:pt modelId="{8DA63497-225B-48BE-A65F-EA9939FE24CC}" type="pres">
      <dgm:prSet presAssocID="{C951DB7F-9E19-4C5C-BFEF-63517199E0CE}" presName="iconBgRect" presStyleLbl="bgShp" presStyleIdx="3" presStyleCnt="6"/>
      <dgm:spPr>
        <a:prstGeom prst="round2DiagRect">
          <a:avLst>
            <a:gd name="adj1" fmla="val 29727"/>
            <a:gd name="adj2" fmla="val 0"/>
          </a:avLst>
        </a:prstGeom>
      </dgm:spPr>
    </dgm:pt>
    <dgm:pt modelId="{192892FC-2699-418A-89F3-24FEB2A8636C}" type="pres">
      <dgm:prSet presAssocID="{C951DB7F-9E19-4C5C-BFEF-63517199E0CE}"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ar"/>
        </a:ext>
      </dgm:extLst>
    </dgm:pt>
    <dgm:pt modelId="{FF1D9DCD-3D5F-4081-8213-D340AF5B9348}" type="pres">
      <dgm:prSet presAssocID="{C951DB7F-9E19-4C5C-BFEF-63517199E0CE}" presName="spaceRect" presStyleCnt="0"/>
      <dgm:spPr/>
    </dgm:pt>
    <dgm:pt modelId="{8283B8BC-6E5B-4E60-9E98-8C53C2A0FC21}" type="pres">
      <dgm:prSet presAssocID="{C951DB7F-9E19-4C5C-BFEF-63517199E0CE}" presName="textRect" presStyleLbl="revTx" presStyleIdx="3" presStyleCnt="6">
        <dgm:presLayoutVars>
          <dgm:chMax val="1"/>
          <dgm:chPref val="1"/>
        </dgm:presLayoutVars>
      </dgm:prSet>
      <dgm:spPr/>
    </dgm:pt>
    <dgm:pt modelId="{4BA39FE3-C64C-444B-A83F-ADE2DEB1E909}" type="pres">
      <dgm:prSet presAssocID="{8199930B-FA1D-4F80-B0B9-711BD05ECB5A}" presName="sibTrans" presStyleCnt="0"/>
      <dgm:spPr/>
    </dgm:pt>
    <dgm:pt modelId="{ED6FFD9B-487D-4207-88DD-7A30629B84DE}" type="pres">
      <dgm:prSet presAssocID="{1F0823B2-6BBC-4B74-B741-04B4B38C9A6A}" presName="compNode" presStyleCnt="0"/>
      <dgm:spPr/>
    </dgm:pt>
    <dgm:pt modelId="{FB1C111E-D5BA-4565-A9AF-CC0BAE4B55DB}" type="pres">
      <dgm:prSet presAssocID="{1F0823B2-6BBC-4B74-B741-04B4B38C9A6A}" presName="iconBgRect" presStyleLbl="bgShp" presStyleIdx="4" presStyleCnt="6"/>
      <dgm:spPr>
        <a:prstGeom prst="round2DiagRect">
          <a:avLst>
            <a:gd name="adj1" fmla="val 29727"/>
            <a:gd name="adj2" fmla="val 0"/>
          </a:avLst>
        </a:prstGeom>
      </dgm:spPr>
    </dgm:pt>
    <dgm:pt modelId="{FD025C89-A0FB-4EFC-92D3-4CD95F980C6A}" type="pres">
      <dgm:prSet presAssocID="{1F0823B2-6BBC-4B74-B741-04B4B38C9A6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Email"/>
        </a:ext>
      </dgm:extLst>
    </dgm:pt>
    <dgm:pt modelId="{69644D97-63DB-439E-8B82-672F647E575E}" type="pres">
      <dgm:prSet presAssocID="{1F0823B2-6BBC-4B74-B741-04B4B38C9A6A}" presName="spaceRect" presStyleCnt="0"/>
      <dgm:spPr/>
    </dgm:pt>
    <dgm:pt modelId="{7A7159FE-0CFD-46CD-AD34-C0255114448A}" type="pres">
      <dgm:prSet presAssocID="{1F0823B2-6BBC-4B74-B741-04B4B38C9A6A}" presName="textRect" presStyleLbl="revTx" presStyleIdx="4" presStyleCnt="6">
        <dgm:presLayoutVars>
          <dgm:chMax val="1"/>
          <dgm:chPref val="1"/>
        </dgm:presLayoutVars>
      </dgm:prSet>
      <dgm:spPr/>
    </dgm:pt>
    <dgm:pt modelId="{F10FD814-39CC-4907-8770-FB110A01A176}" type="pres">
      <dgm:prSet presAssocID="{5BD50A08-5670-41CC-9609-A43EB8182018}" presName="sibTrans" presStyleCnt="0"/>
      <dgm:spPr/>
    </dgm:pt>
    <dgm:pt modelId="{A6881493-6538-449E-B537-CAF4B1BA726C}" type="pres">
      <dgm:prSet presAssocID="{341D62D6-47E2-416D-9AD8-43188C5837E2}" presName="compNode" presStyleCnt="0"/>
      <dgm:spPr/>
    </dgm:pt>
    <dgm:pt modelId="{629FFA9C-B809-4371-896E-8ED577A8A607}" type="pres">
      <dgm:prSet presAssocID="{341D62D6-47E2-416D-9AD8-43188C5837E2}" presName="iconBgRect" presStyleLbl="bgShp" presStyleIdx="5" presStyleCnt="6"/>
      <dgm:spPr>
        <a:prstGeom prst="round2DiagRect">
          <a:avLst>
            <a:gd name="adj1" fmla="val 29727"/>
            <a:gd name="adj2" fmla="val 0"/>
          </a:avLst>
        </a:prstGeom>
      </dgm:spPr>
    </dgm:pt>
    <dgm:pt modelId="{E740729C-FF41-4E51-8DD2-3163C1F31492}" type="pres">
      <dgm:prSet presAssocID="{341D62D6-47E2-416D-9AD8-43188C5837E2}"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Group of People"/>
        </a:ext>
      </dgm:extLst>
    </dgm:pt>
    <dgm:pt modelId="{06F5DE7E-7BF4-45D4-8E5A-64C8A9CA0FDD}" type="pres">
      <dgm:prSet presAssocID="{341D62D6-47E2-416D-9AD8-43188C5837E2}" presName="spaceRect" presStyleCnt="0"/>
      <dgm:spPr/>
    </dgm:pt>
    <dgm:pt modelId="{980CF9A9-812F-4C56-9F5C-9666483E4493}" type="pres">
      <dgm:prSet presAssocID="{341D62D6-47E2-416D-9AD8-43188C5837E2}" presName="textRect" presStyleLbl="revTx" presStyleIdx="5" presStyleCnt="6">
        <dgm:presLayoutVars>
          <dgm:chMax val="1"/>
          <dgm:chPref val="1"/>
        </dgm:presLayoutVars>
      </dgm:prSet>
      <dgm:spPr/>
    </dgm:pt>
  </dgm:ptLst>
  <dgm:cxnLst>
    <dgm:cxn modelId="{089EB603-CC9C-4F23-B23F-F753A977E4E2}" type="presOf" srcId="{D5B9FA9B-DA2B-4B99-AA35-B41FEB4A2891}" destId="{C99EF1B1-F5ED-4742-A608-0637972872DC}" srcOrd="0" destOrd="0" presId="urn:microsoft.com/office/officeart/2018/5/layout/IconLeafLabelList"/>
    <dgm:cxn modelId="{23E0200A-3C4A-4C61-A3D6-AAE0D5AF8B5B}" srcId="{B0739379-AA97-4DEF-AACF-903247B4E6CA}" destId="{341D62D6-47E2-416D-9AD8-43188C5837E2}" srcOrd="5" destOrd="0" parTransId="{FC8513BD-5E12-4139-980B-65F654401D8D}" sibTransId="{26F43328-E721-45A5-BF8E-77392D9D5990}"/>
    <dgm:cxn modelId="{D136B80B-F4EF-4276-B7FB-3661A9BCED3B}" srcId="{B0739379-AA97-4DEF-AACF-903247B4E6CA}" destId="{C951DB7F-9E19-4C5C-BFEF-63517199E0CE}" srcOrd="3" destOrd="0" parTransId="{F2AE21B8-A654-4C51-AB4F-366E357BD05D}" sibTransId="{8199930B-FA1D-4F80-B0B9-711BD05ECB5A}"/>
    <dgm:cxn modelId="{A297F21E-0260-4E54-BFD2-4D81455A6EEE}" type="presOf" srcId="{1F0823B2-6BBC-4B74-B741-04B4B38C9A6A}" destId="{7A7159FE-0CFD-46CD-AD34-C0255114448A}" srcOrd="0" destOrd="0" presId="urn:microsoft.com/office/officeart/2018/5/layout/IconLeafLabelList"/>
    <dgm:cxn modelId="{8EF53330-34C5-499B-B5CA-1AD42220BF6D}" srcId="{B0739379-AA97-4DEF-AACF-903247B4E6CA}" destId="{D5B9FA9B-DA2B-4B99-AA35-B41FEB4A2891}" srcOrd="1" destOrd="0" parTransId="{DE7FE9A1-2215-4585-8EA7-064638C78488}" sibTransId="{FC4A22BE-5B30-4B08-AA40-775359D77655}"/>
    <dgm:cxn modelId="{7B930143-41FC-48E0-80CA-067F4356E91A}" srcId="{B0739379-AA97-4DEF-AACF-903247B4E6CA}" destId="{6B9A7656-68F9-4809-9A83-3ED9662CF8A3}" srcOrd="0" destOrd="0" parTransId="{46B108FB-EC79-440E-9320-B51451E6AAEF}" sibTransId="{C47415B7-B135-46E4-A7FA-39C74DBC789F}"/>
    <dgm:cxn modelId="{2E010FA3-D101-4D1C-B29D-A74C81DF35BD}" type="presOf" srcId="{6B9A7656-68F9-4809-9A83-3ED9662CF8A3}" destId="{447FB3FA-072B-42AF-98E3-A5CF96892D87}" srcOrd="0" destOrd="0" presId="urn:microsoft.com/office/officeart/2018/5/layout/IconLeafLabelList"/>
    <dgm:cxn modelId="{3B99B5A3-147B-4D86-B53D-7F36671A972D}" type="presOf" srcId="{C951DB7F-9E19-4C5C-BFEF-63517199E0CE}" destId="{8283B8BC-6E5B-4E60-9E98-8C53C2A0FC21}" srcOrd="0" destOrd="0" presId="urn:microsoft.com/office/officeart/2018/5/layout/IconLeafLabelList"/>
    <dgm:cxn modelId="{91C328B2-1B1B-4791-9107-2F2BF01FE9B4}" type="presOf" srcId="{B0739379-AA97-4DEF-AACF-903247B4E6CA}" destId="{16C3FA1E-7E1D-4A34-B1CC-088E8AB46245}" srcOrd="0" destOrd="0" presId="urn:microsoft.com/office/officeart/2018/5/layout/IconLeafLabelList"/>
    <dgm:cxn modelId="{67848DB8-F049-46F7-B615-DD0F6AB676E9}" srcId="{B0739379-AA97-4DEF-AACF-903247B4E6CA}" destId="{1F0823B2-6BBC-4B74-B741-04B4B38C9A6A}" srcOrd="4" destOrd="0" parTransId="{B980E651-C79B-43BF-B49D-BB3882282FE0}" sibTransId="{5BD50A08-5670-41CC-9609-A43EB8182018}"/>
    <dgm:cxn modelId="{C22878C5-F53E-4D91-9489-A857A62E231F}" srcId="{B0739379-AA97-4DEF-AACF-903247B4E6CA}" destId="{692258B6-5917-450B-A9F4-F0F54C34FA78}" srcOrd="2" destOrd="0" parTransId="{CD5ACCE1-53D4-47E6-9536-76186E983954}" sibTransId="{B37C156E-3788-497D-9446-45B4DCDEE0CA}"/>
    <dgm:cxn modelId="{ADBC7FF5-4D15-4B39-B4A9-27BCB92DA0E6}" type="presOf" srcId="{692258B6-5917-450B-A9F4-F0F54C34FA78}" destId="{684EAB21-D3F9-4BF5-8C5E-B3BF7CC6E3A1}" srcOrd="0" destOrd="0" presId="urn:microsoft.com/office/officeart/2018/5/layout/IconLeafLabelList"/>
    <dgm:cxn modelId="{7F842EFA-37E1-4BBA-BF0C-144AD73BF291}" type="presOf" srcId="{341D62D6-47E2-416D-9AD8-43188C5837E2}" destId="{980CF9A9-812F-4C56-9F5C-9666483E4493}" srcOrd="0" destOrd="0" presId="urn:microsoft.com/office/officeart/2018/5/layout/IconLeafLabelList"/>
    <dgm:cxn modelId="{816EAC20-4D0B-41A3-8044-12CFAD693FAB}" type="presParOf" srcId="{16C3FA1E-7E1D-4A34-B1CC-088E8AB46245}" destId="{0B16ABF0-3F6F-4EF3-8A87-F3EBD57056DC}" srcOrd="0" destOrd="0" presId="urn:microsoft.com/office/officeart/2018/5/layout/IconLeafLabelList"/>
    <dgm:cxn modelId="{30CBF552-B19C-428A-9EB4-391DB6CD9F66}" type="presParOf" srcId="{0B16ABF0-3F6F-4EF3-8A87-F3EBD57056DC}" destId="{EB4BBB2D-769D-46D0-B739-EE39B917DCB4}" srcOrd="0" destOrd="0" presId="urn:microsoft.com/office/officeart/2018/5/layout/IconLeafLabelList"/>
    <dgm:cxn modelId="{A7455E9C-121C-49D9-91A5-DA78A0030CD3}" type="presParOf" srcId="{0B16ABF0-3F6F-4EF3-8A87-F3EBD57056DC}" destId="{9A2DEF66-C5AA-4129-95A7-CB702E0D0A35}" srcOrd="1" destOrd="0" presId="urn:microsoft.com/office/officeart/2018/5/layout/IconLeafLabelList"/>
    <dgm:cxn modelId="{8C03A6B3-B3D5-46EC-B993-E1D6385A8A38}" type="presParOf" srcId="{0B16ABF0-3F6F-4EF3-8A87-F3EBD57056DC}" destId="{173A60E0-C971-4DE1-A51E-0D6FEB66AF48}" srcOrd="2" destOrd="0" presId="urn:microsoft.com/office/officeart/2018/5/layout/IconLeafLabelList"/>
    <dgm:cxn modelId="{146219DD-0BEA-418E-8D65-815F946A65AA}" type="presParOf" srcId="{0B16ABF0-3F6F-4EF3-8A87-F3EBD57056DC}" destId="{447FB3FA-072B-42AF-98E3-A5CF96892D87}" srcOrd="3" destOrd="0" presId="urn:microsoft.com/office/officeart/2018/5/layout/IconLeafLabelList"/>
    <dgm:cxn modelId="{531C5486-96F2-4BB8-92CC-009291105421}" type="presParOf" srcId="{16C3FA1E-7E1D-4A34-B1CC-088E8AB46245}" destId="{C32770F1-09A5-4EB4-A917-29DBE2ED40DD}" srcOrd="1" destOrd="0" presId="urn:microsoft.com/office/officeart/2018/5/layout/IconLeafLabelList"/>
    <dgm:cxn modelId="{394539E2-4542-4848-A13B-2ED6F07CE834}" type="presParOf" srcId="{16C3FA1E-7E1D-4A34-B1CC-088E8AB46245}" destId="{DDB07D4D-2DF9-46DE-991F-3853385762D4}" srcOrd="2" destOrd="0" presId="urn:microsoft.com/office/officeart/2018/5/layout/IconLeafLabelList"/>
    <dgm:cxn modelId="{768683D3-7849-43E3-AE12-23641FBAFF2F}" type="presParOf" srcId="{DDB07D4D-2DF9-46DE-991F-3853385762D4}" destId="{2F802B57-5CB5-403D-9037-26B425BF3FB3}" srcOrd="0" destOrd="0" presId="urn:microsoft.com/office/officeart/2018/5/layout/IconLeafLabelList"/>
    <dgm:cxn modelId="{C0B2BE9E-F36B-4AF2-819B-9668095DCB8B}" type="presParOf" srcId="{DDB07D4D-2DF9-46DE-991F-3853385762D4}" destId="{175A3569-3EA4-4DEC-85EE-96B5B986193B}" srcOrd="1" destOrd="0" presId="urn:microsoft.com/office/officeart/2018/5/layout/IconLeafLabelList"/>
    <dgm:cxn modelId="{F0695650-AC8F-4AA3-9F78-90D833E6E214}" type="presParOf" srcId="{DDB07D4D-2DF9-46DE-991F-3853385762D4}" destId="{2732D26F-BC6D-4742-AF43-873E78F110B1}" srcOrd="2" destOrd="0" presId="urn:microsoft.com/office/officeart/2018/5/layout/IconLeafLabelList"/>
    <dgm:cxn modelId="{937BE6C9-7E96-4908-BD17-A7A88D6AA0BF}" type="presParOf" srcId="{DDB07D4D-2DF9-46DE-991F-3853385762D4}" destId="{C99EF1B1-F5ED-4742-A608-0637972872DC}" srcOrd="3" destOrd="0" presId="urn:microsoft.com/office/officeart/2018/5/layout/IconLeafLabelList"/>
    <dgm:cxn modelId="{9867DE97-88D1-4BEF-858E-E8015ECBC113}" type="presParOf" srcId="{16C3FA1E-7E1D-4A34-B1CC-088E8AB46245}" destId="{1F5F2275-F7E5-42DC-95A5-B84DDF1AEB9D}" srcOrd="3" destOrd="0" presId="urn:microsoft.com/office/officeart/2018/5/layout/IconLeafLabelList"/>
    <dgm:cxn modelId="{566D72F0-0DCF-4A22-B5B4-573D12A9081F}" type="presParOf" srcId="{16C3FA1E-7E1D-4A34-B1CC-088E8AB46245}" destId="{47938BBA-6EAE-47CD-ACEF-7A6282C947EE}" srcOrd="4" destOrd="0" presId="urn:microsoft.com/office/officeart/2018/5/layout/IconLeafLabelList"/>
    <dgm:cxn modelId="{AC1AE433-AE5D-43A2-9827-3E9B570F7C44}" type="presParOf" srcId="{47938BBA-6EAE-47CD-ACEF-7A6282C947EE}" destId="{A871E17E-795F-42D4-8C67-8546282AD26A}" srcOrd="0" destOrd="0" presId="urn:microsoft.com/office/officeart/2018/5/layout/IconLeafLabelList"/>
    <dgm:cxn modelId="{6EF0C478-D778-42E5-98B4-902B60673F8C}" type="presParOf" srcId="{47938BBA-6EAE-47CD-ACEF-7A6282C947EE}" destId="{59D3DDCC-B57E-4A4A-8BE9-4E6374734AD8}" srcOrd="1" destOrd="0" presId="urn:microsoft.com/office/officeart/2018/5/layout/IconLeafLabelList"/>
    <dgm:cxn modelId="{C38AE21D-75DC-4711-9C25-8C482286CFD1}" type="presParOf" srcId="{47938BBA-6EAE-47CD-ACEF-7A6282C947EE}" destId="{629DCF96-7A84-4F53-ACBA-931642867D79}" srcOrd="2" destOrd="0" presId="urn:microsoft.com/office/officeart/2018/5/layout/IconLeafLabelList"/>
    <dgm:cxn modelId="{06F8829F-08A9-4BEB-9DE0-A570554AF0B4}" type="presParOf" srcId="{47938BBA-6EAE-47CD-ACEF-7A6282C947EE}" destId="{684EAB21-D3F9-4BF5-8C5E-B3BF7CC6E3A1}" srcOrd="3" destOrd="0" presId="urn:microsoft.com/office/officeart/2018/5/layout/IconLeafLabelList"/>
    <dgm:cxn modelId="{FF057926-7CE5-47A3-8565-156780321CFB}" type="presParOf" srcId="{16C3FA1E-7E1D-4A34-B1CC-088E8AB46245}" destId="{A4B10743-40CB-499E-B76E-6C37B8290341}" srcOrd="5" destOrd="0" presId="urn:microsoft.com/office/officeart/2018/5/layout/IconLeafLabelList"/>
    <dgm:cxn modelId="{55E5B1BF-A3F3-4E85-91C7-E1835DD9097A}" type="presParOf" srcId="{16C3FA1E-7E1D-4A34-B1CC-088E8AB46245}" destId="{E42F6526-E836-4754-9405-7C38B2DA058F}" srcOrd="6" destOrd="0" presId="urn:microsoft.com/office/officeart/2018/5/layout/IconLeafLabelList"/>
    <dgm:cxn modelId="{00663147-BD9A-4972-AEC6-28CF7BE316C3}" type="presParOf" srcId="{E42F6526-E836-4754-9405-7C38B2DA058F}" destId="{8DA63497-225B-48BE-A65F-EA9939FE24CC}" srcOrd="0" destOrd="0" presId="urn:microsoft.com/office/officeart/2018/5/layout/IconLeafLabelList"/>
    <dgm:cxn modelId="{EC3C5E84-CAE2-418F-9BEC-FF2973B5EEB7}" type="presParOf" srcId="{E42F6526-E836-4754-9405-7C38B2DA058F}" destId="{192892FC-2699-418A-89F3-24FEB2A8636C}" srcOrd="1" destOrd="0" presId="urn:microsoft.com/office/officeart/2018/5/layout/IconLeafLabelList"/>
    <dgm:cxn modelId="{56F79B0D-30A1-4C98-8867-45C3B5E23ADF}" type="presParOf" srcId="{E42F6526-E836-4754-9405-7C38B2DA058F}" destId="{FF1D9DCD-3D5F-4081-8213-D340AF5B9348}" srcOrd="2" destOrd="0" presId="urn:microsoft.com/office/officeart/2018/5/layout/IconLeafLabelList"/>
    <dgm:cxn modelId="{3E43B095-ADD4-49C4-AB4B-B47FA0EE396D}" type="presParOf" srcId="{E42F6526-E836-4754-9405-7C38B2DA058F}" destId="{8283B8BC-6E5B-4E60-9E98-8C53C2A0FC21}" srcOrd="3" destOrd="0" presId="urn:microsoft.com/office/officeart/2018/5/layout/IconLeafLabelList"/>
    <dgm:cxn modelId="{0AB04C83-830C-4FFB-98D3-1ABADC77894B}" type="presParOf" srcId="{16C3FA1E-7E1D-4A34-B1CC-088E8AB46245}" destId="{4BA39FE3-C64C-444B-A83F-ADE2DEB1E909}" srcOrd="7" destOrd="0" presId="urn:microsoft.com/office/officeart/2018/5/layout/IconLeafLabelList"/>
    <dgm:cxn modelId="{AC395C80-C133-4EC0-8E4F-2DEE4E95F284}" type="presParOf" srcId="{16C3FA1E-7E1D-4A34-B1CC-088E8AB46245}" destId="{ED6FFD9B-487D-4207-88DD-7A30629B84DE}" srcOrd="8" destOrd="0" presId="urn:microsoft.com/office/officeart/2018/5/layout/IconLeafLabelList"/>
    <dgm:cxn modelId="{7D6603E7-7C03-40A1-BDC5-95176578DAA8}" type="presParOf" srcId="{ED6FFD9B-487D-4207-88DD-7A30629B84DE}" destId="{FB1C111E-D5BA-4565-A9AF-CC0BAE4B55DB}" srcOrd="0" destOrd="0" presId="urn:microsoft.com/office/officeart/2018/5/layout/IconLeafLabelList"/>
    <dgm:cxn modelId="{F6F1A46E-FA61-4EF7-9F69-98EB4966689D}" type="presParOf" srcId="{ED6FFD9B-487D-4207-88DD-7A30629B84DE}" destId="{FD025C89-A0FB-4EFC-92D3-4CD95F980C6A}" srcOrd="1" destOrd="0" presId="urn:microsoft.com/office/officeart/2018/5/layout/IconLeafLabelList"/>
    <dgm:cxn modelId="{496BE76E-E38B-4E6A-8C38-891E33DB488D}" type="presParOf" srcId="{ED6FFD9B-487D-4207-88DD-7A30629B84DE}" destId="{69644D97-63DB-439E-8B82-672F647E575E}" srcOrd="2" destOrd="0" presId="urn:microsoft.com/office/officeart/2018/5/layout/IconLeafLabelList"/>
    <dgm:cxn modelId="{9D268BC6-E3E3-4A60-8F62-9A3156A126F7}" type="presParOf" srcId="{ED6FFD9B-487D-4207-88DD-7A30629B84DE}" destId="{7A7159FE-0CFD-46CD-AD34-C0255114448A}" srcOrd="3" destOrd="0" presId="urn:microsoft.com/office/officeart/2018/5/layout/IconLeafLabelList"/>
    <dgm:cxn modelId="{14CECD2C-2012-482A-843C-013365A0F68D}" type="presParOf" srcId="{16C3FA1E-7E1D-4A34-B1CC-088E8AB46245}" destId="{F10FD814-39CC-4907-8770-FB110A01A176}" srcOrd="9" destOrd="0" presId="urn:microsoft.com/office/officeart/2018/5/layout/IconLeafLabelList"/>
    <dgm:cxn modelId="{726D6086-A6B6-4E9A-9C77-9A500C08424D}" type="presParOf" srcId="{16C3FA1E-7E1D-4A34-B1CC-088E8AB46245}" destId="{A6881493-6538-449E-B537-CAF4B1BA726C}" srcOrd="10" destOrd="0" presId="urn:microsoft.com/office/officeart/2018/5/layout/IconLeafLabelList"/>
    <dgm:cxn modelId="{E4C7EF5D-FC35-4B62-80E5-E8C155365377}" type="presParOf" srcId="{A6881493-6538-449E-B537-CAF4B1BA726C}" destId="{629FFA9C-B809-4371-896E-8ED577A8A607}" srcOrd="0" destOrd="0" presId="urn:microsoft.com/office/officeart/2018/5/layout/IconLeafLabelList"/>
    <dgm:cxn modelId="{1555CE69-078B-4668-8ABF-7E374E5C5CF5}" type="presParOf" srcId="{A6881493-6538-449E-B537-CAF4B1BA726C}" destId="{E740729C-FF41-4E51-8DD2-3163C1F31492}" srcOrd="1" destOrd="0" presId="urn:microsoft.com/office/officeart/2018/5/layout/IconLeafLabelList"/>
    <dgm:cxn modelId="{23605160-9379-4DB5-90CA-915AFB69F2B6}" type="presParOf" srcId="{A6881493-6538-449E-B537-CAF4B1BA726C}" destId="{06F5DE7E-7BF4-45D4-8E5A-64C8A9CA0FDD}" srcOrd="2" destOrd="0" presId="urn:microsoft.com/office/officeart/2018/5/layout/IconLeafLabelList"/>
    <dgm:cxn modelId="{CA51AA2E-0A74-43BF-92A7-C9A2592F29C3}" type="presParOf" srcId="{A6881493-6538-449E-B537-CAF4B1BA726C}" destId="{980CF9A9-812F-4C56-9F5C-9666483E4493}"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EAFA370-BB16-4A39-84B3-0DA4D8127F97}"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4A2A4F94-3291-4FD5-8A5D-99A9E4679B33}">
      <dgm:prSet/>
      <dgm:spPr/>
      <dgm:t>
        <a:bodyPr/>
        <a:lstStyle/>
        <a:p>
          <a:endParaRPr lang="en-US" dirty="0"/>
        </a:p>
      </dgm:t>
    </dgm:pt>
    <dgm:pt modelId="{B4CC5161-E61E-4096-B33B-C2FC1E63B763}" type="parTrans" cxnId="{9A8DB014-77FC-4D55-A4F1-C8FA472C6F03}">
      <dgm:prSet/>
      <dgm:spPr/>
      <dgm:t>
        <a:bodyPr/>
        <a:lstStyle/>
        <a:p>
          <a:endParaRPr lang="en-US"/>
        </a:p>
      </dgm:t>
    </dgm:pt>
    <dgm:pt modelId="{E19F7E85-C594-4771-89A6-06047C285688}" type="sibTrans" cxnId="{9A8DB014-77FC-4D55-A4F1-C8FA472C6F03}">
      <dgm:prSet/>
      <dgm:spPr/>
      <dgm:t>
        <a:bodyPr/>
        <a:lstStyle/>
        <a:p>
          <a:endParaRPr lang="en-US"/>
        </a:p>
      </dgm:t>
    </dgm:pt>
    <dgm:pt modelId="{6836521D-D93F-4F4D-A1BB-BE67542BFCFC}">
      <dgm:prSet/>
      <dgm:spPr/>
      <dgm:t>
        <a:bodyPr/>
        <a:lstStyle/>
        <a:p>
          <a:r>
            <a:rPr lang="en-US"/>
            <a:t>The role of constable</a:t>
          </a:r>
        </a:p>
      </dgm:t>
    </dgm:pt>
    <dgm:pt modelId="{ABB2973B-6897-482A-8A8D-00267C7E0C8F}" type="parTrans" cxnId="{D33F2B32-95C0-4FFC-B808-0D892381A137}">
      <dgm:prSet/>
      <dgm:spPr/>
      <dgm:t>
        <a:bodyPr/>
        <a:lstStyle/>
        <a:p>
          <a:endParaRPr lang="en-US"/>
        </a:p>
      </dgm:t>
    </dgm:pt>
    <dgm:pt modelId="{F489BF35-D4DB-47B1-AE00-1F072F6C7048}" type="sibTrans" cxnId="{D33F2B32-95C0-4FFC-B808-0D892381A137}">
      <dgm:prSet/>
      <dgm:spPr/>
      <dgm:t>
        <a:bodyPr/>
        <a:lstStyle/>
        <a:p>
          <a:endParaRPr lang="en-US"/>
        </a:p>
      </dgm:t>
    </dgm:pt>
    <dgm:pt modelId="{E5983C37-6EC6-4E32-9BB5-072C95F4648B}">
      <dgm:prSet/>
      <dgm:spPr/>
      <dgm:t>
        <a:bodyPr/>
        <a:lstStyle/>
        <a:p>
          <a:r>
            <a:rPr lang="en-US"/>
            <a:t>Structure and functionality of policing</a:t>
          </a:r>
        </a:p>
      </dgm:t>
    </dgm:pt>
    <dgm:pt modelId="{15CD4A08-4BA2-4FB8-AFAC-DC1F6081D882}" type="parTrans" cxnId="{AEC28AE7-A6A1-4B72-B76E-04A5929A9BD9}">
      <dgm:prSet/>
      <dgm:spPr/>
      <dgm:t>
        <a:bodyPr/>
        <a:lstStyle/>
        <a:p>
          <a:endParaRPr lang="en-US"/>
        </a:p>
      </dgm:t>
    </dgm:pt>
    <dgm:pt modelId="{17434723-5789-495D-9B8C-7E173801B8D3}" type="sibTrans" cxnId="{AEC28AE7-A6A1-4B72-B76E-04A5929A9BD9}">
      <dgm:prSet/>
      <dgm:spPr/>
      <dgm:t>
        <a:bodyPr/>
        <a:lstStyle/>
        <a:p>
          <a:endParaRPr lang="en-US"/>
        </a:p>
      </dgm:t>
    </dgm:pt>
    <dgm:pt modelId="{956E2FA9-CD7B-4211-A1B2-25F1A35F22DC}">
      <dgm:prSet/>
      <dgm:spPr/>
      <dgm:t>
        <a:bodyPr/>
        <a:lstStyle/>
        <a:p>
          <a:r>
            <a:rPr lang="en-US"/>
            <a:t>Code of Ethics</a:t>
          </a:r>
        </a:p>
      </dgm:t>
    </dgm:pt>
    <dgm:pt modelId="{838E8254-4B7C-4F99-8126-323EA8EA2FC6}" type="parTrans" cxnId="{783EF2E0-1098-4DD0-BA7B-2EAC040AAE8D}">
      <dgm:prSet/>
      <dgm:spPr/>
      <dgm:t>
        <a:bodyPr/>
        <a:lstStyle/>
        <a:p>
          <a:endParaRPr lang="en-US"/>
        </a:p>
      </dgm:t>
    </dgm:pt>
    <dgm:pt modelId="{EC6EC8B4-7BD6-4B3F-A8F5-FCC6094C534C}" type="sibTrans" cxnId="{783EF2E0-1098-4DD0-BA7B-2EAC040AAE8D}">
      <dgm:prSet/>
      <dgm:spPr/>
      <dgm:t>
        <a:bodyPr/>
        <a:lstStyle/>
        <a:p>
          <a:endParaRPr lang="en-US"/>
        </a:p>
      </dgm:t>
    </dgm:pt>
    <dgm:pt modelId="{38F02F0A-127E-4BF9-8B43-2588AC791E1B}">
      <dgm:prSet/>
      <dgm:spPr/>
      <dgm:t>
        <a:bodyPr/>
        <a:lstStyle/>
        <a:p>
          <a:r>
            <a:rPr lang="en-US"/>
            <a:t>Ethical considerations with decision making</a:t>
          </a:r>
        </a:p>
      </dgm:t>
    </dgm:pt>
    <dgm:pt modelId="{FEDD79AA-DD2A-4DFA-8EBF-4EDE206C1CED}" type="parTrans" cxnId="{276F8370-1685-4119-A97E-C70AFEB72856}">
      <dgm:prSet/>
      <dgm:spPr/>
      <dgm:t>
        <a:bodyPr/>
        <a:lstStyle/>
        <a:p>
          <a:endParaRPr lang="en-US"/>
        </a:p>
      </dgm:t>
    </dgm:pt>
    <dgm:pt modelId="{221E3A95-A274-461B-B8E8-01B55A75B30D}" type="sibTrans" cxnId="{276F8370-1685-4119-A97E-C70AFEB72856}">
      <dgm:prSet/>
      <dgm:spPr/>
      <dgm:t>
        <a:bodyPr/>
        <a:lstStyle/>
        <a:p>
          <a:endParaRPr lang="en-US"/>
        </a:p>
      </dgm:t>
    </dgm:pt>
    <dgm:pt modelId="{03B2B6C5-64C0-48CD-82A9-A64DB90D003F}">
      <dgm:prSet/>
      <dgm:spPr/>
      <dgm:t>
        <a:bodyPr/>
        <a:lstStyle/>
        <a:p>
          <a:r>
            <a:rPr lang="en-US"/>
            <a:t>Valuing diversity and inclusion</a:t>
          </a:r>
        </a:p>
      </dgm:t>
    </dgm:pt>
    <dgm:pt modelId="{AC823A8C-F56A-4DAC-89D6-9FE642AD633E}" type="parTrans" cxnId="{BA2ED68A-8938-403D-B57C-54A402B6E5F6}">
      <dgm:prSet/>
      <dgm:spPr/>
      <dgm:t>
        <a:bodyPr/>
        <a:lstStyle/>
        <a:p>
          <a:endParaRPr lang="en-US"/>
        </a:p>
      </dgm:t>
    </dgm:pt>
    <dgm:pt modelId="{3B428EDA-97B6-482F-927D-A7271BC7B4C6}" type="sibTrans" cxnId="{BA2ED68A-8938-403D-B57C-54A402B6E5F6}">
      <dgm:prSet/>
      <dgm:spPr/>
      <dgm:t>
        <a:bodyPr/>
        <a:lstStyle/>
        <a:p>
          <a:endParaRPr lang="en-US"/>
        </a:p>
      </dgm:t>
    </dgm:pt>
    <dgm:pt modelId="{10F34791-9CDA-459F-B995-3009E655B7A0}">
      <dgm:prSet/>
      <dgm:spPr/>
      <dgm:t>
        <a:bodyPr/>
        <a:lstStyle/>
        <a:p>
          <a:r>
            <a:rPr lang="en-US"/>
            <a:t>The role of independent bodies</a:t>
          </a:r>
        </a:p>
      </dgm:t>
    </dgm:pt>
    <dgm:pt modelId="{35B2277C-7524-4ED0-9F07-7E1E4B410C10}" type="parTrans" cxnId="{E90C6257-A10F-4921-B828-D64E0DB2A5B4}">
      <dgm:prSet/>
      <dgm:spPr/>
      <dgm:t>
        <a:bodyPr/>
        <a:lstStyle/>
        <a:p>
          <a:endParaRPr lang="en-US"/>
        </a:p>
      </dgm:t>
    </dgm:pt>
    <dgm:pt modelId="{C0AD0733-D43E-4D6F-BCAD-184EE0713C7A}" type="sibTrans" cxnId="{E90C6257-A10F-4921-B828-D64E0DB2A5B4}">
      <dgm:prSet/>
      <dgm:spPr/>
      <dgm:t>
        <a:bodyPr/>
        <a:lstStyle/>
        <a:p>
          <a:endParaRPr lang="en-US"/>
        </a:p>
      </dgm:t>
    </dgm:pt>
    <dgm:pt modelId="{7CDBF270-F857-4181-9A82-16CA84899B6D}">
      <dgm:prSet/>
      <dgm:spPr/>
      <dgm:t>
        <a:bodyPr/>
        <a:lstStyle/>
        <a:p>
          <a:r>
            <a:rPr lang="en-US"/>
            <a:t>National Police Recruitment Process</a:t>
          </a:r>
        </a:p>
      </dgm:t>
    </dgm:pt>
    <dgm:pt modelId="{F363B845-E238-4E5C-9947-9267BDC78210}" type="parTrans" cxnId="{F6468233-911A-4FEA-A10A-D61893EC248B}">
      <dgm:prSet/>
      <dgm:spPr/>
      <dgm:t>
        <a:bodyPr/>
        <a:lstStyle/>
        <a:p>
          <a:endParaRPr lang="en-US"/>
        </a:p>
      </dgm:t>
    </dgm:pt>
    <dgm:pt modelId="{9620717E-13E3-4556-A96E-83F5EA6C7167}" type="sibTrans" cxnId="{F6468233-911A-4FEA-A10A-D61893EC248B}">
      <dgm:prSet/>
      <dgm:spPr/>
      <dgm:t>
        <a:bodyPr/>
        <a:lstStyle/>
        <a:p>
          <a:endParaRPr lang="en-US"/>
        </a:p>
      </dgm:t>
    </dgm:pt>
    <dgm:pt modelId="{8C76A045-F9F4-4E6C-A137-31F7AC0665ED}" type="pres">
      <dgm:prSet presAssocID="{8EAFA370-BB16-4A39-84B3-0DA4D8127F97}" presName="vert0" presStyleCnt="0">
        <dgm:presLayoutVars>
          <dgm:dir/>
          <dgm:animOne val="branch"/>
          <dgm:animLvl val="lvl"/>
        </dgm:presLayoutVars>
      </dgm:prSet>
      <dgm:spPr/>
    </dgm:pt>
    <dgm:pt modelId="{AA2ED1C0-69F9-48CD-B9F5-D5421159103D}" type="pres">
      <dgm:prSet presAssocID="{4A2A4F94-3291-4FD5-8A5D-99A9E4679B33}" presName="thickLine" presStyleLbl="alignNode1" presStyleIdx="0" presStyleCnt="8"/>
      <dgm:spPr/>
    </dgm:pt>
    <dgm:pt modelId="{2F4B125B-C456-4064-9166-35548684E67F}" type="pres">
      <dgm:prSet presAssocID="{4A2A4F94-3291-4FD5-8A5D-99A9E4679B33}" presName="horz1" presStyleCnt="0"/>
      <dgm:spPr/>
    </dgm:pt>
    <dgm:pt modelId="{03EBA13D-7869-4B70-91C3-75CD6B78EC48}" type="pres">
      <dgm:prSet presAssocID="{4A2A4F94-3291-4FD5-8A5D-99A9E4679B33}" presName="tx1" presStyleLbl="revTx" presStyleIdx="0" presStyleCnt="8"/>
      <dgm:spPr/>
    </dgm:pt>
    <dgm:pt modelId="{C056BA08-EA4A-41AA-B0C0-E71D4E27F1BB}" type="pres">
      <dgm:prSet presAssocID="{4A2A4F94-3291-4FD5-8A5D-99A9E4679B33}" presName="vert1" presStyleCnt="0"/>
      <dgm:spPr/>
    </dgm:pt>
    <dgm:pt modelId="{F43DD631-55F2-40C2-BC50-D7588F71BCA1}" type="pres">
      <dgm:prSet presAssocID="{6836521D-D93F-4F4D-A1BB-BE67542BFCFC}" presName="thickLine" presStyleLbl="alignNode1" presStyleIdx="1" presStyleCnt="8"/>
      <dgm:spPr/>
    </dgm:pt>
    <dgm:pt modelId="{141D0E4C-DA84-4B3F-BC7B-1834273FD6D6}" type="pres">
      <dgm:prSet presAssocID="{6836521D-D93F-4F4D-A1BB-BE67542BFCFC}" presName="horz1" presStyleCnt="0"/>
      <dgm:spPr/>
    </dgm:pt>
    <dgm:pt modelId="{4561EE0D-C93A-4C16-A40A-26EB7D884469}" type="pres">
      <dgm:prSet presAssocID="{6836521D-D93F-4F4D-A1BB-BE67542BFCFC}" presName="tx1" presStyleLbl="revTx" presStyleIdx="1" presStyleCnt="8"/>
      <dgm:spPr/>
    </dgm:pt>
    <dgm:pt modelId="{647A9A93-803D-4968-A07B-65DD159C19CE}" type="pres">
      <dgm:prSet presAssocID="{6836521D-D93F-4F4D-A1BB-BE67542BFCFC}" presName="vert1" presStyleCnt="0"/>
      <dgm:spPr/>
    </dgm:pt>
    <dgm:pt modelId="{E0F0E878-5940-4DA9-8BBD-A1C9445D2B1C}" type="pres">
      <dgm:prSet presAssocID="{E5983C37-6EC6-4E32-9BB5-072C95F4648B}" presName="thickLine" presStyleLbl="alignNode1" presStyleIdx="2" presStyleCnt="8"/>
      <dgm:spPr/>
    </dgm:pt>
    <dgm:pt modelId="{95F266F3-6928-4063-907B-6CE6DDEBD91C}" type="pres">
      <dgm:prSet presAssocID="{E5983C37-6EC6-4E32-9BB5-072C95F4648B}" presName="horz1" presStyleCnt="0"/>
      <dgm:spPr/>
    </dgm:pt>
    <dgm:pt modelId="{10A5DA49-C060-43D2-98C6-8F4779CB6825}" type="pres">
      <dgm:prSet presAssocID="{E5983C37-6EC6-4E32-9BB5-072C95F4648B}" presName="tx1" presStyleLbl="revTx" presStyleIdx="2" presStyleCnt="8"/>
      <dgm:spPr/>
    </dgm:pt>
    <dgm:pt modelId="{C2D8E12A-A4F6-43C2-9F37-09BB05A2C70C}" type="pres">
      <dgm:prSet presAssocID="{E5983C37-6EC6-4E32-9BB5-072C95F4648B}" presName="vert1" presStyleCnt="0"/>
      <dgm:spPr/>
    </dgm:pt>
    <dgm:pt modelId="{40E90AEA-7D41-4093-BD6C-BC3927DDD889}" type="pres">
      <dgm:prSet presAssocID="{956E2FA9-CD7B-4211-A1B2-25F1A35F22DC}" presName="thickLine" presStyleLbl="alignNode1" presStyleIdx="3" presStyleCnt="8"/>
      <dgm:spPr/>
    </dgm:pt>
    <dgm:pt modelId="{D24B9FED-46C3-45DC-B6F9-C40273C45D13}" type="pres">
      <dgm:prSet presAssocID="{956E2FA9-CD7B-4211-A1B2-25F1A35F22DC}" presName="horz1" presStyleCnt="0"/>
      <dgm:spPr/>
    </dgm:pt>
    <dgm:pt modelId="{B4B3C7B0-D89B-4CD5-8D7A-5241D7A8E008}" type="pres">
      <dgm:prSet presAssocID="{956E2FA9-CD7B-4211-A1B2-25F1A35F22DC}" presName="tx1" presStyleLbl="revTx" presStyleIdx="3" presStyleCnt="8"/>
      <dgm:spPr/>
    </dgm:pt>
    <dgm:pt modelId="{1A3D06A7-1DFF-4661-9DD5-4506022AA983}" type="pres">
      <dgm:prSet presAssocID="{956E2FA9-CD7B-4211-A1B2-25F1A35F22DC}" presName="vert1" presStyleCnt="0"/>
      <dgm:spPr/>
    </dgm:pt>
    <dgm:pt modelId="{C7E2219C-CC66-4B12-88BC-1426454306BF}" type="pres">
      <dgm:prSet presAssocID="{38F02F0A-127E-4BF9-8B43-2588AC791E1B}" presName="thickLine" presStyleLbl="alignNode1" presStyleIdx="4" presStyleCnt="8"/>
      <dgm:spPr/>
    </dgm:pt>
    <dgm:pt modelId="{6B94E157-4E7A-47CB-95C0-20B64C00B876}" type="pres">
      <dgm:prSet presAssocID="{38F02F0A-127E-4BF9-8B43-2588AC791E1B}" presName="horz1" presStyleCnt="0"/>
      <dgm:spPr/>
    </dgm:pt>
    <dgm:pt modelId="{5EAC8861-6F30-4298-8C93-537D33BF6CA1}" type="pres">
      <dgm:prSet presAssocID="{38F02F0A-127E-4BF9-8B43-2588AC791E1B}" presName="tx1" presStyleLbl="revTx" presStyleIdx="4" presStyleCnt="8"/>
      <dgm:spPr/>
    </dgm:pt>
    <dgm:pt modelId="{EEDA7463-F1EC-4436-ABB6-2F6D9E6C99A4}" type="pres">
      <dgm:prSet presAssocID="{38F02F0A-127E-4BF9-8B43-2588AC791E1B}" presName="vert1" presStyleCnt="0"/>
      <dgm:spPr/>
    </dgm:pt>
    <dgm:pt modelId="{20BE67FF-D994-48FF-A9F4-78F99AB1E1F6}" type="pres">
      <dgm:prSet presAssocID="{03B2B6C5-64C0-48CD-82A9-A64DB90D003F}" presName="thickLine" presStyleLbl="alignNode1" presStyleIdx="5" presStyleCnt="8"/>
      <dgm:spPr/>
    </dgm:pt>
    <dgm:pt modelId="{7660F22B-3705-429C-97AC-E7E9EF091BF3}" type="pres">
      <dgm:prSet presAssocID="{03B2B6C5-64C0-48CD-82A9-A64DB90D003F}" presName="horz1" presStyleCnt="0"/>
      <dgm:spPr/>
    </dgm:pt>
    <dgm:pt modelId="{4C5D5BFE-3CAF-4C7B-B410-285A1063DBB0}" type="pres">
      <dgm:prSet presAssocID="{03B2B6C5-64C0-48CD-82A9-A64DB90D003F}" presName="tx1" presStyleLbl="revTx" presStyleIdx="5" presStyleCnt="8"/>
      <dgm:spPr/>
    </dgm:pt>
    <dgm:pt modelId="{F7293706-0AF4-42BC-87B4-F641CC679CE3}" type="pres">
      <dgm:prSet presAssocID="{03B2B6C5-64C0-48CD-82A9-A64DB90D003F}" presName="vert1" presStyleCnt="0"/>
      <dgm:spPr/>
    </dgm:pt>
    <dgm:pt modelId="{3496E419-98D0-4E0F-86BB-095ECDDC19DC}" type="pres">
      <dgm:prSet presAssocID="{10F34791-9CDA-459F-B995-3009E655B7A0}" presName="thickLine" presStyleLbl="alignNode1" presStyleIdx="6" presStyleCnt="8"/>
      <dgm:spPr/>
    </dgm:pt>
    <dgm:pt modelId="{3D04027F-03A0-41AC-AEB5-67F0893F1DB3}" type="pres">
      <dgm:prSet presAssocID="{10F34791-9CDA-459F-B995-3009E655B7A0}" presName="horz1" presStyleCnt="0"/>
      <dgm:spPr/>
    </dgm:pt>
    <dgm:pt modelId="{2BA7606F-5F26-456C-8EE8-68E11273139E}" type="pres">
      <dgm:prSet presAssocID="{10F34791-9CDA-459F-B995-3009E655B7A0}" presName="tx1" presStyleLbl="revTx" presStyleIdx="6" presStyleCnt="8"/>
      <dgm:spPr/>
    </dgm:pt>
    <dgm:pt modelId="{1C9E73A0-EBDE-4260-9A6C-62224CE2FEED}" type="pres">
      <dgm:prSet presAssocID="{10F34791-9CDA-459F-B995-3009E655B7A0}" presName="vert1" presStyleCnt="0"/>
      <dgm:spPr/>
    </dgm:pt>
    <dgm:pt modelId="{C05F0E80-3479-407C-A69E-2F0186B68168}" type="pres">
      <dgm:prSet presAssocID="{7CDBF270-F857-4181-9A82-16CA84899B6D}" presName="thickLine" presStyleLbl="alignNode1" presStyleIdx="7" presStyleCnt="8"/>
      <dgm:spPr/>
    </dgm:pt>
    <dgm:pt modelId="{99761B58-EBD7-4219-9C02-AAD678DDB652}" type="pres">
      <dgm:prSet presAssocID="{7CDBF270-F857-4181-9A82-16CA84899B6D}" presName="horz1" presStyleCnt="0"/>
      <dgm:spPr/>
    </dgm:pt>
    <dgm:pt modelId="{7E500340-F190-4560-A7EB-0744083DC863}" type="pres">
      <dgm:prSet presAssocID="{7CDBF270-F857-4181-9A82-16CA84899B6D}" presName="tx1" presStyleLbl="revTx" presStyleIdx="7" presStyleCnt="8"/>
      <dgm:spPr/>
    </dgm:pt>
    <dgm:pt modelId="{3406576A-030E-4EE9-B646-7AA83B090B63}" type="pres">
      <dgm:prSet presAssocID="{7CDBF270-F857-4181-9A82-16CA84899B6D}" presName="vert1" presStyleCnt="0"/>
      <dgm:spPr/>
    </dgm:pt>
  </dgm:ptLst>
  <dgm:cxnLst>
    <dgm:cxn modelId="{F6426204-E4CE-4153-BC7C-7019A6EC3F93}" type="presOf" srcId="{10F34791-9CDA-459F-B995-3009E655B7A0}" destId="{2BA7606F-5F26-456C-8EE8-68E11273139E}" srcOrd="0" destOrd="0" presId="urn:microsoft.com/office/officeart/2008/layout/LinedList"/>
    <dgm:cxn modelId="{9A8DB014-77FC-4D55-A4F1-C8FA472C6F03}" srcId="{8EAFA370-BB16-4A39-84B3-0DA4D8127F97}" destId="{4A2A4F94-3291-4FD5-8A5D-99A9E4679B33}" srcOrd="0" destOrd="0" parTransId="{B4CC5161-E61E-4096-B33B-C2FC1E63B763}" sibTransId="{E19F7E85-C594-4771-89A6-06047C285688}"/>
    <dgm:cxn modelId="{45139B19-88B6-467E-991C-3073EDF6FF68}" type="presOf" srcId="{38F02F0A-127E-4BF9-8B43-2588AC791E1B}" destId="{5EAC8861-6F30-4298-8C93-537D33BF6CA1}" srcOrd="0" destOrd="0" presId="urn:microsoft.com/office/officeart/2008/layout/LinedList"/>
    <dgm:cxn modelId="{D33F2B32-95C0-4FFC-B808-0D892381A137}" srcId="{8EAFA370-BB16-4A39-84B3-0DA4D8127F97}" destId="{6836521D-D93F-4F4D-A1BB-BE67542BFCFC}" srcOrd="1" destOrd="0" parTransId="{ABB2973B-6897-482A-8A8D-00267C7E0C8F}" sibTransId="{F489BF35-D4DB-47B1-AE00-1F072F6C7048}"/>
    <dgm:cxn modelId="{F6468233-911A-4FEA-A10A-D61893EC248B}" srcId="{8EAFA370-BB16-4A39-84B3-0DA4D8127F97}" destId="{7CDBF270-F857-4181-9A82-16CA84899B6D}" srcOrd="7" destOrd="0" parTransId="{F363B845-E238-4E5C-9947-9267BDC78210}" sibTransId="{9620717E-13E3-4556-A96E-83F5EA6C7167}"/>
    <dgm:cxn modelId="{276F8370-1685-4119-A97E-C70AFEB72856}" srcId="{8EAFA370-BB16-4A39-84B3-0DA4D8127F97}" destId="{38F02F0A-127E-4BF9-8B43-2588AC791E1B}" srcOrd="4" destOrd="0" parTransId="{FEDD79AA-DD2A-4DFA-8EBF-4EDE206C1CED}" sibTransId="{221E3A95-A274-461B-B8E8-01B55A75B30D}"/>
    <dgm:cxn modelId="{E90C6257-A10F-4921-B828-D64E0DB2A5B4}" srcId="{8EAFA370-BB16-4A39-84B3-0DA4D8127F97}" destId="{10F34791-9CDA-459F-B995-3009E655B7A0}" srcOrd="6" destOrd="0" parTransId="{35B2277C-7524-4ED0-9F07-7E1E4B410C10}" sibTransId="{C0AD0733-D43E-4D6F-BCAD-184EE0713C7A}"/>
    <dgm:cxn modelId="{BA2ED68A-8938-403D-B57C-54A402B6E5F6}" srcId="{8EAFA370-BB16-4A39-84B3-0DA4D8127F97}" destId="{03B2B6C5-64C0-48CD-82A9-A64DB90D003F}" srcOrd="5" destOrd="0" parTransId="{AC823A8C-F56A-4DAC-89D6-9FE642AD633E}" sibTransId="{3B428EDA-97B6-482F-927D-A7271BC7B4C6}"/>
    <dgm:cxn modelId="{B7F945B9-7B19-4F61-B309-CC7234E5D2DF}" type="presOf" srcId="{03B2B6C5-64C0-48CD-82A9-A64DB90D003F}" destId="{4C5D5BFE-3CAF-4C7B-B410-285A1063DBB0}" srcOrd="0" destOrd="0" presId="urn:microsoft.com/office/officeart/2008/layout/LinedList"/>
    <dgm:cxn modelId="{C41A31BA-8B8F-4187-99E8-BD2A6A019B0C}" type="presOf" srcId="{956E2FA9-CD7B-4211-A1B2-25F1A35F22DC}" destId="{B4B3C7B0-D89B-4CD5-8D7A-5241D7A8E008}" srcOrd="0" destOrd="0" presId="urn:microsoft.com/office/officeart/2008/layout/LinedList"/>
    <dgm:cxn modelId="{75A2B6C9-8EC2-424F-84D9-2FCB384D5647}" type="presOf" srcId="{6836521D-D93F-4F4D-A1BB-BE67542BFCFC}" destId="{4561EE0D-C93A-4C16-A40A-26EB7D884469}" srcOrd="0" destOrd="0" presId="urn:microsoft.com/office/officeart/2008/layout/LinedList"/>
    <dgm:cxn modelId="{F1710BDE-DBAF-4146-B370-39D91F2F341D}" type="presOf" srcId="{7CDBF270-F857-4181-9A82-16CA84899B6D}" destId="{7E500340-F190-4560-A7EB-0744083DC863}" srcOrd="0" destOrd="0" presId="urn:microsoft.com/office/officeart/2008/layout/LinedList"/>
    <dgm:cxn modelId="{783EF2E0-1098-4DD0-BA7B-2EAC040AAE8D}" srcId="{8EAFA370-BB16-4A39-84B3-0DA4D8127F97}" destId="{956E2FA9-CD7B-4211-A1B2-25F1A35F22DC}" srcOrd="3" destOrd="0" parTransId="{838E8254-4B7C-4F99-8126-323EA8EA2FC6}" sibTransId="{EC6EC8B4-7BD6-4B3F-A8F5-FCC6094C534C}"/>
    <dgm:cxn modelId="{EB97CEE1-2B82-40FE-86DE-3D445EBE3951}" type="presOf" srcId="{E5983C37-6EC6-4E32-9BB5-072C95F4648B}" destId="{10A5DA49-C060-43D2-98C6-8F4779CB6825}" srcOrd="0" destOrd="0" presId="urn:microsoft.com/office/officeart/2008/layout/LinedList"/>
    <dgm:cxn modelId="{54128EE5-C696-45BA-BE05-BDD5297F8B48}" type="presOf" srcId="{8EAFA370-BB16-4A39-84B3-0DA4D8127F97}" destId="{8C76A045-F9F4-4E6C-A137-31F7AC0665ED}" srcOrd="0" destOrd="0" presId="urn:microsoft.com/office/officeart/2008/layout/LinedList"/>
    <dgm:cxn modelId="{AEC28AE7-A6A1-4B72-B76E-04A5929A9BD9}" srcId="{8EAFA370-BB16-4A39-84B3-0DA4D8127F97}" destId="{E5983C37-6EC6-4E32-9BB5-072C95F4648B}" srcOrd="2" destOrd="0" parTransId="{15CD4A08-4BA2-4FB8-AFAC-DC1F6081D882}" sibTransId="{17434723-5789-495D-9B8C-7E173801B8D3}"/>
    <dgm:cxn modelId="{E9D3F5E7-911D-4264-8189-E7842F441300}" type="presOf" srcId="{4A2A4F94-3291-4FD5-8A5D-99A9E4679B33}" destId="{03EBA13D-7869-4B70-91C3-75CD6B78EC48}" srcOrd="0" destOrd="0" presId="urn:microsoft.com/office/officeart/2008/layout/LinedList"/>
    <dgm:cxn modelId="{C5BBC8C0-93A1-4010-BE29-3E0EF4839192}" type="presParOf" srcId="{8C76A045-F9F4-4E6C-A137-31F7AC0665ED}" destId="{AA2ED1C0-69F9-48CD-B9F5-D5421159103D}" srcOrd="0" destOrd="0" presId="urn:microsoft.com/office/officeart/2008/layout/LinedList"/>
    <dgm:cxn modelId="{85C931D8-E5E4-43CA-902F-018DA5D8B210}" type="presParOf" srcId="{8C76A045-F9F4-4E6C-A137-31F7AC0665ED}" destId="{2F4B125B-C456-4064-9166-35548684E67F}" srcOrd="1" destOrd="0" presId="urn:microsoft.com/office/officeart/2008/layout/LinedList"/>
    <dgm:cxn modelId="{9D00A051-D328-43B2-95D6-3CB0946AC62C}" type="presParOf" srcId="{2F4B125B-C456-4064-9166-35548684E67F}" destId="{03EBA13D-7869-4B70-91C3-75CD6B78EC48}" srcOrd="0" destOrd="0" presId="urn:microsoft.com/office/officeart/2008/layout/LinedList"/>
    <dgm:cxn modelId="{2899633C-37C2-4AA8-995C-0DC27E91EDEE}" type="presParOf" srcId="{2F4B125B-C456-4064-9166-35548684E67F}" destId="{C056BA08-EA4A-41AA-B0C0-E71D4E27F1BB}" srcOrd="1" destOrd="0" presId="urn:microsoft.com/office/officeart/2008/layout/LinedList"/>
    <dgm:cxn modelId="{C796D3C2-8BB8-49C1-98EA-C384BACAB0A6}" type="presParOf" srcId="{8C76A045-F9F4-4E6C-A137-31F7AC0665ED}" destId="{F43DD631-55F2-40C2-BC50-D7588F71BCA1}" srcOrd="2" destOrd="0" presId="urn:microsoft.com/office/officeart/2008/layout/LinedList"/>
    <dgm:cxn modelId="{DE67150E-8A75-4A0C-ACC8-7F74294AB15A}" type="presParOf" srcId="{8C76A045-F9F4-4E6C-A137-31F7AC0665ED}" destId="{141D0E4C-DA84-4B3F-BC7B-1834273FD6D6}" srcOrd="3" destOrd="0" presId="urn:microsoft.com/office/officeart/2008/layout/LinedList"/>
    <dgm:cxn modelId="{6B39A20F-9B71-4F00-9A20-30BEDB012C09}" type="presParOf" srcId="{141D0E4C-DA84-4B3F-BC7B-1834273FD6D6}" destId="{4561EE0D-C93A-4C16-A40A-26EB7D884469}" srcOrd="0" destOrd="0" presId="urn:microsoft.com/office/officeart/2008/layout/LinedList"/>
    <dgm:cxn modelId="{2B01A4C4-7F0F-44CA-9A08-E74E649E4166}" type="presParOf" srcId="{141D0E4C-DA84-4B3F-BC7B-1834273FD6D6}" destId="{647A9A93-803D-4968-A07B-65DD159C19CE}" srcOrd="1" destOrd="0" presId="urn:microsoft.com/office/officeart/2008/layout/LinedList"/>
    <dgm:cxn modelId="{F843B23C-46DF-4E8B-B314-78028850A617}" type="presParOf" srcId="{8C76A045-F9F4-4E6C-A137-31F7AC0665ED}" destId="{E0F0E878-5940-4DA9-8BBD-A1C9445D2B1C}" srcOrd="4" destOrd="0" presId="urn:microsoft.com/office/officeart/2008/layout/LinedList"/>
    <dgm:cxn modelId="{D8520D88-B200-4117-AE36-6045F2C7DBA5}" type="presParOf" srcId="{8C76A045-F9F4-4E6C-A137-31F7AC0665ED}" destId="{95F266F3-6928-4063-907B-6CE6DDEBD91C}" srcOrd="5" destOrd="0" presId="urn:microsoft.com/office/officeart/2008/layout/LinedList"/>
    <dgm:cxn modelId="{D50D9EE7-8E4A-4391-958D-A3C58FB33A05}" type="presParOf" srcId="{95F266F3-6928-4063-907B-6CE6DDEBD91C}" destId="{10A5DA49-C060-43D2-98C6-8F4779CB6825}" srcOrd="0" destOrd="0" presId="urn:microsoft.com/office/officeart/2008/layout/LinedList"/>
    <dgm:cxn modelId="{4DC0E123-02DE-47B2-892F-C6B6E257EEF8}" type="presParOf" srcId="{95F266F3-6928-4063-907B-6CE6DDEBD91C}" destId="{C2D8E12A-A4F6-43C2-9F37-09BB05A2C70C}" srcOrd="1" destOrd="0" presId="urn:microsoft.com/office/officeart/2008/layout/LinedList"/>
    <dgm:cxn modelId="{1D8B93EA-B26E-4CAE-B88A-1B6238C5453F}" type="presParOf" srcId="{8C76A045-F9F4-4E6C-A137-31F7AC0665ED}" destId="{40E90AEA-7D41-4093-BD6C-BC3927DDD889}" srcOrd="6" destOrd="0" presId="urn:microsoft.com/office/officeart/2008/layout/LinedList"/>
    <dgm:cxn modelId="{69EED03A-7590-4364-AA26-A660D801D96E}" type="presParOf" srcId="{8C76A045-F9F4-4E6C-A137-31F7AC0665ED}" destId="{D24B9FED-46C3-45DC-B6F9-C40273C45D13}" srcOrd="7" destOrd="0" presId="urn:microsoft.com/office/officeart/2008/layout/LinedList"/>
    <dgm:cxn modelId="{E6881299-3C46-42FE-8C80-BD7BDA28C502}" type="presParOf" srcId="{D24B9FED-46C3-45DC-B6F9-C40273C45D13}" destId="{B4B3C7B0-D89B-4CD5-8D7A-5241D7A8E008}" srcOrd="0" destOrd="0" presId="urn:microsoft.com/office/officeart/2008/layout/LinedList"/>
    <dgm:cxn modelId="{D1BB7075-5FCD-449E-8E8F-DA83709685BD}" type="presParOf" srcId="{D24B9FED-46C3-45DC-B6F9-C40273C45D13}" destId="{1A3D06A7-1DFF-4661-9DD5-4506022AA983}" srcOrd="1" destOrd="0" presId="urn:microsoft.com/office/officeart/2008/layout/LinedList"/>
    <dgm:cxn modelId="{D904000C-DD99-4688-A67C-3B89B434EB80}" type="presParOf" srcId="{8C76A045-F9F4-4E6C-A137-31F7AC0665ED}" destId="{C7E2219C-CC66-4B12-88BC-1426454306BF}" srcOrd="8" destOrd="0" presId="urn:microsoft.com/office/officeart/2008/layout/LinedList"/>
    <dgm:cxn modelId="{8C723632-BA7A-47DD-814E-EF78DD324B9B}" type="presParOf" srcId="{8C76A045-F9F4-4E6C-A137-31F7AC0665ED}" destId="{6B94E157-4E7A-47CB-95C0-20B64C00B876}" srcOrd="9" destOrd="0" presId="urn:microsoft.com/office/officeart/2008/layout/LinedList"/>
    <dgm:cxn modelId="{668D0A94-6361-461F-B95E-F99FB1B57455}" type="presParOf" srcId="{6B94E157-4E7A-47CB-95C0-20B64C00B876}" destId="{5EAC8861-6F30-4298-8C93-537D33BF6CA1}" srcOrd="0" destOrd="0" presId="urn:microsoft.com/office/officeart/2008/layout/LinedList"/>
    <dgm:cxn modelId="{4E297FBF-988D-4337-9535-C16FE2942D5E}" type="presParOf" srcId="{6B94E157-4E7A-47CB-95C0-20B64C00B876}" destId="{EEDA7463-F1EC-4436-ABB6-2F6D9E6C99A4}" srcOrd="1" destOrd="0" presId="urn:microsoft.com/office/officeart/2008/layout/LinedList"/>
    <dgm:cxn modelId="{EE3BA000-C18E-472B-B101-2FE1FE4744D0}" type="presParOf" srcId="{8C76A045-F9F4-4E6C-A137-31F7AC0665ED}" destId="{20BE67FF-D994-48FF-A9F4-78F99AB1E1F6}" srcOrd="10" destOrd="0" presId="urn:microsoft.com/office/officeart/2008/layout/LinedList"/>
    <dgm:cxn modelId="{C4A1D524-C051-45BB-9158-0D8E3CA613BA}" type="presParOf" srcId="{8C76A045-F9F4-4E6C-A137-31F7AC0665ED}" destId="{7660F22B-3705-429C-97AC-E7E9EF091BF3}" srcOrd="11" destOrd="0" presId="urn:microsoft.com/office/officeart/2008/layout/LinedList"/>
    <dgm:cxn modelId="{3C3B4721-6A13-4082-9AC4-C480FAC8EE40}" type="presParOf" srcId="{7660F22B-3705-429C-97AC-E7E9EF091BF3}" destId="{4C5D5BFE-3CAF-4C7B-B410-285A1063DBB0}" srcOrd="0" destOrd="0" presId="urn:microsoft.com/office/officeart/2008/layout/LinedList"/>
    <dgm:cxn modelId="{B1B87AE9-1D35-46B5-8B2D-21ECD5AA75F4}" type="presParOf" srcId="{7660F22B-3705-429C-97AC-E7E9EF091BF3}" destId="{F7293706-0AF4-42BC-87B4-F641CC679CE3}" srcOrd="1" destOrd="0" presId="urn:microsoft.com/office/officeart/2008/layout/LinedList"/>
    <dgm:cxn modelId="{955168D3-AC4F-4FBF-BC87-662AEF8082FD}" type="presParOf" srcId="{8C76A045-F9F4-4E6C-A137-31F7AC0665ED}" destId="{3496E419-98D0-4E0F-86BB-095ECDDC19DC}" srcOrd="12" destOrd="0" presId="urn:microsoft.com/office/officeart/2008/layout/LinedList"/>
    <dgm:cxn modelId="{23F3AEDB-81BC-4380-9C23-06CAFC045670}" type="presParOf" srcId="{8C76A045-F9F4-4E6C-A137-31F7AC0665ED}" destId="{3D04027F-03A0-41AC-AEB5-67F0893F1DB3}" srcOrd="13" destOrd="0" presId="urn:microsoft.com/office/officeart/2008/layout/LinedList"/>
    <dgm:cxn modelId="{406623C3-AC1C-48A7-A941-5F5E79E83C9A}" type="presParOf" srcId="{3D04027F-03A0-41AC-AEB5-67F0893F1DB3}" destId="{2BA7606F-5F26-456C-8EE8-68E11273139E}" srcOrd="0" destOrd="0" presId="urn:microsoft.com/office/officeart/2008/layout/LinedList"/>
    <dgm:cxn modelId="{6B39DE36-FE05-4838-8174-2409D0BD548C}" type="presParOf" srcId="{3D04027F-03A0-41AC-AEB5-67F0893F1DB3}" destId="{1C9E73A0-EBDE-4260-9A6C-62224CE2FEED}" srcOrd="1" destOrd="0" presId="urn:microsoft.com/office/officeart/2008/layout/LinedList"/>
    <dgm:cxn modelId="{6FC5A7E5-E978-4F0F-8B5A-D9DB0C5DCA36}" type="presParOf" srcId="{8C76A045-F9F4-4E6C-A137-31F7AC0665ED}" destId="{C05F0E80-3479-407C-A69E-2F0186B68168}" srcOrd="14" destOrd="0" presId="urn:microsoft.com/office/officeart/2008/layout/LinedList"/>
    <dgm:cxn modelId="{7FD47131-B0DF-4D7D-BEA7-28056D8A1979}" type="presParOf" srcId="{8C76A045-F9F4-4E6C-A137-31F7AC0665ED}" destId="{99761B58-EBD7-4219-9C02-AAD678DDB652}" srcOrd="15" destOrd="0" presId="urn:microsoft.com/office/officeart/2008/layout/LinedList"/>
    <dgm:cxn modelId="{90E4B9F1-2D48-4A9B-9EA5-C6404B052683}" type="presParOf" srcId="{99761B58-EBD7-4219-9C02-AAD678DDB652}" destId="{7E500340-F190-4560-A7EB-0744083DC863}" srcOrd="0" destOrd="0" presId="urn:microsoft.com/office/officeart/2008/layout/LinedList"/>
    <dgm:cxn modelId="{AE39AF8B-0184-4A5A-8477-BCEBBB840326}" type="presParOf" srcId="{99761B58-EBD7-4219-9C02-AAD678DDB652}" destId="{3406576A-030E-4EE9-B646-7AA83B090B6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F47681C-C3A9-4A0E-8CB1-AFBC0D01DD1A}"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F47C4303-EB6B-4380-8AD4-29B8165D69F3}">
      <dgm:prSet/>
      <dgm:spPr/>
      <dgm:t>
        <a:bodyPr/>
        <a:lstStyle/>
        <a:p>
          <a:r>
            <a:rPr lang="en-US"/>
            <a:t>Procedural justice- the degree to which someone perceives people in authority to apply processes, or make decisions about them, in a fair and just way (HMP, 2019). </a:t>
          </a:r>
        </a:p>
      </dgm:t>
    </dgm:pt>
    <dgm:pt modelId="{41B273C3-FE4C-45DC-ACF3-7789BFFA368B}" type="parTrans" cxnId="{42C74FD7-C207-4C80-B812-0F4F62B77954}">
      <dgm:prSet/>
      <dgm:spPr/>
      <dgm:t>
        <a:bodyPr/>
        <a:lstStyle/>
        <a:p>
          <a:endParaRPr lang="en-US"/>
        </a:p>
      </dgm:t>
    </dgm:pt>
    <dgm:pt modelId="{2939A645-BBE2-429E-A673-683737441823}" type="sibTrans" cxnId="{42C74FD7-C207-4C80-B812-0F4F62B77954}">
      <dgm:prSet/>
      <dgm:spPr/>
      <dgm:t>
        <a:bodyPr/>
        <a:lstStyle/>
        <a:p>
          <a:endParaRPr lang="en-US"/>
        </a:p>
      </dgm:t>
    </dgm:pt>
    <dgm:pt modelId="{319ADE3C-6213-4042-A2F0-C53851C4F22C}">
      <dgm:prSet/>
      <dgm:spPr/>
      <dgm:t>
        <a:bodyPr/>
        <a:lstStyle/>
        <a:p>
          <a:r>
            <a:rPr lang="en-US"/>
            <a:t>Procedural justice policing - a theoretical perspective that focuses on the informal, day-to-day interactions between the police and the public, and the ‘quality’ of these interactions (Police Now, 2020)</a:t>
          </a:r>
        </a:p>
      </dgm:t>
    </dgm:pt>
    <dgm:pt modelId="{C5952080-D5D4-43F9-BDA2-4DFF2F1B8832}" type="parTrans" cxnId="{0B61076B-8F4D-4D41-BB74-D2BC9D0EF4F6}">
      <dgm:prSet/>
      <dgm:spPr/>
      <dgm:t>
        <a:bodyPr/>
        <a:lstStyle/>
        <a:p>
          <a:endParaRPr lang="en-US"/>
        </a:p>
      </dgm:t>
    </dgm:pt>
    <dgm:pt modelId="{8DD3EA19-5619-4A33-B034-4EB70861DEA3}" type="sibTrans" cxnId="{0B61076B-8F4D-4D41-BB74-D2BC9D0EF4F6}">
      <dgm:prSet/>
      <dgm:spPr/>
      <dgm:t>
        <a:bodyPr/>
        <a:lstStyle/>
        <a:p>
          <a:endParaRPr lang="en-US"/>
        </a:p>
      </dgm:t>
    </dgm:pt>
    <dgm:pt modelId="{DC002191-3CBA-4817-93AB-C72446E4F98B}" type="pres">
      <dgm:prSet presAssocID="{EF47681C-C3A9-4A0E-8CB1-AFBC0D01DD1A}" presName="hierChild1" presStyleCnt="0">
        <dgm:presLayoutVars>
          <dgm:chPref val="1"/>
          <dgm:dir/>
          <dgm:animOne val="branch"/>
          <dgm:animLvl val="lvl"/>
          <dgm:resizeHandles/>
        </dgm:presLayoutVars>
      </dgm:prSet>
      <dgm:spPr/>
    </dgm:pt>
    <dgm:pt modelId="{909E435A-CAAE-49DD-875B-5645F17148F9}" type="pres">
      <dgm:prSet presAssocID="{F47C4303-EB6B-4380-8AD4-29B8165D69F3}" presName="hierRoot1" presStyleCnt="0"/>
      <dgm:spPr/>
    </dgm:pt>
    <dgm:pt modelId="{6661B6FB-2E6A-45A7-B1B8-9C6680814482}" type="pres">
      <dgm:prSet presAssocID="{F47C4303-EB6B-4380-8AD4-29B8165D69F3}" presName="composite" presStyleCnt="0"/>
      <dgm:spPr/>
    </dgm:pt>
    <dgm:pt modelId="{B2DA6FD7-5FF3-44D9-A920-E3883C2FE9DF}" type="pres">
      <dgm:prSet presAssocID="{F47C4303-EB6B-4380-8AD4-29B8165D69F3}" presName="background" presStyleLbl="node0" presStyleIdx="0" presStyleCnt="2"/>
      <dgm:spPr/>
    </dgm:pt>
    <dgm:pt modelId="{969FEDDE-4428-49A0-999B-8424E4EAF958}" type="pres">
      <dgm:prSet presAssocID="{F47C4303-EB6B-4380-8AD4-29B8165D69F3}" presName="text" presStyleLbl="fgAcc0" presStyleIdx="0" presStyleCnt="2">
        <dgm:presLayoutVars>
          <dgm:chPref val="3"/>
        </dgm:presLayoutVars>
      </dgm:prSet>
      <dgm:spPr/>
    </dgm:pt>
    <dgm:pt modelId="{BC7B8E58-BBA2-4FAA-B1F6-724207A22086}" type="pres">
      <dgm:prSet presAssocID="{F47C4303-EB6B-4380-8AD4-29B8165D69F3}" presName="hierChild2" presStyleCnt="0"/>
      <dgm:spPr/>
    </dgm:pt>
    <dgm:pt modelId="{47E4C15C-D3C1-423C-BDA0-BF1FFF1A73BA}" type="pres">
      <dgm:prSet presAssocID="{319ADE3C-6213-4042-A2F0-C53851C4F22C}" presName="hierRoot1" presStyleCnt="0"/>
      <dgm:spPr/>
    </dgm:pt>
    <dgm:pt modelId="{78047902-006F-41B8-9A22-CE254F7C35A6}" type="pres">
      <dgm:prSet presAssocID="{319ADE3C-6213-4042-A2F0-C53851C4F22C}" presName="composite" presStyleCnt="0"/>
      <dgm:spPr/>
    </dgm:pt>
    <dgm:pt modelId="{DBB62CDC-40A6-437F-98F3-3AC8CDE70952}" type="pres">
      <dgm:prSet presAssocID="{319ADE3C-6213-4042-A2F0-C53851C4F22C}" presName="background" presStyleLbl="node0" presStyleIdx="1" presStyleCnt="2"/>
      <dgm:spPr/>
    </dgm:pt>
    <dgm:pt modelId="{D6477288-7432-4347-9F2D-E534F3016680}" type="pres">
      <dgm:prSet presAssocID="{319ADE3C-6213-4042-A2F0-C53851C4F22C}" presName="text" presStyleLbl="fgAcc0" presStyleIdx="1" presStyleCnt="2">
        <dgm:presLayoutVars>
          <dgm:chPref val="3"/>
        </dgm:presLayoutVars>
      </dgm:prSet>
      <dgm:spPr/>
    </dgm:pt>
    <dgm:pt modelId="{B7C40642-F3CF-49FF-8B2F-0B3D75F3B8FE}" type="pres">
      <dgm:prSet presAssocID="{319ADE3C-6213-4042-A2F0-C53851C4F22C}" presName="hierChild2" presStyleCnt="0"/>
      <dgm:spPr/>
    </dgm:pt>
  </dgm:ptLst>
  <dgm:cxnLst>
    <dgm:cxn modelId="{349EE400-BF31-4A45-A5CC-68BD5ACC460B}" type="presOf" srcId="{F47C4303-EB6B-4380-8AD4-29B8165D69F3}" destId="{969FEDDE-4428-49A0-999B-8424E4EAF958}" srcOrd="0" destOrd="0" presId="urn:microsoft.com/office/officeart/2005/8/layout/hierarchy1"/>
    <dgm:cxn modelId="{0B61076B-8F4D-4D41-BB74-D2BC9D0EF4F6}" srcId="{EF47681C-C3A9-4A0E-8CB1-AFBC0D01DD1A}" destId="{319ADE3C-6213-4042-A2F0-C53851C4F22C}" srcOrd="1" destOrd="0" parTransId="{C5952080-D5D4-43F9-BDA2-4DFF2F1B8832}" sibTransId="{8DD3EA19-5619-4A33-B034-4EB70861DEA3}"/>
    <dgm:cxn modelId="{561BB2C3-4A02-4590-B69F-A0151A6D59E4}" type="presOf" srcId="{319ADE3C-6213-4042-A2F0-C53851C4F22C}" destId="{D6477288-7432-4347-9F2D-E534F3016680}" srcOrd="0" destOrd="0" presId="urn:microsoft.com/office/officeart/2005/8/layout/hierarchy1"/>
    <dgm:cxn modelId="{38D4C4C8-D414-4888-9AD9-68A1CE3CBE3A}" type="presOf" srcId="{EF47681C-C3A9-4A0E-8CB1-AFBC0D01DD1A}" destId="{DC002191-3CBA-4817-93AB-C72446E4F98B}" srcOrd="0" destOrd="0" presId="urn:microsoft.com/office/officeart/2005/8/layout/hierarchy1"/>
    <dgm:cxn modelId="{42C74FD7-C207-4C80-B812-0F4F62B77954}" srcId="{EF47681C-C3A9-4A0E-8CB1-AFBC0D01DD1A}" destId="{F47C4303-EB6B-4380-8AD4-29B8165D69F3}" srcOrd="0" destOrd="0" parTransId="{41B273C3-FE4C-45DC-ACF3-7789BFFA368B}" sibTransId="{2939A645-BBE2-429E-A673-683737441823}"/>
    <dgm:cxn modelId="{1AAF3B72-7DC3-4632-82EE-98E11CAD43AA}" type="presParOf" srcId="{DC002191-3CBA-4817-93AB-C72446E4F98B}" destId="{909E435A-CAAE-49DD-875B-5645F17148F9}" srcOrd="0" destOrd="0" presId="urn:microsoft.com/office/officeart/2005/8/layout/hierarchy1"/>
    <dgm:cxn modelId="{CC923A5B-A21B-4AD3-8C31-7AFC3FC7E284}" type="presParOf" srcId="{909E435A-CAAE-49DD-875B-5645F17148F9}" destId="{6661B6FB-2E6A-45A7-B1B8-9C6680814482}" srcOrd="0" destOrd="0" presId="urn:microsoft.com/office/officeart/2005/8/layout/hierarchy1"/>
    <dgm:cxn modelId="{DD4D689A-BC95-4D05-8119-CEE7A6BEFCEB}" type="presParOf" srcId="{6661B6FB-2E6A-45A7-B1B8-9C6680814482}" destId="{B2DA6FD7-5FF3-44D9-A920-E3883C2FE9DF}" srcOrd="0" destOrd="0" presId="urn:microsoft.com/office/officeart/2005/8/layout/hierarchy1"/>
    <dgm:cxn modelId="{17A1B370-A32C-4822-BCF0-135F16460E18}" type="presParOf" srcId="{6661B6FB-2E6A-45A7-B1B8-9C6680814482}" destId="{969FEDDE-4428-49A0-999B-8424E4EAF958}" srcOrd="1" destOrd="0" presId="urn:microsoft.com/office/officeart/2005/8/layout/hierarchy1"/>
    <dgm:cxn modelId="{6885CA65-048E-44FE-93BE-3867CE6CE3C2}" type="presParOf" srcId="{909E435A-CAAE-49DD-875B-5645F17148F9}" destId="{BC7B8E58-BBA2-4FAA-B1F6-724207A22086}" srcOrd="1" destOrd="0" presId="urn:microsoft.com/office/officeart/2005/8/layout/hierarchy1"/>
    <dgm:cxn modelId="{516BCB3F-372F-4458-9D4C-BB00FC079112}" type="presParOf" srcId="{DC002191-3CBA-4817-93AB-C72446E4F98B}" destId="{47E4C15C-D3C1-423C-BDA0-BF1FFF1A73BA}" srcOrd="1" destOrd="0" presId="urn:microsoft.com/office/officeart/2005/8/layout/hierarchy1"/>
    <dgm:cxn modelId="{AAB155BA-272A-4995-9B9F-8EB18A5A4024}" type="presParOf" srcId="{47E4C15C-D3C1-423C-BDA0-BF1FFF1A73BA}" destId="{78047902-006F-41B8-9A22-CE254F7C35A6}" srcOrd="0" destOrd="0" presId="urn:microsoft.com/office/officeart/2005/8/layout/hierarchy1"/>
    <dgm:cxn modelId="{4F76DFD6-C81C-45DD-82A8-5A43BB82204E}" type="presParOf" srcId="{78047902-006F-41B8-9A22-CE254F7C35A6}" destId="{DBB62CDC-40A6-437F-98F3-3AC8CDE70952}" srcOrd="0" destOrd="0" presId="urn:microsoft.com/office/officeart/2005/8/layout/hierarchy1"/>
    <dgm:cxn modelId="{156F172D-D600-4256-9830-3F2A099DADF7}" type="presParOf" srcId="{78047902-006F-41B8-9A22-CE254F7C35A6}" destId="{D6477288-7432-4347-9F2D-E534F3016680}" srcOrd="1" destOrd="0" presId="urn:microsoft.com/office/officeart/2005/8/layout/hierarchy1"/>
    <dgm:cxn modelId="{7C0E2A27-10E5-4D67-B160-BCC11C05342E}" type="presParOf" srcId="{47E4C15C-D3C1-423C-BDA0-BF1FFF1A73BA}" destId="{B7C40642-F3CF-49FF-8B2F-0B3D75F3B8F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4B69638-EADE-4664-A36C-FC6F052BA961}"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1B03D3BF-F6E1-431B-BBFC-15F1C84DFA96}">
      <dgm:prSet/>
      <dgm:spPr/>
      <dgm:t>
        <a:bodyPr/>
        <a:lstStyle/>
        <a:p>
          <a:r>
            <a:rPr lang="en-US"/>
            <a:t>Gwent </a:t>
          </a:r>
        </a:p>
      </dgm:t>
    </dgm:pt>
    <dgm:pt modelId="{260D7F5D-D792-487C-A2BE-48344807EEA7}" type="parTrans" cxnId="{142C609C-1997-4FE8-AB81-DE50CAF6C2B7}">
      <dgm:prSet/>
      <dgm:spPr/>
      <dgm:t>
        <a:bodyPr/>
        <a:lstStyle/>
        <a:p>
          <a:endParaRPr lang="en-US"/>
        </a:p>
      </dgm:t>
    </dgm:pt>
    <dgm:pt modelId="{29AC3572-8149-414F-986C-4130444C3B29}" type="sibTrans" cxnId="{142C609C-1997-4FE8-AB81-DE50CAF6C2B7}">
      <dgm:prSet/>
      <dgm:spPr/>
      <dgm:t>
        <a:bodyPr/>
        <a:lstStyle/>
        <a:p>
          <a:endParaRPr lang="en-US"/>
        </a:p>
      </dgm:t>
    </dgm:pt>
    <dgm:pt modelId="{AAC2F369-ADC9-4FD7-854D-A0C4312E8A31}">
      <dgm:prSet/>
      <dgm:spPr/>
      <dgm:t>
        <a:bodyPr/>
        <a:lstStyle/>
        <a:p>
          <a:r>
            <a:rPr lang="en-US"/>
            <a:t>SWP</a:t>
          </a:r>
        </a:p>
      </dgm:t>
    </dgm:pt>
    <dgm:pt modelId="{07882FC1-41AA-48E3-A7C1-1144B63F00F0}" type="parTrans" cxnId="{C77380B2-0205-40D6-B15A-864F8FFDCE67}">
      <dgm:prSet/>
      <dgm:spPr/>
      <dgm:t>
        <a:bodyPr/>
        <a:lstStyle/>
        <a:p>
          <a:endParaRPr lang="en-US"/>
        </a:p>
      </dgm:t>
    </dgm:pt>
    <dgm:pt modelId="{111EF812-BED8-4E40-998D-BDF5264C50FA}" type="sibTrans" cxnId="{C77380B2-0205-40D6-B15A-864F8FFDCE67}">
      <dgm:prSet/>
      <dgm:spPr/>
      <dgm:t>
        <a:bodyPr/>
        <a:lstStyle/>
        <a:p>
          <a:endParaRPr lang="en-US"/>
        </a:p>
      </dgm:t>
    </dgm:pt>
    <dgm:pt modelId="{469597F8-2400-41BE-92B8-F758BDD29FB9}">
      <dgm:prSet/>
      <dgm:spPr/>
      <dgm:t>
        <a:bodyPr/>
        <a:lstStyle/>
        <a:p>
          <a:r>
            <a:rPr lang="en-US"/>
            <a:t>DPP</a:t>
          </a:r>
        </a:p>
      </dgm:t>
    </dgm:pt>
    <dgm:pt modelId="{FAE34087-3876-4E5C-AE52-4E912EE4DADA}" type="parTrans" cxnId="{C2B581FA-6410-43BB-BEED-9C919B3B3C19}">
      <dgm:prSet/>
      <dgm:spPr/>
      <dgm:t>
        <a:bodyPr/>
        <a:lstStyle/>
        <a:p>
          <a:endParaRPr lang="en-US"/>
        </a:p>
      </dgm:t>
    </dgm:pt>
    <dgm:pt modelId="{95587002-1767-4E16-865B-1EE713F8B5C5}" type="sibTrans" cxnId="{C2B581FA-6410-43BB-BEED-9C919B3B3C19}">
      <dgm:prSet/>
      <dgm:spPr/>
      <dgm:t>
        <a:bodyPr/>
        <a:lstStyle/>
        <a:p>
          <a:endParaRPr lang="en-US"/>
        </a:p>
      </dgm:t>
    </dgm:pt>
    <dgm:pt modelId="{61DB21E2-046F-4CA4-AAC7-3711BDEEFE2E}" type="pres">
      <dgm:prSet presAssocID="{74B69638-EADE-4664-A36C-FC6F052BA961}" presName="hierChild1" presStyleCnt="0">
        <dgm:presLayoutVars>
          <dgm:chPref val="1"/>
          <dgm:dir/>
          <dgm:animOne val="branch"/>
          <dgm:animLvl val="lvl"/>
          <dgm:resizeHandles/>
        </dgm:presLayoutVars>
      </dgm:prSet>
      <dgm:spPr/>
    </dgm:pt>
    <dgm:pt modelId="{F158A49C-F492-49D8-B439-03245E28835F}" type="pres">
      <dgm:prSet presAssocID="{1B03D3BF-F6E1-431B-BBFC-15F1C84DFA96}" presName="hierRoot1" presStyleCnt="0"/>
      <dgm:spPr/>
    </dgm:pt>
    <dgm:pt modelId="{F955BC91-D3D6-46F4-B7E8-2907BF0011A3}" type="pres">
      <dgm:prSet presAssocID="{1B03D3BF-F6E1-431B-BBFC-15F1C84DFA96}" presName="composite" presStyleCnt="0"/>
      <dgm:spPr/>
    </dgm:pt>
    <dgm:pt modelId="{A8CFBC51-7DC4-40A7-9ED9-5B36AEA00151}" type="pres">
      <dgm:prSet presAssocID="{1B03D3BF-F6E1-431B-BBFC-15F1C84DFA96}" presName="background" presStyleLbl="node0" presStyleIdx="0" presStyleCnt="3"/>
      <dgm:spPr/>
    </dgm:pt>
    <dgm:pt modelId="{97B2EE26-AD6E-4F73-B21E-4B4EBB56F7C5}" type="pres">
      <dgm:prSet presAssocID="{1B03D3BF-F6E1-431B-BBFC-15F1C84DFA96}" presName="text" presStyleLbl="fgAcc0" presStyleIdx="0" presStyleCnt="3">
        <dgm:presLayoutVars>
          <dgm:chPref val="3"/>
        </dgm:presLayoutVars>
      </dgm:prSet>
      <dgm:spPr/>
    </dgm:pt>
    <dgm:pt modelId="{52D14B39-1BD4-401D-B679-06A186409A6A}" type="pres">
      <dgm:prSet presAssocID="{1B03D3BF-F6E1-431B-BBFC-15F1C84DFA96}" presName="hierChild2" presStyleCnt="0"/>
      <dgm:spPr/>
    </dgm:pt>
    <dgm:pt modelId="{6EDC3324-3E88-4C25-921D-55E4BCD44FF9}" type="pres">
      <dgm:prSet presAssocID="{AAC2F369-ADC9-4FD7-854D-A0C4312E8A31}" presName="hierRoot1" presStyleCnt="0"/>
      <dgm:spPr/>
    </dgm:pt>
    <dgm:pt modelId="{349C51AC-2F56-4425-B4B6-893B7B71CE11}" type="pres">
      <dgm:prSet presAssocID="{AAC2F369-ADC9-4FD7-854D-A0C4312E8A31}" presName="composite" presStyleCnt="0"/>
      <dgm:spPr/>
    </dgm:pt>
    <dgm:pt modelId="{80142BC6-F8FC-4BFA-BE90-B0F86C784181}" type="pres">
      <dgm:prSet presAssocID="{AAC2F369-ADC9-4FD7-854D-A0C4312E8A31}" presName="background" presStyleLbl="node0" presStyleIdx="1" presStyleCnt="3"/>
      <dgm:spPr/>
    </dgm:pt>
    <dgm:pt modelId="{F05E0750-DCD4-441A-9A33-E000F28D6000}" type="pres">
      <dgm:prSet presAssocID="{AAC2F369-ADC9-4FD7-854D-A0C4312E8A31}" presName="text" presStyleLbl="fgAcc0" presStyleIdx="1" presStyleCnt="3">
        <dgm:presLayoutVars>
          <dgm:chPref val="3"/>
        </dgm:presLayoutVars>
      </dgm:prSet>
      <dgm:spPr/>
    </dgm:pt>
    <dgm:pt modelId="{BF172597-A3DA-4575-8261-C2227B69085B}" type="pres">
      <dgm:prSet presAssocID="{AAC2F369-ADC9-4FD7-854D-A0C4312E8A31}" presName="hierChild2" presStyleCnt="0"/>
      <dgm:spPr/>
    </dgm:pt>
    <dgm:pt modelId="{4E41F420-EEED-4253-ABED-A2ABC2C075AD}" type="pres">
      <dgm:prSet presAssocID="{469597F8-2400-41BE-92B8-F758BDD29FB9}" presName="hierRoot1" presStyleCnt="0"/>
      <dgm:spPr/>
    </dgm:pt>
    <dgm:pt modelId="{7FE60784-5932-4DA2-963B-DB27F5C750A2}" type="pres">
      <dgm:prSet presAssocID="{469597F8-2400-41BE-92B8-F758BDD29FB9}" presName="composite" presStyleCnt="0"/>
      <dgm:spPr/>
    </dgm:pt>
    <dgm:pt modelId="{CF674467-B394-4B74-B1CF-5CF55CD156AF}" type="pres">
      <dgm:prSet presAssocID="{469597F8-2400-41BE-92B8-F758BDD29FB9}" presName="background" presStyleLbl="node0" presStyleIdx="2" presStyleCnt="3"/>
      <dgm:spPr/>
    </dgm:pt>
    <dgm:pt modelId="{44A1D22A-C4BD-4E7D-B8DB-5473720BF3F2}" type="pres">
      <dgm:prSet presAssocID="{469597F8-2400-41BE-92B8-F758BDD29FB9}" presName="text" presStyleLbl="fgAcc0" presStyleIdx="2" presStyleCnt="3">
        <dgm:presLayoutVars>
          <dgm:chPref val="3"/>
        </dgm:presLayoutVars>
      </dgm:prSet>
      <dgm:spPr/>
    </dgm:pt>
    <dgm:pt modelId="{DF80BAF2-28AF-4282-9276-B0ADC58C95CE}" type="pres">
      <dgm:prSet presAssocID="{469597F8-2400-41BE-92B8-F758BDD29FB9}" presName="hierChild2" presStyleCnt="0"/>
      <dgm:spPr/>
    </dgm:pt>
  </dgm:ptLst>
  <dgm:cxnLst>
    <dgm:cxn modelId="{DCB7F700-53E1-4507-866F-0B8B0171F887}" type="presOf" srcId="{469597F8-2400-41BE-92B8-F758BDD29FB9}" destId="{44A1D22A-C4BD-4E7D-B8DB-5473720BF3F2}" srcOrd="0" destOrd="0" presId="urn:microsoft.com/office/officeart/2005/8/layout/hierarchy1"/>
    <dgm:cxn modelId="{16EA0860-FA9F-4532-93BA-7128EB517359}" type="presOf" srcId="{AAC2F369-ADC9-4FD7-854D-A0C4312E8A31}" destId="{F05E0750-DCD4-441A-9A33-E000F28D6000}" srcOrd="0" destOrd="0" presId="urn:microsoft.com/office/officeart/2005/8/layout/hierarchy1"/>
    <dgm:cxn modelId="{30BEC84D-F918-4497-973B-16C22C782D7B}" type="presOf" srcId="{74B69638-EADE-4664-A36C-FC6F052BA961}" destId="{61DB21E2-046F-4CA4-AAC7-3711BDEEFE2E}" srcOrd="0" destOrd="0" presId="urn:microsoft.com/office/officeart/2005/8/layout/hierarchy1"/>
    <dgm:cxn modelId="{142C609C-1997-4FE8-AB81-DE50CAF6C2B7}" srcId="{74B69638-EADE-4664-A36C-FC6F052BA961}" destId="{1B03D3BF-F6E1-431B-BBFC-15F1C84DFA96}" srcOrd="0" destOrd="0" parTransId="{260D7F5D-D792-487C-A2BE-48344807EEA7}" sibTransId="{29AC3572-8149-414F-986C-4130444C3B29}"/>
    <dgm:cxn modelId="{811EA3B1-27DA-4141-A87E-461035219AC2}" type="presOf" srcId="{1B03D3BF-F6E1-431B-BBFC-15F1C84DFA96}" destId="{97B2EE26-AD6E-4F73-B21E-4B4EBB56F7C5}" srcOrd="0" destOrd="0" presId="urn:microsoft.com/office/officeart/2005/8/layout/hierarchy1"/>
    <dgm:cxn modelId="{C77380B2-0205-40D6-B15A-864F8FFDCE67}" srcId="{74B69638-EADE-4664-A36C-FC6F052BA961}" destId="{AAC2F369-ADC9-4FD7-854D-A0C4312E8A31}" srcOrd="1" destOrd="0" parTransId="{07882FC1-41AA-48E3-A7C1-1144B63F00F0}" sibTransId="{111EF812-BED8-4E40-998D-BDF5264C50FA}"/>
    <dgm:cxn modelId="{C2B581FA-6410-43BB-BEED-9C919B3B3C19}" srcId="{74B69638-EADE-4664-A36C-FC6F052BA961}" destId="{469597F8-2400-41BE-92B8-F758BDD29FB9}" srcOrd="2" destOrd="0" parTransId="{FAE34087-3876-4E5C-AE52-4E912EE4DADA}" sibTransId="{95587002-1767-4E16-865B-1EE713F8B5C5}"/>
    <dgm:cxn modelId="{AAB89C61-FE5E-441B-B75C-5CA8CA79FDFC}" type="presParOf" srcId="{61DB21E2-046F-4CA4-AAC7-3711BDEEFE2E}" destId="{F158A49C-F492-49D8-B439-03245E28835F}" srcOrd="0" destOrd="0" presId="urn:microsoft.com/office/officeart/2005/8/layout/hierarchy1"/>
    <dgm:cxn modelId="{A9F1BF91-929F-46CE-8F08-3D0D8D406C36}" type="presParOf" srcId="{F158A49C-F492-49D8-B439-03245E28835F}" destId="{F955BC91-D3D6-46F4-B7E8-2907BF0011A3}" srcOrd="0" destOrd="0" presId="urn:microsoft.com/office/officeart/2005/8/layout/hierarchy1"/>
    <dgm:cxn modelId="{1041C647-D7A0-406D-A72D-5D4668354F43}" type="presParOf" srcId="{F955BC91-D3D6-46F4-B7E8-2907BF0011A3}" destId="{A8CFBC51-7DC4-40A7-9ED9-5B36AEA00151}" srcOrd="0" destOrd="0" presId="urn:microsoft.com/office/officeart/2005/8/layout/hierarchy1"/>
    <dgm:cxn modelId="{2F319734-EF17-45CD-BDBF-225A497B54A9}" type="presParOf" srcId="{F955BC91-D3D6-46F4-B7E8-2907BF0011A3}" destId="{97B2EE26-AD6E-4F73-B21E-4B4EBB56F7C5}" srcOrd="1" destOrd="0" presId="urn:microsoft.com/office/officeart/2005/8/layout/hierarchy1"/>
    <dgm:cxn modelId="{4CD04E29-C2F9-46B7-8C4B-C2F831D0B1BC}" type="presParOf" srcId="{F158A49C-F492-49D8-B439-03245E28835F}" destId="{52D14B39-1BD4-401D-B679-06A186409A6A}" srcOrd="1" destOrd="0" presId="urn:microsoft.com/office/officeart/2005/8/layout/hierarchy1"/>
    <dgm:cxn modelId="{01E37890-41F0-4159-B62E-EB2B5EAC9780}" type="presParOf" srcId="{61DB21E2-046F-4CA4-AAC7-3711BDEEFE2E}" destId="{6EDC3324-3E88-4C25-921D-55E4BCD44FF9}" srcOrd="1" destOrd="0" presId="urn:microsoft.com/office/officeart/2005/8/layout/hierarchy1"/>
    <dgm:cxn modelId="{4CDBDC53-0CAE-43A1-8B3A-A5343411AA99}" type="presParOf" srcId="{6EDC3324-3E88-4C25-921D-55E4BCD44FF9}" destId="{349C51AC-2F56-4425-B4B6-893B7B71CE11}" srcOrd="0" destOrd="0" presId="urn:microsoft.com/office/officeart/2005/8/layout/hierarchy1"/>
    <dgm:cxn modelId="{CD2F79B9-8979-49DB-AF26-58F0E09F2ABB}" type="presParOf" srcId="{349C51AC-2F56-4425-B4B6-893B7B71CE11}" destId="{80142BC6-F8FC-4BFA-BE90-B0F86C784181}" srcOrd="0" destOrd="0" presId="urn:microsoft.com/office/officeart/2005/8/layout/hierarchy1"/>
    <dgm:cxn modelId="{2BAEF693-DEC8-4204-83DA-B9E0804A9EE2}" type="presParOf" srcId="{349C51AC-2F56-4425-B4B6-893B7B71CE11}" destId="{F05E0750-DCD4-441A-9A33-E000F28D6000}" srcOrd="1" destOrd="0" presId="urn:microsoft.com/office/officeart/2005/8/layout/hierarchy1"/>
    <dgm:cxn modelId="{D617FAC2-23D0-4691-809E-39572AD9E851}" type="presParOf" srcId="{6EDC3324-3E88-4C25-921D-55E4BCD44FF9}" destId="{BF172597-A3DA-4575-8261-C2227B69085B}" srcOrd="1" destOrd="0" presId="urn:microsoft.com/office/officeart/2005/8/layout/hierarchy1"/>
    <dgm:cxn modelId="{9FBD8914-FBC7-4972-9E6C-B3F3666AD6BE}" type="presParOf" srcId="{61DB21E2-046F-4CA4-AAC7-3711BDEEFE2E}" destId="{4E41F420-EEED-4253-ABED-A2ABC2C075AD}" srcOrd="2" destOrd="0" presId="urn:microsoft.com/office/officeart/2005/8/layout/hierarchy1"/>
    <dgm:cxn modelId="{5AE389C1-99AB-49EE-8753-A6DD831A3E8E}" type="presParOf" srcId="{4E41F420-EEED-4253-ABED-A2ABC2C075AD}" destId="{7FE60784-5932-4DA2-963B-DB27F5C750A2}" srcOrd="0" destOrd="0" presId="urn:microsoft.com/office/officeart/2005/8/layout/hierarchy1"/>
    <dgm:cxn modelId="{9F0FD4FE-7B89-4672-A17D-E9F8B839FAD9}" type="presParOf" srcId="{7FE60784-5932-4DA2-963B-DB27F5C750A2}" destId="{CF674467-B394-4B74-B1CF-5CF55CD156AF}" srcOrd="0" destOrd="0" presId="urn:microsoft.com/office/officeart/2005/8/layout/hierarchy1"/>
    <dgm:cxn modelId="{C0F0DE76-931B-4FAF-A498-F3E6DCE91F54}" type="presParOf" srcId="{7FE60784-5932-4DA2-963B-DB27F5C750A2}" destId="{44A1D22A-C4BD-4E7D-B8DB-5473720BF3F2}" srcOrd="1" destOrd="0" presId="urn:microsoft.com/office/officeart/2005/8/layout/hierarchy1"/>
    <dgm:cxn modelId="{94CD59E3-31BE-4DFB-84F0-AD714E8A3FA1}" type="presParOf" srcId="{4E41F420-EEED-4253-ABED-A2ABC2C075AD}" destId="{DF80BAF2-28AF-4282-9276-B0ADC58C95C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A40F89B-87AA-480E-AF41-DF8EF59C6964}"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D9735863-9728-46AD-90D6-8158230F3BA4}">
      <dgm:prSet/>
      <dgm:spPr/>
      <dgm:t>
        <a:bodyPr/>
        <a:lstStyle/>
        <a:p>
          <a:r>
            <a:rPr lang="en-US"/>
            <a:t>What is the role of a PCSO?</a:t>
          </a:r>
        </a:p>
      </dgm:t>
    </dgm:pt>
    <dgm:pt modelId="{7BE8FF58-D99E-4E54-A165-B3C9E34AAAE5}" type="parTrans" cxnId="{4B4CF566-31C2-475C-B3E3-381EE9A57193}">
      <dgm:prSet/>
      <dgm:spPr/>
      <dgm:t>
        <a:bodyPr/>
        <a:lstStyle/>
        <a:p>
          <a:endParaRPr lang="en-US"/>
        </a:p>
      </dgm:t>
    </dgm:pt>
    <dgm:pt modelId="{ACB231DB-758E-4E70-AFCF-8214489B02F8}" type="sibTrans" cxnId="{4B4CF566-31C2-475C-B3E3-381EE9A57193}">
      <dgm:prSet/>
      <dgm:spPr/>
      <dgm:t>
        <a:bodyPr/>
        <a:lstStyle/>
        <a:p>
          <a:endParaRPr lang="en-US"/>
        </a:p>
      </dgm:t>
    </dgm:pt>
    <dgm:pt modelId="{802FE907-BE7F-45DE-95BC-985E74134F06}">
      <dgm:prSet/>
      <dgm:spPr/>
      <dgm:t>
        <a:bodyPr/>
        <a:lstStyle/>
        <a:p>
          <a:r>
            <a:rPr lang="en-US"/>
            <a:t>What is the difference between a Police Constable and a PCSO?</a:t>
          </a:r>
        </a:p>
      </dgm:t>
    </dgm:pt>
    <dgm:pt modelId="{EC9CD6B0-E68F-4611-B0F1-224CC6ACF8E3}" type="parTrans" cxnId="{1A598DAF-190C-415D-859C-E7CEF5542E96}">
      <dgm:prSet/>
      <dgm:spPr/>
      <dgm:t>
        <a:bodyPr/>
        <a:lstStyle/>
        <a:p>
          <a:endParaRPr lang="en-US"/>
        </a:p>
      </dgm:t>
    </dgm:pt>
    <dgm:pt modelId="{B07A880C-4A32-4ACC-9A14-9BD77F42DCB1}" type="sibTrans" cxnId="{1A598DAF-190C-415D-859C-E7CEF5542E96}">
      <dgm:prSet/>
      <dgm:spPr/>
      <dgm:t>
        <a:bodyPr/>
        <a:lstStyle/>
        <a:p>
          <a:endParaRPr lang="en-US"/>
        </a:p>
      </dgm:t>
    </dgm:pt>
    <dgm:pt modelId="{7569E5EA-6F36-44F7-A679-D896A6380409}" type="pres">
      <dgm:prSet presAssocID="{BA40F89B-87AA-480E-AF41-DF8EF59C6964}" presName="hierChild1" presStyleCnt="0">
        <dgm:presLayoutVars>
          <dgm:chPref val="1"/>
          <dgm:dir/>
          <dgm:animOne val="branch"/>
          <dgm:animLvl val="lvl"/>
          <dgm:resizeHandles/>
        </dgm:presLayoutVars>
      </dgm:prSet>
      <dgm:spPr/>
    </dgm:pt>
    <dgm:pt modelId="{862D0D34-431F-4C03-ADA7-C7FCD39C00C1}" type="pres">
      <dgm:prSet presAssocID="{D9735863-9728-46AD-90D6-8158230F3BA4}" presName="hierRoot1" presStyleCnt="0"/>
      <dgm:spPr/>
    </dgm:pt>
    <dgm:pt modelId="{129EF16B-79B0-4450-96B5-8537E907886B}" type="pres">
      <dgm:prSet presAssocID="{D9735863-9728-46AD-90D6-8158230F3BA4}" presName="composite" presStyleCnt="0"/>
      <dgm:spPr/>
    </dgm:pt>
    <dgm:pt modelId="{2F44E9DF-05DA-4C7C-8494-6A3A92F24571}" type="pres">
      <dgm:prSet presAssocID="{D9735863-9728-46AD-90D6-8158230F3BA4}" presName="background" presStyleLbl="node0" presStyleIdx="0" presStyleCnt="2"/>
      <dgm:spPr/>
    </dgm:pt>
    <dgm:pt modelId="{0D903C01-DAEC-4B96-9DFC-5DA6CCA2300A}" type="pres">
      <dgm:prSet presAssocID="{D9735863-9728-46AD-90D6-8158230F3BA4}" presName="text" presStyleLbl="fgAcc0" presStyleIdx="0" presStyleCnt="2">
        <dgm:presLayoutVars>
          <dgm:chPref val="3"/>
        </dgm:presLayoutVars>
      </dgm:prSet>
      <dgm:spPr/>
    </dgm:pt>
    <dgm:pt modelId="{B80DF41F-5C53-4105-826E-F557CC5553C5}" type="pres">
      <dgm:prSet presAssocID="{D9735863-9728-46AD-90D6-8158230F3BA4}" presName="hierChild2" presStyleCnt="0"/>
      <dgm:spPr/>
    </dgm:pt>
    <dgm:pt modelId="{9899A1AC-6276-4497-AD1B-1CE0DCD1C77E}" type="pres">
      <dgm:prSet presAssocID="{802FE907-BE7F-45DE-95BC-985E74134F06}" presName="hierRoot1" presStyleCnt="0"/>
      <dgm:spPr/>
    </dgm:pt>
    <dgm:pt modelId="{F29C3715-CE5B-4BD9-B5B5-74D858349EAD}" type="pres">
      <dgm:prSet presAssocID="{802FE907-BE7F-45DE-95BC-985E74134F06}" presName="composite" presStyleCnt="0"/>
      <dgm:spPr/>
    </dgm:pt>
    <dgm:pt modelId="{F5A6112C-B9FF-4898-8ABB-E8A9D39CB536}" type="pres">
      <dgm:prSet presAssocID="{802FE907-BE7F-45DE-95BC-985E74134F06}" presName="background" presStyleLbl="node0" presStyleIdx="1" presStyleCnt="2"/>
      <dgm:spPr/>
    </dgm:pt>
    <dgm:pt modelId="{30A7F342-F3BF-4CFF-B7BF-092C624CFA8D}" type="pres">
      <dgm:prSet presAssocID="{802FE907-BE7F-45DE-95BC-985E74134F06}" presName="text" presStyleLbl="fgAcc0" presStyleIdx="1" presStyleCnt="2">
        <dgm:presLayoutVars>
          <dgm:chPref val="3"/>
        </dgm:presLayoutVars>
      </dgm:prSet>
      <dgm:spPr/>
    </dgm:pt>
    <dgm:pt modelId="{A8E58027-347E-4BA9-84AA-51D372B5F501}" type="pres">
      <dgm:prSet presAssocID="{802FE907-BE7F-45DE-95BC-985E74134F06}" presName="hierChild2" presStyleCnt="0"/>
      <dgm:spPr/>
    </dgm:pt>
  </dgm:ptLst>
  <dgm:cxnLst>
    <dgm:cxn modelId="{9BBE6816-9A24-4874-B44F-273A379CDEAE}" type="presOf" srcId="{D9735863-9728-46AD-90D6-8158230F3BA4}" destId="{0D903C01-DAEC-4B96-9DFC-5DA6CCA2300A}" srcOrd="0" destOrd="0" presId="urn:microsoft.com/office/officeart/2005/8/layout/hierarchy1"/>
    <dgm:cxn modelId="{E5F88B61-356E-4F6A-8DB3-4F2D3CDE52CD}" type="presOf" srcId="{802FE907-BE7F-45DE-95BC-985E74134F06}" destId="{30A7F342-F3BF-4CFF-B7BF-092C624CFA8D}" srcOrd="0" destOrd="0" presId="urn:microsoft.com/office/officeart/2005/8/layout/hierarchy1"/>
    <dgm:cxn modelId="{4B4CF566-31C2-475C-B3E3-381EE9A57193}" srcId="{BA40F89B-87AA-480E-AF41-DF8EF59C6964}" destId="{D9735863-9728-46AD-90D6-8158230F3BA4}" srcOrd="0" destOrd="0" parTransId="{7BE8FF58-D99E-4E54-A165-B3C9E34AAAE5}" sibTransId="{ACB231DB-758E-4E70-AFCF-8214489B02F8}"/>
    <dgm:cxn modelId="{1A598DAF-190C-415D-859C-E7CEF5542E96}" srcId="{BA40F89B-87AA-480E-AF41-DF8EF59C6964}" destId="{802FE907-BE7F-45DE-95BC-985E74134F06}" srcOrd="1" destOrd="0" parTransId="{EC9CD6B0-E68F-4611-B0F1-224CC6ACF8E3}" sibTransId="{B07A880C-4A32-4ACC-9A14-9BD77F42DCB1}"/>
    <dgm:cxn modelId="{ECB873BF-9479-4FA5-AF6D-5A65B641BBA4}" type="presOf" srcId="{BA40F89B-87AA-480E-AF41-DF8EF59C6964}" destId="{7569E5EA-6F36-44F7-A679-D896A6380409}" srcOrd="0" destOrd="0" presId="urn:microsoft.com/office/officeart/2005/8/layout/hierarchy1"/>
    <dgm:cxn modelId="{6777FD58-0AD5-4EE7-8EB9-1E81C83606F6}" type="presParOf" srcId="{7569E5EA-6F36-44F7-A679-D896A6380409}" destId="{862D0D34-431F-4C03-ADA7-C7FCD39C00C1}" srcOrd="0" destOrd="0" presId="urn:microsoft.com/office/officeart/2005/8/layout/hierarchy1"/>
    <dgm:cxn modelId="{6BA4C3ED-68DE-4FA7-B68A-426A12537494}" type="presParOf" srcId="{862D0D34-431F-4C03-ADA7-C7FCD39C00C1}" destId="{129EF16B-79B0-4450-96B5-8537E907886B}" srcOrd="0" destOrd="0" presId="urn:microsoft.com/office/officeart/2005/8/layout/hierarchy1"/>
    <dgm:cxn modelId="{7FD78A16-AF90-44F8-8F23-6507C7388DE7}" type="presParOf" srcId="{129EF16B-79B0-4450-96B5-8537E907886B}" destId="{2F44E9DF-05DA-4C7C-8494-6A3A92F24571}" srcOrd="0" destOrd="0" presId="urn:microsoft.com/office/officeart/2005/8/layout/hierarchy1"/>
    <dgm:cxn modelId="{5572F6A8-5122-402E-ABB4-A89E5CB046DB}" type="presParOf" srcId="{129EF16B-79B0-4450-96B5-8537E907886B}" destId="{0D903C01-DAEC-4B96-9DFC-5DA6CCA2300A}" srcOrd="1" destOrd="0" presId="urn:microsoft.com/office/officeart/2005/8/layout/hierarchy1"/>
    <dgm:cxn modelId="{9E8CEAC8-1C36-452B-ADC7-8189BBD9900E}" type="presParOf" srcId="{862D0D34-431F-4C03-ADA7-C7FCD39C00C1}" destId="{B80DF41F-5C53-4105-826E-F557CC5553C5}" srcOrd="1" destOrd="0" presId="urn:microsoft.com/office/officeart/2005/8/layout/hierarchy1"/>
    <dgm:cxn modelId="{BBF83F87-13DB-4A55-9F3E-5115B6ADA8A9}" type="presParOf" srcId="{7569E5EA-6F36-44F7-A679-D896A6380409}" destId="{9899A1AC-6276-4497-AD1B-1CE0DCD1C77E}" srcOrd="1" destOrd="0" presId="urn:microsoft.com/office/officeart/2005/8/layout/hierarchy1"/>
    <dgm:cxn modelId="{4568072F-5DAE-4C1B-B167-165E4DB864B6}" type="presParOf" srcId="{9899A1AC-6276-4497-AD1B-1CE0DCD1C77E}" destId="{F29C3715-CE5B-4BD9-B5B5-74D858349EAD}" srcOrd="0" destOrd="0" presId="urn:microsoft.com/office/officeart/2005/8/layout/hierarchy1"/>
    <dgm:cxn modelId="{A0E3633A-DFA2-4121-B98F-E06437837139}" type="presParOf" srcId="{F29C3715-CE5B-4BD9-B5B5-74D858349EAD}" destId="{F5A6112C-B9FF-4898-8ABB-E8A9D39CB536}" srcOrd="0" destOrd="0" presId="urn:microsoft.com/office/officeart/2005/8/layout/hierarchy1"/>
    <dgm:cxn modelId="{821BBF0A-5DFF-441E-AF7E-E612DE5BE71F}" type="presParOf" srcId="{F29C3715-CE5B-4BD9-B5B5-74D858349EAD}" destId="{30A7F342-F3BF-4CFF-B7BF-092C624CFA8D}" srcOrd="1" destOrd="0" presId="urn:microsoft.com/office/officeart/2005/8/layout/hierarchy1"/>
    <dgm:cxn modelId="{9F622657-3897-4C34-AD1C-A2584B2CA49E}" type="presParOf" srcId="{9899A1AC-6276-4497-AD1B-1CE0DCD1C77E}" destId="{A8E58027-347E-4BA9-84AA-51D372B5F50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4BBB2D-769D-46D0-B739-EE39B917DCB4}">
      <dsp:nvSpPr>
        <dsp:cNvPr id="0" name=""/>
        <dsp:cNvSpPr/>
      </dsp:nvSpPr>
      <dsp:spPr>
        <a:xfrm>
          <a:off x="311379" y="891264"/>
          <a:ext cx="969328" cy="969328"/>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2DEF66-C5AA-4129-95A7-CB702E0D0A35}">
      <dsp:nvSpPr>
        <dsp:cNvPr id="0" name=""/>
        <dsp:cNvSpPr/>
      </dsp:nvSpPr>
      <dsp:spPr>
        <a:xfrm>
          <a:off x="517957" y="1097843"/>
          <a:ext cx="556171" cy="5561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7FB3FA-072B-42AF-98E3-A5CF96892D87}">
      <dsp:nvSpPr>
        <dsp:cNvPr id="0" name=""/>
        <dsp:cNvSpPr/>
      </dsp:nvSpPr>
      <dsp:spPr>
        <a:xfrm>
          <a:off x="1512" y="21625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dirty="0"/>
            <a:t>2 hours lecture followed by a 2- hour workshop</a:t>
          </a:r>
        </a:p>
      </dsp:txBody>
      <dsp:txXfrm>
        <a:off x="1512" y="2162515"/>
        <a:ext cx="1589062" cy="635625"/>
      </dsp:txXfrm>
    </dsp:sp>
    <dsp:sp modelId="{2F802B57-5CB5-403D-9037-26B425BF3FB3}">
      <dsp:nvSpPr>
        <dsp:cNvPr id="0" name=""/>
        <dsp:cNvSpPr/>
      </dsp:nvSpPr>
      <dsp:spPr>
        <a:xfrm>
          <a:off x="2178527" y="891264"/>
          <a:ext cx="969328" cy="969328"/>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5A3569-3EA4-4DEC-85EE-96B5B986193B}">
      <dsp:nvSpPr>
        <dsp:cNvPr id="0" name=""/>
        <dsp:cNvSpPr/>
      </dsp:nvSpPr>
      <dsp:spPr>
        <a:xfrm>
          <a:off x="2385105" y="1097843"/>
          <a:ext cx="556171" cy="5561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9EF1B1-F5ED-4742-A608-0637972872DC}">
      <dsp:nvSpPr>
        <dsp:cNvPr id="0" name=""/>
        <dsp:cNvSpPr/>
      </dsp:nvSpPr>
      <dsp:spPr>
        <a:xfrm>
          <a:off x="1868660" y="21625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Please be on time</a:t>
          </a:r>
        </a:p>
      </dsp:txBody>
      <dsp:txXfrm>
        <a:off x="1868660" y="2162515"/>
        <a:ext cx="1589062" cy="635625"/>
      </dsp:txXfrm>
    </dsp:sp>
    <dsp:sp modelId="{A871E17E-795F-42D4-8C67-8546282AD26A}">
      <dsp:nvSpPr>
        <dsp:cNvPr id="0" name=""/>
        <dsp:cNvSpPr/>
      </dsp:nvSpPr>
      <dsp:spPr>
        <a:xfrm>
          <a:off x="4045676" y="891264"/>
          <a:ext cx="969328" cy="969328"/>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D3DDCC-B57E-4A4A-8BE9-4E6374734AD8}">
      <dsp:nvSpPr>
        <dsp:cNvPr id="0" name=""/>
        <dsp:cNvSpPr/>
      </dsp:nvSpPr>
      <dsp:spPr>
        <a:xfrm>
          <a:off x="4252254" y="1097843"/>
          <a:ext cx="556171" cy="5561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4EAB21-D3F9-4BF5-8C5E-B3BF7CC6E3A1}">
      <dsp:nvSpPr>
        <dsp:cNvPr id="0" name=""/>
        <dsp:cNvSpPr/>
      </dsp:nvSpPr>
      <dsp:spPr>
        <a:xfrm>
          <a:off x="3735809" y="21625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Please put phones away</a:t>
          </a:r>
        </a:p>
      </dsp:txBody>
      <dsp:txXfrm>
        <a:off x="3735809" y="2162515"/>
        <a:ext cx="1589062" cy="635625"/>
      </dsp:txXfrm>
    </dsp:sp>
    <dsp:sp modelId="{8DA63497-225B-48BE-A65F-EA9939FE24CC}">
      <dsp:nvSpPr>
        <dsp:cNvPr id="0" name=""/>
        <dsp:cNvSpPr/>
      </dsp:nvSpPr>
      <dsp:spPr>
        <a:xfrm>
          <a:off x="5912824" y="891264"/>
          <a:ext cx="969328" cy="969328"/>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2892FC-2699-418A-89F3-24FEB2A8636C}">
      <dsp:nvSpPr>
        <dsp:cNvPr id="0" name=""/>
        <dsp:cNvSpPr/>
      </dsp:nvSpPr>
      <dsp:spPr>
        <a:xfrm>
          <a:off x="6119402" y="1097843"/>
          <a:ext cx="556171" cy="5561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83B8BC-6E5B-4E60-9E98-8C53C2A0FC21}">
      <dsp:nvSpPr>
        <dsp:cNvPr id="0" name=""/>
        <dsp:cNvSpPr/>
      </dsp:nvSpPr>
      <dsp:spPr>
        <a:xfrm>
          <a:off x="5602957" y="21625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Engage! I want to hear your feedback/ opinion!</a:t>
          </a:r>
        </a:p>
      </dsp:txBody>
      <dsp:txXfrm>
        <a:off x="5602957" y="2162515"/>
        <a:ext cx="1589062" cy="635625"/>
      </dsp:txXfrm>
    </dsp:sp>
    <dsp:sp modelId="{FB1C111E-D5BA-4565-A9AF-CC0BAE4B55DB}">
      <dsp:nvSpPr>
        <dsp:cNvPr id="0" name=""/>
        <dsp:cNvSpPr/>
      </dsp:nvSpPr>
      <dsp:spPr>
        <a:xfrm>
          <a:off x="7779973" y="891264"/>
          <a:ext cx="969328" cy="969328"/>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025C89-A0FB-4EFC-92D3-4CD95F980C6A}">
      <dsp:nvSpPr>
        <dsp:cNvPr id="0" name=""/>
        <dsp:cNvSpPr/>
      </dsp:nvSpPr>
      <dsp:spPr>
        <a:xfrm>
          <a:off x="7986551" y="1097843"/>
          <a:ext cx="556171" cy="55617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7159FE-0CFD-46CD-AD34-C0255114448A}">
      <dsp:nvSpPr>
        <dsp:cNvPr id="0" name=""/>
        <dsp:cNvSpPr/>
      </dsp:nvSpPr>
      <dsp:spPr>
        <a:xfrm>
          <a:off x="7470105" y="21625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dirty="0"/>
            <a:t>If unwell/ unable to attend, please email</a:t>
          </a:r>
        </a:p>
      </dsp:txBody>
      <dsp:txXfrm>
        <a:off x="7470105" y="2162515"/>
        <a:ext cx="1589062" cy="635625"/>
      </dsp:txXfrm>
    </dsp:sp>
    <dsp:sp modelId="{629FFA9C-B809-4371-896E-8ED577A8A607}">
      <dsp:nvSpPr>
        <dsp:cNvPr id="0" name=""/>
        <dsp:cNvSpPr/>
      </dsp:nvSpPr>
      <dsp:spPr>
        <a:xfrm>
          <a:off x="9647121" y="891264"/>
          <a:ext cx="969328" cy="969328"/>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40729C-FF41-4E51-8DD2-3163C1F31492}">
      <dsp:nvSpPr>
        <dsp:cNvPr id="0" name=""/>
        <dsp:cNvSpPr/>
      </dsp:nvSpPr>
      <dsp:spPr>
        <a:xfrm>
          <a:off x="9853699" y="1097843"/>
          <a:ext cx="556171" cy="55617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0CF9A9-812F-4C56-9F5C-9666483E4493}">
      <dsp:nvSpPr>
        <dsp:cNvPr id="0" name=""/>
        <dsp:cNvSpPr/>
      </dsp:nvSpPr>
      <dsp:spPr>
        <a:xfrm>
          <a:off x="9337254" y="21625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dirty="0"/>
            <a:t>Respect the room- people and materials</a:t>
          </a:r>
        </a:p>
      </dsp:txBody>
      <dsp:txXfrm>
        <a:off x="9337254" y="2162515"/>
        <a:ext cx="1589062" cy="6356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2ED1C0-69F9-48CD-B9F5-D5421159103D}">
      <dsp:nvSpPr>
        <dsp:cNvPr id="0" name=""/>
        <dsp:cNvSpPr/>
      </dsp:nvSpPr>
      <dsp:spPr>
        <a:xfrm>
          <a:off x="0" y="0"/>
          <a:ext cx="671779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EBA13D-7869-4B70-91C3-75CD6B78EC48}">
      <dsp:nvSpPr>
        <dsp:cNvPr id="0" name=""/>
        <dsp:cNvSpPr/>
      </dsp:nvSpPr>
      <dsp:spPr>
        <a:xfrm>
          <a:off x="0" y="0"/>
          <a:ext cx="6717792" cy="535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endParaRPr lang="en-US" sz="2400" kern="1200" dirty="0"/>
        </a:p>
      </dsp:txBody>
      <dsp:txXfrm>
        <a:off x="0" y="0"/>
        <a:ext cx="6717792" cy="535725"/>
      </dsp:txXfrm>
    </dsp:sp>
    <dsp:sp modelId="{F43DD631-55F2-40C2-BC50-D7588F71BCA1}">
      <dsp:nvSpPr>
        <dsp:cNvPr id="0" name=""/>
        <dsp:cNvSpPr/>
      </dsp:nvSpPr>
      <dsp:spPr>
        <a:xfrm>
          <a:off x="0" y="535725"/>
          <a:ext cx="671779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61EE0D-C93A-4C16-A40A-26EB7D884469}">
      <dsp:nvSpPr>
        <dsp:cNvPr id="0" name=""/>
        <dsp:cNvSpPr/>
      </dsp:nvSpPr>
      <dsp:spPr>
        <a:xfrm>
          <a:off x="0" y="535725"/>
          <a:ext cx="6717792" cy="535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The role of constable</a:t>
          </a:r>
        </a:p>
      </dsp:txBody>
      <dsp:txXfrm>
        <a:off x="0" y="535725"/>
        <a:ext cx="6717792" cy="535725"/>
      </dsp:txXfrm>
    </dsp:sp>
    <dsp:sp modelId="{E0F0E878-5940-4DA9-8BBD-A1C9445D2B1C}">
      <dsp:nvSpPr>
        <dsp:cNvPr id="0" name=""/>
        <dsp:cNvSpPr/>
      </dsp:nvSpPr>
      <dsp:spPr>
        <a:xfrm>
          <a:off x="0" y="1071450"/>
          <a:ext cx="671779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A5DA49-C060-43D2-98C6-8F4779CB6825}">
      <dsp:nvSpPr>
        <dsp:cNvPr id="0" name=""/>
        <dsp:cNvSpPr/>
      </dsp:nvSpPr>
      <dsp:spPr>
        <a:xfrm>
          <a:off x="0" y="1071450"/>
          <a:ext cx="6717792" cy="535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Structure and functionality of policing</a:t>
          </a:r>
        </a:p>
      </dsp:txBody>
      <dsp:txXfrm>
        <a:off x="0" y="1071450"/>
        <a:ext cx="6717792" cy="535725"/>
      </dsp:txXfrm>
    </dsp:sp>
    <dsp:sp modelId="{40E90AEA-7D41-4093-BD6C-BC3927DDD889}">
      <dsp:nvSpPr>
        <dsp:cNvPr id="0" name=""/>
        <dsp:cNvSpPr/>
      </dsp:nvSpPr>
      <dsp:spPr>
        <a:xfrm>
          <a:off x="0" y="1607176"/>
          <a:ext cx="6717792"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B3C7B0-D89B-4CD5-8D7A-5241D7A8E008}">
      <dsp:nvSpPr>
        <dsp:cNvPr id="0" name=""/>
        <dsp:cNvSpPr/>
      </dsp:nvSpPr>
      <dsp:spPr>
        <a:xfrm>
          <a:off x="0" y="1607176"/>
          <a:ext cx="6717792" cy="535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Code of Ethics</a:t>
          </a:r>
        </a:p>
      </dsp:txBody>
      <dsp:txXfrm>
        <a:off x="0" y="1607176"/>
        <a:ext cx="6717792" cy="535725"/>
      </dsp:txXfrm>
    </dsp:sp>
    <dsp:sp modelId="{C7E2219C-CC66-4B12-88BC-1426454306BF}">
      <dsp:nvSpPr>
        <dsp:cNvPr id="0" name=""/>
        <dsp:cNvSpPr/>
      </dsp:nvSpPr>
      <dsp:spPr>
        <a:xfrm>
          <a:off x="0" y="2142901"/>
          <a:ext cx="6717792"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AC8861-6F30-4298-8C93-537D33BF6CA1}">
      <dsp:nvSpPr>
        <dsp:cNvPr id="0" name=""/>
        <dsp:cNvSpPr/>
      </dsp:nvSpPr>
      <dsp:spPr>
        <a:xfrm>
          <a:off x="0" y="2142901"/>
          <a:ext cx="6717792" cy="535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Ethical considerations with decision making</a:t>
          </a:r>
        </a:p>
      </dsp:txBody>
      <dsp:txXfrm>
        <a:off x="0" y="2142901"/>
        <a:ext cx="6717792" cy="535725"/>
      </dsp:txXfrm>
    </dsp:sp>
    <dsp:sp modelId="{20BE67FF-D994-48FF-A9F4-78F99AB1E1F6}">
      <dsp:nvSpPr>
        <dsp:cNvPr id="0" name=""/>
        <dsp:cNvSpPr/>
      </dsp:nvSpPr>
      <dsp:spPr>
        <a:xfrm>
          <a:off x="0" y="2678627"/>
          <a:ext cx="671779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5D5BFE-3CAF-4C7B-B410-285A1063DBB0}">
      <dsp:nvSpPr>
        <dsp:cNvPr id="0" name=""/>
        <dsp:cNvSpPr/>
      </dsp:nvSpPr>
      <dsp:spPr>
        <a:xfrm>
          <a:off x="0" y="2678627"/>
          <a:ext cx="6717792" cy="535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Valuing diversity and inclusion</a:t>
          </a:r>
        </a:p>
      </dsp:txBody>
      <dsp:txXfrm>
        <a:off x="0" y="2678627"/>
        <a:ext cx="6717792" cy="535725"/>
      </dsp:txXfrm>
    </dsp:sp>
    <dsp:sp modelId="{3496E419-98D0-4E0F-86BB-095ECDDC19DC}">
      <dsp:nvSpPr>
        <dsp:cNvPr id="0" name=""/>
        <dsp:cNvSpPr/>
      </dsp:nvSpPr>
      <dsp:spPr>
        <a:xfrm>
          <a:off x="0" y="3214352"/>
          <a:ext cx="671779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A7606F-5F26-456C-8EE8-68E11273139E}">
      <dsp:nvSpPr>
        <dsp:cNvPr id="0" name=""/>
        <dsp:cNvSpPr/>
      </dsp:nvSpPr>
      <dsp:spPr>
        <a:xfrm>
          <a:off x="0" y="3214352"/>
          <a:ext cx="6717792" cy="535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The role of independent bodies</a:t>
          </a:r>
        </a:p>
      </dsp:txBody>
      <dsp:txXfrm>
        <a:off x="0" y="3214352"/>
        <a:ext cx="6717792" cy="535725"/>
      </dsp:txXfrm>
    </dsp:sp>
    <dsp:sp modelId="{C05F0E80-3479-407C-A69E-2F0186B68168}">
      <dsp:nvSpPr>
        <dsp:cNvPr id="0" name=""/>
        <dsp:cNvSpPr/>
      </dsp:nvSpPr>
      <dsp:spPr>
        <a:xfrm>
          <a:off x="0" y="3750078"/>
          <a:ext cx="671779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500340-F190-4560-A7EB-0744083DC863}">
      <dsp:nvSpPr>
        <dsp:cNvPr id="0" name=""/>
        <dsp:cNvSpPr/>
      </dsp:nvSpPr>
      <dsp:spPr>
        <a:xfrm>
          <a:off x="0" y="3750078"/>
          <a:ext cx="6717792" cy="535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National Police Recruitment Process</a:t>
          </a:r>
        </a:p>
      </dsp:txBody>
      <dsp:txXfrm>
        <a:off x="0" y="3750078"/>
        <a:ext cx="6717792" cy="5357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DA6FD7-5FF3-44D9-A920-E3883C2FE9DF}">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9FEDDE-4428-49A0-999B-8424E4EAF958}">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Procedural justice- the degree to which someone perceives people in authority to apply processes, or make decisions about them, in a fair and just way (HMP, 2019). </a:t>
          </a:r>
        </a:p>
      </dsp:txBody>
      <dsp:txXfrm>
        <a:off x="696297" y="538547"/>
        <a:ext cx="4171627" cy="2590157"/>
      </dsp:txXfrm>
    </dsp:sp>
    <dsp:sp modelId="{DBB62CDC-40A6-437F-98F3-3AC8CDE70952}">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477288-7432-4347-9F2D-E534F3016680}">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Procedural justice policing - a theoretical perspective that focuses on the informal, day-to-day interactions between the police and the public, and the ‘quality’ of these interactions (Police Now, 2020)</a:t>
          </a:r>
        </a:p>
      </dsp:txBody>
      <dsp:txXfrm>
        <a:off x="5991936" y="538547"/>
        <a:ext cx="4171627" cy="25901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CFBC51-7DC4-40A7-9ED9-5B36AEA00151}">
      <dsp:nvSpPr>
        <dsp:cNvPr id="0" name=""/>
        <dsp:cNvSpPr/>
      </dsp:nvSpPr>
      <dsp:spPr>
        <a:xfrm>
          <a:off x="0"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B2EE26-AD6E-4F73-B21E-4B4EBB56F7C5}">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US" sz="6500" kern="1200"/>
            <a:t>Gwent </a:t>
          </a:r>
        </a:p>
      </dsp:txBody>
      <dsp:txXfrm>
        <a:off x="398656" y="1088253"/>
        <a:ext cx="2959127" cy="1837317"/>
      </dsp:txXfrm>
    </dsp:sp>
    <dsp:sp modelId="{80142BC6-F8FC-4BFA-BE90-B0F86C784181}">
      <dsp:nvSpPr>
        <dsp:cNvPr id="0" name=""/>
        <dsp:cNvSpPr/>
      </dsp:nvSpPr>
      <dsp:spPr>
        <a:xfrm>
          <a:off x="3756441"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5E0750-DCD4-441A-9A33-E000F28D6000}">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US" sz="6500" kern="1200"/>
            <a:t>SWP</a:t>
          </a:r>
        </a:p>
      </dsp:txBody>
      <dsp:txXfrm>
        <a:off x="4155097" y="1088253"/>
        <a:ext cx="2959127" cy="1837317"/>
      </dsp:txXfrm>
    </dsp:sp>
    <dsp:sp modelId="{CF674467-B394-4B74-B1CF-5CF55CD156AF}">
      <dsp:nvSpPr>
        <dsp:cNvPr id="0" name=""/>
        <dsp:cNvSpPr/>
      </dsp:nvSpPr>
      <dsp:spPr>
        <a:xfrm>
          <a:off x="7512882"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A1D22A-C4BD-4E7D-B8DB-5473720BF3F2}">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US" sz="6500" kern="1200"/>
            <a:t>DPP</a:t>
          </a:r>
        </a:p>
      </dsp:txBody>
      <dsp:txXfrm>
        <a:off x="7911539" y="1088253"/>
        <a:ext cx="2959127" cy="183731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44E9DF-05DA-4C7C-8494-6A3A92F24571}">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903C01-DAEC-4B96-9DFC-5DA6CCA2300A}">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US" sz="3900" kern="1200"/>
            <a:t>What is the role of a PCSO?</a:t>
          </a:r>
        </a:p>
      </dsp:txBody>
      <dsp:txXfrm>
        <a:off x="608661" y="692298"/>
        <a:ext cx="4508047" cy="2799040"/>
      </dsp:txXfrm>
    </dsp:sp>
    <dsp:sp modelId="{F5A6112C-B9FF-4898-8ABB-E8A9D39CB536}">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A7F342-F3BF-4CFF-B7BF-092C624CFA8D}">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US" sz="3900" kern="1200"/>
            <a:t>What is the difference between a Police Constable and a PCSO?</a:t>
          </a:r>
        </a:p>
      </dsp:txBody>
      <dsp:txXfrm>
        <a:off x="6331365" y="692298"/>
        <a:ext cx="4508047" cy="279904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9/3/2025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9/3/2025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9/3/2025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9/3/2025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9/3/2025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9/3/2025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9/3/2025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0.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19.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2.xml"/><Relationship Id="rId5" Type="http://schemas.openxmlformats.org/officeDocument/2006/relationships/image" Target="../media/image45.jpeg"/><Relationship Id="rId4" Type="http://schemas.openxmlformats.org/officeDocument/2006/relationships/image" Target="../media/image44.jpeg"/></Relationships>
</file>

<file path=ppt/slides/_rels/slide2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hyperlink" Target="https://www.google.co.uk/search?sca_esv=2f8623b159e229b7&amp;sca_upv=1&amp;sxsrf=ADLYWILOCXjk3pTwpib1bZTUgzOjXTjBLA:1727786775194&amp;q=brixton+riots&amp;tbm=vid&amp;source=lnms&amp;fbs=AEQNm0Aa4sjWe7Rqy32pFwRj0UkWd8nbOJfsBGGB5IQQO6L3J5MIFhvnvU242yFxzEEp3BcbXWGQjBp6XyyqfUu6Wz8hhClm-XLh0MrkVdZRZIb1tDN85Hu7JjwJZYSVOmzHOT7s_qMZXV-Qr0zdnVvAyGGIKM4oPPacutpZcdLFQqMKi8RzYR842wSoR0Aq3Tgd4c7txK2F&amp;sa=X&amp;ved=2ahUKEwior-6nm-2IAxVIQkEAHbHoIrIQ0pQJegQIDhAB&amp;biw=1912&amp;bih=930&amp;dpr=1#fpstate=ive&amp;vld=cid:3daa7459,vid:yRmT-P4OZ1U,st:0" TargetMode="External"/><Relationship Id="rId2" Type="http://schemas.openxmlformats.org/officeDocument/2006/relationships/image" Target="../media/image62.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hyperlink" Target="https://www.nationalarchives.gov.uk/explore-the-collection/stories/the-brixton-riots-and-the-scarman-report/" TargetMode="External"/><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hyperlink" Target="https://www.policeconduct.gov.uk/news/iopc-investigation-south-wales-police-actions-prior-deaths-two-boys-ely-near-conclusion" TargetMode="External"/><Relationship Id="rId2" Type="http://schemas.openxmlformats.org/officeDocument/2006/relationships/image" Target="../media/image64.png"/><Relationship Id="rId1" Type="http://schemas.openxmlformats.org/officeDocument/2006/relationships/slideLayout" Target="../slideLayouts/slideLayout2.xml"/><Relationship Id="rId4" Type="http://schemas.openxmlformats.org/officeDocument/2006/relationships/hyperlink" Target="https://www.bbc.co.uk/news/articles/cjmkk441mg9o" TargetMode="External"/></Relationships>
</file>

<file path=ppt/slides/_rels/slide56.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59.xml.rels><?xml version="1.0" encoding="UTF-8" standalone="yes"?>
<Relationships xmlns="http://schemas.openxmlformats.org/package/2006/relationships"><Relationship Id="rId3" Type="http://schemas.openxmlformats.org/officeDocument/2006/relationships/hyperlink" Target="https://news.npcc.police.uk/releases/police-come-together-to-celebrate-and-recognise-the-vital-role-of-police-staff" TargetMode="External"/><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62.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1E9A4AC-CE58-B449-A815-DE2AD6CA3A7E}"/>
              </a:ext>
            </a:extLst>
          </p:cNvPr>
          <p:cNvPicPr>
            <a:picLocks noChangeAspect="1"/>
          </p:cNvPicPr>
          <p:nvPr/>
        </p:nvPicPr>
        <p:blipFill rotWithShape="1">
          <a:blip r:embed="rId2"/>
          <a:srcRect l="400" r="6247" b="6247"/>
          <a:stretch/>
        </p:blipFill>
        <p:spPr>
          <a:xfrm>
            <a:off x="20" y="-7619"/>
            <a:ext cx="12191979" cy="6887364"/>
          </a:xfrm>
          <a:prstGeom prst="rect">
            <a:avLst/>
          </a:prstGeom>
        </p:spPr>
      </p:pic>
      <p:sp>
        <p:nvSpPr>
          <p:cNvPr id="9" name="Rectangle 8">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20"/>
            <a:ext cx="5566593" cy="6887364"/>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4067CD3-146F-6228-E362-39AA720C2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63442" y="855815"/>
            <a:ext cx="6887365" cy="5160474"/>
          </a:xfrm>
          <a:prstGeom prst="rect">
            <a:avLst/>
          </a:prstGeom>
          <a:gradFill flip="none" rotWithShape="1">
            <a:gsLst>
              <a:gs pos="0">
                <a:schemeClr val="accent5">
                  <a:lumMod val="75000"/>
                  <a:alpha val="91000"/>
                </a:schemeClr>
              </a:gs>
              <a:gs pos="83000">
                <a:schemeClr val="accent5">
                  <a:alpha val="0"/>
                </a:schemeClr>
              </a:gs>
            </a:gsLst>
            <a:lin ang="51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271C7E5C-A0F8-E9FA-56DB-31A257FD4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7648"/>
            <a:ext cx="2079513" cy="6865647"/>
          </a:xfrm>
          <a:prstGeom prst="rect">
            <a:avLst/>
          </a:prstGeom>
          <a:gradFill flip="none" rotWithShape="1">
            <a:gsLst>
              <a:gs pos="5000">
                <a:schemeClr val="accent5"/>
              </a:gs>
              <a:gs pos="49000">
                <a:schemeClr val="accent5">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3F70A3C-4474-2A39-470C-FD55A88375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706777" y="3068761"/>
            <a:ext cx="4504659" cy="3789239"/>
          </a:xfrm>
          <a:prstGeom prst="rect">
            <a:avLst/>
          </a:prstGeom>
          <a:gradFill flip="none" rotWithShape="1">
            <a:gsLst>
              <a:gs pos="0">
                <a:schemeClr val="accent5"/>
              </a:gs>
              <a:gs pos="60000">
                <a:schemeClr val="accent5">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BAC3F7D4-9613-0E1F-901C-98FE831DE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74557" y="-6485"/>
            <a:ext cx="3427160" cy="6879745"/>
          </a:xfrm>
          <a:prstGeom prst="rect">
            <a:avLst/>
          </a:prstGeom>
          <a:gradFill flip="none" rotWithShape="1">
            <a:gsLst>
              <a:gs pos="5000">
                <a:schemeClr val="accent2"/>
              </a:gs>
              <a:gs pos="49000">
                <a:schemeClr val="accent5">
                  <a:lumMod val="60000"/>
                  <a:lumOff val="40000"/>
                  <a:alpha val="0"/>
                </a:schemeClr>
              </a:gs>
            </a:gsLst>
            <a:lin ang="1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FD5167C-AF48-26F0-7A9F-3F7643374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64705" y="-1061856"/>
            <a:ext cx="3682024" cy="12211438"/>
          </a:xfrm>
          <a:prstGeom prst="rect">
            <a:avLst/>
          </a:prstGeom>
          <a:gradFill>
            <a:gsLst>
              <a:gs pos="0">
                <a:schemeClr val="accent5"/>
              </a:gs>
              <a:gs pos="65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7B30A01-FCA8-86A5-A840-C32A3BE2E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 y="-7639"/>
            <a:ext cx="4879823" cy="6887373"/>
          </a:xfrm>
          <a:prstGeom prst="rect">
            <a:avLst/>
          </a:prstGeom>
          <a:gradFill>
            <a:gsLst>
              <a:gs pos="0">
                <a:schemeClr val="accent2">
                  <a:alpha val="70000"/>
                </a:schemeClr>
              </a:gs>
              <a:gs pos="44000">
                <a:schemeClr val="accent5">
                  <a:lumMod val="60000"/>
                  <a:lumOff val="40000"/>
                  <a:alpha val="0"/>
                </a:scheme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59028" y="2155188"/>
            <a:ext cx="4160233" cy="2839273"/>
          </a:xfrm>
        </p:spPr>
        <p:txBody>
          <a:bodyPr>
            <a:normAutofit/>
          </a:bodyPr>
          <a:lstStyle/>
          <a:p>
            <a:pPr algn="l"/>
            <a:r>
              <a:rPr lang="en-US" sz="3700" dirty="0">
                <a:solidFill>
                  <a:srgbClr val="FFFFFF"/>
                </a:solidFill>
              </a:rPr>
              <a:t>Understanding the role of  police constable </a:t>
            </a:r>
            <a:br>
              <a:rPr lang="en-US" sz="3700" dirty="0">
                <a:solidFill>
                  <a:srgbClr val="FFFFFF"/>
                </a:solidFill>
              </a:rPr>
            </a:br>
            <a:r>
              <a:rPr lang="en-US" sz="3700" dirty="0">
                <a:solidFill>
                  <a:srgbClr val="FFFFFF"/>
                </a:solidFill>
              </a:rPr>
              <a:t>(BMPL4019a)</a:t>
            </a:r>
          </a:p>
        </p:txBody>
      </p:sp>
      <p:sp>
        <p:nvSpPr>
          <p:cNvPr id="3" name="Subtitle 2"/>
          <p:cNvSpPr>
            <a:spLocks noGrp="1"/>
          </p:cNvSpPr>
          <p:nvPr>
            <p:ph type="subTitle" idx="1"/>
          </p:nvPr>
        </p:nvSpPr>
        <p:spPr>
          <a:xfrm>
            <a:off x="859028" y="5166367"/>
            <a:ext cx="4160233" cy="850998"/>
          </a:xfrm>
        </p:spPr>
        <p:txBody>
          <a:bodyPr vert="horz" lIns="91440" tIns="45720" rIns="91440" bIns="45720" rtlCol="0">
            <a:normAutofit/>
          </a:bodyPr>
          <a:lstStyle/>
          <a:p>
            <a:pPr algn="l"/>
            <a:r>
              <a:rPr lang="en-US" sz="2000" dirty="0">
                <a:solidFill>
                  <a:srgbClr val="FFFFFF"/>
                </a:solidFill>
              </a:rPr>
              <a:t>Melanie Thomas</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405DA3-1EE5-7EBF-1BBA-B712D76BBC78}"/>
              </a:ext>
            </a:extLst>
          </p:cNvPr>
          <p:cNvSpPr>
            <a:spLocks noGrp="1"/>
          </p:cNvSpPr>
          <p:nvPr>
            <p:ph type="title"/>
          </p:nvPr>
        </p:nvSpPr>
        <p:spPr>
          <a:xfrm>
            <a:off x="838200" y="188977"/>
            <a:ext cx="10515600" cy="1063751"/>
          </a:xfrm>
        </p:spPr>
        <p:txBody>
          <a:bodyPr>
            <a:normAutofit/>
          </a:bodyPr>
          <a:lstStyle/>
          <a:p>
            <a:r>
              <a:rPr lang="en-GB" sz="5400" dirty="0"/>
              <a:t>Aims and objectives: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63F3ED-B814-EFC2-320D-C2BB75738B19}"/>
              </a:ext>
            </a:extLst>
          </p:cNvPr>
          <p:cNvSpPr>
            <a:spLocks noGrp="1"/>
          </p:cNvSpPr>
          <p:nvPr>
            <p:ph idx="1"/>
          </p:nvPr>
        </p:nvSpPr>
        <p:spPr>
          <a:xfrm>
            <a:off x="838200" y="1929384"/>
            <a:ext cx="10515600" cy="4251960"/>
          </a:xfrm>
        </p:spPr>
        <p:txBody>
          <a:bodyPr>
            <a:normAutofit fontScale="92500" lnSpcReduction="20000"/>
          </a:bodyPr>
          <a:lstStyle/>
          <a:p>
            <a:pPr marL="0" indent="0">
              <a:buNone/>
            </a:pPr>
            <a:r>
              <a:rPr lang="en-GB" sz="2000" b="1" dirty="0"/>
              <a:t>AIM</a:t>
            </a:r>
            <a:endParaRPr lang="en-GB" sz="2000" dirty="0"/>
          </a:p>
          <a:p>
            <a:pPr marL="0" lvl="0" indent="0">
              <a:buNone/>
            </a:pPr>
            <a:r>
              <a:rPr lang="en-US" sz="2000" dirty="0"/>
              <a:t>To enable the student to explore the role and responsibilities of a police constable, putting specific emphasis on the importance of the application of National Decision Model to given policing situations.</a:t>
            </a:r>
            <a:endParaRPr lang="en-GB" sz="2000" dirty="0"/>
          </a:p>
          <a:p>
            <a:pPr marL="0" indent="0">
              <a:buNone/>
            </a:pPr>
            <a:r>
              <a:rPr lang="en-GB" sz="2000" dirty="0"/>
              <a:t> </a:t>
            </a:r>
          </a:p>
          <a:p>
            <a:pPr marL="0" indent="0">
              <a:buNone/>
            </a:pPr>
            <a:r>
              <a:rPr lang="en-GB" sz="2000" b="1" dirty="0"/>
              <a:t>Objectives:</a:t>
            </a:r>
          </a:p>
          <a:p>
            <a:pPr marL="0" indent="0">
              <a:buNone/>
            </a:pPr>
            <a:r>
              <a:rPr lang="en-GB" sz="2000" dirty="0"/>
              <a:t>Upon the successful completion of this module, the student should be able to:</a:t>
            </a:r>
          </a:p>
          <a:p>
            <a:pPr marL="0" lvl="0" indent="0">
              <a:buNone/>
            </a:pPr>
            <a:r>
              <a:rPr lang="en-GB" sz="2000" dirty="0"/>
              <a:t>Demonstrate knowledge and understanding of the extent of police powers available to a police constable and how to apply them, and the relevant procedures fairly;</a:t>
            </a:r>
          </a:p>
          <a:p>
            <a:pPr marL="0" lvl="0" indent="0">
              <a:buNone/>
            </a:pPr>
            <a:r>
              <a:rPr lang="en-GB" sz="2000" dirty="0"/>
              <a:t>Evaluate the relevance of the core principles of ethics, equality, diversity, and human rights, in relation to the role of constable;</a:t>
            </a:r>
          </a:p>
          <a:p>
            <a:pPr marL="0" lvl="0" indent="0">
              <a:buNone/>
            </a:pPr>
            <a:r>
              <a:rPr lang="en-US" sz="2000" dirty="0"/>
              <a:t>Demonstrate knowledge and understanding of the relevant governance roles and responsibilities, and the necessity for maintaining professional standards in policing;</a:t>
            </a:r>
            <a:endParaRPr lang="en-GB" sz="2000" dirty="0"/>
          </a:p>
          <a:p>
            <a:pPr marL="0" lvl="0" indent="0">
              <a:buNone/>
            </a:pPr>
            <a:r>
              <a:rPr lang="en-US" sz="2000" dirty="0"/>
              <a:t>Demonstrate knowledge and understanding of the stages of the National Decision Model (NDM), and how to apply it to a wide range of policing incidents.</a:t>
            </a:r>
            <a:endParaRPr lang="en-GB" sz="2000" dirty="0"/>
          </a:p>
          <a:p>
            <a:endParaRPr lang="en-GB" sz="1500" dirty="0"/>
          </a:p>
        </p:txBody>
      </p:sp>
    </p:spTree>
    <p:extLst>
      <p:ext uri="{BB962C8B-B14F-4D97-AF65-F5344CB8AC3E}">
        <p14:creationId xmlns:p14="http://schemas.microsoft.com/office/powerpoint/2010/main" val="6522238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1B0FE-B6CE-FDC8-E695-B67D202C19B8}"/>
              </a:ext>
            </a:extLst>
          </p:cNvPr>
          <p:cNvSpPr>
            <a:spLocks noGrp="1"/>
          </p:cNvSpPr>
          <p:nvPr>
            <p:ph type="title"/>
          </p:nvPr>
        </p:nvSpPr>
        <p:spPr>
          <a:xfrm>
            <a:off x="1383564" y="348865"/>
            <a:ext cx="9718111" cy="1576446"/>
          </a:xfrm>
        </p:spPr>
        <p:txBody>
          <a:bodyPr anchor="ctr">
            <a:normAutofit/>
          </a:bodyPr>
          <a:lstStyle/>
          <a:p>
            <a:r>
              <a:rPr lang="en-US" sz="4000">
                <a:solidFill>
                  <a:srgbClr val="FFFFFF"/>
                </a:solidFill>
              </a:rPr>
              <a:t>Housekeeping</a:t>
            </a:r>
          </a:p>
        </p:txBody>
      </p:sp>
      <p:graphicFrame>
        <p:nvGraphicFramePr>
          <p:cNvPr id="21" name="Content Placeholder 2">
            <a:extLst>
              <a:ext uri="{FF2B5EF4-FFF2-40B4-BE49-F238E27FC236}">
                <a16:creationId xmlns:a16="http://schemas.microsoft.com/office/drawing/2014/main" id="{2216A5AA-8D5A-2E29-CB3A-7FB8B0C8C7D9}"/>
              </a:ext>
            </a:extLst>
          </p:cNvPr>
          <p:cNvGraphicFramePr>
            <a:graphicFrameLocks noGrp="1"/>
          </p:cNvGraphicFramePr>
          <p:nvPr>
            <p:ph idx="1"/>
            <p:extLst>
              <p:ext uri="{D42A27DB-BD31-4B8C-83A1-F6EECF244321}">
                <p14:modId xmlns:p14="http://schemas.microsoft.com/office/powerpoint/2010/main" val="1571982793"/>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765144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268EA-6585-4F13-CB06-9E2E501833F5}"/>
              </a:ext>
            </a:extLst>
          </p:cNvPr>
          <p:cNvSpPr>
            <a:spLocks noGrp="1"/>
          </p:cNvSpPr>
          <p:nvPr>
            <p:ph type="title"/>
          </p:nvPr>
        </p:nvSpPr>
        <p:spPr>
          <a:xfrm>
            <a:off x="640085" y="4522156"/>
            <a:ext cx="6244191" cy="1363215"/>
          </a:xfrm>
        </p:spPr>
        <p:txBody>
          <a:bodyPr vert="horz" lIns="91440" tIns="45720" rIns="91440" bIns="45720" rtlCol="0" anchor="t">
            <a:normAutofit/>
          </a:bodyPr>
          <a:lstStyle/>
          <a:p>
            <a:r>
              <a:rPr lang="en-US" sz="3700" b="1" kern="1200" dirty="0">
                <a:solidFill>
                  <a:schemeClr val="tx1"/>
                </a:solidFill>
                <a:latin typeface="+mj-lt"/>
                <a:ea typeface="+mj-ea"/>
                <a:cs typeface="+mj-cs"/>
              </a:rPr>
              <a:t>Needs concerns and expectations </a:t>
            </a:r>
          </a:p>
        </p:txBody>
      </p:sp>
      <p:sp>
        <p:nvSpPr>
          <p:cNvPr id="106" name="Freeform: Shape 105">
            <a:extLst>
              <a:ext uri="{FF2B5EF4-FFF2-40B4-BE49-F238E27FC236}">
                <a16:creationId xmlns:a16="http://schemas.microsoft.com/office/drawing/2014/main" id="{0C498D70-E3F3-491D-AD66-F47DEC8183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 y="292608"/>
            <a:ext cx="1762956" cy="3182112"/>
          </a:xfrm>
          <a:custGeom>
            <a:avLst/>
            <a:gdLst>
              <a:gd name="connsiteX0" fmla="*/ 171900 w 1762956"/>
              <a:gd name="connsiteY0" fmla="*/ 0 h 3182112"/>
              <a:gd name="connsiteX1" fmla="*/ 1762956 w 1762956"/>
              <a:gd name="connsiteY1" fmla="*/ 1591056 h 3182112"/>
              <a:gd name="connsiteX2" fmla="*/ 171900 w 1762956"/>
              <a:gd name="connsiteY2" fmla="*/ 3182112 h 3182112"/>
              <a:gd name="connsiteX3" fmla="*/ 9224 w 1762956"/>
              <a:gd name="connsiteY3" fmla="*/ 3173898 h 3182112"/>
              <a:gd name="connsiteX4" fmla="*/ 0 w 1762956"/>
              <a:gd name="connsiteY4" fmla="*/ 3172490 h 3182112"/>
              <a:gd name="connsiteX5" fmla="*/ 0 w 1762956"/>
              <a:gd name="connsiteY5" fmla="*/ 9622 h 3182112"/>
              <a:gd name="connsiteX6" fmla="*/ 9224 w 1762956"/>
              <a:gd name="connsiteY6" fmla="*/ 8215 h 3182112"/>
              <a:gd name="connsiteX7" fmla="*/ 171900 w 1762956"/>
              <a:gd name="connsiteY7" fmla="*/ 0 h 3182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62956" h="3182112">
                <a:moveTo>
                  <a:pt x="171900" y="0"/>
                </a:moveTo>
                <a:cubicBezTo>
                  <a:pt x="1050616" y="0"/>
                  <a:pt x="1762956" y="712340"/>
                  <a:pt x="1762956" y="1591056"/>
                </a:cubicBezTo>
                <a:cubicBezTo>
                  <a:pt x="1762956" y="2469772"/>
                  <a:pt x="1050616" y="3182112"/>
                  <a:pt x="171900" y="3182112"/>
                </a:cubicBezTo>
                <a:cubicBezTo>
                  <a:pt x="116980" y="3182112"/>
                  <a:pt x="62710" y="3179330"/>
                  <a:pt x="9224" y="3173898"/>
                </a:cubicBezTo>
                <a:lnTo>
                  <a:pt x="0" y="3172490"/>
                </a:lnTo>
                <a:lnTo>
                  <a:pt x="0" y="9622"/>
                </a:lnTo>
                <a:lnTo>
                  <a:pt x="9224" y="8215"/>
                </a:lnTo>
                <a:cubicBezTo>
                  <a:pt x="62710" y="2783"/>
                  <a:pt x="116980" y="0"/>
                  <a:pt x="17190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 note on a pile of colorful paper&#10;&#10;AI-generated content may be incorrect.">
            <a:extLst>
              <a:ext uri="{FF2B5EF4-FFF2-40B4-BE49-F238E27FC236}">
                <a16:creationId xmlns:a16="http://schemas.microsoft.com/office/drawing/2014/main" id="{179EF108-B906-38A6-EF41-1856DDBF899E}"/>
              </a:ext>
            </a:extLst>
          </p:cNvPr>
          <p:cNvPicPr>
            <a:picLocks noChangeAspect="1"/>
          </p:cNvPicPr>
          <p:nvPr/>
        </p:nvPicPr>
        <p:blipFill>
          <a:blip r:embed="rId2"/>
          <a:srcRect l="31471" r="37298"/>
          <a:stretch>
            <a:fillRect/>
          </a:stretch>
        </p:blipFill>
        <p:spPr>
          <a:xfrm>
            <a:off x="-6" y="457200"/>
            <a:ext cx="1598364" cy="2852928"/>
          </a:xfrm>
          <a:custGeom>
            <a:avLst/>
            <a:gdLst/>
            <a:ahLst/>
            <a:cxnLst/>
            <a:rect l="l" t="t" r="r" b="b"/>
            <a:pathLst>
              <a:path w="1598364" h="2852928">
                <a:moveTo>
                  <a:pt x="171900" y="0"/>
                </a:moveTo>
                <a:cubicBezTo>
                  <a:pt x="959714" y="0"/>
                  <a:pt x="1598364" y="638650"/>
                  <a:pt x="1598364" y="1426464"/>
                </a:cubicBezTo>
                <a:cubicBezTo>
                  <a:pt x="1598364" y="2214278"/>
                  <a:pt x="959714" y="2852928"/>
                  <a:pt x="171900" y="2852928"/>
                </a:cubicBezTo>
                <a:cubicBezTo>
                  <a:pt x="122662" y="2852928"/>
                  <a:pt x="74006" y="2850433"/>
                  <a:pt x="26052" y="2845563"/>
                </a:cubicBezTo>
                <a:lnTo>
                  <a:pt x="0" y="2841587"/>
                </a:lnTo>
                <a:lnTo>
                  <a:pt x="0" y="11341"/>
                </a:lnTo>
                <a:lnTo>
                  <a:pt x="26052" y="7365"/>
                </a:lnTo>
                <a:cubicBezTo>
                  <a:pt x="74006" y="2495"/>
                  <a:pt x="122662" y="0"/>
                  <a:pt x="171900" y="0"/>
                </a:cubicBezTo>
                <a:close/>
              </a:path>
            </a:pathLst>
          </a:custGeom>
        </p:spPr>
      </p:pic>
      <p:sp>
        <p:nvSpPr>
          <p:cNvPr id="108" name="Oval 107">
            <a:extLst>
              <a:ext uri="{FF2B5EF4-FFF2-40B4-BE49-F238E27FC236}">
                <a16:creationId xmlns:a16="http://schemas.microsoft.com/office/drawing/2014/main" id="{593AFE2C-42B2-4C01-B3C4-EFFC4FA67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78307" y="292608"/>
            <a:ext cx="3182112" cy="3182112"/>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6" name="Picture 35" descr="A group of women wearing graduation gowns&#10;&#10;AI-generated content may be incorrect.">
            <a:extLst>
              <a:ext uri="{FF2B5EF4-FFF2-40B4-BE49-F238E27FC236}">
                <a16:creationId xmlns:a16="http://schemas.microsoft.com/office/drawing/2014/main" id="{53CA8363-AB6A-31A8-818E-3E3F59E604AD}"/>
              </a:ext>
            </a:extLst>
          </p:cNvPr>
          <p:cNvPicPr>
            <a:picLocks noChangeAspect="1"/>
          </p:cNvPicPr>
          <p:nvPr/>
        </p:nvPicPr>
        <p:blipFill>
          <a:blip r:embed="rId3"/>
          <a:srcRect l="33934" r="33316"/>
          <a:stretch>
            <a:fillRect/>
          </a:stretch>
        </p:blipFill>
        <p:spPr>
          <a:xfrm>
            <a:off x="2142899" y="457200"/>
            <a:ext cx="2852928" cy="2852928"/>
          </a:xfrm>
          <a:custGeom>
            <a:avLst/>
            <a:gdLst/>
            <a:ahLst/>
            <a:cxnLst/>
            <a:rect l="l" t="t" r="r" b="b"/>
            <a:pathLst>
              <a:path w="2852928" h="2852928">
                <a:moveTo>
                  <a:pt x="1426464" y="0"/>
                </a:moveTo>
                <a:cubicBezTo>
                  <a:pt x="2214278" y="0"/>
                  <a:pt x="2852928" y="638650"/>
                  <a:pt x="2852928" y="1426464"/>
                </a:cubicBezTo>
                <a:cubicBezTo>
                  <a:pt x="2852928" y="2214278"/>
                  <a:pt x="2214278" y="2852928"/>
                  <a:pt x="1426464" y="2852928"/>
                </a:cubicBezTo>
                <a:cubicBezTo>
                  <a:pt x="638650" y="2852928"/>
                  <a:pt x="0" y="2214278"/>
                  <a:pt x="0" y="1426464"/>
                </a:cubicBezTo>
                <a:cubicBezTo>
                  <a:pt x="0" y="638650"/>
                  <a:pt x="638650" y="0"/>
                  <a:pt x="1426464" y="0"/>
                </a:cubicBezTo>
                <a:close/>
              </a:path>
            </a:pathLst>
          </a:custGeom>
        </p:spPr>
      </p:pic>
      <p:sp>
        <p:nvSpPr>
          <p:cNvPr id="110" name="Oval 109">
            <a:extLst>
              <a:ext uri="{FF2B5EF4-FFF2-40B4-BE49-F238E27FC236}">
                <a16:creationId xmlns:a16="http://schemas.microsoft.com/office/drawing/2014/main" id="{59C1EA7D-CC54-4A0A-B26F-2D24CAF266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75776" y="292608"/>
            <a:ext cx="3182112" cy="3182112"/>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descr="A white arrow on a road&#10;&#10;AI-generated content may be incorrect.">
            <a:extLst>
              <a:ext uri="{FF2B5EF4-FFF2-40B4-BE49-F238E27FC236}">
                <a16:creationId xmlns:a16="http://schemas.microsoft.com/office/drawing/2014/main" id="{48A9F2B0-33B3-1900-0DB7-90D3D36FC630}"/>
              </a:ext>
            </a:extLst>
          </p:cNvPr>
          <p:cNvPicPr>
            <a:picLocks noChangeAspect="1"/>
          </p:cNvPicPr>
          <p:nvPr/>
        </p:nvPicPr>
        <p:blipFill>
          <a:blip r:embed="rId4"/>
          <a:srcRect l="25936" r="20812"/>
          <a:stretch>
            <a:fillRect/>
          </a:stretch>
        </p:blipFill>
        <p:spPr>
          <a:xfrm>
            <a:off x="5540368" y="457200"/>
            <a:ext cx="2852928" cy="2852928"/>
          </a:xfrm>
          <a:custGeom>
            <a:avLst/>
            <a:gdLst/>
            <a:ahLst/>
            <a:cxnLst/>
            <a:rect l="l" t="t" r="r" b="b"/>
            <a:pathLst>
              <a:path w="2852928" h="2852928">
                <a:moveTo>
                  <a:pt x="1426464" y="0"/>
                </a:moveTo>
                <a:cubicBezTo>
                  <a:pt x="2214278" y="0"/>
                  <a:pt x="2852928" y="638650"/>
                  <a:pt x="2852928" y="1426464"/>
                </a:cubicBezTo>
                <a:cubicBezTo>
                  <a:pt x="2852928" y="2214278"/>
                  <a:pt x="2214278" y="2852928"/>
                  <a:pt x="1426464" y="2852928"/>
                </a:cubicBezTo>
                <a:cubicBezTo>
                  <a:pt x="638650" y="2852928"/>
                  <a:pt x="0" y="2214278"/>
                  <a:pt x="0" y="1426464"/>
                </a:cubicBezTo>
                <a:cubicBezTo>
                  <a:pt x="0" y="638650"/>
                  <a:pt x="638650" y="0"/>
                  <a:pt x="1426464" y="0"/>
                </a:cubicBezTo>
                <a:close/>
              </a:path>
            </a:pathLst>
          </a:custGeom>
        </p:spPr>
      </p:pic>
      <p:sp>
        <p:nvSpPr>
          <p:cNvPr id="112" name="Oval 111">
            <a:extLst>
              <a:ext uri="{FF2B5EF4-FFF2-40B4-BE49-F238E27FC236}">
                <a16:creationId xmlns:a16="http://schemas.microsoft.com/office/drawing/2014/main" id="{8791BC3C-724D-4C71-96CA-E85CE9C865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3245" y="302170"/>
            <a:ext cx="3182112" cy="3182112"/>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7" name="Content Placeholder 16" descr="A person standing on a mountain with his arms raised&#10;&#10;AI-generated content may be incorrect.">
            <a:extLst>
              <a:ext uri="{FF2B5EF4-FFF2-40B4-BE49-F238E27FC236}">
                <a16:creationId xmlns:a16="http://schemas.microsoft.com/office/drawing/2014/main" id="{9161A283-2583-0625-DD11-93CD06715B71}"/>
              </a:ext>
            </a:extLst>
          </p:cNvPr>
          <p:cNvPicPr>
            <a:picLocks noChangeAspect="1"/>
          </p:cNvPicPr>
          <p:nvPr/>
        </p:nvPicPr>
        <p:blipFill>
          <a:blip r:embed="rId5"/>
          <a:srcRect l="17558" r="22729" b="-2"/>
          <a:stretch>
            <a:fillRect/>
          </a:stretch>
        </p:blipFill>
        <p:spPr>
          <a:xfrm>
            <a:off x="8937837" y="466762"/>
            <a:ext cx="2852928" cy="2852928"/>
          </a:xfrm>
          <a:custGeom>
            <a:avLst/>
            <a:gdLst/>
            <a:ahLst/>
            <a:cxnLst/>
            <a:rect l="l" t="t" r="r" b="b"/>
            <a:pathLst>
              <a:path w="2852928" h="2852928">
                <a:moveTo>
                  <a:pt x="1426464" y="0"/>
                </a:moveTo>
                <a:cubicBezTo>
                  <a:pt x="2214278" y="0"/>
                  <a:pt x="2852928" y="638650"/>
                  <a:pt x="2852928" y="1426464"/>
                </a:cubicBezTo>
                <a:cubicBezTo>
                  <a:pt x="2852928" y="2214278"/>
                  <a:pt x="2214278" y="2852928"/>
                  <a:pt x="1426464" y="2852928"/>
                </a:cubicBezTo>
                <a:cubicBezTo>
                  <a:pt x="638650" y="2852928"/>
                  <a:pt x="0" y="2214278"/>
                  <a:pt x="0" y="1426464"/>
                </a:cubicBezTo>
                <a:cubicBezTo>
                  <a:pt x="0" y="638650"/>
                  <a:pt x="638650" y="0"/>
                  <a:pt x="1426464" y="0"/>
                </a:cubicBezTo>
                <a:close/>
              </a:path>
            </a:pathLst>
          </a:custGeom>
        </p:spPr>
      </p:pic>
      <p:sp>
        <p:nvSpPr>
          <p:cNvPr id="114" name="Oval 113">
            <a:extLst>
              <a:ext uri="{FF2B5EF4-FFF2-40B4-BE49-F238E27FC236}">
                <a16:creationId xmlns:a16="http://schemas.microsoft.com/office/drawing/2014/main" id="{6F813F29-DA0C-4A27-95C9-47F5D0690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59027" y="3385058"/>
            <a:ext cx="3182112" cy="3182112"/>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Content Placeholder 10" descr="A hand holding a megaphone&#10;&#10;AI-generated content may be incorrect.">
            <a:extLst>
              <a:ext uri="{FF2B5EF4-FFF2-40B4-BE49-F238E27FC236}">
                <a16:creationId xmlns:a16="http://schemas.microsoft.com/office/drawing/2014/main" id="{0FA0B3DE-5E82-EA65-C69B-28F837DB11C6}"/>
              </a:ext>
            </a:extLst>
          </p:cNvPr>
          <p:cNvPicPr>
            <a:picLocks noChangeAspect="1"/>
          </p:cNvPicPr>
          <p:nvPr/>
        </p:nvPicPr>
        <p:blipFill>
          <a:blip r:embed="rId6"/>
          <a:srcRect l="27377" r="14948" b="2"/>
          <a:stretch>
            <a:fillRect/>
          </a:stretch>
        </p:blipFill>
        <p:spPr>
          <a:xfrm>
            <a:off x="7223619" y="3549650"/>
            <a:ext cx="2852928" cy="2852928"/>
          </a:xfrm>
          <a:custGeom>
            <a:avLst/>
            <a:gdLst/>
            <a:ahLst/>
            <a:cxnLst/>
            <a:rect l="l" t="t" r="r" b="b"/>
            <a:pathLst>
              <a:path w="2852928" h="2852928">
                <a:moveTo>
                  <a:pt x="1426464" y="0"/>
                </a:moveTo>
                <a:cubicBezTo>
                  <a:pt x="2214278" y="0"/>
                  <a:pt x="2852928" y="638650"/>
                  <a:pt x="2852928" y="1426464"/>
                </a:cubicBezTo>
                <a:cubicBezTo>
                  <a:pt x="2852928" y="2214278"/>
                  <a:pt x="2214278" y="2852928"/>
                  <a:pt x="1426464" y="2852928"/>
                </a:cubicBezTo>
                <a:cubicBezTo>
                  <a:pt x="638650" y="2852928"/>
                  <a:pt x="0" y="2214278"/>
                  <a:pt x="0" y="1426464"/>
                </a:cubicBezTo>
                <a:cubicBezTo>
                  <a:pt x="0" y="638650"/>
                  <a:pt x="638650" y="0"/>
                  <a:pt x="1426464" y="0"/>
                </a:cubicBezTo>
                <a:close/>
              </a:path>
            </a:pathLst>
          </a:custGeom>
        </p:spPr>
      </p:pic>
      <p:sp>
        <p:nvSpPr>
          <p:cNvPr id="116" name="Freeform: Shape 115">
            <a:extLst>
              <a:ext uri="{FF2B5EF4-FFF2-40B4-BE49-F238E27FC236}">
                <a16:creationId xmlns:a16="http://schemas.microsoft.com/office/drawing/2014/main" id="{39F66804-1CC4-4C70-B440-D0033952B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429044" y="3319690"/>
            <a:ext cx="1762956" cy="3182112"/>
          </a:xfrm>
          <a:custGeom>
            <a:avLst/>
            <a:gdLst>
              <a:gd name="connsiteX0" fmla="*/ 171900 w 1762956"/>
              <a:gd name="connsiteY0" fmla="*/ 0 h 3182112"/>
              <a:gd name="connsiteX1" fmla="*/ 1762956 w 1762956"/>
              <a:gd name="connsiteY1" fmla="*/ 1591056 h 3182112"/>
              <a:gd name="connsiteX2" fmla="*/ 171900 w 1762956"/>
              <a:gd name="connsiteY2" fmla="*/ 3182112 h 3182112"/>
              <a:gd name="connsiteX3" fmla="*/ 9224 w 1762956"/>
              <a:gd name="connsiteY3" fmla="*/ 3173898 h 3182112"/>
              <a:gd name="connsiteX4" fmla="*/ 0 w 1762956"/>
              <a:gd name="connsiteY4" fmla="*/ 3172490 h 3182112"/>
              <a:gd name="connsiteX5" fmla="*/ 0 w 1762956"/>
              <a:gd name="connsiteY5" fmla="*/ 9622 h 3182112"/>
              <a:gd name="connsiteX6" fmla="*/ 9224 w 1762956"/>
              <a:gd name="connsiteY6" fmla="*/ 8215 h 3182112"/>
              <a:gd name="connsiteX7" fmla="*/ 171900 w 1762956"/>
              <a:gd name="connsiteY7" fmla="*/ 0 h 3182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62956" h="3182112">
                <a:moveTo>
                  <a:pt x="171900" y="0"/>
                </a:moveTo>
                <a:cubicBezTo>
                  <a:pt x="1050616" y="0"/>
                  <a:pt x="1762956" y="712340"/>
                  <a:pt x="1762956" y="1591056"/>
                </a:cubicBezTo>
                <a:cubicBezTo>
                  <a:pt x="1762956" y="2469772"/>
                  <a:pt x="1050616" y="3182112"/>
                  <a:pt x="171900" y="3182112"/>
                </a:cubicBezTo>
                <a:cubicBezTo>
                  <a:pt x="116980" y="3182112"/>
                  <a:pt x="62710" y="3179330"/>
                  <a:pt x="9224" y="3173898"/>
                </a:cubicBezTo>
                <a:lnTo>
                  <a:pt x="0" y="3172490"/>
                </a:lnTo>
                <a:lnTo>
                  <a:pt x="0" y="9622"/>
                </a:lnTo>
                <a:lnTo>
                  <a:pt x="9224" y="8215"/>
                </a:lnTo>
                <a:cubicBezTo>
                  <a:pt x="62710" y="2783"/>
                  <a:pt x="116980" y="0"/>
                  <a:pt x="17190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descr="A pyramid of colors with text&#10;&#10;AI-generated content may be incorrect.">
            <a:extLst>
              <a:ext uri="{FF2B5EF4-FFF2-40B4-BE49-F238E27FC236}">
                <a16:creationId xmlns:a16="http://schemas.microsoft.com/office/drawing/2014/main" id="{6B536123-F5EE-CB95-D0C2-5548C5552E95}"/>
              </a:ext>
            </a:extLst>
          </p:cNvPr>
          <p:cNvPicPr>
            <a:picLocks noChangeAspect="1"/>
          </p:cNvPicPr>
          <p:nvPr/>
        </p:nvPicPr>
        <p:blipFill>
          <a:blip r:embed="rId7"/>
          <a:srcRect l="26002" r="17261" b="-4"/>
          <a:stretch>
            <a:fillRect/>
          </a:stretch>
        </p:blipFill>
        <p:spPr>
          <a:xfrm>
            <a:off x="10593636" y="3484282"/>
            <a:ext cx="1598364" cy="2852928"/>
          </a:xfrm>
          <a:custGeom>
            <a:avLst/>
            <a:gdLst/>
            <a:ahLst/>
            <a:cxnLst/>
            <a:rect l="l" t="t" r="r" b="b"/>
            <a:pathLst>
              <a:path w="1598364" h="2852928">
                <a:moveTo>
                  <a:pt x="1426464" y="0"/>
                </a:moveTo>
                <a:cubicBezTo>
                  <a:pt x="1475702" y="0"/>
                  <a:pt x="1524358" y="2495"/>
                  <a:pt x="1572312" y="7365"/>
                </a:cubicBezTo>
                <a:lnTo>
                  <a:pt x="1598364" y="11341"/>
                </a:lnTo>
                <a:lnTo>
                  <a:pt x="1598364" y="2841587"/>
                </a:lnTo>
                <a:lnTo>
                  <a:pt x="1572312" y="2845563"/>
                </a:lnTo>
                <a:cubicBezTo>
                  <a:pt x="1524358" y="2850433"/>
                  <a:pt x="1475702" y="2852928"/>
                  <a:pt x="1426464" y="2852928"/>
                </a:cubicBezTo>
                <a:cubicBezTo>
                  <a:pt x="638650" y="2852928"/>
                  <a:pt x="0" y="2214278"/>
                  <a:pt x="0" y="1426464"/>
                </a:cubicBezTo>
                <a:cubicBezTo>
                  <a:pt x="0" y="638650"/>
                  <a:pt x="638650" y="0"/>
                  <a:pt x="1426464" y="0"/>
                </a:cubicBezTo>
                <a:close/>
              </a:path>
            </a:pathLst>
          </a:custGeom>
        </p:spPr>
      </p:pic>
    </p:spTree>
    <p:extLst>
      <p:ext uri="{BB962C8B-B14F-4D97-AF65-F5344CB8AC3E}">
        <p14:creationId xmlns:p14="http://schemas.microsoft.com/office/powerpoint/2010/main" val="126444939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8E2D1A-BA78-47D2-C561-9775CA880C38}"/>
              </a:ext>
            </a:extLst>
          </p:cNvPr>
          <p:cNvSpPr>
            <a:spLocks noGrp="1"/>
          </p:cNvSpPr>
          <p:nvPr>
            <p:ph type="title"/>
          </p:nvPr>
        </p:nvSpPr>
        <p:spPr>
          <a:xfrm>
            <a:off x="838200" y="365125"/>
            <a:ext cx="10515600" cy="1325563"/>
          </a:xfrm>
        </p:spPr>
        <p:txBody>
          <a:bodyPr>
            <a:normAutofit/>
          </a:bodyPr>
          <a:lstStyle/>
          <a:p>
            <a:r>
              <a:rPr lang="en-GB" sz="5400"/>
              <a:t>Reading list:</a:t>
            </a: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A6FD756B-C757-C21A-83A2-D076168D429E}"/>
              </a:ext>
            </a:extLst>
          </p:cNvPr>
          <p:cNvGraphicFramePr>
            <a:graphicFrameLocks noGrp="1"/>
          </p:cNvGraphicFramePr>
          <p:nvPr>
            <p:ph idx="1"/>
            <p:extLst>
              <p:ext uri="{D42A27DB-BD31-4B8C-83A1-F6EECF244321}">
                <p14:modId xmlns:p14="http://schemas.microsoft.com/office/powerpoint/2010/main" val="2255767100"/>
              </p:ext>
            </p:extLst>
          </p:nvPr>
        </p:nvGraphicFramePr>
        <p:xfrm>
          <a:off x="881580" y="2228087"/>
          <a:ext cx="10428841" cy="3948876"/>
        </p:xfrm>
        <a:graphic>
          <a:graphicData uri="http://schemas.openxmlformats.org/drawingml/2006/table">
            <a:tbl>
              <a:tblPr firstRow="1" firstCol="1" bandRow="1">
                <a:tableStyleId>{5C22544A-7EE6-4342-B048-85BDC9FD1C3A}</a:tableStyleId>
              </a:tblPr>
              <a:tblGrid>
                <a:gridCol w="2084899">
                  <a:extLst>
                    <a:ext uri="{9D8B030D-6E8A-4147-A177-3AD203B41FA5}">
                      <a16:colId xmlns:a16="http://schemas.microsoft.com/office/drawing/2014/main" val="3849536889"/>
                    </a:ext>
                  </a:extLst>
                </a:gridCol>
                <a:gridCol w="7123683">
                  <a:extLst>
                    <a:ext uri="{9D8B030D-6E8A-4147-A177-3AD203B41FA5}">
                      <a16:colId xmlns:a16="http://schemas.microsoft.com/office/drawing/2014/main" val="1268841081"/>
                    </a:ext>
                  </a:extLst>
                </a:gridCol>
                <a:gridCol w="1220259">
                  <a:extLst>
                    <a:ext uri="{9D8B030D-6E8A-4147-A177-3AD203B41FA5}">
                      <a16:colId xmlns:a16="http://schemas.microsoft.com/office/drawing/2014/main" val="221858632"/>
                    </a:ext>
                  </a:extLst>
                </a:gridCol>
              </a:tblGrid>
              <a:tr h="438764">
                <a:tc>
                  <a:txBody>
                    <a:bodyPr/>
                    <a:lstStyle/>
                    <a:p>
                      <a:pPr>
                        <a:buNone/>
                        <a:tabLst>
                          <a:tab pos="457200" algn="l"/>
                          <a:tab pos="914400" algn="l"/>
                        </a:tabLst>
                      </a:pPr>
                      <a:r>
                        <a:rPr lang="en-GB" sz="1300">
                          <a:effectLst/>
                        </a:rPr>
                        <a:t>Essential</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tc>
                  <a:txBody>
                    <a:bodyPr/>
                    <a:lstStyle/>
                    <a:p>
                      <a:pPr>
                        <a:buNone/>
                        <a:tabLst>
                          <a:tab pos="457200" algn="l"/>
                          <a:tab pos="914400" algn="l"/>
                        </a:tabLst>
                      </a:pPr>
                      <a:r>
                        <a:rPr lang="en-GB" sz="1300">
                          <a:effectLst/>
                        </a:rPr>
                        <a:t>Bottomley, J., Wright, M. and Pryjmachuk, S. (2020) Critical thinking skills for your policing degree. St Albans: Critical Publishing.</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tc>
                  <a:txBody>
                    <a:bodyPr/>
                    <a:lstStyle/>
                    <a:p>
                      <a:pPr algn="ctr">
                        <a:buNone/>
                      </a:pPr>
                      <a:r>
                        <a:rPr lang="en-GB" sz="1300">
                          <a:effectLst/>
                        </a:rPr>
                        <a:t>☒</a:t>
                      </a:r>
                    </a:p>
                    <a:p>
                      <a:pPr algn="ctr">
                        <a:buNone/>
                      </a:pPr>
                      <a:r>
                        <a:rPr lang="en-GB" sz="1300">
                          <a:effectLst/>
                        </a:rPr>
                        <a:t> </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extLst>
                  <a:ext uri="{0D108BD9-81ED-4DB2-BD59-A6C34878D82A}">
                    <a16:rowId xmlns:a16="http://schemas.microsoft.com/office/drawing/2014/main" val="3938936980"/>
                  </a:ext>
                </a:extLst>
              </a:tr>
              <a:tr h="438764">
                <a:tc>
                  <a:txBody>
                    <a:bodyPr/>
                    <a:lstStyle/>
                    <a:p>
                      <a:pPr>
                        <a:buNone/>
                        <a:tabLst>
                          <a:tab pos="457200" algn="l"/>
                          <a:tab pos="914400" algn="l"/>
                        </a:tabLst>
                      </a:pPr>
                      <a:r>
                        <a:rPr lang="en-GB" sz="1300">
                          <a:effectLst/>
                        </a:rPr>
                        <a:t>Essential</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tc>
                  <a:txBody>
                    <a:bodyPr/>
                    <a:lstStyle/>
                    <a:p>
                      <a:pPr>
                        <a:buNone/>
                        <a:tabLst>
                          <a:tab pos="457200" algn="l"/>
                          <a:tab pos="914400" algn="l"/>
                        </a:tabLst>
                      </a:pPr>
                      <a:r>
                        <a:rPr lang="en-GB" sz="1300">
                          <a:effectLst/>
                        </a:rPr>
                        <a:t>Bradshaw (2021) Blackstone’s handbook for policing students . Sixteenth edition. Oxford : Oxford University Press. (Note, advised to purchase at the start of course)</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tc>
                  <a:txBody>
                    <a:bodyPr/>
                    <a:lstStyle/>
                    <a:p>
                      <a:pPr algn="ctr">
                        <a:buNone/>
                      </a:pPr>
                      <a:r>
                        <a:rPr lang="en-GB" sz="1300">
                          <a:effectLst/>
                        </a:rPr>
                        <a:t>☒</a:t>
                      </a:r>
                    </a:p>
                    <a:p>
                      <a:pPr algn="ctr">
                        <a:buNone/>
                      </a:pPr>
                      <a:r>
                        <a:rPr lang="en-GB" sz="1300">
                          <a:effectLst/>
                        </a:rPr>
                        <a:t> </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extLst>
                  <a:ext uri="{0D108BD9-81ED-4DB2-BD59-A6C34878D82A}">
                    <a16:rowId xmlns:a16="http://schemas.microsoft.com/office/drawing/2014/main" val="950273559"/>
                  </a:ext>
                </a:extLst>
              </a:tr>
              <a:tr h="438764">
                <a:tc>
                  <a:txBody>
                    <a:bodyPr/>
                    <a:lstStyle/>
                    <a:p>
                      <a:pPr>
                        <a:buNone/>
                        <a:tabLst>
                          <a:tab pos="457200" algn="l"/>
                          <a:tab pos="914400" algn="l"/>
                        </a:tabLst>
                      </a:pPr>
                      <a:r>
                        <a:rPr lang="en-GB" sz="1300">
                          <a:effectLst/>
                        </a:rPr>
                        <a:t>Essential</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tc>
                  <a:txBody>
                    <a:bodyPr/>
                    <a:lstStyle/>
                    <a:p>
                      <a:pPr>
                        <a:buNone/>
                        <a:tabLst>
                          <a:tab pos="457200" algn="l"/>
                          <a:tab pos="914400" algn="l"/>
                        </a:tabLst>
                      </a:pPr>
                      <a:r>
                        <a:rPr lang="en-GB" sz="1300">
                          <a:effectLst/>
                        </a:rPr>
                        <a:t>Harfield, C. (2013) Blackstone’s police operational handbook : practice and procedure. Second edition. Oxford, United Kingdom: Oxford University Press</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tc>
                  <a:txBody>
                    <a:bodyPr/>
                    <a:lstStyle/>
                    <a:p>
                      <a:pPr algn="ctr">
                        <a:buNone/>
                      </a:pPr>
                      <a:r>
                        <a:rPr lang="en-GB" sz="1300">
                          <a:effectLst/>
                        </a:rPr>
                        <a:t>☐</a:t>
                      </a:r>
                    </a:p>
                    <a:p>
                      <a:pPr algn="ctr">
                        <a:buNone/>
                      </a:pPr>
                      <a:r>
                        <a:rPr lang="en-GB" sz="1300">
                          <a:effectLst/>
                        </a:rPr>
                        <a:t> </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extLst>
                  <a:ext uri="{0D108BD9-81ED-4DB2-BD59-A6C34878D82A}">
                    <a16:rowId xmlns:a16="http://schemas.microsoft.com/office/drawing/2014/main" val="4101644943"/>
                  </a:ext>
                </a:extLst>
              </a:tr>
              <a:tr h="438764">
                <a:tc>
                  <a:txBody>
                    <a:bodyPr/>
                    <a:lstStyle/>
                    <a:p>
                      <a:pPr>
                        <a:buNone/>
                        <a:tabLst>
                          <a:tab pos="457200" algn="l"/>
                          <a:tab pos="914400" algn="l"/>
                        </a:tabLst>
                      </a:pPr>
                      <a:r>
                        <a:rPr lang="en-GB" sz="1300">
                          <a:effectLst/>
                        </a:rPr>
                        <a:t>Essential</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tc>
                  <a:txBody>
                    <a:bodyPr/>
                    <a:lstStyle/>
                    <a:p>
                      <a:pPr>
                        <a:buNone/>
                        <a:tabLst>
                          <a:tab pos="457200" algn="l"/>
                          <a:tab pos="914400" algn="l"/>
                        </a:tabLst>
                      </a:pPr>
                      <a:r>
                        <a:rPr lang="en-GB" sz="1300">
                          <a:effectLst/>
                        </a:rPr>
                        <a:t>Kilgallon, M. and Wright, M. (2022) Behavioural skills for effective policing. 1st edn. Edited by M. Kilgallon and M. Wright. St Albans: Critical Publishing.</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tc>
                  <a:txBody>
                    <a:bodyPr/>
                    <a:lstStyle/>
                    <a:p>
                      <a:pPr algn="ctr">
                        <a:buNone/>
                      </a:pPr>
                      <a:r>
                        <a:rPr lang="en-GB" sz="1300">
                          <a:effectLst/>
                        </a:rPr>
                        <a:t>☒</a:t>
                      </a:r>
                    </a:p>
                    <a:p>
                      <a:pPr algn="ctr">
                        <a:buNone/>
                      </a:pPr>
                      <a:r>
                        <a:rPr lang="en-GB" sz="1300">
                          <a:effectLst/>
                        </a:rPr>
                        <a:t> </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extLst>
                  <a:ext uri="{0D108BD9-81ED-4DB2-BD59-A6C34878D82A}">
                    <a16:rowId xmlns:a16="http://schemas.microsoft.com/office/drawing/2014/main" val="1296360272"/>
                  </a:ext>
                </a:extLst>
              </a:tr>
              <a:tr h="438764">
                <a:tc>
                  <a:txBody>
                    <a:bodyPr/>
                    <a:lstStyle/>
                    <a:p>
                      <a:pPr>
                        <a:buNone/>
                        <a:tabLst>
                          <a:tab pos="457200" algn="l"/>
                          <a:tab pos="914400" algn="l"/>
                        </a:tabLst>
                      </a:pPr>
                      <a:r>
                        <a:rPr lang="en-GB" sz="1300">
                          <a:effectLst/>
                        </a:rPr>
                        <a:t>Essential</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tc>
                  <a:txBody>
                    <a:bodyPr/>
                    <a:lstStyle/>
                    <a:p>
                      <a:pPr>
                        <a:buNone/>
                        <a:tabLst>
                          <a:tab pos="457200" algn="l"/>
                          <a:tab pos="914400" algn="l"/>
                        </a:tabLst>
                      </a:pPr>
                      <a:r>
                        <a:rPr lang="en-GB" sz="1300">
                          <a:effectLst/>
                        </a:rPr>
                        <a:t>Sheldon, B. and Williams, P. (2022) Understanding policing and professional practice. St Albans: Critical Publishing.</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tc>
                  <a:txBody>
                    <a:bodyPr/>
                    <a:lstStyle/>
                    <a:p>
                      <a:pPr algn="ctr">
                        <a:buNone/>
                      </a:pPr>
                      <a:r>
                        <a:rPr lang="en-GB" sz="1300">
                          <a:effectLst/>
                        </a:rPr>
                        <a:t>☒</a:t>
                      </a:r>
                    </a:p>
                    <a:p>
                      <a:pPr algn="ctr">
                        <a:buNone/>
                      </a:pPr>
                      <a:r>
                        <a:rPr lang="en-GB" sz="1300">
                          <a:effectLst/>
                        </a:rPr>
                        <a:t> </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extLst>
                  <a:ext uri="{0D108BD9-81ED-4DB2-BD59-A6C34878D82A}">
                    <a16:rowId xmlns:a16="http://schemas.microsoft.com/office/drawing/2014/main" val="761975364"/>
                  </a:ext>
                </a:extLst>
              </a:tr>
              <a:tr h="438764">
                <a:tc>
                  <a:txBody>
                    <a:bodyPr/>
                    <a:lstStyle/>
                    <a:p>
                      <a:pPr>
                        <a:buNone/>
                        <a:tabLst>
                          <a:tab pos="457200" algn="l"/>
                          <a:tab pos="914400" algn="l"/>
                        </a:tabLst>
                      </a:pPr>
                      <a:r>
                        <a:rPr lang="en-GB" sz="1300">
                          <a:effectLst/>
                        </a:rPr>
                        <a:t>Further</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tc>
                  <a:txBody>
                    <a:bodyPr/>
                    <a:lstStyle/>
                    <a:p>
                      <a:pPr>
                        <a:buNone/>
                        <a:tabLst>
                          <a:tab pos="457200" algn="l"/>
                          <a:tab pos="914400" algn="l"/>
                        </a:tabLst>
                      </a:pPr>
                      <a:r>
                        <a:rPr lang="en-GB" sz="1300">
                          <a:effectLst/>
                        </a:rPr>
                        <a:t>Bottomley, J. (2020) Communication skills for your policing degree. St Albans : Critical Publishing.</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tc>
                  <a:txBody>
                    <a:bodyPr/>
                    <a:lstStyle/>
                    <a:p>
                      <a:pPr algn="ctr">
                        <a:buNone/>
                      </a:pPr>
                      <a:r>
                        <a:rPr lang="en-GB" sz="1300">
                          <a:effectLst/>
                        </a:rPr>
                        <a:t>☒</a:t>
                      </a:r>
                    </a:p>
                    <a:p>
                      <a:pPr algn="ctr">
                        <a:buNone/>
                      </a:pPr>
                      <a:r>
                        <a:rPr lang="en-GB" sz="1300">
                          <a:effectLst/>
                        </a:rPr>
                        <a:t> </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extLst>
                  <a:ext uri="{0D108BD9-81ED-4DB2-BD59-A6C34878D82A}">
                    <a16:rowId xmlns:a16="http://schemas.microsoft.com/office/drawing/2014/main" val="4264191928"/>
                  </a:ext>
                </a:extLst>
              </a:tr>
              <a:tr h="438764">
                <a:tc>
                  <a:txBody>
                    <a:bodyPr/>
                    <a:lstStyle/>
                    <a:p>
                      <a:pPr>
                        <a:buNone/>
                        <a:tabLst>
                          <a:tab pos="457200" algn="l"/>
                          <a:tab pos="914400" algn="l"/>
                        </a:tabLst>
                      </a:pPr>
                      <a:r>
                        <a:rPr lang="en-GB" sz="1300">
                          <a:effectLst/>
                        </a:rPr>
                        <a:t>Further</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tc>
                  <a:txBody>
                    <a:bodyPr/>
                    <a:lstStyle/>
                    <a:p>
                      <a:pPr>
                        <a:buNone/>
                        <a:tabLst>
                          <a:tab pos="457200" algn="l"/>
                          <a:tab pos="914400" algn="l"/>
                        </a:tabLst>
                      </a:pPr>
                      <a:r>
                        <a:rPr lang="en-GB" sz="1300">
                          <a:effectLst/>
                        </a:rPr>
                        <a:t>Bottomley, J., Pryjmachuk, S. and Wright, M. (2019) Studying for your policing degree. 1st edn. St Albans: Critical Publishing.</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tc>
                  <a:txBody>
                    <a:bodyPr/>
                    <a:lstStyle/>
                    <a:p>
                      <a:pPr algn="ctr">
                        <a:buNone/>
                      </a:pPr>
                      <a:r>
                        <a:rPr lang="en-GB" sz="1300">
                          <a:effectLst/>
                        </a:rPr>
                        <a:t>☒</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extLst>
                  <a:ext uri="{0D108BD9-81ED-4DB2-BD59-A6C34878D82A}">
                    <a16:rowId xmlns:a16="http://schemas.microsoft.com/office/drawing/2014/main" val="399352109"/>
                  </a:ext>
                </a:extLst>
              </a:tr>
              <a:tr h="438764">
                <a:tc>
                  <a:txBody>
                    <a:bodyPr/>
                    <a:lstStyle/>
                    <a:p>
                      <a:pPr>
                        <a:buNone/>
                        <a:tabLst>
                          <a:tab pos="457200" algn="l"/>
                          <a:tab pos="914400" algn="l"/>
                        </a:tabLst>
                      </a:pPr>
                      <a:r>
                        <a:rPr lang="en-GB" sz="1300">
                          <a:effectLst/>
                        </a:rPr>
                        <a:t>Further</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tc>
                  <a:txBody>
                    <a:bodyPr/>
                    <a:lstStyle/>
                    <a:p>
                      <a:pPr>
                        <a:buNone/>
                        <a:tabLst>
                          <a:tab pos="457200" algn="l"/>
                          <a:tab pos="914400" algn="l"/>
                        </a:tabLst>
                      </a:pPr>
                      <a:r>
                        <a:rPr lang="en-GB" sz="1300">
                          <a:effectLst/>
                        </a:rPr>
                        <a:t>Connor, P. (2022) Blackstone’s police manual. Volume 1, Crime. Twenty-fifth edition. Oxford: Oxford University Press.</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tc>
                  <a:txBody>
                    <a:bodyPr/>
                    <a:lstStyle/>
                    <a:p>
                      <a:pPr algn="ctr">
                        <a:buNone/>
                      </a:pPr>
                      <a:r>
                        <a:rPr lang="en-GB" sz="1300">
                          <a:effectLst/>
                        </a:rPr>
                        <a:t>☒</a:t>
                      </a:r>
                    </a:p>
                    <a:p>
                      <a:pPr algn="ctr">
                        <a:buNone/>
                      </a:pPr>
                      <a:r>
                        <a:rPr lang="en-GB" sz="1300">
                          <a:effectLst/>
                        </a:rPr>
                        <a:t> </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extLst>
                  <a:ext uri="{0D108BD9-81ED-4DB2-BD59-A6C34878D82A}">
                    <a16:rowId xmlns:a16="http://schemas.microsoft.com/office/drawing/2014/main" val="762043174"/>
                  </a:ext>
                </a:extLst>
              </a:tr>
              <a:tr h="438764">
                <a:tc>
                  <a:txBody>
                    <a:bodyPr/>
                    <a:lstStyle/>
                    <a:p>
                      <a:pPr>
                        <a:buNone/>
                        <a:tabLst>
                          <a:tab pos="457200" algn="l"/>
                          <a:tab pos="914400" algn="l"/>
                        </a:tabLst>
                      </a:pPr>
                      <a:r>
                        <a:rPr lang="en-GB" sz="1300">
                          <a:effectLst/>
                        </a:rPr>
                        <a:t>Further</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tc>
                  <a:txBody>
                    <a:bodyPr/>
                    <a:lstStyle/>
                    <a:p>
                      <a:pPr>
                        <a:buNone/>
                        <a:tabLst>
                          <a:tab pos="457200" algn="l"/>
                          <a:tab pos="914400" algn="l"/>
                        </a:tabLst>
                      </a:pPr>
                      <a:r>
                        <a:rPr lang="en-GB" sz="1300">
                          <a:effectLst/>
                        </a:rPr>
                        <a:t>Hartley, M. and Connor, P. (2018) Blackstone’s police operational handbook 2019 : law. Edited by M. Hartley and P. Connor. Oxford: Oxford University Press.</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tc>
                  <a:txBody>
                    <a:bodyPr/>
                    <a:lstStyle/>
                    <a:p>
                      <a:pPr algn="ctr">
                        <a:buNone/>
                      </a:pPr>
                      <a:r>
                        <a:rPr lang="en-GB" sz="1300">
                          <a:effectLst/>
                        </a:rPr>
                        <a:t>☐</a:t>
                      </a:r>
                    </a:p>
                    <a:p>
                      <a:pPr algn="ctr">
                        <a:buNone/>
                      </a:pPr>
                      <a:r>
                        <a:rPr lang="en-GB" sz="1300">
                          <a:effectLst/>
                        </a:rPr>
                        <a:t> </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80784" marR="80784" marT="0" marB="0"/>
                </a:tc>
                <a:extLst>
                  <a:ext uri="{0D108BD9-81ED-4DB2-BD59-A6C34878D82A}">
                    <a16:rowId xmlns:a16="http://schemas.microsoft.com/office/drawing/2014/main" val="4198468484"/>
                  </a:ext>
                </a:extLst>
              </a:tr>
            </a:tbl>
          </a:graphicData>
        </a:graphic>
      </p:graphicFrame>
    </p:spTree>
    <p:extLst>
      <p:ext uri="{BB962C8B-B14F-4D97-AF65-F5344CB8AC3E}">
        <p14:creationId xmlns:p14="http://schemas.microsoft.com/office/powerpoint/2010/main" val="40681194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30C3D3F-804C-4A71-8E21-2B62A4081F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B19480-F2ED-A7CD-A991-5DFB3923E641}"/>
              </a:ext>
            </a:extLst>
          </p:cNvPr>
          <p:cNvSpPr>
            <a:spLocks noGrp="1"/>
          </p:cNvSpPr>
          <p:nvPr>
            <p:ph type="title"/>
          </p:nvPr>
        </p:nvSpPr>
        <p:spPr>
          <a:xfrm>
            <a:off x="841248" y="343429"/>
            <a:ext cx="10512552" cy="1328139"/>
          </a:xfrm>
        </p:spPr>
        <p:txBody>
          <a:bodyPr>
            <a:normAutofit/>
          </a:bodyPr>
          <a:lstStyle/>
          <a:p>
            <a:r>
              <a:rPr lang="en-US" sz="4000" dirty="0"/>
              <a:t>Study</a:t>
            </a:r>
          </a:p>
        </p:txBody>
      </p:sp>
      <p:pic>
        <p:nvPicPr>
          <p:cNvPr id="17" name="Picture 16">
            <a:extLst>
              <a:ext uri="{FF2B5EF4-FFF2-40B4-BE49-F238E27FC236}">
                <a16:creationId xmlns:a16="http://schemas.microsoft.com/office/drawing/2014/main" id="{A3B5CD90-69EB-18F6-DFD1-121DE94C7A80}"/>
              </a:ext>
            </a:extLst>
          </p:cNvPr>
          <p:cNvPicPr>
            <a:picLocks noChangeAspect="1"/>
          </p:cNvPicPr>
          <p:nvPr/>
        </p:nvPicPr>
        <p:blipFill>
          <a:blip r:embed="rId2"/>
          <a:srcRect l="17529" r="29910" b="2"/>
          <a:stretch>
            <a:fillRect/>
          </a:stretch>
        </p:blipFill>
        <p:spPr>
          <a:xfrm>
            <a:off x="841248" y="1843286"/>
            <a:ext cx="3374810" cy="4285804"/>
          </a:xfrm>
          <a:prstGeom prst="rect">
            <a:avLst/>
          </a:prstGeom>
        </p:spPr>
      </p:pic>
      <p:graphicFrame>
        <p:nvGraphicFramePr>
          <p:cNvPr id="5" name="Content Placeholder 2">
            <a:extLst>
              <a:ext uri="{FF2B5EF4-FFF2-40B4-BE49-F238E27FC236}">
                <a16:creationId xmlns:a16="http://schemas.microsoft.com/office/drawing/2014/main" id="{0DC36363-E6F0-956C-5A7A-1B035122757B}"/>
              </a:ext>
            </a:extLst>
          </p:cNvPr>
          <p:cNvGraphicFramePr>
            <a:graphicFrameLocks noGrp="1"/>
          </p:cNvGraphicFramePr>
          <p:nvPr>
            <p:ph idx="1"/>
            <p:extLst>
              <p:ext uri="{D42A27DB-BD31-4B8C-83A1-F6EECF244321}">
                <p14:modId xmlns:p14="http://schemas.microsoft.com/office/powerpoint/2010/main" val="2479676635"/>
              </p:ext>
            </p:extLst>
          </p:nvPr>
        </p:nvGraphicFramePr>
        <p:xfrm>
          <a:off x="4636008" y="1843283"/>
          <a:ext cx="6717792" cy="42858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550690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F73FBA-B7FF-3884-656C-009DC783E323}"/>
              </a:ext>
            </a:extLst>
          </p:cNvPr>
          <p:cNvSpPr>
            <a:spLocks noGrp="1"/>
          </p:cNvSpPr>
          <p:nvPr>
            <p:ph type="title"/>
          </p:nvPr>
        </p:nvSpPr>
        <p:spPr>
          <a:xfrm>
            <a:off x="572493" y="238539"/>
            <a:ext cx="11018520" cy="1434415"/>
          </a:xfrm>
        </p:spPr>
        <p:txBody>
          <a:bodyPr anchor="b">
            <a:normAutofit/>
          </a:bodyPr>
          <a:lstStyle/>
          <a:p>
            <a:r>
              <a:rPr lang="en-GB" sz="5400"/>
              <a:t>Scheme of work..</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DCCA711-6DEF-3A9C-7AFD-DF241220BFAE}"/>
              </a:ext>
            </a:extLst>
          </p:cNvPr>
          <p:cNvSpPr>
            <a:spLocks noGrp="1"/>
          </p:cNvSpPr>
          <p:nvPr>
            <p:ph idx="1"/>
          </p:nvPr>
        </p:nvSpPr>
        <p:spPr>
          <a:xfrm>
            <a:off x="572493" y="2071316"/>
            <a:ext cx="6713552" cy="4119172"/>
          </a:xfrm>
        </p:spPr>
        <p:txBody>
          <a:bodyPr anchor="t">
            <a:normAutofit/>
          </a:bodyPr>
          <a:lstStyle/>
          <a:p>
            <a:r>
              <a:rPr lang="en-GB" sz="2200" u="sng" dirty="0">
                <a:solidFill>
                  <a:schemeClr val="accent1"/>
                </a:solidFill>
              </a:rPr>
              <a:t>https://moodle.uwtsd.ac.uk/pluginfile.php/1083149/mod_resource/content/1/Understanding%20the%20Role%20of%20Constable%20Scheme%20of%20work%2025-26%20%282%29.docx</a:t>
            </a:r>
          </a:p>
        </p:txBody>
      </p:sp>
      <p:pic>
        <p:nvPicPr>
          <p:cNvPr id="5" name="Picture 4">
            <a:extLst>
              <a:ext uri="{FF2B5EF4-FFF2-40B4-BE49-F238E27FC236}">
                <a16:creationId xmlns:a16="http://schemas.microsoft.com/office/drawing/2014/main" id="{F09D2686-A3A0-CD36-6B37-3E60F106C8A9}"/>
              </a:ext>
            </a:extLst>
          </p:cNvPr>
          <p:cNvPicPr>
            <a:picLocks noChangeAspect="1"/>
          </p:cNvPicPr>
          <p:nvPr/>
        </p:nvPicPr>
        <p:blipFill>
          <a:blip r:embed="rId2"/>
          <a:srcRect t="21193" b="5007"/>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3664371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CEE53A-43F0-29C5-1E2C-BBD24E274AD6}"/>
              </a:ext>
            </a:extLst>
          </p:cNvPr>
          <p:cNvSpPr>
            <a:spLocks noGrp="1"/>
          </p:cNvSpPr>
          <p:nvPr>
            <p:ph type="title"/>
          </p:nvPr>
        </p:nvSpPr>
        <p:spPr>
          <a:xfrm>
            <a:off x="645064" y="525982"/>
            <a:ext cx="4282983" cy="1200361"/>
          </a:xfrm>
        </p:spPr>
        <p:txBody>
          <a:bodyPr anchor="b">
            <a:normAutofit/>
          </a:bodyPr>
          <a:lstStyle/>
          <a:p>
            <a:r>
              <a:rPr lang="en-US" sz="3600" dirty="0"/>
              <a:t>Essential and Wider Reading….</a:t>
            </a:r>
          </a:p>
        </p:txBody>
      </p:sp>
      <p:sp>
        <p:nvSpPr>
          <p:cNvPr id="13" name="Rectangle 12">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34085A-961F-F67B-6C67-4D6A6FC333B3}"/>
              </a:ext>
            </a:extLst>
          </p:cNvPr>
          <p:cNvSpPr>
            <a:spLocks noGrp="1"/>
          </p:cNvSpPr>
          <p:nvPr>
            <p:ph idx="1"/>
          </p:nvPr>
        </p:nvSpPr>
        <p:spPr>
          <a:xfrm>
            <a:off x="645066" y="2031101"/>
            <a:ext cx="4282984" cy="3511943"/>
          </a:xfrm>
        </p:spPr>
        <p:txBody>
          <a:bodyPr vert="horz" lIns="91440" tIns="45720" rIns="91440" bIns="45720" rtlCol="0" anchor="ctr">
            <a:normAutofit lnSpcReduction="10000"/>
          </a:bodyPr>
          <a:lstStyle/>
          <a:p>
            <a:r>
              <a:rPr lang="en-US" sz="1800" dirty="0"/>
              <a:t>Blackstone handbook for policing students.</a:t>
            </a:r>
          </a:p>
          <a:p>
            <a:r>
              <a:rPr lang="en-US" sz="1800" dirty="0"/>
              <a:t>Essential and Further reading lists on Moodle and within the Library resources.</a:t>
            </a:r>
          </a:p>
          <a:p>
            <a:r>
              <a:rPr lang="en-US" sz="1800" dirty="0"/>
              <a:t>College of Policing website and published documents.</a:t>
            </a:r>
          </a:p>
          <a:p>
            <a:r>
              <a:rPr lang="en-US" sz="1800" dirty="0"/>
              <a:t>The National Police Chief Council’s publications.</a:t>
            </a:r>
          </a:p>
          <a:p>
            <a:r>
              <a:rPr lang="en-US" sz="1800" dirty="0"/>
              <a:t>The Home Office.</a:t>
            </a:r>
          </a:p>
          <a:p>
            <a:r>
              <a:rPr lang="en-US" sz="1800" dirty="0"/>
              <a:t>The Independent Office for Police Conduct.</a:t>
            </a:r>
          </a:p>
        </p:txBody>
      </p:sp>
      <p:sp>
        <p:nvSpPr>
          <p:cNvPr id="15" name="Rectangle 14">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64BE7109-D307-22F7-A197-07C476A8E021}"/>
              </a:ext>
            </a:extLst>
          </p:cNvPr>
          <p:cNvPicPr>
            <a:picLocks noChangeAspect="1"/>
          </p:cNvPicPr>
          <p:nvPr/>
        </p:nvPicPr>
        <p:blipFill>
          <a:blip r:embed="rId2"/>
          <a:stretch>
            <a:fillRect/>
          </a:stretch>
        </p:blipFill>
        <p:spPr>
          <a:xfrm>
            <a:off x="5984947" y="142272"/>
            <a:ext cx="2734057" cy="3877216"/>
          </a:xfrm>
          <a:prstGeom prst="rect">
            <a:avLst/>
          </a:prstGeom>
        </p:spPr>
      </p:pic>
      <p:pic>
        <p:nvPicPr>
          <p:cNvPr id="9" name="Picture 8">
            <a:extLst>
              <a:ext uri="{FF2B5EF4-FFF2-40B4-BE49-F238E27FC236}">
                <a16:creationId xmlns:a16="http://schemas.microsoft.com/office/drawing/2014/main" id="{8577A80F-36A2-CB0F-79CF-5327BA23AA34}"/>
              </a:ext>
            </a:extLst>
          </p:cNvPr>
          <p:cNvPicPr>
            <a:picLocks noChangeAspect="1"/>
          </p:cNvPicPr>
          <p:nvPr/>
        </p:nvPicPr>
        <p:blipFill>
          <a:blip r:embed="rId3"/>
          <a:stretch>
            <a:fillRect/>
          </a:stretch>
        </p:blipFill>
        <p:spPr>
          <a:xfrm>
            <a:off x="9007158" y="3276600"/>
            <a:ext cx="1880959" cy="2440073"/>
          </a:xfrm>
          <a:prstGeom prst="rect">
            <a:avLst/>
          </a:prstGeom>
        </p:spPr>
      </p:pic>
    </p:spTree>
    <p:extLst>
      <p:ext uri="{BB962C8B-B14F-4D97-AF65-F5344CB8AC3E}">
        <p14:creationId xmlns:p14="http://schemas.microsoft.com/office/powerpoint/2010/main" val="1130585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CEF6118E-44FB-4509-B4D9-129052E4C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5D4B9B-8313-CF23-AE58-84E7705362C3}"/>
              </a:ext>
            </a:extLst>
          </p:cNvPr>
          <p:cNvSpPr>
            <a:spLocks noGrp="1"/>
          </p:cNvSpPr>
          <p:nvPr>
            <p:ph type="title"/>
          </p:nvPr>
        </p:nvSpPr>
        <p:spPr>
          <a:xfrm>
            <a:off x="835155" y="525195"/>
            <a:ext cx="3986155" cy="2806506"/>
          </a:xfrm>
        </p:spPr>
        <p:txBody>
          <a:bodyPr vert="horz" lIns="91440" tIns="45720" rIns="91440" bIns="45720" rtlCol="0" anchor="b">
            <a:normAutofit/>
          </a:bodyPr>
          <a:lstStyle/>
          <a:p>
            <a:r>
              <a:rPr lang="en-US" sz="4000" dirty="0"/>
              <a:t>How will you be assessed?</a:t>
            </a:r>
          </a:p>
        </p:txBody>
      </p:sp>
      <p:pic>
        <p:nvPicPr>
          <p:cNvPr id="7" name="Picture 6">
            <a:extLst>
              <a:ext uri="{FF2B5EF4-FFF2-40B4-BE49-F238E27FC236}">
                <a16:creationId xmlns:a16="http://schemas.microsoft.com/office/drawing/2014/main" id="{EB9157EB-97C6-EFFE-301E-69866F2E957D}"/>
              </a:ext>
            </a:extLst>
          </p:cNvPr>
          <p:cNvPicPr>
            <a:picLocks noChangeAspect="1"/>
          </p:cNvPicPr>
          <p:nvPr/>
        </p:nvPicPr>
        <p:blipFill>
          <a:blip r:embed="rId2"/>
          <a:srcRect t="13343" r="2" b="12870"/>
          <a:stretch>
            <a:fillRect/>
          </a:stretch>
        </p:blipFill>
        <p:spPr>
          <a:xfrm>
            <a:off x="5186554" y="163646"/>
            <a:ext cx="6806703" cy="2623097"/>
          </a:xfrm>
          <a:prstGeom prst="rect">
            <a:avLst/>
          </a:prstGeom>
        </p:spPr>
      </p:pic>
      <p:sp>
        <p:nvSpPr>
          <p:cNvPr id="4" name="Content Placeholder 3">
            <a:extLst>
              <a:ext uri="{FF2B5EF4-FFF2-40B4-BE49-F238E27FC236}">
                <a16:creationId xmlns:a16="http://schemas.microsoft.com/office/drawing/2014/main" id="{151B5AAF-103B-E92B-7121-9EAB3F166CA4}"/>
              </a:ext>
            </a:extLst>
          </p:cNvPr>
          <p:cNvSpPr>
            <a:spLocks noGrp="1"/>
          </p:cNvSpPr>
          <p:nvPr>
            <p:ph idx="1"/>
          </p:nvPr>
        </p:nvSpPr>
        <p:spPr>
          <a:xfrm>
            <a:off x="835155" y="3526300"/>
            <a:ext cx="3986155" cy="2588458"/>
          </a:xfrm>
        </p:spPr>
        <p:txBody>
          <a:bodyPr>
            <a:normAutofit/>
          </a:bodyPr>
          <a:lstStyle/>
          <a:p>
            <a:r>
              <a:rPr lang="en-GB" sz="2000" dirty="0"/>
              <a:t>Assessment 1, 1500-word Essay due in by 2359hrs 8.11.25</a:t>
            </a:r>
          </a:p>
          <a:p>
            <a:endParaRPr lang="en-GB" sz="2000" dirty="0"/>
          </a:p>
          <a:p>
            <a:r>
              <a:rPr lang="en-GB" sz="2000" dirty="0"/>
              <a:t>Assessment 2, Competency Based Interview in line with Police Recruitment process W/C 5.1.26</a:t>
            </a:r>
          </a:p>
        </p:txBody>
      </p:sp>
      <p:pic>
        <p:nvPicPr>
          <p:cNvPr id="5" name="Picture 4" descr="Two people in office">
            <a:extLst>
              <a:ext uri="{FF2B5EF4-FFF2-40B4-BE49-F238E27FC236}">
                <a16:creationId xmlns:a16="http://schemas.microsoft.com/office/drawing/2014/main" id="{C6DE9F72-DE53-DC99-DA03-CC63AF1DB19C}"/>
              </a:ext>
            </a:extLst>
          </p:cNvPr>
          <p:cNvPicPr>
            <a:picLocks noChangeAspect="1"/>
          </p:cNvPicPr>
          <p:nvPr/>
        </p:nvPicPr>
        <p:blipFill rotWithShape="1">
          <a:blip r:embed="rId3"/>
          <a:srcRect t="13103" r="1" b="13107"/>
          <a:stretch>
            <a:fillRect/>
          </a:stretch>
        </p:blipFill>
        <p:spPr>
          <a:xfrm>
            <a:off x="5186554" y="2956875"/>
            <a:ext cx="6806703" cy="3352653"/>
          </a:xfrm>
          <a:prstGeom prst="rect">
            <a:avLst/>
          </a:prstGeom>
        </p:spPr>
      </p:pic>
    </p:spTree>
    <p:extLst>
      <p:ext uri="{BB962C8B-B14F-4D97-AF65-F5344CB8AC3E}">
        <p14:creationId xmlns:p14="http://schemas.microsoft.com/office/powerpoint/2010/main" val="37967341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AF6298-5B8A-4ECE-C65B-597B8181D5CD}"/>
              </a:ext>
            </a:extLst>
          </p:cNvPr>
          <p:cNvSpPr>
            <a:spLocks noGrp="1"/>
          </p:cNvSpPr>
          <p:nvPr>
            <p:ph type="title"/>
          </p:nvPr>
        </p:nvSpPr>
        <p:spPr>
          <a:xfrm>
            <a:off x="572493" y="238539"/>
            <a:ext cx="11018520" cy="1434415"/>
          </a:xfrm>
        </p:spPr>
        <p:txBody>
          <a:bodyPr anchor="b">
            <a:normAutofit/>
          </a:bodyPr>
          <a:lstStyle/>
          <a:p>
            <a:r>
              <a:rPr lang="en-GB" sz="5400" dirty="0"/>
              <a:t>Assessments</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BD506AD-D663-D1B2-590E-26AB39D9A055}"/>
              </a:ext>
            </a:extLst>
          </p:cNvPr>
          <p:cNvSpPr>
            <a:spLocks noGrp="1"/>
          </p:cNvSpPr>
          <p:nvPr>
            <p:ph idx="1"/>
          </p:nvPr>
        </p:nvSpPr>
        <p:spPr>
          <a:xfrm>
            <a:off x="572493" y="2071316"/>
            <a:ext cx="6713552" cy="4119172"/>
          </a:xfrm>
        </p:spPr>
        <p:txBody>
          <a:bodyPr anchor="t">
            <a:normAutofit/>
          </a:bodyPr>
          <a:lstStyle/>
          <a:p>
            <a:r>
              <a:rPr lang="en-GB" sz="2400" dirty="0"/>
              <a:t>Assessment 1 1500 word written assessment</a:t>
            </a:r>
          </a:p>
          <a:p>
            <a:endParaRPr lang="en-GB" sz="2200" dirty="0"/>
          </a:p>
          <a:p>
            <a:endParaRPr lang="en-GB" sz="2200" dirty="0"/>
          </a:p>
        </p:txBody>
      </p:sp>
      <p:pic>
        <p:nvPicPr>
          <p:cNvPr id="5" name="Picture 4">
            <a:extLst>
              <a:ext uri="{FF2B5EF4-FFF2-40B4-BE49-F238E27FC236}">
                <a16:creationId xmlns:a16="http://schemas.microsoft.com/office/drawing/2014/main" id="{84613B15-116D-6F1B-0FFD-7EF0D18DF7EF}"/>
              </a:ext>
            </a:extLst>
          </p:cNvPr>
          <p:cNvPicPr>
            <a:picLocks noChangeAspect="1"/>
          </p:cNvPicPr>
          <p:nvPr/>
        </p:nvPicPr>
        <p:blipFill>
          <a:blip r:embed="rId2"/>
          <a:srcRect l="16294" r="2744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4849007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554A6E-CF39-6CA8-12B3-53F3E34689F0}"/>
              </a:ext>
            </a:extLst>
          </p:cNvPr>
          <p:cNvSpPr>
            <a:spLocks noGrp="1"/>
          </p:cNvSpPr>
          <p:nvPr>
            <p:ph type="title"/>
          </p:nvPr>
        </p:nvSpPr>
        <p:spPr>
          <a:xfrm>
            <a:off x="572493" y="238539"/>
            <a:ext cx="11018520" cy="1434415"/>
          </a:xfrm>
        </p:spPr>
        <p:txBody>
          <a:bodyPr anchor="b">
            <a:normAutofit/>
          </a:bodyPr>
          <a:lstStyle/>
          <a:p>
            <a:r>
              <a:rPr lang="en-GB" sz="5400"/>
              <a:t>Assessments</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6BC4E8F-692E-24E9-8DDB-9AC4DA8CDA46}"/>
              </a:ext>
            </a:extLst>
          </p:cNvPr>
          <p:cNvSpPr>
            <a:spLocks noGrp="1"/>
          </p:cNvSpPr>
          <p:nvPr>
            <p:ph idx="1"/>
          </p:nvPr>
        </p:nvSpPr>
        <p:spPr>
          <a:xfrm>
            <a:off x="572493" y="2071316"/>
            <a:ext cx="6713552" cy="4119172"/>
          </a:xfrm>
        </p:spPr>
        <p:txBody>
          <a:bodyPr anchor="t">
            <a:normAutofit/>
          </a:bodyPr>
          <a:lstStyle/>
          <a:p>
            <a:r>
              <a:rPr lang="en-GB" sz="2400" dirty="0"/>
              <a:t>Assessment 2 Undertake Competency Based Interview (15mins)</a:t>
            </a:r>
          </a:p>
          <a:p>
            <a:endParaRPr lang="en-GB" sz="2200" dirty="0"/>
          </a:p>
        </p:txBody>
      </p:sp>
      <p:pic>
        <p:nvPicPr>
          <p:cNvPr id="5" name="Picture 4">
            <a:extLst>
              <a:ext uri="{FF2B5EF4-FFF2-40B4-BE49-F238E27FC236}">
                <a16:creationId xmlns:a16="http://schemas.microsoft.com/office/drawing/2014/main" id="{54FF67E0-7941-9235-F7E7-5706498A7B4D}"/>
              </a:ext>
            </a:extLst>
          </p:cNvPr>
          <p:cNvPicPr>
            <a:picLocks noChangeAspect="1"/>
          </p:cNvPicPr>
          <p:nvPr/>
        </p:nvPicPr>
        <p:blipFill>
          <a:blip r:embed="rId2"/>
          <a:srcRect l="6601" r="18343" b="1"/>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79800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06A7E8-4D11-3E33-3F7B-F873D411BA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1E3DD8-6683-9FD7-B8A1-8300B862C613}"/>
              </a:ext>
            </a:extLst>
          </p:cNvPr>
          <p:cNvSpPr>
            <a:spLocks noGrp="1"/>
          </p:cNvSpPr>
          <p:nvPr>
            <p:ph type="title"/>
          </p:nvPr>
        </p:nvSpPr>
        <p:spPr>
          <a:xfrm>
            <a:off x="640085" y="4522156"/>
            <a:ext cx="6244191" cy="1363215"/>
          </a:xfrm>
        </p:spPr>
        <p:txBody>
          <a:bodyPr vert="horz" lIns="91440" tIns="45720" rIns="91440" bIns="45720" rtlCol="0" anchor="t">
            <a:normAutofit/>
          </a:bodyPr>
          <a:lstStyle/>
          <a:p>
            <a:r>
              <a:rPr lang="en-US" sz="3700" b="1" kern="1200" dirty="0">
                <a:solidFill>
                  <a:schemeClr val="tx1"/>
                </a:solidFill>
                <a:latin typeface="+mj-lt"/>
                <a:ea typeface="+mj-ea"/>
                <a:cs typeface="+mj-cs"/>
              </a:rPr>
              <a:t>Needs concerns and expectations, any questions?</a:t>
            </a:r>
          </a:p>
        </p:txBody>
      </p:sp>
      <p:pic>
        <p:nvPicPr>
          <p:cNvPr id="7" name="Picture 6" descr="A note on a pile of colorful paper&#10;&#10;AI-generated content may be incorrect.">
            <a:extLst>
              <a:ext uri="{FF2B5EF4-FFF2-40B4-BE49-F238E27FC236}">
                <a16:creationId xmlns:a16="http://schemas.microsoft.com/office/drawing/2014/main" id="{2240D3F5-0862-E863-F8FB-3BB3BD180702}"/>
              </a:ext>
            </a:extLst>
          </p:cNvPr>
          <p:cNvPicPr>
            <a:picLocks noChangeAspect="1"/>
          </p:cNvPicPr>
          <p:nvPr/>
        </p:nvPicPr>
        <p:blipFill>
          <a:blip r:embed="rId2"/>
          <a:srcRect l="31471" r="37298"/>
          <a:stretch>
            <a:fillRect/>
          </a:stretch>
        </p:blipFill>
        <p:spPr>
          <a:xfrm>
            <a:off x="-6" y="457200"/>
            <a:ext cx="1598364" cy="2852928"/>
          </a:xfrm>
          <a:custGeom>
            <a:avLst/>
            <a:gdLst/>
            <a:ahLst/>
            <a:cxnLst/>
            <a:rect l="l" t="t" r="r" b="b"/>
            <a:pathLst>
              <a:path w="1598364" h="2852928">
                <a:moveTo>
                  <a:pt x="171900" y="0"/>
                </a:moveTo>
                <a:cubicBezTo>
                  <a:pt x="959714" y="0"/>
                  <a:pt x="1598364" y="638650"/>
                  <a:pt x="1598364" y="1426464"/>
                </a:cubicBezTo>
                <a:cubicBezTo>
                  <a:pt x="1598364" y="2214278"/>
                  <a:pt x="959714" y="2852928"/>
                  <a:pt x="171900" y="2852928"/>
                </a:cubicBezTo>
                <a:cubicBezTo>
                  <a:pt x="122662" y="2852928"/>
                  <a:pt x="74006" y="2850433"/>
                  <a:pt x="26052" y="2845563"/>
                </a:cubicBezTo>
                <a:lnTo>
                  <a:pt x="0" y="2841587"/>
                </a:lnTo>
                <a:lnTo>
                  <a:pt x="0" y="11341"/>
                </a:lnTo>
                <a:lnTo>
                  <a:pt x="26052" y="7365"/>
                </a:lnTo>
                <a:cubicBezTo>
                  <a:pt x="74006" y="2495"/>
                  <a:pt x="122662" y="0"/>
                  <a:pt x="171900" y="0"/>
                </a:cubicBezTo>
                <a:close/>
              </a:path>
            </a:pathLst>
          </a:custGeom>
        </p:spPr>
      </p:pic>
      <p:pic>
        <p:nvPicPr>
          <p:cNvPr id="36" name="Picture 35" descr="A group of women wearing graduation gowns&#10;&#10;AI-generated content may be incorrect.">
            <a:extLst>
              <a:ext uri="{FF2B5EF4-FFF2-40B4-BE49-F238E27FC236}">
                <a16:creationId xmlns:a16="http://schemas.microsoft.com/office/drawing/2014/main" id="{B60958CD-5AB3-78AE-3A1E-366BEA920FDF}"/>
              </a:ext>
            </a:extLst>
          </p:cNvPr>
          <p:cNvPicPr>
            <a:picLocks noChangeAspect="1"/>
          </p:cNvPicPr>
          <p:nvPr/>
        </p:nvPicPr>
        <p:blipFill>
          <a:blip r:embed="rId3"/>
          <a:srcRect l="33934" r="33316"/>
          <a:stretch>
            <a:fillRect/>
          </a:stretch>
        </p:blipFill>
        <p:spPr>
          <a:xfrm>
            <a:off x="2142899" y="457200"/>
            <a:ext cx="2852928" cy="2852928"/>
          </a:xfrm>
          <a:custGeom>
            <a:avLst/>
            <a:gdLst/>
            <a:ahLst/>
            <a:cxnLst/>
            <a:rect l="l" t="t" r="r" b="b"/>
            <a:pathLst>
              <a:path w="2852928" h="2852928">
                <a:moveTo>
                  <a:pt x="1426464" y="0"/>
                </a:moveTo>
                <a:cubicBezTo>
                  <a:pt x="2214278" y="0"/>
                  <a:pt x="2852928" y="638650"/>
                  <a:pt x="2852928" y="1426464"/>
                </a:cubicBezTo>
                <a:cubicBezTo>
                  <a:pt x="2852928" y="2214278"/>
                  <a:pt x="2214278" y="2852928"/>
                  <a:pt x="1426464" y="2852928"/>
                </a:cubicBezTo>
                <a:cubicBezTo>
                  <a:pt x="638650" y="2852928"/>
                  <a:pt x="0" y="2214278"/>
                  <a:pt x="0" y="1426464"/>
                </a:cubicBezTo>
                <a:cubicBezTo>
                  <a:pt x="0" y="638650"/>
                  <a:pt x="638650" y="0"/>
                  <a:pt x="1426464" y="0"/>
                </a:cubicBezTo>
                <a:close/>
              </a:path>
            </a:pathLst>
          </a:custGeom>
        </p:spPr>
      </p:pic>
      <p:pic>
        <p:nvPicPr>
          <p:cNvPr id="9" name="Picture 8" descr="A white arrow on a road&#10;&#10;AI-generated content may be incorrect.">
            <a:extLst>
              <a:ext uri="{FF2B5EF4-FFF2-40B4-BE49-F238E27FC236}">
                <a16:creationId xmlns:a16="http://schemas.microsoft.com/office/drawing/2014/main" id="{BC899446-2F4B-C18B-E220-5AF5D4A3EB89}"/>
              </a:ext>
            </a:extLst>
          </p:cNvPr>
          <p:cNvPicPr>
            <a:picLocks noChangeAspect="1"/>
          </p:cNvPicPr>
          <p:nvPr/>
        </p:nvPicPr>
        <p:blipFill>
          <a:blip r:embed="rId4"/>
          <a:srcRect l="25936" r="20812"/>
          <a:stretch>
            <a:fillRect/>
          </a:stretch>
        </p:blipFill>
        <p:spPr>
          <a:xfrm>
            <a:off x="5540368" y="457200"/>
            <a:ext cx="2852928" cy="2852928"/>
          </a:xfrm>
          <a:custGeom>
            <a:avLst/>
            <a:gdLst/>
            <a:ahLst/>
            <a:cxnLst/>
            <a:rect l="l" t="t" r="r" b="b"/>
            <a:pathLst>
              <a:path w="2852928" h="2852928">
                <a:moveTo>
                  <a:pt x="1426464" y="0"/>
                </a:moveTo>
                <a:cubicBezTo>
                  <a:pt x="2214278" y="0"/>
                  <a:pt x="2852928" y="638650"/>
                  <a:pt x="2852928" y="1426464"/>
                </a:cubicBezTo>
                <a:cubicBezTo>
                  <a:pt x="2852928" y="2214278"/>
                  <a:pt x="2214278" y="2852928"/>
                  <a:pt x="1426464" y="2852928"/>
                </a:cubicBezTo>
                <a:cubicBezTo>
                  <a:pt x="638650" y="2852928"/>
                  <a:pt x="0" y="2214278"/>
                  <a:pt x="0" y="1426464"/>
                </a:cubicBezTo>
                <a:cubicBezTo>
                  <a:pt x="0" y="638650"/>
                  <a:pt x="638650" y="0"/>
                  <a:pt x="1426464" y="0"/>
                </a:cubicBezTo>
                <a:close/>
              </a:path>
            </a:pathLst>
          </a:custGeom>
        </p:spPr>
      </p:pic>
      <p:pic>
        <p:nvPicPr>
          <p:cNvPr id="17" name="Content Placeholder 16" descr="A person standing on a mountain with his arms raised&#10;&#10;AI-generated content may be incorrect.">
            <a:extLst>
              <a:ext uri="{FF2B5EF4-FFF2-40B4-BE49-F238E27FC236}">
                <a16:creationId xmlns:a16="http://schemas.microsoft.com/office/drawing/2014/main" id="{3ECD1E44-B9D5-9FF3-4AB0-ED5D36E6EE0A}"/>
              </a:ext>
            </a:extLst>
          </p:cNvPr>
          <p:cNvPicPr>
            <a:picLocks noChangeAspect="1"/>
          </p:cNvPicPr>
          <p:nvPr/>
        </p:nvPicPr>
        <p:blipFill>
          <a:blip r:embed="rId5"/>
          <a:srcRect l="17558" r="22729" b="-2"/>
          <a:stretch>
            <a:fillRect/>
          </a:stretch>
        </p:blipFill>
        <p:spPr>
          <a:xfrm>
            <a:off x="8937837" y="466762"/>
            <a:ext cx="2852928" cy="2852928"/>
          </a:xfrm>
          <a:custGeom>
            <a:avLst/>
            <a:gdLst/>
            <a:ahLst/>
            <a:cxnLst/>
            <a:rect l="l" t="t" r="r" b="b"/>
            <a:pathLst>
              <a:path w="2852928" h="2852928">
                <a:moveTo>
                  <a:pt x="1426464" y="0"/>
                </a:moveTo>
                <a:cubicBezTo>
                  <a:pt x="2214278" y="0"/>
                  <a:pt x="2852928" y="638650"/>
                  <a:pt x="2852928" y="1426464"/>
                </a:cubicBezTo>
                <a:cubicBezTo>
                  <a:pt x="2852928" y="2214278"/>
                  <a:pt x="2214278" y="2852928"/>
                  <a:pt x="1426464" y="2852928"/>
                </a:cubicBezTo>
                <a:cubicBezTo>
                  <a:pt x="638650" y="2852928"/>
                  <a:pt x="0" y="2214278"/>
                  <a:pt x="0" y="1426464"/>
                </a:cubicBezTo>
                <a:cubicBezTo>
                  <a:pt x="0" y="638650"/>
                  <a:pt x="638650" y="0"/>
                  <a:pt x="1426464" y="0"/>
                </a:cubicBezTo>
                <a:close/>
              </a:path>
            </a:pathLst>
          </a:custGeom>
        </p:spPr>
      </p:pic>
      <p:pic>
        <p:nvPicPr>
          <p:cNvPr id="11" name="Content Placeholder 10" descr="A hand holding a megaphone&#10;&#10;AI-generated content may be incorrect.">
            <a:extLst>
              <a:ext uri="{FF2B5EF4-FFF2-40B4-BE49-F238E27FC236}">
                <a16:creationId xmlns:a16="http://schemas.microsoft.com/office/drawing/2014/main" id="{0ACF7E47-F648-6E8A-3EFD-12224F37427F}"/>
              </a:ext>
            </a:extLst>
          </p:cNvPr>
          <p:cNvPicPr>
            <a:picLocks noChangeAspect="1"/>
          </p:cNvPicPr>
          <p:nvPr/>
        </p:nvPicPr>
        <p:blipFill>
          <a:blip r:embed="rId6"/>
          <a:srcRect l="27377" r="14948" b="2"/>
          <a:stretch>
            <a:fillRect/>
          </a:stretch>
        </p:blipFill>
        <p:spPr>
          <a:xfrm>
            <a:off x="7223619" y="3549650"/>
            <a:ext cx="2852928" cy="2852928"/>
          </a:xfrm>
          <a:custGeom>
            <a:avLst/>
            <a:gdLst/>
            <a:ahLst/>
            <a:cxnLst/>
            <a:rect l="l" t="t" r="r" b="b"/>
            <a:pathLst>
              <a:path w="2852928" h="2852928">
                <a:moveTo>
                  <a:pt x="1426464" y="0"/>
                </a:moveTo>
                <a:cubicBezTo>
                  <a:pt x="2214278" y="0"/>
                  <a:pt x="2852928" y="638650"/>
                  <a:pt x="2852928" y="1426464"/>
                </a:cubicBezTo>
                <a:cubicBezTo>
                  <a:pt x="2852928" y="2214278"/>
                  <a:pt x="2214278" y="2852928"/>
                  <a:pt x="1426464" y="2852928"/>
                </a:cubicBezTo>
                <a:cubicBezTo>
                  <a:pt x="638650" y="2852928"/>
                  <a:pt x="0" y="2214278"/>
                  <a:pt x="0" y="1426464"/>
                </a:cubicBezTo>
                <a:cubicBezTo>
                  <a:pt x="0" y="638650"/>
                  <a:pt x="638650" y="0"/>
                  <a:pt x="1426464" y="0"/>
                </a:cubicBezTo>
                <a:close/>
              </a:path>
            </a:pathLst>
          </a:custGeom>
        </p:spPr>
      </p:pic>
      <p:pic>
        <p:nvPicPr>
          <p:cNvPr id="5" name="Content Placeholder 4" descr="A pyramid of colors with text&#10;&#10;AI-generated content may be incorrect.">
            <a:extLst>
              <a:ext uri="{FF2B5EF4-FFF2-40B4-BE49-F238E27FC236}">
                <a16:creationId xmlns:a16="http://schemas.microsoft.com/office/drawing/2014/main" id="{7E1FF5F3-B073-F223-A99C-0BECFCF2D2E6}"/>
              </a:ext>
            </a:extLst>
          </p:cNvPr>
          <p:cNvPicPr>
            <a:picLocks noChangeAspect="1"/>
          </p:cNvPicPr>
          <p:nvPr/>
        </p:nvPicPr>
        <p:blipFill>
          <a:blip r:embed="rId7"/>
          <a:srcRect l="26002" r="17261" b="-4"/>
          <a:stretch>
            <a:fillRect/>
          </a:stretch>
        </p:blipFill>
        <p:spPr>
          <a:xfrm>
            <a:off x="10593636" y="3484282"/>
            <a:ext cx="1598364" cy="2852928"/>
          </a:xfrm>
          <a:custGeom>
            <a:avLst/>
            <a:gdLst/>
            <a:ahLst/>
            <a:cxnLst/>
            <a:rect l="l" t="t" r="r" b="b"/>
            <a:pathLst>
              <a:path w="1598364" h="2852928">
                <a:moveTo>
                  <a:pt x="1426464" y="0"/>
                </a:moveTo>
                <a:cubicBezTo>
                  <a:pt x="1475702" y="0"/>
                  <a:pt x="1524358" y="2495"/>
                  <a:pt x="1572312" y="7365"/>
                </a:cubicBezTo>
                <a:lnTo>
                  <a:pt x="1598364" y="11341"/>
                </a:lnTo>
                <a:lnTo>
                  <a:pt x="1598364" y="2841587"/>
                </a:lnTo>
                <a:lnTo>
                  <a:pt x="1572312" y="2845563"/>
                </a:lnTo>
                <a:cubicBezTo>
                  <a:pt x="1524358" y="2850433"/>
                  <a:pt x="1475702" y="2852928"/>
                  <a:pt x="1426464" y="2852928"/>
                </a:cubicBezTo>
                <a:cubicBezTo>
                  <a:pt x="638650" y="2852928"/>
                  <a:pt x="0" y="2214278"/>
                  <a:pt x="0" y="1426464"/>
                </a:cubicBezTo>
                <a:cubicBezTo>
                  <a:pt x="0" y="638650"/>
                  <a:pt x="638650" y="0"/>
                  <a:pt x="1426464" y="0"/>
                </a:cubicBezTo>
                <a:close/>
              </a:path>
            </a:pathLst>
          </a:custGeom>
        </p:spPr>
      </p:pic>
    </p:spTree>
    <p:extLst>
      <p:ext uri="{BB962C8B-B14F-4D97-AF65-F5344CB8AC3E}">
        <p14:creationId xmlns:p14="http://schemas.microsoft.com/office/powerpoint/2010/main" val="717472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Rectangle 13">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pic>
        <p:nvPicPr>
          <p:cNvPr id="5" name="Content Placeholder 4">
            <a:extLst>
              <a:ext uri="{FF2B5EF4-FFF2-40B4-BE49-F238E27FC236}">
                <a16:creationId xmlns:a16="http://schemas.microsoft.com/office/drawing/2014/main" id="{770BFCEC-305A-B524-4E6F-0BB9B8DC9133}"/>
              </a:ext>
            </a:extLst>
          </p:cNvPr>
          <p:cNvPicPr>
            <a:picLocks noGrp="1" noChangeAspect="1"/>
          </p:cNvPicPr>
          <p:nvPr>
            <p:ph idx="1"/>
          </p:nvPr>
        </p:nvPicPr>
        <p:blipFill>
          <a:blip r:embed="rId2"/>
          <a:stretch>
            <a:fillRect/>
          </a:stretch>
        </p:blipFill>
        <p:spPr>
          <a:xfrm>
            <a:off x="2081006" y="1286934"/>
            <a:ext cx="8029989" cy="4105949"/>
          </a:xfrm>
          <a:prstGeom prst="rect">
            <a:avLst/>
          </a:prstGeom>
        </p:spPr>
      </p:pic>
    </p:spTree>
    <p:extLst>
      <p:ext uri="{BB962C8B-B14F-4D97-AF65-F5344CB8AC3E}">
        <p14:creationId xmlns:p14="http://schemas.microsoft.com/office/powerpoint/2010/main" val="2115896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130AB9-4779-AA50-23F2-E2AB5A775262}"/>
              </a:ext>
            </a:extLst>
          </p:cNvPr>
          <p:cNvSpPr>
            <a:spLocks noGrp="1"/>
          </p:cNvSpPr>
          <p:nvPr>
            <p:ph type="title"/>
          </p:nvPr>
        </p:nvSpPr>
        <p:spPr>
          <a:xfrm>
            <a:off x="1043631" y="809898"/>
            <a:ext cx="9942716" cy="1554480"/>
          </a:xfrm>
        </p:spPr>
        <p:txBody>
          <a:bodyPr anchor="ctr">
            <a:normAutofit/>
          </a:bodyPr>
          <a:lstStyle/>
          <a:p>
            <a:r>
              <a:rPr lang="en-US" sz="4800"/>
              <a:t>What is the role of the police?</a:t>
            </a:r>
          </a:p>
        </p:txBody>
      </p:sp>
      <p:sp>
        <p:nvSpPr>
          <p:cNvPr id="3" name="Content Placeholder 2">
            <a:extLst>
              <a:ext uri="{FF2B5EF4-FFF2-40B4-BE49-F238E27FC236}">
                <a16:creationId xmlns:a16="http://schemas.microsoft.com/office/drawing/2014/main" id="{57C29F2D-03E2-2AA4-0CE1-C5057C13AEF1}"/>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buNone/>
            </a:pPr>
            <a:endParaRPr lang="en-US" sz="2400" i="1" dirty="0">
              <a:latin typeface="Aptos"/>
              <a:ea typeface="national"/>
              <a:cs typeface="national"/>
            </a:endParaRPr>
          </a:p>
          <a:p>
            <a:pPr marL="0" indent="0">
              <a:buNone/>
            </a:pPr>
            <a:endParaRPr lang="en-US" sz="2400" i="1" dirty="0">
              <a:latin typeface="Aptos"/>
              <a:ea typeface="national"/>
              <a:cs typeface="national"/>
            </a:endParaRPr>
          </a:p>
          <a:p>
            <a:pPr marL="0" indent="0">
              <a:buNone/>
            </a:pPr>
            <a:r>
              <a:rPr lang="en-US" sz="2400" i="1" dirty="0">
                <a:latin typeface="Aptos"/>
                <a:ea typeface="national"/>
                <a:cs typeface="national"/>
              </a:rPr>
              <a:t>"The core duty of the police service is to protect the public by detecting and preventing crime. This duty is established in common law (precedents set by decisions of the courts) and the police have both common law and legislative powers to execute it."</a:t>
            </a:r>
            <a:endParaRPr lang="en-US" sz="2400" dirty="0">
              <a:latin typeface="Aptos"/>
              <a:ea typeface="national"/>
              <a:cs typeface="national"/>
            </a:endParaRPr>
          </a:p>
          <a:p>
            <a:pPr marL="0" indent="0">
              <a:buNone/>
            </a:pPr>
            <a:r>
              <a:rPr lang="en-US" sz="2400" dirty="0">
                <a:latin typeface="Aptos"/>
                <a:ea typeface="national"/>
                <a:cs typeface="national"/>
              </a:rPr>
              <a:t>(House of Commons, 2021)</a:t>
            </a:r>
            <a:endParaRPr lang="en-US" sz="2400" dirty="0">
              <a:latin typeface="Aptos"/>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9946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1B8F03A-D88C-659F-8192-A16A935853BA}"/>
              </a:ext>
            </a:extLst>
          </p:cNvPr>
          <p:cNvPicPr>
            <a:picLocks noChangeAspect="1"/>
          </p:cNvPicPr>
          <p:nvPr/>
        </p:nvPicPr>
        <p:blipFill rotWithShape="1">
          <a:blip r:embed="rId2"/>
          <a:srcRect l="32321" r="28069" b="6250"/>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452911D-7AA5-3712-E508-5A7B45F53364}"/>
              </a:ext>
            </a:extLst>
          </p:cNvPr>
          <p:cNvSpPr>
            <a:spLocks noGrp="1"/>
          </p:cNvSpPr>
          <p:nvPr>
            <p:ph idx="1"/>
          </p:nvPr>
        </p:nvSpPr>
        <p:spPr>
          <a:xfrm>
            <a:off x="5868557" y="2551176"/>
            <a:ext cx="5444382" cy="3591207"/>
          </a:xfrm>
        </p:spPr>
        <p:txBody>
          <a:bodyPr vert="horz" lIns="91440" tIns="45720" rIns="91440" bIns="45720" rtlCol="0">
            <a:normAutofit/>
          </a:bodyPr>
          <a:lstStyle/>
          <a:p>
            <a:r>
              <a:rPr lang="en-US" sz="2000" dirty="0"/>
              <a:t>43  Home Office Police Forces in England and Wales with the full powers of a constable</a:t>
            </a:r>
          </a:p>
          <a:p>
            <a:r>
              <a:rPr lang="en-US" sz="2000" dirty="0"/>
              <a:t>Police Northern Ireland</a:t>
            </a:r>
          </a:p>
          <a:p>
            <a:r>
              <a:rPr lang="en-US" sz="2000" dirty="0"/>
              <a:t>Police Scotland – Scottish Powers</a:t>
            </a:r>
          </a:p>
          <a:p>
            <a:r>
              <a:rPr lang="en-US" sz="2000" dirty="0"/>
              <a:t>British Transport Police, </a:t>
            </a:r>
          </a:p>
          <a:p>
            <a:r>
              <a:rPr lang="en-US" sz="2000" dirty="0"/>
              <a:t>Civil Nuclear Constabulary, limited powers</a:t>
            </a:r>
          </a:p>
          <a:p>
            <a:r>
              <a:rPr lang="en-US" sz="2000" dirty="0"/>
              <a:t>Ministry of </a:t>
            </a:r>
            <a:r>
              <a:rPr lang="en-US" sz="2000" dirty="0" err="1"/>
              <a:t>Defence</a:t>
            </a:r>
            <a:r>
              <a:rPr lang="en-US" sz="2000" dirty="0"/>
              <a:t> Police, limited powers</a:t>
            </a:r>
          </a:p>
          <a:p>
            <a:endParaRPr lang="en-US" sz="2000" dirty="0"/>
          </a:p>
        </p:txBody>
      </p:sp>
    </p:spTree>
    <p:extLst>
      <p:ext uri="{BB962C8B-B14F-4D97-AF65-F5344CB8AC3E}">
        <p14:creationId xmlns:p14="http://schemas.microsoft.com/office/powerpoint/2010/main" val="18823106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29" name="Rectangle 30728">
            <a:extLst>
              <a:ext uri="{FF2B5EF4-FFF2-40B4-BE49-F238E27FC236}">
                <a16:creationId xmlns:a16="http://schemas.microsoft.com/office/drawing/2014/main" id="{873DDF9D-E27C-4E23-A1E8-CA352535F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10138"/>
            <a:ext cx="121920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31" name="Rectangle 30730">
            <a:extLst>
              <a:ext uri="{FF2B5EF4-FFF2-40B4-BE49-F238E27FC236}">
                <a16:creationId xmlns:a16="http://schemas.microsoft.com/office/drawing/2014/main" id="{4C6B5652-C661-4C58-B937-F0F490F7FC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33" name="Rectangle 30732">
            <a:extLst>
              <a:ext uri="{FF2B5EF4-FFF2-40B4-BE49-F238E27FC236}">
                <a16:creationId xmlns:a16="http://schemas.microsoft.com/office/drawing/2014/main" id="{0B936867-6407-43FB-9DE6-1B0879D0C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24" name="Picture 4" descr="First Aid Symbol Images, Stock Photos &amp; Vectors | Shutterstock">
            <a:extLst>
              <a:ext uri="{FF2B5EF4-FFF2-40B4-BE49-F238E27FC236}">
                <a16:creationId xmlns:a16="http://schemas.microsoft.com/office/drawing/2014/main" id="{B6AB0224-6563-F34A-8C4E-7E250268A09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896" r="-1" b="11685"/>
          <a:stretch>
            <a:fillRect/>
          </a:stretch>
        </p:blipFill>
        <p:spPr bwMode="auto">
          <a:xfrm>
            <a:off x="8331957" y="-10138"/>
            <a:ext cx="3860043" cy="3457378"/>
          </a:xfrm>
          <a:prstGeom prst="rect">
            <a:avLst/>
          </a:prstGeom>
          <a:noFill/>
          <a:extLst>
            <a:ext uri="{909E8E84-426E-40DD-AFC4-6F175D3DCCD1}">
              <a14:hiddenFill xmlns:a14="http://schemas.microsoft.com/office/drawing/2010/main">
                <a:solidFill>
                  <a:srgbClr val="FFFFFF"/>
                </a:solidFill>
              </a14:hiddenFill>
            </a:ext>
          </a:extLst>
        </p:spPr>
      </p:pic>
      <p:sp>
        <p:nvSpPr>
          <p:cNvPr id="30735" name="Rectangle 30734">
            <a:extLst>
              <a:ext uri="{FF2B5EF4-FFF2-40B4-BE49-F238E27FC236}">
                <a16:creationId xmlns:a16="http://schemas.microsoft.com/office/drawing/2014/main" id="{ACD0B258-678B-4A8C-894F-848AF24A1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737" name="Rectangle 30736">
            <a:extLst>
              <a:ext uri="{FF2B5EF4-FFF2-40B4-BE49-F238E27FC236}">
                <a16:creationId xmlns:a16="http://schemas.microsoft.com/office/drawing/2014/main" id="{2F003F3F-F118-41D2-AA3F-74DB0D197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39" name="Freeform: Shape 30738">
            <a:extLst>
              <a:ext uri="{FF2B5EF4-FFF2-40B4-BE49-F238E27FC236}">
                <a16:creationId xmlns:a16="http://schemas.microsoft.com/office/drawing/2014/main" id="{C8D58395-74AF-401A-AF2F-76B6FCF71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title"/>
          </p:nvPr>
        </p:nvSpPr>
        <p:spPr>
          <a:xfrm>
            <a:off x="631065" y="457201"/>
            <a:ext cx="3020560" cy="3588870"/>
          </a:xfrm>
        </p:spPr>
        <p:txBody>
          <a:bodyPr anchor="b">
            <a:normAutofit/>
          </a:bodyPr>
          <a:lstStyle/>
          <a:p>
            <a:pPr algn="r"/>
            <a:r>
              <a:rPr lang="en-GB" sz="4000">
                <a:solidFill>
                  <a:srgbClr val="FFFFFF"/>
                </a:solidFill>
              </a:rPr>
              <a:t>Priorities - Preserve Life</a:t>
            </a:r>
          </a:p>
        </p:txBody>
      </p:sp>
      <p:sp>
        <p:nvSpPr>
          <p:cNvPr id="5" name="Content Placeholder 4"/>
          <p:cNvSpPr>
            <a:spLocks noGrp="1"/>
          </p:cNvSpPr>
          <p:nvPr>
            <p:ph idx="1"/>
          </p:nvPr>
        </p:nvSpPr>
        <p:spPr>
          <a:xfrm>
            <a:off x="4649246" y="669363"/>
            <a:ext cx="3142472" cy="5534211"/>
          </a:xfrm>
        </p:spPr>
        <p:txBody>
          <a:bodyPr anchor="ctr">
            <a:normAutofit/>
          </a:bodyPr>
          <a:lstStyle/>
          <a:p>
            <a:pPr marL="0" indent="0">
              <a:spcBef>
                <a:spcPct val="20000"/>
              </a:spcBef>
              <a:buNone/>
            </a:pPr>
            <a:r>
              <a:rPr lang="en-GB" sz="2000" dirty="0">
                <a:latin typeface="Myriad Pro"/>
              </a:rPr>
              <a:t>Remember! </a:t>
            </a:r>
          </a:p>
          <a:p>
            <a:pPr marL="0" indent="0">
              <a:spcBef>
                <a:spcPct val="20000"/>
              </a:spcBef>
              <a:buNone/>
            </a:pPr>
            <a:endParaRPr lang="en-GB" sz="2000" dirty="0">
              <a:latin typeface="Myriad Pro"/>
            </a:endParaRPr>
          </a:p>
          <a:p>
            <a:pPr marL="0" indent="0">
              <a:spcBef>
                <a:spcPct val="20000"/>
              </a:spcBef>
              <a:buNone/>
            </a:pPr>
            <a:r>
              <a:rPr lang="en-GB" sz="2000" dirty="0">
                <a:latin typeface="+mj-lt"/>
                <a:cs typeface="Calibri" panose="020F0502020204030204" pitchFamily="34" charset="0"/>
              </a:rPr>
              <a:t>The </a:t>
            </a:r>
            <a:r>
              <a:rPr lang="en-GB" sz="2000" b="1" dirty="0">
                <a:latin typeface="+mj-lt"/>
                <a:cs typeface="Calibri" panose="020F0502020204030204" pitchFamily="34" charset="0"/>
              </a:rPr>
              <a:t>first priority is to protect life:</a:t>
            </a:r>
          </a:p>
          <a:p>
            <a:pPr marL="0" indent="0">
              <a:spcBef>
                <a:spcPct val="20000"/>
              </a:spcBef>
              <a:buNone/>
            </a:pPr>
            <a:r>
              <a:rPr lang="en-GB" sz="2000" b="1" dirty="0">
                <a:latin typeface="+mj-lt"/>
                <a:cs typeface="Calibri" panose="020F0502020204030204" pitchFamily="34" charset="0"/>
              </a:rPr>
              <a:t>Victim</a:t>
            </a:r>
          </a:p>
          <a:p>
            <a:pPr marL="0" indent="0">
              <a:spcBef>
                <a:spcPct val="20000"/>
              </a:spcBef>
              <a:buNone/>
            </a:pPr>
            <a:r>
              <a:rPr lang="en-GB" sz="2000" b="1" dirty="0">
                <a:latin typeface="+mj-lt"/>
                <a:cs typeface="Calibri" panose="020F0502020204030204" pitchFamily="34" charset="0"/>
              </a:rPr>
              <a:t>Witnesses</a:t>
            </a:r>
          </a:p>
          <a:p>
            <a:pPr marL="0" indent="0">
              <a:spcBef>
                <a:spcPct val="20000"/>
              </a:spcBef>
              <a:buNone/>
            </a:pPr>
            <a:r>
              <a:rPr lang="en-GB" sz="2000" b="1" dirty="0">
                <a:latin typeface="+mj-lt"/>
                <a:cs typeface="Calibri" panose="020F0502020204030204" pitchFamily="34" charset="0"/>
              </a:rPr>
              <a:t>Suspect and,</a:t>
            </a:r>
          </a:p>
          <a:p>
            <a:pPr marL="0" indent="0">
              <a:spcBef>
                <a:spcPct val="20000"/>
              </a:spcBef>
              <a:buNone/>
            </a:pPr>
            <a:r>
              <a:rPr lang="en-GB" sz="2000" b="1" dirty="0">
                <a:latin typeface="+mj-lt"/>
                <a:cs typeface="Calibri" panose="020F0502020204030204" pitchFamily="34" charset="0"/>
              </a:rPr>
              <a:t>Yours!</a:t>
            </a:r>
            <a:endParaRPr lang="en-GB" sz="2000" dirty="0">
              <a:latin typeface="+mj-lt"/>
              <a:cs typeface="Calibri" panose="020F0502020204030204" pitchFamily="34" charset="0"/>
            </a:endParaRPr>
          </a:p>
          <a:p>
            <a:pPr marL="0" indent="0">
              <a:buNone/>
            </a:pPr>
            <a:endParaRPr lang="en-GB" sz="2000" dirty="0">
              <a:latin typeface="+mj-lt"/>
              <a:cs typeface="Calibri" panose="020F0502020204030204" pitchFamily="34" charset="0"/>
            </a:endParaRPr>
          </a:p>
          <a:p>
            <a:pPr marL="0" indent="0">
              <a:buNone/>
            </a:pPr>
            <a:r>
              <a:rPr lang="en-GB" sz="2000" dirty="0">
                <a:latin typeface="+mj-lt"/>
                <a:cs typeface="Calibri" panose="020F0502020204030204" pitchFamily="34" charset="0"/>
              </a:rPr>
              <a:t>The next action is the investigation, preserve and secure evidence.</a:t>
            </a:r>
          </a:p>
        </p:txBody>
      </p:sp>
      <p:pic>
        <p:nvPicPr>
          <p:cNvPr id="30722" name="Picture 2" descr="Working together | College of Policing">
            <a:extLst>
              <a:ext uri="{FF2B5EF4-FFF2-40B4-BE49-F238E27FC236}">
                <a16:creationId xmlns:a16="http://schemas.microsoft.com/office/drawing/2014/main" id="{901AD018-CE5A-8A49-A944-EDFBC72B86E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419" r="18848"/>
          <a:stretch>
            <a:fillRect/>
          </a:stretch>
        </p:blipFill>
        <p:spPr bwMode="auto">
          <a:xfrm>
            <a:off x="8331957" y="3420897"/>
            <a:ext cx="3860043" cy="34371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3327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1441A-DB60-E123-AAE1-5EE15618DE97}"/>
              </a:ext>
            </a:extLst>
          </p:cNvPr>
          <p:cNvSpPr>
            <a:spLocks noGrp="1"/>
          </p:cNvSpPr>
          <p:nvPr>
            <p:ph type="title"/>
          </p:nvPr>
        </p:nvSpPr>
        <p:spPr>
          <a:xfrm>
            <a:off x="762000" y="1138265"/>
            <a:ext cx="5791199" cy="1401183"/>
          </a:xfrm>
        </p:spPr>
        <p:txBody>
          <a:bodyPr anchor="t">
            <a:normAutofit/>
          </a:bodyPr>
          <a:lstStyle/>
          <a:p>
            <a:r>
              <a:rPr lang="en-GB" sz="3200" dirty="0"/>
              <a:t>Where did it all begin?</a:t>
            </a:r>
          </a:p>
        </p:txBody>
      </p:sp>
      <p:cxnSp>
        <p:nvCxnSpPr>
          <p:cNvPr id="10" name="Straight Connector 9">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58BF1AA-FBE2-A6B0-AD6F-F5EDD0FEEF7B}"/>
              </a:ext>
            </a:extLst>
          </p:cNvPr>
          <p:cNvSpPr>
            <a:spLocks noGrp="1"/>
          </p:cNvSpPr>
          <p:nvPr>
            <p:ph idx="1"/>
          </p:nvPr>
        </p:nvSpPr>
        <p:spPr>
          <a:xfrm>
            <a:off x="762000" y="2551176"/>
            <a:ext cx="5791199" cy="3602935"/>
          </a:xfrm>
        </p:spPr>
        <p:txBody>
          <a:bodyPr>
            <a:normAutofit/>
          </a:bodyPr>
          <a:lstStyle/>
          <a:p>
            <a:r>
              <a:rPr lang="en-GB" sz="2000" dirty="0"/>
              <a:t>Before the founding of Sir Robert Peel's Metropolitan Police Force in 1829, law enforcement in England relied on an ad hoc system of parish constables, watchmen, and private thief-takers. These systems were largely ineffective and corrupt, relying more on community responsibility and private incentive than on a centralized, professional structure.</a:t>
            </a:r>
          </a:p>
        </p:txBody>
      </p:sp>
      <p:sp>
        <p:nvSpPr>
          <p:cNvPr id="12" name="Rectangle 11">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E44A250-E80F-0F0E-7042-962F3662ADAA}"/>
              </a:ext>
            </a:extLst>
          </p:cNvPr>
          <p:cNvPicPr>
            <a:picLocks noChangeAspect="1"/>
          </p:cNvPicPr>
          <p:nvPr/>
        </p:nvPicPr>
        <p:blipFill>
          <a:blip r:embed="rId2"/>
          <a:stretch>
            <a:fillRect/>
          </a:stretch>
        </p:blipFill>
        <p:spPr>
          <a:xfrm>
            <a:off x="8365818" y="842824"/>
            <a:ext cx="2768938" cy="5167037"/>
          </a:xfrm>
          <a:prstGeom prst="rect">
            <a:avLst/>
          </a:prstGeom>
        </p:spPr>
      </p:pic>
    </p:spTree>
    <p:extLst>
      <p:ext uri="{BB962C8B-B14F-4D97-AF65-F5344CB8AC3E}">
        <p14:creationId xmlns:p14="http://schemas.microsoft.com/office/powerpoint/2010/main" val="850774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AD96FDFD-4E42-4A06-B8B5-768A1DB9C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27522A-FFFF-A916-F54D-272C51C3C75E}"/>
              </a:ext>
            </a:extLst>
          </p:cNvPr>
          <p:cNvSpPr>
            <a:spLocks noGrp="1"/>
          </p:cNvSpPr>
          <p:nvPr>
            <p:ph type="title"/>
          </p:nvPr>
        </p:nvSpPr>
        <p:spPr>
          <a:xfrm>
            <a:off x="971368" y="371720"/>
            <a:ext cx="6125964" cy="552046"/>
          </a:xfrm>
        </p:spPr>
        <p:txBody>
          <a:bodyPr anchor="b">
            <a:normAutofit fontScale="90000"/>
          </a:bodyPr>
          <a:lstStyle/>
          <a:p>
            <a:r>
              <a:rPr lang="en-US" dirty="0"/>
              <a:t>Task</a:t>
            </a:r>
          </a:p>
        </p:txBody>
      </p:sp>
      <p:sp>
        <p:nvSpPr>
          <p:cNvPr id="3" name="Content Placeholder 2">
            <a:extLst>
              <a:ext uri="{FF2B5EF4-FFF2-40B4-BE49-F238E27FC236}">
                <a16:creationId xmlns:a16="http://schemas.microsoft.com/office/drawing/2014/main" id="{3F264B66-40EC-FEAB-869D-EB49E300AD1F}"/>
              </a:ext>
            </a:extLst>
          </p:cNvPr>
          <p:cNvSpPr>
            <a:spLocks noGrp="1"/>
          </p:cNvSpPr>
          <p:nvPr>
            <p:ph idx="1"/>
          </p:nvPr>
        </p:nvSpPr>
        <p:spPr>
          <a:xfrm>
            <a:off x="152400" y="1158240"/>
            <a:ext cx="4933769" cy="5018723"/>
          </a:xfrm>
        </p:spPr>
        <p:txBody>
          <a:bodyPr vert="horz" lIns="91440" tIns="45720" rIns="91440" bIns="45720" rtlCol="0">
            <a:normAutofit/>
          </a:bodyPr>
          <a:lstStyle/>
          <a:p>
            <a:r>
              <a:rPr lang="en-US" sz="2000" b="1" dirty="0"/>
              <a:t>When was the first police force in the UK established?</a:t>
            </a:r>
          </a:p>
          <a:p>
            <a:r>
              <a:rPr lang="en-US" sz="2000" dirty="0"/>
              <a:t>1829</a:t>
            </a:r>
          </a:p>
          <a:p>
            <a:endParaRPr lang="en-US" sz="2000" dirty="0"/>
          </a:p>
          <a:p>
            <a:r>
              <a:rPr lang="en-US" sz="2000" b="1" dirty="0"/>
              <a:t>What was it called?</a:t>
            </a:r>
          </a:p>
          <a:p>
            <a:r>
              <a:rPr lang="en-US" sz="2000" dirty="0"/>
              <a:t>The Metropolitan Police Service</a:t>
            </a:r>
          </a:p>
          <a:p>
            <a:endParaRPr lang="en-US" sz="2000" dirty="0"/>
          </a:p>
          <a:p>
            <a:r>
              <a:rPr lang="en-US" sz="2000" b="1" dirty="0"/>
              <a:t>Who created it?</a:t>
            </a:r>
          </a:p>
          <a:p>
            <a:r>
              <a:rPr lang="en-US" sz="2000" dirty="0"/>
              <a:t>Sir Robert Peel</a:t>
            </a:r>
          </a:p>
          <a:p>
            <a:endParaRPr lang="en-US" sz="2000" dirty="0"/>
          </a:p>
          <a:p>
            <a:r>
              <a:rPr lang="en-US" sz="2000" b="1" dirty="0"/>
              <a:t>What were the officers affectionately called?</a:t>
            </a:r>
          </a:p>
          <a:p>
            <a:r>
              <a:rPr lang="en-US" sz="2000" dirty="0"/>
              <a:t>Peelers or Bobbies!</a:t>
            </a:r>
          </a:p>
        </p:txBody>
      </p:sp>
      <p:pic>
        <p:nvPicPr>
          <p:cNvPr id="10" name="Picture 9">
            <a:extLst>
              <a:ext uri="{FF2B5EF4-FFF2-40B4-BE49-F238E27FC236}">
                <a16:creationId xmlns:a16="http://schemas.microsoft.com/office/drawing/2014/main" id="{A5129F0A-C8C0-01EF-8ED5-C8A396E7A7BA}"/>
              </a:ext>
            </a:extLst>
          </p:cNvPr>
          <p:cNvPicPr>
            <a:picLocks noChangeAspect="1"/>
          </p:cNvPicPr>
          <p:nvPr/>
        </p:nvPicPr>
        <p:blipFill>
          <a:blip r:embed="rId2"/>
          <a:srcRect t="12557" b="6172"/>
          <a:stretch>
            <a:fillRect/>
          </a:stretch>
        </p:blipFill>
        <p:spPr>
          <a:xfrm>
            <a:off x="8452968" y="3681465"/>
            <a:ext cx="3747932" cy="3176541"/>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p:spPr>
      </p:pic>
      <p:pic>
        <p:nvPicPr>
          <p:cNvPr id="12" name="Picture 11">
            <a:extLst>
              <a:ext uri="{FF2B5EF4-FFF2-40B4-BE49-F238E27FC236}">
                <a16:creationId xmlns:a16="http://schemas.microsoft.com/office/drawing/2014/main" id="{5691E759-C48A-B2A3-E50E-3620A38DCB9D}"/>
              </a:ext>
            </a:extLst>
          </p:cNvPr>
          <p:cNvPicPr>
            <a:picLocks noChangeAspect="1"/>
          </p:cNvPicPr>
          <p:nvPr/>
        </p:nvPicPr>
        <p:blipFill>
          <a:blip r:embed="rId3"/>
          <a:srcRect t="1570" b="17570"/>
          <a:stretch>
            <a:fillRect/>
          </a:stretch>
        </p:blipFill>
        <p:spPr>
          <a:xfrm>
            <a:off x="5398276" y="2457970"/>
            <a:ext cx="3458367" cy="3476265"/>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p:spPr>
      </p:pic>
      <p:pic>
        <p:nvPicPr>
          <p:cNvPr id="8" name="Picture 7">
            <a:extLst>
              <a:ext uri="{FF2B5EF4-FFF2-40B4-BE49-F238E27FC236}">
                <a16:creationId xmlns:a16="http://schemas.microsoft.com/office/drawing/2014/main" id="{A80082F3-A415-A4A9-68E9-DBBA34145F87}"/>
              </a:ext>
            </a:extLst>
          </p:cNvPr>
          <p:cNvPicPr>
            <a:picLocks noChangeAspect="1"/>
          </p:cNvPicPr>
          <p:nvPr/>
        </p:nvPicPr>
        <p:blipFill>
          <a:blip r:embed="rId4"/>
          <a:srcRect l="13837" r="26565" b="-1"/>
          <a:stretch>
            <a:fillRect/>
          </a:stretch>
        </p:blipFill>
        <p:spPr>
          <a:xfrm>
            <a:off x="7621024" y="-5"/>
            <a:ext cx="4579876" cy="3536502"/>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p:spPr>
      </p:pic>
    </p:spTree>
    <p:extLst>
      <p:ext uri="{BB962C8B-B14F-4D97-AF65-F5344CB8AC3E}">
        <p14:creationId xmlns:p14="http://schemas.microsoft.com/office/powerpoint/2010/main" val="512413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The Principles of Policing | Rupert Matthews">
            <a:extLst>
              <a:ext uri="{FF2B5EF4-FFF2-40B4-BE49-F238E27FC236}">
                <a16:creationId xmlns:a16="http://schemas.microsoft.com/office/drawing/2014/main" id="{06698328-425C-6B96-BEAE-43A1A5AC6159}"/>
              </a:ext>
            </a:extLst>
          </p:cNvPr>
          <p:cNvPicPr>
            <a:picLocks noGrp="1" noChangeAspect="1"/>
          </p:cNvPicPr>
          <p:nvPr>
            <p:ph idx="1"/>
          </p:nvPr>
        </p:nvPicPr>
        <p:blipFill rotWithShape="1">
          <a:blip r:embed="rId2"/>
          <a:srcRect/>
          <a:stretch/>
        </p:blipFill>
        <p:spPr>
          <a:xfrm>
            <a:off x="20" y="10"/>
            <a:ext cx="12191980" cy="6857990"/>
          </a:xfrm>
          <a:prstGeom prst="rect">
            <a:avLst/>
          </a:prstGeom>
        </p:spPr>
      </p:pic>
      <p:sp>
        <p:nvSpPr>
          <p:cNvPr id="9" name="Freeform 12">
            <a:extLst>
              <a:ext uri="{FF2B5EF4-FFF2-40B4-BE49-F238E27FC236}">
                <a16:creationId xmlns:a16="http://schemas.microsoft.com/office/drawing/2014/main" id="{522A94E1-AEBD-4286-BFF8-0711E4CD3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622650" y="5181600"/>
            <a:ext cx="9165010" cy="1174750"/>
          </a:xfrm>
          <a:custGeom>
            <a:avLst/>
            <a:gdLst>
              <a:gd name="connsiteX0" fmla="*/ 0 w 9165010"/>
              <a:gd name="connsiteY0" fmla="*/ 1073384 h 1073384"/>
              <a:gd name="connsiteX1" fmla="*/ 9165010 w 9165010"/>
              <a:gd name="connsiteY1" fmla="*/ 1073384 h 1073384"/>
              <a:gd name="connsiteX2" fmla="*/ 9165010 w 9165010"/>
              <a:gd name="connsiteY2" fmla="*/ 266817 h 1073384"/>
              <a:gd name="connsiteX3" fmla="*/ 4757604 w 9165010"/>
              <a:gd name="connsiteY3" fmla="*/ 266817 h 1073384"/>
              <a:gd name="connsiteX4" fmla="*/ 4582505 w 9165010"/>
              <a:gd name="connsiteY4" fmla="*/ 0 h 1073384"/>
              <a:gd name="connsiteX5" fmla="*/ 4407407 w 9165010"/>
              <a:gd name="connsiteY5" fmla="*/ 266817 h 1073384"/>
              <a:gd name="connsiteX6" fmla="*/ 0 w 9165010"/>
              <a:gd name="connsiteY6" fmla="*/ 266817 h 1073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65010" h="1073384">
                <a:moveTo>
                  <a:pt x="0" y="1073384"/>
                </a:moveTo>
                <a:lnTo>
                  <a:pt x="9165010" y="1073384"/>
                </a:lnTo>
                <a:lnTo>
                  <a:pt x="9165010" y="266817"/>
                </a:lnTo>
                <a:lnTo>
                  <a:pt x="4757604" y="266817"/>
                </a:lnTo>
                <a:lnTo>
                  <a:pt x="4582505" y="0"/>
                </a:lnTo>
                <a:lnTo>
                  <a:pt x="4407407" y="266817"/>
                </a:lnTo>
                <a:lnTo>
                  <a:pt x="0" y="266817"/>
                </a:lnTo>
                <a:close/>
              </a:path>
            </a:pathLst>
          </a:custGeom>
          <a:solidFill>
            <a:srgbClr val="404040">
              <a:alpha val="93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B9B590-3423-2D93-BE0C-59C71928D225}"/>
              </a:ext>
            </a:extLst>
          </p:cNvPr>
          <p:cNvSpPr>
            <a:spLocks noGrp="1"/>
          </p:cNvSpPr>
          <p:nvPr>
            <p:ph type="title"/>
          </p:nvPr>
        </p:nvSpPr>
        <p:spPr>
          <a:xfrm>
            <a:off x="1771650" y="5254391"/>
            <a:ext cx="8867012" cy="774934"/>
          </a:xfrm>
          <a:noFill/>
        </p:spPr>
        <p:txBody>
          <a:bodyPr vert="horz" lIns="91440" tIns="45720" rIns="91440" bIns="45720" rtlCol="0" anchor="ctr">
            <a:normAutofit/>
          </a:bodyPr>
          <a:lstStyle/>
          <a:p>
            <a:pPr algn="ctr"/>
            <a:r>
              <a:rPr lang="en-US" sz="4000">
                <a:solidFill>
                  <a:srgbClr val="FFFFFF"/>
                </a:solidFill>
              </a:rPr>
              <a:t>Peelian principles</a:t>
            </a:r>
          </a:p>
        </p:txBody>
      </p:sp>
    </p:spTree>
    <p:extLst>
      <p:ext uri="{BB962C8B-B14F-4D97-AF65-F5344CB8AC3E}">
        <p14:creationId xmlns:p14="http://schemas.microsoft.com/office/powerpoint/2010/main" val="29217869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87E9DA-1697-AF9B-202A-E1E31D2D81C0}"/>
              </a:ext>
            </a:extLst>
          </p:cNvPr>
          <p:cNvSpPr>
            <a:spLocks noGrp="1"/>
          </p:cNvSpPr>
          <p:nvPr>
            <p:ph type="title"/>
          </p:nvPr>
        </p:nvSpPr>
        <p:spPr>
          <a:xfrm>
            <a:off x="793662" y="386930"/>
            <a:ext cx="10066122" cy="1298448"/>
          </a:xfrm>
        </p:spPr>
        <p:txBody>
          <a:bodyPr anchor="b">
            <a:normAutofit/>
          </a:bodyPr>
          <a:lstStyle/>
          <a:p>
            <a:r>
              <a:rPr lang="en-US" sz="4800"/>
              <a:t>History of UK policing</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EEBC5A-9D36-A67A-B0F9-AD7722F458A4}"/>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US" sz="2000" dirty="0"/>
              <a:t>Sir Robert Peel- (Home secretary 1822) is widely acknowledged as the creator of the first professional police force</a:t>
            </a:r>
          </a:p>
          <a:p>
            <a:r>
              <a:rPr lang="en-US" sz="2000" dirty="0"/>
              <a:t>One of his key aims was to create a disciplined organization to serve its public and…</a:t>
            </a:r>
          </a:p>
          <a:p>
            <a:r>
              <a:rPr lang="en-US" sz="2000" dirty="0"/>
              <a:t>Peel's Metropolitan police Act 1829- Introduction of the Metropolitan police force</a:t>
            </a:r>
          </a:p>
          <a:p>
            <a:endParaRPr lang="en-US" sz="2000" dirty="0"/>
          </a:p>
        </p:txBody>
      </p:sp>
      <p:pic>
        <p:nvPicPr>
          <p:cNvPr id="4" name="Picture 3" descr="Metropolitan Police Force ...">
            <a:extLst>
              <a:ext uri="{FF2B5EF4-FFF2-40B4-BE49-F238E27FC236}">
                <a16:creationId xmlns:a16="http://schemas.microsoft.com/office/drawing/2014/main" id="{F8A07D1F-0E04-F6A2-EE09-E465E194988F}"/>
              </a:ext>
            </a:extLst>
          </p:cNvPr>
          <p:cNvPicPr>
            <a:picLocks noChangeAspect="1"/>
          </p:cNvPicPr>
          <p:nvPr/>
        </p:nvPicPr>
        <p:blipFill>
          <a:blip r:embed="rId2"/>
          <a:stretch>
            <a:fillRect/>
          </a:stretch>
        </p:blipFill>
        <p:spPr>
          <a:xfrm>
            <a:off x="5911532" y="2495051"/>
            <a:ext cx="5150277" cy="3692651"/>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72858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No photo description available.">
            <a:extLst>
              <a:ext uri="{FF2B5EF4-FFF2-40B4-BE49-F238E27FC236}">
                <a16:creationId xmlns:a16="http://schemas.microsoft.com/office/drawing/2014/main" id="{A22E185D-E870-8A14-E252-5FAD8F8E9ADE}"/>
              </a:ext>
            </a:extLst>
          </p:cNvPr>
          <p:cNvPicPr>
            <a:picLocks noGrp="1" noChangeAspect="1"/>
          </p:cNvPicPr>
          <p:nvPr>
            <p:ph idx="1"/>
          </p:nvPr>
        </p:nvPicPr>
        <p:blipFill>
          <a:blip r:embed="rId2"/>
          <a:stretch>
            <a:fillRect/>
          </a:stretch>
        </p:blipFill>
        <p:spPr>
          <a:xfrm>
            <a:off x="780288" y="0"/>
            <a:ext cx="10411968" cy="6858000"/>
          </a:xfrm>
          <a:prstGeom prst="rect">
            <a:avLst/>
          </a:prstGeom>
        </p:spPr>
      </p:pic>
    </p:spTree>
    <p:extLst>
      <p:ext uri="{BB962C8B-B14F-4D97-AF65-F5344CB8AC3E}">
        <p14:creationId xmlns:p14="http://schemas.microsoft.com/office/powerpoint/2010/main" val="37595667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What Are the 9 Peelian Principles? | Rank Success Blog">
            <a:extLst>
              <a:ext uri="{FF2B5EF4-FFF2-40B4-BE49-F238E27FC236}">
                <a16:creationId xmlns:a16="http://schemas.microsoft.com/office/drawing/2014/main" id="{A721F6AE-A935-2D2E-AD79-468C24EACFB4}"/>
              </a:ext>
            </a:extLst>
          </p:cNvPr>
          <p:cNvPicPr>
            <a:picLocks noGrp="1" noChangeAspect="1"/>
          </p:cNvPicPr>
          <p:nvPr>
            <p:ph idx="1"/>
          </p:nvPr>
        </p:nvPicPr>
        <p:blipFill rotWithShape="1">
          <a:blip r:embed="rId2"/>
          <a:srcRect l="426" r="-1" b="-1"/>
          <a:stretch/>
        </p:blipFill>
        <p:spPr>
          <a:xfrm>
            <a:off x="20" y="1282"/>
            <a:ext cx="12191980" cy="6856718"/>
          </a:xfrm>
          <a:prstGeom prst="rect">
            <a:avLst/>
          </a:prstGeom>
        </p:spPr>
      </p:pic>
    </p:spTree>
    <p:extLst>
      <p:ext uri="{BB962C8B-B14F-4D97-AF65-F5344CB8AC3E}">
        <p14:creationId xmlns:p14="http://schemas.microsoft.com/office/powerpoint/2010/main" val="11983156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 name="Straight Connector 13">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6536492-CEAB-DAF8-7535-95D8BC54DA9D}"/>
              </a:ext>
            </a:extLst>
          </p:cNvPr>
          <p:cNvSpPr>
            <a:spLocks noGrp="1"/>
          </p:cNvSpPr>
          <p:nvPr>
            <p:ph idx="1"/>
          </p:nvPr>
        </p:nvSpPr>
        <p:spPr>
          <a:xfrm>
            <a:off x="761840" y="1780032"/>
            <a:ext cx="4544762" cy="4374079"/>
          </a:xfrm>
        </p:spPr>
        <p:txBody>
          <a:bodyPr vert="horz" lIns="91440" tIns="45720" rIns="91440" bIns="45720" rtlCol="0">
            <a:normAutofit/>
          </a:bodyPr>
          <a:lstStyle/>
          <a:p>
            <a:endParaRPr lang="en-US" sz="2000" dirty="0"/>
          </a:p>
          <a:p>
            <a:endParaRPr lang="en-US" sz="2000" dirty="0"/>
          </a:p>
          <a:p>
            <a:r>
              <a:rPr lang="en-US" sz="2000" dirty="0"/>
              <a:t>What do you feel is a fundamental part of being a police officer?</a:t>
            </a:r>
          </a:p>
          <a:p>
            <a:endParaRPr lang="en-US" sz="2000" dirty="0"/>
          </a:p>
          <a:p>
            <a:r>
              <a:rPr lang="en-US" sz="2000" dirty="0"/>
              <a:t>Why is this important?</a:t>
            </a:r>
          </a:p>
          <a:p>
            <a:endParaRPr lang="en-US" sz="2000" dirty="0"/>
          </a:p>
          <a:p>
            <a:r>
              <a:rPr lang="en-US" sz="2000" dirty="0"/>
              <a:t>What happens when it goes wrong?</a:t>
            </a:r>
          </a:p>
          <a:p>
            <a:endParaRPr lang="en-US" sz="2000" dirty="0"/>
          </a:p>
          <a:p>
            <a:r>
              <a:rPr lang="en-US" sz="2000" dirty="0"/>
              <a:t>Can you think of any examples?</a:t>
            </a:r>
          </a:p>
        </p:txBody>
      </p:sp>
      <p:pic>
        <p:nvPicPr>
          <p:cNvPr id="5" name="Picture 4">
            <a:extLst>
              <a:ext uri="{FF2B5EF4-FFF2-40B4-BE49-F238E27FC236}">
                <a16:creationId xmlns:a16="http://schemas.microsoft.com/office/drawing/2014/main" id="{864DEB93-13FF-36D9-87FA-31E65C89D1E6}"/>
              </a:ext>
            </a:extLst>
          </p:cNvPr>
          <p:cNvPicPr>
            <a:picLocks noChangeAspect="1"/>
          </p:cNvPicPr>
          <p:nvPr/>
        </p:nvPicPr>
        <p:blipFill rotWithShape="1">
          <a:blip r:embed="rId2"/>
          <a:srcRect l="32321" r="28069" b="6250"/>
          <a:stretch/>
        </p:blipFill>
        <p:spPr>
          <a:xfrm>
            <a:off x="6753307" y="771753"/>
            <a:ext cx="3993042" cy="5316095"/>
          </a:xfrm>
          <a:prstGeom prst="rect">
            <a:avLst/>
          </a:prstGeom>
        </p:spPr>
      </p:pic>
    </p:spTree>
    <p:extLst>
      <p:ext uri="{BB962C8B-B14F-4D97-AF65-F5344CB8AC3E}">
        <p14:creationId xmlns:p14="http://schemas.microsoft.com/office/powerpoint/2010/main" val="3446439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8749D-D4FE-CEBA-B011-B5EB668225FB}"/>
              </a:ext>
            </a:extLst>
          </p:cNvPr>
          <p:cNvSpPr>
            <a:spLocks noGrp="1"/>
          </p:cNvSpPr>
          <p:nvPr>
            <p:ph type="title"/>
          </p:nvPr>
        </p:nvSpPr>
        <p:spPr>
          <a:xfrm>
            <a:off x="5377968" y="1138036"/>
            <a:ext cx="5934971" cy="713652"/>
          </a:xfrm>
        </p:spPr>
        <p:txBody>
          <a:bodyPr anchor="t">
            <a:normAutofit fontScale="90000"/>
          </a:bodyPr>
          <a:lstStyle/>
          <a:p>
            <a:r>
              <a:rPr lang="en-US" sz="3200" dirty="0"/>
              <a:t>What do you believe are the responsibilities of a police officer</a:t>
            </a:r>
          </a:p>
        </p:txBody>
      </p:sp>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4D675AAD-8C4E-8EEC-43CC-B99519363AE6}"/>
              </a:ext>
            </a:extLst>
          </p:cNvPr>
          <p:cNvSpPr txBox="1"/>
          <p:nvPr/>
        </p:nvSpPr>
        <p:spPr>
          <a:xfrm>
            <a:off x="5377968" y="2543300"/>
            <a:ext cx="5799120"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t>Respond to calls for help from the public</a:t>
            </a:r>
          </a:p>
          <a:p>
            <a:pPr marL="285750" indent="-285750">
              <a:buFont typeface="Arial"/>
              <a:buChar char="•"/>
            </a:pPr>
            <a:r>
              <a:rPr lang="en-US"/>
              <a:t>Investigate crimes and offences</a:t>
            </a:r>
          </a:p>
          <a:p>
            <a:pPr marL="285750" indent="-285750">
              <a:buFont typeface="Arial"/>
              <a:buChar char="•"/>
            </a:pPr>
            <a:r>
              <a:rPr lang="en-US"/>
              <a:t>Interview suspects and make arrests</a:t>
            </a:r>
          </a:p>
          <a:p>
            <a:pPr marL="285750" indent="-285750">
              <a:buFont typeface="Arial"/>
              <a:buChar char="•"/>
            </a:pPr>
            <a:r>
              <a:rPr lang="en-US"/>
              <a:t>Give evidence in court</a:t>
            </a:r>
          </a:p>
          <a:p>
            <a:pPr marL="285750" indent="-285750">
              <a:buFont typeface="Arial"/>
              <a:buChar char="•"/>
            </a:pPr>
            <a:r>
              <a:rPr lang="en-US"/>
              <a:t>Control traffic and crowds at large public events and gatherings</a:t>
            </a:r>
          </a:p>
          <a:p>
            <a:pPr marL="285750" indent="-285750">
              <a:buFont typeface="Arial"/>
              <a:buChar char="•"/>
            </a:pPr>
            <a:r>
              <a:rPr lang="en-US"/>
              <a:t>Advise the public on personal safety and crime prevention</a:t>
            </a:r>
          </a:p>
          <a:p>
            <a:pPr marL="285750" indent="-285750">
              <a:buFont typeface="Arial"/>
              <a:buChar char="•"/>
            </a:pPr>
            <a:r>
              <a:rPr lang="en-US"/>
              <a:t>Promote respect for people in relation to their race, diversity and human rights</a:t>
            </a:r>
          </a:p>
          <a:p>
            <a:pPr marL="285750" indent="-285750">
              <a:buFont typeface="Arial"/>
              <a:buChar char="•"/>
            </a:pPr>
            <a:endParaRPr lang="en-US"/>
          </a:p>
          <a:p>
            <a:r>
              <a:rPr lang="en-US"/>
              <a:t>(National Careers service, 2023) </a:t>
            </a:r>
          </a:p>
          <a:p>
            <a:endParaRPr lang="en-US"/>
          </a:p>
          <a:p>
            <a:endParaRPr lang="en-US" dirty="0"/>
          </a:p>
        </p:txBody>
      </p:sp>
      <p:sp>
        <p:nvSpPr>
          <p:cNvPr id="7" name="Content Placeholder 6">
            <a:extLst>
              <a:ext uri="{FF2B5EF4-FFF2-40B4-BE49-F238E27FC236}">
                <a16:creationId xmlns:a16="http://schemas.microsoft.com/office/drawing/2014/main" id="{CAC4D680-8570-F623-9A19-FA31F39844AE}"/>
              </a:ext>
            </a:extLst>
          </p:cNvPr>
          <p:cNvSpPr>
            <a:spLocks noGrp="1"/>
          </p:cNvSpPr>
          <p:nvPr>
            <p:ph idx="1"/>
          </p:nvPr>
        </p:nvSpPr>
        <p:spPr>
          <a:xfrm>
            <a:off x="-233556" y="7494162"/>
            <a:ext cx="10515600" cy="4351338"/>
          </a:xfrm>
        </p:spPr>
        <p:txBody>
          <a:bodyPr/>
          <a:lstStyle/>
          <a:p>
            <a:endParaRPr lang="en-US"/>
          </a:p>
        </p:txBody>
      </p:sp>
      <p:pic>
        <p:nvPicPr>
          <p:cNvPr id="6" name="Picture 5">
            <a:extLst>
              <a:ext uri="{FF2B5EF4-FFF2-40B4-BE49-F238E27FC236}">
                <a16:creationId xmlns:a16="http://schemas.microsoft.com/office/drawing/2014/main" id="{2C88C828-AA4B-EAB6-B2C7-CF00D7C32126}"/>
              </a:ext>
            </a:extLst>
          </p:cNvPr>
          <p:cNvPicPr>
            <a:picLocks noChangeAspect="1"/>
          </p:cNvPicPr>
          <p:nvPr/>
        </p:nvPicPr>
        <p:blipFill>
          <a:blip r:embed="rId2"/>
          <a:stretch>
            <a:fillRect/>
          </a:stretch>
        </p:blipFill>
        <p:spPr>
          <a:xfrm>
            <a:off x="879061" y="1365844"/>
            <a:ext cx="3119915" cy="4620428"/>
          </a:xfrm>
          <a:prstGeom prst="rect">
            <a:avLst/>
          </a:prstGeom>
        </p:spPr>
      </p:pic>
    </p:spTree>
    <p:extLst>
      <p:ext uri="{BB962C8B-B14F-4D97-AF65-F5344CB8AC3E}">
        <p14:creationId xmlns:p14="http://schemas.microsoft.com/office/powerpoint/2010/main" val="2447990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31990-3C35-486A-EA9F-B6FFFB1B2920}"/>
              </a:ext>
            </a:extLst>
          </p:cNvPr>
          <p:cNvSpPr>
            <a:spLocks noGrp="1"/>
          </p:cNvSpPr>
          <p:nvPr>
            <p:ph type="title"/>
          </p:nvPr>
        </p:nvSpPr>
        <p:spPr>
          <a:xfrm>
            <a:off x="762000" y="1138265"/>
            <a:ext cx="5791199" cy="1401183"/>
          </a:xfrm>
        </p:spPr>
        <p:txBody>
          <a:bodyPr anchor="t">
            <a:normAutofit/>
          </a:bodyPr>
          <a:lstStyle/>
          <a:p>
            <a:r>
              <a:rPr lang="en-US" sz="3200"/>
              <a:t>Why do you want to join the police?</a:t>
            </a:r>
          </a:p>
        </p:txBody>
      </p:sp>
      <p:cxnSp>
        <p:nvCxnSpPr>
          <p:cNvPr id="18" name="Straight Connector 17">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7BC0619-E7DC-B6A1-7769-55EF40B094D1}"/>
              </a:ext>
            </a:extLst>
          </p:cNvPr>
          <p:cNvSpPr>
            <a:spLocks noGrp="1"/>
          </p:cNvSpPr>
          <p:nvPr>
            <p:ph idx="1"/>
          </p:nvPr>
        </p:nvSpPr>
        <p:spPr>
          <a:xfrm>
            <a:off x="762000" y="2551176"/>
            <a:ext cx="5791199" cy="3602935"/>
          </a:xfrm>
        </p:spPr>
        <p:txBody>
          <a:bodyPr vert="horz" lIns="91440" tIns="45720" rIns="91440" bIns="45720" rtlCol="0">
            <a:normAutofit/>
          </a:bodyPr>
          <a:lstStyle/>
          <a:p>
            <a:r>
              <a:rPr lang="en-US" sz="2000"/>
              <a:t>Desire to help others?</a:t>
            </a:r>
          </a:p>
          <a:p>
            <a:r>
              <a:rPr lang="en-US" sz="2000"/>
              <a:t>Sense of duty and purpose?</a:t>
            </a:r>
          </a:p>
          <a:p>
            <a:r>
              <a:rPr lang="en-US" sz="2000"/>
              <a:t>The varied role?</a:t>
            </a:r>
          </a:p>
          <a:p>
            <a:r>
              <a:rPr lang="en-US" sz="2000"/>
              <a:t>The adrenaline?</a:t>
            </a:r>
          </a:p>
          <a:p>
            <a:r>
              <a:rPr lang="en-US" sz="2000"/>
              <a:t>Career opportunities?</a:t>
            </a:r>
          </a:p>
          <a:p>
            <a:r>
              <a:rPr lang="en-US" sz="2000"/>
              <a:t>Interest in the law and justice?</a:t>
            </a:r>
          </a:p>
          <a:p>
            <a:r>
              <a:rPr lang="en-US" sz="2000"/>
              <a:t>Experience?</a:t>
            </a:r>
          </a:p>
          <a:p>
            <a:r>
              <a:rPr lang="en-US" sz="2000"/>
              <a:t>Sense of team?</a:t>
            </a:r>
          </a:p>
          <a:p>
            <a:r>
              <a:rPr lang="en-US" sz="2000"/>
              <a:t>Personal to you?</a:t>
            </a:r>
          </a:p>
        </p:txBody>
      </p:sp>
      <p:sp>
        <p:nvSpPr>
          <p:cNvPr id="20" name="Rectangle 19">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D60334AE-F5D7-D533-258C-9C94FE23D040}"/>
              </a:ext>
            </a:extLst>
          </p:cNvPr>
          <p:cNvPicPr>
            <a:picLocks noChangeAspect="1"/>
          </p:cNvPicPr>
          <p:nvPr/>
        </p:nvPicPr>
        <p:blipFill>
          <a:blip r:embed="rId2"/>
          <a:stretch>
            <a:fillRect/>
          </a:stretch>
        </p:blipFill>
        <p:spPr>
          <a:xfrm>
            <a:off x="8117028" y="842824"/>
            <a:ext cx="3266517" cy="5167037"/>
          </a:xfrm>
          <a:prstGeom prst="rect">
            <a:avLst/>
          </a:prstGeom>
        </p:spPr>
      </p:pic>
    </p:spTree>
    <p:extLst>
      <p:ext uri="{BB962C8B-B14F-4D97-AF65-F5344CB8AC3E}">
        <p14:creationId xmlns:p14="http://schemas.microsoft.com/office/powerpoint/2010/main" val="4180390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658FF-52F1-544A-5621-5A4353036AF5}"/>
              </a:ext>
            </a:extLst>
          </p:cNvPr>
          <p:cNvSpPr>
            <a:spLocks noGrp="1"/>
          </p:cNvSpPr>
          <p:nvPr>
            <p:ph type="title"/>
          </p:nvPr>
        </p:nvSpPr>
        <p:spPr/>
        <p:txBody>
          <a:bodyPr/>
          <a:lstStyle/>
          <a:p>
            <a:r>
              <a:rPr lang="en-GB" dirty="0"/>
              <a:t>Are the police always thought of in a positive light?</a:t>
            </a:r>
          </a:p>
        </p:txBody>
      </p:sp>
      <p:sp>
        <p:nvSpPr>
          <p:cNvPr id="3" name="Content Placeholder 2">
            <a:extLst>
              <a:ext uri="{FF2B5EF4-FFF2-40B4-BE49-F238E27FC236}">
                <a16:creationId xmlns:a16="http://schemas.microsoft.com/office/drawing/2014/main" id="{C11328DA-2189-81D2-AB61-3B9E8E084527}"/>
              </a:ext>
            </a:extLst>
          </p:cNvPr>
          <p:cNvSpPr>
            <a:spLocks noGrp="1"/>
          </p:cNvSpPr>
          <p:nvPr>
            <p:ph idx="1"/>
          </p:nvPr>
        </p:nvSpPr>
        <p:spPr/>
        <p:txBody>
          <a:bodyPr/>
          <a:lstStyle/>
          <a:p>
            <a:r>
              <a:rPr lang="en-GB" dirty="0"/>
              <a:t>Consider this question and see if you can think of an instance where the actions of the police have caused concern to the public.</a:t>
            </a:r>
          </a:p>
        </p:txBody>
      </p:sp>
      <p:pic>
        <p:nvPicPr>
          <p:cNvPr id="5" name="Picture 4">
            <a:extLst>
              <a:ext uri="{FF2B5EF4-FFF2-40B4-BE49-F238E27FC236}">
                <a16:creationId xmlns:a16="http://schemas.microsoft.com/office/drawing/2014/main" id="{84B44224-F0F7-D2C4-03D3-69B2939C5ED6}"/>
              </a:ext>
            </a:extLst>
          </p:cNvPr>
          <p:cNvPicPr>
            <a:picLocks noChangeAspect="1"/>
          </p:cNvPicPr>
          <p:nvPr/>
        </p:nvPicPr>
        <p:blipFill>
          <a:blip r:embed="rId2"/>
          <a:stretch>
            <a:fillRect/>
          </a:stretch>
        </p:blipFill>
        <p:spPr>
          <a:xfrm>
            <a:off x="9190367" y="4373686"/>
            <a:ext cx="1343212" cy="1267002"/>
          </a:xfrm>
          <a:prstGeom prst="rect">
            <a:avLst/>
          </a:prstGeom>
        </p:spPr>
      </p:pic>
    </p:spTree>
    <p:extLst>
      <p:ext uri="{BB962C8B-B14F-4D97-AF65-F5344CB8AC3E}">
        <p14:creationId xmlns:p14="http://schemas.microsoft.com/office/powerpoint/2010/main" val="40367315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50D1C5B3-B60D-4696-AE60-100D5EC8A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5184EE59-3061-456B-9FB5-98A8E0E74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F7E07B5E-9FB5-4C91-8BE4-6167EB58D0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7524947-EB09-4DD9-973B-9F75BBCD7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D30C8E25-2DD1-45C6-9F04-0F0CBF666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BC57EA3C-C239-4132-A618-5CBE9F896B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2A4C704-CDF8-D0D5-1C0F-8C92BDAEEB91}"/>
              </a:ext>
            </a:extLst>
          </p:cNvPr>
          <p:cNvSpPr>
            <a:spLocks noGrp="1"/>
          </p:cNvSpPr>
          <p:nvPr>
            <p:ph type="title"/>
          </p:nvPr>
        </p:nvSpPr>
        <p:spPr>
          <a:xfrm>
            <a:off x="498143" y="456345"/>
            <a:ext cx="3179929" cy="3556097"/>
          </a:xfrm>
        </p:spPr>
        <p:txBody>
          <a:bodyPr anchor="b">
            <a:normAutofit fontScale="90000"/>
          </a:bodyPr>
          <a:lstStyle/>
          <a:p>
            <a:pPr algn="r"/>
            <a:r>
              <a:rPr lang="en-US" sz="2800" b="1" dirty="0">
                <a:solidFill>
                  <a:srgbClr val="FFFFFF"/>
                </a:solidFill>
              </a:rPr>
              <a:t>These are perhaps some of the incidents that you considered.  Spend some time looking at what were the key issues for the police service from these incidents working in pairs present findings to the rest of the class.</a:t>
            </a:r>
          </a:p>
        </p:txBody>
      </p:sp>
      <p:sp>
        <p:nvSpPr>
          <p:cNvPr id="3" name="Content Placeholder 2">
            <a:extLst>
              <a:ext uri="{FF2B5EF4-FFF2-40B4-BE49-F238E27FC236}">
                <a16:creationId xmlns:a16="http://schemas.microsoft.com/office/drawing/2014/main" id="{84B05ACE-575C-91E3-FDC3-4167504A46D6}"/>
              </a:ext>
            </a:extLst>
          </p:cNvPr>
          <p:cNvSpPr>
            <a:spLocks noGrp="1"/>
          </p:cNvSpPr>
          <p:nvPr>
            <p:ph idx="1"/>
          </p:nvPr>
        </p:nvSpPr>
        <p:spPr>
          <a:xfrm>
            <a:off x="4578824" y="511389"/>
            <a:ext cx="3261815" cy="5848468"/>
          </a:xfrm>
        </p:spPr>
        <p:txBody>
          <a:bodyPr vert="horz" lIns="91440" tIns="45720" rIns="91440" bIns="45720" rtlCol="0" anchor="ctr">
            <a:normAutofit/>
          </a:bodyPr>
          <a:lstStyle/>
          <a:p>
            <a:r>
              <a:rPr lang="en-US" sz="2000"/>
              <a:t>Nottingham stabbings – students murdered</a:t>
            </a:r>
          </a:p>
          <a:p>
            <a:endParaRPr lang="en-US" sz="2000"/>
          </a:p>
          <a:p>
            <a:r>
              <a:rPr lang="en-US" sz="2000"/>
              <a:t>Stephen Lawrence – Murdered</a:t>
            </a:r>
          </a:p>
          <a:p>
            <a:endParaRPr lang="en-US" sz="2000"/>
          </a:p>
          <a:p>
            <a:r>
              <a:rPr lang="en-US" sz="2000"/>
              <a:t>Sarah Everard – Murdered by a police officer</a:t>
            </a:r>
          </a:p>
          <a:p>
            <a:endParaRPr lang="en-US" sz="2000"/>
          </a:p>
          <a:p>
            <a:r>
              <a:rPr lang="en-US" sz="2000"/>
              <a:t>David Carrick – Met Police Officer convicted of Rape</a:t>
            </a:r>
          </a:p>
          <a:p>
            <a:endParaRPr lang="en-US" sz="2000"/>
          </a:p>
          <a:p>
            <a:endParaRPr lang="en-US" sz="2000"/>
          </a:p>
        </p:txBody>
      </p:sp>
      <p:pic>
        <p:nvPicPr>
          <p:cNvPr id="8" name="Picture 7" descr="Students stabbed to death in Nottingham ...">
            <a:extLst>
              <a:ext uri="{FF2B5EF4-FFF2-40B4-BE49-F238E27FC236}">
                <a16:creationId xmlns:a16="http://schemas.microsoft.com/office/drawing/2014/main" id="{E5111A47-3BC0-CD45-5C02-9BB09AE5F98B}"/>
              </a:ext>
            </a:extLst>
          </p:cNvPr>
          <p:cNvPicPr>
            <a:picLocks noChangeAspect="1"/>
          </p:cNvPicPr>
          <p:nvPr/>
        </p:nvPicPr>
        <p:blipFill rotWithShape="1">
          <a:blip r:embed="rId2"/>
          <a:srcRect r="4" b="28653"/>
          <a:stretch>
            <a:fillRect/>
          </a:stretch>
        </p:blipFill>
        <p:spPr>
          <a:xfrm>
            <a:off x="8331957" y="3314"/>
            <a:ext cx="3867087" cy="1719613"/>
          </a:xfrm>
          <a:prstGeom prst="rect">
            <a:avLst/>
          </a:prstGeom>
        </p:spPr>
      </p:pic>
      <p:pic>
        <p:nvPicPr>
          <p:cNvPr id="4" name="Picture 3" descr="Inside the Stephen Lawrence murder ...">
            <a:extLst>
              <a:ext uri="{FF2B5EF4-FFF2-40B4-BE49-F238E27FC236}">
                <a16:creationId xmlns:a16="http://schemas.microsoft.com/office/drawing/2014/main" id="{34AF9D1C-8411-ED43-8F4C-13FDEF5A0F64}"/>
              </a:ext>
            </a:extLst>
          </p:cNvPr>
          <p:cNvPicPr>
            <a:picLocks noChangeAspect="1"/>
          </p:cNvPicPr>
          <p:nvPr/>
        </p:nvPicPr>
        <p:blipFill rotWithShape="1">
          <a:blip r:embed="rId3"/>
          <a:srcRect t="9363" r="1" b="31271"/>
          <a:stretch>
            <a:fillRect/>
          </a:stretch>
        </p:blipFill>
        <p:spPr>
          <a:xfrm>
            <a:off x="8331957" y="1717813"/>
            <a:ext cx="3867087" cy="1719613"/>
          </a:xfrm>
          <a:prstGeom prst="rect">
            <a:avLst/>
          </a:prstGeom>
        </p:spPr>
      </p:pic>
      <p:pic>
        <p:nvPicPr>
          <p:cNvPr id="5" name="Picture 4" descr="Sarah Everard: How Wayne Couzens planned her murder - BBC News">
            <a:extLst>
              <a:ext uri="{FF2B5EF4-FFF2-40B4-BE49-F238E27FC236}">
                <a16:creationId xmlns:a16="http://schemas.microsoft.com/office/drawing/2014/main" id="{7B8B0C8A-5147-D745-3C0B-0350FB66F8E2}"/>
              </a:ext>
            </a:extLst>
          </p:cNvPr>
          <p:cNvPicPr>
            <a:picLocks noChangeAspect="1"/>
          </p:cNvPicPr>
          <p:nvPr/>
        </p:nvPicPr>
        <p:blipFill rotWithShape="1">
          <a:blip r:embed="rId4"/>
          <a:srcRect t="9362" r="3" b="11587"/>
          <a:stretch>
            <a:fillRect/>
          </a:stretch>
        </p:blipFill>
        <p:spPr>
          <a:xfrm>
            <a:off x="8331957" y="5138381"/>
            <a:ext cx="3867087" cy="1719613"/>
          </a:xfrm>
          <a:prstGeom prst="rect">
            <a:avLst/>
          </a:prstGeom>
        </p:spPr>
      </p:pic>
      <p:pic>
        <p:nvPicPr>
          <p:cNvPr id="6" name="Picture 5" descr="Serial rapist David Carrick sacked by Met Police">
            <a:extLst>
              <a:ext uri="{FF2B5EF4-FFF2-40B4-BE49-F238E27FC236}">
                <a16:creationId xmlns:a16="http://schemas.microsoft.com/office/drawing/2014/main" id="{8432235C-FDD7-6BDA-1FF2-89C137347AE4}"/>
              </a:ext>
            </a:extLst>
          </p:cNvPr>
          <p:cNvPicPr>
            <a:picLocks noChangeAspect="1"/>
          </p:cNvPicPr>
          <p:nvPr/>
        </p:nvPicPr>
        <p:blipFill rotWithShape="1">
          <a:blip r:embed="rId5"/>
          <a:srcRect r="3" b="28853"/>
          <a:stretch>
            <a:fillRect/>
          </a:stretch>
        </p:blipFill>
        <p:spPr>
          <a:xfrm>
            <a:off x="8331957" y="3428996"/>
            <a:ext cx="3867087" cy="1719613"/>
          </a:xfrm>
          <a:prstGeom prst="rect">
            <a:avLst/>
          </a:prstGeom>
        </p:spPr>
      </p:pic>
    </p:spTree>
    <p:extLst>
      <p:ext uri="{BB962C8B-B14F-4D97-AF65-F5344CB8AC3E}">
        <p14:creationId xmlns:p14="http://schemas.microsoft.com/office/powerpoint/2010/main" val="11036746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6F911C-76B2-1220-B884-85E95B3B8CD1}"/>
            </a:ext>
          </a:extLst>
        </p:cNvPr>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0478937-854B-C5E5-2547-7BEE00ED1923}"/>
              </a:ext>
            </a:extLst>
          </p:cNvPr>
          <p:cNvPicPr>
            <a:picLocks noGrp="1" noChangeAspect="1"/>
          </p:cNvPicPr>
          <p:nvPr>
            <p:ph idx="1"/>
          </p:nvPr>
        </p:nvPicPr>
        <p:blipFill>
          <a:blip r:embed="rId2"/>
          <a:stretch>
            <a:fillRect/>
          </a:stretch>
        </p:blipFill>
        <p:spPr>
          <a:xfrm>
            <a:off x="2081006" y="1286934"/>
            <a:ext cx="8029989" cy="4105949"/>
          </a:xfrm>
          <a:prstGeom prst="rect">
            <a:avLst/>
          </a:prstGeom>
        </p:spPr>
      </p:pic>
    </p:spTree>
    <p:extLst>
      <p:ext uri="{BB962C8B-B14F-4D97-AF65-F5344CB8AC3E}">
        <p14:creationId xmlns:p14="http://schemas.microsoft.com/office/powerpoint/2010/main" val="33427230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5E7AA7E8-8006-4E1F-A566-FCF37EE6F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CB7A861D-AA1A-FA1A-E7FA-A091CC0DD95F}"/>
              </a:ext>
            </a:extLst>
          </p:cNvPr>
          <p:cNvSpPr>
            <a:spLocks noGrp="1"/>
          </p:cNvSpPr>
          <p:nvPr>
            <p:ph type="title"/>
          </p:nvPr>
        </p:nvSpPr>
        <p:spPr>
          <a:xfrm>
            <a:off x="242910" y="1598246"/>
            <a:ext cx="4626709" cy="5122985"/>
          </a:xfrm>
        </p:spPr>
        <p:txBody>
          <a:bodyPr vert="horz" lIns="91440" tIns="45720" rIns="91440" bIns="45720" rtlCol="0" anchor="t">
            <a:normAutofit/>
          </a:bodyPr>
          <a:lstStyle/>
          <a:p>
            <a:pPr algn="r"/>
            <a:r>
              <a:rPr lang="en-US" sz="8000" kern="1200" dirty="0">
                <a:solidFill>
                  <a:srgbClr val="FFFFFF"/>
                </a:solidFill>
                <a:latin typeface="+mj-lt"/>
                <a:ea typeface="+mj-ea"/>
                <a:cs typeface="+mj-cs"/>
              </a:rPr>
              <a:t>Session 3</a:t>
            </a:r>
          </a:p>
        </p:txBody>
      </p:sp>
      <p:cxnSp>
        <p:nvCxnSpPr>
          <p:cNvPr id="24" name="Straight Connector 23">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290371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4E57804-CBBA-E994-76C0-E60E069C2EE8}"/>
              </a:ext>
            </a:extLst>
          </p:cNvPr>
          <p:cNvPicPr>
            <a:picLocks noChangeAspect="1"/>
          </p:cNvPicPr>
          <p:nvPr/>
        </p:nvPicPr>
        <p:blipFill>
          <a:blip r:embed="rId2"/>
          <a:srcRect/>
          <a:stretch>
            <a:fill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80C112-F883-1A8C-DF6E-97568385844A}"/>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fontScale="90000"/>
          </a:bodyPr>
          <a:lstStyle/>
          <a:p>
            <a:pPr algn="ctr"/>
            <a:r>
              <a:rPr lang="en-US" sz="5200" dirty="0">
                <a:solidFill>
                  <a:srgbClr val="FFFFFF"/>
                </a:solidFill>
              </a:rPr>
              <a:t>Pin the epaulette on the correct police rank.</a:t>
            </a:r>
            <a:br>
              <a:rPr lang="en-US" sz="5200" dirty="0">
                <a:solidFill>
                  <a:srgbClr val="FFFFFF"/>
                </a:solidFill>
              </a:rPr>
            </a:br>
            <a:br>
              <a:rPr lang="en-US" sz="5200" dirty="0">
                <a:solidFill>
                  <a:srgbClr val="FFFFFF"/>
                </a:solidFill>
              </a:rPr>
            </a:br>
            <a:br>
              <a:rPr lang="en-US" sz="5200" dirty="0">
                <a:solidFill>
                  <a:srgbClr val="FFFFFF"/>
                </a:solidFill>
              </a:rPr>
            </a:br>
            <a:r>
              <a:rPr lang="en-US" sz="5200" dirty="0">
                <a:solidFill>
                  <a:srgbClr val="FFFFFF"/>
                </a:solidFill>
              </a:rPr>
              <a:t>5 mins</a:t>
            </a:r>
          </a:p>
        </p:txBody>
      </p:sp>
    </p:spTree>
    <p:extLst>
      <p:ext uri="{BB962C8B-B14F-4D97-AF65-F5344CB8AC3E}">
        <p14:creationId xmlns:p14="http://schemas.microsoft.com/office/powerpoint/2010/main" val="25553574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A7FFB-57A2-CE2A-8937-FF199F2E88F2}"/>
              </a:ext>
            </a:extLst>
          </p:cNvPr>
          <p:cNvSpPr>
            <a:spLocks noGrp="1"/>
          </p:cNvSpPr>
          <p:nvPr>
            <p:ph type="title"/>
          </p:nvPr>
        </p:nvSpPr>
        <p:spPr/>
        <p:txBody>
          <a:bodyPr/>
          <a:lstStyle/>
          <a:p>
            <a:r>
              <a:rPr lang="en-GB" dirty="0"/>
              <a:t>Lets see how you got on?</a:t>
            </a:r>
          </a:p>
        </p:txBody>
      </p:sp>
      <p:sp>
        <p:nvSpPr>
          <p:cNvPr id="3" name="Content Placeholder 2">
            <a:extLst>
              <a:ext uri="{FF2B5EF4-FFF2-40B4-BE49-F238E27FC236}">
                <a16:creationId xmlns:a16="http://schemas.microsoft.com/office/drawing/2014/main" id="{6B6C8CC6-DF71-E4C5-9076-B9E809D44DC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4395892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01FC37-D33B-C5CC-A2E5-D30ADADBF4EF}"/>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100" kern="1200">
                <a:solidFill>
                  <a:schemeClr val="tx1"/>
                </a:solidFill>
                <a:latin typeface="+mj-lt"/>
                <a:ea typeface="+mj-ea"/>
                <a:cs typeface="+mj-cs"/>
              </a:rPr>
              <a:t>Ranks- Epaulettes</a:t>
            </a:r>
          </a:p>
        </p:txBody>
      </p:sp>
      <p:sp>
        <p:nvSpPr>
          <p:cNvPr id="3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UK Police Ranks | Line of Duty Wiki | Fandom">
            <a:extLst>
              <a:ext uri="{FF2B5EF4-FFF2-40B4-BE49-F238E27FC236}">
                <a16:creationId xmlns:a16="http://schemas.microsoft.com/office/drawing/2014/main" id="{668096F3-1F25-F8B9-9D9D-FD44D186A63C}"/>
              </a:ext>
            </a:extLst>
          </p:cNvPr>
          <p:cNvPicPr>
            <a:picLocks noGrp="1" noChangeAspect="1"/>
          </p:cNvPicPr>
          <p:nvPr>
            <p:ph idx="1"/>
          </p:nvPr>
        </p:nvPicPr>
        <p:blipFill rotWithShape="1">
          <a:blip r:embed="rId2"/>
          <a:srcRect l="3277" r="695" b="-1"/>
          <a:stretch/>
        </p:blipFill>
        <p:spPr>
          <a:xfrm>
            <a:off x="4968048" y="640080"/>
            <a:ext cx="6587112" cy="5550408"/>
          </a:xfrm>
          <a:prstGeom prst="rect">
            <a:avLst/>
          </a:prstGeom>
        </p:spPr>
      </p:pic>
    </p:spTree>
    <p:extLst>
      <p:ext uri="{BB962C8B-B14F-4D97-AF65-F5344CB8AC3E}">
        <p14:creationId xmlns:p14="http://schemas.microsoft.com/office/powerpoint/2010/main" val="17556980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7DC14DB-B8F9-4B8E-BB6F-1CC0293C9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C5EC73-3999-4CE9-A304-0A33B43114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C3621FEA-44E1-45C2-A17F-9C6A4BCE49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7" name="Oval 16">
              <a:extLst>
                <a:ext uri="{FF2B5EF4-FFF2-40B4-BE49-F238E27FC236}">
                  <a16:creationId xmlns:a16="http://schemas.microsoft.com/office/drawing/2014/main" id="{256AA652-7A5F-489D-84BF-DA2C202C8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6B6FD365-E0AC-425B-96DE-D08EEFCAF5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8C2D383F-2F6F-406F-B10F-7C9E84392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444D9159-3557-49A5-ACF5-5AA6388C8C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E0F3C549-4033-4887-B44D-CA5C50ACB9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12CBEFD8-FB3E-4769-BCF7-D58E440C03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7B15D645-CAC7-46F1-BA18-D731D0890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FDF268E0-ACCF-492F-8275-1F0AA256B3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7" name="Straight Connector 26">
              <a:extLst>
                <a:ext uri="{FF2B5EF4-FFF2-40B4-BE49-F238E27FC236}">
                  <a16:creationId xmlns:a16="http://schemas.microsoft.com/office/drawing/2014/main" id="{B11B9E42-44B3-4EBD-8F71-13C6ED3408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C63748F2-877D-4C3C-8AEB-59CC1F705C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F39D52DA-0AA6-474D-966F-FB4C5F5B587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D800825-8618-4241-8589-CB2AE17CF7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2" name="Rectangle 31">
            <a:extLst>
              <a:ext uri="{FF2B5EF4-FFF2-40B4-BE49-F238E27FC236}">
                <a16:creationId xmlns:a16="http://schemas.microsoft.com/office/drawing/2014/main" id="{DC953D31-C1A7-4FC4-8CDF-85E2F34AB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 name="Group 33">
            <a:extLst>
              <a:ext uri="{FF2B5EF4-FFF2-40B4-BE49-F238E27FC236}">
                <a16:creationId xmlns:a16="http://schemas.microsoft.com/office/drawing/2014/main" id="{10F141FE-87E1-4A1E-97A5-B072042E0F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5" name="Straight Connector 34">
              <a:extLst>
                <a:ext uri="{FF2B5EF4-FFF2-40B4-BE49-F238E27FC236}">
                  <a16:creationId xmlns:a16="http://schemas.microsoft.com/office/drawing/2014/main" id="{4523F37A-A07A-4CAC-AFC1-3FA4FD4BFC6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388A387D-82C8-40B7-BADA-6BDBD9B3B1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EB29A9F-593B-416C-AC64-DE56AE976C4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4A393C6-4F1D-4472-A646-B2BADD561C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D6FEAAB-F4B6-6627-4C0A-B690133D1986}"/>
              </a:ext>
            </a:extLst>
          </p:cNvPr>
          <p:cNvSpPr>
            <a:spLocks noGrp="1"/>
          </p:cNvSpPr>
          <p:nvPr>
            <p:ph type="title"/>
          </p:nvPr>
        </p:nvSpPr>
        <p:spPr>
          <a:xfrm>
            <a:off x="630936" y="630936"/>
            <a:ext cx="4615782" cy="5509815"/>
          </a:xfrm>
          <a:noFill/>
        </p:spPr>
        <p:txBody>
          <a:bodyPr anchor="t">
            <a:normAutofit/>
          </a:bodyPr>
          <a:lstStyle/>
          <a:p>
            <a:r>
              <a:rPr lang="en-GB" sz="4800">
                <a:solidFill>
                  <a:schemeClr val="bg1"/>
                </a:solidFill>
              </a:rPr>
              <a:t>Explanation of Police Role Responsibilities</a:t>
            </a:r>
          </a:p>
        </p:txBody>
      </p:sp>
      <p:pic>
        <p:nvPicPr>
          <p:cNvPr id="5" name="Content Placeholder 4">
            <a:extLst>
              <a:ext uri="{FF2B5EF4-FFF2-40B4-BE49-F238E27FC236}">
                <a16:creationId xmlns:a16="http://schemas.microsoft.com/office/drawing/2014/main" id="{C2133290-75A3-CAB2-0B00-6945772237B0}"/>
              </a:ext>
            </a:extLst>
          </p:cNvPr>
          <p:cNvPicPr>
            <a:picLocks noChangeAspect="1"/>
          </p:cNvPicPr>
          <p:nvPr/>
        </p:nvPicPr>
        <p:blipFill>
          <a:blip r:embed="rId2"/>
          <a:stretch>
            <a:fillRect/>
          </a:stretch>
        </p:blipFill>
        <p:spPr>
          <a:xfrm>
            <a:off x="5627491" y="3290335"/>
            <a:ext cx="5333454" cy="2640837"/>
          </a:xfrm>
          <a:prstGeom prst="rect">
            <a:avLst/>
          </a:prstGeom>
        </p:spPr>
      </p:pic>
      <p:grpSp>
        <p:nvGrpSpPr>
          <p:cNvPr id="40" name="Group 39">
            <a:extLst>
              <a:ext uri="{FF2B5EF4-FFF2-40B4-BE49-F238E27FC236}">
                <a16:creationId xmlns:a16="http://schemas.microsoft.com/office/drawing/2014/main" id="{2757059B-A060-4555-B961-797AA63048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5489258" y="3253797"/>
            <a:ext cx="304800" cy="429768"/>
            <a:chOff x="215328" y="-46937"/>
            <a:chExt cx="304800" cy="2773841"/>
          </a:xfrm>
        </p:grpSpPr>
        <p:cxnSp>
          <p:nvCxnSpPr>
            <p:cNvPr id="41" name="Straight Connector 40">
              <a:extLst>
                <a:ext uri="{FF2B5EF4-FFF2-40B4-BE49-F238E27FC236}">
                  <a16:creationId xmlns:a16="http://schemas.microsoft.com/office/drawing/2014/main" id="{11DD569E-1458-4AA2-875F-F51E4AA61D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680E026-8A1D-4CAD-B172-5CA26DA2FC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940A28C-3425-48AA-A774-1742E44AA4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2680C588-659B-46A5-9267-3755740CE8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2197380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91B57-7D84-8CF1-D260-3F605AAC17BE}"/>
              </a:ext>
            </a:extLst>
          </p:cNvPr>
          <p:cNvSpPr>
            <a:spLocks noGrp="1"/>
          </p:cNvSpPr>
          <p:nvPr>
            <p:ph type="title"/>
          </p:nvPr>
        </p:nvSpPr>
        <p:spPr>
          <a:xfrm>
            <a:off x="5868557" y="1138036"/>
            <a:ext cx="5444382" cy="1402470"/>
          </a:xfrm>
        </p:spPr>
        <p:txBody>
          <a:bodyPr anchor="t">
            <a:normAutofit/>
          </a:bodyPr>
          <a:lstStyle/>
          <a:p>
            <a:r>
              <a:rPr lang="en-US" sz="3200"/>
              <a:t>Police constable</a:t>
            </a:r>
          </a:p>
        </p:txBody>
      </p:sp>
      <p:pic>
        <p:nvPicPr>
          <p:cNvPr id="4" name="Picture 3" descr="UK police constable epaulette, 2016 ...">
            <a:extLst>
              <a:ext uri="{FF2B5EF4-FFF2-40B4-BE49-F238E27FC236}">
                <a16:creationId xmlns:a16="http://schemas.microsoft.com/office/drawing/2014/main" id="{7A8B4D3F-C1E3-FAA8-E8B8-81DAD7AD513F}"/>
              </a:ext>
            </a:extLst>
          </p:cNvPr>
          <p:cNvPicPr>
            <a:picLocks noChangeAspect="1"/>
          </p:cNvPicPr>
          <p:nvPr/>
        </p:nvPicPr>
        <p:blipFill rotWithShape="1">
          <a:blip r:embed="rId2"/>
          <a:srcRect t="15492" r="2" b="2"/>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4E68B50-A310-A0AE-162D-EDB7EF596C08}"/>
              </a:ext>
            </a:extLst>
          </p:cNvPr>
          <p:cNvSpPr>
            <a:spLocks noGrp="1"/>
          </p:cNvSpPr>
          <p:nvPr>
            <p:ph idx="1"/>
          </p:nvPr>
        </p:nvSpPr>
        <p:spPr>
          <a:xfrm>
            <a:off x="5868557" y="2551176"/>
            <a:ext cx="5444382" cy="3591207"/>
          </a:xfrm>
        </p:spPr>
        <p:txBody>
          <a:bodyPr vert="horz" lIns="91440" tIns="45720" rIns="91440" bIns="45720" rtlCol="0">
            <a:normAutofit/>
          </a:bodyPr>
          <a:lstStyle/>
          <a:p>
            <a:r>
              <a:rPr lang="en-US" sz="1600">
                <a:latin typeface="Arial"/>
                <a:ea typeface="Roboto"/>
                <a:cs typeface="Roboto"/>
              </a:rPr>
              <a:t>The backbone of law enforcement, undertaking a range of critical duties. </a:t>
            </a:r>
            <a:endParaRPr lang="en-US" sz="1600">
              <a:latin typeface="Arial"/>
              <a:cs typeface="Arial"/>
            </a:endParaRPr>
          </a:p>
          <a:p>
            <a:r>
              <a:rPr lang="en-US" sz="1600">
                <a:latin typeface="Arial"/>
                <a:ea typeface="Roboto"/>
                <a:cs typeface="Roboto"/>
              </a:rPr>
              <a:t>Responsibilities include patrolling designated areas, responding to emergency calls, investigating crimes, making arrests, and engaging with the community. </a:t>
            </a:r>
            <a:endParaRPr lang="en-US" sz="1600">
              <a:latin typeface="Arial"/>
              <a:cs typeface="Arial"/>
            </a:endParaRPr>
          </a:p>
          <a:p>
            <a:r>
              <a:rPr lang="en-US" sz="1600">
                <a:latin typeface="Arial"/>
                <a:ea typeface="Roboto"/>
                <a:cs typeface="Roboto"/>
              </a:rPr>
              <a:t>Constables gather evidence, prepare reports, and ensure public safety through proactive measures. </a:t>
            </a:r>
            <a:endParaRPr lang="en-US" sz="1600">
              <a:latin typeface="Arial"/>
              <a:cs typeface="Arial"/>
            </a:endParaRPr>
          </a:p>
          <a:p>
            <a:r>
              <a:rPr lang="en-US" sz="1600">
                <a:latin typeface="Arial"/>
                <a:ea typeface="Roboto"/>
                <a:cs typeface="Roboto"/>
              </a:rPr>
              <a:t>Provide assistance to victims, enforce laws, and maintain a visible presence to deter criminal activities. </a:t>
            </a:r>
            <a:endParaRPr lang="en-US" sz="1600">
              <a:latin typeface="Arial"/>
              <a:cs typeface="Arial"/>
            </a:endParaRPr>
          </a:p>
          <a:p>
            <a:r>
              <a:rPr lang="en-US" sz="1600">
                <a:latin typeface="Arial"/>
                <a:ea typeface="Roboto"/>
                <a:cs typeface="Roboto"/>
              </a:rPr>
              <a:t>Constables play a crucial role in fostering positive relationships between the police force and the community, contributing to a safer and more secure environment.</a:t>
            </a:r>
            <a:endParaRPr lang="en-US" sz="1600">
              <a:latin typeface="Arial"/>
            </a:endParaRPr>
          </a:p>
          <a:p>
            <a:pPr marL="0" indent="0">
              <a:buNone/>
            </a:pPr>
            <a:endParaRPr lang="en-US" sz="1600"/>
          </a:p>
        </p:txBody>
      </p:sp>
    </p:spTree>
    <p:extLst>
      <p:ext uri="{BB962C8B-B14F-4D97-AF65-F5344CB8AC3E}">
        <p14:creationId xmlns:p14="http://schemas.microsoft.com/office/powerpoint/2010/main" val="16793555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694E0-BA90-F646-103D-1F3ED7B9C794}"/>
              </a:ext>
            </a:extLst>
          </p:cNvPr>
          <p:cNvSpPr>
            <a:spLocks noGrp="1"/>
          </p:cNvSpPr>
          <p:nvPr>
            <p:ph type="title"/>
          </p:nvPr>
        </p:nvSpPr>
        <p:spPr>
          <a:xfrm>
            <a:off x="5868557" y="1138036"/>
            <a:ext cx="5444382" cy="1402470"/>
          </a:xfrm>
        </p:spPr>
        <p:txBody>
          <a:bodyPr anchor="t">
            <a:normAutofit/>
          </a:bodyPr>
          <a:lstStyle/>
          <a:p>
            <a:r>
              <a:rPr lang="en-US" sz="3200"/>
              <a:t>Sergeant</a:t>
            </a:r>
          </a:p>
        </p:txBody>
      </p:sp>
      <p:pic>
        <p:nvPicPr>
          <p:cNvPr id="4" name="Picture 3" descr="Police Epaulettes ...">
            <a:extLst>
              <a:ext uri="{FF2B5EF4-FFF2-40B4-BE49-F238E27FC236}">
                <a16:creationId xmlns:a16="http://schemas.microsoft.com/office/drawing/2014/main" id="{8B63A4E1-A0D3-0118-0699-CE31E88C5AB3}"/>
              </a:ext>
            </a:extLst>
          </p:cNvPr>
          <p:cNvPicPr>
            <a:picLocks noChangeAspect="1"/>
          </p:cNvPicPr>
          <p:nvPr/>
        </p:nvPicPr>
        <p:blipFill rotWithShape="1">
          <a:blip r:embed="rId2"/>
          <a:srcRect r="4128"/>
          <a:stretch/>
        </p:blipFill>
        <p:spPr>
          <a:xfrm>
            <a:off x="-1" y="10"/>
            <a:ext cx="2956561"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B9A1B4F-5CF8-7FA4-A10A-529E0A216621}"/>
              </a:ext>
            </a:extLst>
          </p:cNvPr>
          <p:cNvSpPr>
            <a:spLocks noGrp="1"/>
          </p:cNvSpPr>
          <p:nvPr>
            <p:ph idx="1"/>
          </p:nvPr>
        </p:nvSpPr>
        <p:spPr>
          <a:xfrm>
            <a:off x="3886200" y="1569720"/>
            <a:ext cx="7426739" cy="4572663"/>
          </a:xfrm>
        </p:spPr>
        <p:txBody>
          <a:bodyPr vert="horz" lIns="91440" tIns="45720" rIns="91440" bIns="45720" rtlCol="0" anchor="t">
            <a:normAutofit lnSpcReduction="10000"/>
          </a:bodyPr>
          <a:lstStyle/>
          <a:p>
            <a:r>
              <a:rPr lang="en-US" sz="2000" dirty="0">
                <a:ea typeface="+mn-lt"/>
                <a:cs typeface="+mn-lt"/>
              </a:rPr>
              <a:t>Police Sergeants hold supervisory positions, leading and guiding constables in their daily duties.</a:t>
            </a:r>
            <a:endParaRPr lang="en-US" sz="2000" dirty="0">
              <a:latin typeface="Arial"/>
              <a:ea typeface="Roboto"/>
              <a:cs typeface="Roboto"/>
            </a:endParaRPr>
          </a:p>
          <a:p>
            <a:r>
              <a:rPr lang="en-US" sz="2000" dirty="0">
                <a:ea typeface="+mn-lt"/>
                <a:cs typeface="+mn-lt"/>
              </a:rPr>
              <a:t>They coordinate responses to incidents, ensuring effective teamwork and compliance with protocols.</a:t>
            </a:r>
            <a:endParaRPr lang="en-US" sz="2000" dirty="0"/>
          </a:p>
          <a:p>
            <a:r>
              <a:rPr lang="en-US" sz="2000" dirty="0">
                <a:ea typeface="+mn-lt"/>
                <a:cs typeface="+mn-lt"/>
              </a:rPr>
              <a:t>Sergeants provide support and mentorship to their team, assisting with investigations, arrests, and maintaining public order.</a:t>
            </a:r>
            <a:endParaRPr lang="en-US" sz="2000" dirty="0"/>
          </a:p>
          <a:p>
            <a:r>
              <a:rPr lang="en-US" sz="2000" dirty="0">
                <a:ea typeface="+mn-lt"/>
                <a:cs typeface="+mn-lt"/>
              </a:rPr>
              <a:t>They serve as a link between constables and higher-ranking officers, promoting effective communication.</a:t>
            </a:r>
            <a:endParaRPr lang="en-US" sz="2000" dirty="0"/>
          </a:p>
          <a:p>
            <a:r>
              <a:rPr lang="en-US" sz="2000" dirty="0">
                <a:ea typeface="+mn-lt"/>
                <a:cs typeface="+mn-lt"/>
              </a:rPr>
              <a:t>Sergeants play a vital role in training new officers, conducting performance evaluations, and handling disciplinary issues when necessary.</a:t>
            </a:r>
            <a:endParaRPr lang="en-US" sz="2000" dirty="0"/>
          </a:p>
          <a:p>
            <a:r>
              <a:rPr lang="en-US" sz="2000" dirty="0">
                <a:ea typeface="+mn-lt"/>
                <a:cs typeface="+mn-lt"/>
              </a:rPr>
              <a:t>Their leadership enhances the overall efficiency of the police force, contributing to a well-organized and responsive law enforcement system.</a:t>
            </a:r>
            <a:endParaRPr lang="en-US" sz="2000" dirty="0"/>
          </a:p>
          <a:p>
            <a:endParaRPr lang="en-US" sz="1400" dirty="0">
              <a:latin typeface="Arial"/>
              <a:ea typeface="Roboto"/>
              <a:cs typeface="Roboto"/>
            </a:endParaRPr>
          </a:p>
          <a:p>
            <a:endParaRPr lang="en-US" sz="1400" dirty="0"/>
          </a:p>
        </p:txBody>
      </p:sp>
    </p:spTree>
    <p:extLst>
      <p:ext uri="{BB962C8B-B14F-4D97-AF65-F5344CB8AC3E}">
        <p14:creationId xmlns:p14="http://schemas.microsoft.com/office/powerpoint/2010/main" val="15412063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675E6A-20D7-B3B0-52D6-910D5ECFDE2C}"/>
              </a:ext>
            </a:extLst>
          </p:cNvPr>
          <p:cNvSpPr>
            <a:spLocks noGrp="1"/>
          </p:cNvSpPr>
          <p:nvPr>
            <p:ph type="title"/>
          </p:nvPr>
        </p:nvSpPr>
        <p:spPr>
          <a:xfrm>
            <a:off x="793662" y="386930"/>
            <a:ext cx="10066122" cy="1298448"/>
          </a:xfrm>
        </p:spPr>
        <p:txBody>
          <a:bodyPr anchor="b">
            <a:normAutofit/>
          </a:bodyPr>
          <a:lstStyle/>
          <a:p>
            <a:r>
              <a:rPr lang="en-US" sz="4800"/>
              <a:t>Inspector</a:t>
            </a:r>
          </a:p>
        </p:txBody>
      </p:sp>
      <p:sp>
        <p:nvSpPr>
          <p:cNvPr id="20" name="Rectangle 19">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4D702B-FCFD-AD61-46F7-7E50C4828067}"/>
              </a:ext>
            </a:extLst>
          </p:cNvPr>
          <p:cNvSpPr>
            <a:spLocks noGrp="1"/>
          </p:cNvSpPr>
          <p:nvPr>
            <p:ph idx="1"/>
          </p:nvPr>
        </p:nvSpPr>
        <p:spPr>
          <a:xfrm>
            <a:off x="793661" y="2599509"/>
            <a:ext cx="7261362" cy="3639450"/>
          </a:xfrm>
        </p:spPr>
        <p:txBody>
          <a:bodyPr vert="horz" lIns="91440" tIns="45720" rIns="91440" bIns="45720" rtlCol="0" anchor="ctr">
            <a:normAutofit fontScale="92500" lnSpcReduction="20000"/>
          </a:bodyPr>
          <a:lstStyle/>
          <a:p>
            <a:r>
              <a:rPr lang="en-US" sz="2400" dirty="0">
                <a:ea typeface="+mn-lt"/>
                <a:cs typeface="+mn-lt"/>
              </a:rPr>
              <a:t>Police Inspectors carry substantial supervisory duties within the force.</a:t>
            </a:r>
            <a:endParaRPr lang="en-US" sz="2400" dirty="0">
              <a:latin typeface="Arial"/>
              <a:ea typeface="Roboto"/>
              <a:cs typeface="Roboto"/>
            </a:endParaRPr>
          </a:p>
          <a:p>
            <a:r>
              <a:rPr lang="en-US" sz="2400" dirty="0">
                <a:ea typeface="+mn-lt"/>
                <a:cs typeface="+mn-lt"/>
              </a:rPr>
              <a:t>They oversee various teams of constables and sergeants, ensuring smooth coordination and operation.</a:t>
            </a:r>
            <a:endParaRPr lang="en-US" sz="2400" dirty="0"/>
          </a:p>
          <a:p>
            <a:r>
              <a:rPr lang="en-US" sz="2400" dirty="0">
                <a:ea typeface="+mn-lt"/>
                <a:cs typeface="+mn-lt"/>
              </a:rPr>
              <a:t>Inspectors are crucial in executing strategic initiatives, developing policies, and resolving complex issues.</a:t>
            </a:r>
            <a:endParaRPr lang="en-US" sz="2400" dirty="0"/>
          </a:p>
          <a:p>
            <a:r>
              <a:rPr lang="en-US" sz="2400" dirty="0">
                <a:ea typeface="+mn-lt"/>
                <a:cs typeface="+mn-lt"/>
              </a:rPr>
              <a:t>They are actively involved in crime prevention strategies, </a:t>
            </a:r>
            <a:r>
              <a:rPr lang="en-US" sz="2400" dirty="0" err="1">
                <a:ea typeface="+mn-lt"/>
                <a:cs typeface="+mn-lt"/>
              </a:rPr>
              <a:t>analysing</a:t>
            </a:r>
            <a:r>
              <a:rPr lang="en-US" sz="2400" dirty="0">
                <a:ea typeface="+mn-lt"/>
                <a:cs typeface="+mn-lt"/>
              </a:rPr>
              <a:t> data to spot trends and allocate resources efficiently.</a:t>
            </a:r>
            <a:endParaRPr lang="en-US" sz="2400" dirty="0"/>
          </a:p>
          <a:p>
            <a:r>
              <a:rPr lang="en-US" sz="2400" dirty="0">
                <a:ea typeface="+mn-lt"/>
                <a:cs typeface="+mn-lt"/>
              </a:rPr>
              <a:t>Inspectors help maintain high performance standards, conduct internal audits, and manage resources effectively.</a:t>
            </a:r>
            <a:endParaRPr lang="en-US" sz="2400" dirty="0"/>
          </a:p>
          <a:p>
            <a:endParaRPr lang="en-US" sz="1400" dirty="0">
              <a:latin typeface="Arial"/>
              <a:ea typeface="Roboto"/>
              <a:cs typeface="Roboto"/>
            </a:endParaRPr>
          </a:p>
          <a:p>
            <a:endParaRPr lang="en-US" sz="1400" dirty="0"/>
          </a:p>
        </p:txBody>
      </p:sp>
      <p:pic>
        <p:nvPicPr>
          <p:cNvPr id="5" name="Picture 4" descr="Issue WPC Inspector Police Rank ...">
            <a:extLst>
              <a:ext uri="{FF2B5EF4-FFF2-40B4-BE49-F238E27FC236}">
                <a16:creationId xmlns:a16="http://schemas.microsoft.com/office/drawing/2014/main" id="{C2671ACF-7AD6-4E73-F214-928047264556}"/>
              </a:ext>
            </a:extLst>
          </p:cNvPr>
          <p:cNvPicPr>
            <a:picLocks noChangeAspect="1"/>
          </p:cNvPicPr>
          <p:nvPr/>
        </p:nvPicPr>
        <p:blipFill>
          <a:blip r:embed="rId2"/>
          <a:stretch>
            <a:fillRect/>
          </a:stretch>
        </p:blipFill>
        <p:spPr>
          <a:xfrm>
            <a:off x="8214360" y="2484255"/>
            <a:ext cx="2751664" cy="3714244"/>
          </a:xfrm>
          <a:prstGeom prst="rect">
            <a:avLst/>
          </a:prstGeom>
        </p:spPr>
      </p:pic>
      <p:sp>
        <p:nvSpPr>
          <p:cNvPr id="24" name="Rectangle 23">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621416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DA13F-0F98-993B-F3E4-23838FB06763}"/>
              </a:ext>
            </a:extLst>
          </p:cNvPr>
          <p:cNvSpPr>
            <a:spLocks noGrp="1"/>
          </p:cNvSpPr>
          <p:nvPr>
            <p:ph type="title"/>
          </p:nvPr>
        </p:nvSpPr>
        <p:spPr>
          <a:xfrm>
            <a:off x="762000" y="1138265"/>
            <a:ext cx="5791199" cy="1401183"/>
          </a:xfrm>
        </p:spPr>
        <p:txBody>
          <a:bodyPr vert="horz" lIns="91440" tIns="45720" rIns="91440" bIns="45720" rtlCol="0" anchor="t">
            <a:normAutofit/>
          </a:bodyPr>
          <a:lstStyle/>
          <a:p>
            <a:r>
              <a:rPr lang="en-US" sz="3200" kern="1200">
                <a:solidFill>
                  <a:schemeClr val="tx1"/>
                </a:solidFill>
                <a:latin typeface="+mj-lt"/>
                <a:ea typeface="+mj-ea"/>
                <a:cs typeface="+mj-cs"/>
              </a:rPr>
              <a:t>Chief inspector</a:t>
            </a:r>
          </a:p>
        </p:txBody>
      </p:sp>
      <p:cxnSp>
        <p:nvCxnSpPr>
          <p:cNvPr id="10" name="Straight Connector 9">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A8870088-B066-4DC4-4215-7859ACB65B2E}"/>
              </a:ext>
            </a:extLst>
          </p:cNvPr>
          <p:cNvSpPr txBox="1"/>
          <p:nvPr/>
        </p:nvSpPr>
        <p:spPr>
          <a:xfrm>
            <a:off x="762000" y="1798320"/>
            <a:ext cx="7223760" cy="435579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400" dirty="0"/>
              <a:t>Police Chief Inspectors act as key leaders within the force, tasked with strategic planning and coordination.</a:t>
            </a:r>
          </a:p>
          <a:p>
            <a:pPr indent="-228600">
              <a:lnSpc>
                <a:spcPct val="90000"/>
              </a:lnSpc>
              <a:spcAft>
                <a:spcPts val="600"/>
              </a:spcAft>
              <a:buFont typeface="Arial" panose="020B0604020202020204" pitchFamily="34" charset="0"/>
              <a:buChar char="•"/>
            </a:pPr>
            <a:r>
              <a:rPr lang="en-US" sz="2400" dirty="0"/>
              <a:t>They supervise various teams of officers, sergeants, and inspectors, ensuring cohesive and effective policing operations.</a:t>
            </a:r>
          </a:p>
          <a:p>
            <a:pPr indent="-228600">
              <a:lnSpc>
                <a:spcPct val="90000"/>
              </a:lnSpc>
              <a:spcAft>
                <a:spcPts val="600"/>
              </a:spcAft>
              <a:buFont typeface="Arial" panose="020B0604020202020204" pitchFamily="34" charset="0"/>
              <a:buChar char="•"/>
            </a:pPr>
            <a:r>
              <a:rPr lang="en-US" sz="2400" dirty="0"/>
              <a:t>Chief Inspectors play an active role in shaping and implementing force-wide policies, with a focus on innovation and efficiency.</a:t>
            </a:r>
          </a:p>
          <a:p>
            <a:pPr indent="-228600">
              <a:lnSpc>
                <a:spcPct val="90000"/>
              </a:lnSpc>
              <a:spcAft>
                <a:spcPts val="600"/>
              </a:spcAft>
              <a:buFont typeface="Arial" panose="020B0604020202020204" pitchFamily="34" charset="0"/>
              <a:buChar char="•"/>
            </a:pPr>
            <a:r>
              <a:rPr lang="en-US" sz="2400" dirty="0"/>
              <a:t>They work closely with senior management to drive </a:t>
            </a:r>
            <a:r>
              <a:rPr lang="en-US" sz="2400" dirty="0" err="1"/>
              <a:t>organisational</a:t>
            </a:r>
            <a:r>
              <a:rPr lang="en-US" sz="2400" dirty="0"/>
              <a:t> goals, tackle challenges, and uphold high performance standards.</a:t>
            </a:r>
          </a:p>
        </p:txBody>
      </p:sp>
      <p:sp>
        <p:nvSpPr>
          <p:cNvPr id="12" name="Rectangle 11">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UK Police Ranks | Police and Law ...">
            <a:extLst>
              <a:ext uri="{FF2B5EF4-FFF2-40B4-BE49-F238E27FC236}">
                <a16:creationId xmlns:a16="http://schemas.microsoft.com/office/drawing/2014/main" id="{9DBC4E2F-B453-6937-005B-00CEB10288B5}"/>
              </a:ext>
            </a:extLst>
          </p:cNvPr>
          <p:cNvPicPr>
            <a:picLocks noGrp="1" noChangeAspect="1"/>
          </p:cNvPicPr>
          <p:nvPr>
            <p:ph idx="1"/>
          </p:nvPr>
        </p:nvPicPr>
        <p:blipFill>
          <a:blip r:embed="rId2"/>
          <a:stretch>
            <a:fillRect/>
          </a:stretch>
        </p:blipFill>
        <p:spPr>
          <a:xfrm>
            <a:off x="9220200" y="842824"/>
            <a:ext cx="2172153" cy="5167037"/>
          </a:xfrm>
          <a:prstGeom prst="rect">
            <a:avLst/>
          </a:prstGeom>
        </p:spPr>
      </p:pic>
    </p:spTree>
    <p:extLst>
      <p:ext uri="{BB962C8B-B14F-4D97-AF65-F5344CB8AC3E}">
        <p14:creationId xmlns:p14="http://schemas.microsoft.com/office/powerpoint/2010/main" val="172678896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45AF32-75B3-2F7D-2950-64A8F0778306}"/>
              </a:ext>
            </a:extLst>
          </p:cNvPr>
          <p:cNvSpPr>
            <a:spLocks noGrp="1"/>
          </p:cNvSpPr>
          <p:nvPr>
            <p:ph type="title"/>
          </p:nvPr>
        </p:nvSpPr>
        <p:spPr>
          <a:xfrm>
            <a:off x="1149716" y="499397"/>
            <a:ext cx="5929422" cy="643603"/>
          </a:xfrm>
        </p:spPr>
        <p:txBody>
          <a:bodyPr vert="horz" lIns="91440" tIns="45720" rIns="91440" bIns="45720" rtlCol="0" anchor="b">
            <a:normAutofit fontScale="90000"/>
          </a:bodyPr>
          <a:lstStyle/>
          <a:p>
            <a:r>
              <a:rPr lang="en-US" sz="4000" kern="1200" dirty="0" err="1">
                <a:solidFill>
                  <a:schemeClr val="tx1"/>
                </a:solidFill>
                <a:latin typeface="+mj-lt"/>
                <a:ea typeface="+mj-ea"/>
                <a:cs typeface="+mj-cs"/>
              </a:rPr>
              <a:t>Superintedent</a:t>
            </a:r>
            <a:endParaRPr lang="en-US" sz="4000" kern="1200" dirty="0">
              <a:solidFill>
                <a:schemeClr val="tx1"/>
              </a:solidFill>
              <a:latin typeface="+mj-lt"/>
              <a:ea typeface="+mj-ea"/>
              <a:cs typeface="+mj-cs"/>
            </a:endParaRPr>
          </a:p>
        </p:txBody>
      </p:sp>
      <p:sp>
        <p:nvSpPr>
          <p:cNvPr id="6" name="TextBox 5">
            <a:extLst>
              <a:ext uri="{FF2B5EF4-FFF2-40B4-BE49-F238E27FC236}">
                <a16:creationId xmlns:a16="http://schemas.microsoft.com/office/drawing/2014/main" id="{E4694CAA-03FA-939C-D52C-39A96571EE13}"/>
              </a:ext>
            </a:extLst>
          </p:cNvPr>
          <p:cNvSpPr txBox="1"/>
          <p:nvPr/>
        </p:nvSpPr>
        <p:spPr>
          <a:xfrm>
            <a:off x="1149716" y="1402080"/>
            <a:ext cx="7719963" cy="454152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2400" dirty="0"/>
              <a:t>Police Superintendents play a vital role in law enforcement, overseeing various divisions or departments within a police force.</a:t>
            </a:r>
          </a:p>
          <a:p>
            <a:pPr indent="-228600">
              <a:lnSpc>
                <a:spcPct val="90000"/>
              </a:lnSpc>
              <a:spcAft>
                <a:spcPts val="600"/>
              </a:spcAft>
              <a:buFont typeface="Arial" panose="020B0604020202020204" pitchFamily="34" charset="0"/>
              <a:buChar char="•"/>
            </a:pPr>
            <a:r>
              <a:rPr lang="en-US" sz="2400" dirty="0"/>
              <a:t>They are accountable for strategic planning, ensuring the efficient execution of policies, and coordinating operations.</a:t>
            </a:r>
          </a:p>
          <a:p>
            <a:pPr indent="-228600">
              <a:lnSpc>
                <a:spcPct val="90000"/>
              </a:lnSpc>
              <a:spcAft>
                <a:spcPts val="600"/>
              </a:spcAft>
              <a:buFont typeface="Arial" panose="020B0604020202020204" pitchFamily="34" charset="0"/>
              <a:buChar char="•"/>
            </a:pPr>
            <a:r>
              <a:rPr lang="en-US" sz="2400" dirty="0"/>
              <a:t>Superintendents actively participate in decision-making processes, aiming to uphold public safety and enforce the law.</a:t>
            </a:r>
          </a:p>
          <a:p>
            <a:pPr indent="-228600">
              <a:lnSpc>
                <a:spcPct val="90000"/>
              </a:lnSpc>
              <a:spcAft>
                <a:spcPts val="600"/>
              </a:spcAft>
              <a:buFont typeface="Arial" panose="020B0604020202020204" pitchFamily="34" charset="0"/>
              <a:buChar char="•"/>
            </a:pPr>
            <a:r>
              <a:rPr lang="en-US" sz="2400" dirty="0"/>
              <a:t>With a wider scope compared to lower-ranking officers, they contribute to formulating comprehensive policing strategies, with an emphasis on reducing crime and promoting community welfare</a:t>
            </a:r>
          </a:p>
        </p:txBody>
      </p:sp>
      <p:pic>
        <p:nvPicPr>
          <p:cNvPr id="4" name="Content Placeholder 3" descr="Shirt Epaulettes Epaulette ...">
            <a:extLst>
              <a:ext uri="{FF2B5EF4-FFF2-40B4-BE49-F238E27FC236}">
                <a16:creationId xmlns:a16="http://schemas.microsoft.com/office/drawing/2014/main" id="{E3E5A880-898E-93E4-B647-CF16114E7516}"/>
              </a:ext>
            </a:extLst>
          </p:cNvPr>
          <p:cNvPicPr>
            <a:picLocks noGrp="1" noChangeAspect="1"/>
          </p:cNvPicPr>
          <p:nvPr>
            <p:ph idx="1"/>
          </p:nvPr>
        </p:nvPicPr>
        <p:blipFill>
          <a:blip r:embed="rId2"/>
          <a:stretch>
            <a:fillRect/>
          </a:stretch>
        </p:blipFill>
        <p:spPr>
          <a:xfrm>
            <a:off x="9555480" y="806824"/>
            <a:ext cx="2377440" cy="5136776"/>
          </a:xfrm>
          <a:prstGeom prst="rect">
            <a:avLst/>
          </a:prstGeom>
        </p:spPr>
      </p:pic>
      <p:sp>
        <p:nvSpPr>
          <p:cNvPr id="21" name="Rectangle 2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112194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File:Chief Superintendant Epaulette.svg ...">
            <a:extLst>
              <a:ext uri="{FF2B5EF4-FFF2-40B4-BE49-F238E27FC236}">
                <a16:creationId xmlns:a16="http://schemas.microsoft.com/office/drawing/2014/main" id="{42BCF9B2-9814-B7B5-C5BC-89B3BEF3B86D}"/>
              </a:ext>
            </a:extLst>
          </p:cNvPr>
          <p:cNvPicPr>
            <a:picLocks noChangeAspect="1"/>
          </p:cNvPicPr>
          <p:nvPr/>
        </p:nvPicPr>
        <p:blipFill>
          <a:blip r:embed="rId2"/>
          <a:stretch>
            <a:fillRect/>
          </a:stretch>
        </p:blipFill>
        <p:spPr>
          <a:xfrm>
            <a:off x="9159240" y="520749"/>
            <a:ext cx="2667000" cy="564379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7" name="Arc 16">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DBC881B-EFBB-8D69-F44C-B149612D036D}"/>
              </a:ext>
            </a:extLst>
          </p:cNvPr>
          <p:cNvSpPr>
            <a:spLocks noGrp="1"/>
          </p:cNvSpPr>
          <p:nvPr>
            <p:ph type="title"/>
          </p:nvPr>
        </p:nvSpPr>
        <p:spPr>
          <a:xfrm>
            <a:off x="838201" y="479493"/>
            <a:ext cx="5257800" cy="1325563"/>
          </a:xfrm>
        </p:spPr>
        <p:txBody>
          <a:bodyPr>
            <a:normAutofit/>
          </a:bodyPr>
          <a:lstStyle/>
          <a:p>
            <a:r>
              <a:rPr lang="en-US"/>
              <a:t>Chief superintendent</a:t>
            </a:r>
          </a:p>
        </p:txBody>
      </p:sp>
      <p:sp>
        <p:nvSpPr>
          <p:cNvPr id="3" name="Content Placeholder 2">
            <a:extLst>
              <a:ext uri="{FF2B5EF4-FFF2-40B4-BE49-F238E27FC236}">
                <a16:creationId xmlns:a16="http://schemas.microsoft.com/office/drawing/2014/main" id="{5DA1442F-B17D-AED2-5362-4F248C3087A0}"/>
              </a:ext>
            </a:extLst>
          </p:cNvPr>
          <p:cNvSpPr>
            <a:spLocks noGrp="1"/>
          </p:cNvSpPr>
          <p:nvPr>
            <p:ph idx="1"/>
          </p:nvPr>
        </p:nvSpPr>
        <p:spPr>
          <a:xfrm>
            <a:off x="838200" y="1984443"/>
            <a:ext cx="8214359" cy="4192520"/>
          </a:xfrm>
        </p:spPr>
        <p:txBody>
          <a:bodyPr vert="horz" lIns="91440" tIns="45720" rIns="91440" bIns="45720" rtlCol="0">
            <a:normAutofit/>
          </a:bodyPr>
          <a:lstStyle/>
          <a:p>
            <a:r>
              <a:rPr lang="en-US" sz="2400" dirty="0">
                <a:ea typeface="+mn-lt"/>
                <a:cs typeface="+mn-lt"/>
              </a:rPr>
              <a:t>Police Chief Superintendents occupy senior positions, actively involved in strategic decision-making and frequently heading </a:t>
            </a:r>
            <a:r>
              <a:rPr lang="en-US" sz="2400" dirty="0" err="1">
                <a:ea typeface="+mn-lt"/>
                <a:cs typeface="+mn-lt"/>
              </a:rPr>
              <a:t>specialised</a:t>
            </a:r>
            <a:r>
              <a:rPr lang="en-US" sz="2400" dirty="0">
                <a:ea typeface="+mn-lt"/>
                <a:cs typeface="+mn-lt"/>
              </a:rPr>
              <a:t> units or departments.</a:t>
            </a:r>
            <a:endParaRPr lang="en-US" sz="2400" dirty="0"/>
          </a:p>
          <a:p>
            <a:r>
              <a:rPr lang="en-US" sz="2400" dirty="0">
                <a:ea typeface="+mn-lt"/>
                <a:cs typeface="+mn-lt"/>
              </a:rPr>
              <a:t>Their responsibilities include supervising intricate law enforcement operations, managing resources, and overseeing personnel.</a:t>
            </a:r>
            <a:endParaRPr lang="en-US" sz="2400" dirty="0"/>
          </a:p>
          <a:p>
            <a:r>
              <a:rPr lang="en-US" sz="2400" dirty="0">
                <a:ea typeface="+mn-lt"/>
                <a:cs typeface="+mn-lt"/>
              </a:rPr>
              <a:t>Chief Superintendents are central to shaping and executing </a:t>
            </a:r>
            <a:r>
              <a:rPr lang="en-US" sz="2400" dirty="0" err="1">
                <a:ea typeface="+mn-lt"/>
                <a:cs typeface="+mn-lt"/>
              </a:rPr>
              <a:t>organisational</a:t>
            </a:r>
            <a:r>
              <a:rPr lang="en-US" sz="2400" dirty="0">
                <a:ea typeface="+mn-lt"/>
                <a:cs typeface="+mn-lt"/>
              </a:rPr>
              <a:t> strategies aimed at improving public safety.</a:t>
            </a:r>
            <a:endParaRPr lang="en-US" sz="2400" dirty="0"/>
          </a:p>
          <a:p>
            <a:r>
              <a:rPr lang="en-US" sz="2400" dirty="0">
                <a:ea typeface="+mn-lt"/>
                <a:cs typeface="+mn-lt"/>
              </a:rPr>
              <a:t>They collaborate closely with other senior officers to devise effective policing strategies, ensuring the force operates smoothly and tackles evolving challenges.</a:t>
            </a:r>
            <a:endParaRPr lang="en-US" sz="2400" dirty="0"/>
          </a:p>
          <a:p>
            <a:endParaRPr lang="en-US" sz="1800" dirty="0"/>
          </a:p>
        </p:txBody>
      </p:sp>
    </p:spTree>
    <p:extLst>
      <p:ext uri="{BB962C8B-B14F-4D97-AF65-F5344CB8AC3E}">
        <p14:creationId xmlns:p14="http://schemas.microsoft.com/office/powerpoint/2010/main" val="281487112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Freeform: Shape 1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File:Assistant Chief Constable ...">
            <a:extLst>
              <a:ext uri="{FF2B5EF4-FFF2-40B4-BE49-F238E27FC236}">
                <a16:creationId xmlns:a16="http://schemas.microsoft.com/office/drawing/2014/main" id="{87234DD7-CAB7-BCFC-07E4-174560971F90}"/>
              </a:ext>
            </a:extLst>
          </p:cNvPr>
          <p:cNvPicPr>
            <a:picLocks noChangeAspect="1"/>
          </p:cNvPicPr>
          <p:nvPr/>
        </p:nvPicPr>
        <p:blipFill>
          <a:blip r:embed="rId2"/>
          <a:stretch>
            <a:fillRect/>
          </a:stretch>
        </p:blipFill>
        <p:spPr>
          <a:xfrm>
            <a:off x="10195560" y="520749"/>
            <a:ext cx="1996440" cy="564379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3" name="Arc 12">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5D7015-860F-B639-8D88-53D04B6512BE}"/>
              </a:ext>
            </a:extLst>
          </p:cNvPr>
          <p:cNvSpPr>
            <a:spLocks noGrp="1"/>
          </p:cNvSpPr>
          <p:nvPr>
            <p:ph type="title"/>
          </p:nvPr>
        </p:nvSpPr>
        <p:spPr>
          <a:xfrm>
            <a:off x="838201" y="479493"/>
            <a:ext cx="5257800" cy="1325563"/>
          </a:xfrm>
        </p:spPr>
        <p:txBody>
          <a:bodyPr>
            <a:normAutofit/>
          </a:bodyPr>
          <a:lstStyle/>
          <a:p>
            <a:r>
              <a:rPr lang="en-US"/>
              <a:t>Assistant chief constable</a:t>
            </a:r>
          </a:p>
        </p:txBody>
      </p:sp>
      <p:sp>
        <p:nvSpPr>
          <p:cNvPr id="3" name="Content Placeholder 2">
            <a:extLst>
              <a:ext uri="{FF2B5EF4-FFF2-40B4-BE49-F238E27FC236}">
                <a16:creationId xmlns:a16="http://schemas.microsoft.com/office/drawing/2014/main" id="{A295E8EE-A405-5292-86A4-54F4AF4A2853}"/>
              </a:ext>
            </a:extLst>
          </p:cNvPr>
          <p:cNvSpPr>
            <a:spLocks noGrp="1"/>
          </p:cNvSpPr>
          <p:nvPr>
            <p:ph idx="1"/>
          </p:nvPr>
        </p:nvSpPr>
        <p:spPr>
          <a:xfrm>
            <a:off x="838200" y="1984443"/>
            <a:ext cx="8427719" cy="4192520"/>
          </a:xfrm>
        </p:spPr>
        <p:txBody>
          <a:bodyPr vert="horz" lIns="91440" tIns="45720" rIns="91440" bIns="45720" rtlCol="0">
            <a:normAutofit fontScale="92500" lnSpcReduction="10000"/>
          </a:bodyPr>
          <a:lstStyle/>
          <a:p>
            <a:r>
              <a:rPr lang="en-US" sz="2400" dirty="0">
                <a:ea typeface="+mn-lt"/>
                <a:cs typeface="+mn-lt"/>
              </a:rPr>
              <a:t>Assistant Chief Constables (ACCs) play crucial roles within police forces, supporting the Chief Constable in managing overall operations.</a:t>
            </a:r>
            <a:endParaRPr lang="en-US" sz="2400" dirty="0"/>
          </a:p>
          <a:p>
            <a:r>
              <a:rPr lang="en-US" sz="2400" dirty="0">
                <a:ea typeface="+mn-lt"/>
                <a:cs typeface="+mn-lt"/>
              </a:rPr>
              <a:t>ACCs often assume specific portfolios or responsibilities, contributing to strategic planning and decision-making processes.</a:t>
            </a:r>
            <a:endParaRPr lang="en-US" sz="2400" dirty="0"/>
          </a:p>
          <a:p>
            <a:r>
              <a:rPr lang="en-US" sz="2400" dirty="0">
                <a:ea typeface="+mn-lt"/>
                <a:cs typeface="+mn-lt"/>
              </a:rPr>
              <a:t>Their duties encompass supervising and coordinating initiatives within their designated areas, addressing organizational challenges, and ensuring effective policing.</a:t>
            </a:r>
            <a:endParaRPr lang="en-US" sz="2400" dirty="0"/>
          </a:p>
          <a:p>
            <a:r>
              <a:rPr lang="en-US" sz="2400" dirty="0">
                <a:ea typeface="+mn-lt"/>
                <a:cs typeface="+mn-lt"/>
              </a:rPr>
              <a:t>ACCs are essential in devising and implementing policies aimed at enhancing public safety.</a:t>
            </a:r>
            <a:endParaRPr lang="en-US" sz="2400" dirty="0"/>
          </a:p>
          <a:p>
            <a:r>
              <a:rPr lang="en-US" sz="2400" dirty="0">
                <a:ea typeface="+mn-lt"/>
                <a:cs typeface="+mn-lt"/>
              </a:rPr>
              <a:t>They collaborate with other senior officers, offering leadership and guidance to accomplish the force’s objectives while nurturing community engagement and trust.</a:t>
            </a:r>
            <a:endParaRPr lang="en-US" sz="2400" dirty="0"/>
          </a:p>
          <a:p>
            <a:endParaRPr lang="en-US" sz="1500" dirty="0"/>
          </a:p>
        </p:txBody>
      </p:sp>
    </p:spTree>
    <p:extLst>
      <p:ext uri="{BB962C8B-B14F-4D97-AF65-F5344CB8AC3E}">
        <p14:creationId xmlns:p14="http://schemas.microsoft.com/office/powerpoint/2010/main" val="103651671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Freeform: Shape 1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File:Deputy Chief Constable.svg ...">
            <a:extLst>
              <a:ext uri="{FF2B5EF4-FFF2-40B4-BE49-F238E27FC236}">
                <a16:creationId xmlns:a16="http://schemas.microsoft.com/office/drawing/2014/main" id="{D166B83C-B157-C7E3-6359-473C6B2667BC}"/>
              </a:ext>
            </a:extLst>
          </p:cNvPr>
          <p:cNvPicPr>
            <a:picLocks noChangeAspect="1"/>
          </p:cNvPicPr>
          <p:nvPr/>
        </p:nvPicPr>
        <p:blipFill>
          <a:blip r:embed="rId2"/>
          <a:stretch>
            <a:fillRect/>
          </a:stretch>
        </p:blipFill>
        <p:spPr>
          <a:xfrm>
            <a:off x="9235440" y="520749"/>
            <a:ext cx="2453640" cy="564379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3" name="Arc 12">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D94B61D-11D4-02C9-A82C-20DFE17D9E40}"/>
              </a:ext>
            </a:extLst>
          </p:cNvPr>
          <p:cNvSpPr>
            <a:spLocks noGrp="1"/>
          </p:cNvSpPr>
          <p:nvPr>
            <p:ph type="title"/>
          </p:nvPr>
        </p:nvSpPr>
        <p:spPr>
          <a:xfrm>
            <a:off x="838201" y="479493"/>
            <a:ext cx="5257800" cy="1325563"/>
          </a:xfrm>
        </p:spPr>
        <p:txBody>
          <a:bodyPr>
            <a:normAutofit/>
          </a:bodyPr>
          <a:lstStyle/>
          <a:p>
            <a:r>
              <a:rPr lang="en-US"/>
              <a:t>Deputy chief constable</a:t>
            </a:r>
          </a:p>
        </p:txBody>
      </p:sp>
      <p:sp>
        <p:nvSpPr>
          <p:cNvPr id="3" name="Content Placeholder 2">
            <a:extLst>
              <a:ext uri="{FF2B5EF4-FFF2-40B4-BE49-F238E27FC236}">
                <a16:creationId xmlns:a16="http://schemas.microsoft.com/office/drawing/2014/main" id="{226EC695-DBFA-7722-AC27-0A007FD9DDD1}"/>
              </a:ext>
            </a:extLst>
          </p:cNvPr>
          <p:cNvSpPr>
            <a:spLocks noGrp="1"/>
          </p:cNvSpPr>
          <p:nvPr>
            <p:ph idx="1"/>
          </p:nvPr>
        </p:nvSpPr>
        <p:spPr>
          <a:xfrm>
            <a:off x="838200" y="1984443"/>
            <a:ext cx="7421879" cy="4192520"/>
          </a:xfrm>
        </p:spPr>
        <p:txBody>
          <a:bodyPr vert="horz" lIns="91440" tIns="45720" rIns="91440" bIns="45720" rtlCol="0">
            <a:normAutofit/>
          </a:bodyPr>
          <a:lstStyle/>
          <a:p>
            <a:r>
              <a:rPr lang="en-US" sz="1800" dirty="0">
                <a:ea typeface="+mn-lt"/>
                <a:cs typeface="+mn-lt"/>
              </a:rPr>
              <a:t>Deputy Chief Constables (DCCs) serve as the second-in-command within a police force, working closely alongside the Chief Constable.</a:t>
            </a:r>
            <a:endParaRPr lang="en-US" sz="1800" dirty="0"/>
          </a:p>
          <a:p>
            <a:r>
              <a:rPr lang="en-US" sz="1800" dirty="0">
                <a:ea typeface="+mn-lt"/>
                <a:cs typeface="+mn-lt"/>
              </a:rPr>
              <a:t>DCCs play a crucial role in shaping and implementing the force’s strategic vision.</a:t>
            </a:r>
            <a:endParaRPr lang="en-US" sz="1800" dirty="0"/>
          </a:p>
          <a:p>
            <a:r>
              <a:rPr lang="en-US" sz="1800" dirty="0">
                <a:ea typeface="+mn-lt"/>
                <a:cs typeface="+mn-lt"/>
              </a:rPr>
              <a:t>Their responsibilities include overseeing various departments, efficiently managing resources, and ensuring operational effectiveness.</a:t>
            </a:r>
            <a:endParaRPr lang="en-US" sz="1800" dirty="0"/>
          </a:p>
          <a:p>
            <a:r>
              <a:rPr lang="en-US" sz="1800" dirty="0">
                <a:ea typeface="+mn-lt"/>
                <a:cs typeface="+mn-lt"/>
              </a:rPr>
              <a:t>DCCs actively participate in decision-making processes, offering leadership and guidance to senior officers.</a:t>
            </a:r>
            <a:endParaRPr lang="en-US" sz="1800" dirty="0"/>
          </a:p>
          <a:p>
            <a:r>
              <a:rPr lang="en-US" sz="1800" dirty="0">
                <a:ea typeface="+mn-lt"/>
                <a:cs typeface="+mn-lt"/>
              </a:rPr>
              <a:t>They represent the force in important engagements, fostering collaboration with external partners.</a:t>
            </a:r>
            <a:endParaRPr lang="en-US" sz="1800" dirty="0"/>
          </a:p>
          <a:p>
            <a:r>
              <a:rPr lang="en-US" sz="1800" dirty="0">
                <a:ea typeface="+mn-lt"/>
                <a:cs typeface="+mn-lt"/>
              </a:rPr>
              <a:t>Moreover, DCCs may step into the Chief Constable’s role when necessary, highlighting their pivotal role in maintaining the overall functionality and success of the police force.</a:t>
            </a:r>
            <a:endParaRPr lang="en-US" sz="1800" dirty="0"/>
          </a:p>
          <a:p>
            <a:endParaRPr lang="en-US" sz="1500" dirty="0"/>
          </a:p>
        </p:txBody>
      </p:sp>
    </p:spTree>
    <p:extLst>
      <p:ext uri="{BB962C8B-B14F-4D97-AF65-F5344CB8AC3E}">
        <p14:creationId xmlns:p14="http://schemas.microsoft.com/office/powerpoint/2010/main" val="129782016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Freeform: Shape 1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File:Chief Constable Epaulette.svg ...">
            <a:extLst>
              <a:ext uri="{FF2B5EF4-FFF2-40B4-BE49-F238E27FC236}">
                <a16:creationId xmlns:a16="http://schemas.microsoft.com/office/drawing/2014/main" id="{8AC4739F-62DC-931A-7D83-120FDC7593D4}"/>
              </a:ext>
            </a:extLst>
          </p:cNvPr>
          <p:cNvPicPr>
            <a:picLocks noChangeAspect="1"/>
          </p:cNvPicPr>
          <p:nvPr/>
        </p:nvPicPr>
        <p:blipFill>
          <a:blip r:embed="rId2"/>
          <a:stretch>
            <a:fillRect/>
          </a:stretch>
        </p:blipFill>
        <p:spPr>
          <a:xfrm>
            <a:off x="9859850" y="520749"/>
            <a:ext cx="2088310" cy="564379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3" name="Arc 12">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5D6E7EE-9BC8-750C-5C32-685D4A03E19D}"/>
              </a:ext>
            </a:extLst>
          </p:cNvPr>
          <p:cNvSpPr>
            <a:spLocks noGrp="1"/>
          </p:cNvSpPr>
          <p:nvPr>
            <p:ph type="title"/>
          </p:nvPr>
        </p:nvSpPr>
        <p:spPr>
          <a:xfrm>
            <a:off x="838201" y="479493"/>
            <a:ext cx="5257800" cy="1325563"/>
          </a:xfrm>
        </p:spPr>
        <p:txBody>
          <a:bodyPr>
            <a:normAutofit/>
          </a:bodyPr>
          <a:lstStyle/>
          <a:p>
            <a:r>
              <a:rPr lang="en-US"/>
              <a:t>Chief constable</a:t>
            </a:r>
          </a:p>
        </p:txBody>
      </p:sp>
      <p:sp>
        <p:nvSpPr>
          <p:cNvPr id="3" name="Content Placeholder 2">
            <a:extLst>
              <a:ext uri="{FF2B5EF4-FFF2-40B4-BE49-F238E27FC236}">
                <a16:creationId xmlns:a16="http://schemas.microsoft.com/office/drawing/2014/main" id="{DE06A0CE-6953-4816-F84D-6FBB5DBCE60E}"/>
              </a:ext>
            </a:extLst>
          </p:cNvPr>
          <p:cNvSpPr>
            <a:spLocks noGrp="1"/>
          </p:cNvSpPr>
          <p:nvPr>
            <p:ph idx="1"/>
          </p:nvPr>
        </p:nvSpPr>
        <p:spPr>
          <a:xfrm>
            <a:off x="838200" y="1984443"/>
            <a:ext cx="8777809" cy="4192520"/>
          </a:xfrm>
        </p:spPr>
        <p:txBody>
          <a:bodyPr vert="horz" lIns="91440" tIns="45720" rIns="91440" bIns="45720" rtlCol="0" anchor="t">
            <a:normAutofit fontScale="92500" lnSpcReduction="10000"/>
          </a:bodyPr>
          <a:lstStyle/>
          <a:p>
            <a:r>
              <a:rPr lang="en-US" sz="2400" dirty="0">
                <a:ea typeface="+mn-lt"/>
                <a:cs typeface="+mn-lt"/>
              </a:rPr>
              <a:t>The Chief Constable holds the highest position in the British police force, entrusted with the overall leadership and direction of the entire </a:t>
            </a:r>
            <a:r>
              <a:rPr lang="en-US" sz="2400" dirty="0" err="1">
                <a:ea typeface="+mn-lt"/>
                <a:cs typeface="+mn-lt"/>
              </a:rPr>
              <a:t>organisation</a:t>
            </a:r>
            <a:r>
              <a:rPr lang="en-US" sz="2400" dirty="0">
                <a:ea typeface="+mn-lt"/>
                <a:cs typeface="+mn-lt"/>
              </a:rPr>
              <a:t>.</a:t>
            </a:r>
            <a:endParaRPr lang="en-US" sz="2400" dirty="0"/>
          </a:p>
          <a:p>
            <a:r>
              <a:rPr lang="en-US" sz="2400" dirty="0">
                <a:ea typeface="+mn-lt"/>
                <a:cs typeface="+mn-lt"/>
              </a:rPr>
              <a:t>Their responsibilities include strategic planning, policy development, and decision-making on critical matters.</a:t>
            </a:r>
            <a:endParaRPr lang="en-US" sz="2400" dirty="0"/>
          </a:p>
          <a:p>
            <a:r>
              <a:rPr lang="en-US" sz="2400" dirty="0">
                <a:ea typeface="+mn-lt"/>
                <a:cs typeface="+mn-lt"/>
              </a:rPr>
              <a:t>Chief Constables are accountable for shaping the force’s vision, upholding public trust, and efficiently allocating resources.</a:t>
            </a:r>
            <a:endParaRPr lang="en-US" sz="2400" dirty="0"/>
          </a:p>
          <a:p>
            <a:r>
              <a:rPr lang="en-US" sz="2400" dirty="0">
                <a:ea typeface="+mn-lt"/>
                <a:cs typeface="+mn-lt"/>
              </a:rPr>
              <a:t>They engage with external stakeholders, represent the force in significant forums, and spearhead initiatives to improve community safety.</a:t>
            </a:r>
            <a:endParaRPr lang="en-US" sz="2400" dirty="0"/>
          </a:p>
          <a:p>
            <a:r>
              <a:rPr lang="en-US" sz="2400" dirty="0">
                <a:ea typeface="+mn-lt"/>
                <a:cs typeface="+mn-lt"/>
              </a:rPr>
              <a:t>Chief Constables offer guidance to senior officers, establish </a:t>
            </a:r>
            <a:r>
              <a:rPr lang="en-US" sz="2400" dirty="0" err="1">
                <a:ea typeface="+mn-lt"/>
                <a:cs typeface="+mn-lt"/>
              </a:rPr>
              <a:t>organisational</a:t>
            </a:r>
            <a:r>
              <a:rPr lang="en-US" sz="2400" dirty="0">
                <a:ea typeface="+mn-lt"/>
                <a:cs typeface="+mn-lt"/>
              </a:rPr>
              <a:t> priorities, and navigate the force through complex challenges, playing a central role in shaping the policing landscape.</a:t>
            </a:r>
            <a:endParaRPr lang="en-US" sz="2400" dirty="0"/>
          </a:p>
          <a:p>
            <a:endParaRPr lang="en-US" sz="1500" dirty="0"/>
          </a:p>
        </p:txBody>
      </p:sp>
    </p:spTree>
    <p:extLst>
      <p:ext uri="{BB962C8B-B14F-4D97-AF65-F5344CB8AC3E}">
        <p14:creationId xmlns:p14="http://schemas.microsoft.com/office/powerpoint/2010/main" val="51587797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Freeform: Shape 1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Metropolitan Police - Wikipedia">
            <a:extLst>
              <a:ext uri="{FF2B5EF4-FFF2-40B4-BE49-F238E27FC236}">
                <a16:creationId xmlns:a16="http://schemas.microsoft.com/office/drawing/2014/main" id="{6CDDC88A-4F70-9485-9A70-72169CFDC910}"/>
              </a:ext>
            </a:extLst>
          </p:cNvPr>
          <p:cNvPicPr>
            <a:picLocks noChangeAspect="1"/>
          </p:cNvPicPr>
          <p:nvPr/>
        </p:nvPicPr>
        <p:blipFill>
          <a:blip r:embed="rId2"/>
          <a:stretch>
            <a:fillRect/>
          </a:stretch>
        </p:blipFill>
        <p:spPr>
          <a:xfrm>
            <a:off x="6541053" y="538531"/>
            <a:ext cx="4777381" cy="560822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3" name="Arc 12">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AD94A83-610D-1111-B68D-35CBB4454205}"/>
              </a:ext>
            </a:extLst>
          </p:cNvPr>
          <p:cNvSpPr>
            <a:spLocks noGrp="1"/>
          </p:cNvSpPr>
          <p:nvPr>
            <p:ph type="title"/>
          </p:nvPr>
        </p:nvSpPr>
        <p:spPr>
          <a:xfrm>
            <a:off x="838201" y="479493"/>
            <a:ext cx="5257800" cy="1325563"/>
          </a:xfrm>
        </p:spPr>
        <p:txBody>
          <a:bodyPr>
            <a:normAutofit/>
          </a:bodyPr>
          <a:lstStyle/>
          <a:p>
            <a:r>
              <a:rPr lang="en-US"/>
              <a:t>Metropolitan Police Service </a:t>
            </a:r>
          </a:p>
        </p:txBody>
      </p:sp>
      <p:sp>
        <p:nvSpPr>
          <p:cNvPr id="3" name="Content Placeholder 2">
            <a:extLst>
              <a:ext uri="{FF2B5EF4-FFF2-40B4-BE49-F238E27FC236}">
                <a16:creationId xmlns:a16="http://schemas.microsoft.com/office/drawing/2014/main" id="{82669F25-FB1E-0B55-C8C8-CCC9FC9112FA}"/>
              </a:ext>
            </a:extLst>
          </p:cNvPr>
          <p:cNvSpPr>
            <a:spLocks noGrp="1"/>
          </p:cNvSpPr>
          <p:nvPr>
            <p:ph idx="1"/>
          </p:nvPr>
        </p:nvSpPr>
        <p:spPr>
          <a:xfrm>
            <a:off x="838201" y="1984443"/>
            <a:ext cx="5257800" cy="4192520"/>
          </a:xfrm>
        </p:spPr>
        <p:txBody>
          <a:bodyPr vert="horz" lIns="91440" tIns="45720" rIns="91440" bIns="45720" rtlCol="0">
            <a:normAutofit/>
          </a:bodyPr>
          <a:lstStyle/>
          <a:p>
            <a:pPr marL="0" indent="0">
              <a:buNone/>
            </a:pPr>
            <a:r>
              <a:rPr lang="en-US"/>
              <a:t>Roles are the same until after promotion from Chief Superintendent:-</a:t>
            </a:r>
          </a:p>
          <a:p>
            <a:r>
              <a:rPr lang="en-US"/>
              <a:t>Commander</a:t>
            </a:r>
          </a:p>
          <a:p>
            <a:r>
              <a:rPr lang="en-US"/>
              <a:t>Deputy Assistant commissioner</a:t>
            </a:r>
          </a:p>
          <a:p>
            <a:r>
              <a:rPr lang="en-US"/>
              <a:t>Assistant Commissioner</a:t>
            </a:r>
          </a:p>
          <a:p>
            <a:r>
              <a:rPr lang="en-US"/>
              <a:t>Deputy Commissioner</a:t>
            </a:r>
          </a:p>
          <a:p>
            <a:r>
              <a:rPr lang="en-US"/>
              <a:t>Commissioner</a:t>
            </a:r>
          </a:p>
        </p:txBody>
      </p:sp>
    </p:spTree>
    <p:extLst>
      <p:ext uri="{BB962C8B-B14F-4D97-AF65-F5344CB8AC3E}">
        <p14:creationId xmlns:p14="http://schemas.microsoft.com/office/powerpoint/2010/main" val="112751591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265DB2-A3F4-278D-552E-20703D701015}"/>
              </a:ext>
            </a:extLst>
          </p:cNvPr>
          <p:cNvSpPr>
            <a:spLocks noGrp="1"/>
          </p:cNvSpPr>
          <p:nvPr>
            <p:ph type="title"/>
          </p:nvPr>
        </p:nvSpPr>
        <p:spPr>
          <a:xfrm>
            <a:off x="793662" y="386930"/>
            <a:ext cx="10066122" cy="1298448"/>
          </a:xfrm>
        </p:spPr>
        <p:txBody>
          <a:bodyPr anchor="b">
            <a:normAutofit/>
          </a:bodyPr>
          <a:lstStyle/>
          <a:p>
            <a:r>
              <a:rPr lang="en-US" sz="4800"/>
              <a:t>Policing by consent</a:t>
            </a:r>
          </a:p>
        </p:txBody>
      </p:sp>
      <p:sp>
        <p:nvSpPr>
          <p:cNvPr id="17" name="Rectangle 1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ntent Placeholder 11">
            <a:extLst>
              <a:ext uri="{FF2B5EF4-FFF2-40B4-BE49-F238E27FC236}">
                <a16:creationId xmlns:a16="http://schemas.microsoft.com/office/drawing/2014/main" id="{133297A0-04E7-47F7-2B6F-FA665557994C}"/>
              </a:ext>
            </a:extLst>
          </p:cNvPr>
          <p:cNvSpPr>
            <a:spLocks noGrp="1"/>
          </p:cNvSpPr>
          <p:nvPr>
            <p:ph idx="1"/>
          </p:nvPr>
        </p:nvSpPr>
        <p:spPr>
          <a:xfrm>
            <a:off x="793661" y="2599509"/>
            <a:ext cx="4530898" cy="3639450"/>
          </a:xfrm>
        </p:spPr>
        <p:txBody>
          <a:bodyPr anchor="ctr">
            <a:normAutofit/>
          </a:bodyPr>
          <a:lstStyle/>
          <a:p>
            <a:endParaRPr lang="en-US" sz="2000"/>
          </a:p>
        </p:txBody>
      </p:sp>
      <p:pic>
        <p:nvPicPr>
          <p:cNvPr id="8" name="Content Placeholder 7" descr="Policing by Consent — Abolitionist Futures">
            <a:extLst>
              <a:ext uri="{FF2B5EF4-FFF2-40B4-BE49-F238E27FC236}">
                <a16:creationId xmlns:a16="http://schemas.microsoft.com/office/drawing/2014/main" id="{978EFBF8-E680-D84D-E198-DA4640032497}"/>
              </a:ext>
            </a:extLst>
          </p:cNvPr>
          <p:cNvPicPr>
            <a:picLocks noChangeAspect="1"/>
          </p:cNvPicPr>
          <p:nvPr/>
        </p:nvPicPr>
        <p:blipFill>
          <a:blip r:embed="rId2"/>
          <a:stretch>
            <a:fillRect/>
          </a:stretch>
        </p:blipFill>
        <p:spPr>
          <a:xfrm>
            <a:off x="5911532" y="3158836"/>
            <a:ext cx="5150277" cy="2365081"/>
          </a:xfrm>
          <a:prstGeom prst="rect">
            <a:avLst/>
          </a:prstGeom>
        </p:spPr>
      </p:pic>
      <p:sp>
        <p:nvSpPr>
          <p:cNvPr id="21" name="Rectangle 2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8256287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761108-FD2B-2B69-1F24-4D3A40EF226E}"/>
              </a:ext>
            </a:extLst>
          </p:cNvPr>
          <p:cNvSpPr>
            <a:spLocks noGrp="1"/>
          </p:cNvSpPr>
          <p:nvPr>
            <p:ph type="title"/>
          </p:nvPr>
        </p:nvSpPr>
        <p:spPr>
          <a:xfrm>
            <a:off x="1043631" y="809898"/>
            <a:ext cx="9942716" cy="1554480"/>
          </a:xfrm>
        </p:spPr>
        <p:txBody>
          <a:bodyPr anchor="ctr">
            <a:normAutofit/>
          </a:bodyPr>
          <a:lstStyle/>
          <a:p>
            <a:r>
              <a:rPr lang="en-US" sz="4800"/>
              <a:t>Social and historical context</a:t>
            </a:r>
          </a:p>
        </p:txBody>
      </p:sp>
      <p:sp>
        <p:nvSpPr>
          <p:cNvPr id="3" name="Content Placeholder 2">
            <a:extLst>
              <a:ext uri="{FF2B5EF4-FFF2-40B4-BE49-F238E27FC236}">
                <a16:creationId xmlns:a16="http://schemas.microsoft.com/office/drawing/2014/main" id="{6E1A78C3-E069-93BF-7C3B-9ABF1EC3444D}"/>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1900"/>
              <a:t>Derived from Sir Robert Peels principles</a:t>
            </a:r>
          </a:p>
          <a:p>
            <a:r>
              <a:rPr lang="en-US" sz="1900"/>
              <a:t>Policing by consent relies on the trust and confidence that the public has on the police</a:t>
            </a:r>
          </a:p>
          <a:p>
            <a:r>
              <a:rPr lang="en-US" sz="1900"/>
              <a:t>Derives from the consent and cooperation from the public they serve, as a pose to the state</a:t>
            </a:r>
          </a:p>
          <a:p>
            <a:r>
              <a:rPr lang="en-US" sz="1900"/>
              <a:t>It does not mean consent of an individual</a:t>
            </a:r>
          </a:p>
          <a:p>
            <a:r>
              <a:rPr lang="en-US" sz="1900"/>
              <a:t>No individual can choose to withdraw their consent from the police, or from a law</a:t>
            </a:r>
          </a:p>
          <a:p>
            <a:pPr marL="0" indent="0">
              <a:buNone/>
            </a:pPr>
            <a:endParaRPr lang="en-US" sz="1900"/>
          </a:p>
          <a:p>
            <a:pPr marL="0" indent="0">
              <a:buNone/>
            </a:pPr>
            <a:endParaRPr lang="en-US" sz="1900"/>
          </a:p>
          <a:p>
            <a:pPr marL="0" indent="0">
              <a:buNone/>
            </a:pPr>
            <a:r>
              <a:rPr lang="en-US" sz="1900"/>
              <a:t>When can this be undermined?</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341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07D04E-BF3A-9494-2D8C-9D76D7775593}"/>
              </a:ext>
            </a:extLst>
          </p:cNvPr>
          <p:cNvSpPr>
            <a:spLocks noGrp="1"/>
          </p:cNvSpPr>
          <p:nvPr>
            <p:ph type="title"/>
          </p:nvPr>
        </p:nvSpPr>
        <p:spPr>
          <a:xfrm>
            <a:off x="630936" y="640080"/>
            <a:ext cx="4818888" cy="1481328"/>
          </a:xfrm>
        </p:spPr>
        <p:txBody>
          <a:bodyPr anchor="b">
            <a:normAutofit/>
          </a:bodyPr>
          <a:lstStyle/>
          <a:p>
            <a:r>
              <a:rPr lang="en-US" sz="4200"/>
              <a:t>Constitutional position of the police</a:t>
            </a:r>
          </a:p>
        </p:txBody>
      </p:sp>
      <p:sp>
        <p:nvSpPr>
          <p:cNvPr id="2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3AEA46-72E7-3A37-B06A-6B45F27D413A}"/>
              </a:ext>
            </a:extLst>
          </p:cNvPr>
          <p:cNvSpPr>
            <a:spLocks noGrp="1"/>
          </p:cNvSpPr>
          <p:nvPr>
            <p:ph idx="1"/>
          </p:nvPr>
        </p:nvSpPr>
        <p:spPr>
          <a:xfrm>
            <a:off x="630936" y="2660904"/>
            <a:ext cx="4818888" cy="3547872"/>
          </a:xfrm>
        </p:spPr>
        <p:txBody>
          <a:bodyPr vert="horz" lIns="91440" tIns="45720" rIns="91440" bIns="45720" rtlCol="0" anchor="t">
            <a:normAutofit/>
          </a:bodyPr>
          <a:lstStyle/>
          <a:p>
            <a:r>
              <a:rPr lang="en-US" sz="2200"/>
              <a:t>Accountability- in order to gain public approval of their existence, actions and behaviour.</a:t>
            </a:r>
          </a:p>
          <a:p>
            <a:r>
              <a:rPr lang="en-US" sz="2200"/>
              <a:t>Code of Ethics and Professional Standards</a:t>
            </a:r>
          </a:p>
          <a:p>
            <a:endParaRPr lang="en-US" sz="2200"/>
          </a:p>
        </p:txBody>
      </p:sp>
      <p:pic>
        <p:nvPicPr>
          <p:cNvPr id="4" name="Picture 3" descr="A blue and white poster with text and icons&#10;&#10;Description automatically generated">
            <a:extLst>
              <a:ext uri="{FF2B5EF4-FFF2-40B4-BE49-F238E27FC236}">
                <a16:creationId xmlns:a16="http://schemas.microsoft.com/office/drawing/2014/main" id="{0A9B3BAC-9928-1F5C-C26D-BFC92C0E5864}"/>
              </a:ext>
            </a:extLst>
          </p:cNvPr>
          <p:cNvPicPr>
            <a:picLocks noChangeAspect="1"/>
          </p:cNvPicPr>
          <p:nvPr/>
        </p:nvPicPr>
        <p:blipFill>
          <a:blip r:embed="rId2"/>
          <a:stretch>
            <a:fillRect/>
          </a:stretch>
        </p:blipFill>
        <p:spPr>
          <a:xfrm>
            <a:off x="6099048" y="1491066"/>
            <a:ext cx="5458968" cy="3875867"/>
          </a:xfrm>
          <a:prstGeom prst="rect">
            <a:avLst/>
          </a:prstGeom>
        </p:spPr>
      </p:pic>
    </p:spTree>
    <p:extLst>
      <p:ext uri="{BB962C8B-B14F-4D97-AF65-F5344CB8AC3E}">
        <p14:creationId xmlns:p14="http://schemas.microsoft.com/office/powerpoint/2010/main" val="33224835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747B49-97EB-EA60-5315-CEE394D57E00}"/>
              </a:ext>
            </a:extLst>
          </p:cNvPr>
          <p:cNvSpPr>
            <a:spLocks noGrp="1"/>
          </p:cNvSpPr>
          <p:nvPr>
            <p:ph type="title"/>
          </p:nvPr>
        </p:nvSpPr>
        <p:spPr>
          <a:xfrm>
            <a:off x="1043631" y="809898"/>
            <a:ext cx="9942716" cy="1554480"/>
          </a:xfrm>
        </p:spPr>
        <p:txBody>
          <a:bodyPr anchor="ctr">
            <a:normAutofit/>
          </a:bodyPr>
          <a:lstStyle/>
          <a:p>
            <a:r>
              <a:rPr lang="en-US" sz="4800"/>
              <a:t>Evidence for police legitimacy</a:t>
            </a:r>
          </a:p>
        </p:txBody>
      </p:sp>
      <p:sp>
        <p:nvSpPr>
          <p:cNvPr id="3" name="Content Placeholder 2">
            <a:extLst>
              <a:ext uri="{FF2B5EF4-FFF2-40B4-BE49-F238E27FC236}">
                <a16:creationId xmlns:a16="http://schemas.microsoft.com/office/drawing/2014/main" id="{95D43897-7060-DF6B-D27B-27B56286839E}"/>
              </a:ext>
            </a:extLst>
          </p:cNvPr>
          <p:cNvSpPr>
            <a:spLocks noGrp="1"/>
          </p:cNvSpPr>
          <p:nvPr>
            <p:ph idx="1"/>
          </p:nvPr>
        </p:nvSpPr>
        <p:spPr>
          <a:xfrm>
            <a:off x="1045028" y="2364378"/>
            <a:ext cx="9941319" cy="3777802"/>
          </a:xfrm>
        </p:spPr>
        <p:txBody>
          <a:bodyPr vert="horz" lIns="91440" tIns="45720" rIns="91440" bIns="45720" rtlCol="0" anchor="ctr">
            <a:normAutofit/>
          </a:bodyPr>
          <a:lstStyle/>
          <a:p>
            <a:r>
              <a:rPr lang="en-US" sz="1900" dirty="0">
                <a:ea typeface="+mn-lt"/>
                <a:cs typeface="+mn-lt"/>
              </a:rPr>
              <a:t>Police legitimacy is created when the public perceive the police to be effective and, more importantly, fair. </a:t>
            </a:r>
          </a:p>
          <a:p>
            <a:r>
              <a:rPr lang="en-US" sz="1900" dirty="0">
                <a:ea typeface="+mn-lt"/>
                <a:cs typeface="+mn-lt"/>
              </a:rPr>
              <a:t>The legitimacy of the police is central to public willingness to cooperate with the police and not break the law. </a:t>
            </a:r>
          </a:p>
          <a:p>
            <a:r>
              <a:rPr lang="en-US" sz="1900" dirty="0">
                <a:ea typeface="+mn-lt"/>
                <a:cs typeface="+mn-lt"/>
              </a:rPr>
              <a:t>The threat of punishment is not shown to have any influence on willingness to comply with the police and the law. Perceptions of police legitimacy and personal morality (one’s sense of right and wrong) are far more important. </a:t>
            </a:r>
          </a:p>
          <a:p>
            <a:r>
              <a:rPr lang="en-US" sz="1900" dirty="0">
                <a:ea typeface="+mn-lt"/>
                <a:cs typeface="+mn-lt"/>
              </a:rPr>
              <a:t>Legitimacy of the police Personal morality (sense of right and wrong) Perceived risk of sanction Willingness to cooperate with the police and not break the law (Police Now, 2020)</a:t>
            </a:r>
            <a:endParaRPr lang="en-US" sz="19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77977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4" name="Rectangle 1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693F24B8-7060-199D-CC22-C8B88EA9ACBA}"/>
              </a:ext>
            </a:extLst>
          </p:cNvPr>
          <p:cNvSpPr>
            <a:spLocks noGrp="1"/>
          </p:cNvSpPr>
          <p:nvPr>
            <p:ph type="title"/>
          </p:nvPr>
        </p:nvSpPr>
        <p:spPr>
          <a:xfrm>
            <a:off x="1043631" y="809898"/>
            <a:ext cx="10173010" cy="1554480"/>
          </a:xfrm>
        </p:spPr>
        <p:txBody>
          <a:bodyPr anchor="ctr">
            <a:normAutofit/>
          </a:bodyPr>
          <a:lstStyle/>
          <a:p>
            <a:r>
              <a:rPr lang="en-US" sz="4800"/>
              <a:t>What is procedural justice?</a:t>
            </a:r>
          </a:p>
        </p:txBody>
      </p:sp>
      <p:cxnSp>
        <p:nvCxnSpPr>
          <p:cNvPr id="20" name="Straight Connector 1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7" name="Content Placeholder 2">
            <a:extLst>
              <a:ext uri="{FF2B5EF4-FFF2-40B4-BE49-F238E27FC236}">
                <a16:creationId xmlns:a16="http://schemas.microsoft.com/office/drawing/2014/main" id="{79262DAE-9FD9-6C07-3F54-139F3C899BE7}"/>
              </a:ext>
            </a:extLst>
          </p:cNvPr>
          <p:cNvGraphicFramePr>
            <a:graphicFrameLocks noGrp="1"/>
          </p:cNvGraphicFramePr>
          <p:nvPr>
            <p:ph idx="1"/>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923384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D11EF0-5A4A-10BC-921F-54218FBF5420}"/>
              </a:ext>
            </a:extLst>
          </p:cNvPr>
          <p:cNvSpPr>
            <a:spLocks noGrp="1"/>
          </p:cNvSpPr>
          <p:nvPr>
            <p:ph type="title"/>
          </p:nvPr>
        </p:nvSpPr>
        <p:spPr>
          <a:xfrm>
            <a:off x="1043631" y="809898"/>
            <a:ext cx="9942716" cy="1554480"/>
          </a:xfrm>
        </p:spPr>
        <p:txBody>
          <a:bodyPr anchor="ctr">
            <a:normAutofit/>
          </a:bodyPr>
          <a:lstStyle/>
          <a:p>
            <a:r>
              <a:rPr lang="en-US" sz="4800"/>
              <a:t>Why is procedural justice important?</a:t>
            </a:r>
          </a:p>
        </p:txBody>
      </p:sp>
      <p:sp>
        <p:nvSpPr>
          <p:cNvPr id="3" name="Content Placeholder 2">
            <a:extLst>
              <a:ext uri="{FF2B5EF4-FFF2-40B4-BE49-F238E27FC236}">
                <a16:creationId xmlns:a16="http://schemas.microsoft.com/office/drawing/2014/main" id="{40797B89-C091-13B7-33FF-5F6C20DFABDA}"/>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2400">
                <a:ea typeface="+mn-lt"/>
                <a:cs typeface="+mn-lt"/>
              </a:rPr>
              <a:t>Evidence suggests that when members of the public perceive their interaction with officers to be procedurally just – that is they feel that they have been treated with dignity and respect – they are more likely to view the police as legitimate. What impact does this have on policing?</a:t>
            </a:r>
          </a:p>
          <a:p>
            <a:endParaRPr lang="en-US" sz="2400">
              <a:ea typeface="+mn-lt"/>
              <a:cs typeface="+mn-lt"/>
            </a:endParaRPr>
          </a:p>
          <a:p>
            <a:r>
              <a:rPr lang="en-US" sz="2400">
                <a:ea typeface="+mn-lt"/>
                <a:cs typeface="+mn-lt"/>
              </a:rPr>
              <a:t>Perceptions of the legitimacy of policing are very important as it governs the extent to which a person abides by the law and cooperates with the police</a:t>
            </a:r>
            <a:endParaRPr lang="en-US"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3795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Rectangle 3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C08F6C-B203-8CB2-6B9B-E51C1D1563C3}"/>
              </a:ext>
            </a:extLst>
          </p:cNvPr>
          <p:cNvSpPr>
            <a:spLocks noGrp="1"/>
          </p:cNvSpPr>
          <p:nvPr>
            <p:ph type="title"/>
          </p:nvPr>
        </p:nvSpPr>
        <p:spPr>
          <a:xfrm>
            <a:off x="466722" y="586855"/>
            <a:ext cx="3201366" cy="3387497"/>
          </a:xfrm>
        </p:spPr>
        <p:txBody>
          <a:bodyPr anchor="b">
            <a:normAutofit/>
          </a:bodyPr>
          <a:lstStyle/>
          <a:p>
            <a:pPr algn="r"/>
            <a:r>
              <a:rPr lang="en-US" sz="2800">
                <a:solidFill>
                  <a:srgbClr val="FFFFFF"/>
                </a:solidFill>
              </a:rPr>
              <a:t>How to police in a procedurally justice way</a:t>
            </a:r>
          </a:p>
        </p:txBody>
      </p:sp>
      <p:sp>
        <p:nvSpPr>
          <p:cNvPr id="3" name="Content Placeholder 2">
            <a:extLst>
              <a:ext uri="{FF2B5EF4-FFF2-40B4-BE49-F238E27FC236}">
                <a16:creationId xmlns:a16="http://schemas.microsoft.com/office/drawing/2014/main" id="{B8842017-503E-D3E5-B2B1-9101591C311F}"/>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US" sz="2000">
                <a:ea typeface="+mn-lt"/>
                <a:cs typeface="+mn-lt"/>
              </a:rPr>
              <a:t>Be respectful &amp; non-judgmental when talking to members of the public  </a:t>
            </a:r>
          </a:p>
          <a:p>
            <a:r>
              <a:rPr lang="en-US" sz="2000">
                <a:ea typeface="+mn-lt"/>
                <a:cs typeface="+mn-lt"/>
              </a:rPr>
              <a:t>Offer support and show that you care about their problems </a:t>
            </a:r>
          </a:p>
          <a:p>
            <a:r>
              <a:rPr lang="en-US" sz="2000">
                <a:ea typeface="+mn-lt"/>
                <a:cs typeface="+mn-lt"/>
              </a:rPr>
              <a:t>Show an interest in them and their lives</a:t>
            </a:r>
          </a:p>
          <a:p>
            <a:r>
              <a:rPr lang="en-US" sz="2000">
                <a:ea typeface="+mn-lt"/>
                <a:cs typeface="+mn-lt"/>
              </a:rPr>
              <a:t> Do not stereotype </a:t>
            </a:r>
          </a:p>
          <a:p>
            <a:r>
              <a:rPr lang="en-US" sz="2000">
                <a:ea typeface="+mn-lt"/>
                <a:cs typeface="+mn-lt"/>
              </a:rPr>
              <a:t> Be open minded and never assume </a:t>
            </a:r>
          </a:p>
          <a:p>
            <a:r>
              <a:rPr lang="en-US" sz="2000">
                <a:ea typeface="+mn-lt"/>
                <a:cs typeface="+mn-lt"/>
              </a:rPr>
              <a:t> Think about the bigger picture - are there any risks for the member of public by talking to you? </a:t>
            </a:r>
          </a:p>
          <a:p>
            <a:r>
              <a:rPr lang="en-US" sz="2000">
                <a:ea typeface="+mn-lt"/>
                <a:cs typeface="+mn-lt"/>
              </a:rPr>
              <a:t>Show empathy and compassion </a:t>
            </a:r>
          </a:p>
          <a:p>
            <a:r>
              <a:rPr lang="en-US" sz="2000">
                <a:ea typeface="+mn-lt"/>
                <a:cs typeface="+mn-lt"/>
              </a:rPr>
              <a:t> Be sincere and aim to build trust between both parties</a:t>
            </a:r>
          </a:p>
          <a:p>
            <a:r>
              <a:rPr lang="en-US" sz="2000">
                <a:ea typeface="+mn-lt"/>
                <a:cs typeface="+mn-lt"/>
              </a:rPr>
              <a:t> Show you understand and that you want to help them </a:t>
            </a:r>
          </a:p>
          <a:p>
            <a:r>
              <a:rPr lang="en-US" sz="2000">
                <a:ea typeface="+mn-lt"/>
                <a:cs typeface="+mn-lt"/>
              </a:rPr>
              <a:t> Refer to specialists for support, if necessary (Police Now, 2020)</a:t>
            </a:r>
            <a:endParaRPr lang="en-US" sz="2000"/>
          </a:p>
        </p:txBody>
      </p:sp>
    </p:spTree>
    <p:extLst>
      <p:ext uri="{BB962C8B-B14F-4D97-AF65-F5344CB8AC3E}">
        <p14:creationId xmlns:p14="http://schemas.microsoft.com/office/powerpoint/2010/main" val="2428343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8" name="Rectangle 3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Freeform: Shape 4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8" name="Rectangle 4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1941D3-FA9E-F5CC-1A8A-E4B5F5486AFB}"/>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Importance of the publics input</a:t>
            </a:r>
          </a:p>
        </p:txBody>
      </p:sp>
      <p:sp>
        <p:nvSpPr>
          <p:cNvPr id="3" name="Content Placeholder 2">
            <a:extLst>
              <a:ext uri="{FF2B5EF4-FFF2-40B4-BE49-F238E27FC236}">
                <a16:creationId xmlns:a16="http://schemas.microsoft.com/office/drawing/2014/main" id="{C8AD0D88-401D-4B93-3823-2D55886272B7}"/>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US" sz="2000" dirty="0"/>
              <a:t>Reporting Crime</a:t>
            </a:r>
          </a:p>
          <a:p>
            <a:r>
              <a:rPr lang="en-US" sz="2000" dirty="0"/>
              <a:t>Intelligence</a:t>
            </a:r>
          </a:p>
          <a:p>
            <a:r>
              <a:rPr lang="en-US" sz="2000" dirty="0"/>
              <a:t>Compliance</a:t>
            </a:r>
          </a:p>
          <a:p>
            <a:r>
              <a:rPr lang="en-US" sz="2000" dirty="0"/>
              <a:t>Strengthen policing</a:t>
            </a:r>
          </a:p>
          <a:p>
            <a:r>
              <a:rPr lang="en-US" sz="2000" dirty="0"/>
              <a:t>Reduce crime</a:t>
            </a:r>
          </a:p>
        </p:txBody>
      </p:sp>
    </p:spTree>
    <p:extLst>
      <p:ext uri="{BB962C8B-B14F-4D97-AF65-F5344CB8AC3E}">
        <p14:creationId xmlns:p14="http://schemas.microsoft.com/office/powerpoint/2010/main" val="731741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Decade since Duggan - Race on the Agenda">
            <a:extLst>
              <a:ext uri="{FF2B5EF4-FFF2-40B4-BE49-F238E27FC236}">
                <a16:creationId xmlns:a16="http://schemas.microsoft.com/office/drawing/2014/main" id="{F67EB45D-8E8E-11BA-3610-57E6EB9798DB}"/>
              </a:ext>
            </a:extLst>
          </p:cNvPr>
          <p:cNvPicPr>
            <a:picLocks noGrp="1" noChangeAspect="1"/>
          </p:cNvPicPr>
          <p:nvPr>
            <p:ph idx="1"/>
          </p:nvPr>
        </p:nvPicPr>
        <p:blipFill rotWithShape="1">
          <a:blip r:embed="rId2"/>
          <a:src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396DE1-873B-7B77-5259-F0ECC95872AF}"/>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dirty="0">
                <a:solidFill>
                  <a:schemeClr val="tx1">
                    <a:lumMod val="85000"/>
                    <a:lumOff val="15000"/>
                  </a:schemeClr>
                </a:solidFill>
              </a:rPr>
              <a:t>Importance of maintaining public consent…</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839259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person smiling at the camera&#10;&#10;Description automatically generated">
            <a:extLst>
              <a:ext uri="{FF2B5EF4-FFF2-40B4-BE49-F238E27FC236}">
                <a16:creationId xmlns:a16="http://schemas.microsoft.com/office/drawing/2014/main" id="{A42AA0B5-C6AA-0723-CE6F-64C813E22850}"/>
              </a:ext>
            </a:extLst>
          </p:cNvPr>
          <p:cNvPicPr>
            <a:picLocks noChangeAspect="1"/>
          </p:cNvPicPr>
          <p:nvPr/>
        </p:nvPicPr>
        <p:blipFill rotWithShape="1">
          <a:blip r:embed="rId2"/>
          <a:srcRect b="758"/>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E9785EA3-CAA6-6946-36EA-29CF62C6CCA9}"/>
              </a:ext>
            </a:extLst>
          </p:cNvPr>
          <p:cNvSpPr>
            <a:spLocks noGrp="1"/>
          </p:cNvSpPr>
          <p:nvPr>
            <p:ph idx="1"/>
          </p:nvPr>
        </p:nvSpPr>
        <p:spPr>
          <a:xfrm>
            <a:off x="6417734" y="2614612"/>
            <a:ext cx="5291663" cy="3752849"/>
          </a:xfrm>
        </p:spPr>
        <p:txBody>
          <a:bodyPr vert="horz" lIns="91440" tIns="45720" rIns="91440" bIns="45720" rtlCol="0" anchor="t">
            <a:normAutofit fontScale="92500" lnSpcReduction="20000"/>
          </a:bodyPr>
          <a:lstStyle/>
          <a:p>
            <a:r>
              <a:rPr lang="en-US" sz="1800" dirty="0"/>
              <a:t>Mark Duggan 2011- shot dead by Met police </a:t>
            </a:r>
          </a:p>
          <a:p>
            <a:r>
              <a:rPr lang="en-US" sz="1800" dirty="0"/>
              <a:t>Largest civil unrest in the UK seen in generations</a:t>
            </a:r>
          </a:p>
          <a:p>
            <a:r>
              <a:rPr lang="en-US" sz="1800" dirty="0"/>
              <a:t>5 nights of rioting across London, Birmingham and other major cities</a:t>
            </a:r>
          </a:p>
          <a:p>
            <a:r>
              <a:rPr lang="en-US" sz="1800" dirty="0"/>
              <a:t>Very damaging for police reputation</a:t>
            </a:r>
          </a:p>
          <a:p>
            <a:endParaRPr lang="en-US" sz="1800" dirty="0"/>
          </a:p>
          <a:p>
            <a:endParaRPr lang="en-US" sz="1800" dirty="0"/>
          </a:p>
          <a:p>
            <a:r>
              <a:rPr lang="en-US" sz="1800" dirty="0"/>
              <a:t>Brixton riots 1981</a:t>
            </a:r>
          </a:p>
          <a:p>
            <a:r>
              <a:rPr lang="en-US" sz="1800" dirty="0" err="1">
                <a:ea typeface="+mn-lt"/>
                <a:cs typeface="+mn-lt"/>
                <a:hlinkClick r:id="rId3"/>
              </a:rPr>
              <a:t>brixton</a:t>
            </a:r>
            <a:r>
              <a:rPr lang="en-US" sz="1800" dirty="0">
                <a:ea typeface="+mn-lt"/>
                <a:cs typeface="+mn-lt"/>
                <a:hlinkClick r:id="rId3"/>
              </a:rPr>
              <a:t> riots - Google Search</a:t>
            </a:r>
            <a:endParaRPr lang="en-US" sz="1800" dirty="0"/>
          </a:p>
          <a:p>
            <a:r>
              <a:rPr lang="en-US" sz="1500" dirty="0">
                <a:solidFill>
                  <a:srgbClr val="202124"/>
                </a:solidFill>
                <a:ea typeface="+mn-lt"/>
                <a:cs typeface="+mn-lt"/>
              </a:rPr>
              <a:t>Over the course of the uprising 279 police officers had been injured</a:t>
            </a:r>
            <a:endParaRPr lang="en-US" sz="1800" dirty="0">
              <a:solidFill>
                <a:srgbClr val="000000"/>
              </a:solidFill>
              <a:ea typeface="+mn-lt"/>
              <a:cs typeface="+mn-lt"/>
            </a:endParaRPr>
          </a:p>
          <a:p>
            <a:r>
              <a:rPr lang="en-US" sz="1500" dirty="0">
                <a:solidFill>
                  <a:srgbClr val="202124"/>
                </a:solidFill>
                <a:ea typeface="+mn-lt"/>
                <a:cs typeface="+mn-lt"/>
              </a:rPr>
              <a:t>Over 100 cars were damaged </a:t>
            </a:r>
            <a:endParaRPr lang="en-US" sz="1800" dirty="0">
              <a:solidFill>
                <a:srgbClr val="000000"/>
              </a:solidFill>
              <a:ea typeface="+mn-lt"/>
              <a:cs typeface="+mn-lt"/>
            </a:endParaRPr>
          </a:p>
          <a:p>
            <a:r>
              <a:rPr lang="en-US" sz="1500" dirty="0">
                <a:solidFill>
                  <a:srgbClr val="202124"/>
                </a:solidFill>
                <a:ea typeface="+mn-lt"/>
                <a:cs typeface="+mn-lt"/>
              </a:rPr>
              <a:t>82 people had been arrested</a:t>
            </a:r>
            <a:endParaRPr lang="en-US" sz="1800" dirty="0"/>
          </a:p>
          <a:p>
            <a:endParaRPr lang="en-US" sz="1800" dirty="0"/>
          </a:p>
        </p:txBody>
      </p:sp>
      <p:sp>
        <p:nvSpPr>
          <p:cNvPr id="6" name="Title 5">
            <a:extLst>
              <a:ext uri="{FF2B5EF4-FFF2-40B4-BE49-F238E27FC236}">
                <a16:creationId xmlns:a16="http://schemas.microsoft.com/office/drawing/2014/main" id="{E2E0F7F9-869C-5C7A-78FC-8AC9D3FBC305}"/>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3820756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4E3C07D5-55B4-D551-3CB6-1AA5FC99DA98}"/>
              </a:ext>
            </a:extLst>
          </p:cNvPr>
          <p:cNvPicPr>
            <a:picLocks noGrp="1" noChangeAspect="1"/>
          </p:cNvPicPr>
          <p:nvPr>
            <p:ph idx="1"/>
          </p:nvPr>
        </p:nvPicPr>
        <p:blipFill>
          <a:blip r:embed="rId2"/>
          <a:srcRect t="5427" r="-2" b="3323"/>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7" name="TextBox 6">
            <a:extLst>
              <a:ext uri="{FF2B5EF4-FFF2-40B4-BE49-F238E27FC236}">
                <a16:creationId xmlns:a16="http://schemas.microsoft.com/office/drawing/2014/main" id="{A008D649-9E3C-DD74-C487-7ECCEFE0B916}"/>
              </a:ext>
            </a:extLst>
          </p:cNvPr>
          <p:cNvSpPr txBox="1"/>
          <p:nvPr/>
        </p:nvSpPr>
        <p:spPr>
          <a:xfrm>
            <a:off x="6797004" y="670559"/>
            <a:ext cx="4555782" cy="5445076"/>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dirty="0"/>
              <a:t>Brixton riots 1981</a:t>
            </a:r>
            <a:endParaRPr lang="en-US" sz="2000"/>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Over the course of the uprising 279 police officers had been injured</a:t>
            </a:r>
          </a:p>
          <a:p>
            <a:pPr indent="-228600">
              <a:lnSpc>
                <a:spcPct val="90000"/>
              </a:lnSpc>
              <a:spcAft>
                <a:spcPts val="600"/>
              </a:spcAft>
              <a:buFont typeface="Arial" panose="020B0604020202020204" pitchFamily="34" charset="0"/>
              <a:buChar char="•"/>
            </a:pPr>
            <a:r>
              <a:rPr lang="en-US" sz="2000"/>
              <a:t>Over 100 cars were damaged </a:t>
            </a:r>
          </a:p>
          <a:p>
            <a:pPr indent="-228600">
              <a:lnSpc>
                <a:spcPct val="90000"/>
              </a:lnSpc>
              <a:spcAft>
                <a:spcPts val="600"/>
              </a:spcAft>
              <a:buFont typeface="Arial" panose="020B0604020202020204" pitchFamily="34" charset="0"/>
              <a:buChar char="•"/>
            </a:pPr>
            <a:r>
              <a:rPr lang="en-US" sz="2000"/>
              <a:t>82 people had been arrested</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hlinkClick r:id="rId3"/>
              </a:rPr>
              <a:t>The Brixton riots and the Scarman Report - The National Archives</a:t>
            </a:r>
            <a:endParaRPr lang="en-US" sz="2000"/>
          </a:p>
        </p:txBody>
      </p:sp>
    </p:spTree>
    <p:extLst>
      <p:ext uri="{BB962C8B-B14F-4D97-AF65-F5344CB8AC3E}">
        <p14:creationId xmlns:p14="http://schemas.microsoft.com/office/powerpoint/2010/main" val="350143001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64B93C-73E7-737D-7FAF-9E9EC2A7BB53}"/>
              </a:ext>
            </a:extLst>
          </p:cNvPr>
          <p:cNvSpPr>
            <a:spLocks noGrp="1"/>
          </p:cNvSpPr>
          <p:nvPr>
            <p:ph type="title"/>
          </p:nvPr>
        </p:nvSpPr>
        <p:spPr>
          <a:xfrm>
            <a:off x="640080" y="325369"/>
            <a:ext cx="4368602" cy="1956841"/>
          </a:xfrm>
        </p:spPr>
        <p:txBody>
          <a:bodyPr anchor="b">
            <a:normAutofit/>
          </a:bodyPr>
          <a:lstStyle/>
          <a:p>
            <a:r>
              <a:rPr lang="en-GB" sz="3400"/>
              <a:t>Ely Riots Cardiff 2023 sparked by the death of two friends….</a:t>
            </a:r>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ar on fire with a cow on the front&#10;&#10;AI-generated content may be incorrect.">
            <a:extLst>
              <a:ext uri="{FF2B5EF4-FFF2-40B4-BE49-F238E27FC236}">
                <a16:creationId xmlns:a16="http://schemas.microsoft.com/office/drawing/2014/main" id="{80F84607-DF98-394A-C53D-5365EEF1F55F}"/>
              </a:ext>
            </a:extLst>
          </p:cNvPr>
          <p:cNvPicPr>
            <a:picLocks noChangeAspect="1"/>
          </p:cNvPicPr>
          <p:nvPr/>
        </p:nvPicPr>
        <p:blipFill>
          <a:blip r:embed="rId2"/>
          <a:srcRect l="28858" r="15474"/>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7" name="TextBox 6">
            <a:extLst>
              <a:ext uri="{FF2B5EF4-FFF2-40B4-BE49-F238E27FC236}">
                <a16:creationId xmlns:a16="http://schemas.microsoft.com/office/drawing/2014/main" id="{F8A54479-BD47-2109-16A6-553CFEB19A5A}"/>
              </a:ext>
            </a:extLst>
          </p:cNvPr>
          <p:cNvSpPr txBox="1"/>
          <p:nvPr/>
        </p:nvSpPr>
        <p:spPr>
          <a:xfrm>
            <a:off x="-35390" y="5537854"/>
            <a:ext cx="4710804" cy="738664"/>
          </a:xfrm>
          <a:prstGeom prst="rect">
            <a:avLst/>
          </a:prstGeom>
          <a:noFill/>
        </p:spPr>
        <p:txBody>
          <a:bodyPr wrap="square">
            <a:spAutoFit/>
          </a:bodyPr>
          <a:lstStyle/>
          <a:p>
            <a:r>
              <a:rPr lang="en-GB" sz="1400" dirty="0">
                <a:hlinkClick r:id="rId3"/>
              </a:rPr>
              <a:t>IOPC investigation into South Wales Police actions prior to the deaths of two boys in Ely near to conclusion | Independent Office for Police Conduct (IOPC)</a:t>
            </a:r>
            <a:endParaRPr lang="en-GB" sz="1400" dirty="0"/>
          </a:p>
        </p:txBody>
      </p:sp>
      <p:sp>
        <p:nvSpPr>
          <p:cNvPr id="13" name="TextBox 12">
            <a:extLst>
              <a:ext uri="{FF2B5EF4-FFF2-40B4-BE49-F238E27FC236}">
                <a16:creationId xmlns:a16="http://schemas.microsoft.com/office/drawing/2014/main" id="{19075F4C-7D1C-BB6E-9ADC-D01CA85C4C91}"/>
              </a:ext>
            </a:extLst>
          </p:cNvPr>
          <p:cNvSpPr txBox="1"/>
          <p:nvPr/>
        </p:nvSpPr>
        <p:spPr>
          <a:xfrm>
            <a:off x="266700" y="3244334"/>
            <a:ext cx="2563586" cy="923330"/>
          </a:xfrm>
          <a:prstGeom prst="rect">
            <a:avLst/>
          </a:prstGeom>
          <a:noFill/>
        </p:spPr>
        <p:txBody>
          <a:bodyPr wrap="square">
            <a:spAutoFit/>
          </a:bodyPr>
          <a:lstStyle/>
          <a:p>
            <a:r>
              <a:rPr lang="en-GB" dirty="0">
                <a:hlinkClick r:id="rId4"/>
              </a:rPr>
              <a:t>Ely riot 2023: What happened in Cardiff? - BBC News</a:t>
            </a:r>
            <a:endParaRPr lang="en-GB" dirty="0"/>
          </a:p>
        </p:txBody>
      </p:sp>
    </p:spTree>
    <p:extLst>
      <p:ext uri="{BB962C8B-B14F-4D97-AF65-F5344CB8AC3E}">
        <p14:creationId xmlns:p14="http://schemas.microsoft.com/office/powerpoint/2010/main" val="330928246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44B90E-E181-2B04-BBBF-263325F6F146}"/>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Local engagement and accountability</a:t>
            </a:r>
          </a:p>
        </p:txBody>
      </p:sp>
      <p:pic>
        <p:nvPicPr>
          <p:cNvPr id="4" name="Content Placeholder 3" descr="A diagram of a neighborhood problem&#10;&#10;Description automatically generated">
            <a:extLst>
              <a:ext uri="{FF2B5EF4-FFF2-40B4-BE49-F238E27FC236}">
                <a16:creationId xmlns:a16="http://schemas.microsoft.com/office/drawing/2014/main" id="{CB7DCA67-F958-820B-C094-1749D2A521E6}"/>
              </a:ext>
            </a:extLst>
          </p:cNvPr>
          <p:cNvPicPr>
            <a:picLocks noGrp="1" noChangeAspect="1"/>
          </p:cNvPicPr>
          <p:nvPr>
            <p:ph idx="1"/>
          </p:nvPr>
        </p:nvPicPr>
        <p:blipFill>
          <a:blip r:embed="rId2"/>
          <a:stretch>
            <a:fillRect/>
          </a:stretch>
        </p:blipFill>
        <p:spPr>
          <a:xfrm>
            <a:off x="1969991" y="1675227"/>
            <a:ext cx="8252018" cy="4394199"/>
          </a:xfrm>
          <a:prstGeom prst="rect">
            <a:avLst/>
          </a:prstGeom>
        </p:spPr>
      </p:pic>
    </p:spTree>
    <p:extLst>
      <p:ext uri="{BB962C8B-B14F-4D97-AF65-F5344CB8AC3E}">
        <p14:creationId xmlns:p14="http://schemas.microsoft.com/office/powerpoint/2010/main" val="171497038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diagram of a company&#10;&#10;Description automatically generated">
            <a:extLst>
              <a:ext uri="{FF2B5EF4-FFF2-40B4-BE49-F238E27FC236}">
                <a16:creationId xmlns:a16="http://schemas.microsoft.com/office/drawing/2014/main" id="{53B9F918-1320-74FD-B33F-37D9E8985367}"/>
              </a:ext>
            </a:extLst>
          </p:cNvPr>
          <p:cNvPicPr>
            <a:picLocks noGrp="1" noChangeAspect="1"/>
          </p:cNvPicPr>
          <p:nvPr>
            <p:ph idx="1"/>
          </p:nvPr>
        </p:nvPicPr>
        <p:blipFill>
          <a:blip r:embed="rId2"/>
          <a:stretch>
            <a:fillRect/>
          </a:stretch>
        </p:blipFill>
        <p:spPr>
          <a:xfrm>
            <a:off x="655320" y="643467"/>
            <a:ext cx="10759440" cy="5571066"/>
          </a:xfrm>
          <a:prstGeom prst="rect">
            <a:avLst/>
          </a:prstGeom>
        </p:spPr>
      </p:pic>
    </p:spTree>
    <p:extLst>
      <p:ext uri="{BB962C8B-B14F-4D97-AF65-F5344CB8AC3E}">
        <p14:creationId xmlns:p14="http://schemas.microsoft.com/office/powerpoint/2010/main" val="289533169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ABC1345-E9D1-A876-A655-002F1C6A6BF1}"/>
              </a:ext>
            </a:extLst>
          </p:cNvPr>
          <p:cNvSpPr>
            <a:spLocks noGrp="1"/>
          </p:cNvSpPr>
          <p:nvPr>
            <p:ph type="title"/>
          </p:nvPr>
        </p:nvSpPr>
        <p:spPr>
          <a:xfrm>
            <a:off x="1383564" y="348865"/>
            <a:ext cx="9718111" cy="1576446"/>
          </a:xfrm>
        </p:spPr>
        <p:txBody>
          <a:bodyPr anchor="ctr">
            <a:normAutofit/>
          </a:bodyPr>
          <a:lstStyle/>
          <a:p>
            <a:r>
              <a:rPr lang="en-US" sz="4000" dirty="0">
                <a:solidFill>
                  <a:srgbClr val="FFFFFF"/>
                </a:solidFill>
              </a:rPr>
              <a:t>Task- these are three local forces, get to know a little more about them.</a:t>
            </a:r>
          </a:p>
        </p:txBody>
      </p:sp>
      <p:graphicFrame>
        <p:nvGraphicFramePr>
          <p:cNvPr id="20" name="Content Placeholder 2">
            <a:extLst>
              <a:ext uri="{FF2B5EF4-FFF2-40B4-BE49-F238E27FC236}">
                <a16:creationId xmlns:a16="http://schemas.microsoft.com/office/drawing/2014/main" id="{2649D0A6-8B94-D12E-10EA-63B667100E06}"/>
              </a:ext>
            </a:extLst>
          </p:cNvPr>
          <p:cNvGraphicFramePr>
            <a:graphicFrameLocks noGrp="1"/>
          </p:cNvGraphicFramePr>
          <p:nvPr>
            <p:ph idx="1"/>
            <p:extLst>
              <p:ext uri="{D42A27DB-BD31-4B8C-83A1-F6EECF244321}">
                <p14:modId xmlns:p14="http://schemas.microsoft.com/office/powerpoint/2010/main" val="216850176"/>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199889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 collage of a group of people&#10;&#10;AI-generated content may be incorrect.">
            <a:extLst>
              <a:ext uri="{FF2B5EF4-FFF2-40B4-BE49-F238E27FC236}">
                <a16:creationId xmlns:a16="http://schemas.microsoft.com/office/drawing/2014/main" id="{C20FAF67-2DFF-1A9A-3579-D12EDC9B40A4}"/>
              </a:ext>
            </a:extLst>
          </p:cNvPr>
          <p:cNvPicPr>
            <a:picLocks noChangeAspect="1"/>
          </p:cNvPicPr>
          <p:nvPr/>
        </p:nvPicPr>
        <p:blipFill>
          <a:blip r:embed="rId2">
            <a:alphaModFix amt="55000"/>
          </a:blip>
          <a:srcRect t="442"/>
          <a:stretch>
            <a:fillRect/>
          </a:stretch>
        </p:blipFill>
        <p:spPr>
          <a:xfrm>
            <a:off x="20" y="-9107"/>
            <a:ext cx="12191980" cy="6858000"/>
          </a:xfrm>
          <a:prstGeom prst="rect">
            <a:avLst/>
          </a:prstGeom>
        </p:spPr>
      </p:pic>
      <p:sp>
        <p:nvSpPr>
          <p:cNvPr id="5" name="Title 4">
            <a:extLst>
              <a:ext uri="{FF2B5EF4-FFF2-40B4-BE49-F238E27FC236}">
                <a16:creationId xmlns:a16="http://schemas.microsoft.com/office/drawing/2014/main" id="{7D3979BD-B8D8-6F8C-A29B-E5BD6FAA7303}"/>
              </a:ext>
            </a:extLst>
          </p:cNvPr>
          <p:cNvSpPr>
            <a:spLocks noGrp="1"/>
          </p:cNvSpPr>
          <p:nvPr>
            <p:ph type="title"/>
          </p:nvPr>
        </p:nvSpPr>
        <p:spPr>
          <a:xfrm>
            <a:off x="686834" y="591344"/>
            <a:ext cx="3200400" cy="5585619"/>
          </a:xfrm>
        </p:spPr>
        <p:txBody>
          <a:bodyPr>
            <a:normAutofit/>
          </a:bodyPr>
          <a:lstStyle/>
          <a:p>
            <a:pPr marL="0" indent="0"/>
            <a:r>
              <a:rPr lang="en-US" sz="2100">
                <a:solidFill>
                  <a:srgbClr val="FFFFFF"/>
                </a:solidFill>
              </a:rPr>
              <a:t>PCSO's</a:t>
            </a:r>
            <a:br>
              <a:rPr lang="en-US" sz="2100">
                <a:solidFill>
                  <a:srgbClr val="FFFFFF"/>
                </a:solidFill>
              </a:rPr>
            </a:br>
            <a:r>
              <a:rPr lang="en-US" sz="2100">
                <a:solidFill>
                  <a:srgbClr val="FFFFFF"/>
                </a:solidFill>
              </a:rPr>
              <a:t>Special constabulary</a:t>
            </a:r>
            <a:br>
              <a:rPr lang="en-US" sz="2100">
                <a:solidFill>
                  <a:srgbClr val="FFFFFF"/>
                </a:solidFill>
              </a:rPr>
            </a:br>
            <a:r>
              <a:rPr lang="en-US" sz="2100">
                <a:solidFill>
                  <a:srgbClr val="FFFFFF"/>
                </a:solidFill>
              </a:rPr>
              <a:t>Detectives</a:t>
            </a:r>
            <a:br>
              <a:rPr lang="en-US" sz="2100">
                <a:solidFill>
                  <a:srgbClr val="FFFFFF"/>
                </a:solidFill>
              </a:rPr>
            </a:br>
            <a:r>
              <a:rPr lang="en-US" sz="2100">
                <a:solidFill>
                  <a:srgbClr val="FFFFFF"/>
                </a:solidFill>
              </a:rPr>
              <a:t>SOCO'S</a:t>
            </a:r>
            <a:br>
              <a:rPr lang="en-US" sz="2100">
                <a:solidFill>
                  <a:srgbClr val="FFFFFF"/>
                </a:solidFill>
              </a:rPr>
            </a:br>
            <a:r>
              <a:rPr lang="en-US" sz="2100">
                <a:solidFill>
                  <a:srgbClr val="FFFFFF"/>
                </a:solidFill>
              </a:rPr>
              <a:t>Dog/ horse/ drone/helicopter units</a:t>
            </a:r>
            <a:br>
              <a:rPr lang="en-US" sz="2100">
                <a:solidFill>
                  <a:srgbClr val="FFFFFF"/>
                </a:solidFill>
              </a:rPr>
            </a:br>
            <a:r>
              <a:rPr lang="en-US" sz="2100">
                <a:solidFill>
                  <a:srgbClr val="FFFFFF"/>
                </a:solidFill>
              </a:rPr>
              <a:t>Fraud, </a:t>
            </a:r>
            <a:br>
              <a:rPr lang="en-US" sz="2100">
                <a:solidFill>
                  <a:srgbClr val="FFFFFF"/>
                </a:solidFill>
              </a:rPr>
            </a:br>
            <a:r>
              <a:rPr lang="en-US" sz="2100">
                <a:solidFill>
                  <a:srgbClr val="FFFFFF"/>
                </a:solidFill>
              </a:rPr>
              <a:t>Counter-terrorism, </a:t>
            </a:r>
            <a:br>
              <a:rPr lang="en-US" sz="2100">
                <a:solidFill>
                  <a:srgbClr val="FFFFFF"/>
                </a:solidFill>
              </a:rPr>
            </a:br>
            <a:r>
              <a:rPr lang="en-US" sz="2100">
                <a:solidFill>
                  <a:srgbClr val="FFFFFF"/>
                </a:solidFill>
              </a:rPr>
              <a:t>Legal team, </a:t>
            </a:r>
            <a:br>
              <a:rPr lang="en-US" sz="2100">
                <a:solidFill>
                  <a:srgbClr val="FFFFFF"/>
                </a:solidFill>
              </a:rPr>
            </a:br>
            <a:r>
              <a:rPr lang="en-US" sz="2100">
                <a:solidFill>
                  <a:srgbClr val="FFFFFF"/>
                </a:solidFill>
              </a:rPr>
              <a:t>HR, </a:t>
            </a:r>
            <a:br>
              <a:rPr lang="en-US" sz="2100">
                <a:solidFill>
                  <a:srgbClr val="FFFFFF"/>
                </a:solidFill>
              </a:rPr>
            </a:br>
            <a:r>
              <a:rPr lang="en-US" sz="2100">
                <a:solidFill>
                  <a:srgbClr val="FFFFFF"/>
                </a:solidFill>
              </a:rPr>
              <a:t>Intelligence, </a:t>
            </a:r>
            <a:br>
              <a:rPr lang="en-US" sz="2100">
                <a:solidFill>
                  <a:srgbClr val="FFFFFF"/>
                </a:solidFill>
              </a:rPr>
            </a:br>
            <a:r>
              <a:rPr lang="en-US" sz="2100">
                <a:solidFill>
                  <a:srgbClr val="FFFFFF"/>
                </a:solidFill>
              </a:rPr>
              <a:t>Control room, </a:t>
            </a:r>
            <a:br>
              <a:rPr lang="en-US" sz="2100">
                <a:solidFill>
                  <a:srgbClr val="FFFFFF"/>
                </a:solidFill>
              </a:rPr>
            </a:br>
            <a:r>
              <a:rPr lang="en-US" sz="2100">
                <a:solidFill>
                  <a:srgbClr val="FFFFFF"/>
                </a:solidFill>
              </a:rPr>
              <a:t>Family liaison, </a:t>
            </a:r>
            <a:br>
              <a:rPr lang="en-US" sz="2100">
                <a:solidFill>
                  <a:srgbClr val="FFFFFF"/>
                </a:solidFill>
              </a:rPr>
            </a:br>
            <a:r>
              <a:rPr lang="en-US" sz="2100">
                <a:solidFill>
                  <a:srgbClr val="FFFFFF"/>
                </a:solidFill>
              </a:rPr>
              <a:t>Finance, </a:t>
            </a:r>
            <a:br>
              <a:rPr lang="en-US" sz="2100">
                <a:solidFill>
                  <a:srgbClr val="FFFFFF"/>
                </a:solidFill>
              </a:rPr>
            </a:br>
            <a:r>
              <a:rPr lang="en-US" sz="2100">
                <a:solidFill>
                  <a:srgbClr val="FFFFFF"/>
                </a:solidFill>
              </a:rPr>
              <a:t>Forensics , </a:t>
            </a:r>
            <a:br>
              <a:rPr lang="en-US" sz="2100">
                <a:solidFill>
                  <a:srgbClr val="FFFFFF"/>
                </a:solidFill>
              </a:rPr>
            </a:br>
            <a:r>
              <a:rPr lang="en-US" sz="2100">
                <a:solidFill>
                  <a:srgbClr val="FFFFFF"/>
                </a:solidFill>
              </a:rPr>
              <a:t>Commercial,</a:t>
            </a:r>
            <a:br>
              <a:rPr lang="en-US" sz="2100">
                <a:solidFill>
                  <a:srgbClr val="FFFFFF"/>
                </a:solidFill>
              </a:rPr>
            </a:br>
            <a:r>
              <a:rPr lang="en-US" sz="2100">
                <a:solidFill>
                  <a:srgbClr val="FFFFFF"/>
                </a:solidFill>
              </a:rPr>
              <a:t>IT, </a:t>
            </a:r>
            <a:br>
              <a:rPr lang="en-US" sz="2100">
                <a:solidFill>
                  <a:srgbClr val="FFFFFF"/>
                </a:solidFill>
              </a:rPr>
            </a:br>
            <a:r>
              <a:rPr lang="en-US" sz="2100">
                <a:solidFill>
                  <a:srgbClr val="FFFFFF"/>
                </a:solidFill>
              </a:rPr>
              <a:t>Administration </a:t>
            </a:r>
            <a:br>
              <a:rPr lang="en-US" sz="2100">
                <a:solidFill>
                  <a:srgbClr val="FFFFFF"/>
                </a:solidFill>
              </a:rPr>
            </a:br>
            <a:endParaRPr lang="en-GB" sz="2100">
              <a:solidFill>
                <a:srgbClr val="FFFFFF"/>
              </a:solidFill>
            </a:endParaRPr>
          </a:p>
        </p:txBody>
      </p:sp>
      <p:sp>
        <p:nvSpPr>
          <p:cNvPr id="49" name="Arc 4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0925A305-D865-6266-9ACC-F0C1DE8A8663}"/>
              </a:ext>
            </a:extLst>
          </p:cNvPr>
          <p:cNvSpPr txBox="1"/>
          <p:nvPr/>
        </p:nvSpPr>
        <p:spPr>
          <a:xfrm>
            <a:off x="5273884" y="5807631"/>
            <a:ext cx="6163732" cy="369332"/>
          </a:xfrm>
          <a:prstGeom prst="rect">
            <a:avLst/>
          </a:prstGeom>
          <a:noFill/>
        </p:spPr>
        <p:txBody>
          <a:bodyPr wrap="square">
            <a:spAutoFit/>
          </a:bodyPr>
          <a:lstStyle/>
          <a:p>
            <a:r>
              <a:rPr lang="en-GB" dirty="0">
                <a:hlinkClick r:id="rId3"/>
              </a:rPr>
              <a:t>Police family come together to celebrate police staff</a:t>
            </a:r>
            <a:endParaRPr lang="en-GB" dirty="0"/>
          </a:p>
        </p:txBody>
      </p:sp>
    </p:spTree>
    <p:extLst>
      <p:ext uri="{BB962C8B-B14F-4D97-AF65-F5344CB8AC3E}">
        <p14:creationId xmlns:p14="http://schemas.microsoft.com/office/powerpoint/2010/main" val="316485008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84F98A1-0018-2E39-6928-4A04B62EEC10}"/>
              </a:ext>
            </a:extLst>
          </p:cNvPr>
          <p:cNvSpPr>
            <a:spLocks noGrp="1"/>
          </p:cNvSpPr>
          <p:nvPr>
            <p:ph type="title"/>
          </p:nvPr>
        </p:nvSpPr>
        <p:spPr>
          <a:xfrm>
            <a:off x="838200" y="365125"/>
            <a:ext cx="5393361" cy="1325563"/>
          </a:xfrm>
        </p:spPr>
        <p:txBody>
          <a:bodyPr>
            <a:normAutofit/>
          </a:bodyPr>
          <a:lstStyle/>
          <a:p>
            <a:r>
              <a:rPr lang="en-US" sz="3700"/>
              <a:t>The Police federation of England and Wales (PFEW)</a:t>
            </a:r>
          </a:p>
        </p:txBody>
      </p:sp>
      <p:sp>
        <p:nvSpPr>
          <p:cNvPr id="3" name="Content Placeholder 2">
            <a:extLst>
              <a:ext uri="{FF2B5EF4-FFF2-40B4-BE49-F238E27FC236}">
                <a16:creationId xmlns:a16="http://schemas.microsoft.com/office/drawing/2014/main" id="{9F434D5F-307F-5E56-1FCF-88C09E626E84}"/>
              </a:ext>
            </a:extLst>
          </p:cNvPr>
          <p:cNvSpPr>
            <a:spLocks noGrp="1"/>
          </p:cNvSpPr>
          <p:nvPr>
            <p:ph idx="1"/>
          </p:nvPr>
        </p:nvSpPr>
        <p:spPr>
          <a:xfrm>
            <a:off x="838200" y="1825625"/>
            <a:ext cx="5393361" cy="4351338"/>
          </a:xfrm>
        </p:spPr>
        <p:txBody>
          <a:bodyPr vert="horz" lIns="91440" tIns="45720" rIns="91440" bIns="45720" rtlCol="0">
            <a:normAutofit/>
          </a:bodyPr>
          <a:lstStyle/>
          <a:p>
            <a:r>
              <a:rPr lang="en-US" sz="1800">
                <a:ea typeface="+mn-lt"/>
                <a:cs typeface="+mn-lt"/>
              </a:rPr>
              <a:t>Staff associations for police constables, sergeants, inspectors, and chief inspectors. England and Wales have a single Police Federation (s 64(1) of the Police Act 1996, Membership of Trade Unions), as do Northern Ireland and Scotland.</a:t>
            </a:r>
          </a:p>
          <a:p>
            <a:r>
              <a:rPr lang="en-US" sz="1800">
                <a:ea typeface="+mn-lt"/>
                <a:cs typeface="+mn-lt"/>
              </a:rPr>
              <a:t>The PFEW is not a trade union (Officers are forbidden to join a Union)</a:t>
            </a:r>
          </a:p>
          <a:p>
            <a:r>
              <a:rPr lang="en-US" sz="1800">
                <a:ea typeface="+mn-lt"/>
                <a:cs typeface="+mn-lt"/>
              </a:rPr>
              <a:t>PFEW was established to represent the views of its members on local, regional, and national levels in much the same way as any other staff association.</a:t>
            </a:r>
          </a:p>
          <a:p>
            <a:r>
              <a:rPr lang="en-US" sz="1800">
                <a:ea typeface="+mn-lt"/>
                <a:cs typeface="+mn-lt"/>
              </a:rPr>
              <a:t>On behalf of its members, the PFEW negotiates aspects of pay, pensions, and allowances through the Police Remuneration Review Body (PRRB). </a:t>
            </a:r>
          </a:p>
        </p:txBody>
      </p:sp>
      <p:pic>
        <p:nvPicPr>
          <p:cNvPr id="4" name="Picture 3" descr="Police Federation of England and Wales ...">
            <a:extLst>
              <a:ext uri="{FF2B5EF4-FFF2-40B4-BE49-F238E27FC236}">
                <a16:creationId xmlns:a16="http://schemas.microsoft.com/office/drawing/2014/main" id="{3E22A713-CDE1-B0D8-7748-ED4ED516D4C0}"/>
              </a:ext>
            </a:extLst>
          </p:cNvPr>
          <p:cNvPicPr>
            <a:picLocks noChangeAspect="1"/>
          </p:cNvPicPr>
          <p:nvPr/>
        </p:nvPicPr>
        <p:blipFill rotWithShape="1">
          <a:blip r:embed="rId2"/>
          <a:srcRect r="-1" b="-1"/>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8"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0"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80598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4646D02-41B1-C8D1-01AE-1F0E11EB3630}"/>
              </a:ext>
            </a:extLst>
          </p:cNvPr>
          <p:cNvSpPr>
            <a:spLocks noGrp="1"/>
          </p:cNvSpPr>
          <p:nvPr>
            <p:ph type="title"/>
          </p:nvPr>
        </p:nvSpPr>
        <p:spPr>
          <a:xfrm>
            <a:off x="1383564" y="348865"/>
            <a:ext cx="9718111" cy="1576446"/>
          </a:xfrm>
        </p:spPr>
        <p:txBody>
          <a:bodyPr anchor="ctr">
            <a:normAutofit/>
          </a:bodyPr>
          <a:lstStyle/>
          <a:p>
            <a:r>
              <a:rPr lang="en-US" sz="4000">
                <a:solidFill>
                  <a:srgbClr val="FFFFFF"/>
                </a:solidFill>
              </a:rPr>
              <a:t>Task- 15 mins</a:t>
            </a:r>
          </a:p>
        </p:txBody>
      </p:sp>
      <p:graphicFrame>
        <p:nvGraphicFramePr>
          <p:cNvPr id="19" name="Content Placeholder 2">
            <a:extLst>
              <a:ext uri="{FF2B5EF4-FFF2-40B4-BE49-F238E27FC236}">
                <a16:creationId xmlns:a16="http://schemas.microsoft.com/office/drawing/2014/main" id="{BAC56FAB-F6CD-7FFD-7DA0-403FD6290564}"/>
              </a:ext>
            </a:extLst>
          </p:cNvPr>
          <p:cNvGraphicFramePr>
            <a:graphicFrameLocks noGrp="1"/>
          </p:cNvGraphicFramePr>
          <p:nvPr>
            <p:ph idx="1"/>
            <p:extLst>
              <p:ext uri="{D42A27DB-BD31-4B8C-83A1-F6EECF244321}">
                <p14:modId xmlns:p14="http://schemas.microsoft.com/office/powerpoint/2010/main" val="186337704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576129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descr="3D black question marks with one yellow question mark">
            <a:extLst>
              <a:ext uri="{FF2B5EF4-FFF2-40B4-BE49-F238E27FC236}">
                <a16:creationId xmlns:a16="http://schemas.microsoft.com/office/drawing/2014/main" id="{698B6819-8991-CE43-4B60-C10C9F55F870}"/>
              </a:ext>
            </a:extLst>
          </p:cNvPr>
          <p:cNvPicPr>
            <a:picLocks noChangeAspect="1"/>
          </p:cNvPicPr>
          <p:nvPr/>
        </p:nvPicPr>
        <p:blipFill>
          <a:blip r:embed="rId2"/>
          <a:srcRect l="29128" r="6260" b="1"/>
          <a:stretch>
            <a:fillRect/>
          </a:stretch>
        </p:blipFill>
        <p:spPr>
          <a:xfrm>
            <a:off x="20" y="-7619"/>
            <a:ext cx="12191979" cy="6887364"/>
          </a:xfrm>
          <a:prstGeom prst="rect">
            <a:avLst/>
          </a:prstGeom>
        </p:spPr>
      </p:pic>
      <p:sp>
        <p:nvSpPr>
          <p:cNvPr id="20" name="Rectangle 19">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063219" y="-1252908"/>
            <a:ext cx="4065561" cy="12192000"/>
          </a:xfrm>
          <a:prstGeom prst="rect">
            <a:avLst/>
          </a:prstGeom>
          <a:gradFill flip="none" rotWithShape="1">
            <a:gsLst>
              <a:gs pos="17000">
                <a:srgbClr val="000000">
                  <a:alpha val="59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92CB243-67C5-E304-31A0-4D7D607BA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464116" y="322049"/>
            <a:ext cx="3067943" cy="2408606"/>
          </a:xfrm>
          <a:prstGeom prst="rect">
            <a:avLst/>
          </a:prstGeom>
          <a:gradFill flip="none" rotWithShape="1">
            <a:gsLst>
              <a:gs pos="0">
                <a:schemeClr val="accent2"/>
              </a:gs>
              <a:gs pos="51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4" name="Rectangle 23">
            <a:extLst>
              <a:ext uri="{FF2B5EF4-FFF2-40B4-BE49-F238E27FC236}">
                <a16:creationId xmlns:a16="http://schemas.microsoft.com/office/drawing/2014/main" id="{11A95761-C93E-94BF-087D-D2A823789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392" y="4172881"/>
            <a:ext cx="7154743" cy="2702991"/>
          </a:xfrm>
          <a:prstGeom prst="rect">
            <a:avLst/>
          </a:prstGeom>
          <a:gradFill flip="none" rotWithShape="1">
            <a:gsLst>
              <a:gs pos="0">
                <a:schemeClr val="accent5"/>
              </a:gs>
              <a:gs pos="52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7000492E-8785-077C-9208-24B185A0CB44}"/>
              </a:ext>
            </a:extLst>
          </p:cNvPr>
          <p:cNvSpPr>
            <a:spLocks noGrp="1"/>
          </p:cNvSpPr>
          <p:nvPr>
            <p:ph type="title"/>
          </p:nvPr>
        </p:nvSpPr>
        <p:spPr>
          <a:xfrm>
            <a:off x="859029" y="1936866"/>
            <a:ext cx="4849044" cy="2839273"/>
          </a:xfrm>
        </p:spPr>
        <p:txBody>
          <a:bodyPr vert="horz" lIns="91440" tIns="45720" rIns="91440" bIns="45720" rtlCol="0" anchor="b">
            <a:normAutofit/>
          </a:bodyPr>
          <a:lstStyle/>
          <a:p>
            <a:r>
              <a:rPr lang="en-US" sz="3600">
                <a:solidFill>
                  <a:srgbClr val="FFFFFF"/>
                </a:solidFill>
              </a:rPr>
              <a:t>Any Questions?</a:t>
            </a:r>
          </a:p>
        </p:txBody>
      </p:sp>
      <p:sp>
        <p:nvSpPr>
          <p:cNvPr id="26" name="Rectangle 25">
            <a:extLst>
              <a:ext uri="{FF2B5EF4-FFF2-40B4-BE49-F238E27FC236}">
                <a16:creationId xmlns:a16="http://schemas.microsoft.com/office/drawing/2014/main" id="{6E63D1A5-FD49-4756-F62E-786C34E63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06736" y="-7619"/>
            <a:ext cx="995654" cy="6918113"/>
          </a:xfrm>
          <a:prstGeom prst="rect">
            <a:avLst/>
          </a:prstGeom>
          <a:gradFill flip="none" rotWithShape="1">
            <a:gsLst>
              <a:gs pos="0">
                <a:schemeClr val="accent5">
                  <a:alpha val="68000"/>
                </a:schemeClr>
              </a:gs>
              <a:gs pos="37000">
                <a:schemeClr val="accent5">
                  <a:alpha val="0"/>
                </a:schemeClr>
              </a:gs>
            </a:gsLst>
            <a:lin ang="10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94239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3041</Words>
  <Application>Microsoft Office PowerPoint</Application>
  <PresentationFormat>Widescreen</PresentationFormat>
  <Paragraphs>307</Paragraphs>
  <Slides>62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62</vt:i4>
      </vt:variant>
    </vt:vector>
  </HeadingPairs>
  <TitlesOfParts>
    <vt:vector size="68" baseType="lpstr">
      <vt:lpstr>Myriad Pro</vt:lpstr>
      <vt:lpstr>Aptos</vt:lpstr>
      <vt:lpstr>Aptos Display</vt:lpstr>
      <vt:lpstr>Arial</vt:lpstr>
      <vt:lpstr>Calibri</vt:lpstr>
      <vt:lpstr>office theme</vt:lpstr>
      <vt:lpstr>Understanding the role of  police constable  (BMPL4019a)</vt:lpstr>
      <vt:lpstr>Aims and objectives:</vt:lpstr>
      <vt:lpstr>Housekeeping</vt:lpstr>
      <vt:lpstr>Needs concerns and expectations </vt:lpstr>
      <vt:lpstr>Reading list:</vt:lpstr>
      <vt:lpstr>Study</vt:lpstr>
      <vt:lpstr>Scheme of work..</vt:lpstr>
      <vt:lpstr>Essential and Wider Reading….</vt:lpstr>
      <vt:lpstr>How will you be assessed?</vt:lpstr>
      <vt:lpstr>Assessments</vt:lpstr>
      <vt:lpstr>Assessments</vt:lpstr>
      <vt:lpstr>Needs concerns and expectations, any questions?</vt:lpstr>
      <vt:lpstr>PowerPoint Presentation</vt:lpstr>
      <vt:lpstr>What is the role of the police?</vt:lpstr>
      <vt:lpstr>PowerPoint Presentation</vt:lpstr>
      <vt:lpstr>Priorities - Preserve Life</vt:lpstr>
      <vt:lpstr>Where did it all begin?</vt:lpstr>
      <vt:lpstr>Task</vt:lpstr>
      <vt:lpstr>Peelian principles</vt:lpstr>
      <vt:lpstr>History of UK policing</vt:lpstr>
      <vt:lpstr>PowerPoint Presentation</vt:lpstr>
      <vt:lpstr>PowerPoint Presentation</vt:lpstr>
      <vt:lpstr>PowerPoint Presentation</vt:lpstr>
      <vt:lpstr>What do you believe are the responsibilities of a police officer</vt:lpstr>
      <vt:lpstr>Why do you want to join the police?</vt:lpstr>
      <vt:lpstr>Are the police always thought of in a positive light?</vt:lpstr>
      <vt:lpstr>These are perhaps some of the incidents that you considered.  Spend some time looking at what were the key issues for the police service from these incidents working in pairs present findings to the rest of the class.</vt:lpstr>
      <vt:lpstr>PowerPoint Presentation</vt:lpstr>
      <vt:lpstr>Session 3</vt:lpstr>
      <vt:lpstr>Pin the epaulette on the correct police rank.   5 mins</vt:lpstr>
      <vt:lpstr>Lets see how you got on?</vt:lpstr>
      <vt:lpstr>Ranks- Epaulettes</vt:lpstr>
      <vt:lpstr>Explanation of Police Role Responsibilities</vt:lpstr>
      <vt:lpstr>Police constable</vt:lpstr>
      <vt:lpstr>Sergeant</vt:lpstr>
      <vt:lpstr>Inspector</vt:lpstr>
      <vt:lpstr>Chief inspector</vt:lpstr>
      <vt:lpstr>Superintedent</vt:lpstr>
      <vt:lpstr>Chief superintendent</vt:lpstr>
      <vt:lpstr>Assistant chief constable</vt:lpstr>
      <vt:lpstr>Deputy chief constable</vt:lpstr>
      <vt:lpstr>Chief constable</vt:lpstr>
      <vt:lpstr>Metropolitan Police Service </vt:lpstr>
      <vt:lpstr>Policing by consent</vt:lpstr>
      <vt:lpstr>Social and historical context</vt:lpstr>
      <vt:lpstr>Constitutional position of the police</vt:lpstr>
      <vt:lpstr>Evidence for police legitimacy</vt:lpstr>
      <vt:lpstr>What is procedural justice?</vt:lpstr>
      <vt:lpstr>Why is procedural justice important?</vt:lpstr>
      <vt:lpstr>How to police in a procedurally justice way</vt:lpstr>
      <vt:lpstr>Importance of the publics input</vt:lpstr>
      <vt:lpstr>Importance of maintaining public consent…</vt:lpstr>
      <vt:lpstr>PowerPoint Presentation</vt:lpstr>
      <vt:lpstr>PowerPoint Presentation</vt:lpstr>
      <vt:lpstr>Ely Riots Cardiff 2023 sparked by the death of two friends….</vt:lpstr>
      <vt:lpstr>Local engagement and accountability</vt:lpstr>
      <vt:lpstr>PowerPoint Presentation</vt:lpstr>
      <vt:lpstr>Task- these are three local forces, get to know a little more about them.</vt:lpstr>
      <vt:lpstr>PCSO's Special constabulary Detectives SOCO'S Dog/ horse/ drone/helicopter units Fraud,  Counter-terrorism,  Legal team,  HR,  Intelligence,  Control room,  Family liaison,  Finance,  Forensics ,  Commercial, IT,  Administration  </vt:lpstr>
      <vt:lpstr>The Police federation of England and Wales (PFEW)</vt:lpstr>
      <vt:lpstr>Task- 15 mins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Melanie Thomas</dc:creator>
  <cp:lastModifiedBy>Melanie Thomas</cp:lastModifiedBy>
  <cp:revision>113</cp:revision>
  <dcterms:created xsi:type="dcterms:W3CDTF">2024-06-10T13:43:41Z</dcterms:created>
  <dcterms:modified xsi:type="dcterms:W3CDTF">2025-09-03T16:50:45Z</dcterms:modified>
</cp:coreProperties>
</file>