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4" r:id="rId6"/>
    <p:sldId id="263" r:id="rId7"/>
    <p:sldId id="261" r:id="rId8"/>
    <p:sldId id="262" r:id="rId9"/>
    <p:sldId id="266" r:id="rId10"/>
    <p:sldId id="259"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41402D-E74B-71EB-78AD-17FA8747616F}" v="2895" dt="2026-01-09T19:15:55.534"/>
    <p1510:client id="{AF69B986-874F-D95F-407E-33BC66D0AD5A}" v="1314" dt="2026-01-07T21:44:02.1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ia Jones (2201136)" userId="S::2201136@student.uwtsd.ac.uk::b95c8942-3b1f-4304-9eaa-625799acac1a" providerId="AD" clId="Web-{AF69B986-874F-D95F-407E-33BC66D0AD5A}"/>
    <pc:docChg chg="mod addSld delSld modSld addMainMaster delMainMaster">
      <pc:chgData name="Alicia Jones (2201136)" userId="S::2201136@student.uwtsd.ac.uk::b95c8942-3b1f-4304-9eaa-625799acac1a" providerId="AD" clId="Web-{AF69B986-874F-D95F-407E-33BC66D0AD5A}" dt="2026-01-07T21:44:00.851" v="1308" actId="20577"/>
      <pc:docMkLst>
        <pc:docMk/>
      </pc:docMkLst>
      <pc:sldChg chg="addSp delSp modSp mod setBg modClrScheme delDesignElem chgLayout">
        <pc:chgData name="Alicia Jones (2201136)" userId="S::2201136@student.uwtsd.ac.uk::b95c8942-3b1f-4304-9eaa-625799acac1a" providerId="AD" clId="Web-{AF69B986-874F-D95F-407E-33BC66D0AD5A}" dt="2026-01-07T19:15:54.521" v="496"/>
        <pc:sldMkLst>
          <pc:docMk/>
          <pc:sldMk cId="109857222" sldId="256"/>
        </pc:sldMkLst>
        <pc:spChg chg="mod ord">
          <ac:chgData name="Alicia Jones (2201136)" userId="S::2201136@student.uwtsd.ac.uk::b95c8942-3b1f-4304-9eaa-625799acac1a" providerId="AD" clId="Web-{AF69B986-874F-D95F-407E-33BC66D0AD5A}" dt="2026-01-07T19:15:54.521" v="496"/>
          <ac:spMkLst>
            <pc:docMk/>
            <pc:sldMk cId="109857222" sldId="256"/>
            <ac:spMk id="2" creationId="{00000000-0000-0000-0000-000000000000}"/>
          </ac:spMkLst>
        </pc:spChg>
        <pc:spChg chg="mod ord">
          <ac:chgData name="Alicia Jones (2201136)" userId="S::2201136@student.uwtsd.ac.uk::b95c8942-3b1f-4304-9eaa-625799acac1a" providerId="AD" clId="Web-{AF69B986-874F-D95F-407E-33BC66D0AD5A}" dt="2026-01-07T19:15:54.521" v="496"/>
          <ac:spMkLst>
            <pc:docMk/>
            <pc:sldMk cId="109857222" sldId="256"/>
            <ac:spMk id="3" creationId="{00000000-0000-0000-0000-000000000000}"/>
          </ac:spMkLst>
        </pc:spChg>
        <pc:spChg chg="add del">
          <ac:chgData name="Alicia Jones (2201136)" userId="S::2201136@student.uwtsd.ac.uk::b95c8942-3b1f-4304-9eaa-625799acac1a" providerId="AD" clId="Web-{AF69B986-874F-D95F-407E-33BC66D0AD5A}" dt="2026-01-07T19:15:54.521" v="496"/>
          <ac:spMkLst>
            <pc:docMk/>
            <pc:sldMk cId="109857222" sldId="256"/>
            <ac:spMk id="8" creationId="{577D6B2E-37A3-429E-A37C-F30ED6487282}"/>
          </ac:spMkLst>
        </pc:spChg>
        <pc:spChg chg="add del">
          <ac:chgData name="Alicia Jones (2201136)" userId="S::2201136@student.uwtsd.ac.uk::b95c8942-3b1f-4304-9eaa-625799acac1a" providerId="AD" clId="Web-{AF69B986-874F-D95F-407E-33BC66D0AD5A}" dt="2026-01-07T19:15:54.521" v="496"/>
          <ac:spMkLst>
            <pc:docMk/>
            <pc:sldMk cId="109857222" sldId="256"/>
            <ac:spMk id="10" creationId="{5CEAD642-85CF-4750-8432-7C80C901F001}"/>
          </ac:spMkLst>
        </pc:spChg>
        <pc:spChg chg="add del">
          <ac:chgData name="Alicia Jones (2201136)" userId="S::2201136@student.uwtsd.ac.uk::b95c8942-3b1f-4304-9eaa-625799acac1a" providerId="AD" clId="Web-{AF69B986-874F-D95F-407E-33BC66D0AD5A}" dt="2026-01-07T19:15:54.521" v="496"/>
          <ac:spMkLst>
            <pc:docMk/>
            <pc:sldMk cId="109857222" sldId="256"/>
            <ac:spMk id="12" creationId="{FA33EEAE-15D5-4119-8C1E-89D943F911EF}"/>
          </ac:spMkLst>
        </pc:spChg>
        <pc:spChg chg="add del">
          <ac:chgData name="Alicia Jones (2201136)" userId="S::2201136@student.uwtsd.ac.uk::b95c8942-3b1f-4304-9eaa-625799acac1a" providerId="AD" clId="Web-{AF69B986-874F-D95F-407E-33BC66D0AD5A}" dt="2026-01-07T19:15:54.521" v="496"/>
          <ac:spMkLst>
            <pc:docMk/>
            <pc:sldMk cId="109857222" sldId="256"/>
            <ac:spMk id="14" creationId="{730D8B3B-9B80-4025-B934-26DC7D7CD231}"/>
          </ac:spMkLst>
        </pc:spChg>
        <pc:spChg chg="add del">
          <ac:chgData name="Alicia Jones (2201136)" userId="S::2201136@student.uwtsd.ac.uk::b95c8942-3b1f-4304-9eaa-625799acac1a" providerId="AD" clId="Web-{AF69B986-874F-D95F-407E-33BC66D0AD5A}" dt="2026-01-07T19:15:54.521" v="496"/>
          <ac:spMkLst>
            <pc:docMk/>
            <pc:sldMk cId="109857222" sldId="256"/>
            <ac:spMk id="18" creationId="{646B67A4-D328-4747-A82B-65E84FA46368}"/>
          </ac:spMkLst>
        </pc:spChg>
        <pc:spChg chg="add del">
          <ac:chgData name="Alicia Jones (2201136)" userId="S::2201136@student.uwtsd.ac.uk::b95c8942-3b1f-4304-9eaa-625799acac1a" providerId="AD" clId="Web-{AF69B986-874F-D95F-407E-33BC66D0AD5A}" dt="2026-01-07T19:15:54.521" v="496"/>
          <ac:spMkLst>
            <pc:docMk/>
            <pc:sldMk cId="109857222" sldId="256"/>
            <ac:spMk id="19" creationId="{1064D5D5-227B-4F66-9AEA-46F570E793BD}"/>
          </ac:spMkLst>
        </pc:spChg>
        <pc:spChg chg="add del">
          <ac:chgData name="Alicia Jones (2201136)" userId="S::2201136@student.uwtsd.ac.uk::b95c8942-3b1f-4304-9eaa-625799acac1a" providerId="AD" clId="Web-{AF69B986-874F-D95F-407E-33BC66D0AD5A}" dt="2026-01-07T19:15:54.521" v="496"/>
          <ac:spMkLst>
            <pc:docMk/>
            <pc:sldMk cId="109857222" sldId="256"/>
            <ac:spMk id="20" creationId="{B5A1B09C-1565-46F8-B70F-621C5EB48A09}"/>
          </ac:spMkLst>
        </pc:spChg>
        <pc:spChg chg="add del">
          <ac:chgData name="Alicia Jones (2201136)" userId="S::2201136@student.uwtsd.ac.uk::b95c8942-3b1f-4304-9eaa-625799acac1a" providerId="AD" clId="Web-{AF69B986-874F-D95F-407E-33BC66D0AD5A}" dt="2026-01-07T19:15:54.521" v="496"/>
          <ac:spMkLst>
            <pc:docMk/>
            <pc:sldMk cId="109857222" sldId="256"/>
            <ac:spMk id="22" creationId="{8C516CC8-80AC-446C-A56E-9F54B7210402}"/>
          </ac:spMkLst>
        </pc:spChg>
      </pc:sldChg>
      <pc:sldChg chg="addSp delSp modSp new mod setBg modClrScheme delDesignElem chgLayout">
        <pc:chgData name="Alicia Jones (2201136)" userId="S::2201136@student.uwtsd.ac.uk::b95c8942-3b1f-4304-9eaa-625799acac1a" providerId="AD" clId="Web-{AF69B986-874F-D95F-407E-33BC66D0AD5A}" dt="2026-01-07T19:15:54.521" v="496"/>
        <pc:sldMkLst>
          <pc:docMk/>
          <pc:sldMk cId="2213579245" sldId="257"/>
        </pc:sldMkLst>
        <pc:spChg chg="mod ord">
          <ac:chgData name="Alicia Jones (2201136)" userId="S::2201136@student.uwtsd.ac.uk::b95c8942-3b1f-4304-9eaa-625799acac1a" providerId="AD" clId="Web-{AF69B986-874F-D95F-407E-33BC66D0AD5A}" dt="2026-01-07T19:15:54.521" v="496"/>
          <ac:spMkLst>
            <pc:docMk/>
            <pc:sldMk cId="2213579245" sldId="257"/>
            <ac:spMk id="2" creationId="{F26876ED-FD4B-4982-0337-0FFEAB6EC773}"/>
          </ac:spMkLst>
        </pc:spChg>
        <pc:spChg chg="add del">
          <ac:chgData name="Alicia Jones (2201136)" userId="S::2201136@student.uwtsd.ac.uk::b95c8942-3b1f-4304-9eaa-625799acac1a" providerId="AD" clId="Web-{AF69B986-874F-D95F-407E-33BC66D0AD5A}" dt="2026-01-07T19:15:54.521" v="496"/>
          <ac:spMkLst>
            <pc:docMk/>
            <pc:sldMk cId="2213579245" sldId="257"/>
            <ac:spMk id="10" creationId="{EDDBB197-D710-4A4F-A9CA-FD2177498BE8}"/>
          </ac:spMkLst>
        </pc:spChg>
        <pc:spChg chg="add del">
          <ac:chgData name="Alicia Jones (2201136)" userId="S::2201136@student.uwtsd.ac.uk::b95c8942-3b1f-4304-9eaa-625799acac1a" providerId="AD" clId="Web-{AF69B986-874F-D95F-407E-33BC66D0AD5A}" dt="2026-01-07T19:15:54.521" v="496"/>
          <ac:spMkLst>
            <pc:docMk/>
            <pc:sldMk cId="2213579245" sldId="257"/>
            <ac:spMk id="12" creationId="{975D1CFA-2CDB-4B64-BD9F-85744E8DA12F}"/>
          </ac:spMkLst>
        </pc:spChg>
        <pc:grpChg chg="add del">
          <ac:chgData name="Alicia Jones (2201136)" userId="S::2201136@student.uwtsd.ac.uk::b95c8942-3b1f-4304-9eaa-625799acac1a" providerId="AD" clId="Web-{AF69B986-874F-D95F-407E-33BC66D0AD5A}" dt="2026-01-07T19:15:54.521" v="496"/>
          <ac:grpSpMkLst>
            <pc:docMk/>
            <pc:sldMk cId="2213579245" sldId="257"/>
            <ac:grpSpMk id="14" creationId="{25EE5136-01F1-466C-962D-BA9B4C6757AA}"/>
          </ac:grpSpMkLst>
        </pc:grpChg>
        <pc:picChg chg="add">
          <ac:chgData name="Alicia Jones (2201136)" userId="S::2201136@student.uwtsd.ac.uk::b95c8942-3b1f-4304-9eaa-625799acac1a" providerId="AD" clId="Web-{AF69B986-874F-D95F-407E-33BC66D0AD5A}" dt="2026-01-07T19:10:56.965" v="475"/>
          <ac:picMkLst>
            <pc:docMk/>
            <pc:sldMk cId="2213579245" sldId="257"/>
            <ac:picMk id="7" creationId="{D088A6BB-F352-8453-979B-939DDB2E940F}"/>
          </ac:picMkLst>
        </pc:picChg>
      </pc:sldChg>
      <pc:sldChg chg="modSp new mod modClrScheme chgLayout">
        <pc:chgData name="Alicia Jones (2201136)" userId="S::2201136@student.uwtsd.ac.uk::b95c8942-3b1f-4304-9eaa-625799acac1a" providerId="AD" clId="Web-{AF69B986-874F-D95F-407E-33BC66D0AD5A}" dt="2026-01-07T19:15:54.521" v="496"/>
        <pc:sldMkLst>
          <pc:docMk/>
          <pc:sldMk cId="1704986221" sldId="258"/>
        </pc:sldMkLst>
        <pc:spChg chg="mod ord">
          <ac:chgData name="Alicia Jones (2201136)" userId="S::2201136@student.uwtsd.ac.uk::b95c8942-3b1f-4304-9eaa-625799acac1a" providerId="AD" clId="Web-{AF69B986-874F-D95F-407E-33BC66D0AD5A}" dt="2026-01-07T19:15:54.521" v="496"/>
          <ac:spMkLst>
            <pc:docMk/>
            <pc:sldMk cId="1704986221" sldId="258"/>
            <ac:spMk id="2" creationId="{2A916FBE-29E5-8668-FDAC-15D0EA30ED9C}"/>
          </ac:spMkLst>
        </pc:spChg>
        <pc:spChg chg="mod ord">
          <ac:chgData name="Alicia Jones (2201136)" userId="S::2201136@student.uwtsd.ac.uk::b95c8942-3b1f-4304-9eaa-625799acac1a" providerId="AD" clId="Web-{AF69B986-874F-D95F-407E-33BC66D0AD5A}" dt="2026-01-07T19:15:54.521" v="496"/>
          <ac:spMkLst>
            <pc:docMk/>
            <pc:sldMk cId="1704986221" sldId="258"/>
            <ac:spMk id="3" creationId="{398ACE3E-99A9-5B24-49B8-55673BCD3E4D}"/>
          </ac:spMkLst>
        </pc:spChg>
      </pc:sldChg>
      <pc:sldChg chg="modSp new mod modClrScheme chgLayout">
        <pc:chgData name="Alicia Jones (2201136)" userId="S::2201136@student.uwtsd.ac.uk::b95c8942-3b1f-4304-9eaa-625799acac1a" providerId="AD" clId="Web-{AF69B986-874F-D95F-407E-33BC66D0AD5A}" dt="2026-01-07T21:40:57.692" v="1269" actId="20577"/>
        <pc:sldMkLst>
          <pc:docMk/>
          <pc:sldMk cId="2047934938" sldId="259"/>
        </pc:sldMkLst>
        <pc:spChg chg="mod ord">
          <ac:chgData name="Alicia Jones (2201136)" userId="S::2201136@student.uwtsd.ac.uk::b95c8942-3b1f-4304-9eaa-625799acac1a" providerId="AD" clId="Web-{AF69B986-874F-D95F-407E-33BC66D0AD5A}" dt="2026-01-07T19:15:54.521" v="496"/>
          <ac:spMkLst>
            <pc:docMk/>
            <pc:sldMk cId="2047934938" sldId="259"/>
            <ac:spMk id="2" creationId="{A9FD7F5B-4860-8DB7-6CAF-5D08E582A33C}"/>
          </ac:spMkLst>
        </pc:spChg>
        <pc:spChg chg="mod ord">
          <ac:chgData name="Alicia Jones (2201136)" userId="S::2201136@student.uwtsd.ac.uk::b95c8942-3b1f-4304-9eaa-625799acac1a" providerId="AD" clId="Web-{AF69B986-874F-D95F-407E-33BC66D0AD5A}" dt="2026-01-07T21:40:57.692" v="1269" actId="20577"/>
          <ac:spMkLst>
            <pc:docMk/>
            <pc:sldMk cId="2047934938" sldId="259"/>
            <ac:spMk id="3" creationId="{957BB1FF-DD22-9E7B-87C4-F7F1C30C7184}"/>
          </ac:spMkLst>
        </pc:spChg>
      </pc:sldChg>
      <pc:sldChg chg="addSp delSp modSp new mod setBg modClrScheme delDesignElem chgLayout">
        <pc:chgData name="Alicia Jones (2201136)" userId="S::2201136@student.uwtsd.ac.uk::b95c8942-3b1f-4304-9eaa-625799acac1a" providerId="AD" clId="Web-{AF69B986-874F-D95F-407E-33BC66D0AD5A}" dt="2026-01-07T21:39:55.377" v="1237" actId="20577"/>
        <pc:sldMkLst>
          <pc:docMk/>
          <pc:sldMk cId="2525671823" sldId="260"/>
        </pc:sldMkLst>
        <pc:spChg chg="mod ord">
          <ac:chgData name="Alicia Jones (2201136)" userId="S::2201136@student.uwtsd.ac.uk::b95c8942-3b1f-4304-9eaa-625799acac1a" providerId="AD" clId="Web-{AF69B986-874F-D95F-407E-33BC66D0AD5A}" dt="2026-01-07T19:44:03.620" v="625" actId="14100"/>
          <ac:spMkLst>
            <pc:docMk/>
            <pc:sldMk cId="2525671823" sldId="260"/>
            <ac:spMk id="2" creationId="{117E3B9D-2967-FCF0-7508-D6B695D70C86}"/>
          </ac:spMkLst>
        </pc:spChg>
        <pc:spChg chg="mod ord">
          <ac:chgData name="Alicia Jones (2201136)" userId="S::2201136@student.uwtsd.ac.uk::b95c8942-3b1f-4304-9eaa-625799acac1a" providerId="AD" clId="Web-{AF69B986-874F-D95F-407E-33BC66D0AD5A}" dt="2026-01-07T21:39:55.377" v="1237" actId="20577"/>
          <ac:spMkLst>
            <pc:docMk/>
            <pc:sldMk cId="2525671823" sldId="260"/>
            <ac:spMk id="3" creationId="{04942557-0830-6678-A3B3-34CE1EB24F26}"/>
          </ac:spMkLst>
        </pc:spChg>
        <pc:spChg chg="add del">
          <ac:chgData name="Alicia Jones (2201136)" userId="S::2201136@student.uwtsd.ac.uk::b95c8942-3b1f-4304-9eaa-625799acac1a" providerId="AD" clId="Web-{AF69B986-874F-D95F-407E-33BC66D0AD5A}" dt="2026-01-07T19:15:54.521" v="496"/>
          <ac:spMkLst>
            <pc:docMk/>
            <pc:sldMk cId="2525671823" sldId="260"/>
            <ac:spMk id="8" creationId="{081EA652-8C6A-4E69-BEB9-170809474553}"/>
          </ac:spMkLst>
        </pc:spChg>
        <pc:spChg chg="add del mod">
          <ac:chgData name="Alicia Jones (2201136)" userId="S::2201136@student.uwtsd.ac.uk::b95c8942-3b1f-4304-9eaa-625799acac1a" providerId="AD" clId="Web-{AF69B986-874F-D95F-407E-33BC66D0AD5A}" dt="2026-01-07T19:16:25.319" v="499"/>
          <ac:spMkLst>
            <pc:docMk/>
            <pc:sldMk cId="2525671823" sldId="260"/>
            <ac:spMk id="10" creationId="{5298780A-33B9-4EA2-8F67-DE68AD62841B}"/>
          </ac:spMkLst>
        </pc:spChg>
        <pc:spChg chg="add del">
          <ac:chgData name="Alicia Jones (2201136)" userId="S::2201136@student.uwtsd.ac.uk::b95c8942-3b1f-4304-9eaa-625799acac1a" providerId="AD" clId="Web-{AF69B986-874F-D95F-407E-33BC66D0AD5A}" dt="2026-01-07T19:15:54.521" v="496"/>
          <ac:spMkLst>
            <pc:docMk/>
            <pc:sldMk cId="2525671823" sldId="260"/>
            <ac:spMk id="12" creationId="{7F488E8B-4E1E-4402-8935-D4E6C02615C7}"/>
          </ac:spMkLst>
        </pc:spChg>
      </pc:sldChg>
      <pc:sldChg chg="modSp new mod modClrScheme chgLayout">
        <pc:chgData name="Alicia Jones (2201136)" userId="S::2201136@student.uwtsd.ac.uk::b95c8942-3b1f-4304-9eaa-625799acac1a" providerId="AD" clId="Web-{AF69B986-874F-D95F-407E-33BC66D0AD5A}" dt="2026-01-07T19:15:54.521" v="496"/>
        <pc:sldMkLst>
          <pc:docMk/>
          <pc:sldMk cId="1196161847" sldId="261"/>
        </pc:sldMkLst>
        <pc:spChg chg="mod ord">
          <ac:chgData name="Alicia Jones (2201136)" userId="S::2201136@student.uwtsd.ac.uk::b95c8942-3b1f-4304-9eaa-625799acac1a" providerId="AD" clId="Web-{AF69B986-874F-D95F-407E-33BC66D0AD5A}" dt="2026-01-07T19:15:54.521" v="496"/>
          <ac:spMkLst>
            <pc:docMk/>
            <pc:sldMk cId="1196161847" sldId="261"/>
            <ac:spMk id="2" creationId="{01523C3B-71DD-3E42-DE59-E4BC8ABA4C50}"/>
          </ac:spMkLst>
        </pc:spChg>
      </pc:sldChg>
      <pc:sldChg chg="modSp new mod modClrScheme chgLayout">
        <pc:chgData name="Alicia Jones (2201136)" userId="S::2201136@student.uwtsd.ac.uk::b95c8942-3b1f-4304-9eaa-625799acac1a" providerId="AD" clId="Web-{AF69B986-874F-D95F-407E-33BC66D0AD5A}" dt="2026-01-07T19:15:54.521" v="496"/>
        <pc:sldMkLst>
          <pc:docMk/>
          <pc:sldMk cId="587996956" sldId="262"/>
        </pc:sldMkLst>
        <pc:spChg chg="mod ord">
          <ac:chgData name="Alicia Jones (2201136)" userId="S::2201136@student.uwtsd.ac.uk::b95c8942-3b1f-4304-9eaa-625799acac1a" providerId="AD" clId="Web-{AF69B986-874F-D95F-407E-33BC66D0AD5A}" dt="2026-01-07T19:15:54.521" v="496"/>
          <ac:spMkLst>
            <pc:docMk/>
            <pc:sldMk cId="587996956" sldId="262"/>
            <ac:spMk id="2" creationId="{2B18C210-8848-2253-D704-36574B229270}"/>
          </ac:spMkLst>
        </pc:spChg>
        <pc:spChg chg="mod ord">
          <ac:chgData name="Alicia Jones (2201136)" userId="S::2201136@student.uwtsd.ac.uk::b95c8942-3b1f-4304-9eaa-625799acac1a" providerId="AD" clId="Web-{AF69B986-874F-D95F-407E-33BC66D0AD5A}" dt="2026-01-07T19:15:54.521" v="496"/>
          <ac:spMkLst>
            <pc:docMk/>
            <pc:sldMk cId="587996956" sldId="262"/>
            <ac:spMk id="3" creationId="{312B53F8-E9F7-0C09-ABCA-F703AD98615B}"/>
          </ac:spMkLst>
        </pc:spChg>
      </pc:sldChg>
      <pc:sldChg chg="modSp new mod modClrScheme chgLayout">
        <pc:chgData name="Alicia Jones (2201136)" userId="S::2201136@student.uwtsd.ac.uk::b95c8942-3b1f-4304-9eaa-625799acac1a" providerId="AD" clId="Web-{AF69B986-874F-D95F-407E-33BC66D0AD5A}" dt="2026-01-07T19:15:54.521" v="496"/>
        <pc:sldMkLst>
          <pc:docMk/>
          <pc:sldMk cId="1844715934" sldId="263"/>
        </pc:sldMkLst>
        <pc:spChg chg="mod ord">
          <ac:chgData name="Alicia Jones (2201136)" userId="S::2201136@student.uwtsd.ac.uk::b95c8942-3b1f-4304-9eaa-625799acac1a" providerId="AD" clId="Web-{AF69B986-874F-D95F-407E-33BC66D0AD5A}" dt="2026-01-07T19:15:54.521" v="496"/>
          <ac:spMkLst>
            <pc:docMk/>
            <pc:sldMk cId="1844715934" sldId="263"/>
            <ac:spMk id="2" creationId="{445D579D-DB48-F92A-EC41-7D538DD5E97C}"/>
          </ac:spMkLst>
        </pc:spChg>
        <pc:spChg chg="mod ord">
          <ac:chgData name="Alicia Jones (2201136)" userId="S::2201136@student.uwtsd.ac.uk::b95c8942-3b1f-4304-9eaa-625799acac1a" providerId="AD" clId="Web-{AF69B986-874F-D95F-407E-33BC66D0AD5A}" dt="2026-01-07T19:15:54.521" v="496"/>
          <ac:spMkLst>
            <pc:docMk/>
            <pc:sldMk cId="1844715934" sldId="263"/>
            <ac:spMk id="3" creationId="{E13F8970-2A77-891D-A493-6D862BC27A9F}"/>
          </ac:spMkLst>
        </pc:spChg>
      </pc:sldChg>
      <pc:sldChg chg="addSp delSp modSp new mod setBg">
        <pc:chgData name="Alicia Jones (2201136)" userId="S::2201136@student.uwtsd.ac.uk::b95c8942-3b1f-4304-9eaa-625799acac1a" providerId="AD" clId="Web-{AF69B986-874F-D95F-407E-33BC66D0AD5A}" dt="2026-01-07T21:44:00.851" v="1308" actId="20577"/>
        <pc:sldMkLst>
          <pc:docMk/>
          <pc:sldMk cId="1720659930" sldId="264"/>
        </pc:sldMkLst>
        <pc:spChg chg="mod">
          <ac:chgData name="Alicia Jones (2201136)" userId="S::2201136@student.uwtsd.ac.uk::b95c8942-3b1f-4304-9eaa-625799acac1a" providerId="AD" clId="Web-{AF69B986-874F-D95F-407E-33BC66D0AD5A}" dt="2026-01-07T21:42:56.288" v="1286"/>
          <ac:spMkLst>
            <pc:docMk/>
            <pc:sldMk cId="1720659930" sldId="264"/>
            <ac:spMk id="2" creationId="{73F91240-5770-341C-7883-B1BAAE916BD1}"/>
          </ac:spMkLst>
        </pc:spChg>
        <pc:spChg chg="add mod">
          <ac:chgData name="Alicia Jones (2201136)" userId="S::2201136@student.uwtsd.ac.uk::b95c8942-3b1f-4304-9eaa-625799acac1a" providerId="AD" clId="Web-{AF69B986-874F-D95F-407E-33BC66D0AD5A}" dt="2026-01-07T21:44:00.851" v="1308" actId="20577"/>
          <ac:spMkLst>
            <pc:docMk/>
            <pc:sldMk cId="1720659930" sldId="264"/>
            <ac:spMk id="4" creationId="{04B4B33D-B208-84C3-6484-17A06C6BEF16}"/>
          </ac:spMkLst>
        </pc:spChg>
        <pc:spChg chg="add">
          <ac:chgData name="Alicia Jones (2201136)" userId="S::2201136@student.uwtsd.ac.uk::b95c8942-3b1f-4304-9eaa-625799acac1a" providerId="AD" clId="Web-{AF69B986-874F-D95F-407E-33BC66D0AD5A}" dt="2026-01-07T21:42:56.288" v="1286"/>
          <ac:spMkLst>
            <pc:docMk/>
            <pc:sldMk cId="1720659930" sldId="264"/>
            <ac:spMk id="10" creationId="{245A9F99-D9B1-4094-A2E2-B90AC1DB7B9C}"/>
          </ac:spMkLst>
        </pc:spChg>
        <pc:spChg chg="add">
          <ac:chgData name="Alicia Jones (2201136)" userId="S::2201136@student.uwtsd.ac.uk::b95c8942-3b1f-4304-9eaa-625799acac1a" providerId="AD" clId="Web-{AF69B986-874F-D95F-407E-33BC66D0AD5A}" dt="2026-01-07T21:42:56.288" v="1286"/>
          <ac:spMkLst>
            <pc:docMk/>
            <pc:sldMk cId="1720659930" sldId="264"/>
            <ac:spMk id="12" creationId="{B7FAF607-473A-4A43-A23D-BBFF5C4117BB}"/>
          </ac:spMkLst>
        </pc:spChg>
        <pc:grpChg chg="add">
          <ac:chgData name="Alicia Jones (2201136)" userId="S::2201136@student.uwtsd.ac.uk::b95c8942-3b1f-4304-9eaa-625799acac1a" providerId="AD" clId="Web-{AF69B986-874F-D95F-407E-33BC66D0AD5A}" dt="2026-01-07T21:42:56.288" v="1286"/>
          <ac:grpSpMkLst>
            <pc:docMk/>
            <pc:sldMk cId="1720659930" sldId="264"/>
            <ac:grpSpMk id="14" creationId="{C5F6476F-D303-44D3-B30F-1BA348F0F64A}"/>
          </ac:grpSpMkLst>
        </pc:grpChg>
        <pc:picChg chg="add">
          <ac:chgData name="Alicia Jones (2201136)" userId="S::2201136@student.uwtsd.ac.uk::b95c8942-3b1f-4304-9eaa-625799acac1a" providerId="AD" clId="Web-{AF69B986-874F-D95F-407E-33BC66D0AD5A}" dt="2026-01-07T21:42:56.288" v="1286"/>
          <ac:picMkLst>
            <pc:docMk/>
            <pc:sldMk cId="1720659930" sldId="264"/>
            <ac:picMk id="7" creationId="{897FCF30-7AF3-20A8-69F8-E011203751AF}"/>
          </ac:picMkLst>
        </pc:picChg>
      </pc:sldChg>
      <pc:sldMasterChg chg="add del addSldLayout delSldLayout">
        <pc:chgData name="Alicia Jones (2201136)" userId="S::2201136@student.uwtsd.ac.uk::b95c8942-3b1f-4304-9eaa-625799acac1a" providerId="AD" clId="Web-{AF69B986-874F-D95F-407E-33BC66D0AD5A}" dt="2026-01-07T19:15:54.521" v="496"/>
        <pc:sldMasterMkLst>
          <pc:docMk/>
          <pc:sldMasterMk cId="2460954070" sldId="2147483660"/>
        </pc:sldMasterMkLst>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2385387890" sldId="2147483661"/>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949138452" sldId="2147483662"/>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2591524520" sldId="2147483663"/>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1203092039" sldId="2147483664"/>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3733172339" sldId="2147483665"/>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3210312558" sldId="2147483666"/>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3146388984" sldId="2147483667"/>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3171841454" sldId="2147483668"/>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1718958274" sldId="2147483669"/>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2202905451" sldId="2147483670"/>
          </pc:sldLayoutMkLst>
        </pc:sldLayoutChg>
        <pc:sldLayoutChg chg="add del">
          <pc:chgData name="Alicia Jones (2201136)" userId="S::2201136@student.uwtsd.ac.uk::b95c8942-3b1f-4304-9eaa-625799acac1a" providerId="AD" clId="Web-{AF69B986-874F-D95F-407E-33BC66D0AD5A}" dt="2026-01-07T19:15:54.521" v="496"/>
          <pc:sldLayoutMkLst>
            <pc:docMk/>
            <pc:sldMasterMk cId="2460954070" sldId="2147483660"/>
            <pc:sldLayoutMk cId="3479445657" sldId="2147483671"/>
          </pc:sldLayoutMkLst>
        </pc:sldLayoutChg>
      </pc:sldMasterChg>
    </pc:docChg>
  </pc:docChgLst>
  <pc:docChgLst>
    <pc:chgData name="Alicia Jones (2201136)" userId="S::2201136@student.uwtsd.ac.uk::b95c8942-3b1f-4304-9eaa-625799acac1a" providerId="AD" clId="Web-{3641402D-E74B-71EB-78AD-17FA8747616F}"/>
    <pc:docChg chg="addSld delSld modSld sldOrd">
      <pc:chgData name="Alicia Jones (2201136)" userId="S::2201136@student.uwtsd.ac.uk::b95c8942-3b1f-4304-9eaa-625799acac1a" providerId="AD" clId="Web-{3641402D-E74B-71EB-78AD-17FA8747616F}" dt="2026-01-09T19:15:55.534" v="2509" actId="14100"/>
      <pc:docMkLst>
        <pc:docMk/>
      </pc:docMkLst>
      <pc:sldChg chg="addSp delSp modSp">
        <pc:chgData name="Alicia Jones (2201136)" userId="S::2201136@student.uwtsd.ac.uk::b95c8942-3b1f-4304-9eaa-625799acac1a" providerId="AD" clId="Web-{3641402D-E74B-71EB-78AD-17FA8747616F}" dt="2026-01-09T18:35:32.789" v="2126" actId="20577"/>
        <pc:sldMkLst>
          <pc:docMk/>
          <pc:sldMk cId="2213579245" sldId="257"/>
        </pc:sldMkLst>
        <pc:spChg chg="mod">
          <ac:chgData name="Alicia Jones (2201136)" userId="S::2201136@student.uwtsd.ac.uk::b95c8942-3b1f-4304-9eaa-625799acac1a" providerId="AD" clId="Web-{3641402D-E74B-71EB-78AD-17FA8747616F}" dt="2026-01-09T18:35:32.789" v="2126" actId="20577"/>
          <ac:spMkLst>
            <pc:docMk/>
            <pc:sldMk cId="2213579245" sldId="257"/>
            <ac:spMk id="2" creationId="{F26876ED-FD4B-4982-0337-0FFEAB6EC773}"/>
          </ac:spMkLst>
        </pc:spChg>
        <pc:spChg chg="add del mod">
          <ac:chgData name="Alicia Jones (2201136)" userId="S::2201136@student.uwtsd.ac.uk::b95c8942-3b1f-4304-9eaa-625799acac1a" providerId="AD" clId="Web-{3641402D-E74B-71EB-78AD-17FA8747616F}" dt="2026-01-08T01:33:38.199" v="41"/>
          <ac:spMkLst>
            <pc:docMk/>
            <pc:sldMk cId="2213579245" sldId="257"/>
            <ac:spMk id="4" creationId="{AEC8D9B4-A230-81F7-FF7A-6C03B4EA42FB}"/>
          </ac:spMkLst>
        </pc:spChg>
        <pc:spChg chg="add del">
          <ac:chgData name="Alicia Jones (2201136)" userId="S::2201136@student.uwtsd.ac.uk::b95c8942-3b1f-4304-9eaa-625799acac1a" providerId="AD" clId="Web-{3641402D-E74B-71EB-78AD-17FA8747616F}" dt="2026-01-08T01:33:34.230" v="40"/>
          <ac:spMkLst>
            <pc:docMk/>
            <pc:sldMk cId="2213579245" sldId="257"/>
            <ac:spMk id="5" creationId="{D80F0F2E-1D6F-0210-A037-3F952B600334}"/>
          </ac:spMkLst>
        </pc:spChg>
        <pc:spChg chg="add del mod">
          <ac:chgData name="Alicia Jones (2201136)" userId="S::2201136@student.uwtsd.ac.uk::b95c8942-3b1f-4304-9eaa-625799acac1a" providerId="AD" clId="Web-{3641402D-E74B-71EB-78AD-17FA8747616F}" dt="2026-01-08T01:36:20.903" v="50"/>
          <ac:spMkLst>
            <pc:docMk/>
            <pc:sldMk cId="2213579245" sldId="257"/>
            <ac:spMk id="6" creationId="{E7EDC6EA-4B04-39C4-F88A-2C0BC26F1114}"/>
          </ac:spMkLst>
        </pc:spChg>
        <pc:spChg chg="del mod">
          <ac:chgData name="Alicia Jones (2201136)" userId="S::2201136@student.uwtsd.ac.uk::b95c8942-3b1f-4304-9eaa-625799acac1a" providerId="AD" clId="Web-{3641402D-E74B-71EB-78AD-17FA8747616F}" dt="2026-01-08T01:33:23.183" v="38"/>
          <ac:spMkLst>
            <pc:docMk/>
            <pc:sldMk cId="2213579245" sldId="257"/>
            <ac:spMk id="40" creationId="{121857F8-668E-9FFB-5512-25979444800D}"/>
          </ac:spMkLst>
        </pc:spChg>
      </pc:sldChg>
      <pc:sldChg chg="addSp modSp mod ord setBg">
        <pc:chgData name="Alicia Jones (2201136)" userId="S::2201136@student.uwtsd.ac.uk::b95c8942-3b1f-4304-9eaa-625799acac1a" providerId="AD" clId="Web-{3641402D-E74B-71EB-78AD-17FA8747616F}" dt="2026-01-09T18:39:34.195" v="2136" actId="20577"/>
        <pc:sldMkLst>
          <pc:docMk/>
          <pc:sldMk cId="1704986221" sldId="258"/>
        </pc:sldMkLst>
        <pc:spChg chg="mod">
          <ac:chgData name="Alicia Jones (2201136)" userId="S::2201136@student.uwtsd.ac.uk::b95c8942-3b1f-4304-9eaa-625799acac1a" providerId="AD" clId="Web-{3641402D-E74B-71EB-78AD-17FA8747616F}" dt="2026-01-09T18:23:18.791" v="1850" actId="20577"/>
          <ac:spMkLst>
            <pc:docMk/>
            <pc:sldMk cId="1704986221" sldId="258"/>
            <ac:spMk id="2" creationId="{2A916FBE-29E5-8668-FDAC-15D0EA30ED9C}"/>
          </ac:spMkLst>
        </pc:spChg>
        <pc:spChg chg="mod">
          <ac:chgData name="Alicia Jones (2201136)" userId="S::2201136@student.uwtsd.ac.uk::b95c8942-3b1f-4304-9eaa-625799acac1a" providerId="AD" clId="Web-{3641402D-E74B-71EB-78AD-17FA8747616F}" dt="2026-01-09T18:39:34.195" v="2136" actId="20577"/>
          <ac:spMkLst>
            <pc:docMk/>
            <pc:sldMk cId="1704986221" sldId="258"/>
            <ac:spMk id="3" creationId="{398ACE3E-99A9-5B24-49B8-55673BCD3E4D}"/>
          </ac:spMkLst>
        </pc:spChg>
        <pc:spChg chg="add">
          <ac:chgData name="Alicia Jones (2201136)" userId="S::2201136@student.uwtsd.ac.uk::b95c8942-3b1f-4304-9eaa-625799acac1a" providerId="AD" clId="Web-{3641402D-E74B-71EB-78AD-17FA8747616F}" dt="2026-01-08T01:23:49.881" v="11"/>
          <ac:spMkLst>
            <pc:docMk/>
            <pc:sldMk cId="1704986221" sldId="258"/>
            <ac:spMk id="8" creationId="{D038248A-211C-4EEC-8401-C761B929FB52}"/>
          </ac:spMkLst>
        </pc:spChg>
        <pc:spChg chg="add">
          <ac:chgData name="Alicia Jones (2201136)" userId="S::2201136@student.uwtsd.ac.uk::b95c8942-3b1f-4304-9eaa-625799acac1a" providerId="AD" clId="Web-{3641402D-E74B-71EB-78AD-17FA8747616F}" dt="2026-01-08T01:23:49.881" v="11"/>
          <ac:spMkLst>
            <pc:docMk/>
            <pc:sldMk cId="1704986221" sldId="258"/>
            <ac:spMk id="10" creationId="{C30A849F-66D9-40C8-BEC8-35AFF8F4568F}"/>
          </ac:spMkLst>
        </pc:spChg>
        <pc:grpChg chg="add">
          <ac:chgData name="Alicia Jones (2201136)" userId="S::2201136@student.uwtsd.ac.uk::b95c8942-3b1f-4304-9eaa-625799acac1a" providerId="AD" clId="Web-{3641402D-E74B-71EB-78AD-17FA8747616F}" dt="2026-01-08T01:23:49.881" v="11"/>
          <ac:grpSpMkLst>
            <pc:docMk/>
            <pc:sldMk cId="1704986221" sldId="258"/>
            <ac:grpSpMk id="12" creationId="{04542298-A2B1-480F-A11C-A40EDD19B857}"/>
          </ac:grpSpMkLst>
        </pc:grpChg>
        <pc:grpChg chg="add">
          <ac:chgData name="Alicia Jones (2201136)" userId="S::2201136@student.uwtsd.ac.uk::b95c8942-3b1f-4304-9eaa-625799acac1a" providerId="AD" clId="Web-{3641402D-E74B-71EB-78AD-17FA8747616F}" dt="2026-01-08T01:23:49.881" v="11"/>
          <ac:grpSpMkLst>
            <pc:docMk/>
            <pc:sldMk cId="1704986221" sldId="258"/>
            <ac:grpSpMk id="18" creationId="{2A5C9C35-2375-49EB-B99C-17C87D42FE7C}"/>
          </ac:grpSpMkLst>
        </pc:grpChg>
      </pc:sldChg>
      <pc:sldChg chg="modSp">
        <pc:chgData name="Alicia Jones (2201136)" userId="S::2201136@student.uwtsd.ac.uk::b95c8942-3b1f-4304-9eaa-625799acac1a" providerId="AD" clId="Web-{3641402D-E74B-71EB-78AD-17FA8747616F}" dt="2026-01-09T19:14:26.751" v="2506" actId="20577"/>
        <pc:sldMkLst>
          <pc:docMk/>
          <pc:sldMk cId="2047934938" sldId="259"/>
        </pc:sldMkLst>
        <pc:spChg chg="mod">
          <ac:chgData name="Alicia Jones (2201136)" userId="S::2201136@student.uwtsd.ac.uk::b95c8942-3b1f-4304-9eaa-625799acac1a" providerId="AD" clId="Web-{3641402D-E74B-71EB-78AD-17FA8747616F}" dt="2026-01-08T01:31:09.182" v="20" actId="20577"/>
          <ac:spMkLst>
            <pc:docMk/>
            <pc:sldMk cId="2047934938" sldId="259"/>
            <ac:spMk id="2" creationId="{A9FD7F5B-4860-8DB7-6CAF-5D08E582A33C}"/>
          </ac:spMkLst>
        </pc:spChg>
        <pc:spChg chg="mod">
          <ac:chgData name="Alicia Jones (2201136)" userId="S::2201136@student.uwtsd.ac.uk::b95c8942-3b1f-4304-9eaa-625799acac1a" providerId="AD" clId="Web-{3641402D-E74B-71EB-78AD-17FA8747616F}" dt="2026-01-09T19:14:26.751" v="2506" actId="20577"/>
          <ac:spMkLst>
            <pc:docMk/>
            <pc:sldMk cId="2047934938" sldId="259"/>
            <ac:spMk id="3" creationId="{957BB1FF-DD22-9E7B-87C4-F7F1C30C7184}"/>
          </ac:spMkLst>
        </pc:spChg>
      </pc:sldChg>
      <pc:sldChg chg="modSp">
        <pc:chgData name="Alicia Jones (2201136)" userId="S::2201136@student.uwtsd.ac.uk::b95c8942-3b1f-4304-9eaa-625799acac1a" providerId="AD" clId="Web-{3641402D-E74B-71EB-78AD-17FA8747616F}" dt="2026-01-08T01:32:29.604" v="30" actId="20577"/>
        <pc:sldMkLst>
          <pc:docMk/>
          <pc:sldMk cId="2525671823" sldId="260"/>
        </pc:sldMkLst>
        <pc:spChg chg="mod">
          <ac:chgData name="Alicia Jones (2201136)" userId="S::2201136@student.uwtsd.ac.uk::b95c8942-3b1f-4304-9eaa-625799acac1a" providerId="AD" clId="Web-{3641402D-E74B-71EB-78AD-17FA8747616F}" dt="2026-01-08T01:32:29.604" v="30" actId="20577"/>
          <ac:spMkLst>
            <pc:docMk/>
            <pc:sldMk cId="2525671823" sldId="260"/>
            <ac:spMk id="2" creationId="{117E3B9D-2967-FCF0-7508-D6B695D70C86}"/>
          </ac:spMkLst>
        </pc:spChg>
        <pc:spChg chg="mod">
          <ac:chgData name="Alicia Jones (2201136)" userId="S::2201136@student.uwtsd.ac.uk::b95c8942-3b1f-4304-9eaa-625799acac1a" providerId="AD" clId="Web-{3641402D-E74B-71EB-78AD-17FA8747616F}" dt="2026-01-08T01:32:22.541" v="29" actId="20577"/>
          <ac:spMkLst>
            <pc:docMk/>
            <pc:sldMk cId="2525671823" sldId="260"/>
            <ac:spMk id="3" creationId="{04942557-0830-6678-A3B3-34CE1EB24F26}"/>
          </ac:spMkLst>
        </pc:spChg>
      </pc:sldChg>
      <pc:sldChg chg="addSp delSp modSp">
        <pc:chgData name="Alicia Jones (2201136)" userId="S::2201136@student.uwtsd.ac.uk::b95c8942-3b1f-4304-9eaa-625799acac1a" providerId="AD" clId="Web-{3641402D-E74B-71EB-78AD-17FA8747616F}" dt="2026-01-09T17:54:36.174" v="1375" actId="20577"/>
        <pc:sldMkLst>
          <pc:docMk/>
          <pc:sldMk cId="1196161847" sldId="261"/>
        </pc:sldMkLst>
        <pc:spChg chg="mod">
          <ac:chgData name="Alicia Jones (2201136)" userId="S::2201136@student.uwtsd.ac.uk::b95c8942-3b1f-4304-9eaa-625799acac1a" providerId="AD" clId="Web-{3641402D-E74B-71EB-78AD-17FA8747616F}" dt="2026-01-08T01:31:38.775" v="25" actId="20577"/>
          <ac:spMkLst>
            <pc:docMk/>
            <pc:sldMk cId="1196161847" sldId="261"/>
            <ac:spMk id="2" creationId="{01523C3B-71DD-3E42-DE59-E4BC8ABA4C50}"/>
          </ac:spMkLst>
        </pc:spChg>
        <pc:spChg chg="del">
          <ac:chgData name="Alicia Jones (2201136)" userId="S::2201136@student.uwtsd.ac.uk::b95c8942-3b1f-4304-9eaa-625799acac1a" providerId="AD" clId="Web-{3641402D-E74B-71EB-78AD-17FA8747616F}" dt="2026-01-08T01:26:22.165" v="16"/>
          <ac:spMkLst>
            <pc:docMk/>
            <pc:sldMk cId="1196161847" sldId="261"/>
            <ac:spMk id="3" creationId="{3DE6B0C1-E26E-EFD9-D537-5D7E04C30785}"/>
          </ac:spMkLst>
        </pc:spChg>
        <pc:spChg chg="add mod">
          <ac:chgData name="Alicia Jones (2201136)" userId="S::2201136@student.uwtsd.ac.uk::b95c8942-3b1f-4304-9eaa-625799acac1a" providerId="AD" clId="Web-{3641402D-E74B-71EB-78AD-17FA8747616F}" dt="2026-01-09T17:36:16.893" v="1242" actId="14100"/>
          <ac:spMkLst>
            <pc:docMk/>
            <pc:sldMk cId="1196161847" sldId="261"/>
            <ac:spMk id="517" creationId="{CE3B79C0-465A-10F8-7916-7B59E7DF7D3C}"/>
          </ac:spMkLst>
        </pc:spChg>
        <pc:spChg chg="add mod">
          <ac:chgData name="Alicia Jones (2201136)" userId="S::2201136@student.uwtsd.ac.uk::b95c8942-3b1f-4304-9eaa-625799acac1a" providerId="AD" clId="Web-{3641402D-E74B-71EB-78AD-17FA8747616F}" dt="2026-01-09T17:52:22.361" v="1361" actId="14100"/>
          <ac:spMkLst>
            <pc:docMk/>
            <pc:sldMk cId="1196161847" sldId="261"/>
            <ac:spMk id="707" creationId="{E736E93B-7EE9-E595-4AD0-F1663B68466F}"/>
          </ac:spMkLst>
        </pc:spChg>
        <pc:spChg chg="add mod">
          <ac:chgData name="Alicia Jones (2201136)" userId="S::2201136@student.uwtsd.ac.uk::b95c8942-3b1f-4304-9eaa-625799acac1a" providerId="AD" clId="Web-{3641402D-E74B-71EB-78AD-17FA8747616F}" dt="2026-01-09T17:52:14.673" v="1360" actId="14100"/>
          <ac:spMkLst>
            <pc:docMk/>
            <pc:sldMk cId="1196161847" sldId="261"/>
            <ac:spMk id="1340" creationId="{28462099-2436-2615-34B3-31154607F0BB}"/>
          </ac:spMkLst>
        </pc:spChg>
        <pc:spChg chg="add mod">
          <ac:chgData name="Alicia Jones (2201136)" userId="S::2201136@student.uwtsd.ac.uk::b95c8942-3b1f-4304-9eaa-625799acac1a" providerId="AD" clId="Web-{3641402D-E74B-71EB-78AD-17FA8747616F}" dt="2026-01-09T17:51:37.486" v="1356" actId="14100"/>
          <ac:spMkLst>
            <pc:docMk/>
            <pc:sldMk cId="1196161847" sldId="261"/>
            <ac:spMk id="1341" creationId="{838750F3-97B9-F484-C7CB-6E2BE115F43F}"/>
          </ac:spMkLst>
        </pc:spChg>
        <pc:spChg chg="add mod">
          <ac:chgData name="Alicia Jones (2201136)" userId="S::2201136@student.uwtsd.ac.uk::b95c8942-3b1f-4304-9eaa-625799acac1a" providerId="AD" clId="Web-{3641402D-E74B-71EB-78AD-17FA8747616F}" dt="2026-01-09T17:51:45.361" v="1357" actId="14100"/>
          <ac:spMkLst>
            <pc:docMk/>
            <pc:sldMk cId="1196161847" sldId="261"/>
            <ac:spMk id="2008" creationId="{BBBD11CA-5D28-1321-5B33-500C8B8D5AC8}"/>
          </ac:spMkLst>
        </pc:spChg>
        <pc:spChg chg="add mod">
          <ac:chgData name="Alicia Jones (2201136)" userId="S::2201136@student.uwtsd.ac.uk::b95c8942-3b1f-4304-9eaa-625799acac1a" providerId="AD" clId="Web-{3641402D-E74B-71EB-78AD-17FA8747616F}" dt="2026-01-09T17:54:36.174" v="1375" actId="20577"/>
          <ac:spMkLst>
            <pc:docMk/>
            <pc:sldMk cId="1196161847" sldId="261"/>
            <ac:spMk id="2053" creationId="{6BA6A9F1-C8FB-1BA1-75DA-00E453D2DD95}"/>
          </ac:spMkLst>
        </pc:spChg>
        <pc:graphicFrameChg chg="add modGraphic">
          <ac:chgData name="Alicia Jones (2201136)" userId="S::2201136@student.uwtsd.ac.uk::b95c8942-3b1f-4304-9eaa-625799acac1a" providerId="AD" clId="Web-{3641402D-E74B-71EB-78AD-17FA8747616F}" dt="2026-01-09T17:51:16.314" v="1354" actId="20577"/>
          <ac:graphicFrameMkLst>
            <pc:docMk/>
            <pc:sldMk cId="1196161847" sldId="261"/>
            <ac:graphicFrameMk id="5" creationId="{02DECE2E-664E-ED15-D63F-2064D46833E6}"/>
          </ac:graphicFrameMkLst>
        </pc:graphicFrameChg>
      </pc:sldChg>
      <pc:sldChg chg="addSp modSp mod setBg">
        <pc:chgData name="Alicia Jones (2201136)" userId="S::2201136@student.uwtsd.ac.uk::b95c8942-3b1f-4304-9eaa-625799acac1a" providerId="AD" clId="Web-{3641402D-E74B-71EB-78AD-17FA8747616F}" dt="2026-01-09T18:21:10.545" v="1839" actId="20577"/>
        <pc:sldMkLst>
          <pc:docMk/>
          <pc:sldMk cId="587996956" sldId="262"/>
        </pc:sldMkLst>
        <pc:spChg chg="mod">
          <ac:chgData name="Alicia Jones (2201136)" userId="S::2201136@student.uwtsd.ac.uk::b95c8942-3b1f-4304-9eaa-625799acac1a" providerId="AD" clId="Web-{3641402D-E74B-71EB-78AD-17FA8747616F}" dt="2026-01-08T01:26:47.634" v="17"/>
          <ac:spMkLst>
            <pc:docMk/>
            <pc:sldMk cId="587996956" sldId="262"/>
            <ac:spMk id="2" creationId="{2B18C210-8848-2253-D704-36574B229270}"/>
          </ac:spMkLst>
        </pc:spChg>
        <pc:spChg chg="mod">
          <ac:chgData name="Alicia Jones (2201136)" userId="S::2201136@student.uwtsd.ac.uk::b95c8942-3b1f-4304-9eaa-625799acac1a" providerId="AD" clId="Web-{3641402D-E74B-71EB-78AD-17FA8747616F}" dt="2026-01-09T18:21:10.545" v="1839" actId="20577"/>
          <ac:spMkLst>
            <pc:docMk/>
            <pc:sldMk cId="587996956" sldId="262"/>
            <ac:spMk id="3" creationId="{312B53F8-E9F7-0C09-ABCA-F703AD98615B}"/>
          </ac:spMkLst>
        </pc:spChg>
        <pc:spChg chg="add">
          <ac:chgData name="Alicia Jones (2201136)" userId="S::2201136@student.uwtsd.ac.uk::b95c8942-3b1f-4304-9eaa-625799acac1a" providerId="AD" clId="Web-{3641402D-E74B-71EB-78AD-17FA8747616F}" dt="2026-01-08T01:26:47.634" v="17"/>
          <ac:spMkLst>
            <pc:docMk/>
            <pc:sldMk cId="587996956" sldId="262"/>
            <ac:spMk id="8" creationId="{18873D23-2DCF-4B31-A009-95721C06E8E1}"/>
          </ac:spMkLst>
        </pc:spChg>
        <pc:spChg chg="add">
          <ac:chgData name="Alicia Jones (2201136)" userId="S::2201136@student.uwtsd.ac.uk::b95c8942-3b1f-4304-9eaa-625799acac1a" providerId="AD" clId="Web-{3641402D-E74B-71EB-78AD-17FA8747616F}" dt="2026-01-08T01:26:47.634" v="17"/>
          <ac:spMkLst>
            <pc:docMk/>
            <pc:sldMk cId="587996956" sldId="262"/>
            <ac:spMk id="10" creationId="{C13EF075-D4EF-4929-ADBC-91B27DA19955}"/>
          </ac:spMkLst>
        </pc:spChg>
        <pc:grpChg chg="add">
          <ac:chgData name="Alicia Jones (2201136)" userId="S::2201136@student.uwtsd.ac.uk::b95c8942-3b1f-4304-9eaa-625799acac1a" providerId="AD" clId="Web-{3641402D-E74B-71EB-78AD-17FA8747616F}" dt="2026-01-08T01:26:47.634" v="17"/>
          <ac:grpSpMkLst>
            <pc:docMk/>
            <pc:sldMk cId="587996956" sldId="262"/>
            <ac:grpSpMk id="12" creationId="{DAA26DFA-AAB2-4973-9C17-16D587C7B198}"/>
          </ac:grpSpMkLst>
        </pc:grpChg>
      </pc:sldChg>
      <pc:sldChg chg="addSp modSp mod setBg">
        <pc:chgData name="Alicia Jones (2201136)" userId="S::2201136@student.uwtsd.ac.uk::b95c8942-3b1f-4304-9eaa-625799acac1a" providerId="AD" clId="Web-{3641402D-E74B-71EB-78AD-17FA8747616F}" dt="2026-01-09T18:17:04.031" v="1733" actId="20577"/>
        <pc:sldMkLst>
          <pc:docMk/>
          <pc:sldMk cId="1844715934" sldId="263"/>
        </pc:sldMkLst>
        <pc:spChg chg="mod">
          <ac:chgData name="Alicia Jones (2201136)" userId="S::2201136@student.uwtsd.ac.uk::b95c8942-3b1f-4304-9eaa-625799acac1a" providerId="AD" clId="Web-{3641402D-E74B-71EB-78AD-17FA8747616F}" dt="2026-01-09T18:06:11.769" v="1464" actId="20577"/>
          <ac:spMkLst>
            <pc:docMk/>
            <pc:sldMk cId="1844715934" sldId="263"/>
            <ac:spMk id="2" creationId="{445D579D-DB48-F92A-EC41-7D538DD5E97C}"/>
          </ac:spMkLst>
        </pc:spChg>
        <pc:spChg chg="mod">
          <ac:chgData name="Alicia Jones (2201136)" userId="S::2201136@student.uwtsd.ac.uk::b95c8942-3b1f-4304-9eaa-625799acac1a" providerId="AD" clId="Web-{3641402D-E74B-71EB-78AD-17FA8747616F}" dt="2026-01-09T18:17:04.031" v="1733" actId="20577"/>
          <ac:spMkLst>
            <pc:docMk/>
            <pc:sldMk cId="1844715934" sldId="263"/>
            <ac:spMk id="3" creationId="{E13F8970-2A77-891D-A493-6D862BC27A9F}"/>
          </ac:spMkLst>
        </pc:spChg>
        <pc:spChg chg="add">
          <ac:chgData name="Alicia Jones (2201136)" userId="S::2201136@student.uwtsd.ac.uk::b95c8942-3b1f-4304-9eaa-625799acac1a" providerId="AD" clId="Web-{3641402D-E74B-71EB-78AD-17FA8747616F}" dt="2026-01-08T01:25:34.990" v="13"/>
          <ac:spMkLst>
            <pc:docMk/>
            <pc:sldMk cId="1844715934" sldId="263"/>
            <ac:spMk id="8" creationId="{4BC99CB9-DDAD-44A2-8A1C-E3AF4E72DF5C}"/>
          </ac:spMkLst>
        </pc:spChg>
        <pc:spChg chg="add">
          <ac:chgData name="Alicia Jones (2201136)" userId="S::2201136@student.uwtsd.ac.uk::b95c8942-3b1f-4304-9eaa-625799acac1a" providerId="AD" clId="Web-{3641402D-E74B-71EB-78AD-17FA8747616F}" dt="2026-01-08T01:25:34.990" v="13"/>
          <ac:spMkLst>
            <pc:docMk/>
            <pc:sldMk cId="1844715934" sldId="263"/>
            <ac:spMk id="10" creationId="{64053CBF-3932-45FF-8285-EE5146085F3A}"/>
          </ac:spMkLst>
        </pc:spChg>
        <pc:grpChg chg="add">
          <ac:chgData name="Alicia Jones (2201136)" userId="S::2201136@student.uwtsd.ac.uk::b95c8942-3b1f-4304-9eaa-625799acac1a" providerId="AD" clId="Web-{3641402D-E74B-71EB-78AD-17FA8747616F}" dt="2026-01-08T01:25:34.990" v="13"/>
          <ac:grpSpMkLst>
            <pc:docMk/>
            <pc:sldMk cId="1844715934" sldId="263"/>
            <ac:grpSpMk id="12" creationId="{2E751C04-BEA6-446B-A678-9C74819EBD4C}"/>
          </ac:grpSpMkLst>
        </pc:grpChg>
        <pc:grpChg chg="add">
          <ac:chgData name="Alicia Jones (2201136)" userId="S::2201136@student.uwtsd.ac.uk::b95c8942-3b1f-4304-9eaa-625799acac1a" providerId="AD" clId="Web-{3641402D-E74B-71EB-78AD-17FA8747616F}" dt="2026-01-08T01:25:34.990" v="13"/>
          <ac:grpSpMkLst>
            <pc:docMk/>
            <pc:sldMk cId="1844715934" sldId="263"/>
            <ac:grpSpMk id="18" creationId="{B63ACBA3-DEFD-4C6D-BBA0-64468FA99C2D}"/>
          </ac:grpSpMkLst>
        </pc:grpChg>
      </pc:sldChg>
      <pc:sldChg chg="addSp delSp modSp">
        <pc:chgData name="Alicia Jones (2201136)" userId="S::2201136@student.uwtsd.ac.uk::b95c8942-3b1f-4304-9eaa-625799acac1a" providerId="AD" clId="Web-{3641402D-E74B-71EB-78AD-17FA8747616F}" dt="2026-01-09T18:44:51.180" v="2174" actId="14100"/>
        <pc:sldMkLst>
          <pc:docMk/>
          <pc:sldMk cId="1720659930" sldId="264"/>
        </pc:sldMkLst>
        <pc:spChg chg="mod">
          <ac:chgData name="Alicia Jones (2201136)" userId="S::2201136@student.uwtsd.ac.uk::b95c8942-3b1f-4304-9eaa-625799acac1a" providerId="AD" clId="Web-{3641402D-E74B-71EB-78AD-17FA8747616F}" dt="2026-01-08T02:51:47.939" v="642" actId="14100"/>
          <ac:spMkLst>
            <pc:docMk/>
            <pc:sldMk cId="1720659930" sldId="264"/>
            <ac:spMk id="2" creationId="{73F91240-5770-341C-7883-B1BAAE916BD1}"/>
          </ac:spMkLst>
        </pc:spChg>
        <pc:spChg chg="add del">
          <ac:chgData name="Alicia Jones (2201136)" userId="S::2201136@student.uwtsd.ac.uk::b95c8942-3b1f-4304-9eaa-625799acac1a" providerId="AD" clId="Web-{3641402D-E74B-71EB-78AD-17FA8747616F}" dt="2026-01-08T02:45:09.537" v="482"/>
          <ac:spMkLst>
            <pc:docMk/>
            <pc:sldMk cId="1720659930" sldId="264"/>
            <ac:spMk id="3" creationId="{E5EB5832-C2F3-42E5-AD4A-A3B940B493C1}"/>
          </ac:spMkLst>
        </pc:spChg>
        <pc:spChg chg="mod">
          <ac:chgData name="Alicia Jones (2201136)" userId="S::2201136@student.uwtsd.ac.uk::b95c8942-3b1f-4304-9eaa-625799acac1a" providerId="AD" clId="Web-{3641402D-E74B-71EB-78AD-17FA8747616F}" dt="2026-01-09T18:44:51.180" v="2174" actId="14100"/>
          <ac:spMkLst>
            <pc:docMk/>
            <pc:sldMk cId="1720659930" sldId="264"/>
            <ac:spMk id="4" creationId="{04B4B33D-B208-84C3-6484-17A06C6BEF16}"/>
          </ac:spMkLst>
        </pc:spChg>
        <pc:spChg chg="add mod">
          <ac:chgData name="Alicia Jones (2201136)" userId="S::2201136@student.uwtsd.ac.uk::b95c8942-3b1f-4304-9eaa-625799acac1a" providerId="AD" clId="Web-{3641402D-E74B-71EB-78AD-17FA8747616F}" dt="2026-01-09T18:43:49.116" v="2153" actId="14100"/>
          <ac:spMkLst>
            <pc:docMk/>
            <pc:sldMk cId="1720659930" sldId="264"/>
            <ac:spMk id="5" creationId="{6099F017-E8B4-4853-94DF-6FBB7318F238}"/>
          </ac:spMkLst>
        </pc:spChg>
      </pc:sldChg>
      <pc:sldChg chg="addSp delSp modSp new">
        <pc:chgData name="Alicia Jones (2201136)" userId="S::2201136@student.uwtsd.ac.uk::b95c8942-3b1f-4304-9eaa-625799acac1a" providerId="AD" clId="Web-{3641402D-E74B-71EB-78AD-17FA8747616F}" dt="2026-01-09T19:15:55.534" v="2509" actId="14100"/>
        <pc:sldMkLst>
          <pc:docMk/>
          <pc:sldMk cId="2920246036" sldId="265"/>
        </pc:sldMkLst>
        <pc:spChg chg="del mod">
          <ac:chgData name="Alicia Jones (2201136)" userId="S::2201136@student.uwtsd.ac.uk::b95c8942-3b1f-4304-9eaa-625799acac1a" providerId="AD" clId="Web-{3641402D-E74B-71EB-78AD-17FA8747616F}" dt="2026-01-09T19:15:45.096" v="2507"/>
          <ac:spMkLst>
            <pc:docMk/>
            <pc:sldMk cId="2920246036" sldId="265"/>
            <ac:spMk id="2" creationId="{FAF3BD71-448D-C77F-03F2-2D6FD4E5AFA5}"/>
          </ac:spMkLst>
        </pc:spChg>
        <pc:spChg chg="mod">
          <ac:chgData name="Alicia Jones (2201136)" userId="S::2201136@student.uwtsd.ac.uk::b95c8942-3b1f-4304-9eaa-625799acac1a" providerId="AD" clId="Web-{3641402D-E74B-71EB-78AD-17FA8747616F}" dt="2026-01-09T19:15:55.534" v="2509" actId="14100"/>
          <ac:spMkLst>
            <pc:docMk/>
            <pc:sldMk cId="2920246036" sldId="265"/>
            <ac:spMk id="3" creationId="{D3023E84-7D60-C825-C3F8-62DFBDDE9D11}"/>
          </ac:spMkLst>
        </pc:spChg>
        <pc:spChg chg="add del mod">
          <ac:chgData name="Alicia Jones (2201136)" userId="S::2201136@student.uwtsd.ac.uk::b95c8942-3b1f-4304-9eaa-625799acac1a" providerId="AD" clId="Web-{3641402D-E74B-71EB-78AD-17FA8747616F}" dt="2026-01-09T19:13:05.719" v="2498"/>
          <ac:spMkLst>
            <pc:docMk/>
            <pc:sldMk cId="2920246036" sldId="265"/>
            <ac:spMk id="4" creationId="{889257E9-E3B4-133E-4472-C42DDF1D7F63}"/>
          </ac:spMkLst>
        </pc:spChg>
        <pc:spChg chg="add del mod">
          <ac:chgData name="Alicia Jones (2201136)" userId="S::2201136@student.uwtsd.ac.uk::b95c8942-3b1f-4304-9eaa-625799acac1a" providerId="AD" clId="Web-{3641402D-E74B-71EB-78AD-17FA8747616F}" dt="2026-01-09T19:15:48.956" v="2508"/>
          <ac:spMkLst>
            <pc:docMk/>
            <pc:sldMk cId="2920246036" sldId="265"/>
            <ac:spMk id="6" creationId="{D8910898-1648-411D-CAAA-B876DC9686A1}"/>
          </ac:spMkLst>
        </pc:spChg>
      </pc:sldChg>
      <pc:sldChg chg="new del">
        <pc:chgData name="Alicia Jones (2201136)" userId="S::2201136@student.uwtsd.ac.uk::b95c8942-3b1f-4304-9eaa-625799acac1a" providerId="AD" clId="Web-{3641402D-E74B-71EB-78AD-17FA8747616F}" dt="2026-01-09T18:46:46.722" v="2176"/>
        <pc:sldMkLst>
          <pc:docMk/>
          <pc:sldMk cId="2256145982" sldId="266"/>
        </pc:sldMkLst>
      </pc:sldChg>
      <pc:sldChg chg="addSp delSp modSp new mod setBg setClrOvrMap">
        <pc:chgData name="Alicia Jones (2201136)" userId="S::2201136@student.uwtsd.ac.uk::b95c8942-3b1f-4304-9eaa-625799acac1a" providerId="AD" clId="Web-{3641402D-E74B-71EB-78AD-17FA8747616F}" dt="2026-01-09T18:56:51.018" v="2308" actId="20577"/>
        <pc:sldMkLst>
          <pc:docMk/>
          <pc:sldMk cId="3776429055" sldId="266"/>
        </pc:sldMkLst>
        <pc:spChg chg="mod">
          <ac:chgData name="Alicia Jones (2201136)" userId="S::2201136@student.uwtsd.ac.uk::b95c8942-3b1f-4304-9eaa-625799acac1a" providerId="AD" clId="Web-{3641402D-E74B-71EB-78AD-17FA8747616F}" dt="2026-01-09T18:53:32.584" v="2241" actId="14100"/>
          <ac:spMkLst>
            <pc:docMk/>
            <pc:sldMk cId="3776429055" sldId="266"/>
            <ac:spMk id="2" creationId="{13E8B935-AFDE-7869-984E-1EC060AE246D}"/>
          </ac:spMkLst>
        </pc:spChg>
        <pc:spChg chg="add del">
          <ac:chgData name="Alicia Jones (2201136)" userId="S::2201136@student.uwtsd.ac.uk::b95c8942-3b1f-4304-9eaa-625799acac1a" providerId="AD" clId="Web-{3641402D-E74B-71EB-78AD-17FA8747616F}" dt="2026-01-09T18:51:36.769" v="2193"/>
          <ac:spMkLst>
            <pc:docMk/>
            <pc:sldMk cId="3776429055" sldId="266"/>
            <ac:spMk id="3" creationId="{CDB3B925-321B-32C5-EEF0-C36D90163EA9}"/>
          </ac:spMkLst>
        </pc:spChg>
        <pc:spChg chg="add mod">
          <ac:chgData name="Alicia Jones (2201136)" userId="S::2201136@student.uwtsd.ac.uk::b95c8942-3b1f-4304-9eaa-625799acac1a" providerId="AD" clId="Web-{3641402D-E74B-71EB-78AD-17FA8747616F}" dt="2026-01-09T18:55:05.355" v="2290" actId="14100"/>
          <ac:spMkLst>
            <pc:docMk/>
            <pc:sldMk cId="3776429055" sldId="266"/>
            <ac:spMk id="4" creationId="{9DA5F677-D45A-3F5D-5186-7C13294CB757}"/>
          </ac:spMkLst>
        </pc:spChg>
        <pc:spChg chg="add mod">
          <ac:chgData name="Alicia Jones (2201136)" userId="S::2201136@student.uwtsd.ac.uk::b95c8942-3b1f-4304-9eaa-625799acac1a" providerId="AD" clId="Web-{3641402D-E74B-71EB-78AD-17FA8747616F}" dt="2026-01-09T18:56:51.018" v="2308" actId="20577"/>
          <ac:spMkLst>
            <pc:docMk/>
            <pc:sldMk cId="3776429055" sldId="266"/>
            <ac:spMk id="5" creationId="{7C1E9D4B-DBDA-F413-950E-E1A607FFCABD}"/>
          </ac:spMkLst>
        </pc:spChg>
        <pc:spChg chg="add del">
          <ac:chgData name="Alicia Jones (2201136)" userId="S::2201136@student.uwtsd.ac.uk::b95c8942-3b1f-4304-9eaa-625799acac1a" providerId="AD" clId="Web-{3641402D-E74B-71EB-78AD-17FA8747616F}" dt="2026-01-09T18:51:10.753" v="2190"/>
          <ac:spMkLst>
            <pc:docMk/>
            <pc:sldMk cId="3776429055" sldId="266"/>
            <ac:spMk id="8" creationId="{66B332A4-D438-4773-A77F-5ED49A448D9D}"/>
          </ac:spMkLst>
        </pc:spChg>
        <pc:spChg chg="add del">
          <ac:chgData name="Alicia Jones (2201136)" userId="S::2201136@student.uwtsd.ac.uk::b95c8942-3b1f-4304-9eaa-625799acac1a" providerId="AD" clId="Web-{3641402D-E74B-71EB-78AD-17FA8747616F}" dt="2026-01-09T18:51:10.753" v="2190"/>
          <ac:spMkLst>
            <pc:docMk/>
            <pc:sldMk cId="3776429055" sldId="266"/>
            <ac:spMk id="10" creationId="{DF9AD32D-FF05-44F4-BD4D-9CEE89B71EB9}"/>
          </ac:spMkLst>
        </pc:spChg>
        <pc:spChg chg="add del">
          <ac:chgData name="Alicia Jones (2201136)" userId="S::2201136@student.uwtsd.ac.uk::b95c8942-3b1f-4304-9eaa-625799acac1a" providerId="AD" clId="Web-{3641402D-E74B-71EB-78AD-17FA8747616F}" dt="2026-01-09T18:51:36.753" v="2192"/>
          <ac:spMkLst>
            <pc:docMk/>
            <pc:sldMk cId="3776429055" sldId="266"/>
            <ac:spMk id="15" creationId="{815925C2-A704-4D47-B1C1-3FCA52512EC1}"/>
          </ac:spMkLst>
        </pc:spChg>
        <pc:spChg chg="add del">
          <ac:chgData name="Alicia Jones (2201136)" userId="S::2201136@student.uwtsd.ac.uk::b95c8942-3b1f-4304-9eaa-625799acac1a" providerId="AD" clId="Web-{3641402D-E74B-71EB-78AD-17FA8747616F}" dt="2026-01-09T18:51:36.753" v="2192"/>
          <ac:spMkLst>
            <pc:docMk/>
            <pc:sldMk cId="3776429055" sldId="266"/>
            <ac:spMk id="24" creationId="{01D4315C-C23C-4FD3-98DF-08C29E2292A8}"/>
          </ac:spMkLst>
        </pc:spChg>
        <pc:spChg chg="add del">
          <ac:chgData name="Alicia Jones (2201136)" userId="S::2201136@student.uwtsd.ac.uk::b95c8942-3b1f-4304-9eaa-625799acac1a" providerId="AD" clId="Web-{3641402D-E74B-71EB-78AD-17FA8747616F}" dt="2026-01-09T18:51:36.753" v="2192"/>
          <ac:spMkLst>
            <pc:docMk/>
            <pc:sldMk cId="3776429055" sldId="266"/>
            <ac:spMk id="25" creationId="{CDB3B925-321B-32C5-EEF0-C36D90163EA9}"/>
          </ac:spMkLst>
        </pc:spChg>
        <pc:spChg chg="add">
          <ac:chgData name="Alicia Jones (2201136)" userId="S::2201136@student.uwtsd.ac.uk::b95c8942-3b1f-4304-9eaa-625799acac1a" providerId="AD" clId="Web-{3641402D-E74B-71EB-78AD-17FA8747616F}" dt="2026-01-09T18:51:36.769" v="2193"/>
          <ac:spMkLst>
            <pc:docMk/>
            <pc:sldMk cId="3776429055" sldId="266"/>
            <ac:spMk id="27" creationId="{4BC99CB9-DDAD-44A2-8A1C-E3AF4E72DF5C}"/>
          </ac:spMkLst>
        </pc:spChg>
        <pc:spChg chg="add">
          <ac:chgData name="Alicia Jones (2201136)" userId="S::2201136@student.uwtsd.ac.uk::b95c8942-3b1f-4304-9eaa-625799acac1a" providerId="AD" clId="Web-{3641402D-E74B-71EB-78AD-17FA8747616F}" dt="2026-01-09T18:51:36.769" v="2193"/>
          <ac:spMkLst>
            <pc:docMk/>
            <pc:sldMk cId="3776429055" sldId="266"/>
            <ac:spMk id="28" creationId="{64053CBF-3932-45FF-8285-EE5146085F3A}"/>
          </ac:spMkLst>
        </pc:spChg>
        <pc:spChg chg="add mod">
          <ac:chgData name="Alicia Jones (2201136)" userId="S::2201136@student.uwtsd.ac.uk::b95c8942-3b1f-4304-9eaa-625799acac1a" providerId="AD" clId="Web-{3641402D-E74B-71EB-78AD-17FA8747616F}" dt="2026-01-09T18:54:46.228" v="2287" actId="20577"/>
          <ac:spMkLst>
            <pc:docMk/>
            <pc:sldMk cId="3776429055" sldId="266"/>
            <ac:spMk id="32" creationId="{CDB3B925-321B-32C5-EEF0-C36D90163EA9}"/>
          </ac:spMkLst>
        </pc:spChg>
        <pc:grpChg chg="add del">
          <ac:chgData name="Alicia Jones (2201136)" userId="S::2201136@student.uwtsd.ac.uk::b95c8942-3b1f-4304-9eaa-625799acac1a" providerId="AD" clId="Web-{3641402D-E74B-71EB-78AD-17FA8747616F}" dt="2026-01-09T18:51:36.753" v="2192"/>
          <ac:grpSpMkLst>
            <pc:docMk/>
            <pc:sldMk cId="3776429055" sldId="266"/>
            <ac:grpSpMk id="12" creationId="{5E6B47BC-43FD-4C91-8BFF-B41B99A8A39E}"/>
          </ac:grpSpMkLst>
        </pc:grpChg>
        <pc:grpChg chg="add del">
          <ac:chgData name="Alicia Jones (2201136)" userId="S::2201136@student.uwtsd.ac.uk::b95c8942-3b1f-4304-9eaa-625799acac1a" providerId="AD" clId="Web-{3641402D-E74B-71EB-78AD-17FA8747616F}" dt="2026-01-09T18:51:36.753" v="2192"/>
          <ac:grpSpMkLst>
            <pc:docMk/>
            <pc:sldMk cId="3776429055" sldId="266"/>
            <ac:grpSpMk id="16" creationId="{43F5E015-E085-4624-B431-B42414448684}"/>
          </ac:grpSpMkLst>
        </pc:grpChg>
        <pc:grpChg chg="add">
          <ac:chgData name="Alicia Jones (2201136)" userId="S::2201136@student.uwtsd.ac.uk::b95c8942-3b1f-4304-9eaa-625799acac1a" providerId="AD" clId="Web-{3641402D-E74B-71EB-78AD-17FA8747616F}" dt="2026-01-09T18:51:36.769" v="2193"/>
          <ac:grpSpMkLst>
            <pc:docMk/>
            <pc:sldMk cId="3776429055" sldId="266"/>
            <ac:grpSpMk id="18" creationId="{B63ACBA3-DEFD-4C6D-BBA0-64468FA99C2D}"/>
          </ac:grpSpMkLst>
        </pc:grpChg>
        <pc:grpChg chg="add">
          <ac:chgData name="Alicia Jones (2201136)" userId="S::2201136@student.uwtsd.ac.uk::b95c8942-3b1f-4304-9eaa-625799acac1a" providerId="AD" clId="Web-{3641402D-E74B-71EB-78AD-17FA8747616F}" dt="2026-01-09T18:51:36.769" v="2193"/>
          <ac:grpSpMkLst>
            <pc:docMk/>
            <pc:sldMk cId="3776429055" sldId="266"/>
            <ac:grpSpMk id="29" creationId="{2E751C04-BEA6-446B-A678-9C74819EBD4C}"/>
          </ac:grpSpMkLst>
        </pc:grpChg>
      </pc:sldChg>
      <pc:sldChg chg="modSp new del">
        <pc:chgData name="Alicia Jones (2201136)" userId="S::2201136@student.uwtsd.ac.uk::b95c8942-3b1f-4304-9eaa-625799acac1a" providerId="AD" clId="Web-{3641402D-E74B-71EB-78AD-17FA8747616F}" dt="2026-01-09T19:14:05.048" v="2503"/>
        <pc:sldMkLst>
          <pc:docMk/>
          <pc:sldMk cId="546997775" sldId="267"/>
        </pc:sldMkLst>
        <pc:spChg chg="mod">
          <ac:chgData name="Alicia Jones (2201136)" userId="S::2201136@student.uwtsd.ac.uk::b95c8942-3b1f-4304-9eaa-625799acac1a" providerId="AD" clId="Web-{3641402D-E74B-71EB-78AD-17FA8747616F}" dt="2026-01-09T19:11:36.921" v="2469" actId="20577"/>
          <ac:spMkLst>
            <pc:docMk/>
            <pc:sldMk cId="546997775" sldId="267"/>
            <ac:spMk id="3" creationId="{F2166478-70A5-3130-F0DE-E41B7338450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C0BAB8-0FAC-4AD7-A73B-71D8B6F4956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EF2E681-9D28-48FD-808B-B3355A9CD2B0}">
      <dgm:prSet phldr="0"/>
      <dgm:spPr/>
      <dgm:t>
        <a:bodyPr/>
        <a:lstStyle/>
        <a:p>
          <a:pPr rtl="0"/>
          <a:r>
            <a:rPr lang="en-GB" dirty="0">
              <a:latin typeface="Aptos Display" panose="020F0302020204030204"/>
            </a:rPr>
            <a:t>National Vulnerability and Public Protection Strategy</a:t>
          </a:r>
          <a:endParaRPr lang="en-GB" dirty="0"/>
        </a:p>
      </dgm:t>
    </dgm:pt>
    <dgm:pt modelId="{C6B32403-8B90-4064-A4B2-230DD4E0C0A9}" type="parTrans" cxnId="{D6FE6602-3E91-4175-BDB4-A1A32C358A8C}">
      <dgm:prSet/>
      <dgm:spPr/>
      <dgm:t>
        <a:bodyPr/>
        <a:lstStyle/>
        <a:p>
          <a:endParaRPr lang="en-US"/>
        </a:p>
      </dgm:t>
    </dgm:pt>
    <dgm:pt modelId="{47175FCD-5119-4CA6-86C8-3A00B4380152}" type="sibTrans" cxnId="{D6FE6602-3E91-4175-BDB4-A1A32C358A8C}">
      <dgm:prSet/>
      <dgm:spPr/>
      <dgm:t>
        <a:bodyPr/>
        <a:lstStyle/>
        <a:p>
          <a:endParaRPr lang="en-US"/>
        </a:p>
      </dgm:t>
    </dgm:pt>
    <dgm:pt modelId="{A75E8F8F-D43D-4290-B94D-E2FD09F88CAD}">
      <dgm:prSet phldr="0"/>
      <dgm:spPr/>
      <dgm:t>
        <a:bodyPr/>
        <a:lstStyle/>
        <a:p>
          <a:pPr rtl="0"/>
          <a:r>
            <a:rPr lang="en-GB" dirty="0">
              <a:latin typeface="Aptos Display" panose="020F0302020204030204"/>
            </a:rPr>
            <a:t>Multi Agency Partnership (MASH)</a:t>
          </a:r>
          <a:endParaRPr lang="en-GB" dirty="0"/>
        </a:p>
      </dgm:t>
    </dgm:pt>
    <dgm:pt modelId="{A5603688-B3FB-4177-8A25-44155E17BBD4}" type="parTrans" cxnId="{D6724095-B6F4-4294-BF09-BB3C7853047B}">
      <dgm:prSet/>
      <dgm:spPr/>
      <dgm:t>
        <a:bodyPr/>
        <a:lstStyle/>
        <a:p>
          <a:endParaRPr lang="en-US"/>
        </a:p>
      </dgm:t>
    </dgm:pt>
    <dgm:pt modelId="{9D6A1C5F-5420-4344-96C0-ACE25EEB22B3}" type="sibTrans" cxnId="{D6724095-B6F4-4294-BF09-BB3C7853047B}">
      <dgm:prSet/>
      <dgm:spPr/>
      <dgm:t>
        <a:bodyPr/>
        <a:lstStyle/>
        <a:p>
          <a:endParaRPr lang="en-US"/>
        </a:p>
      </dgm:t>
    </dgm:pt>
    <dgm:pt modelId="{01712685-379A-42CA-83BB-4AEF4937D3A9}">
      <dgm:prSet phldr="0"/>
      <dgm:spPr/>
      <dgm:t>
        <a:bodyPr/>
        <a:lstStyle/>
        <a:p>
          <a:pPr rtl="0"/>
          <a:r>
            <a:rPr lang="en-GB" dirty="0">
              <a:latin typeface="Aptos Display" panose="020F0302020204030204"/>
            </a:rPr>
            <a:t>Risk Assesment and Early Intervention</a:t>
          </a:r>
          <a:endParaRPr lang="en-GB" dirty="0"/>
        </a:p>
      </dgm:t>
    </dgm:pt>
    <dgm:pt modelId="{0C8220D9-25C9-4098-8FFD-64F84899C41C}" type="parTrans" cxnId="{F250C1A9-55D6-49C4-AD1A-9E71A63BBB57}">
      <dgm:prSet/>
      <dgm:spPr/>
      <dgm:t>
        <a:bodyPr/>
        <a:lstStyle/>
        <a:p>
          <a:endParaRPr lang="en-US"/>
        </a:p>
      </dgm:t>
    </dgm:pt>
    <dgm:pt modelId="{1E8D79CC-E8C4-4F92-9A12-D7E68C62E0A8}" type="sibTrans" cxnId="{F250C1A9-55D6-49C4-AD1A-9E71A63BBB57}">
      <dgm:prSet/>
      <dgm:spPr/>
      <dgm:t>
        <a:bodyPr/>
        <a:lstStyle/>
        <a:p>
          <a:endParaRPr lang="en-US"/>
        </a:p>
      </dgm:t>
    </dgm:pt>
    <dgm:pt modelId="{21888EF8-DF5C-4172-8C8D-3C3799FC37D8}">
      <dgm:prSet phldr="0"/>
      <dgm:spPr/>
      <dgm:t>
        <a:bodyPr/>
        <a:lstStyle/>
        <a:p>
          <a:pPr rtl="0"/>
          <a:r>
            <a:rPr lang="en-GB" dirty="0">
              <a:latin typeface="Aptos Display" panose="020F0302020204030204"/>
            </a:rPr>
            <a:t>Trauma Informed Policing</a:t>
          </a:r>
        </a:p>
      </dgm:t>
    </dgm:pt>
    <dgm:pt modelId="{E7D76AF7-FEBA-45AA-AD14-3C61D0A42A06}" type="parTrans" cxnId="{F11A733E-28C6-40D1-ABD9-D3F77AB4816F}">
      <dgm:prSet/>
      <dgm:spPr/>
    </dgm:pt>
    <dgm:pt modelId="{F438D49F-CCB2-4060-9A55-91AC7DA17729}" type="sibTrans" cxnId="{F11A733E-28C6-40D1-ABD9-D3F77AB4816F}">
      <dgm:prSet/>
      <dgm:spPr/>
    </dgm:pt>
    <dgm:pt modelId="{B71D115C-ADB9-4762-BEF4-9000C716A7FA}">
      <dgm:prSet phldr="0"/>
      <dgm:spPr/>
      <dgm:t>
        <a:bodyPr/>
        <a:lstStyle/>
        <a:p>
          <a:r>
            <a:rPr lang="en-GB" dirty="0">
              <a:latin typeface="Aptos Display" panose="020F0302020204030204"/>
            </a:rPr>
            <a:t>THRIVE</a:t>
          </a:r>
        </a:p>
      </dgm:t>
    </dgm:pt>
    <dgm:pt modelId="{F35E91B0-EC99-4784-89BE-B3C309216129}" type="parTrans" cxnId="{75018985-1F11-4794-8C03-32A351178A95}">
      <dgm:prSet/>
      <dgm:spPr/>
    </dgm:pt>
    <dgm:pt modelId="{BE058134-2FB6-4741-8D19-7A4DECB230C6}" type="sibTrans" cxnId="{75018985-1F11-4794-8C03-32A351178A95}">
      <dgm:prSet/>
      <dgm:spPr/>
    </dgm:pt>
    <dgm:pt modelId="{4898B61E-0512-44B1-81E2-FC8285CDF9EF}" type="pres">
      <dgm:prSet presAssocID="{68C0BAB8-0FAC-4AD7-A73B-71D8B6F49561}" presName="hierChild1" presStyleCnt="0">
        <dgm:presLayoutVars>
          <dgm:chPref val="1"/>
          <dgm:dir/>
          <dgm:animOne val="branch"/>
          <dgm:animLvl val="lvl"/>
          <dgm:resizeHandles/>
        </dgm:presLayoutVars>
      </dgm:prSet>
      <dgm:spPr/>
    </dgm:pt>
    <dgm:pt modelId="{29E91DFC-6768-4C9B-AEDC-4780EB7BF285}" type="pres">
      <dgm:prSet presAssocID="{4EF2E681-9D28-48FD-808B-B3355A9CD2B0}" presName="hierRoot1" presStyleCnt="0"/>
      <dgm:spPr/>
    </dgm:pt>
    <dgm:pt modelId="{A09600C0-B34A-42A3-B21E-5C94673C0A39}" type="pres">
      <dgm:prSet presAssocID="{4EF2E681-9D28-48FD-808B-B3355A9CD2B0}" presName="composite" presStyleCnt="0"/>
      <dgm:spPr/>
    </dgm:pt>
    <dgm:pt modelId="{B8DF63C2-3A6D-4E02-A74A-4AF5A6C73D42}" type="pres">
      <dgm:prSet presAssocID="{4EF2E681-9D28-48FD-808B-B3355A9CD2B0}" presName="background" presStyleLbl="node0" presStyleIdx="0" presStyleCnt="5"/>
      <dgm:spPr/>
    </dgm:pt>
    <dgm:pt modelId="{0063DDF1-F751-4578-B50E-0B92A3A6AB47}" type="pres">
      <dgm:prSet presAssocID="{4EF2E681-9D28-48FD-808B-B3355A9CD2B0}" presName="text" presStyleLbl="fgAcc0" presStyleIdx="0" presStyleCnt="5">
        <dgm:presLayoutVars>
          <dgm:chPref val="3"/>
        </dgm:presLayoutVars>
      </dgm:prSet>
      <dgm:spPr/>
    </dgm:pt>
    <dgm:pt modelId="{F744E02B-6D10-40A1-B3A1-56A71AA5B62F}" type="pres">
      <dgm:prSet presAssocID="{4EF2E681-9D28-48FD-808B-B3355A9CD2B0}" presName="hierChild2" presStyleCnt="0"/>
      <dgm:spPr/>
    </dgm:pt>
    <dgm:pt modelId="{E2DC15E7-EBCD-4ECC-A03B-BE1799932DDC}" type="pres">
      <dgm:prSet presAssocID="{A75E8F8F-D43D-4290-B94D-E2FD09F88CAD}" presName="hierRoot1" presStyleCnt="0"/>
      <dgm:spPr/>
    </dgm:pt>
    <dgm:pt modelId="{4486707E-35B4-44FC-954C-B9E0E1A4BC88}" type="pres">
      <dgm:prSet presAssocID="{A75E8F8F-D43D-4290-B94D-E2FD09F88CAD}" presName="composite" presStyleCnt="0"/>
      <dgm:spPr/>
    </dgm:pt>
    <dgm:pt modelId="{F0702B5C-93E4-45C4-9F71-CC20F1851C2B}" type="pres">
      <dgm:prSet presAssocID="{A75E8F8F-D43D-4290-B94D-E2FD09F88CAD}" presName="background" presStyleLbl="node0" presStyleIdx="1" presStyleCnt="5"/>
      <dgm:spPr/>
    </dgm:pt>
    <dgm:pt modelId="{D8DDCBA2-44F5-48E5-BE77-798DCBF9D545}" type="pres">
      <dgm:prSet presAssocID="{A75E8F8F-D43D-4290-B94D-E2FD09F88CAD}" presName="text" presStyleLbl="fgAcc0" presStyleIdx="1" presStyleCnt="5">
        <dgm:presLayoutVars>
          <dgm:chPref val="3"/>
        </dgm:presLayoutVars>
      </dgm:prSet>
      <dgm:spPr/>
    </dgm:pt>
    <dgm:pt modelId="{12CBC5CD-0727-411A-B237-7699BC059ACA}" type="pres">
      <dgm:prSet presAssocID="{A75E8F8F-D43D-4290-B94D-E2FD09F88CAD}" presName="hierChild2" presStyleCnt="0"/>
      <dgm:spPr/>
    </dgm:pt>
    <dgm:pt modelId="{A46B0AC2-936C-47BF-8ABE-F01327E16D72}" type="pres">
      <dgm:prSet presAssocID="{01712685-379A-42CA-83BB-4AEF4937D3A9}" presName="hierRoot1" presStyleCnt="0"/>
      <dgm:spPr/>
    </dgm:pt>
    <dgm:pt modelId="{B665AD70-48B3-4ECA-A280-4DD3836B1E69}" type="pres">
      <dgm:prSet presAssocID="{01712685-379A-42CA-83BB-4AEF4937D3A9}" presName="composite" presStyleCnt="0"/>
      <dgm:spPr/>
    </dgm:pt>
    <dgm:pt modelId="{F72ED978-780A-44F2-9202-C7F419185A58}" type="pres">
      <dgm:prSet presAssocID="{01712685-379A-42CA-83BB-4AEF4937D3A9}" presName="background" presStyleLbl="node0" presStyleIdx="2" presStyleCnt="5"/>
      <dgm:spPr/>
    </dgm:pt>
    <dgm:pt modelId="{AB852221-0906-4B1F-84E7-32DAF7CA22A0}" type="pres">
      <dgm:prSet presAssocID="{01712685-379A-42CA-83BB-4AEF4937D3A9}" presName="text" presStyleLbl="fgAcc0" presStyleIdx="2" presStyleCnt="5">
        <dgm:presLayoutVars>
          <dgm:chPref val="3"/>
        </dgm:presLayoutVars>
      </dgm:prSet>
      <dgm:spPr/>
    </dgm:pt>
    <dgm:pt modelId="{02854F87-DF44-4D3B-B980-74F844224D75}" type="pres">
      <dgm:prSet presAssocID="{01712685-379A-42CA-83BB-4AEF4937D3A9}" presName="hierChild2" presStyleCnt="0"/>
      <dgm:spPr/>
    </dgm:pt>
    <dgm:pt modelId="{BB288B9B-5C5A-41FD-8359-3DF625DA5649}" type="pres">
      <dgm:prSet presAssocID="{21888EF8-DF5C-4172-8C8D-3C3799FC37D8}" presName="hierRoot1" presStyleCnt="0"/>
      <dgm:spPr/>
    </dgm:pt>
    <dgm:pt modelId="{8AAD9329-F8D1-45DC-8165-5419B0EDBADE}" type="pres">
      <dgm:prSet presAssocID="{21888EF8-DF5C-4172-8C8D-3C3799FC37D8}" presName="composite" presStyleCnt="0"/>
      <dgm:spPr/>
    </dgm:pt>
    <dgm:pt modelId="{6F8DCEBC-7A04-4AE3-B84A-8C9BD09D34EE}" type="pres">
      <dgm:prSet presAssocID="{21888EF8-DF5C-4172-8C8D-3C3799FC37D8}" presName="background" presStyleLbl="node0" presStyleIdx="3" presStyleCnt="5"/>
      <dgm:spPr/>
    </dgm:pt>
    <dgm:pt modelId="{B96A7CBB-2DFE-416A-A409-C4709538655B}" type="pres">
      <dgm:prSet presAssocID="{21888EF8-DF5C-4172-8C8D-3C3799FC37D8}" presName="text" presStyleLbl="fgAcc0" presStyleIdx="3" presStyleCnt="5">
        <dgm:presLayoutVars>
          <dgm:chPref val="3"/>
        </dgm:presLayoutVars>
      </dgm:prSet>
      <dgm:spPr/>
    </dgm:pt>
    <dgm:pt modelId="{52FB3A48-7A9C-49CF-A113-5A850E51E0BC}" type="pres">
      <dgm:prSet presAssocID="{21888EF8-DF5C-4172-8C8D-3C3799FC37D8}" presName="hierChild2" presStyleCnt="0"/>
      <dgm:spPr/>
    </dgm:pt>
    <dgm:pt modelId="{A952EC8C-CE8A-4324-BBF1-A6A90B377E2E}" type="pres">
      <dgm:prSet presAssocID="{B71D115C-ADB9-4762-BEF4-9000C716A7FA}" presName="hierRoot1" presStyleCnt="0"/>
      <dgm:spPr/>
    </dgm:pt>
    <dgm:pt modelId="{ED4B2392-5DFC-44A6-B80A-7B27EEBC082B}" type="pres">
      <dgm:prSet presAssocID="{B71D115C-ADB9-4762-BEF4-9000C716A7FA}" presName="composite" presStyleCnt="0"/>
      <dgm:spPr/>
    </dgm:pt>
    <dgm:pt modelId="{A949DCAF-CCFD-4DFA-A782-3A6CBB464A39}" type="pres">
      <dgm:prSet presAssocID="{B71D115C-ADB9-4762-BEF4-9000C716A7FA}" presName="background" presStyleLbl="node0" presStyleIdx="4" presStyleCnt="5"/>
      <dgm:spPr/>
    </dgm:pt>
    <dgm:pt modelId="{EC1246D5-EB23-40C0-BBE2-75A2A26B8A98}" type="pres">
      <dgm:prSet presAssocID="{B71D115C-ADB9-4762-BEF4-9000C716A7FA}" presName="text" presStyleLbl="fgAcc0" presStyleIdx="4" presStyleCnt="5">
        <dgm:presLayoutVars>
          <dgm:chPref val="3"/>
        </dgm:presLayoutVars>
      </dgm:prSet>
      <dgm:spPr/>
    </dgm:pt>
    <dgm:pt modelId="{77E464F1-9DF4-476B-8DB5-EF4D8EA3C816}" type="pres">
      <dgm:prSet presAssocID="{B71D115C-ADB9-4762-BEF4-9000C716A7FA}" presName="hierChild2" presStyleCnt="0"/>
      <dgm:spPr/>
    </dgm:pt>
  </dgm:ptLst>
  <dgm:cxnLst>
    <dgm:cxn modelId="{D6FE6602-3E91-4175-BDB4-A1A32C358A8C}" srcId="{68C0BAB8-0FAC-4AD7-A73B-71D8B6F49561}" destId="{4EF2E681-9D28-48FD-808B-B3355A9CD2B0}" srcOrd="0" destOrd="0" parTransId="{C6B32403-8B90-4064-A4B2-230DD4E0C0A9}" sibTransId="{47175FCD-5119-4CA6-86C8-3A00B4380152}"/>
    <dgm:cxn modelId="{B9E23705-2409-4B41-852B-539E6957F4BE}" type="presOf" srcId="{B71D115C-ADB9-4762-BEF4-9000C716A7FA}" destId="{EC1246D5-EB23-40C0-BBE2-75A2A26B8A98}" srcOrd="0" destOrd="0" presId="urn:microsoft.com/office/officeart/2005/8/layout/hierarchy1"/>
    <dgm:cxn modelId="{F11A733E-28C6-40D1-ABD9-D3F77AB4816F}" srcId="{68C0BAB8-0FAC-4AD7-A73B-71D8B6F49561}" destId="{21888EF8-DF5C-4172-8C8D-3C3799FC37D8}" srcOrd="3" destOrd="0" parTransId="{E7D76AF7-FEBA-45AA-AD14-3C61D0A42A06}" sibTransId="{F438D49F-CCB2-4060-9A55-91AC7DA17729}"/>
    <dgm:cxn modelId="{0818735E-89DD-496A-A5EE-C7C4DFB590AA}" type="presOf" srcId="{68C0BAB8-0FAC-4AD7-A73B-71D8B6F49561}" destId="{4898B61E-0512-44B1-81E2-FC8285CDF9EF}" srcOrd="0" destOrd="0" presId="urn:microsoft.com/office/officeart/2005/8/layout/hierarchy1"/>
    <dgm:cxn modelId="{5DC34E4E-9D26-4EAE-A4AC-D3B47E29C364}" type="presOf" srcId="{21888EF8-DF5C-4172-8C8D-3C3799FC37D8}" destId="{B96A7CBB-2DFE-416A-A409-C4709538655B}" srcOrd="0" destOrd="0" presId="urn:microsoft.com/office/officeart/2005/8/layout/hierarchy1"/>
    <dgm:cxn modelId="{75018985-1F11-4794-8C03-32A351178A95}" srcId="{68C0BAB8-0FAC-4AD7-A73B-71D8B6F49561}" destId="{B71D115C-ADB9-4762-BEF4-9000C716A7FA}" srcOrd="4" destOrd="0" parTransId="{F35E91B0-EC99-4784-89BE-B3C309216129}" sibTransId="{BE058134-2FB6-4741-8D19-7A4DECB230C6}"/>
    <dgm:cxn modelId="{6A8FE185-A785-4B1C-9541-C08E7FF84FF7}" type="presOf" srcId="{01712685-379A-42CA-83BB-4AEF4937D3A9}" destId="{AB852221-0906-4B1F-84E7-32DAF7CA22A0}" srcOrd="0" destOrd="0" presId="urn:microsoft.com/office/officeart/2005/8/layout/hierarchy1"/>
    <dgm:cxn modelId="{6790ED8B-4C43-406B-B15F-1798ACC0710A}" type="presOf" srcId="{A75E8F8F-D43D-4290-B94D-E2FD09F88CAD}" destId="{D8DDCBA2-44F5-48E5-BE77-798DCBF9D545}" srcOrd="0" destOrd="0" presId="urn:microsoft.com/office/officeart/2005/8/layout/hierarchy1"/>
    <dgm:cxn modelId="{D6724095-B6F4-4294-BF09-BB3C7853047B}" srcId="{68C0BAB8-0FAC-4AD7-A73B-71D8B6F49561}" destId="{A75E8F8F-D43D-4290-B94D-E2FD09F88CAD}" srcOrd="1" destOrd="0" parTransId="{A5603688-B3FB-4177-8A25-44155E17BBD4}" sibTransId="{9D6A1C5F-5420-4344-96C0-ACE25EEB22B3}"/>
    <dgm:cxn modelId="{F250C1A9-55D6-49C4-AD1A-9E71A63BBB57}" srcId="{68C0BAB8-0FAC-4AD7-A73B-71D8B6F49561}" destId="{01712685-379A-42CA-83BB-4AEF4937D3A9}" srcOrd="2" destOrd="0" parTransId="{0C8220D9-25C9-4098-8FFD-64F84899C41C}" sibTransId="{1E8D79CC-E8C4-4F92-9A12-D7E68C62E0A8}"/>
    <dgm:cxn modelId="{CBB62CF8-E8A2-4869-9CEA-C0A8BA0D7DE0}" type="presOf" srcId="{4EF2E681-9D28-48FD-808B-B3355A9CD2B0}" destId="{0063DDF1-F751-4578-B50E-0B92A3A6AB47}" srcOrd="0" destOrd="0" presId="urn:microsoft.com/office/officeart/2005/8/layout/hierarchy1"/>
    <dgm:cxn modelId="{65E0F224-B547-4CB9-8A14-4EAA19BB074C}" type="presParOf" srcId="{4898B61E-0512-44B1-81E2-FC8285CDF9EF}" destId="{29E91DFC-6768-4C9B-AEDC-4780EB7BF285}" srcOrd="0" destOrd="0" presId="urn:microsoft.com/office/officeart/2005/8/layout/hierarchy1"/>
    <dgm:cxn modelId="{E316A5A0-3A89-4036-BF8E-000FFF0F1936}" type="presParOf" srcId="{29E91DFC-6768-4C9B-AEDC-4780EB7BF285}" destId="{A09600C0-B34A-42A3-B21E-5C94673C0A39}" srcOrd="0" destOrd="0" presId="urn:microsoft.com/office/officeart/2005/8/layout/hierarchy1"/>
    <dgm:cxn modelId="{8FB6EFED-778E-42D2-9439-408FCCC7E57A}" type="presParOf" srcId="{A09600C0-B34A-42A3-B21E-5C94673C0A39}" destId="{B8DF63C2-3A6D-4E02-A74A-4AF5A6C73D42}" srcOrd="0" destOrd="0" presId="urn:microsoft.com/office/officeart/2005/8/layout/hierarchy1"/>
    <dgm:cxn modelId="{D182A5A1-CFB3-460B-BCC2-2DD57FBA124F}" type="presParOf" srcId="{A09600C0-B34A-42A3-B21E-5C94673C0A39}" destId="{0063DDF1-F751-4578-B50E-0B92A3A6AB47}" srcOrd="1" destOrd="0" presId="urn:microsoft.com/office/officeart/2005/8/layout/hierarchy1"/>
    <dgm:cxn modelId="{C1801883-C62D-4A97-B586-8E37CE19F2AB}" type="presParOf" srcId="{29E91DFC-6768-4C9B-AEDC-4780EB7BF285}" destId="{F744E02B-6D10-40A1-B3A1-56A71AA5B62F}" srcOrd="1" destOrd="0" presId="urn:microsoft.com/office/officeart/2005/8/layout/hierarchy1"/>
    <dgm:cxn modelId="{36439A11-1480-4E30-8206-767830E60989}" type="presParOf" srcId="{4898B61E-0512-44B1-81E2-FC8285CDF9EF}" destId="{E2DC15E7-EBCD-4ECC-A03B-BE1799932DDC}" srcOrd="1" destOrd="0" presId="urn:microsoft.com/office/officeart/2005/8/layout/hierarchy1"/>
    <dgm:cxn modelId="{7DCF7B00-702F-4C69-AB51-CA8D106B2636}" type="presParOf" srcId="{E2DC15E7-EBCD-4ECC-A03B-BE1799932DDC}" destId="{4486707E-35B4-44FC-954C-B9E0E1A4BC88}" srcOrd="0" destOrd="0" presId="urn:microsoft.com/office/officeart/2005/8/layout/hierarchy1"/>
    <dgm:cxn modelId="{883F3AA0-C363-477E-8166-5980C0844CF7}" type="presParOf" srcId="{4486707E-35B4-44FC-954C-B9E0E1A4BC88}" destId="{F0702B5C-93E4-45C4-9F71-CC20F1851C2B}" srcOrd="0" destOrd="0" presId="urn:microsoft.com/office/officeart/2005/8/layout/hierarchy1"/>
    <dgm:cxn modelId="{87A903C1-9E6B-4A83-B87C-A1C820321E36}" type="presParOf" srcId="{4486707E-35B4-44FC-954C-B9E0E1A4BC88}" destId="{D8DDCBA2-44F5-48E5-BE77-798DCBF9D545}" srcOrd="1" destOrd="0" presId="urn:microsoft.com/office/officeart/2005/8/layout/hierarchy1"/>
    <dgm:cxn modelId="{D62A4C9D-F0AA-4F25-867A-36911C90F37C}" type="presParOf" srcId="{E2DC15E7-EBCD-4ECC-A03B-BE1799932DDC}" destId="{12CBC5CD-0727-411A-B237-7699BC059ACA}" srcOrd="1" destOrd="0" presId="urn:microsoft.com/office/officeart/2005/8/layout/hierarchy1"/>
    <dgm:cxn modelId="{E878305A-3440-4D48-AF28-BBFEF196C549}" type="presParOf" srcId="{4898B61E-0512-44B1-81E2-FC8285CDF9EF}" destId="{A46B0AC2-936C-47BF-8ABE-F01327E16D72}" srcOrd="2" destOrd="0" presId="urn:microsoft.com/office/officeart/2005/8/layout/hierarchy1"/>
    <dgm:cxn modelId="{152CEEE0-786B-4E47-8227-1E1D3763A39F}" type="presParOf" srcId="{A46B0AC2-936C-47BF-8ABE-F01327E16D72}" destId="{B665AD70-48B3-4ECA-A280-4DD3836B1E69}" srcOrd="0" destOrd="0" presId="urn:microsoft.com/office/officeart/2005/8/layout/hierarchy1"/>
    <dgm:cxn modelId="{44B8ED9E-E17E-4A7C-9A00-2329AD6DEEE6}" type="presParOf" srcId="{B665AD70-48B3-4ECA-A280-4DD3836B1E69}" destId="{F72ED978-780A-44F2-9202-C7F419185A58}" srcOrd="0" destOrd="0" presId="urn:microsoft.com/office/officeart/2005/8/layout/hierarchy1"/>
    <dgm:cxn modelId="{F66EFFA4-B0F7-4E90-B3C5-9DDED78E061F}" type="presParOf" srcId="{B665AD70-48B3-4ECA-A280-4DD3836B1E69}" destId="{AB852221-0906-4B1F-84E7-32DAF7CA22A0}" srcOrd="1" destOrd="0" presId="urn:microsoft.com/office/officeart/2005/8/layout/hierarchy1"/>
    <dgm:cxn modelId="{8D49AF8F-A637-4F80-8662-95D031347584}" type="presParOf" srcId="{A46B0AC2-936C-47BF-8ABE-F01327E16D72}" destId="{02854F87-DF44-4D3B-B980-74F844224D75}" srcOrd="1" destOrd="0" presId="urn:microsoft.com/office/officeart/2005/8/layout/hierarchy1"/>
    <dgm:cxn modelId="{9DBB1E8B-55C4-4380-9287-099C5BE7294A}" type="presParOf" srcId="{4898B61E-0512-44B1-81E2-FC8285CDF9EF}" destId="{BB288B9B-5C5A-41FD-8359-3DF625DA5649}" srcOrd="3" destOrd="0" presId="urn:microsoft.com/office/officeart/2005/8/layout/hierarchy1"/>
    <dgm:cxn modelId="{668BED9B-2755-4B2C-ABC7-4E1F87DC6795}" type="presParOf" srcId="{BB288B9B-5C5A-41FD-8359-3DF625DA5649}" destId="{8AAD9329-F8D1-45DC-8165-5419B0EDBADE}" srcOrd="0" destOrd="0" presId="urn:microsoft.com/office/officeart/2005/8/layout/hierarchy1"/>
    <dgm:cxn modelId="{29934D62-E074-432F-9D24-AD5D4E040E02}" type="presParOf" srcId="{8AAD9329-F8D1-45DC-8165-5419B0EDBADE}" destId="{6F8DCEBC-7A04-4AE3-B84A-8C9BD09D34EE}" srcOrd="0" destOrd="0" presId="urn:microsoft.com/office/officeart/2005/8/layout/hierarchy1"/>
    <dgm:cxn modelId="{7C5AEA06-3A26-477A-BB49-A735D7B38A22}" type="presParOf" srcId="{8AAD9329-F8D1-45DC-8165-5419B0EDBADE}" destId="{B96A7CBB-2DFE-416A-A409-C4709538655B}" srcOrd="1" destOrd="0" presId="urn:microsoft.com/office/officeart/2005/8/layout/hierarchy1"/>
    <dgm:cxn modelId="{E9689688-98DE-462E-8734-677F03743416}" type="presParOf" srcId="{BB288B9B-5C5A-41FD-8359-3DF625DA5649}" destId="{52FB3A48-7A9C-49CF-A113-5A850E51E0BC}" srcOrd="1" destOrd="0" presId="urn:microsoft.com/office/officeart/2005/8/layout/hierarchy1"/>
    <dgm:cxn modelId="{2389EFE2-6FA0-4CAA-8ABE-2015CF33C74C}" type="presParOf" srcId="{4898B61E-0512-44B1-81E2-FC8285CDF9EF}" destId="{A952EC8C-CE8A-4324-BBF1-A6A90B377E2E}" srcOrd="4" destOrd="0" presId="urn:microsoft.com/office/officeart/2005/8/layout/hierarchy1"/>
    <dgm:cxn modelId="{22A38D25-B95A-4E75-8A98-366021F237D1}" type="presParOf" srcId="{A952EC8C-CE8A-4324-BBF1-A6A90B377E2E}" destId="{ED4B2392-5DFC-44A6-B80A-7B27EEBC082B}" srcOrd="0" destOrd="0" presId="urn:microsoft.com/office/officeart/2005/8/layout/hierarchy1"/>
    <dgm:cxn modelId="{E6743DC3-7423-471F-95D0-32228445888C}" type="presParOf" srcId="{ED4B2392-5DFC-44A6-B80A-7B27EEBC082B}" destId="{A949DCAF-CCFD-4DFA-A782-3A6CBB464A39}" srcOrd="0" destOrd="0" presId="urn:microsoft.com/office/officeart/2005/8/layout/hierarchy1"/>
    <dgm:cxn modelId="{8560C2C2-4FB5-4BC4-B929-00C83CA7C62B}" type="presParOf" srcId="{ED4B2392-5DFC-44A6-B80A-7B27EEBC082B}" destId="{EC1246D5-EB23-40C0-BBE2-75A2A26B8A98}" srcOrd="1" destOrd="0" presId="urn:microsoft.com/office/officeart/2005/8/layout/hierarchy1"/>
    <dgm:cxn modelId="{8D7E14D4-F6EF-4408-8D06-5DBEA039E016}" type="presParOf" srcId="{A952EC8C-CE8A-4324-BBF1-A6A90B377E2E}" destId="{77E464F1-9DF4-476B-8DB5-EF4D8EA3C81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F63C2-3A6D-4E02-A74A-4AF5A6C73D42}">
      <dsp:nvSpPr>
        <dsp:cNvPr id="0" name=""/>
        <dsp:cNvSpPr/>
      </dsp:nvSpPr>
      <dsp:spPr>
        <a:xfrm>
          <a:off x="3594" y="1527163"/>
          <a:ext cx="1751401" cy="11121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63DDF1-F751-4578-B50E-0B92A3A6AB47}">
      <dsp:nvSpPr>
        <dsp:cNvPr id="0" name=""/>
        <dsp:cNvSpPr/>
      </dsp:nvSpPr>
      <dsp:spPr>
        <a:xfrm>
          <a:off x="198194" y="1712033"/>
          <a:ext cx="1751401" cy="111214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Display" panose="020F0302020204030204"/>
            </a:rPr>
            <a:t>National Vulnerability and Public Protection Strategy</a:t>
          </a:r>
          <a:endParaRPr lang="en-GB" sz="1600" kern="1200" dirty="0"/>
        </a:p>
      </dsp:txBody>
      <dsp:txXfrm>
        <a:off x="230767" y="1744606"/>
        <a:ext cx="1686255" cy="1046994"/>
      </dsp:txXfrm>
    </dsp:sp>
    <dsp:sp modelId="{F0702B5C-93E4-45C4-9F71-CC20F1851C2B}">
      <dsp:nvSpPr>
        <dsp:cNvPr id="0" name=""/>
        <dsp:cNvSpPr/>
      </dsp:nvSpPr>
      <dsp:spPr>
        <a:xfrm>
          <a:off x="2144196" y="1527163"/>
          <a:ext cx="1751401" cy="11121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DDCBA2-44F5-48E5-BE77-798DCBF9D545}">
      <dsp:nvSpPr>
        <dsp:cNvPr id="0" name=""/>
        <dsp:cNvSpPr/>
      </dsp:nvSpPr>
      <dsp:spPr>
        <a:xfrm>
          <a:off x="2338796" y="1712033"/>
          <a:ext cx="1751401" cy="111214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Display" panose="020F0302020204030204"/>
            </a:rPr>
            <a:t>Multi Agency Partnership (MASH)</a:t>
          </a:r>
          <a:endParaRPr lang="en-GB" sz="1600" kern="1200" dirty="0"/>
        </a:p>
      </dsp:txBody>
      <dsp:txXfrm>
        <a:off x="2371369" y="1744606"/>
        <a:ext cx="1686255" cy="1046994"/>
      </dsp:txXfrm>
    </dsp:sp>
    <dsp:sp modelId="{F72ED978-780A-44F2-9202-C7F419185A58}">
      <dsp:nvSpPr>
        <dsp:cNvPr id="0" name=""/>
        <dsp:cNvSpPr/>
      </dsp:nvSpPr>
      <dsp:spPr>
        <a:xfrm>
          <a:off x="4284798" y="1527163"/>
          <a:ext cx="1751401" cy="11121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52221-0906-4B1F-84E7-32DAF7CA22A0}">
      <dsp:nvSpPr>
        <dsp:cNvPr id="0" name=""/>
        <dsp:cNvSpPr/>
      </dsp:nvSpPr>
      <dsp:spPr>
        <a:xfrm>
          <a:off x="4479399" y="1712033"/>
          <a:ext cx="1751401" cy="111214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Display" panose="020F0302020204030204"/>
            </a:rPr>
            <a:t>Risk Assesment and Early Intervention</a:t>
          </a:r>
          <a:endParaRPr lang="en-GB" sz="1600" kern="1200" dirty="0"/>
        </a:p>
      </dsp:txBody>
      <dsp:txXfrm>
        <a:off x="4511972" y="1744606"/>
        <a:ext cx="1686255" cy="1046994"/>
      </dsp:txXfrm>
    </dsp:sp>
    <dsp:sp modelId="{6F8DCEBC-7A04-4AE3-B84A-8C9BD09D34EE}">
      <dsp:nvSpPr>
        <dsp:cNvPr id="0" name=""/>
        <dsp:cNvSpPr/>
      </dsp:nvSpPr>
      <dsp:spPr>
        <a:xfrm>
          <a:off x="6425401" y="1527163"/>
          <a:ext cx="1751401" cy="11121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6A7CBB-2DFE-416A-A409-C4709538655B}">
      <dsp:nvSpPr>
        <dsp:cNvPr id="0" name=""/>
        <dsp:cNvSpPr/>
      </dsp:nvSpPr>
      <dsp:spPr>
        <a:xfrm>
          <a:off x="6620001" y="1712033"/>
          <a:ext cx="1751401" cy="111214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Display" panose="020F0302020204030204"/>
            </a:rPr>
            <a:t>Trauma Informed Policing</a:t>
          </a:r>
        </a:p>
      </dsp:txBody>
      <dsp:txXfrm>
        <a:off x="6652574" y="1744606"/>
        <a:ext cx="1686255" cy="1046994"/>
      </dsp:txXfrm>
    </dsp:sp>
    <dsp:sp modelId="{A949DCAF-CCFD-4DFA-A782-3A6CBB464A39}">
      <dsp:nvSpPr>
        <dsp:cNvPr id="0" name=""/>
        <dsp:cNvSpPr/>
      </dsp:nvSpPr>
      <dsp:spPr>
        <a:xfrm>
          <a:off x="8566003" y="1527163"/>
          <a:ext cx="1751401" cy="11121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1246D5-EB23-40C0-BBE2-75A2A26B8A98}">
      <dsp:nvSpPr>
        <dsp:cNvPr id="0" name=""/>
        <dsp:cNvSpPr/>
      </dsp:nvSpPr>
      <dsp:spPr>
        <a:xfrm>
          <a:off x="8760603" y="1712033"/>
          <a:ext cx="1751401" cy="111214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Display" panose="020F0302020204030204"/>
            </a:rPr>
            <a:t>THRIVE</a:t>
          </a:r>
        </a:p>
      </dsp:txBody>
      <dsp:txXfrm>
        <a:off x="8793176" y="1744606"/>
        <a:ext cx="1686255" cy="104699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homehttps/assets.publishing.service.gov.uk/government/uploads/system/uploads/attachment_data/file/1148945/Controlling_or_Coercive_Behaviour_Statutory_Guidance_-_final.pdf" TargetMode="External"/><Relationship Id="rId3" Type="http://schemas.openxmlformats.org/officeDocument/2006/relationships/hyperlink" Target="https://www.college.police.uk/article/using-trauma-informed-approach-serious-violence-victims" TargetMode="External"/><Relationship Id="rId7" Type="http://schemas.openxmlformats.org/officeDocument/2006/relationships/hyperlink" Target="https://www.dyfed-powys.police.uk/foi-ai/dyfed-powys-police/publication-scheme/our-policies-and-procedures/Policies/vulnerability-hub/vulnerability-policy/#:~:text=Dyfed%2DPowys%20Police%20define%20Vulnerability%20as%3A,others%20from%20harm%20or%20exploitation." TargetMode="External"/><Relationship Id="rId2" Type="http://schemas.openxmlformats.org/officeDocument/2006/relationships/hyperlink" Target="https://www.college.police.uk/app/prosecution-and-case-management/victim-and-witness-care" TargetMode="External"/><Relationship Id="rId1" Type="http://schemas.openxmlformats.org/officeDocument/2006/relationships/slideLayout" Target="../slideLayouts/slideLayout2.xml"/><Relationship Id="rId6" Type="http://schemas.openxmlformats.org/officeDocument/2006/relationships/hyperlink" Target="https://www.devonsafeguardingadultspartnership.org.uk/abuse/physical-abuse/" TargetMode="External"/><Relationship Id="rId5" Type="http://schemas.openxmlformats.org/officeDocument/2006/relationships/hyperlink" Target="https://www.college.police.uk/guidance/vulnerability-related-risks" TargetMode="External"/><Relationship Id="rId10" Type="http://schemas.openxmlformats.org/officeDocument/2006/relationships/hyperlink" Target="https://hmicfrs.justiceinspectorates.gov.uk/glossary/threat-harm-risk-investigation/" TargetMode="External"/><Relationship Id="rId4" Type="http://schemas.openxmlformats.org/officeDocument/2006/relationships/hyperlink" Target="https://library.college.police.uk/docs/college-of-policing/Domestic-Abuse-Risk-Assessment-Rationale-2022.pdf" TargetMode="External"/><Relationship Id="rId9" Type="http://schemas.openxmlformats.org/officeDocument/2006/relationships/hyperlink" Target="https://hmicfrs.justiceinspectorates.gov.uk/glossary/multi-agency-safeguarding-hub-mash/"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gov.uk/government/publications/domestic-abuse-bill-2020-factsheets/domestic-abuse-bill-2020-overarching-factsheet" TargetMode="External"/><Relationship Id="rId3" Type="http://schemas.openxmlformats.org/officeDocument/2006/relationships/hyperlink" Target="https://learning.nspcc.org.uk/research-resources/briefings/definitions-signs-child-abuse" TargetMode="External"/><Relationship Id="rId7" Type="http://schemas.openxmlformats.org/officeDocument/2006/relationships/hyperlink" Target="https://somersetdomesticabuse.org.uk/the-impact-of-domestic-abuse-on-mental-health-beyond-ptsd/" TargetMode="External"/><Relationship Id="rId2" Type="http://schemas.openxmlformats.org/officeDocument/2006/relationships/hyperlink" Target="https://www.gov.uk/government/publications/the-code-of-practice-for-victims-of-crime/code-of-practice-for-victims-of-crime-in-england-and-wales-victims-code" TargetMode="External"/><Relationship Id="rId1" Type="http://schemas.openxmlformats.org/officeDocument/2006/relationships/slideLayout" Target="../slideLayouts/slideLayout2.xml"/><Relationship Id="rId6" Type="http://schemas.openxmlformats.org/officeDocument/2006/relationships/hyperlink" Target="https://rapecrisis.org.uk/get-informed/types-of-sexual-violence/what-is-sexual-assault/" TargetMode="External"/><Relationship Id="rId11" Type="http://schemas.openxmlformats.org/officeDocument/2006/relationships/hyperlink" Target="https://womensaid.org.uk/information-support/the-survivors-handbook/im-not-sure-if-my-relationship-is-healthy/" TargetMode="External"/><Relationship Id="rId5" Type="http://schemas.openxmlformats.org/officeDocument/2006/relationships/hyperlink" Target="https://www.ons.gov.uk/peoplepopulationandcommunity/crimeandjustice/bulletins/domesticabuseinenglandandwalesoverview/november2025" TargetMode="External"/><Relationship Id="rId10" Type="http://schemas.openxmlformats.org/officeDocument/2006/relationships/hyperlink" Target="https://www.victimsupport.org.uk/help-and-support/your-rights/victim-personal-statements/" TargetMode="External"/><Relationship Id="rId4" Type="http://schemas.openxmlformats.org/officeDocument/2006/relationships/hyperlink" Target="https://www.thehotline.org/resources/breaking-free-from-ptsd/" TargetMode="External"/><Relationship Id="rId9" Type="http://schemas.openxmlformats.org/officeDocument/2006/relationships/hyperlink" Target="https://www.vkpp.org.uk/vkpp-work/national-vulnerability-and-public-protection-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62567" y="818984"/>
            <a:ext cx="6714699" cy="2902918"/>
          </a:xfrm>
        </p:spPr>
        <p:txBody>
          <a:bodyPr>
            <a:normAutofit/>
          </a:bodyPr>
          <a:lstStyle/>
          <a:p>
            <a:pPr algn="l"/>
            <a:r>
              <a:rPr lang="en-GB" sz="2800" dirty="0">
                <a:solidFill>
                  <a:srgbClr val="FFFFFF"/>
                </a:solidFill>
              </a:rPr>
              <a:t>Examine the short-term and long-term psychological, emotional and social impacts of abuse on victims. How should police working with support services respond to ensure </a:t>
            </a:r>
            <a:r>
              <a:rPr lang="en-GB" sz="2800">
                <a:solidFill>
                  <a:srgbClr val="FFFFFF"/>
                </a:solidFill>
              </a:rPr>
              <a:t>effective safeguarding?</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285397" y="4960961"/>
            <a:ext cx="7055893" cy="1078054"/>
          </a:xfrm>
        </p:spPr>
        <p:txBody>
          <a:bodyPr vert="horz" lIns="91440" tIns="45720" rIns="91440" bIns="45720" rtlCol="0">
            <a:normAutofit/>
          </a:bodyPr>
          <a:lstStyle/>
          <a:p>
            <a:pPr algn="l"/>
            <a:r>
              <a:rPr lang="en-GB">
                <a:solidFill>
                  <a:srgbClr val="FFFFFF"/>
                </a:solidFill>
              </a:rPr>
              <a:t>BMPL5015A</a:t>
            </a:r>
          </a:p>
          <a:p>
            <a:pPr algn="l"/>
            <a:r>
              <a:rPr lang="en-GB">
                <a:solidFill>
                  <a:srgbClr val="FFFFFF"/>
                </a:solidFill>
              </a:rPr>
              <a:t>Alicia Jones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876ED-FD4B-4982-0337-0FFEAB6EC773}"/>
              </a:ext>
            </a:extLst>
          </p:cNvPr>
          <p:cNvSpPr>
            <a:spLocks noGrp="1"/>
          </p:cNvSpPr>
          <p:nvPr>
            <p:ph type="title"/>
          </p:nvPr>
        </p:nvSpPr>
        <p:spPr>
          <a:xfrm>
            <a:off x="804672" y="802955"/>
            <a:ext cx="4977976" cy="4413274"/>
          </a:xfrm>
        </p:spPr>
        <p:txBody>
          <a:bodyPr>
            <a:normAutofit fontScale="90000"/>
          </a:bodyPr>
          <a:lstStyle/>
          <a:p>
            <a:r>
              <a:rPr lang="en-GB" sz="3600" u="sng" dirty="0">
                <a:solidFill>
                  <a:schemeClr val="tx2"/>
                </a:solidFill>
              </a:rPr>
              <a:t>Introduction</a:t>
            </a:r>
            <a:br>
              <a:rPr lang="en-GB" sz="3600" u="sng" dirty="0">
                <a:solidFill>
                  <a:schemeClr val="tx2"/>
                </a:solidFill>
              </a:rPr>
            </a:br>
            <a:br>
              <a:rPr lang="en-GB" sz="3600" u="sng" dirty="0"/>
            </a:br>
            <a:r>
              <a:rPr lang="en-GB" sz="2400" u="sng">
                <a:solidFill>
                  <a:schemeClr val="tx2"/>
                </a:solidFill>
              </a:rPr>
              <a:t>-What is a Victim?</a:t>
            </a:r>
            <a:br>
              <a:rPr lang="en-GB" sz="2400" u="sng" dirty="0"/>
            </a:br>
            <a:r>
              <a:rPr lang="en-GB" sz="2400" u="sng">
                <a:solidFill>
                  <a:schemeClr val="tx2"/>
                </a:solidFill>
              </a:rPr>
              <a:t>-What is Vulnerability?</a:t>
            </a:r>
            <a:br>
              <a:rPr lang="en-GB" sz="2400" u="sng" dirty="0"/>
            </a:br>
            <a:r>
              <a:rPr lang="en-GB" sz="2400" u="sng">
                <a:solidFill>
                  <a:schemeClr val="tx2"/>
                </a:solidFill>
              </a:rPr>
              <a:t>-What forms of Abuse exist?</a:t>
            </a:r>
            <a:br>
              <a:rPr lang="en-GB" sz="2400" u="sng" dirty="0"/>
            </a:br>
            <a:r>
              <a:rPr lang="en-GB" sz="2400" u="sng">
                <a:solidFill>
                  <a:schemeClr val="tx2"/>
                </a:solidFill>
              </a:rPr>
              <a:t>-Short Term/ Long Term impacts of Abuse?</a:t>
            </a:r>
            <a:br>
              <a:rPr lang="en-GB" sz="2400" u="sng" dirty="0"/>
            </a:br>
            <a:r>
              <a:rPr lang="en-GB" sz="2400" u="sng">
                <a:solidFill>
                  <a:schemeClr val="tx2"/>
                </a:solidFill>
              </a:rPr>
              <a:t>-Victims Rights?</a:t>
            </a:r>
            <a:br>
              <a:rPr lang="en-GB" sz="2400" u="sng" dirty="0"/>
            </a:br>
            <a:r>
              <a:rPr lang="en-GB" sz="2400" u="sng">
                <a:solidFill>
                  <a:schemeClr val="tx2"/>
                </a:solidFill>
              </a:rPr>
              <a:t>-How do police safeguard?</a:t>
            </a:r>
            <a:br>
              <a:rPr lang="en-GB" sz="2400" u="sng" dirty="0"/>
            </a:br>
            <a:r>
              <a:rPr lang="en-GB" sz="2400" u="sng">
                <a:solidFill>
                  <a:schemeClr val="tx2"/>
                </a:solidFill>
              </a:rPr>
              <a:t>-Challenges to safeguarding.</a:t>
            </a:r>
            <a:br>
              <a:rPr lang="en-GB" sz="2000" u="sng" dirty="0"/>
            </a:br>
            <a:br>
              <a:rPr lang="en-GB" sz="3600" u="sng" dirty="0"/>
            </a:br>
            <a:br>
              <a:rPr lang="en-GB" sz="3600" dirty="0"/>
            </a:br>
            <a:endParaRPr lang="en-GB" sz="36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41"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arget">
            <a:extLst>
              <a:ext uri="{FF2B5EF4-FFF2-40B4-BE49-F238E27FC236}">
                <a16:creationId xmlns:a16="http://schemas.microsoft.com/office/drawing/2014/main" id="{D088A6BB-F352-8453-979B-939DDB2E94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213579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A916FBE-29E5-8668-FDAC-15D0EA30ED9C}"/>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Definition of a Victim and Vulnerability</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98ACE3E-99A9-5B24-49B8-55673BCD3E4D}"/>
              </a:ext>
            </a:extLst>
          </p:cNvPr>
          <p:cNvSpPr>
            <a:spLocks noGrp="1"/>
          </p:cNvSpPr>
          <p:nvPr>
            <p:ph idx="1"/>
          </p:nvPr>
        </p:nvSpPr>
        <p:spPr>
          <a:xfrm>
            <a:off x="1179226" y="2890979"/>
            <a:ext cx="9833548" cy="2693976"/>
          </a:xfrm>
        </p:spPr>
        <p:txBody>
          <a:bodyPr vert="horz" lIns="91440" tIns="45720" rIns="91440" bIns="45720" rtlCol="0" anchor="t">
            <a:normAutofit/>
          </a:bodyPr>
          <a:lstStyle/>
          <a:p>
            <a:pPr marL="0" indent="0">
              <a:buNone/>
            </a:pPr>
            <a:r>
              <a:rPr lang="en-GB" sz="1700" dirty="0">
                <a:solidFill>
                  <a:schemeClr val="tx2"/>
                </a:solidFill>
              </a:rPr>
              <a:t>A victim can be described as anyone who has suffered harm, including physical, mental or emotional harm or economic loss which was directly caused by a criminal offence (College Of Policing, 2023).</a:t>
            </a:r>
          </a:p>
          <a:p>
            <a:pPr marL="0" indent="0">
              <a:buNone/>
            </a:pPr>
            <a:r>
              <a:rPr lang="en-GB" sz="1700">
                <a:solidFill>
                  <a:schemeClr val="tx2"/>
                </a:solidFill>
              </a:rPr>
              <a:t>Dyfed Powys has defined Vulnerability as someone who as a result of their situation or circumstances, are unable to take care or protect themselves or others from harm or exploitation (Dyfed Powys, 2024).</a:t>
            </a:r>
            <a:endParaRPr lang="en-GB" sz="1700" dirty="0">
              <a:solidFill>
                <a:schemeClr val="tx2"/>
              </a:solidFill>
            </a:endParaRPr>
          </a:p>
          <a:p>
            <a:pPr marL="0" indent="0">
              <a:buNone/>
            </a:pPr>
            <a:r>
              <a:rPr lang="en-GB" sz="1700">
                <a:solidFill>
                  <a:schemeClr val="tx2"/>
                </a:solidFill>
              </a:rPr>
              <a:t>Do we agree with this?</a:t>
            </a:r>
            <a:endParaRPr lang="en-GB" sz="1700" dirty="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04986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1">
              <a:lumMod val="75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7E3B9D-2967-FCF0-7508-D6B695D70C86}"/>
              </a:ext>
            </a:extLst>
          </p:cNvPr>
          <p:cNvSpPr>
            <a:spLocks noGrp="1"/>
          </p:cNvSpPr>
          <p:nvPr>
            <p:ph type="title"/>
          </p:nvPr>
        </p:nvSpPr>
        <p:spPr>
          <a:xfrm>
            <a:off x="1285240" y="615166"/>
            <a:ext cx="8074815" cy="1244293"/>
          </a:xfrm>
        </p:spPr>
        <p:txBody>
          <a:bodyPr anchor="ctr">
            <a:normAutofit/>
          </a:bodyPr>
          <a:lstStyle/>
          <a:p>
            <a:r>
              <a:rPr lang="en-GB" sz="2800" u="sng" dirty="0"/>
              <a:t>What are some forms of Abuse?</a:t>
            </a:r>
          </a:p>
        </p:txBody>
      </p:sp>
      <p:sp>
        <p:nvSpPr>
          <p:cNvPr id="3" name="Content Placeholder 2">
            <a:extLst>
              <a:ext uri="{FF2B5EF4-FFF2-40B4-BE49-F238E27FC236}">
                <a16:creationId xmlns:a16="http://schemas.microsoft.com/office/drawing/2014/main" id="{04942557-0830-6678-A3B3-34CE1EB24F26}"/>
              </a:ext>
            </a:extLst>
          </p:cNvPr>
          <p:cNvSpPr>
            <a:spLocks noGrp="1"/>
          </p:cNvSpPr>
          <p:nvPr>
            <p:ph idx="1"/>
          </p:nvPr>
        </p:nvSpPr>
        <p:spPr>
          <a:xfrm>
            <a:off x="1285240" y="1674070"/>
            <a:ext cx="9857350" cy="4095794"/>
          </a:xfrm>
        </p:spPr>
        <p:txBody>
          <a:bodyPr vert="horz" lIns="91440" tIns="45720" rIns="91440" bIns="45720" rtlCol="0" anchor="t">
            <a:normAutofit/>
          </a:bodyPr>
          <a:lstStyle/>
          <a:p>
            <a:pPr marL="0" indent="0">
              <a:buNone/>
            </a:pPr>
            <a:r>
              <a:rPr lang="en-GB" sz="1800" dirty="0"/>
              <a:t>Physical abuse can be defined as any intentional act causing injury or trauma to another person through bodily contact, it’s a deliberate act of force caused to injure another, this abuse is known to cause severe consequences such as psychological conditions and complications (Devons Safeguarding Adult Partnership, 2024).</a:t>
            </a:r>
            <a:endParaRPr lang="en-US" sz="1800" dirty="0"/>
          </a:p>
          <a:p>
            <a:pPr marL="0" indent="0">
              <a:buNone/>
            </a:pPr>
            <a:r>
              <a:rPr lang="en-GB" sz="1800" dirty="0"/>
              <a:t>Emotional/Psychological abuse can be described as when a perpetrator uses words and non-physical actions to manipulate, hurt, scare or upset another, examples can include mocking another and telling them they're responsible for the abuse (Womens Aid, 2025).</a:t>
            </a:r>
            <a:endParaRPr lang="en-US" sz="1800" dirty="0"/>
          </a:p>
          <a:p>
            <a:pPr marL="0" indent="0">
              <a:buNone/>
            </a:pPr>
            <a:r>
              <a:rPr lang="en-GB" sz="1800" dirty="0"/>
              <a:t>Sexual abuse is any behaviour of a sexual nature which is unwanted and takes place without consent, carries a maximum sentence of up to 10 years (Rape Crisis England &amp; Wales, 2023).</a:t>
            </a:r>
          </a:p>
          <a:p>
            <a:pPr marL="0" indent="0">
              <a:buNone/>
            </a:pPr>
            <a:r>
              <a:rPr lang="en-GB" sz="1800" dirty="0"/>
              <a:t>Coercive Control is an intentional pattern of behaviour which takes place over time, in order for one individual to exert power, control or coercion over another, examples include isolation from friends and family (Home Office, 2023).</a:t>
            </a:r>
          </a:p>
          <a:p>
            <a:pPr marL="0" indent="0">
              <a:buNone/>
            </a:pPr>
            <a:r>
              <a:rPr lang="en-GB" sz="1800" dirty="0"/>
              <a:t>Child abuse is defined as any act or failure to act by a parent, caregiver or a person in a position of trust that harms or puts a child under the age of 18 in imminent risk (NSPCC, 2023).</a:t>
            </a:r>
          </a:p>
          <a:p>
            <a:pPr marL="0" indent="0">
              <a:buNone/>
            </a:pPr>
            <a:endParaRPr lang="en-GB" sz="1800" u="sng" dirty="0"/>
          </a:p>
          <a:p>
            <a:pPr marL="0" indent="0">
              <a:buNone/>
            </a:pPr>
            <a:endParaRPr lang="en-GB" sz="2400" u="sng"/>
          </a:p>
        </p:txBody>
      </p:sp>
    </p:spTree>
    <p:extLst>
      <p:ext uri="{BB962C8B-B14F-4D97-AF65-F5344CB8AC3E}">
        <p14:creationId xmlns:p14="http://schemas.microsoft.com/office/powerpoint/2010/main" val="2525671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91240-5770-341C-7883-B1BAAE916BD1}"/>
              </a:ext>
            </a:extLst>
          </p:cNvPr>
          <p:cNvSpPr>
            <a:spLocks noGrp="1"/>
          </p:cNvSpPr>
          <p:nvPr>
            <p:ph type="title"/>
          </p:nvPr>
        </p:nvSpPr>
        <p:spPr>
          <a:xfrm>
            <a:off x="6094105" y="802955"/>
            <a:ext cx="4977976" cy="936187"/>
          </a:xfrm>
        </p:spPr>
        <p:txBody>
          <a:bodyPr>
            <a:normAutofit/>
          </a:bodyPr>
          <a:lstStyle/>
          <a:p>
            <a:r>
              <a:rPr lang="en-GB" sz="2800" u="sng" dirty="0">
                <a:solidFill>
                  <a:schemeClr val="tx2"/>
                </a:solidFill>
              </a:rPr>
              <a:t>Effects of  Abuse</a:t>
            </a:r>
          </a:p>
        </p:txBody>
      </p:sp>
      <p:pic>
        <p:nvPicPr>
          <p:cNvPr id="7" name="Graphic 6" descr="Brain in head">
            <a:extLst>
              <a:ext uri="{FF2B5EF4-FFF2-40B4-BE49-F238E27FC236}">
                <a16:creationId xmlns:a16="http://schemas.microsoft.com/office/drawing/2014/main" id="{897FCF30-7AF3-20A8-69F8-E011203751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04B4B33D-B208-84C3-6484-17A06C6BEF16}"/>
              </a:ext>
            </a:extLst>
          </p:cNvPr>
          <p:cNvSpPr txBox="1"/>
          <p:nvPr/>
        </p:nvSpPr>
        <p:spPr>
          <a:xfrm>
            <a:off x="5946066" y="2058563"/>
            <a:ext cx="5827073"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u="sng" dirty="0"/>
              <a:t>The crime survey for England and Wales estimated that approx 3.8 million people aged 16 and over experienced Domestic Abuse in the year ending 2025 </a:t>
            </a:r>
            <a:r>
              <a:rPr lang="en-GB" sz="1600" u="sng"/>
              <a:t>(Office for National Statistics, 2025).</a:t>
            </a:r>
            <a:endParaRPr lang="en-GB" sz="1600" u="sng" dirty="0"/>
          </a:p>
          <a:p>
            <a:endParaRPr lang="en-GB" sz="1600" u="sng" dirty="0"/>
          </a:p>
          <a:p>
            <a:r>
              <a:rPr lang="en-GB" sz="1600" u="sng" dirty="0"/>
              <a:t>Long Term</a:t>
            </a:r>
          </a:p>
          <a:p>
            <a:r>
              <a:rPr lang="en-GB" sz="1600" dirty="0"/>
              <a:t>-Complex PTSD is common in survivors of Domestic Violence </a:t>
            </a:r>
            <a:r>
              <a:rPr lang="en-GB" sz="1600"/>
              <a:t>who have suffered constant fight or flight (National Domestic Violence Hotline, n.d).</a:t>
            </a:r>
            <a:endParaRPr lang="en-GB" sz="1600" dirty="0"/>
          </a:p>
          <a:p>
            <a:r>
              <a:rPr lang="en-GB" sz="1600"/>
              <a:t>-Depression</a:t>
            </a:r>
            <a:endParaRPr lang="en-GB" sz="1600" dirty="0"/>
          </a:p>
          <a:p>
            <a:r>
              <a:rPr lang="en-GB" sz="1600"/>
              <a:t>-Isolation</a:t>
            </a:r>
            <a:endParaRPr lang="en-GB" sz="1600" dirty="0"/>
          </a:p>
          <a:p>
            <a:endParaRPr lang="en-GB" sz="1600" dirty="0"/>
          </a:p>
          <a:p>
            <a:r>
              <a:rPr lang="en-GB" sz="1600" u="sng"/>
              <a:t>Short Term</a:t>
            </a:r>
            <a:endParaRPr lang="en-GB" sz="1600" u="sng" dirty="0"/>
          </a:p>
          <a:p>
            <a:r>
              <a:rPr lang="en-GB" sz="1600" u="sng" dirty="0"/>
              <a:t>-Generalised anxiety disorder, panick attacks and social anxiety are all common aftermath symptoms, stemming from the hyper-vigilance developed in unsafe enviroments, examples like loud noises can </a:t>
            </a:r>
            <a:r>
              <a:rPr lang="en-GB" sz="1600" u="sng"/>
              <a:t>trigger overwhelming fear (Somerset Council, 2025).</a:t>
            </a:r>
          </a:p>
          <a:p>
            <a:r>
              <a:rPr lang="en-GB" sz="1600" u="sng"/>
              <a:t>-Withdrawal from friends.</a:t>
            </a:r>
          </a:p>
          <a:p>
            <a:r>
              <a:rPr lang="en-GB" sz="1600" u="sng"/>
              <a:t>-Fear of a repeat attack.</a:t>
            </a:r>
            <a:endParaRPr lang="en-GB" sz="1600" u="sng" dirty="0"/>
          </a:p>
        </p:txBody>
      </p:sp>
      <p:sp>
        <p:nvSpPr>
          <p:cNvPr id="5" name="TextBox 4">
            <a:extLst>
              <a:ext uri="{FF2B5EF4-FFF2-40B4-BE49-F238E27FC236}">
                <a16:creationId xmlns:a16="http://schemas.microsoft.com/office/drawing/2014/main" id="{6099F017-E8B4-4853-94DF-6FBB7318F238}"/>
              </a:ext>
            </a:extLst>
          </p:cNvPr>
          <p:cNvSpPr txBox="1"/>
          <p:nvPr/>
        </p:nvSpPr>
        <p:spPr>
          <a:xfrm>
            <a:off x="6206831" y="1467888"/>
            <a:ext cx="545088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Emotional/Psychological/Physical and Coercive abuse can all often be interlinked with Domestic Abuse.</a:t>
            </a:r>
          </a:p>
        </p:txBody>
      </p:sp>
    </p:spTree>
    <p:extLst>
      <p:ext uri="{BB962C8B-B14F-4D97-AF65-F5344CB8AC3E}">
        <p14:creationId xmlns:p14="http://schemas.microsoft.com/office/powerpoint/2010/main" val="1720659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45D579D-DB48-F92A-EC41-7D538DD5E97C}"/>
              </a:ext>
            </a:extLst>
          </p:cNvPr>
          <p:cNvSpPr>
            <a:spLocks noGrp="1"/>
          </p:cNvSpPr>
          <p:nvPr>
            <p:ph type="title"/>
          </p:nvPr>
        </p:nvSpPr>
        <p:spPr>
          <a:xfrm>
            <a:off x="3027924" y="991261"/>
            <a:ext cx="5754696" cy="1837349"/>
          </a:xfrm>
        </p:spPr>
        <p:txBody>
          <a:bodyPr>
            <a:normAutofit/>
          </a:bodyPr>
          <a:lstStyle/>
          <a:p>
            <a:pPr algn="ctr"/>
            <a:r>
              <a:rPr lang="en-GB" sz="3200" u="sng">
                <a:solidFill>
                  <a:schemeClr val="tx2"/>
                </a:solidFill>
              </a:rPr>
              <a:t>Victims Rights-</a:t>
            </a:r>
            <a:endParaRPr lang="en-GB" sz="3200" u="sng" dirty="0">
              <a:solidFill>
                <a:schemeClr val="tx2"/>
              </a:solidFill>
            </a:endParaRPr>
          </a:p>
        </p:txBody>
      </p:sp>
      <p:sp>
        <p:nvSpPr>
          <p:cNvPr id="3" name="Content Placeholder 2">
            <a:extLst>
              <a:ext uri="{FF2B5EF4-FFF2-40B4-BE49-F238E27FC236}">
                <a16:creationId xmlns:a16="http://schemas.microsoft.com/office/drawing/2014/main" id="{E13F8970-2A77-891D-A493-6D862BC27A9F}"/>
              </a:ext>
            </a:extLst>
          </p:cNvPr>
          <p:cNvSpPr>
            <a:spLocks noGrp="1"/>
          </p:cNvSpPr>
          <p:nvPr>
            <p:ph idx="1"/>
          </p:nvPr>
        </p:nvSpPr>
        <p:spPr>
          <a:xfrm>
            <a:off x="1389829" y="2979336"/>
            <a:ext cx="8894304" cy="2509939"/>
          </a:xfrm>
        </p:spPr>
        <p:txBody>
          <a:bodyPr anchor="t">
            <a:normAutofit fontScale="92500" lnSpcReduction="20000"/>
          </a:bodyPr>
          <a:lstStyle/>
          <a:p>
            <a:r>
              <a:rPr lang="en-GB" sz="2000">
                <a:solidFill>
                  <a:schemeClr val="tx2"/>
                </a:solidFill>
              </a:rPr>
              <a:t>Victim Personal Statement (Effective to ease emotional recovery) (Victim Support, 2023). </a:t>
            </a:r>
          </a:p>
          <a:p>
            <a:r>
              <a:rPr lang="en-GB" sz="2000">
                <a:solidFill>
                  <a:schemeClr val="tx2"/>
                </a:solidFill>
              </a:rPr>
              <a:t>To be reffered to services that support victims and have support tailored to individual needs.</a:t>
            </a:r>
          </a:p>
          <a:p>
            <a:r>
              <a:rPr lang="en-GB" sz="2000">
                <a:solidFill>
                  <a:schemeClr val="tx2"/>
                </a:solidFill>
              </a:rPr>
              <a:t>To be provided with information about the investigation and prosecution (Ministry of Justice, 2025).</a:t>
            </a:r>
          </a:p>
          <a:p>
            <a:r>
              <a:rPr lang="en-GB" sz="2000">
                <a:solidFill>
                  <a:schemeClr val="tx2"/>
                </a:solidFill>
              </a:rPr>
              <a:t>To be given information about the offender following conviction (can help keep their minds at rest).</a:t>
            </a:r>
          </a:p>
          <a:p>
            <a:r>
              <a:rPr lang="en-GB" sz="2000">
                <a:solidFill>
                  <a:schemeClr val="tx2"/>
                </a:solidFill>
              </a:rPr>
              <a:t>Special Measures.</a:t>
            </a:r>
          </a:p>
          <a:p>
            <a:endParaRPr lang="en-GB" sz="2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44715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23C3B-71DD-3E42-DE59-E4BC8ABA4C50}"/>
              </a:ext>
            </a:extLst>
          </p:cNvPr>
          <p:cNvSpPr>
            <a:spLocks noGrp="1"/>
          </p:cNvSpPr>
          <p:nvPr>
            <p:ph type="title"/>
          </p:nvPr>
        </p:nvSpPr>
        <p:spPr/>
        <p:txBody>
          <a:bodyPr>
            <a:normAutofit/>
          </a:bodyPr>
          <a:lstStyle/>
          <a:p>
            <a:r>
              <a:rPr lang="en-GB" sz="2800" u="sng" dirty="0"/>
              <a:t>Role of the Police in Safeguarding</a:t>
            </a:r>
          </a:p>
        </p:txBody>
      </p:sp>
      <p:graphicFrame>
        <p:nvGraphicFramePr>
          <p:cNvPr id="5" name="Content Placeholder 2">
            <a:extLst>
              <a:ext uri="{FF2B5EF4-FFF2-40B4-BE49-F238E27FC236}">
                <a16:creationId xmlns:a16="http://schemas.microsoft.com/office/drawing/2014/main" id="{02DECE2E-664E-ED15-D63F-2064D46833E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17" name="TextBox 516">
            <a:extLst>
              <a:ext uri="{FF2B5EF4-FFF2-40B4-BE49-F238E27FC236}">
                <a16:creationId xmlns:a16="http://schemas.microsoft.com/office/drawing/2014/main" id="{CE3B79C0-465A-10F8-7916-7B59E7DF7D3C}"/>
              </a:ext>
            </a:extLst>
          </p:cNvPr>
          <p:cNvSpPr txBox="1"/>
          <p:nvPr/>
        </p:nvSpPr>
        <p:spPr>
          <a:xfrm>
            <a:off x="499579" y="4850893"/>
            <a:ext cx="254191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(VKPP, 2025)</a:t>
            </a:r>
          </a:p>
        </p:txBody>
      </p:sp>
      <p:sp>
        <p:nvSpPr>
          <p:cNvPr id="707" name="TextBox 706">
            <a:extLst>
              <a:ext uri="{FF2B5EF4-FFF2-40B4-BE49-F238E27FC236}">
                <a16:creationId xmlns:a16="http://schemas.microsoft.com/office/drawing/2014/main" id="{E736E93B-7EE9-E595-4AD0-F1663B68466F}"/>
              </a:ext>
            </a:extLst>
          </p:cNvPr>
          <p:cNvSpPr txBox="1"/>
          <p:nvPr/>
        </p:nvSpPr>
        <p:spPr>
          <a:xfrm>
            <a:off x="3576681" y="2969831"/>
            <a:ext cx="336861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(HMICFRS, 2023)</a:t>
            </a:r>
          </a:p>
        </p:txBody>
      </p:sp>
      <p:sp>
        <p:nvSpPr>
          <p:cNvPr id="1340" name="TextBox 1339">
            <a:extLst>
              <a:ext uri="{FF2B5EF4-FFF2-40B4-BE49-F238E27FC236}">
                <a16:creationId xmlns:a16="http://schemas.microsoft.com/office/drawing/2014/main" id="{28462099-2436-2615-34B3-31154607F0BB}"/>
              </a:ext>
            </a:extLst>
          </p:cNvPr>
          <p:cNvSpPr txBox="1"/>
          <p:nvPr/>
        </p:nvSpPr>
        <p:spPr>
          <a:xfrm>
            <a:off x="7900987" y="2968574"/>
            <a:ext cx="428876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(College Of Policing,2023)</a:t>
            </a:r>
          </a:p>
        </p:txBody>
      </p:sp>
      <p:sp>
        <p:nvSpPr>
          <p:cNvPr id="1341" name="TextBox 1340">
            <a:extLst>
              <a:ext uri="{FF2B5EF4-FFF2-40B4-BE49-F238E27FC236}">
                <a16:creationId xmlns:a16="http://schemas.microsoft.com/office/drawing/2014/main" id="{838750F3-97B9-F484-C7CB-6E2BE115F43F}"/>
              </a:ext>
            </a:extLst>
          </p:cNvPr>
          <p:cNvSpPr txBox="1"/>
          <p:nvPr/>
        </p:nvSpPr>
        <p:spPr>
          <a:xfrm>
            <a:off x="5711512" y="4727850"/>
            <a:ext cx="510108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(College Of Policing, 2022) A</a:t>
            </a:r>
          </a:p>
        </p:txBody>
      </p:sp>
      <p:sp>
        <p:nvSpPr>
          <p:cNvPr id="2008" name="TextBox 2007">
            <a:extLst>
              <a:ext uri="{FF2B5EF4-FFF2-40B4-BE49-F238E27FC236}">
                <a16:creationId xmlns:a16="http://schemas.microsoft.com/office/drawing/2014/main" id="{BBBD11CA-5D28-1321-5B33-500C8B8D5AC8}"/>
              </a:ext>
            </a:extLst>
          </p:cNvPr>
          <p:cNvSpPr txBox="1"/>
          <p:nvPr/>
        </p:nvSpPr>
        <p:spPr>
          <a:xfrm>
            <a:off x="6090906" y="5010300"/>
            <a:ext cx="434627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(College Of Policing, 2022) B</a:t>
            </a:r>
          </a:p>
        </p:txBody>
      </p:sp>
      <p:sp>
        <p:nvSpPr>
          <p:cNvPr id="2053" name="TextBox 2052">
            <a:extLst>
              <a:ext uri="{FF2B5EF4-FFF2-40B4-BE49-F238E27FC236}">
                <a16:creationId xmlns:a16="http://schemas.microsoft.com/office/drawing/2014/main" id="{6BA6A9F1-C8FB-1BA1-75DA-00E453D2DD95}"/>
              </a:ext>
            </a:extLst>
          </p:cNvPr>
          <p:cNvSpPr txBox="1"/>
          <p:nvPr/>
        </p:nvSpPr>
        <p:spPr>
          <a:xfrm>
            <a:off x="10452758" y="4695812"/>
            <a:ext cx="297323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(HMICFRS, 2023)</a:t>
            </a:r>
          </a:p>
        </p:txBody>
      </p:sp>
    </p:spTree>
    <p:extLst>
      <p:ext uri="{BB962C8B-B14F-4D97-AF65-F5344CB8AC3E}">
        <p14:creationId xmlns:p14="http://schemas.microsoft.com/office/powerpoint/2010/main" val="1196161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B18C210-8848-2253-D704-36574B229270}"/>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Challenges to Safeguarding</a:t>
            </a:r>
          </a:p>
        </p:txBody>
      </p:sp>
      <p:sp>
        <p:nvSpPr>
          <p:cNvPr id="3" name="Content Placeholder 2">
            <a:extLst>
              <a:ext uri="{FF2B5EF4-FFF2-40B4-BE49-F238E27FC236}">
                <a16:creationId xmlns:a16="http://schemas.microsoft.com/office/drawing/2014/main" id="{312B53F8-E9F7-0C09-ABCA-F703AD98615B}"/>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Lack of trust from victims</a:t>
            </a:r>
          </a:p>
          <a:p>
            <a:r>
              <a:rPr lang="en-GB" sz="1800">
                <a:solidFill>
                  <a:schemeClr val="tx2"/>
                </a:solidFill>
              </a:rPr>
              <a:t>Lack of Multi Agency Co ordination</a:t>
            </a:r>
          </a:p>
          <a:p>
            <a:r>
              <a:rPr lang="en-GB" sz="1800">
                <a:solidFill>
                  <a:schemeClr val="tx2"/>
                </a:solidFill>
              </a:rPr>
              <a:t>Inconsistent Risk Assesment</a:t>
            </a:r>
          </a:p>
          <a:p>
            <a:r>
              <a:rPr lang="en-GB" sz="1800">
                <a:solidFill>
                  <a:schemeClr val="tx2"/>
                </a:solidFill>
              </a:rPr>
              <a:t>Normalisation of Abuse</a:t>
            </a:r>
            <a:endParaRPr lang="en-GB" sz="1800" dirty="0">
              <a:solidFill>
                <a:schemeClr val="tx2"/>
              </a:solidFill>
            </a:endParaRPr>
          </a:p>
        </p:txBody>
      </p:sp>
    </p:spTree>
    <p:extLst>
      <p:ext uri="{BB962C8B-B14F-4D97-AF65-F5344CB8AC3E}">
        <p14:creationId xmlns:p14="http://schemas.microsoft.com/office/powerpoint/2010/main" val="587996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3E8B935-AFDE-7869-984E-1EC060AE246D}"/>
              </a:ext>
            </a:extLst>
          </p:cNvPr>
          <p:cNvSpPr>
            <a:spLocks noGrp="1"/>
          </p:cNvSpPr>
          <p:nvPr>
            <p:ph type="title"/>
          </p:nvPr>
        </p:nvSpPr>
        <p:spPr>
          <a:xfrm>
            <a:off x="3034727" y="991261"/>
            <a:ext cx="5747893" cy="5252741"/>
          </a:xfrm>
        </p:spPr>
        <p:txBody>
          <a:bodyPr>
            <a:normAutofit/>
          </a:bodyPr>
          <a:lstStyle/>
          <a:p>
            <a:pPr algn="ctr"/>
            <a:r>
              <a:rPr lang="en-GB" sz="3600">
                <a:solidFill>
                  <a:schemeClr val="tx2"/>
                </a:solidFill>
              </a:rPr>
              <a:t>Domestic Abuse Act 2021</a:t>
            </a:r>
          </a:p>
        </p:txBody>
      </p:sp>
      <p:sp>
        <p:nvSpPr>
          <p:cNvPr id="32" name="Content Placeholder 2">
            <a:extLst>
              <a:ext uri="{FF2B5EF4-FFF2-40B4-BE49-F238E27FC236}">
                <a16:creationId xmlns:a16="http://schemas.microsoft.com/office/drawing/2014/main" id="{CDB3B925-321B-32C5-EEF0-C36D90163EA9}"/>
              </a:ext>
            </a:extLst>
          </p:cNvPr>
          <p:cNvSpPr>
            <a:spLocks noGrp="1"/>
          </p:cNvSpPr>
          <p:nvPr>
            <p:ph idx="1"/>
          </p:nvPr>
        </p:nvSpPr>
        <p:spPr>
          <a:xfrm>
            <a:off x="260949" y="788586"/>
            <a:ext cx="8512790" cy="2947936"/>
          </a:xfrm>
        </p:spPr>
        <p:txBody>
          <a:bodyPr anchor="t">
            <a:normAutofit/>
          </a:bodyPr>
          <a:lstStyle/>
          <a:p>
            <a:pPr marL="0" indent="0">
              <a:buNone/>
            </a:pPr>
            <a:r>
              <a:rPr lang="en-GB" sz="2000">
                <a:solidFill>
                  <a:schemeClr val="tx2"/>
                </a:solidFill>
              </a:rPr>
              <a:t>There are 2.3 Million victims of Domestic Abuse every year, ages ranging from 16-74.</a:t>
            </a:r>
            <a:endParaRPr lang="en-US"/>
          </a:p>
          <a:p>
            <a:endParaRPr lang="en-GB" sz="2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9DA5F677-D45A-3F5D-5186-7C13294CB757}"/>
              </a:ext>
            </a:extLst>
          </p:cNvPr>
          <p:cNvSpPr txBox="1"/>
          <p:nvPr/>
        </p:nvSpPr>
        <p:spPr>
          <a:xfrm>
            <a:off x="6821009" y="5920014"/>
            <a:ext cx="48727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More than 1 in 10 of all offences recorded by the police are domestic </a:t>
            </a:r>
            <a:r>
              <a:rPr lang="en-GB"/>
              <a:t>abuse related.</a:t>
            </a:r>
            <a:endParaRPr lang="en-GB" dirty="0"/>
          </a:p>
        </p:txBody>
      </p:sp>
      <p:sp>
        <p:nvSpPr>
          <p:cNvPr id="5" name="TextBox 4">
            <a:extLst>
              <a:ext uri="{FF2B5EF4-FFF2-40B4-BE49-F238E27FC236}">
                <a16:creationId xmlns:a16="http://schemas.microsoft.com/office/drawing/2014/main" id="{7C1E9D4B-DBDA-F413-950E-E1A607FFCABD}"/>
              </a:ext>
            </a:extLst>
          </p:cNvPr>
          <p:cNvSpPr txBox="1"/>
          <p:nvPr/>
        </p:nvSpPr>
        <p:spPr>
          <a:xfrm>
            <a:off x="4690368" y="392097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(UK Government, 2024)</a:t>
            </a:r>
          </a:p>
        </p:txBody>
      </p:sp>
    </p:spTree>
    <p:extLst>
      <p:ext uri="{BB962C8B-B14F-4D97-AF65-F5344CB8AC3E}">
        <p14:creationId xmlns:p14="http://schemas.microsoft.com/office/powerpoint/2010/main" val="3776429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D7F5B-4860-8DB7-6CAF-5D08E582A33C}"/>
              </a:ext>
            </a:extLst>
          </p:cNvPr>
          <p:cNvSpPr>
            <a:spLocks noGrp="1"/>
          </p:cNvSpPr>
          <p:nvPr>
            <p:ph type="title"/>
          </p:nvPr>
        </p:nvSpPr>
        <p:spPr/>
        <p:txBody>
          <a:bodyPr>
            <a:normAutofit/>
          </a:bodyPr>
          <a:lstStyle/>
          <a:p>
            <a:r>
              <a:rPr lang="en-GB" sz="2800" u="sng" dirty="0"/>
              <a:t>Reference List</a:t>
            </a:r>
          </a:p>
        </p:txBody>
      </p:sp>
      <p:sp>
        <p:nvSpPr>
          <p:cNvPr id="3" name="Content Placeholder 2">
            <a:extLst>
              <a:ext uri="{FF2B5EF4-FFF2-40B4-BE49-F238E27FC236}">
                <a16:creationId xmlns:a16="http://schemas.microsoft.com/office/drawing/2014/main" id="{957BB1FF-DD22-9E7B-87C4-F7F1C30C7184}"/>
              </a:ext>
            </a:extLst>
          </p:cNvPr>
          <p:cNvSpPr>
            <a:spLocks noGrp="1"/>
          </p:cNvSpPr>
          <p:nvPr>
            <p:ph idx="1"/>
          </p:nvPr>
        </p:nvSpPr>
        <p:spPr>
          <a:xfrm>
            <a:off x="838200" y="1260929"/>
            <a:ext cx="10515600" cy="5419241"/>
          </a:xfrm>
        </p:spPr>
        <p:txBody>
          <a:bodyPr vert="horz" lIns="91440" tIns="45720" rIns="91440" bIns="45720" rtlCol="0" anchor="t">
            <a:normAutofit/>
          </a:bodyPr>
          <a:lstStyle/>
          <a:p>
            <a:pPr marL="0" indent="0">
              <a:buNone/>
            </a:pPr>
            <a:r>
              <a:rPr lang="en-GB" sz="1400"/>
              <a:t>College Of Policing (2023). Victim and Witness Care. Available at: </a:t>
            </a:r>
            <a:r>
              <a:rPr lang="en-GB" sz="1400" dirty="0">
                <a:ea typeface="+mn-lt"/>
                <a:cs typeface="+mn-lt"/>
                <a:hlinkClick r:id="rId2"/>
              </a:rPr>
              <a:t>https://www.college.police.uk/app/prosecution-and-case-management/victim-and-witness-care</a:t>
            </a:r>
            <a:r>
              <a:rPr lang="en-GB" sz="1400">
                <a:ea typeface="+mn-lt"/>
                <a:cs typeface="+mn-lt"/>
              </a:rPr>
              <a:t> (Accessed 1/1/26)</a:t>
            </a:r>
          </a:p>
          <a:p>
            <a:pPr marL="0" indent="0">
              <a:buNone/>
            </a:pPr>
            <a:r>
              <a:rPr lang="en-GB" sz="1400"/>
              <a:t>College Of Policing, (2023). Using a trauma-informed policing for serious violence victims. Available at: </a:t>
            </a:r>
            <a:r>
              <a:rPr lang="en-GB" sz="1400" dirty="0">
                <a:hlinkClick r:id="rId3"/>
              </a:rPr>
              <a:t>https://www.college.police.uk/article/using-trauma-informed-approach-serious-violence-victims</a:t>
            </a:r>
            <a:r>
              <a:rPr lang="en-GB" sz="1400"/>
              <a:t> (Accessed 1/1/26)</a:t>
            </a:r>
          </a:p>
          <a:p>
            <a:pPr marL="0" indent="0">
              <a:buNone/>
            </a:pPr>
            <a:r>
              <a:rPr lang="en-GB" sz="1400"/>
              <a:t>College Of Policing, (2022). Domestic Abuse Risk Assesment (DARA) Rationale for development, structure and content. Available at: </a:t>
            </a:r>
            <a:r>
              <a:rPr lang="en-GB" sz="1400" dirty="0">
                <a:hlinkClick r:id="rId4"/>
              </a:rPr>
              <a:t>https://library.college.police.uk/docs/college-of-policing/Domestic-Abuse-Risk-Assessment-Rationale-2022.pdf</a:t>
            </a:r>
            <a:r>
              <a:rPr lang="en-GB" sz="1400"/>
              <a:t> (Accessed 1/1/26) A</a:t>
            </a:r>
            <a:endParaRPr lang="en-GB"/>
          </a:p>
          <a:p>
            <a:pPr marL="0" indent="0">
              <a:buNone/>
            </a:pPr>
            <a:r>
              <a:rPr lang="en-GB" sz="1400"/>
              <a:t>College Of Policing, (2022). Vulnerability- related Risks. Available at: </a:t>
            </a:r>
            <a:r>
              <a:rPr lang="en-GB" sz="1400" dirty="0">
                <a:hlinkClick r:id="rId5"/>
              </a:rPr>
              <a:t>https://www.college.police.uk/guidance/vulnerability-related-risks</a:t>
            </a:r>
            <a:r>
              <a:rPr lang="en-GB" sz="1400"/>
              <a:t> (Accessed 1/1/26) B</a:t>
            </a:r>
          </a:p>
          <a:p>
            <a:pPr marL="0" indent="0">
              <a:buNone/>
            </a:pPr>
            <a:r>
              <a:rPr lang="en-GB" sz="1400"/>
              <a:t>Devon Safeguarding Adults Partnership (2024) Physical Abuse. Available at: </a:t>
            </a:r>
            <a:r>
              <a:rPr lang="en-GB" sz="1400" dirty="0">
                <a:hlinkClick r:id="rId6"/>
              </a:rPr>
              <a:t>https://www.devonsafeguardingadultspartnership.org.uk/abuse/physical-abuse/</a:t>
            </a:r>
            <a:r>
              <a:rPr lang="en-GB" sz="1400"/>
              <a:t> (Accessed 1/1/26)</a:t>
            </a:r>
          </a:p>
          <a:p>
            <a:pPr marL="0" indent="0">
              <a:buNone/>
            </a:pPr>
            <a:r>
              <a:rPr lang="en-GB" sz="1400"/>
              <a:t>Dyfed Powys, (2024). Vulnerability Policy. Available at: </a:t>
            </a:r>
            <a:r>
              <a:rPr lang="en-GB" sz="1400" dirty="0">
                <a:hlinkClick r:id="rId7"/>
              </a:rPr>
              <a:t>https://www.dyfed-powys.police.uk/foi-ai/dyfed-powys-police/publication-scheme/our-policies-and-procedures/Policies/vulnerability-hub/vulnerability-policy/#:~:text=Dyfed%2DPowys%20Police%20define%20Vulnerability%20as%3A,others%20from%20harm%20or%20exploitation.</a:t>
            </a:r>
            <a:r>
              <a:rPr lang="en-GB" sz="1400"/>
              <a:t> (Accessed 1/1/26)</a:t>
            </a:r>
          </a:p>
          <a:p>
            <a:pPr marL="0" indent="0">
              <a:buNone/>
            </a:pPr>
            <a:r>
              <a:rPr lang="en-GB" sz="1400"/>
              <a:t>Home Office, (2023). Controlling or Coercive Behaviour Statutory Guidance Framework. Available at: </a:t>
            </a:r>
            <a:r>
              <a:rPr lang="en-GB" sz="1400" dirty="0">
                <a:hlinkClick r:id="rId8"/>
              </a:rPr>
              <a:t>https://assets.publishing.service.gov.uk/government/uploads/system/uploads/attachment_data/file/1148945/Controlling_or_Coercive_Behaviour_Statutory_Guidance_-_final.pdf</a:t>
            </a:r>
            <a:r>
              <a:rPr lang="en-GB" sz="1400"/>
              <a:t> (Accessed 1/1/26)</a:t>
            </a:r>
          </a:p>
          <a:p>
            <a:pPr marL="0" indent="0">
              <a:buNone/>
            </a:pPr>
            <a:r>
              <a:rPr lang="en-GB" sz="1400"/>
              <a:t>HMICFRS, (2023). Multi Agency Safeguarding Hub (MASH). Available at: </a:t>
            </a:r>
            <a:r>
              <a:rPr lang="en-GB" sz="1400" dirty="0">
                <a:hlinkClick r:id="rId9"/>
              </a:rPr>
              <a:t>https://hmicfrs.justiceinspectorates.gov.uk/glossary/multi-agency-safeguarding-hub-mash/</a:t>
            </a:r>
            <a:r>
              <a:rPr lang="en-GB" sz="1400"/>
              <a:t> (Accessed 1/1/26)</a:t>
            </a:r>
          </a:p>
          <a:p>
            <a:pPr marL="0" indent="0">
              <a:buNone/>
            </a:pPr>
            <a:r>
              <a:rPr lang="en-GB" sz="1400"/>
              <a:t>HMICFRS, (2023). THRIVE Model. Available at: </a:t>
            </a:r>
            <a:r>
              <a:rPr lang="en-GB" sz="1400" dirty="0">
                <a:hlinkClick r:id="rId10"/>
              </a:rPr>
              <a:t>https://hmicfrs.justiceinspectorates.gov.uk/glossary/threat-harm-risk-investigation/</a:t>
            </a:r>
            <a:r>
              <a:rPr lang="en-GB" sz="1400"/>
              <a:t> (Accessed 1/1/26)</a:t>
            </a:r>
            <a:endParaRPr lang="en-GB"/>
          </a:p>
          <a:p>
            <a:pPr marL="0" indent="0">
              <a:buNone/>
            </a:pPr>
            <a:endParaRPr lang="en-GB" sz="1400" dirty="0"/>
          </a:p>
          <a:p>
            <a:pPr marL="0" indent="0">
              <a:buNone/>
            </a:pPr>
            <a:endParaRPr lang="en-GB" sz="13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600" dirty="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2047934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023E84-7D60-C825-C3F8-62DFBDDE9D11}"/>
              </a:ext>
            </a:extLst>
          </p:cNvPr>
          <p:cNvSpPr>
            <a:spLocks noGrp="1"/>
          </p:cNvSpPr>
          <p:nvPr>
            <p:ph idx="1"/>
          </p:nvPr>
        </p:nvSpPr>
        <p:spPr>
          <a:xfrm>
            <a:off x="838200" y="632305"/>
            <a:ext cx="10515600" cy="6206016"/>
          </a:xfrm>
        </p:spPr>
        <p:txBody>
          <a:bodyPr vert="horz" lIns="91440" tIns="45720" rIns="91440" bIns="45720" rtlCol="0" anchor="t">
            <a:normAutofit/>
          </a:bodyPr>
          <a:lstStyle/>
          <a:p>
            <a:pPr marL="0" indent="0">
              <a:buNone/>
            </a:pPr>
            <a:r>
              <a:rPr lang="en-GB" sz="1400"/>
              <a:t>Ministry of Justice, (2025). Code of Practice for victims of crime in England and Wales. Available at: </a:t>
            </a:r>
            <a:r>
              <a:rPr lang="en-GB" sz="1400" dirty="0">
                <a:hlinkClick r:id="rId2"/>
              </a:rPr>
              <a:t>https://www.gov.uk/government/publications/the-code-of-practice-for-victims-of-crime/code-of-practice-for-victims-of-crime-in-england-and-wales-victims-code</a:t>
            </a:r>
            <a:r>
              <a:rPr lang="en-GB" sz="1400"/>
              <a:t> (Accessed 1/1/26)</a:t>
            </a:r>
            <a:endParaRPr lang="en-US" sz="1400"/>
          </a:p>
          <a:p>
            <a:pPr marL="0" indent="0">
              <a:buNone/>
            </a:pPr>
            <a:r>
              <a:rPr lang="en-GB" sz="1400"/>
              <a:t>NSPCC, (2023). Definitions and signs of child abuse. Available at: </a:t>
            </a:r>
            <a:r>
              <a:rPr lang="en-GB" sz="1400" dirty="0">
                <a:hlinkClick r:id="rId3"/>
              </a:rPr>
              <a:t>https://learning.nspcc.org.uk/research-resources/briefings/definitions-signs-child-abuse</a:t>
            </a:r>
            <a:r>
              <a:rPr lang="en-GB" sz="1400"/>
              <a:t> (Accessed 1/1/26)</a:t>
            </a:r>
            <a:endParaRPr lang="en-GB" sz="1400" dirty="0"/>
          </a:p>
          <a:p>
            <a:pPr marL="0" indent="0">
              <a:buNone/>
            </a:pPr>
            <a:r>
              <a:rPr lang="en-GB" sz="1400"/>
              <a:t>National Domestic Violence Hotline, n.d. Breaking free from PTSD. Available at: </a:t>
            </a:r>
            <a:r>
              <a:rPr lang="en-GB" sz="1400" dirty="0">
                <a:hlinkClick r:id="rId4"/>
              </a:rPr>
              <a:t>https://www.thehotline.org/resources/breaking-free-from-ptsd/</a:t>
            </a:r>
            <a:r>
              <a:rPr lang="en-GB" sz="1400"/>
              <a:t> (Accessed 1/1/26)</a:t>
            </a:r>
            <a:endParaRPr lang="en-US" sz="1400"/>
          </a:p>
          <a:p>
            <a:pPr marL="0" indent="0">
              <a:buNone/>
            </a:pPr>
            <a:r>
              <a:rPr lang="en-GB" sz="1400"/>
              <a:t>Office for National Statistics, (2025). Domestic Abuse in England and Wales overwiew. Available </a:t>
            </a:r>
            <a:r>
              <a:rPr lang="en-GB" sz="1400" dirty="0"/>
              <a:t>at: </a:t>
            </a:r>
            <a:r>
              <a:rPr lang="en-GB" sz="1400" dirty="0">
                <a:ea typeface="+mn-lt"/>
                <a:cs typeface="+mn-lt"/>
                <a:hlinkClick r:id="rId5"/>
              </a:rPr>
              <a:t>https://www.ons.gov.uk/peoplepopulationandcommunity/crimeandjustice/bulletins/domesticabuseinenglandandwalesoverview/november2025</a:t>
            </a:r>
            <a:r>
              <a:rPr lang="en-GB" sz="1400">
                <a:ea typeface="+mn-lt"/>
                <a:cs typeface="+mn-lt"/>
              </a:rPr>
              <a:t> (Accessed  1/1/26)</a:t>
            </a:r>
            <a:endParaRPr lang="en-GB" sz="1400" dirty="0"/>
          </a:p>
          <a:p>
            <a:pPr marL="0" indent="0">
              <a:buNone/>
            </a:pPr>
            <a:r>
              <a:rPr lang="en-GB" sz="1400">
                <a:ea typeface="+mn-lt"/>
                <a:cs typeface="+mn-lt"/>
              </a:rPr>
              <a:t>Rape Crisis England &amp; Wales, (2023). What Is sexual assault? Available at: </a:t>
            </a:r>
            <a:r>
              <a:rPr lang="en-GB" sz="1400" dirty="0">
                <a:ea typeface="+mn-lt"/>
                <a:cs typeface="+mn-lt"/>
                <a:hlinkClick r:id="rId6"/>
              </a:rPr>
              <a:t>https://rapecrisis.org.uk/get-informed/types-of-sexual-violence/what-is-sexual-assault/</a:t>
            </a:r>
            <a:r>
              <a:rPr lang="en-GB" sz="1400">
                <a:ea typeface="+mn-lt"/>
                <a:cs typeface="+mn-lt"/>
              </a:rPr>
              <a:t> (Accessed 1/1/26)</a:t>
            </a:r>
            <a:endParaRPr lang="en-US" sz="1400">
              <a:ea typeface="+mn-lt"/>
              <a:cs typeface="+mn-lt"/>
            </a:endParaRPr>
          </a:p>
          <a:p>
            <a:pPr marL="0" indent="0">
              <a:buNone/>
            </a:pPr>
            <a:r>
              <a:rPr lang="en-GB" sz="1400">
                <a:ea typeface="+mn-lt"/>
                <a:cs typeface="+mn-lt"/>
              </a:rPr>
              <a:t>Somerset Council, (2025). The impact of Domestic Abuse on Mental Health- beyond PTSD. Available at: </a:t>
            </a:r>
            <a:r>
              <a:rPr lang="en-GB" sz="1400" dirty="0">
                <a:ea typeface="+mn-lt"/>
                <a:cs typeface="+mn-lt"/>
                <a:hlinkClick r:id="rId7"/>
              </a:rPr>
              <a:t>https://somersetdomesticabuse.org.uk/the-impact-of-domestic-abuse-on-mental-health-beyond-ptsd/</a:t>
            </a:r>
            <a:r>
              <a:rPr lang="en-GB" sz="1400">
                <a:ea typeface="+mn-lt"/>
                <a:cs typeface="+mn-lt"/>
              </a:rPr>
              <a:t> (Accessed: 1/1/26)</a:t>
            </a:r>
            <a:endParaRPr lang="en-US" sz="1400">
              <a:ea typeface="+mn-lt"/>
              <a:cs typeface="+mn-lt"/>
            </a:endParaRPr>
          </a:p>
          <a:p>
            <a:pPr marL="0" indent="0">
              <a:buNone/>
            </a:pPr>
            <a:r>
              <a:rPr lang="en-GB" sz="1400">
                <a:ea typeface="+mn-lt"/>
                <a:cs typeface="+mn-lt"/>
              </a:rPr>
              <a:t>UK Government, (2024). Domestic Abuse Act 2021: overarching factsheet. Available at: </a:t>
            </a:r>
            <a:r>
              <a:rPr lang="en-GB" sz="1400" dirty="0">
                <a:ea typeface="+mn-lt"/>
                <a:cs typeface="+mn-lt"/>
                <a:hlinkClick r:id="rId8"/>
              </a:rPr>
              <a:t>https://www.gov.uk/government/publications/domestic-abuse-bill-2020-factsheets/domestic-abuse-bill-2020-overarching-factsheet</a:t>
            </a:r>
            <a:r>
              <a:rPr lang="en-GB" sz="1400">
                <a:ea typeface="+mn-lt"/>
                <a:cs typeface="+mn-lt"/>
              </a:rPr>
              <a:t> (Accessed 1/1/26)</a:t>
            </a:r>
            <a:endParaRPr lang="en-GB" sz="1400" dirty="0"/>
          </a:p>
          <a:p>
            <a:pPr marL="0" indent="0">
              <a:buNone/>
            </a:pPr>
            <a:r>
              <a:rPr lang="en-GB" sz="1400">
                <a:ea typeface="+mn-lt"/>
                <a:cs typeface="+mn-lt"/>
              </a:rPr>
              <a:t>VKPP, (2025). Vulnerability Knowledge and Practice Progmrame. Available at: </a:t>
            </a:r>
            <a:r>
              <a:rPr lang="en-GB" sz="1400" dirty="0">
                <a:ea typeface="+mn-lt"/>
                <a:cs typeface="+mn-lt"/>
                <a:hlinkClick r:id="rId9"/>
              </a:rPr>
              <a:t>https://www.vkpp.org.uk/vkpp-work/national-vulnerability-and-public-protection-strategy/</a:t>
            </a:r>
            <a:r>
              <a:rPr lang="en-GB" sz="1400">
                <a:ea typeface="+mn-lt"/>
                <a:cs typeface="+mn-lt"/>
              </a:rPr>
              <a:t> (Accesed 1/1/26)</a:t>
            </a:r>
          </a:p>
          <a:p>
            <a:pPr marL="0" indent="0">
              <a:buNone/>
            </a:pPr>
            <a:r>
              <a:rPr lang="en-GB" sz="1400">
                <a:ea typeface="+mn-lt"/>
                <a:cs typeface="+mn-lt"/>
              </a:rPr>
              <a:t>Victim Support, (2023). Victim Personal Statement. Available at: </a:t>
            </a:r>
            <a:r>
              <a:rPr lang="en-GB" sz="1400" dirty="0">
                <a:ea typeface="+mn-lt"/>
                <a:cs typeface="+mn-lt"/>
                <a:hlinkClick r:id="rId10"/>
              </a:rPr>
              <a:t>https://www.victimsupport.org.uk/help-and-support/your-rights/victim-personal-statements/</a:t>
            </a:r>
            <a:r>
              <a:rPr lang="en-GB" sz="1400">
                <a:ea typeface="+mn-lt"/>
                <a:cs typeface="+mn-lt"/>
              </a:rPr>
              <a:t> (Accessed 1/1/26)</a:t>
            </a:r>
            <a:endParaRPr lang="en-GB" sz="1400" dirty="0">
              <a:ea typeface="+mn-lt"/>
              <a:cs typeface="+mn-lt"/>
            </a:endParaRPr>
          </a:p>
          <a:p>
            <a:pPr marL="0" indent="0">
              <a:buNone/>
            </a:pPr>
            <a:r>
              <a:rPr lang="en-GB" sz="1400">
                <a:ea typeface="+mn-lt"/>
                <a:cs typeface="+mn-lt"/>
              </a:rPr>
              <a:t>Womens Aid (2025). I'm not sure if my relationship is healthy. Available at: </a:t>
            </a:r>
            <a:r>
              <a:rPr lang="en-GB" sz="1400" dirty="0">
                <a:ea typeface="+mn-lt"/>
                <a:cs typeface="+mn-lt"/>
                <a:hlinkClick r:id="rId11"/>
              </a:rPr>
              <a:t>https://womensaid.org.uk/information-support/the-survivors-handbook/im-not-sure-if-my-relationship-is-healthy/</a:t>
            </a:r>
            <a:r>
              <a:rPr lang="en-GB" sz="1400">
                <a:ea typeface="+mn-lt"/>
                <a:cs typeface="+mn-lt"/>
              </a:rPr>
              <a:t> (Accessed 1/1/26)</a:t>
            </a:r>
            <a:endParaRPr lang="en-GB" sz="1400" dirty="0"/>
          </a:p>
          <a:p>
            <a:pPr marL="0" indent="0">
              <a:buNone/>
            </a:pPr>
            <a:endParaRPr lang="en-GB" sz="1400" dirty="0">
              <a:ea typeface="+mn-lt"/>
              <a:cs typeface="+mn-lt"/>
            </a:endParaRPr>
          </a:p>
          <a:p>
            <a:pPr marL="0" indent="0">
              <a:buNone/>
            </a:pPr>
            <a:endParaRPr lang="en-GB" sz="1400" dirty="0">
              <a:ea typeface="+mn-lt"/>
              <a:cs typeface="+mn-lt"/>
            </a:endParaRPr>
          </a:p>
          <a:p>
            <a:pPr marL="0" indent="0">
              <a:buNone/>
            </a:pPr>
            <a:endParaRPr lang="en-GB" sz="1600" dirty="0">
              <a:ea typeface="+mn-lt"/>
              <a:cs typeface="+mn-lt"/>
            </a:endParaRPr>
          </a:p>
          <a:p>
            <a:pPr marL="0" indent="0">
              <a:buNone/>
            </a:pPr>
            <a:endParaRPr lang="en-GB" sz="1600" dirty="0">
              <a:ea typeface="+mn-lt"/>
              <a:cs typeface="+mn-lt"/>
            </a:endParaRPr>
          </a:p>
          <a:p>
            <a:pPr marL="0" indent="0">
              <a:buNone/>
            </a:pPr>
            <a:endParaRPr lang="en-GB" sz="1600" dirty="0">
              <a:ea typeface="+mn-lt"/>
              <a:cs typeface="+mn-lt"/>
            </a:endParaRPr>
          </a:p>
        </p:txBody>
      </p:sp>
    </p:spTree>
    <p:extLst>
      <p:ext uri="{BB962C8B-B14F-4D97-AF65-F5344CB8AC3E}">
        <p14:creationId xmlns:p14="http://schemas.microsoft.com/office/powerpoint/2010/main" val="2920246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Examine the short-term and long-term psychological, emotional and social impacts of abuse on victims. How should police working with support services respond to ensure effective safeguarding?</vt:lpstr>
      <vt:lpstr>Introduction  -What is a Victim? -What is Vulnerability? -What forms of Abuse exist? -Short Term/ Long Term impacts of Abuse? -Victims Rights? -How do police safeguard? -Challenges to safeguarding.   </vt:lpstr>
      <vt:lpstr>Definition of a Victim and Vulnerability</vt:lpstr>
      <vt:lpstr>What are some forms of Abuse?</vt:lpstr>
      <vt:lpstr>Effects of  Abuse</vt:lpstr>
      <vt:lpstr>Victims Rights-</vt:lpstr>
      <vt:lpstr>Role of the Police in Safeguarding</vt:lpstr>
      <vt:lpstr>Challenges to Safeguarding</vt:lpstr>
      <vt:lpstr>Domestic Abuse Act 2021</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1077</cp:revision>
  <dcterms:created xsi:type="dcterms:W3CDTF">2026-01-07T17:30:01Z</dcterms:created>
  <dcterms:modified xsi:type="dcterms:W3CDTF">2026-01-09T19:15:55Z</dcterms:modified>
</cp:coreProperties>
</file>