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7" r:id="rId3"/>
    <p:sldId id="302" r:id="rId4"/>
    <p:sldId id="305" r:id="rId5"/>
    <p:sldId id="311" r:id="rId6"/>
    <p:sldId id="306" r:id="rId7"/>
    <p:sldId id="300" r:id="rId8"/>
    <p:sldId id="303" r:id="rId9"/>
    <p:sldId id="304" r:id="rId10"/>
    <p:sldId id="310" r:id="rId11"/>
    <p:sldId id="313" r:id="rId12"/>
    <p:sldId id="314" r:id="rId13"/>
    <p:sldId id="307" r:id="rId14"/>
    <p:sldId id="315" r:id="rId15"/>
    <p:sldId id="316" r:id="rId16"/>
    <p:sldId id="317" r:id="rId17"/>
    <p:sldId id="309" r:id="rId18"/>
    <p:sldId id="320" r:id="rId19"/>
    <p:sldId id="322" r:id="rId20"/>
    <p:sldId id="321" r:id="rId21"/>
    <p:sldId id="318" r:id="rId22"/>
    <p:sldId id="319" r:id="rId23"/>
    <p:sldId id="284" r:id="rId24"/>
    <p:sldId id="323" r:id="rId25"/>
    <p:sldId id="26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FF2055-30D0-4C4A-9714-2512F0B23144}" v="11" dt="2024-12-19T14:45:28.2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060" autoAdjust="0"/>
  </p:normalViewPr>
  <p:slideViewPr>
    <p:cSldViewPr snapToGrid="0">
      <p:cViewPr varScale="1">
        <p:scale>
          <a:sx n="93" d="100"/>
          <a:sy n="93" d="100"/>
        </p:scale>
        <p:origin x="44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90FF2055-30D0-4C4A-9714-2512F0B23144}"/>
    <pc:docChg chg="undo custSel addSld modSld">
      <pc:chgData name="Alisdair Cunningham" userId="67e8d9ba-4582-42f1-b26c-e866daa7f65b" providerId="ADAL" clId="{90FF2055-30D0-4C4A-9714-2512F0B23144}" dt="2024-12-19T14:46:04.094" v="216" actId="6549"/>
      <pc:docMkLst>
        <pc:docMk/>
      </pc:docMkLst>
      <pc:sldChg chg="modSp">
        <pc:chgData name="Alisdair Cunningham" userId="67e8d9ba-4582-42f1-b26c-e866daa7f65b" providerId="ADAL" clId="{90FF2055-30D0-4C4A-9714-2512F0B23144}" dt="2024-12-19T14:43:19.019" v="171"/>
        <pc:sldMkLst>
          <pc:docMk/>
          <pc:sldMk cId="3701768522" sldId="256"/>
        </pc:sldMkLst>
        <pc:spChg chg="mod">
          <ac:chgData name="Alisdair Cunningham" userId="67e8d9ba-4582-42f1-b26c-e866daa7f65b" providerId="ADAL" clId="{90FF2055-30D0-4C4A-9714-2512F0B23144}" dt="2024-12-19T14:39:34.810" v="3"/>
          <ac:spMkLst>
            <pc:docMk/>
            <pc:sldMk cId="3701768522" sldId="256"/>
            <ac:spMk id="29" creationId="{57CC4A95-AF50-3264-EFBB-B7B2A4AC5E30}"/>
          </ac:spMkLst>
        </pc:spChg>
        <pc:spChg chg="mod">
          <ac:chgData name="Alisdair Cunningham" userId="67e8d9ba-4582-42f1-b26c-e866daa7f65b" providerId="ADAL" clId="{90FF2055-30D0-4C4A-9714-2512F0B23144}" dt="2024-12-19T14:43:19.019" v="171"/>
          <ac:spMkLst>
            <pc:docMk/>
            <pc:sldMk cId="3701768522" sldId="256"/>
            <ac:spMk id="37" creationId="{8F4A015C-4060-7569-C996-C0E610DFAC4C}"/>
          </ac:spMkLst>
        </pc:spChg>
        <pc:spChg chg="mod">
          <ac:chgData name="Alisdair Cunningham" userId="67e8d9ba-4582-42f1-b26c-e866daa7f65b" providerId="ADAL" clId="{90FF2055-30D0-4C4A-9714-2512F0B23144}" dt="2024-12-19T14:39:19.875" v="1"/>
          <ac:spMkLst>
            <pc:docMk/>
            <pc:sldMk cId="3701768522" sldId="256"/>
            <ac:spMk id="38" creationId="{065D01E9-11A0-DBC0-6713-29D01B31E987}"/>
          </ac:spMkLst>
        </pc:spChg>
        <pc:spChg chg="mod">
          <ac:chgData name="Alisdair Cunningham" userId="67e8d9ba-4582-42f1-b26c-e866daa7f65b" providerId="ADAL" clId="{90FF2055-30D0-4C4A-9714-2512F0B23144}" dt="2024-12-19T14:39:06.676" v="0"/>
          <ac:spMkLst>
            <pc:docMk/>
            <pc:sldMk cId="3701768522" sldId="256"/>
            <ac:spMk id="39" creationId="{28BEEBE5-1649-2D3F-4E37-5E30C4D917BA}"/>
          </ac:spMkLst>
        </pc:spChg>
      </pc:sldChg>
      <pc:sldChg chg="modSp">
        <pc:chgData name="Alisdair Cunningham" userId="67e8d9ba-4582-42f1-b26c-e866daa7f65b" providerId="ADAL" clId="{90FF2055-30D0-4C4A-9714-2512F0B23144}" dt="2024-12-19T14:43:19.019" v="171"/>
        <pc:sldMkLst>
          <pc:docMk/>
          <pc:sldMk cId="3520049810" sldId="257"/>
        </pc:sldMkLst>
        <pc:spChg chg="mod">
          <ac:chgData name="Alisdair Cunningham" userId="67e8d9ba-4582-42f1-b26c-e866daa7f65b" providerId="ADAL" clId="{90FF2055-30D0-4C4A-9714-2512F0B23144}" dt="2024-12-19T14:43:19.019" v="171"/>
          <ac:spMkLst>
            <pc:docMk/>
            <pc:sldMk cId="3520049810" sldId="257"/>
            <ac:spMk id="5" creationId="{D2D54484-8CEE-D063-40B3-6FDB609D0D75}"/>
          </ac:spMkLst>
        </pc:spChg>
        <pc:spChg chg="mod">
          <ac:chgData name="Alisdair Cunningham" userId="67e8d9ba-4582-42f1-b26c-e866daa7f65b" providerId="ADAL" clId="{90FF2055-30D0-4C4A-9714-2512F0B23144}" dt="2024-12-19T14:39:23.676" v="2"/>
          <ac:spMkLst>
            <pc:docMk/>
            <pc:sldMk cId="3520049810" sldId="257"/>
            <ac:spMk id="8" creationId="{C39BE701-A67E-5BFD-B044-ECF13A621788}"/>
          </ac:spMkLst>
        </pc:spChg>
        <pc:spChg chg="mod">
          <ac:chgData name="Alisdair Cunningham" userId="67e8d9ba-4582-42f1-b26c-e866daa7f65b" providerId="ADAL" clId="{90FF2055-30D0-4C4A-9714-2512F0B23144}" dt="2024-12-19T14:39:06.676" v="0"/>
          <ac:spMkLst>
            <pc:docMk/>
            <pc:sldMk cId="3520049810" sldId="257"/>
            <ac:spMk id="14" creationId="{3D5216FF-A848-7B03-7F19-B0E69A3C8466}"/>
          </ac:spMkLst>
        </pc:spChg>
        <pc:spChg chg="mod">
          <ac:chgData name="Alisdair Cunningham" userId="67e8d9ba-4582-42f1-b26c-e866daa7f65b" providerId="ADAL" clId="{90FF2055-30D0-4C4A-9714-2512F0B23144}" dt="2024-12-19T14:39:34.810" v="3"/>
          <ac:spMkLst>
            <pc:docMk/>
            <pc:sldMk cId="3520049810" sldId="257"/>
            <ac:spMk id="15" creationId="{222EFF28-C559-3C98-A5C2-1E28C24E8A7A}"/>
          </ac:spMkLst>
        </pc:spChg>
      </pc:sldChg>
      <pc:sldChg chg="modSp mod">
        <pc:chgData name="Alisdair Cunningham" userId="67e8d9ba-4582-42f1-b26c-e866daa7f65b" providerId="ADAL" clId="{90FF2055-30D0-4C4A-9714-2512F0B23144}" dt="2024-12-19T14:43:19.019" v="171"/>
        <pc:sldMkLst>
          <pc:docMk/>
          <pc:sldMk cId="2545193714" sldId="263"/>
        </pc:sldMkLst>
        <pc:spChg chg="mod">
          <ac:chgData name="Alisdair Cunningham" userId="67e8d9ba-4582-42f1-b26c-e866daa7f65b" providerId="ADAL" clId="{90FF2055-30D0-4C4A-9714-2512F0B23144}" dt="2024-12-19T14:39:06.676" v="0"/>
          <ac:spMkLst>
            <pc:docMk/>
            <pc:sldMk cId="2545193714" sldId="263"/>
            <ac:spMk id="2" creationId="{F51C16DF-F564-481C-CCA4-180408A5301A}"/>
          </ac:spMkLst>
        </pc:spChg>
        <pc:spChg chg="mod">
          <ac:chgData name="Alisdair Cunningham" userId="67e8d9ba-4582-42f1-b26c-e866daa7f65b" providerId="ADAL" clId="{90FF2055-30D0-4C4A-9714-2512F0B23144}" dt="2024-12-19T14:39:34.810" v="3"/>
          <ac:spMkLst>
            <pc:docMk/>
            <pc:sldMk cId="2545193714" sldId="263"/>
            <ac:spMk id="3" creationId="{06459D70-2204-8801-4716-B9C4DA29B5AA}"/>
          </ac:spMkLst>
        </pc:spChg>
        <pc:spChg chg="mod">
          <ac:chgData name="Alisdair Cunningham" userId="67e8d9ba-4582-42f1-b26c-e866daa7f65b" providerId="ADAL" clId="{90FF2055-30D0-4C4A-9714-2512F0B23144}" dt="2024-12-19T14:43:19.019" v="171"/>
          <ac:spMkLst>
            <pc:docMk/>
            <pc:sldMk cId="2545193714" sldId="263"/>
            <ac:spMk id="5" creationId="{D2D54484-8CEE-D063-40B3-6FDB609D0D75}"/>
          </ac:spMkLst>
        </pc:spChg>
        <pc:spChg chg="mod">
          <ac:chgData name="Alisdair Cunningham" userId="67e8d9ba-4582-42f1-b26c-e866daa7f65b" providerId="ADAL" clId="{90FF2055-30D0-4C4A-9714-2512F0B23144}" dt="2024-12-19T14:39:23.676" v="2"/>
          <ac:spMkLst>
            <pc:docMk/>
            <pc:sldMk cId="2545193714" sldId="263"/>
            <ac:spMk id="8" creationId="{C39BE701-A67E-5BFD-B044-ECF13A621788}"/>
          </ac:spMkLst>
        </pc:spChg>
        <pc:spChg chg="mod">
          <ac:chgData name="Alisdair Cunningham" userId="67e8d9ba-4582-42f1-b26c-e866daa7f65b" providerId="ADAL" clId="{90FF2055-30D0-4C4A-9714-2512F0B23144}" dt="2024-12-19T14:41:30.955" v="149"/>
          <ac:spMkLst>
            <pc:docMk/>
            <pc:sldMk cId="2545193714" sldId="263"/>
            <ac:spMk id="12" creationId="{38C4A143-C346-A5D7-3DFF-2CAF7FBCDBED}"/>
          </ac:spMkLst>
        </pc:spChg>
      </pc:sldChg>
      <pc:sldChg chg="modSp mod">
        <pc:chgData name="Alisdair Cunningham" userId="67e8d9ba-4582-42f1-b26c-e866daa7f65b" providerId="ADAL" clId="{90FF2055-30D0-4C4A-9714-2512F0B23144}" dt="2024-12-19T14:43:19.019" v="171"/>
        <pc:sldMkLst>
          <pc:docMk/>
          <pc:sldMk cId="2773719451" sldId="284"/>
        </pc:sldMkLst>
        <pc:spChg chg="mod">
          <ac:chgData name="Alisdair Cunningham" userId="67e8d9ba-4582-42f1-b26c-e866daa7f65b" providerId="ADAL" clId="{90FF2055-30D0-4C4A-9714-2512F0B23144}" dt="2024-12-19T14:39:06.676" v="0"/>
          <ac:spMkLst>
            <pc:docMk/>
            <pc:sldMk cId="2773719451" sldId="284"/>
            <ac:spMk id="2" creationId="{DCC55022-FB6B-03B1-63B3-3DF214375334}"/>
          </ac:spMkLst>
        </pc:spChg>
        <pc:spChg chg="mod">
          <ac:chgData name="Alisdair Cunningham" userId="67e8d9ba-4582-42f1-b26c-e866daa7f65b" providerId="ADAL" clId="{90FF2055-30D0-4C4A-9714-2512F0B23144}" dt="2024-12-19T14:40:59.135" v="146" actId="15"/>
          <ac:spMkLst>
            <pc:docMk/>
            <pc:sldMk cId="2773719451" sldId="284"/>
            <ac:spMk id="3" creationId="{B35224D3-9A3F-668C-502C-59F5B20D04EC}"/>
          </ac:spMkLst>
        </pc:spChg>
        <pc:spChg chg="mod">
          <ac:chgData name="Alisdair Cunningham" userId="67e8d9ba-4582-42f1-b26c-e866daa7f65b" providerId="ADAL" clId="{90FF2055-30D0-4C4A-9714-2512F0B23144}" dt="2024-12-19T14:39:34.810" v="3"/>
          <ac:spMkLst>
            <pc:docMk/>
            <pc:sldMk cId="2773719451" sldId="284"/>
            <ac:spMk id="4" creationId="{51E75A89-223B-C391-8173-2DCD1F72BAED}"/>
          </ac:spMkLst>
        </pc:spChg>
        <pc:spChg chg="mod">
          <ac:chgData name="Alisdair Cunningham" userId="67e8d9ba-4582-42f1-b26c-e866daa7f65b" providerId="ADAL" clId="{90FF2055-30D0-4C4A-9714-2512F0B23144}" dt="2024-12-19T14:43:19.019" v="171"/>
          <ac:spMkLst>
            <pc:docMk/>
            <pc:sldMk cId="2773719451" sldId="284"/>
            <ac:spMk id="5" creationId="{D2D54484-8CEE-D063-40B3-6FDB609D0D75}"/>
          </ac:spMkLst>
        </pc:spChg>
        <pc:spChg chg="mod">
          <ac:chgData name="Alisdair Cunningham" userId="67e8d9ba-4582-42f1-b26c-e866daa7f65b" providerId="ADAL" clId="{90FF2055-30D0-4C4A-9714-2512F0B23144}" dt="2024-12-19T14:39:23.676" v="2"/>
          <ac:spMkLst>
            <pc:docMk/>
            <pc:sldMk cId="2773719451" sldId="284"/>
            <ac:spMk id="8" creationId="{C39BE701-A67E-5BFD-B044-ECF13A621788}"/>
          </ac:spMkLst>
        </pc:spChg>
      </pc:sldChg>
      <pc:sldChg chg="modSp">
        <pc:chgData name="Alisdair Cunningham" userId="67e8d9ba-4582-42f1-b26c-e866daa7f65b" providerId="ADAL" clId="{90FF2055-30D0-4C4A-9714-2512F0B23144}" dt="2024-12-19T14:43:19.019" v="171"/>
        <pc:sldMkLst>
          <pc:docMk/>
          <pc:sldMk cId="3576275652" sldId="300"/>
        </pc:sldMkLst>
        <pc:spChg chg="mod">
          <ac:chgData name="Alisdair Cunningham" userId="67e8d9ba-4582-42f1-b26c-e866daa7f65b" providerId="ADAL" clId="{90FF2055-30D0-4C4A-9714-2512F0B23144}" dt="2024-12-19T14:39:06.676" v="0"/>
          <ac:spMkLst>
            <pc:docMk/>
            <pc:sldMk cId="3576275652" sldId="300"/>
            <ac:spMk id="2" creationId="{DCC55022-FB6B-03B1-63B3-3DF214375334}"/>
          </ac:spMkLst>
        </pc:spChg>
        <pc:spChg chg="mod">
          <ac:chgData name="Alisdair Cunningham" userId="67e8d9ba-4582-42f1-b26c-e866daa7f65b" providerId="ADAL" clId="{90FF2055-30D0-4C4A-9714-2512F0B23144}" dt="2024-12-19T14:39:34.810" v="3"/>
          <ac:spMkLst>
            <pc:docMk/>
            <pc:sldMk cId="3576275652" sldId="300"/>
            <ac:spMk id="4" creationId="{51E75A89-223B-C391-8173-2DCD1F72BAED}"/>
          </ac:spMkLst>
        </pc:spChg>
        <pc:spChg chg="mod">
          <ac:chgData name="Alisdair Cunningham" userId="67e8d9ba-4582-42f1-b26c-e866daa7f65b" providerId="ADAL" clId="{90FF2055-30D0-4C4A-9714-2512F0B23144}" dt="2024-12-19T14:43:19.019" v="171"/>
          <ac:spMkLst>
            <pc:docMk/>
            <pc:sldMk cId="3576275652" sldId="300"/>
            <ac:spMk id="5" creationId="{D2D54484-8CEE-D063-40B3-6FDB609D0D75}"/>
          </ac:spMkLst>
        </pc:spChg>
        <pc:spChg chg="mod">
          <ac:chgData name="Alisdair Cunningham" userId="67e8d9ba-4582-42f1-b26c-e866daa7f65b" providerId="ADAL" clId="{90FF2055-30D0-4C4A-9714-2512F0B23144}" dt="2024-12-19T14:39:23.676" v="2"/>
          <ac:spMkLst>
            <pc:docMk/>
            <pc:sldMk cId="3576275652" sldId="300"/>
            <ac:spMk id="8" creationId="{C39BE701-A67E-5BFD-B044-ECF13A621788}"/>
          </ac:spMkLst>
        </pc:spChg>
      </pc:sldChg>
      <pc:sldChg chg="modSp">
        <pc:chgData name="Alisdair Cunningham" userId="67e8d9ba-4582-42f1-b26c-e866daa7f65b" providerId="ADAL" clId="{90FF2055-30D0-4C4A-9714-2512F0B23144}" dt="2024-12-19T14:43:19.019" v="171"/>
        <pc:sldMkLst>
          <pc:docMk/>
          <pc:sldMk cId="356581411" sldId="302"/>
        </pc:sldMkLst>
        <pc:spChg chg="mod">
          <ac:chgData name="Alisdair Cunningham" userId="67e8d9ba-4582-42f1-b26c-e866daa7f65b" providerId="ADAL" clId="{90FF2055-30D0-4C4A-9714-2512F0B23144}" dt="2024-12-19T14:39:06.676" v="0"/>
          <ac:spMkLst>
            <pc:docMk/>
            <pc:sldMk cId="356581411" sldId="302"/>
            <ac:spMk id="2" creationId="{DCC55022-FB6B-03B1-63B3-3DF214375334}"/>
          </ac:spMkLst>
        </pc:spChg>
        <pc:spChg chg="mod">
          <ac:chgData name="Alisdair Cunningham" userId="67e8d9ba-4582-42f1-b26c-e866daa7f65b" providerId="ADAL" clId="{90FF2055-30D0-4C4A-9714-2512F0B23144}" dt="2024-12-19T14:39:34.810" v="3"/>
          <ac:spMkLst>
            <pc:docMk/>
            <pc:sldMk cId="356581411" sldId="302"/>
            <ac:spMk id="4" creationId="{51E75A89-223B-C391-8173-2DCD1F72BAED}"/>
          </ac:spMkLst>
        </pc:spChg>
        <pc:spChg chg="mod">
          <ac:chgData name="Alisdair Cunningham" userId="67e8d9ba-4582-42f1-b26c-e866daa7f65b" providerId="ADAL" clId="{90FF2055-30D0-4C4A-9714-2512F0B23144}" dt="2024-12-19T14:43:19.019" v="171"/>
          <ac:spMkLst>
            <pc:docMk/>
            <pc:sldMk cId="356581411" sldId="302"/>
            <ac:spMk id="5" creationId="{D2D54484-8CEE-D063-40B3-6FDB609D0D75}"/>
          </ac:spMkLst>
        </pc:spChg>
        <pc:spChg chg="mod">
          <ac:chgData name="Alisdair Cunningham" userId="67e8d9ba-4582-42f1-b26c-e866daa7f65b" providerId="ADAL" clId="{90FF2055-30D0-4C4A-9714-2512F0B23144}" dt="2024-12-19T14:39:23.676" v="2"/>
          <ac:spMkLst>
            <pc:docMk/>
            <pc:sldMk cId="356581411" sldId="302"/>
            <ac:spMk id="8" creationId="{C39BE701-A67E-5BFD-B044-ECF13A621788}"/>
          </ac:spMkLst>
        </pc:spChg>
      </pc:sldChg>
      <pc:sldChg chg="modSp">
        <pc:chgData name="Alisdair Cunningham" userId="67e8d9ba-4582-42f1-b26c-e866daa7f65b" providerId="ADAL" clId="{90FF2055-30D0-4C4A-9714-2512F0B23144}" dt="2024-12-19T14:43:19.019" v="171"/>
        <pc:sldMkLst>
          <pc:docMk/>
          <pc:sldMk cId="394680168" sldId="303"/>
        </pc:sldMkLst>
        <pc:spChg chg="mod">
          <ac:chgData name="Alisdair Cunningham" userId="67e8d9ba-4582-42f1-b26c-e866daa7f65b" providerId="ADAL" clId="{90FF2055-30D0-4C4A-9714-2512F0B23144}" dt="2024-12-19T14:39:06.676" v="0"/>
          <ac:spMkLst>
            <pc:docMk/>
            <pc:sldMk cId="394680168" sldId="303"/>
            <ac:spMk id="2" creationId="{DCC55022-FB6B-03B1-63B3-3DF214375334}"/>
          </ac:spMkLst>
        </pc:spChg>
        <pc:spChg chg="mod">
          <ac:chgData name="Alisdair Cunningham" userId="67e8d9ba-4582-42f1-b26c-e866daa7f65b" providerId="ADAL" clId="{90FF2055-30D0-4C4A-9714-2512F0B23144}" dt="2024-12-19T14:39:34.810" v="3"/>
          <ac:spMkLst>
            <pc:docMk/>
            <pc:sldMk cId="394680168" sldId="303"/>
            <ac:spMk id="4" creationId="{51E75A89-223B-C391-8173-2DCD1F72BAED}"/>
          </ac:spMkLst>
        </pc:spChg>
        <pc:spChg chg="mod">
          <ac:chgData name="Alisdair Cunningham" userId="67e8d9ba-4582-42f1-b26c-e866daa7f65b" providerId="ADAL" clId="{90FF2055-30D0-4C4A-9714-2512F0B23144}" dt="2024-12-19T14:43:19.019" v="171"/>
          <ac:spMkLst>
            <pc:docMk/>
            <pc:sldMk cId="394680168" sldId="303"/>
            <ac:spMk id="5" creationId="{D2D54484-8CEE-D063-40B3-6FDB609D0D75}"/>
          </ac:spMkLst>
        </pc:spChg>
        <pc:spChg chg="mod">
          <ac:chgData name="Alisdair Cunningham" userId="67e8d9ba-4582-42f1-b26c-e866daa7f65b" providerId="ADAL" clId="{90FF2055-30D0-4C4A-9714-2512F0B23144}" dt="2024-12-19T14:39:23.676" v="2"/>
          <ac:spMkLst>
            <pc:docMk/>
            <pc:sldMk cId="394680168" sldId="303"/>
            <ac:spMk id="8" creationId="{C39BE701-A67E-5BFD-B044-ECF13A621788}"/>
          </ac:spMkLst>
        </pc:spChg>
      </pc:sldChg>
      <pc:sldChg chg="modSp">
        <pc:chgData name="Alisdair Cunningham" userId="67e8d9ba-4582-42f1-b26c-e866daa7f65b" providerId="ADAL" clId="{90FF2055-30D0-4C4A-9714-2512F0B23144}" dt="2024-12-19T14:43:19.019" v="171"/>
        <pc:sldMkLst>
          <pc:docMk/>
          <pc:sldMk cId="2548472960" sldId="304"/>
        </pc:sldMkLst>
        <pc:spChg chg="mod">
          <ac:chgData name="Alisdair Cunningham" userId="67e8d9ba-4582-42f1-b26c-e866daa7f65b" providerId="ADAL" clId="{90FF2055-30D0-4C4A-9714-2512F0B23144}" dt="2024-12-19T14:39:06.676" v="0"/>
          <ac:spMkLst>
            <pc:docMk/>
            <pc:sldMk cId="2548472960" sldId="304"/>
            <ac:spMk id="2" creationId="{DCC55022-FB6B-03B1-63B3-3DF214375334}"/>
          </ac:spMkLst>
        </pc:spChg>
        <pc:spChg chg="mod">
          <ac:chgData name="Alisdair Cunningham" userId="67e8d9ba-4582-42f1-b26c-e866daa7f65b" providerId="ADAL" clId="{90FF2055-30D0-4C4A-9714-2512F0B23144}" dt="2024-12-19T14:39:34.810" v="3"/>
          <ac:spMkLst>
            <pc:docMk/>
            <pc:sldMk cId="2548472960" sldId="304"/>
            <ac:spMk id="4" creationId="{51E75A89-223B-C391-8173-2DCD1F72BAED}"/>
          </ac:spMkLst>
        </pc:spChg>
        <pc:spChg chg="mod">
          <ac:chgData name="Alisdair Cunningham" userId="67e8d9ba-4582-42f1-b26c-e866daa7f65b" providerId="ADAL" clId="{90FF2055-30D0-4C4A-9714-2512F0B23144}" dt="2024-12-19T14:43:19.019" v="171"/>
          <ac:spMkLst>
            <pc:docMk/>
            <pc:sldMk cId="2548472960" sldId="304"/>
            <ac:spMk id="5" creationId="{D2D54484-8CEE-D063-40B3-6FDB609D0D75}"/>
          </ac:spMkLst>
        </pc:spChg>
        <pc:spChg chg="mod">
          <ac:chgData name="Alisdair Cunningham" userId="67e8d9ba-4582-42f1-b26c-e866daa7f65b" providerId="ADAL" clId="{90FF2055-30D0-4C4A-9714-2512F0B23144}" dt="2024-12-19T14:39:23.676" v="2"/>
          <ac:spMkLst>
            <pc:docMk/>
            <pc:sldMk cId="2548472960" sldId="304"/>
            <ac:spMk id="8" creationId="{C39BE701-A67E-5BFD-B044-ECF13A621788}"/>
          </ac:spMkLst>
        </pc:spChg>
      </pc:sldChg>
      <pc:sldChg chg="modSp">
        <pc:chgData name="Alisdair Cunningham" userId="67e8d9ba-4582-42f1-b26c-e866daa7f65b" providerId="ADAL" clId="{90FF2055-30D0-4C4A-9714-2512F0B23144}" dt="2024-12-19T14:43:19.019" v="171"/>
        <pc:sldMkLst>
          <pc:docMk/>
          <pc:sldMk cId="316396747" sldId="305"/>
        </pc:sldMkLst>
        <pc:spChg chg="mod">
          <ac:chgData name="Alisdair Cunningham" userId="67e8d9ba-4582-42f1-b26c-e866daa7f65b" providerId="ADAL" clId="{90FF2055-30D0-4C4A-9714-2512F0B23144}" dt="2024-12-19T14:39:06.676" v="0"/>
          <ac:spMkLst>
            <pc:docMk/>
            <pc:sldMk cId="316396747" sldId="305"/>
            <ac:spMk id="2" creationId="{DCC55022-FB6B-03B1-63B3-3DF214375334}"/>
          </ac:spMkLst>
        </pc:spChg>
        <pc:spChg chg="mod">
          <ac:chgData name="Alisdair Cunningham" userId="67e8d9ba-4582-42f1-b26c-e866daa7f65b" providerId="ADAL" clId="{90FF2055-30D0-4C4A-9714-2512F0B23144}" dt="2024-12-19T14:39:34.810" v="3"/>
          <ac:spMkLst>
            <pc:docMk/>
            <pc:sldMk cId="316396747" sldId="305"/>
            <ac:spMk id="4" creationId="{51E75A89-223B-C391-8173-2DCD1F72BAED}"/>
          </ac:spMkLst>
        </pc:spChg>
        <pc:spChg chg="mod">
          <ac:chgData name="Alisdair Cunningham" userId="67e8d9ba-4582-42f1-b26c-e866daa7f65b" providerId="ADAL" clId="{90FF2055-30D0-4C4A-9714-2512F0B23144}" dt="2024-12-19T14:43:19.019" v="171"/>
          <ac:spMkLst>
            <pc:docMk/>
            <pc:sldMk cId="316396747" sldId="305"/>
            <ac:spMk id="5" creationId="{D2D54484-8CEE-D063-40B3-6FDB609D0D75}"/>
          </ac:spMkLst>
        </pc:spChg>
        <pc:spChg chg="mod">
          <ac:chgData name="Alisdair Cunningham" userId="67e8d9ba-4582-42f1-b26c-e866daa7f65b" providerId="ADAL" clId="{90FF2055-30D0-4C4A-9714-2512F0B23144}" dt="2024-12-19T14:39:23.676" v="2"/>
          <ac:spMkLst>
            <pc:docMk/>
            <pc:sldMk cId="316396747" sldId="305"/>
            <ac:spMk id="8" creationId="{C39BE701-A67E-5BFD-B044-ECF13A621788}"/>
          </ac:spMkLst>
        </pc:spChg>
      </pc:sldChg>
      <pc:sldChg chg="modSp">
        <pc:chgData name="Alisdair Cunningham" userId="67e8d9ba-4582-42f1-b26c-e866daa7f65b" providerId="ADAL" clId="{90FF2055-30D0-4C4A-9714-2512F0B23144}" dt="2024-12-19T14:43:19.019" v="171"/>
        <pc:sldMkLst>
          <pc:docMk/>
          <pc:sldMk cId="570438564" sldId="306"/>
        </pc:sldMkLst>
        <pc:spChg chg="mod">
          <ac:chgData name="Alisdair Cunningham" userId="67e8d9ba-4582-42f1-b26c-e866daa7f65b" providerId="ADAL" clId="{90FF2055-30D0-4C4A-9714-2512F0B23144}" dt="2024-12-19T14:39:06.676" v="0"/>
          <ac:spMkLst>
            <pc:docMk/>
            <pc:sldMk cId="570438564" sldId="306"/>
            <ac:spMk id="2" creationId="{DCC55022-FB6B-03B1-63B3-3DF214375334}"/>
          </ac:spMkLst>
        </pc:spChg>
        <pc:spChg chg="mod">
          <ac:chgData name="Alisdair Cunningham" userId="67e8d9ba-4582-42f1-b26c-e866daa7f65b" providerId="ADAL" clId="{90FF2055-30D0-4C4A-9714-2512F0B23144}" dt="2024-12-19T14:39:34.810" v="3"/>
          <ac:spMkLst>
            <pc:docMk/>
            <pc:sldMk cId="570438564" sldId="306"/>
            <ac:spMk id="4" creationId="{51E75A89-223B-C391-8173-2DCD1F72BAED}"/>
          </ac:spMkLst>
        </pc:spChg>
        <pc:spChg chg="mod">
          <ac:chgData name="Alisdair Cunningham" userId="67e8d9ba-4582-42f1-b26c-e866daa7f65b" providerId="ADAL" clId="{90FF2055-30D0-4C4A-9714-2512F0B23144}" dt="2024-12-19T14:43:19.019" v="171"/>
          <ac:spMkLst>
            <pc:docMk/>
            <pc:sldMk cId="570438564" sldId="306"/>
            <ac:spMk id="5" creationId="{D2D54484-8CEE-D063-40B3-6FDB609D0D75}"/>
          </ac:spMkLst>
        </pc:spChg>
        <pc:spChg chg="mod">
          <ac:chgData name="Alisdair Cunningham" userId="67e8d9ba-4582-42f1-b26c-e866daa7f65b" providerId="ADAL" clId="{90FF2055-30D0-4C4A-9714-2512F0B23144}" dt="2024-12-19T14:39:23.676" v="2"/>
          <ac:spMkLst>
            <pc:docMk/>
            <pc:sldMk cId="570438564" sldId="306"/>
            <ac:spMk id="8" creationId="{C39BE701-A67E-5BFD-B044-ECF13A621788}"/>
          </ac:spMkLst>
        </pc:spChg>
      </pc:sldChg>
      <pc:sldChg chg="modSp">
        <pc:chgData name="Alisdair Cunningham" userId="67e8d9ba-4582-42f1-b26c-e866daa7f65b" providerId="ADAL" clId="{90FF2055-30D0-4C4A-9714-2512F0B23144}" dt="2024-12-19T14:43:19.019" v="171"/>
        <pc:sldMkLst>
          <pc:docMk/>
          <pc:sldMk cId="2286210209" sldId="307"/>
        </pc:sldMkLst>
        <pc:spChg chg="mod">
          <ac:chgData name="Alisdair Cunningham" userId="67e8d9ba-4582-42f1-b26c-e866daa7f65b" providerId="ADAL" clId="{90FF2055-30D0-4C4A-9714-2512F0B23144}" dt="2024-12-19T14:39:06.676" v="0"/>
          <ac:spMkLst>
            <pc:docMk/>
            <pc:sldMk cId="2286210209" sldId="307"/>
            <ac:spMk id="2" creationId="{DCC55022-FB6B-03B1-63B3-3DF214375334}"/>
          </ac:spMkLst>
        </pc:spChg>
        <pc:spChg chg="mod">
          <ac:chgData name="Alisdair Cunningham" userId="67e8d9ba-4582-42f1-b26c-e866daa7f65b" providerId="ADAL" clId="{90FF2055-30D0-4C4A-9714-2512F0B23144}" dt="2024-12-19T14:39:34.810" v="3"/>
          <ac:spMkLst>
            <pc:docMk/>
            <pc:sldMk cId="2286210209" sldId="307"/>
            <ac:spMk id="4" creationId="{51E75A89-223B-C391-8173-2DCD1F72BAED}"/>
          </ac:spMkLst>
        </pc:spChg>
        <pc:spChg chg="mod">
          <ac:chgData name="Alisdair Cunningham" userId="67e8d9ba-4582-42f1-b26c-e866daa7f65b" providerId="ADAL" clId="{90FF2055-30D0-4C4A-9714-2512F0B23144}" dt="2024-12-19T14:43:19.019" v="171"/>
          <ac:spMkLst>
            <pc:docMk/>
            <pc:sldMk cId="2286210209" sldId="307"/>
            <ac:spMk id="5" creationId="{D2D54484-8CEE-D063-40B3-6FDB609D0D75}"/>
          </ac:spMkLst>
        </pc:spChg>
        <pc:spChg chg="mod">
          <ac:chgData name="Alisdair Cunningham" userId="67e8d9ba-4582-42f1-b26c-e866daa7f65b" providerId="ADAL" clId="{90FF2055-30D0-4C4A-9714-2512F0B23144}" dt="2024-12-19T14:39:23.676" v="2"/>
          <ac:spMkLst>
            <pc:docMk/>
            <pc:sldMk cId="2286210209" sldId="307"/>
            <ac:spMk id="8" creationId="{C39BE701-A67E-5BFD-B044-ECF13A621788}"/>
          </ac:spMkLst>
        </pc:spChg>
      </pc:sldChg>
      <pc:sldChg chg="modSp">
        <pc:chgData name="Alisdair Cunningham" userId="67e8d9ba-4582-42f1-b26c-e866daa7f65b" providerId="ADAL" clId="{90FF2055-30D0-4C4A-9714-2512F0B23144}" dt="2024-12-19T14:43:19.019" v="171"/>
        <pc:sldMkLst>
          <pc:docMk/>
          <pc:sldMk cId="954178095" sldId="309"/>
        </pc:sldMkLst>
        <pc:spChg chg="mod">
          <ac:chgData name="Alisdair Cunningham" userId="67e8d9ba-4582-42f1-b26c-e866daa7f65b" providerId="ADAL" clId="{90FF2055-30D0-4C4A-9714-2512F0B23144}" dt="2024-12-19T14:39:06.676" v="0"/>
          <ac:spMkLst>
            <pc:docMk/>
            <pc:sldMk cId="954178095" sldId="309"/>
            <ac:spMk id="2" creationId="{DCC55022-FB6B-03B1-63B3-3DF214375334}"/>
          </ac:spMkLst>
        </pc:spChg>
        <pc:spChg chg="mod">
          <ac:chgData name="Alisdair Cunningham" userId="67e8d9ba-4582-42f1-b26c-e866daa7f65b" providerId="ADAL" clId="{90FF2055-30D0-4C4A-9714-2512F0B23144}" dt="2024-12-19T14:39:34.810" v="3"/>
          <ac:spMkLst>
            <pc:docMk/>
            <pc:sldMk cId="954178095" sldId="309"/>
            <ac:spMk id="4" creationId="{51E75A89-223B-C391-8173-2DCD1F72BAED}"/>
          </ac:spMkLst>
        </pc:spChg>
        <pc:spChg chg="mod">
          <ac:chgData name="Alisdair Cunningham" userId="67e8d9ba-4582-42f1-b26c-e866daa7f65b" providerId="ADAL" clId="{90FF2055-30D0-4C4A-9714-2512F0B23144}" dt="2024-12-19T14:43:19.019" v="171"/>
          <ac:spMkLst>
            <pc:docMk/>
            <pc:sldMk cId="954178095" sldId="309"/>
            <ac:spMk id="5" creationId="{D2D54484-8CEE-D063-40B3-6FDB609D0D75}"/>
          </ac:spMkLst>
        </pc:spChg>
        <pc:spChg chg="mod">
          <ac:chgData name="Alisdair Cunningham" userId="67e8d9ba-4582-42f1-b26c-e866daa7f65b" providerId="ADAL" clId="{90FF2055-30D0-4C4A-9714-2512F0B23144}" dt="2024-12-19T14:39:23.676" v="2"/>
          <ac:spMkLst>
            <pc:docMk/>
            <pc:sldMk cId="954178095" sldId="309"/>
            <ac:spMk id="8" creationId="{C39BE701-A67E-5BFD-B044-ECF13A621788}"/>
          </ac:spMkLst>
        </pc:spChg>
      </pc:sldChg>
      <pc:sldChg chg="modSp">
        <pc:chgData name="Alisdair Cunningham" userId="67e8d9ba-4582-42f1-b26c-e866daa7f65b" providerId="ADAL" clId="{90FF2055-30D0-4C4A-9714-2512F0B23144}" dt="2024-12-19T14:43:19.019" v="171"/>
        <pc:sldMkLst>
          <pc:docMk/>
          <pc:sldMk cId="1987904178" sldId="310"/>
        </pc:sldMkLst>
        <pc:spChg chg="mod">
          <ac:chgData name="Alisdair Cunningham" userId="67e8d9ba-4582-42f1-b26c-e866daa7f65b" providerId="ADAL" clId="{90FF2055-30D0-4C4A-9714-2512F0B23144}" dt="2024-12-19T14:39:06.676" v="0"/>
          <ac:spMkLst>
            <pc:docMk/>
            <pc:sldMk cId="1987904178" sldId="310"/>
            <ac:spMk id="2" creationId="{DCC55022-FB6B-03B1-63B3-3DF214375334}"/>
          </ac:spMkLst>
        </pc:spChg>
        <pc:spChg chg="mod">
          <ac:chgData name="Alisdair Cunningham" userId="67e8d9ba-4582-42f1-b26c-e866daa7f65b" providerId="ADAL" clId="{90FF2055-30D0-4C4A-9714-2512F0B23144}" dt="2024-12-19T14:39:34.810" v="3"/>
          <ac:spMkLst>
            <pc:docMk/>
            <pc:sldMk cId="1987904178" sldId="310"/>
            <ac:spMk id="4" creationId="{51E75A89-223B-C391-8173-2DCD1F72BAED}"/>
          </ac:spMkLst>
        </pc:spChg>
        <pc:spChg chg="mod">
          <ac:chgData name="Alisdair Cunningham" userId="67e8d9ba-4582-42f1-b26c-e866daa7f65b" providerId="ADAL" clId="{90FF2055-30D0-4C4A-9714-2512F0B23144}" dt="2024-12-19T14:43:19.019" v="171"/>
          <ac:spMkLst>
            <pc:docMk/>
            <pc:sldMk cId="1987904178" sldId="310"/>
            <ac:spMk id="5" creationId="{D2D54484-8CEE-D063-40B3-6FDB609D0D75}"/>
          </ac:spMkLst>
        </pc:spChg>
        <pc:spChg chg="mod">
          <ac:chgData name="Alisdair Cunningham" userId="67e8d9ba-4582-42f1-b26c-e866daa7f65b" providerId="ADAL" clId="{90FF2055-30D0-4C4A-9714-2512F0B23144}" dt="2024-12-19T14:39:23.676" v="2"/>
          <ac:spMkLst>
            <pc:docMk/>
            <pc:sldMk cId="1987904178" sldId="310"/>
            <ac:spMk id="8" creationId="{C39BE701-A67E-5BFD-B044-ECF13A621788}"/>
          </ac:spMkLst>
        </pc:spChg>
      </pc:sldChg>
      <pc:sldChg chg="modSp">
        <pc:chgData name="Alisdair Cunningham" userId="67e8d9ba-4582-42f1-b26c-e866daa7f65b" providerId="ADAL" clId="{90FF2055-30D0-4C4A-9714-2512F0B23144}" dt="2024-12-19T14:43:19.019" v="171"/>
        <pc:sldMkLst>
          <pc:docMk/>
          <pc:sldMk cId="1553623202" sldId="311"/>
        </pc:sldMkLst>
        <pc:spChg chg="mod">
          <ac:chgData name="Alisdair Cunningham" userId="67e8d9ba-4582-42f1-b26c-e866daa7f65b" providerId="ADAL" clId="{90FF2055-30D0-4C4A-9714-2512F0B23144}" dt="2024-12-19T14:39:06.676" v="0"/>
          <ac:spMkLst>
            <pc:docMk/>
            <pc:sldMk cId="1553623202" sldId="311"/>
            <ac:spMk id="2" creationId="{DCC55022-FB6B-03B1-63B3-3DF214375334}"/>
          </ac:spMkLst>
        </pc:spChg>
        <pc:spChg chg="mod">
          <ac:chgData name="Alisdair Cunningham" userId="67e8d9ba-4582-42f1-b26c-e866daa7f65b" providerId="ADAL" clId="{90FF2055-30D0-4C4A-9714-2512F0B23144}" dt="2024-12-19T14:39:34.810" v="3"/>
          <ac:spMkLst>
            <pc:docMk/>
            <pc:sldMk cId="1553623202" sldId="311"/>
            <ac:spMk id="4" creationId="{51E75A89-223B-C391-8173-2DCD1F72BAED}"/>
          </ac:spMkLst>
        </pc:spChg>
        <pc:spChg chg="mod">
          <ac:chgData name="Alisdair Cunningham" userId="67e8d9ba-4582-42f1-b26c-e866daa7f65b" providerId="ADAL" clId="{90FF2055-30D0-4C4A-9714-2512F0B23144}" dt="2024-12-19T14:43:19.019" v="171"/>
          <ac:spMkLst>
            <pc:docMk/>
            <pc:sldMk cId="1553623202" sldId="311"/>
            <ac:spMk id="5" creationId="{D2D54484-8CEE-D063-40B3-6FDB609D0D75}"/>
          </ac:spMkLst>
        </pc:spChg>
        <pc:spChg chg="mod">
          <ac:chgData name="Alisdair Cunningham" userId="67e8d9ba-4582-42f1-b26c-e866daa7f65b" providerId="ADAL" clId="{90FF2055-30D0-4C4A-9714-2512F0B23144}" dt="2024-12-19T14:39:23.676" v="2"/>
          <ac:spMkLst>
            <pc:docMk/>
            <pc:sldMk cId="1553623202" sldId="311"/>
            <ac:spMk id="8" creationId="{C39BE701-A67E-5BFD-B044-ECF13A621788}"/>
          </ac:spMkLst>
        </pc:spChg>
      </pc:sldChg>
      <pc:sldChg chg="modSp">
        <pc:chgData name="Alisdair Cunningham" userId="67e8d9ba-4582-42f1-b26c-e866daa7f65b" providerId="ADAL" clId="{90FF2055-30D0-4C4A-9714-2512F0B23144}" dt="2024-12-19T14:43:19.019" v="171"/>
        <pc:sldMkLst>
          <pc:docMk/>
          <pc:sldMk cId="24119668" sldId="313"/>
        </pc:sldMkLst>
        <pc:spChg chg="mod">
          <ac:chgData name="Alisdair Cunningham" userId="67e8d9ba-4582-42f1-b26c-e866daa7f65b" providerId="ADAL" clId="{90FF2055-30D0-4C4A-9714-2512F0B23144}" dt="2024-12-19T14:39:06.676" v="0"/>
          <ac:spMkLst>
            <pc:docMk/>
            <pc:sldMk cId="24119668" sldId="313"/>
            <ac:spMk id="2" creationId="{DCC55022-FB6B-03B1-63B3-3DF214375334}"/>
          </ac:spMkLst>
        </pc:spChg>
        <pc:spChg chg="mod">
          <ac:chgData name="Alisdair Cunningham" userId="67e8d9ba-4582-42f1-b26c-e866daa7f65b" providerId="ADAL" clId="{90FF2055-30D0-4C4A-9714-2512F0B23144}" dt="2024-12-19T14:39:34.810" v="3"/>
          <ac:spMkLst>
            <pc:docMk/>
            <pc:sldMk cId="24119668" sldId="313"/>
            <ac:spMk id="4" creationId="{51E75A89-223B-C391-8173-2DCD1F72BAED}"/>
          </ac:spMkLst>
        </pc:spChg>
        <pc:spChg chg="mod">
          <ac:chgData name="Alisdair Cunningham" userId="67e8d9ba-4582-42f1-b26c-e866daa7f65b" providerId="ADAL" clId="{90FF2055-30D0-4C4A-9714-2512F0B23144}" dt="2024-12-19T14:43:19.019" v="171"/>
          <ac:spMkLst>
            <pc:docMk/>
            <pc:sldMk cId="24119668" sldId="313"/>
            <ac:spMk id="5" creationId="{D2D54484-8CEE-D063-40B3-6FDB609D0D75}"/>
          </ac:spMkLst>
        </pc:spChg>
        <pc:spChg chg="mod">
          <ac:chgData name="Alisdair Cunningham" userId="67e8d9ba-4582-42f1-b26c-e866daa7f65b" providerId="ADAL" clId="{90FF2055-30D0-4C4A-9714-2512F0B23144}" dt="2024-12-19T14:39:23.676" v="2"/>
          <ac:spMkLst>
            <pc:docMk/>
            <pc:sldMk cId="24119668" sldId="313"/>
            <ac:spMk id="8" creationId="{C39BE701-A67E-5BFD-B044-ECF13A621788}"/>
          </ac:spMkLst>
        </pc:spChg>
      </pc:sldChg>
      <pc:sldChg chg="modSp">
        <pc:chgData name="Alisdair Cunningham" userId="67e8d9ba-4582-42f1-b26c-e866daa7f65b" providerId="ADAL" clId="{90FF2055-30D0-4C4A-9714-2512F0B23144}" dt="2024-12-19T14:43:19.019" v="171"/>
        <pc:sldMkLst>
          <pc:docMk/>
          <pc:sldMk cId="1541695041" sldId="314"/>
        </pc:sldMkLst>
        <pc:spChg chg="mod">
          <ac:chgData name="Alisdair Cunningham" userId="67e8d9ba-4582-42f1-b26c-e866daa7f65b" providerId="ADAL" clId="{90FF2055-30D0-4C4A-9714-2512F0B23144}" dt="2024-12-19T14:39:06.676" v="0"/>
          <ac:spMkLst>
            <pc:docMk/>
            <pc:sldMk cId="1541695041" sldId="314"/>
            <ac:spMk id="2" creationId="{DCC55022-FB6B-03B1-63B3-3DF214375334}"/>
          </ac:spMkLst>
        </pc:spChg>
        <pc:spChg chg="mod">
          <ac:chgData name="Alisdair Cunningham" userId="67e8d9ba-4582-42f1-b26c-e866daa7f65b" providerId="ADAL" clId="{90FF2055-30D0-4C4A-9714-2512F0B23144}" dt="2024-12-19T14:39:34.810" v="3"/>
          <ac:spMkLst>
            <pc:docMk/>
            <pc:sldMk cId="1541695041" sldId="314"/>
            <ac:spMk id="4" creationId="{51E75A89-223B-C391-8173-2DCD1F72BAED}"/>
          </ac:spMkLst>
        </pc:spChg>
        <pc:spChg chg="mod">
          <ac:chgData name="Alisdair Cunningham" userId="67e8d9ba-4582-42f1-b26c-e866daa7f65b" providerId="ADAL" clId="{90FF2055-30D0-4C4A-9714-2512F0B23144}" dt="2024-12-19T14:43:19.019" v="171"/>
          <ac:spMkLst>
            <pc:docMk/>
            <pc:sldMk cId="1541695041" sldId="314"/>
            <ac:spMk id="5" creationId="{D2D54484-8CEE-D063-40B3-6FDB609D0D75}"/>
          </ac:spMkLst>
        </pc:spChg>
        <pc:spChg chg="mod">
          <ac:chgData name="Alisdair Cunningham" userId="67e8d9ba-4582-42f1-b26c-e866daa7f65b" providerId="ADAL" clId="{90FF2055-30D0-4C4A-9714-2512F0B23144}" dt="2024-12-19T14:39:23.676" v="2"/>
          <ac:spMkLst>
            <pc:docMk/>
            <pc:sldMk cId="1541695041" sldId="314"/>
            <ac:spMk id="8" creationId="{C39BE701-A67E-5BFD-B044-ECF13A621788}"/>
          </ac:spMkLst>
        </pc:spChg>
      </pc:sldChg>
      <pc:sldChg chg="modSp">
        <pc:chgData name="Alisdair Cunningham" userId="67e8d9ba-4582-42f1-b26c-e866daa7f65b" providerId="ADAL" clId="{90FF2055-30D0-4C4A-9714-2512F0B23144}" dt="2024-12-19T14:43:19.019" v="171"/>
        <pc:sldMkLst>
          <pc:docMk/>
          <pc:sldMk cId="2815231862" sldId="315"/>
        </pc:sldMkLst>
        <pc:spChg chg="mod">
          <ac:chgData name="Alisdair Cunningham" userId="67e8d9ba-4582-42f1-b26c-e866daa7f65b" providerId="ADAL" clId="{90FF2055-30D0-4C4A-9714-2512F0B23144}" dt="2024-12-19T14:39:06.676" v="0"/>
          <ac:spMkLst>
            <pc:docMk/>
            <pc:sldMk cId="2815231862" sldId="315"/>
            <ac:spMk id="2" creationId="{DCC55022-FB6B-03B1-63B3-3DF214375334}"/>
          </ac:spMkLst>
        </pc:spChg>
        <pc:spChg chg="mod">
          <ac:chgData name="Alisdair Cunningham" userId="67e8d9ba-4582-42f1-b26c-e866daa7f65b" providerId="ADAL" clId="{90FF2055-30D0-4C4A-9714-2512F0B23144}" dt="2024-12-19T14:39:34.810" v="3"/>
          <ac:spMkLst>
            <pc:docMk/>
            <pc:sldMk cId="2815231862" sldId="315"/>
            <ac:spMk id="4" creationId="{51E75A89-223B-C391-8173-2DCD1F72BAED}"/>
          </ac:spMkLst>
        </pc:spChg>
        <pc:spChg chg="mod">
          <ac:chgData name="Alisdair Cunningham" userId="67e8d9ba-4582-42f1-b26c-e866daa7f65b" providerId="ADAL" clId="{90FF2055-30D0-4C4A-9714-2512F0B23144}" dt="2024-12-19T14:43:19.019" v="171"/>
          <ac:spMkLst>
            <pc:docMk/>
            <pc:sldMk cId="2815231862" sldId="315"/>
            <ac:spMk id="5" creationId="{D2D54484-8CEE-D063-40B3-6FDB609D0D75}"/>
          </ac:spMkLst>
        </pc:spChg>
        <pc:spChg chg="mod">
          <ac:chgData name="Alisdair Cunningham" userId="67e8d9ba-4582-42f1-b26c-e866daa7f65b" providerId="ADAL" clId="{90FF2055-30D0-4C4A-9714-2512F0B23144}" dt="2024-12-19T14:39:23.676" v="2"/>
          <ac:spMkLst>
            <pc:docMk/>
            <pc:sldMk cId="2815231862" sldId="315"/>
            <ac:spMk id="8" creationId="{C39BE701-A67E-5BFD-B044-ECF13A621788}"/>
          </ac:spMkLst>
        </pc:spChg>
      </pc:sldChg>
      <pc:sldChg chg="modSp">
        <pc:chgData name="Alisdair Cunningham" userId="67e8d9ba-4582-42f1-b26c-e866daa7f65b" providerId="ADAL" clId="{90FF2055-30D0-4C4A-9714-2512F0B23144}" dt="2024-12-19T14:43:19.019" v="171"/>
        <pc:sldMkLst>
          <pc:docMk/>
          <pc:sldMk cId="2290697904" sldId="316"/>
        </pc:sldMkLst>
        <pc:spChg chg="mod">
          <ac:chgData name="Alisdair Cunningham" userId="67e8d9ba-4582-42f1-b26c-e866daa7f65b" providerId="ADAL" clId="{90FF2055-30D0-4C4A-9714-2512F0B23144}" dt="2024-12-19T14:39:06.676" v="0"/>
          <ac:spMkLst>
            <pc:docMk/>
            <pc:sldMk cId="2290697904" sldId="316"/>
            <ac:spMk id="2" creationId="{DCC55022-FB6B-03B1-63B3-3DF214375334}"/>
          </ac:spMkLst>
        </pc:spChg>
        <pc:spChg chg="mod">
          <ac:chgData name="Alisdair Cunningham" userId="67e8d9ba-4582-42f1-b26c-e866daa7f65b" providerId="ADAL" clId="{90FF2055-30D0-4C4A-9714-2512F0B23144}" dt="2024-12-19T14:39:34.810" v="3"/>
          <ac:spMkLst>
            <pc:docMk/>
            <pc:sldMk cId="2290697904" sldId="316"/>
            <ac:spMk id="4" creationId="{51E75A89-223B-C391-8173-2DCD1F72BAED}"/>
          </ac:spMkLst>
        </pc:spChg>
        <pc:spChg chg="mod">
          <ac:chgData name="Alisdair Cunningham" userId="67e8d9ba-4582-42f1-b26c-e866daa7f65b" providerId="ADAL" clId="{90FF2055-30D0-4C4A-9714-2512F0B23144}" dt="2024-12-19T14:43:19.019" v="171"/>
          <ac:spMkLst>
            <pc:docMk/>
            <pc:sldMk cId="2290697904" sldId="316"/>
            <ac:spMk id="5" creationId="{D2D54484-8CEE-D063-40B3-6FDB609D0D75}"/>
          </ac:spMkLst>
        </pc:spChg>
        <pc:spChg chg="mod">
          <ac:chgData name="Alisdair Cunningham" userId="67e8d9ba-4582-42f1-b26c-e866daa7f65b" providerId="ADAL" clId="{90FF2055-30D0-4C4A-9714-2512F0B23144}" dt="2024-12-19T14:39:23.676" v="2"/>
          <ac:spMkLst>
            <pc:docMk/>
            <pc:sldMk cId="2290697904" sldId="316"/>
            <ac:spMk id="8" creationId="{C39BE701-A67E-5BFD-B044-ECF13A621788}"/>
          </ac:spMkLst>
        </pc:spChg>
      </pc:sldChg>
      <pc:sldChg chg="modSp">
        <pc:chgData name="Alisdair Cunningham" userId="67e8d9ba-4582-42f1-b26c-e866daa7f65b" providerId="ADAL" clId="{90FF2055-30D0-4C4A-9714-2512F0B23144}" dt="2024-12-19T14:43:19.019" v="171"/>
        <pc:sldMkLst>
          <pc:docMk/>
          <pc:sldMk cId="3216283057" sldId="317"/>
        </pc:sldMkLst>
        <pc:spChg chg="mod">
          <ac:chgData name="Alisdair Cunningham" userId="67e8d9ba-4582-42f1-b26c-e866daa7f65b" providerId="ADAL" clId="{90FF2055-30D0-4C4A-9714-2512F0B23144}" dt="2024-12-19T14:39:06.676" v="0"/>
          <ac:spMkLst>
            <pc:docMk/>
            <pc:sldMk cId="3216283057" sldId="317"/>
            <ac:spMk id="2" creationId="{DCC55022-FB6B-03B1-63B3-3DF214375334}"/>
          </ac:spMkLst>
        </pc:spChg>
        <pc:spChg chg="mod">
          <ac:chgData name="Alisdair Cunningham" userId="67e8d9ba-4582-42f1-b26c-e866daa7f65b" providerId="ADAL" clId="{90FF2055-30D0-4C4A-9714-2512F0B23144}" dt="2024-12-19T14:39:34.810" v="3"/>
          <ac:spMkLst>
            <pc:docMk/>
            <pc:sldMk cId="3216283057" sldId="317"/>
            <ac:spMk id="4" creationId="{51E75A89-223B-C391-8173-2DCD1F72BAED}"/>
          </ac:spMkLst>
        </pc:spChg>
        <pc:spChg chg="mod">
          <ac:chgData name="Alisdair Cunningham" userId="67e8d9ba-4582-42f1-b26c-e866daa7f65b" providerId="ADAL" clId="{90FF2055-30D0-4C4A-9714-2512F0B23144}" dt="2024-12-19T14:43:19.019" v="171"/>
          <ac:spMkLst>
            <pc:docMk/>
            <pc:sldMk cId="3216283057" sldId="317"/>
            <ac:spMk id="5" creationId="{D2D54484-8CEE-D063-40B3-6FDB609D0D75}"/>
          </ac:spMkLst>
        </pc:spChg>
        <pc:spChg chg="mod">
          <ac:chgData name="Alisdair Cunningham" userId="67e8d9ba-4582-42f1-b26c-e866daa7f65b" providerId="ADAL" clId="{90FF2055-30D0-4C4A-9714-2512F0B23144}" dt="2024-12-19T14:39:23.676" v="2"/>
          <ac:spMkLst>
            <pc:docMk/>
            <pc:sldMk cId="3216283057" sldId="317"/>
            <ac:spMk id="8" creationId="{C39BE701-A67E-5BFD-B044-ECF13A621788}"/>
          </ac:spMkLst>
        </pc:spChg>
      </pc:sldChg>
      <pc:sldChg chg="modSp">
        <pc:chgData name="Alisdair Cunningham" userId="67e8d9ba-4582-42f1-b26c-e866daa7f65b" providerId="ADAL" clId="{90FF2055-30D0-4C4A-9714-2512F0B23144}" dt="2024-12-19T14:43:19.019" v="171"/>
        <pc:sldMkLst>
          <pc:docMk/>
          <pc:sldMk cId="2146377571" sldId="318"/>
        </pc:sldMkLst>
        <pc:spChg chg="mod">
          <ac:chgData name="Alisdair Cunningham" userId="67e8d9ba-4582-42f1-b26c-e866daa7f65b" providerId="ADAL" clId="{90FF2055-30D0-4C4A-9714-2512F0B23144}" dt="2024-12-19T14:39:06.676" v="0"/>
          <ac:spMkLst>
            <pc:docMk/>
            <pc:sldMk cId="2146377571" sldId="318"/>
            <ac:spMk id="2" creationId="{DCC55022-FB6B-03B1-63B3-3DF214375334}"/>
          </ac:spMkLst>
        </pc:spChg>
        <pc:spChg chg="mod">
          <ac:chgData name="Alisdair Cunningham" userId="67e8d9ba-4582-42f1-b26c-e866daa7f65b" providerId="ADAL" clId="{90FF2055-30D0-4C4A-9714-2512F0B23144}" dt="2024-12-19T14:39:34.810" v="3"/>
          <ac:spMkLst>
            <pc:docMk/>
            <pc:sldMk cId="2146377571" sldId="318"/>
            <ac:spMk id="4" creationId="{51E75A89-223B-C391-8173-2DCD1F72BAED}"/>
          </ac:spMkLst>
        </pc:spChg>
        <pc:spChg chg="mod">
          <ac:chgData name="Alisdair Cunningham" userId="67e8d9ba-4582-42f1-b26c-e866daa7f65b" providerId="ADAL" clId="{90FF2055-30D0-4C4A-9714-2512F0B23144}" dt="2024-12-19T14:43:19.019" v="171"/>
          <ac:spMkLst>
            <pc:docMk/>
            <pc:sldMk cId="2146377571" sldId="318"/>
            <ac:spMk id="5" creationId="{D2D54484-8CEE-D063-40B3-6FDB609D0D75}"/>
          </ac:spMkLst>
        </pc:spChg>
        <pc:spChg chg="mod">
          <ac:chgData name="Alisdair Cunningham" userId="67e8d9ba-4582-42f1-b26c-e866daa7f65b" providerId="ADAL" clId="{90FF2055-30D0-4C4A-9714-2512F0B23144}" dt="2024-12-19T14:39:23.676" v="2"/>
          <ac:spMkLst>
            <pc:docMk/>
            <pc:sldMk cId="2146377571" sldId="318"/>
            <ac:spMk id="8" creationId="{C39BE701-A67E-5BFD-B044-ECF13A621788}"/>
          </ac:spMkLst>
        </pc:spChg>
      </pc:sldChg>
      <pc:sldChg chg="modSp">
        <pc:chgData name="Alisdair Cunningham" userId="67e8d9ba-4582-42f1-b26c-e866daa7f65b" providerId="ADAL" clId="{90FF2055-30D0-4C4A-9714-2512F0B23144}" dt="2024-12-19T14:43:19.019" v="171"/>
        <pc:sldMkLst>
          <pc:docMk/>
          <pc:sldMk cId="1036035301" sldId="319"/>
        </pc:sldMkLst>
        <pc:spChg chg="mod">
          <ac:chgData name="Alisdair Cunningham" userId="67e8d9ba-4582-42f1-b26c-e866daa7f65b" providerId="ADAL" clId="{90FF2055-30D0-4C4A-9714-2512F0B23144}" dt="2024-12-19T14:39:06.676" v="0"/>
          <ac:spMkLst>
            <pc:docMk/>
            <pc:sldMk cId="1036035301" sldId="319"/>
            <ac:spMk id="2" creationId="{F51C16DF-F564-481C-CCA4-180408A5301A}"/>
          </ac:spMkLst>
        </pc:spChg>
        <pc:spChg chg="mod">
          <ac:chgData name="Alisdair Cunningham" userId="67e8d9ba-4582-42f1-b26c-e866daa7f65b" providerId="ADAL" clId="{90FF2055-30D0-4C4A-9714-2512F0B23144}" dt="2024-12-19T14:39:34.810" v="3"/>
          <ac:spMkLst>
            <pc:docMk/>
            <pc:sldMk cId="1036035301" sldId="319"/>
            <ac:spMk id="3" creationId="{06459D70-2204-8801-4716-B9C4DA29B5AA}"/>
          </ac:spMkLst>
        </pc:spChg>
        <pc:spChg chg="mod">
          <ac:chgData name="Alisdair Cunningham" userId="67e8d9ba-4582-42f1-b26c-e866daa7f65b" providerId="ADAL" clId="{90FF2055-30D0-4C4A-9714-2512F0B23144}" dt="2024-12-19T14:43:19.019" v="171"/>
          <ac:spMkLst>
            <pc:docMk/>
            <pc:sldMk cId="1036035301" sldId="319"/>
            <ac:spMk id="5" creationId="{D2D54484-8CEE-D063-40B3-6FDB609D0D75}"/>
          </ac:spMkLst>
        </pc:spChg>
        <pc:spChg chg="mod">
          <ac:chgData name="Alisdair Cunningham" userId="67e8d9ba-4582-42f1-b26c-e866daa7f65b" providerId="ADAL" clId="{90FF2055-30D0-4C4A-9714-2512F0B23144}" dt="2024-12-19T14:39:23.676" v="2"/>
          <ac:spMkLst>
            <pc:docMk/>
            <pc:sldMk cId="1036035301" sldId="319"/>
            <ac:spMk id="8" creationId="{C39BE701-A67E-5BFD-B044-ECF13A621788}"/>
          </ac:spMkLst>
        </pc:spChg>
      </pc:sldChg>
      <pc:sldChg chg="modSp">
        <pc:chgData name="Alisdair Cunningham" userId="67e8d9ba-4582-42f1-b26c-e866daa7f65b" providerId="ADAL" clId="{90FF2055-30D0-4C4A-9714-2512F0B23144}" dt="2024-12-19T14:43:19.019" v="171"/>
        <pc:sldMkLst>
          <pc:docMk/>
          <pc:sldMk cId="1903058610" sldId="320"/>
        </pc:sldMkLst>
        <pc:spChg chg="mod">
          <ac:chgData name="Alisdair Cunningham" userId="67e8d9ba-4582-42f1-b26c-e866daa7f65b" providerId="ADAL" clId="{90FF2055-30D0-4C4A-9714-2512F0B23144}" dt="2024-12-19T14:39:06.676" v="0"/>
          <ac:spMkLst>
            <pc:docMk/>
            <pc:sldMk cId="1903058610" sldId="320"/>
            <ac:spMk id="2" creationId="{DCC55022-FB6B-03B1-63B3-3DF214375334}"/>
          </ac:spMkLst>
        </pc:spChg>
        <pc:spChg chg="mod">
          <ac:chgData name="Alisdair Cunningham" userId="67e8d9ba-4582-42f1-b26c-e866daa7f65b" providerId="ADAL" clId="{90FF2055-30D0-4C4A-9714-2512F0B23144}" dt="2024-12-19T14:39:34.810" v="3"/>
          <ac:spMkLst>
            <pc:docMk/>
            <pc:sldMk cId="1903058610" sldId="320"/>
            <ac:spMk id="4" creationId="{51E75A89-223B-C391-8173-2DCD1F72BAED}"/>
          </ac:spMkLst>
        </pc:spChg>
        <pc:spChg chg="mod">
          <ac:chgData name="Alisdair Cunningham" userId="67e8d9ba-4582-42f1-b26c-e866daa7f65b" providerId="ADAL" clId="{90FF2055-30D0-4C4A-9714-2512F0B23144}" dt="2024-12-19T14:43:19.019" v="171"/>
          <ac:spMkLst>
            <pc:docMk/>
            <pc:sldMk cId="1903058610" sldId="320"/>
            <ac:spMk id="5" creationId="{D2D54484-8CEE-D063-40B3-6FDB609D0D75}"/>
          </ac:spMkLst>
        </pc:spChg>
        <pc:spChg chg="mod">
          <ac:chgData name="Alisdair Cunningham" userId="67e8d9ba-4582-42f1-b26c-e866daa7f65b" providerId="ADAL" clId="{90FF2055-30D0-4C4A-9714-2512F0B23144}" dt="2024-12-19T14:39:23.676" v="2"/>
          <ac:spMkLst>
            <pc:docMk/>
            <pc:sldMk cId="1903058610" sldId="320"/>
            <ac:spMk id="8" creationId="{C39BE701-A67E-5BFD-B044-ECF13A621788}"/>
          </ac:spMkLst>
        </pc:spChg>
      </pc:sldChg>
      <pc:sldChg chg="modSp">
        <pc:chgData name="Alisdair Cunningham" userId="67e8d9ba-4582-42f1-b26c-e866daa7f65b" providerId="ADAL" clId="{90FF2055-30D0-4C4A-9714-2512F0B23144}" dt="2024-12-19T14:43:19.019" v="171"/>
        <pc:sldMkLst>
          <pc:docMk/>
          <pc:sldMk cId="3352740527" sldId="321"/>
        </pc:sldMkLst>
        <pc:spChg chg="mod">
          <ac:chgData name="Alisdair Cunningham" userId="67e8d9ba-4582-42f1-b26c-e866daa7f65b" providerId="ADAL" clId="{90FF2055-30D0-4C4A-9714-2512F0B23144}" dt="2024-12-19T14:39:06.676" v="0"/>
          <ac:spMkLst>
            <pc:docMk/>
            <pc:sldMk cId="3352740527" sldId="321"/>
            <ac:spMk id="2" creationId="{DCC55022-FB6B-03B1-63B3-3DF214375334}"/>
          </ac:spMkLst>
        </pc:spChg>
        <pc:spChg chg="mod">
          <ac:chgData name="Alisdair Cunningham" userId="67e8d9ba-4582-42f1-b26c-e866daa7f65b" providerId="ADAL" clId="{90FF2055-30D0-4C4A-9714-2512F0B23144}" dt="2024-12-19T14:39:34.810" v="3"/>
          <ac:spMkLst>
            <pc:docMk/>
            <pc:sldMk cId="3352740527" sldId="321"/>
            <ac:spMk id="4" creationId="{51E75A89-223B-C391-8173-2DCD1F72BAED}"/>
          </ac:spMkLst>
        </pc:spChg>
        <pc:spChg chg="mod">
          <ac:chgData name="Alisdair Cunningham" userId="67e8d9ba-4582-42f1-b26c-e866daa7f65b" providerId="ADAL" clId="{90FF2055-30D0-4C4A-9714-2512F0B23144}" dt="2024-12-19T14:43:19.019" v="171"/>
          <ac:spMkLst>
            <pc:docMk/>
            <pc:sldMk cId="3352740527" sldId="321"/>
            <ac:spMk id="5" creationId="{D2D54484-8CEE-D063-40B3-6FDB609D0D75}"/>
          </ac:spMkLst>
        </pc:spChg>
        <pc:spChg chg="mod">
          <ac:chgData name="Alisdair Cunningham" userId="67e8d9ba-4582-42f1-b26c-e866daa7f65b" providerId="ADAL" clId="{90FF2055-30D0-4C4A-9714-2512F0B23144}" dt="2024-12-19T14:39:23.676" v="2"/>
          <ac:spMkLst>
            <pc:docMk/>
            <pc:sldMk cId="3352740527" sldId="321"/>
            <ac:spMk id="8" creationId="{C39BE701-A67E-5BFD-B044-ECF13A621788}"/>
          </ac:spMkLst>
        </pc:spChg>
      </pc:sldChg>
      <pc:sldChg chg="modSp">
        <pc:chgData name="Alisdair Cunningham" userId="67e8d9ba-4582-42f1-b26c-e866daa7f65b" providerId="ADAL" clId="{90FF2055-30D0-4C4A-9714-2512F0B23144}" dt="2024-12-19T14:43:19.019" v="171"/>
        <pc:sldMkLst>
          <pc:docMk/>
          <pc:sldMk cId="3166307609" sldId="322"/>
        </pc:sldMkLst>
        <pc:spChg chg="mod">
          <ac:chgData name="Alisdair Cunningham" userId="67e8d9ba-4582-42f1-b26c-e866daa7f65b" providerId="ADAL" clId="{90FF2055-30D0-4C4A-9714-2512F0B23144}" dt="2024-12-19T14:39:06.676" v="0"/>
          <ac:spMkLst>
            <pc:docMk/>
            <pc:sldMk cId="3166307609" sldId="322"/>
            <ac:spMk id="2" creationId="{DCC55022-FB6B-03B1-63B3-3DF214375334}"/>
          </ac:spMkLst>
        </pc:spChg>
        <pc:spChg chg="mod">
          <ac:chgData name="Alisdair Cunningham" userId="67e8d9ba-4582-42f1-b26c-e866daa7f65b" providerId="ADAL" clId="{90FF2055-30D0-4C4A-9714-2512F0B23144}" dt="2024-12-19T14:39:34.810" v="3"/>
          <ac:spMkLst>
            <pc:docMk/>
            <pc:sldMk cId="3166307609" sldId="322"/>
            <ac:spMk id="4" creationId="{51E75A89-223B-C391-8173-2DCD1F72BAED}"/>
          </ac:spMkLst>
        </pc:spChg>
        <pc:spChg chg="mod">
          <ac:chgData name="Alisdair Cunningham" userId="67e8d9ba-4582-42f1-b26c-e866daa7f65b" providerId="ADAL" clId="{90FF2055-30D0-4C4A-9714-2512F0B23144}" dt="2024-12-19T14:43:19.019" v="171"/>
          <ac:spMkLst>
            <pc:docMk/>
            <pc:sldMk cId="3166307609" sldId="322"/>
            <ac:spMk id="5" creationId="{D2D54484-8CEE-D063-40B3-6FDB609D0D75}"/>
          </ac:spMkLst>
        </pc:spChg>
        <pc:spChg chg="mod">
          <ac:chgData name="Alisdair Cunningham" userId="67e8d9ba-4582-42f1-b26c-e866daa7f65b" providerId="ADAL" clId="{90FF2055-30D0-4C4A-9714-2512F0B23144}" dt="2024-12-19T14:39:23.676" v="2"/>
          <ac:spMkLst>
            <pc:docMk/>
            <pc:sldMk cId="3166307609" sldId="322"/>
            <ac:spMk id="8" creationId="{C39BE701-A67E-5BFD-B044-ECF13A621788}"/>
          </ac:spMkLst>
        </pc:spChg>
      </pc:sldChg>
      <pc:sldChg chg="modSp add mod">
        <pc:chgData name="Alisdair Cunningham" userId="67e8d9ba-4582-42f1-b26c-e866daa7f65b" providerId="ADAL" clId="{90FF2055-30D0-4C4A-9714-2512F0B23144}" dt="2024-12-19T14:46:04.094" v="216" actId="6549"/>
        <pc:sldMkLst>
          <pc:docMk/>
          <pc:sldMk cId="22231492" sldId="323"/>
        </pc:sldMkLst>
        <pc:spChg chg="mod">
          <ac:chgData name="Alisdair Cunningham" userId="67e8d9ba-4582-42f1-b26c-e866daa7f65b" providerId="ADAL" clId="{90FF2055-30D0-4C4A-9714-2512F0B23144}" dt="2024-12-19T14:46:04.094" v="216" actId="6549"/>
          <ac:spMkLst>
            <pc:docMk/>
            <pc:sldMk cId="22231492" sldId="323"/>
            <ac:spMk id="3" creationId="{F66D47E6-B31B-56AC-D723-22173E3B3C01}"/>
          </ac:spMkLst>
        </pc:spChg>
        <pc:spChg chg="mod">
          <ac:chgData name="Alisdair Cunningham" userId="67e8d9ba-4582-42f1-b26c-e866daa7f65b" providerId="ADAL" clId="{90FF2055-30D0-4C4A-9714-2512F0B23144}" dt="2024-12-19T14:43:19.019" v="171"/>
          <ac:spMkLst>
            <pc:docMk/>
            <pc:sldMk cId="22231492" sldId="323"/>
            <ac:spMk id="5" creationId="{B3A33C42-D0D0-3F26-9A58-5C8A666D64E8}"/>
          </ac:spMkLst>
        </pc:spChg>
        <pc:spChg chg="mod">
          <ac:chgData name="Alisdair Cunningham" userId="67e8d9ba-4582-42f1-b26c-e866daa7f65b" providerId="ADAL" clId="{90FF2055-30D0-4C4A-9714-2512F0B23144}" dt="2024-12-19T14:42:31.908" v="160" actId="20577"/>
          <ac:spMkLst>
            <pc:docMk/>
            <pc:sldMk cId="22231492" sldId="323"/>
            <ac:spMk id="8" creationId="{097BCFA9-84C3-F719-8178-2DC97D9D70AA}"/>
          </ac:spMkLst>
        </pc:spChg>
        <pc:picChg chg="mod">
          <ac:chgData name="Alisdair Cunningham" userId="67e8d9ba-4582-42f1-b26c-e866daa7f65b" providerId="ADAL" clId="{90FF2055-30D0-4C4A-9714-2512F0B23144}" dt="2024-12-19T14:43:00.943" v="169" actId="1076"/>
          <ac:picMkLst>
            <pc:docMk/>
            <pc:sldMk cId="22231492" sldId="323"/>
            <ac:picMk id="7" creationId="{70C383DD-A86B-BE77-48CB-61D40B78FB5A}"/>
          </ac:picMkLst>
        </pc:picChg>
      </pc:sldChg>
    </pc:docChg>
  </pc:docChgLst>
  <pc:docChgLst>
    <pc:chgData name="Alisdair Cunningham" userId="67e8d9ba-4582-42f1-b26c-e866daa7f65b" providerId="ADAL" clId="{E4FC50D1-8602-42E7-B6BF-B16CF46CC81D}"/>
    <pc:docChg chg="undo custSel addSld delSld modSld sldOrd">
      <pc:chgData name="Alisdair Cunningham" userId="67e8d9ba-4582-42f1-b26c-e866daa7f65b" providerId="ADAL" clId="{E4FC50D1-8602-42E7-B6BF-B16CF46CC81D}" dt="2023-12-22T16:37:32.361" v="6987" actId="1076"/>
      <pc:docMkLst>
        <pc:docMk/>
      </pc:docMkLst>
      <pc:sldChg chg="modSp mod">
        <pc:chgData name="Alisdair Cunningham" userId="67e8d9ba-4582-42f1-b26c-e866daa7f65b" providerId="ADAL" clId="{E4FC50D1-8602-42E7-B6BF-B16CF46CC81D}" dt="2023-12-19T15:45:40.140" v="32"/>
        <pc:sldMkLst>
          <pc:docMk/>
          <pc:sldMk cId="3701768522" sldId="256"/>
        </pc:sldMkLst>
        <pc:spChg chg="mod">
          <ac:chgData name="Alisdair Cunningham" userId="67e8d9ba-4582-42f1-b26c-e866daa7f65b" providerId="ADAL" clId="{E4FC50D1-8602-42E7-B6BF-B16CF46CC81D}" dt="2023-12-19T15:44:49.219" v="31" actId="20577"/>
          <ac:spMkLst>
            <pc:docMk/>
            <pc:sldMk cId="3701768522" sldId="256"/>
            <ac:spMk id="29" creationId="{57CC4A95-AF50-3264-EFBB-B7B2A4AC5E30}"/>
          </ac:spMkLst>
        </pc:spChg>
        <pc:spChg chg="mod">
          <ac:chgData name="Alisdair Cunningham" userId="67e8d9ba-4582-42f1-b26c-e866daa7f65b" providerId="ADAL" clId="{E4FC50D1-8602-42E7-B6BF-B16CF46CC81D}" dt="2023-12-19T15:45:40.140" v="32"/>
          <ac:spMkLst>
            <pc:docMk/>
            <pc:sldMk cId="3701768522" sldId="256"/>
            <ac:spMk id="38" creationId="{065D01E9-11A0-DBC0-6713-29D01B31E987}"/>
          </ac:spMkLst>
        </pc:spChg>
        <pc:spChg chg="mod">
          <ac:chgData name="Alisdair Cunningham" userId="67e8d9ba-4582-42f1-b26c-e866daa7f65b" providerId="ADAL" clId="{E4FC50D1-8602-42E7-B6BF-B16CF46CC81D}" dt="2023-12-19T15:45:40.140" v="32"/>
          <ac:spMkLst>
            <pc:docMk/>
            <pc:sldMk cId="3701768522" sldId="256"/>
            <ac:spMk id="39" creationId="{28BEEBE5-1649-2D3F-4E37-5E30C4D917BA}"/>
          </ac:spMkLst>
        </pc:spChg>
      </pc:sldChg>
      <pc:sldChg chg="modSp">
        <pc:chgData name="Alisdair Cunningham" userId="67e8d9ba-4582-42f1-b26c-e866daa7f65b" providerId="ADAL" clId="{E4FC50D1-8602-42E7-B6BF-B16CF46CC81D}" dt="2023-12-19T15:45:40.140" v="32"/>
        <pc:sldMkLst>
          <pc:docMk/>
          <pc:sldMk cId="3520049810" sldId="257"/>
        </pc:sldMkLst>
        <pc:spChg chg="mod">
          <ac:chgData name="Alisdair Cunningham" userId="67e8d9ba-4582-42f1-b26c-e866daa7f65b" providerId="ADAL" clId="{E4FC50D1-8602-42E7-B6BF-B16CF46CC81D}" dt="2023-12-19T15:45:40.140" v="32"/>
          <ac:spMkLst>
            <pc:docMk/>
            <pc:sldMk cId="3520049810" sldId="257"/>
            <ac:spMk id="14" creationId="{3D5216FF-A848-7B03-7F19-B0E69A3C8466}"/>
          </ac:spMkLst>
        </pc:spChg>
      </pc:sldChg>
      <pc:sldChg chg="addSp delSp modSp">
        <pc:chgData name="Alisdair Cunningham" userId="67e8d9ba-4582-42f1-b26c-e866daa7f65b" providerId="ADAL" clId="{E4FC50D1-8602-42E7-B6BF-B16CF46CC81D}" dt="2023-12-20T10:55:37.053" v="434" actId="478"/>
        <pc:sldMkLst>
          <pc:docMk/>
          <pc:sldMk cId="2545193714" sldId="263"/>
        </pc:sldMkLst>
        <pc:spChg chg="mod">
          <ac:chgData name="Alisdair Cunningham" userId="67e8d9ba-4582-42f1-b26c-e866daa7f65b" providerId="ADAL" clId="{E4FC50D1-8602-42E7-B6BF-B16CF46CC81D}" dt="2023-12-19T15:45:40.140" v="32"/>
          <ac:spMkLst>
            <pc:docMk/>
            <pc:sldMk cId="2545193714" sldId="263"/>
            <ac:spMk id="2" creationId="{F51C16DF-F564-481C-CCA4-180408A5301A}"/>
          </ac:spMkLst>
        </pc:spChg>
        <pc:picChg chg="add del mod">
          <ac:chgData name="Alisdair Cunningham" userId="67e8d9ba-4582-42f1-b26c-e866daa7f65b" providerId="ADAL" clId="{E4FC50D1-8602-42E7-B6BF-B16CF46CC81D}" dt="2023-12-20T10:55:37.053" v="434" actId="478"/>
          <ac:picMkLst>
            <pc:docMk/>
            <pc:sldMk cId="2545193714" sldId="263"/>
            <ac:picMk id="4" creationId="{A8A63024-A798-AF9F-13C7-4EF3959D3039}"/>
          </ac:picMkLst>
        </pc:picChg>
      </pc:sldChg>
      <pc:sldChg chg="modSp del">
        <pc:chgData name="Alisdair Cunningham" userId="67e8d9ba-4582-42f1-b26c-e866daa7f65b" providerId="ADAL" clId="{E4FC50D1-8602-42E7-B6BF-B16CF46CC81D}" dt="2023-12-19T15:46:10.624" v="36" actId="47"/>
        <pc:sldMkLst>
          <pc:docMk/>
          <pc:sldMk cId="3272698359" sldId="267"/>
        </pc:sldMkLst>
        <pc:spChg chg="mod">
          <ac:chgData name="Alisdair Cunningham" userId="67e8d9ba-4582-42f1-b26c-e866daa7f65b" providerId="ADAL" clId="{E4FC50D1-8602-42E7-B6BF-B16CF46CC81D}" dt="2023-12-19T15:45:40.140" v="32"/>
          <ac:spMkLst>
            <pc:docMk/>
            <pc:sldMk cId="3272698359" sldId="267"/>
            <ac:spMk id="2" creationId="{F51C16DF-F564-481C-CCA4-180408A5301A}"/>
          </ac:spMkLst>
        </pc:spChg>
      </pc:sldChg>
      <pc:sldChg chg="modSp del">
        <pc:chgData name="Alisdair Cunningham" userId="67e8d9ba-4582-42f1-b26c-e866daa7f65b" providerId="ADAL" clId="{E4FC50D1-8602-42E7-B6BF-B16CF46CC81D}" dt="2023-12-19T15:45:55.474" v="34" actId="47"/>
        <pc:sldMkLst>
          <pc:docMk/>
          <pc:sldMk cId="3308444308" sldId="270"/>
        </pc:sldMkLst>
        <pc:spChg chg="mod">
          <ac:chgData name="Alisdair Cunningham" userId="67e8d9ba-4582-42f1-b26c-e866daa7f65b" providerId="ADAL" clId="{E4FC50D1-8602-42E7-B6BF-B16CF46CC81D}" dt="2023-12-19T15:45:40.140" v="32"/>
          <ac:spMkLst>
            <pc:docMk/>
            <pc:sldMk cId="3308444308" sldId="270"/>
            <ac:spMk id="2" creationId="{DCC55022-FB6B-03B1-63B3-3DF214375334}"/>
          </ac:spMkLst>
        </pc:spChg>
      </pc:sldChg>
      <pc:sldChg chg="modSp mod">
        <pc:chgData name="Alisdair Cunningham" userId="67e8d9ba-4582-42f1-b26c-e866daa7f65b" providerId="ADAL" clId="{E4FC50D1-8602-42E7-B6BF-B16CF46CC81D}" dt="2023-12-22T11:52:47.891" v="3872" actId="20577"/>
        <pc:sldMkLst>
          <pc:docMk/>
          <pc:sldMk cId="2773719451" sldId="284"/>
        </pc:sldMkLst>
        <pc:spChg chg="mod">
          <ac:chgData name="Alisdair Cunningham" userId="67e8d9ba-4582-42f1-b26c-e866daa7f65b" providerId="ADAL" clId="{E4FC50D1-8602-42E7-B6BF-B16CF46CC81D}" dt="2023-12-19T15:45:40.140" v="32"/>
          <ac:spMkLst>
            <pc:docMk/>
            <pc:sldMk cId="2773719451" sldId="284"/>
            <ac:spMk id="2" creationId="{DCC55022-FB6B-03B1-63B3-3DF214375334}"/>
          </ac:spMkLst>
        </pc:spChg>
        <pc:spChg chg="mod">
          <ac:chgData name="Alisdair Cunningham" userId="67e8d9ba-4582-42f1-b26c-e866daa7f65b" providerId="ADAL" clId="{E4FC50D1-8602-42E7-B6BF-B16CF46CC81D}" dt="2023-12-22T11:52:47.891" v="3872" actId="20577"/>
          <ac:spMkLst>
            <pc:docMk/>
            <pc:sldMk cId="2773719451" sldId="284"/>
            <ac:spMk id="3" creationId="{B35224D3-9A3F-668C-502C-59F5B20D04EC}"/>
          </ac:spMkLst>
        </pc:spChg>
      </pc:sldChg>
      <pc:sldChg chg="modSp del">
        <pc:chgData name="Alisdair Cunningham" userId="67e8d9ba-4582-42f1-b26c-e866daa7f65b" providerId="ADAL" clId="{E4FC50D1-8602-42E7-B6BF-B16CF46CC81D}" dt="2023-12-19T15:45:45.065" v="33" actId="47"/>
        <pc:sldMkLst>
          <pc:docMk/>
          <pc:sldMk cId="1816216380" sldId="285"/>
        </pc:sldMkLst>
        <pc:spChg chg="mod">
          <ac:chgData name="Alisdair Cunningham" userId="67e8d9ba-4582-42f1-b26c-e866daa7f65b" providerId="ADAL" clId="{E4FC50D1-8602-42E7-B6BF-B16CF46CC81D}" dt="2023-12-19T15:45:40.140" v="32"/>
          <ac:spMkLst>
            <pc:docMk/>
            <pc:sldMk cId="1816216380" sldId="285"/>
            <ac:spMk id="2" creationId="{DCC55022-FB6B-03B1-63B3-3DF214375334}"/>
          </ac:spMkLst>
        </pc:spChg>
      </pc:sldChg>
      <pc:sldChg chg="modSp del">
        <pc:chgData name="Alisdair Cunningham" userId="67e8d9ba-4582-42f1-b26c-e866daa7f65b" providerId="ADAL" clId="{E4FC50D1-8602-42E7-B6BF-B16CF46CC81D}" dt="2023-12-19T15:45:55.474" v="34" actId="47"/>
        <pc:sldMkLst>
          <pc:docMk/>
          <pc:sldMk cId="3135103801" sldId="286"/>
        </pc:sldMkLst>
        <pc:spChg chg="mod">
          <ac:chgData name="Alisdair Cunningham" userId="67e8d9ba-4582-42f1-b26c-e866daa7f65b" providerId="ADAL" clId="{E4FC50D1-8602-42E7-B6BF-B16CF46CC81D}" dt="2023-12-19T15:45:40.140" v="32"/>
          <ac:spMkLst>
            <pc:docMk/>
            <pc:sldMk cId="3135103801" sldId="286"/>
            <ac:spMk id="2" creationId="{DCC55022-FB6B-03B1-63B3-3DF214375334}"/>
          </ac:spMkLst>
        </pc:spChg>
      </pc:sldChg>
      <pc:sldChg chg="modSp del">
        <pc:chgData name="Alisdair Cunningham" userId="67e8d9ba-4582-42f1-b26c-e866daa7f65b" providerId="ADAL" clId="{E4FC50D1-8602-42E7-B6BF-B16CF46CC81D}" dt="2023-12-19T15:45:55.474" v="34" actId="47"/>
        <pc:sldMkLst>
          <pc:docMk/>
          <pc:sldMk cId="2015147668" sldId="287"/>
        </pc:sldMkLst>
        <pc:spChg chg="mod">
          <ac:chgData name="Alisdair Cunningham" userId="67e8d9ba-4582-42f1-b26c-e866daa7f65b" providerId="ADAL" clId="{E4FC50D1-8602-42E7-B6BF-B16CF46CC81D}" dt="2023-12-19T15:45:40.140" v="32"/>
          <ac:spMkLst>
            <pc:docMk/>
            <pc:sldMk cId="2015147668" sldId="287"/>
            <ac:spMk id="2" creationId="{DCC55022-FB6B-03B1-63B3-3DF214375334}"/>
          </ac:spMkLst>
        </pc:spChg>
      </pc:sldChg>
      <pc:sldChg chg="modSp del">
        <pc:chgData name="Alisdair Cunningham" userId="67e8d9ba-4582-42f1-b26c-e866daa7f65b" providerId="ADAL" clId="{E4FC50D1-8602-42E7-B6BF-B16CF46CC81D}" dt="2023-12-19T15:45:55.474" v="34" actId="47"/>
        <pc:sldMkLst>
          <pc:docMk/>
          <pc:sldMk cId="1485097308" sldId="288"/>
        </pc:sldMkLst>
        <pc:spChg chg="mod">
          <ac:chgData name="Alisdair Cunningham" userId="67e8d9ba-4582-42f1-b26c-e866daa7f65b" providerId="ADAL" clId="{E4FC50D1-8602-42E7-B6BF-B16CF46CC81D}" dt="2023-12-19T15:45:40.140" v="32"/>
          <ac:spMkLst>
            <pc:docMk/>
            <pc:sldMk cId="1485097308" sldId="288"/>
            <ac:spMk id="2" creationId="{DCC55022-FB6B-03B1-63B3-3DF214375334}"/>
          </ac:spMkLst>
        </pc:spChg>
      </pc:sldChg>
      <pc:sldChg chg="modSp del">
        <pc:chgData name="Alisdair Cunningham" userId="67e8d9ba-4582-42f1-b26c-e866daa7f65b" providerId="ADAL" clId="{E4FC50D1-8602-42E7-B6BF-B16CF46CC81D}" dt="2023-12-19T15:45:55.474" v="34" actId="47"/>
        <pc:sldMkLst>
          <pc:docMk/>
          <pc:sldMk cId="2213521182" sldId="289"/>
        </pc:sldMkLst>
        <pc:spChg chg="mod">
          <ac:chgData name="Alisdair Cunningham" userId="67e8d9ba-4582-42f1-b26c-e866daa7f65b" providerId="ADAL" clId="{E4FC50D1-8602-42E7-B6BF-B16CF46CC81D}" dt="2023-12-19T15:45:40.140" v="32"/>
          <ac:spMkLst>
            <pc:docMk/>
            <pc:sldMk cId="2213521182" sldId="289"/>
            <ac:spMk id="2" creationId="{DCC55022-FB6B-03B1-63B3-3DF214375334}"/>
          </ac:spMkLst>
        </pc:spChg>
      </pc:sldChg>
      <pc:sldChg chg="modSp del">
        <pc:chgData name="Alisdair Cunningham" userId="67e8d9ba-4582-42f1-b26c-e866daa7f65b" providerId="ADAL" clId="{E4FC50D1-8602-42E7-B6BF-B16CF46CC81D}" dt="2023-12-19T15:45:55.474" v="34" actId="47"/>
        <pc:sldMkLst>
          <pc:docMk/>
          <pc:sldMk cId="839293591" sldId="290"/>
        </pc:sldMkLst>
        <pc:spChg chg="mod">
          <ac:chgData name="Alisdair Cunningham" userId="67e8d9ba-4582-42f1-b26c-e866daa7f65b" providerId="ADAL" clId="{E4FC50D1-8602-42E7-B6BF-B16CF46CC81D}" dt="2023-12-19T15:45:40.140" v="32"/>
          <ac:spMkLst>
            <pc:docMk/>
            <pc:sldMk cId="839293591" sldId="290"/>
            <ac:spMk id="2" creationId="{DCC55022-FB6B-03B1-63B3-3DF214375334}"/>
          </ac:spMkLst>
        </pc:spChg>
      </pc:sldChg>
      <pc:sldChg chg="modSp del">
        <pc:chgData name="Alisdair Cunningham" userId="67e8d9ba-4582-42f1-b26c-e866daa7f65b" providerId="ADAL" clId="{E4FC50D1-8602-42E7-B6BF-B16CF46CC81D}" dt="2023-12-19T15:45:55.474" v="34" actId="47"/>
        <pc:sldMkLst>
          <pc:docMk/>
          <pc:sldMk cId="3915195758" sldId="291"/>
        </pc:sldMkLst>
        <pc:spChg chg="mod">
          <ac:chgData name="Alisdair Cunningham" userId="67e8d9ba-4582-42f1-b26c-e866daa7f65b" providerId="ADAL" clId="{E4FC50D1-8602-42E7-B6BF-B16CF46CC81D}" dt="2023-12-19T15:45:40.140" v="32"/>
          <ac:spMkLst>
            <pc:docMk/>
            <pc:sldMk cId="3915195758" sldId="291"/>
            <ac:spMk id="2" creationId="{DCC55022-FB6B-03B1-63B3-3DF214375334}"/>
          </ac:spMkLst>
        </pc:spChg>
      </pc:sldChg>
      <pc:sldChg chg="modSp del">
        <pc:chgData name="Alisdair Cunningham" userId="67e8d9ba-4582-42f1-b26c-e866daa7f65b" providerId="ADAL" clId="{E4FC50D1-8602-42E7-B6BF-B16CF46CC81D}" dt="2023-12-19T15:45:55.474" v="34" actId="47"/>
        <pc:sldMkLst>
          <pc:docMk/>
          <pc:sldMk cId="3828537595" sldId="292"/>
        </pc:sldMkLst>
        <pc:spChg chg="mod">
          <ac:chgData name="Alisdair Cunningham" userId="67e8d9ba-4582-42f1-b26c-e866daa7f65b" providerId="ADAL" clId="{E4FC50D1-8602-42E7-B6BF-B16CF46CC81D}" dt="2023-12-19T15:45:40.140" v="32"/>
          <ac:spMkLst>
            <pc:docMk/>
            <pc:sldMk cId="3828537595" sldId="292"/>
            <ac:spMk id="2" creationId="{DCC55022-FB6B-03B1-63B3-3DF214375334}"/>
          </ac:spMkLst>
        </pc:spChg>
      </pc:sldChg>
      <pc:sldChg chg="modSp del">
        <pc:chgData name="Alisdair Cunningham" userId="67e8d9ba-4582-42f1-b26c-e866daa7f65b" providerId="ADAL" clId="{E4FC50D1-8602-42E7-B6BF-B16CF46CC81D}" dt="2023-12-19T15:45:55.474" v="34" actId="47"/>
        <pc:sldMkLst>
          <pc:docMk/>
          <pc:sldMk cId="2619388959" sldId="293"/>
        </pc:sldMkLst>
        <pc:spChg chg="mod">
          <ac:chgData name="Alisdair Cunningham" userId="67e8d9ba-4582-42f1-b26c-e866daa7f65b" providerId="ADAL" clId="{E4FC50D1-8602-42E7-B6BF-B16CF46CC81D}" dt="2023-12-19T15:45:40.140" v="32"/>
          <ac:spMkLst>
            <pc:docMk/>
            <pc:sldMk cId="2619388959" sldId="293"/>
            <ac:spMk id="2" creationId="{DCC55022-FB6B-03B1-63B3-3DF214375334}"/>
          </ac:spMkLst>
        </pc:spChg>
      </pc:sldChg>
      <pc:sldChg chg="modSp del">
        <pc:chgData name="Alisdair Cunningham" userId="67e8d9ba-4582-42f1-b26c-e866daa7f65b" providerId="ADAL" clId="{E4FC50D1-8602-42E7-B6BF-B16CF46CC81D}" dt="2023-12-19T15:45:55.474" v="34" actId="47"/>
        <pc:sldMkLst>
          <pc:docMk/>
          <pc:sldMk cId="2521770550" sldId="294"/>
        </pc:sldMkLst>
        <pc:spChg chg="mod">
          <ac:chgData name="Alisdair Cunningham" userId="67e8d9ba-4582-42f1-b26c-e866daa7f65b" providerId="ADAL" clId="{E4FC50D1-8602-42E7-B6BF-B16CF46CC81D}" dt="2023-12-19T15:45:40.140" v="32"/>
          <ac:spMkLst>
            <pc:docMk/>
            <pc:sldMk cId="2521770550" sldId="294"/>
            <ac:spMk id="2" creationId="{DCC55022-FB6B-03B1-63B3-3DF214375334}"/>
          </ac:spMkLst>
        </pc:spChg>
      </pc:sldChg>
      <pc:sldChg chg="modSp del">
        <pc:chgData name="Alisdair Cunningham" userId="67e8d9ba-4582-42f1-b26c-e866daa7f65b" providerId="ADAL" clId="{E4FC50D1-8602-42E7-B6BF-B16CF46CC81D}" dt="2023-12-19T15:45:55.474" v="34" actId="47"/>
        <pc:sldMkLst>
          <pc:docMk/>
          <pc:sldMk cId="2639338062" sldId="295"/>
        </pc:sldMkLst>
        <pc:spChg chg="mod">
          <ac:chgData name="Alisdair Cunningham" userId="67e8d9ba-4582-42f1-b26c-e866daa7f65b" providerId="ADAL" clId="{E4FC50D1-8602-42E7-B6BF-B16CF46CC81D}" dt="2023-12-19T15:45:40.140" v="32"/>
          <ac:spMkLst>
            <pc:docMk/>
            <pc:sldMk cId="2639338062" sldId="295"/>
            <ac:spMk id="2" creationId="{DCC55022-FB6B-03B1-63B3-3DF214375334}"/>
          </ac:spMkLst>
        </pc:spChg>
      </pc:sldChg>
      <pc:sldChg chg="modSp del">
        <pc:chgData name="Alisdair Cunningham" userId="67e8d9ba-4582-42f1-b26c-e866daa7f65b" providerId="ADAL" clId="{E4FC50D1-8602-42E7-B6BF-B16CF46CC81D}" dt="2023-12-19T15:45:55.474" v="34" actId="47"/>
        <pc:sldMkLst>
          <pc:docMk/>
          <pc:sldMk cId="1597416968" sldId="296"/>
        </pc:sldMkLst>
        <pc:spChg chg="mod">
          <ac:chgData name="Alisdair Cunningham" userId="67e8d9ba-4582-42f1-b26c-e866daa7f65b" providerId="ADAL" clId="{E4FC50D1-8602-42E7-B6BF-B16CF46CC81D}" dt="2023-12-19T15:45:40.140" v="32"/>
          <ac:spMkLst>
            <pc:docMk/>
            <pc:sldMk cId="1597416968" sldId="296"/>
            <ac:spMk id="2" creationId="{DCC55022-FB6B-03B1-63B3-3DF214375334}"/>
          </ac:spMkLst>
        </pc:spChg>
      </pc:sldChg>
      <pc:sldChg chg="modSp del">
        <pc:chgData name="Alisdair Cunningham" userId="67e8d9ba-4582-42f1-b26c-e866daa7f65b" providerId="ADAL" clId="{E4FC50D1-8602-42E7-B6BF-B16CF46CC81D}" dt="2023-12-19T15:45:55.474" v="34" actId="47"/>
        <pc:sldMkLst>
          <pc:docMk/>
          <pc:sldMk cId="3572613032" sldId="297"/>
        </pc:sldMkLst>
        <pc:spChg chg="mod">
          <ac:chgData name="Alisdair Cunningham" userId="67e8d9ba-4582-42f1-b26c-e866daa7f65b" providerId="ADAL" clId="{E4FC50D1-8602-42E7-B6BF-B16CF46CC81D}" dt="2023-12-19T15:45:40.140" v="32"/>
          <ac:spMkLst>
            <pc:docMk/>
            <pc:sldMk cId="3572613032" sldId="297"/>
            <ac:spMk id="2" creationId="{DCC55022-FB6B-03B1-63B3-3DF214375334}"/>
          </ac:spMkLst>
        </pc:spChg>
      </pc:sldChg>
      <pc:sldChg chg="modSp del">
        <pc:chgData name="Alisdair Cunningham" userId="67e8d9ba-4582-42f1-b26c-e866daa7f65b" providerId="ADAL" clId="{E4FC50D1-8602-42E7-B6BF-B16CF46CC81D}" dt="2023-12-19T15:45:55.474" v="34" actId="47"/>
        <pc:sldMkLst>
          <pc:docMk/>
          <pc:sldMk cId="1599932999" sldId="298"/>
        </pc:sldMkLst>
        <pc:spChg chg="mod">
          <ac:chgData name="Alisdair Cunningham" userId="67e8d9ba-4582-42f1-b26c-e866daa7f65b" providerId="ADAL" clId="{E4FC50D1-8602-42E7-B6BF-B16CF46CC81D}" dt="2023-12-19T15:45:40.140" v="32"/>
          <ac:spMkLst>
            <pc:docMk/>
            <pc:sldMk cId="1599932999" sldId="298"/>
            <ac:spMk id="2" creationId="{DCC55022-FB6B-03B1-63B3-3DF214375334}"/>
          </ac:spMkLst>
        </pc:spChg>
      </pc:sldChg>
      <pc:sldChg chg="modSp del">
        <pc:chgData name="Alisdair Cunningham" userId="67e8d9ba-4582-42f1-b26c-e866daa7f65b" providerId="ADAL" clId="{E4FC50D1-8602-42E7-B6BF-B16CF46CC81D}" dt="2023-12-19T15:45:57.468" v="35" actId="47"/>
        <pc:sldMkLst>
          <pc:docMk/>
          <pc:sldMk cId="1358588136" sldId="299"/>
        </pc:sldMkLst>
        <pc:spChg chg="mod">
          <ac:chgData name="Alisdair Cunningham" userId="67e8d9ba-4582-42f1-b26c-e866daa7f65b" providerId="ADAL" clId="{E4FC50D1-8602-42E7-B6BF-B16CF46CC81D}" dt="2023-12-19T15:45:40.140" v="32"/>
          <ac:spMkLst>
            <pc:docMk/>
            <pc:sldMk cId="1358588136" sldId="299"/>
            <ac:spMk id="2" creationId="{DCC55022-FB6B-03B1-63B3-3DF214375334}"/>
          </ac:spMkLst>
        </pc:spChg>
      </pc:sldChg>
      <pc:sldChg chg="addSp delSp modSp mod modNotesTx">
        <pc:chgData name="Alisdair Cunningham" userId="67e8d9ba-4582-42f1-b26c-e866daa7f65b" providerId="ADAL" clId="{E4FC50D1-8602-42E7-B6BF-B16CF46CC81D}" dt="2023-12-22T16:24:29.940" v="6060" actId="1076"/>
        <pc:sldMkLst>
          <pc:docMk/>
          <pc:sldMk cId="3576275652" sldId="300"/>
        </pc:sldMkLst>
        <pc:spChg chg="mod">
          <ac:chgData name="Alisdair Cunningham" userId="67e8d9ba-4582-42f1-b26c-e866daa7f65b" providerId="ADAL" clId="{E4FC50D1-8602-42E7-B6BF-B16CF46CC81D}" dt="2023-12-19T15:45:40.140" v="32"/>
          <ac:spMkLst>
            <pc:docMk/>
            <pc:sldMk cId="3576275652" sldId="300"/>
            <ac:spMk id="2" creationId="{DCC55022-FB6B-03B1-63B3-3DF214375334}"/>
          </ac:spMkLst>
        </pc:spChg>
        <pc:spChg chg="del">
          <ac:chgData name="Alisdair Cunningham" userId="67e8d9ba-4582-42f1-b26c-e866daa7f65b" providerId="ADAL" clId="{E4FC50D1-8602-42E7-B6BF-B16CF46CC81D}" dt="2023-12-20T10:24:56.596" v="69" actId="478"/>
          <ac:spMkLst>
            <pc:docMk/>
            <pc:sldMk cId="3576275652" sldId="300"/>
            <ac:spMk id="3" creationId="{4E7155A0-A067-57DD-A405-3DACC0713F99}"/>
          </ac:spMkLst>
        </pc:spChg>
        <pc:spChg chg="add mod">
          <ac:chgData name="Alisdair Cunningham" userId="67e8d9ba-4582-42f1-b26c-e866daa7f65b" providerId="ADAL" clId="{E4FC50D1-8602-42E7-B6BF-B16CF46CC81D}" dt="2023-12-22T16:22:27.021" v="5779" actId="313"/>
          <ac:spMkLst>
            <pc:docMk/>
            <pc:sldMk cId="3576275652" sldId="300"/>
            <ac:spMk id="7" creationId="{19A2A33D-718B-BD9C-8287-20F11D6F4FC6}"/>
          </ac:spMkLst>
        </pc:spChg>
        <pc:spChg chg="mod">
          <ac:chgData name="Alisdair Cunningham" userId="67e8d9ba-4582-42f1-b26c-e866daa7f65b" providerId="ADAL" clId="{E4FC50D1-8602-42E7-B6BF-B16CF46CC81D}" dt="2023-12-20T12:06:24.323" v="534" actId="20577"/>
          <ac:spMkLst>
            <pc:docMk/>
            <pc:sldMk cId="3576275652" sldId="300"/>
            <ac:spMk id="8" creationId="{C39BE701-A67E-5BFD-B044-ECF13A621788}"/>
          </ac:spMkLst>
        </pc:spChg>
        <pc:spChg chg="add mod">
          <ac:chgData name="Alisdair Cunningham" userId="67e8d9ba-4582-42f1-b26c-e866daa7f65b" providerId="ADAL" clId="{E4FC50D1-8602-42E7-B6BF-B16CF46CC81D}" dt="2023-12-20T17:44:15.151" v="1130" actId="1036"/>
          <ac:spMkLst>
            <pc:docMk/>
            <pc:sldMk cId="3576275652" sldId="300"/>
            <ac:spMk id="17" creationId="{FB84544B-8B2A-650D-B305-21E87DF23D4D}"/>
          </ac:spMkLst>
        </pc:spChg>
        <pc:spChg chg="add mod">
          <ac:chgData name="Alisdair Cunningham" userId="67e8d9ba-4582-42f1-b26c-e866daa7f65b" providerId="ADAL" clId="{E4FC50D1-8602-42E7-B6BF-B16CF46CC81D}" dt="2023-12-22T16:24:29.940" v="6060" actId="1076"/>
          <ac:spMkLst>
            <pc:docMk/>
            <pc:sldMk cId="3576275652" sldId="300"/>
            <ac:spMk id="19" creationId="{B1D8EAA8-B68A-3562-9B12-8361141EAFBF}"/>
          </ac:spMkLst>
        </pc:spChg>
        <pc:spChg chg="add mod">
          <ac:chgData name="Alisdair Cunningham" userId="67e8d9ba-4582-42f1-b26c-e866daa7f65b" providerId="ADAL" clId="{E4FC50D1-8602-42E7-B6BF-B16CF46CC81D}" dt="2023-12-22T16:24:29.940" v="6060" actId="1076"/>
          <ac:spMkLst>
            <pc:docMk/>
            <pc:sldMk cId="3576275652" sldId="300"/>
            <ac:spMk id="20" creationId="{21207D33-D74F-2C17-4DDC-4E30629E4309}"/>
          </ac:spMkLst>
        </pc:spChg>
        <pc:picChg chg="del">
          <ac:chgData name="Alisdair Cunningham" userId="67e8d9ba-4582-42f1-b26c-e866daa7f65b" providerId="ADAL" clId="{E4FC50D1-8602-42E7-B6BF-B16CF46CC81D}" dt="2023-12-20T10:51:38.040" v="311" actId="21"/>
          <ac:picMkLst>
            <pc:docMk/>
            <pc:sldMk cId="3576275652" sldId="300"/>
            <ac:picMk id="6" creationId="{D35305FA-6F63-E539-93B1-D12D66C1DD8C}"/>
          </ac:picMkLst>
        </pc:picChg>
        <pc:picChg chg="add del mod modCrop">
          <ac:chgData name="Alisdair Cunningham" userId="67e8d9ba-4582-42f1-b26c-e866daa7f65b" providerId="ADAL" clId="{E4FC50D1-8602-42E7-B6BF-B16CF46CC81D}" dt="2023-12-20T10:35:36.009" v="233" actId="478"/>
          <ac:picMkLst>
            <pc:docMk/>
            <pc:sldMk cId="3576275652" sldId="300"/>
            <ac:picMk id="9" creationId="{5AA7ED54-DFD1-6F89-1B58-B4AD8549FC60}"/>
          </ac:picMkLst>
        </pc:picChg>
        <pc:picChg chg="del">
          <ac:chgData name="Alisdair Cunningham" userId="67e8d9ba-4582-42f1-b26c-e866daa7f65b" providerId="ADAL" clId="{E4FC50D1-8602-42E7-B6BF-B16CF46CC81D}" dt="2023-12-20T10:24:31.636" v="68" actId="478"/>
          <ac:picMkLst>
            <pc:docMk/>
            <pc:sldMk cId="3576275652" sldId="300"/>
            <ac:picMk id="10" creationId="{8B590420-FEB8-3C39-17C7-DEF4977047F1}"/>
          </ac:picMkLst>
        </pc:picChg>
        <pc:picChg chg="add del mod">
          <ac:chgData name="Alisdair Cunningham" userId="67e8d9ba-4582-42f1-b26c-e866daa7f65b" providerId="ADAL" clId="{E4FC50D1-8602-42E7-B6BF-B16CF46CC81D}" dt="2023-12-20T10:35:34.437" v="232" actId="478"/>
          <ac:picMkLst>
            <pc:docMk/>
            <pc:sldMk cId="3576275652" sldId="300"/>
            <ac:picMk id="11" creationId="{3A16838A-A10E-DBB4-5C77-20C4FB080DF1}"/>
          </ac:picMkLst>
        </pc:picChg>
        <pc:picChg chg="add del mod">
          <ac:chgData name="Alisdair Cunningham" userId="67e8d9ba-4582-42f1-b26c-e866daa7f65b" providerId="ADAL" clId="{E4FC50D1-8602-42E7-B6BF-B16CF46CC81D}" dt="2023-12-20T12:06:34.717" v="538" actId="478"/>
          <ac:picMkLst>
            <pc:docMk/>
            <pc:sldMk cId="3576275652" sldId="300"/>
            <ac:picMk id="12" creationId="{0606BE81-68D0-02D0-76DF-5397904144EF}"/>
          </ac:picMkLst>
        </pc:picChg>
        <pc:picChg chg="del">
          <ac:chgData name="Alisdair Cunningham" userId="67e8d9ba-4582-42f1-b26c-e866daa7f65b" providerId="ADAL" clId="{E4FC50D1-8602-42E7-B6BF-B16CF46CC81D}" dt="2023-12-20T10:24:06.964" v="66" actId="478"/>
          <ac:picMkLst>
            <pc:docMk/>
            <pc:sldMk cId="3576275652" sldId="300"/>
            <ac:picMk id="13" creationId="{04D9EB6F-7BEB-BAB1-A430-0EF66DBBE30B}"/>
          </ac:picMkLst>
        </pc:picChg>
        <pc:picChg chg="add del mod">
          <ac:chgData name="Alisdair Cunningham" userId="67e8d9ba-4582-42f1-b26c-e866daa7f65b" providerId="ADAL" clId="{E4FC50D1-8602-42E7-B6BF-B16CF46CC81D}" dt="2023-12-20T12:06:34.717" v="538" actId="478"/>
          <ac:picMkLst>
            <pc:docMk/>
            <pc:sldMk cId="3576275652" sldId="300"/>
            <ac:picMk id="14" creationId="{33E6D12B-8286-EC2D-5150-8E2F0E95FA5A}"/>
          </ac:picMkLst>
        </pc:picChg>
        <pc:picChg chg="add del mod">
          <ac:chgData name="Alisdair Cunningham" userId="67e8d9ba-4582-42f1-b26c-e866daa7f65b" providerId="ADAL" clId="{E4FC50D1-8602-42E7-B6BF-B16CF46CC81D}" dt="2023-12-20T12:06:30.959" v="537" actId="478"/>
          <ac:picMkLst>
            <pc:docMk/>
            <pc:sldMk cId="3576275652" sldId="300"/>
            <ac:picMk id="15" creationId="{13618C65-4C8C-F0C0-EF41-2416450E4078}"/>
          </ac:picMkLst>
        </pc:picChg>
        <pc:picChg chg="add mod">
          <ac:chgData name="Alisdair Cunningham" userId="67e8d9ba-4582-42f1-b26c-e866daa7f65b" providerId="ADAL" clId="{E4FC50D1-8602-42E7-B6BF-B16CF46CC81D}" dt="2023-12-20T17:05:39.805" v="641" actId="14100"/>
          <ac:picMkLst>
            <pc:docMk/>
            <pc:sldMk cId="3576275652" sldId="300"/>
            <ac:picMk id="16" creationId="{749CF6B1-B058-3C64-1C5C-07F1D67F23A2}"/>
          </ac:picMkLst>
        </pc:picChg>
        <pc:picChg chg="add del mod">
          <ac:chgData name="Alisdair Cunningham" userId="67e8d9ba-4582-42f1-b26c-e866daa7f65b" providerId="ADAL" clId="{E4FC50D1-8602-42E7-B6BF-B16CF46CC81D}" dt="2023-12-20T12:06:29.271" v="536" actId="478"/>
          <ac:picMkLst>
            <pc:docMk/>
            <pc:sldMk cId="3576275652" sldId="300"/>
            <ac:picMk id="1026" creationId="{71F04228-9A80-8622-43BA-4FAD7F47F85B}"/>
          </ac:picMkLst>
        </pc:picChg>
        <pc:picChg chg="add del mod">
          <ac:chgData name="Alisdair Cunningham" userId="67e8d9ba-4582-42f1-b26c-e866daa7f65b" providerId="ADAL" clId="{E4FC50D1-8602-42E7-B6BF-B16CF46CC81D}" dt="2023-12-20T12:06:27.263" v="535" actId="478"/>
          <ac:picMkLst>
            <pc:docMk/>
            <pc:sldMk cId="3576275652" sldId="300"/>
            <ac:picMk id="1028" creationId="{35AB6757-4EE0-F5B9-0F01-D27E712AEC26}"/>
          </ac:picMkLst>
        </pc:picChg>
        <pc:picChg chg="add mod">
          <ac:chgData name="Alisdair Cunningham" userId="67e8d9ba-4582-42f1-b26c-e866daa7f65b" providerId="ADAL" clId="{E4FC50D1-8602-42E7-B6BF-B16CF46CC81D}" dt="2023-12-22T16:24:25.052" v="6059" actId="1076"/>
          <ac:picMkLst>
            <pc:docMk/>
            <pc:sldMk cId="3576275652" sldId="300"/>
            <ac:picMk id="1030" creationId="{8227345A-FB4A-6735-6113-FF1BEA2FD948}"/>
          </ac:picMkLst>
        </pc:picChg>
      </pc:sldChg>
      <pc:sldChg chg="addSp delSp modSp add mod modAnim">
        <pc:chgData name="Alisdair Cunningham" userId="67e8d9ba-4582-42f1-b26c-e866daa7f65b" providerId="ADAL" clId="{E4FC50D1-8602-42E7-B6BF-B16CF46CC81D}" dt="2023-12-22T16:37:32.361" v="6987" actId="1076"/>
        <pc:sldMkLst>
          <pc:docMk/>
          <pc:sldMk cId="2277695140" sldId="301"/>
        </pc:sldMkLst>
        <pc:spChg chg="mod">
          <ac:chgData name="Alisdair Cunningham" userId="67e8d9ba-4582-42f1-b26c-e866daa7f65b" providerId="ADAL" clId="{E4FC50D1-8602-42E7-B6BF-B16CF46CC81D}" dt="2023-12-20T10:55:41.161" v="439" actId="20577"/>
          <ac:spMkLst>
            <pc:docMk/>
            <pc:sldMk cId="2277695140" sldId="301"/>
            <ac:spMk id="8" creationId="{C39BE701-A67E-5BFD-B044-ECF13A621788}"/>
          </ac:spMkLst>
        </pc:spChg>
        <pc:spChg chg="mod">
          <ac:chgData name="Alisdair Cunningham" userId="67e8d9ba-4582-42f1-b26c-e866daa7f65b" providerId="ADAL" clId="{E4FC50D1-8602-42E7-B6BF-B16CF46CC81D}" dt="2023-12-20T12:01:00.183" v="506" actId="20577"/>
          <ac:spMkLst>
            <pc:docMk/>
            <pc:sldMk cId="2277695140" sldId="301"/>
            <ac:spMk id="12" creationId="{38C4A143-C346-A5D7-3DFF-2CAF7FBCDBED}"/>
          </ac:spMkLst>
        </pc:spChg>
        <pc:picChg chg="del mod">
          <ac:chgData name="Alisdair Cunningham" userId="67e8d9ba-4582-42f1-b26c-e866daa7f65b" providerId="ADAL" clId="{E4FC50D1-8602-42E7-B6BF-B16CF46CC81D}" dt="2023-12-21T12:50:56.831" v="1855" actId="21"/>
          <ac:picMkLst>
            <pc:docMk/>
            <pc:sldMk cId="2277695140" sldId="301"/>
            <ac:picMk id="4" creationId="{A8A63024-A798-AF9F-13C7-4EF3959D3039}"/>
          </ac:picMkLst>
        </pc:picChg>
        <pc:picChg chg="add mod">
          <ac:chgData name="Alisdair Cunningham" userId="67e8d9ba-4582-42f1-b26c-e866daa7f65b" providerId="ADAL" clId="{E4FC50D1-8602-42E7-B6BF-B16CF46CC81D}" dt="2023-12-21T15:56:02.424" v="2162" actId="1076"/>
          <ac:picMkLst>
            <pc:docMk/>
            <pc:sldMk cId="2277695140" sldId="301"/>
            <ac:picMk id="6" creationId="{C762F9E4-21AF-0A3B-5704-BF17E2FF965F}"/>
          </ac:picMkLst>
        </pc:picChg>
        <pc:picChg chg="add mod">
          <ac:chgData name="Alisdair Cunningham" userId="67e8d9ba-4582-42f1-b26c-e866daa7f65b" providerId="ADAL" clId="{E4FC50D1-8602-42E7-B6BF-B16CF46CC81D}" dt="2023-12-22T16:37:32.361" v="6987" actId="1076"/>
          <ac:picMkLst>
            <pc:docMk/>
            <pc:sldMk cId="2277695140" sldId="301"/>
            <ac:picMk id="7" creationId="{696C37A4-8669-7AD1-4C91-23D61F549C7E}"/>
          </ac:picMkLst>
        </pc:picChg>
        <pc:picChg chg="add mod">
          <ac:chgData name="Alisdair Cunningham" userId="67e8d9ba-4582-42f1-b26c-e866daa7f65b" providerId="ADAL" clId="{E4FC50D1-8602-42E7-B6BF-B16CF46CC81D}" dt="2023-12-22T16:37:30.641" v="6986" actId="1076"/>
          <ac:picMkLst>
            <pc:docMk/>
            <pc:sldMk cId="2277695140" sldId="301"/>
            <ac:picMk id="9" creationId="{FC588FCB-FA8B-11AF-3355-7F64A07AF788}"/>
          </ac:picMkLst>
        </pc:picChg>
        <pc:picChg chg="del">
          <ac:chgData name="Alisdair Cunningham" userId="67e8d9ba-4582-42f1-b26c-e866daa7f65b" providerId="ADAL" clId="{E4FC50D1-8602-42E7-B6BF-B16CF46CC81D}" dt="2023-12-20T10:55:45.740" v="441" actId="478"/>
          <ac:picMkLst>
            <pc:docMk/>
            <pc:sldMk cId="2277695140" sldId="301"/>
            <ac:picMk id="11" creationId="{CDC57D8D-8F2C-3ECC-54B1-1401800DD892}"/>
          </ac:picMkLst>
        </pc:picChg>
      </pc:sldChg>
      <pc:sldChg chg="modSp del">
        <pc:chgData name="Alisdair Cunningham" userId="67e8d9ba-4582-42f1-b26c-e866daa7f65b" providerId="ADAL" clId="{E4FC50D1-8602-42E7-B6BF-B16CF46CC81D}" dt="2023-12-19T15:45:55.474" v="34" actId="47"/>
        <pc:sldMkLst>
          <pc:docMk/>
          <pc:sldMk cId="3361066457" sldId="301"/>
        </pc:sldMkLst>
        <pc:spChg chg="mod">
          <ac:chgData name="Alisdair Cunningham" userId="67e8d9ba-4582-42f1-b26c-e866daa7f65b" providerId="ADAL" clId="{E4FC50D1-8602-42E7-B6BF-B16CF46CC81D}" dt="2023-12-19T15:45:40.140" v="32"/>
          <ac:spMkLst>
            <pc:docMk/>
            <pc:sldMk cId="3361066457" sldId="301"/>
            <ac:spMk id="2" creationId="{DCC55022-FB6B-03B1-63B3-3DF214375334}"/>
          </ac:spMkLst>
        </pc:spChg>
      </pc:sldChg>
      <pc:sldChg chg="modSp add mod ord">
        <pc:chgData name="Alisdair Cunningham" userId="67e8d9ba-4582-42f1-b26c-e866daa7f65b" providerId="ADAL" clId="{E4FC50D1-8602-42E7-B6BF-B16CF46CC81D}" dt="2023-12-21T16:53:47.613" v="2997" actId="1076"/>
        <pc:sldMkLst>
          <pc:docMk/>
          <pc:sldMk cId="356581411" sldId="302"/>
        </pc:sldMkLst>
        <pc:spChg chg="mod">
          <ac:chgData name="Alisdair Cunningham" userId="67e8d9ba-4582-42f1-b26c-e866daa7f65b" providerId="ADAL" clId="{E4FC50D1-8602-42E7-B6BF-B16CF46CC81D}" dt="2023-12-21T16:53:47.613" v="2997" actId="1076"/>
          <ac:spMkLst>
            <pc:docMk/>
            <pc:sldMk cId="356581411" sldId="302"/>
            <ac:spMk id="7" creationId="{19A2A33D-718B-BD9C-8287-20F11D6F4FC6}"/>
          </ac:spMkLst>
        </pc:spChg>
        <pc:picChg chg="mod">
          <ac:chgData name="Alisdair Cunningham" userId="67e8d9ba-4582-42f1-b26c-e866daa7f65b" providerId="ADAL" clId="{E4FC50D1-8602-42E7-B6BF-B16CF46CC81D}" dt="2023-12-21T16:27:17.887" v="2518" actId="1076"/>
          <ac:picMkLst>
            <pc:docMk/>
            <pc:sldMk cId="356581411" sldId="302"/>
            <ac:picMk id="12" creationId="{0606BE81-68D0-02D0-76DF-5397904144EF}"/>
          </ac:picMkLst>
        </pc:picChg>
        <pc:picChg chg="mod">
          <ac:chgData name="Alisdair Cunningham" userId="67e8d9ba-4582-42f1-b26c-e866daa7f65b" providerId="ADAL" clId="{E4FC50D1-8602-42E7-B6BF-B16CF46CC81D}" dt="2023-12-21T16:27:17.887" v="2518" actId="1076"/>
          <ac:picMkLst>
            <pc:docMk/>
            <pc:sldMk cId="356581411" sldId="302"/>
            <ac:picMk id="14" creationId="{33E6D12B-8286-EC2D-5150-8E2F0E95FA5A}"/>
          </ac:picMkLst>
        </pc:picChg>
        <pc:picChg chg="mod">
          <ac:chgData name="Alisdair Cunningham" userId="67e8d9ba-4582-42f1-b26c-e866daa7f65b" providerId="ADAL" clId="{E4FC50D1-8602-42E7-B6BF-B16CF46CC81D}" dt="2023-12-20T12:05:34.597" v="518" actId="1076"/>
          <ac:picMkLst>
            <pc:docMk/>
            <pc:sldMk cId="356581411" sldId="302"/>
            <ac:picMk id="15" creationId="{13618C65-4C8C-F0C0-EF41-2416450E4078}"/>
          </ac:picMkLst>
        </pc:picChg>
        <pc:picChg chg="mod">
          <ac:chgData name="Alisdair Cunningham" userId="67e8d9ba-4582-42f1-b26c-e866daa7f65b" providerId="ADAL" clId="{E4FC50D1-8602-42E7-B6BF-B16CF46CC81D}" dt="2023-12-20T12:05:36.548" v="519" actId="1076"/>
          <ac:picMkLst>
            <pc:docMk/>
            <pc:sldMk cId="356581411" sldId="302"/>
            <ac:picMk id="1026" creationId="{71F04228-9A80-8622-43BA-4FAD7F47F85B}"/>
          </ac:picMkLst>
        </pc:picChg>
        <pc:picChg chg="mod">
          <ac:chgData name="Alisdair Cunningham" userId="67e8d9ba-4582-42f1-b26c-e866daa7f65b" providerId="ADAL" clId="{E4FC50D1-8602-42E7-B6BF-B16CF46CC81D}" dt="2023-12-21T16:27:29.783" v="2520" actId="14100"/>
          <ac:picMkLst>
            <pc:docMk/>
            <pc:sldMk cId="356581411" sldId="302"/>
            <ac:picMk id="1028" creationId="{35AB6757-4EE0-F5B9-0F01-D27E712AEC26}"/>
          </ac:picMkLst>
        </pc:picChg>
      </pc:sldChg>
      <pc:sldChg chg="modSp del">
        <pc:chgData name="Alisdair Cunningham" userId="67e8d9ba-4582-42f1-b26c-e866daa7f65b" providerId="ADAL" clId="{E4FC50D1-8602-42E7-B6BF-B16CF46CC81D}" dt="2023-12-19T15:45:55.474" v="34" actId="47"/>
        <pc:sldMkLst>
          <pc:docMk/>
          <pc:sldMk cId="3145404029" sldId="302"/>
        </pc:sldMkLst>
        <pc:spChg chg="mod">
          <ac:chgData name="Alisdair Cunningham" userId="67e8d9ba-4582-42f1-b26c-e866daa7f65b" providerId="ADAL" clId="{E4FC50D1-8602-42E7-B6BF-B16CF46CC81D}" dt="2023-12-19T15:45:40.140" v="32"/>
          <ac:spMkLst>
            <pc:docMk/>
            <pc:sldMk cId="3145404029" sldId="302"/>
            <ac:spMk id="2" creationId="{DCC55022-FB6B-03B1-63B3-3DF214375334}"/>
          </ac:spMkLst>
        </pc:spChg>
      </pc:sldChg>
      <pc:sldChg chg="addSp delSp modSp add mod">
        <pc:chgData name="Alisdair Cunningham" userId="67e8d9ba-4582-42f1-b26c-e866daa7f65b" providerId="ADAL" clId="{E4FC50D1-8602-42E7-B6BF-B16CF46CC81D}" dt="2023-12-22T16:26:28.960" v="6319" actId="20577"/>
        <pc:sldMkLst>
          <pc:docMk/>
          <pc:sldMk cId="394680168" sldId="303"/>
        </pc:sldMkLst>
        <pc:spChg chg="add mod">
          <ac:chgData name="Alisdair Cunningham" userId="67e8d9ba-4582-42f1-b26c-e866daa7f65b" providerId="ADAL" clId="{E4FC50D1-8602-42E7-B6BF-B16CF46CC81D}" dt="2023-12-22T16:26:28.960" v="6319" actId="20577"/>
          <ac:spMkLst>
            <pc:docMk/>
            <pc:sldMk cId="394680168" sldId="303"/>
            <ac:spMk id="6" creationId="{9DFB1B9A-9400-09E5-9BC6-131DC5173D89}"/>
          </ac:spMkLst>
        </pc:spChg>
        <pc:spChg chg="mod">
          <ac:chgData name="Alisdair Cunningham" userId="67e8d9ba-4582-42f1-b26c-e866daa7f65b" providerId="ADAL" clId="{E4FC50D1-8602-42E7-B6BF-B16CF46CC81D}" dt="2023-12-22T16:25:31.324" v="6185" actId="1076"/>
          <ac:spMkLst>
            <pc:docMk/>
            <pc:sldMk cId="394680168" sldId="303"/>
            <ac:spMk id="7" creationId="{19A2A33D-718B-BD9C-8287-20F11D6F4FC6}"/>
          </ac:spMkLst>
        </pc:spChg>
        <pc:picChg chg="del">
          <ac:chgData name="Alisdair Cunningham" userId="67e8d9ba-4582-42f1-b26c-e866daa7f65b" providerId="ADAL" clId="{E4FC50D1-8602-42E7-B6BF-B16CF46CC81D}" dt="2023-12-20T17:10:27.819" v="834" actId="478"/>
          <ac:picMkLst>
            <pc:docMk/>
            <pc:sldMk cId="394680168" sldId="303"/>
            <ac:picMk id="1030" creationId="{8227345A-FB4A-6735-6113-FF1BEA2FD948}"/>
          </ac:picMkLst>
        </pc:picChg>
        <pc:picChg chg="add mod">
          <ac:chgData name="Alisdair Cunningham" userId="67e8d9ba-4582-42f1-b26c-e866daa7f65b" providerId="ADAL" clId="{E4FC50D1-8602-42E7-B6BF-B16CF46CC81D}" dt="2023-12-22T16:25:50.574" v="6187" actId="1076"/>
          <ac:picMkLst>
            <pc:docMk/>
            <pc:sldMk cId="394680168" sldId="303"/>
            <ac:picMk id="3074" creationId="{A78E379C-D7FE-D567-CF05-EB82A77C5672}"/>
          </ac:picMkLst>
        </pc:picChg>
      </pc:sldChg>
      <pc:sldChg chg="modSp del">
        <pc:chgData name="Alisdair Cunningham" userId="67e8d9ba-4582-42f1-b26c-e866daa7f65b" providerId="ADAL" clId="{E4FC50D1-8602-42E7-B6BF-B16CF46CC81D}" dt="2023-12-19T15:45:55.474" v="34" actId="47"/>
        <pc:sldMkLst>
          <pc:docMk/>
          <pc:sldMk cId="4259384943" sldId="303"/>
        </pc:sldMkLst>
        <pc:spChg chg="mod">
          <ac:chgData name="Alisdair Cunningham" userId="67e8d9ba-4582-42f1-b26c-e866daa7f65b" providerId="ADAL" clId="{E4FC50D1-8602-42E7-B6BF-B16CF46CC81D}" dt="2023-12-19T15:45:40.140" v="32"/>
          <ac:spMkLst>
            <pc:docMk/>
            <pc:sldMk cId="4259384943" sldId="303"/>
            <ac:spMk id="2" creationId="{DCC55022-FB6B-03B1-63B3-3DF214375334}"/>
          </ac:spMkLst>
        </pc:spChg>
      </pc:sldChg>
      <pc:sldChg chg="modSp del">
        <pc:chgData name="Alisdair Cunningham" userId="67e8d9ba-4582-42f1-b26c-e866daa7f65b" providerId="ADAL" clId="{E4FC50D1-8602-42E7-B6BF-B16CF46CC81D}" dt="2023-12-19T15:45:55.474" v="34" actId="47"/>
        <pc:sldMkLst>
          <pc:docMk/>
          <pc:sldMk cId="525284550" sldId="304"/>
        </pc:sldMkLst>
        <pc:spChg chg="mod">
          <ac:chgData name="Alisdair Cunningham" userId="67e8d9ba-4582-42f1-b26c-e866daa7f65b" providerId="ADAL" clId="{E4FC50D1-8602-42E7-B6BF-B16CF46CC81D}" dt="2023-12-19T15:45:40.140" v="32"/>
          <ac:spMkLst>
            <pc:docMk/>
            <pc:sldMk cId="525284550" sldId="304"/>
            <ac:spMk id="2" creationId="{DCC55022-FB6B-03B1-63B3-3DF214375334}"/>
          </ac:spMkLst>
        </pc:spChg>
      </pc:sldChg>
      <pc:sldChg chg="addSp delSp modSp add mod modNotesTx">
        <pc:chgData name="Alisdair Cunningham" userId="67e8d9ba-4582-42f1-b26c-e866daa7f65b" providerId="ADAL" clId="{E4FC50D1-8602-42E7-B6BF-B16CF46CC81D}" dt="2023-12-22T12:25:01.782" v="5366" actId="20577"/>
        <pc:sldMkLst>
          <pc:docMk/>
          <pc:sldMk cId="2548472960" sldId="304"/>
        </pc:sldMkLst>
        <pc:spChg chg="mod">
          <ac:chgData name="Alisdair Cunningham" userId="67e8d9ba-4582-42f1-b26c-e866daa7f65b" providerId="ADAL" clId="{E4FC50D1-8602-42E7-B6BF-B16CF46CC81D}" dt="2023-12-22T12:25:01.782" v="5366" actId="20577"/>
          <ac:spMkLst>
            <pc:docMk/>
            <pc:sldMk cId="2548472960" sldId="304"/>
            <ac:spMk id="7" creationId="{19A2A33D-718B-BD9C-8287-20F11D6F4FC6}"/>
          </ac:spMkLst>
        </pc:spChg>
        <pc:spChg chg="mod">
          <ac:chgData name="Alisdair Cunningham" userId="67e8d9ba-4582-42f1-b26c-e866daa7f65b" providerId="ADAL" clId="{E4FC50D1-8602-42E7-B6BF-B16CF46CC81D}" dt="2023-12-20T18:04:16.655" v="1162" actId="20577"/>
          <ac:spMkLst>
            <pc:docMk/>
            <pc:sldMk cId="2548472960" sldId="304"/>
            <ac:spMk id="8" creationId="{C39BE701-A67E-5BFD-B044-ECF13A621788}"/>
          </ac:spMkLst>
        </pc:spChg>
        <pc:spChg chg="add mod">
          <ac:chgData name="Alisdair Cunningham" userId="67e8d9ba-4582-42f1-b26c-e866daa7f65b" providerId="ADAL" clId="{E4FC50D1-8602-42E7-B6BF-B16CF46CC81D}" dt="2023-12-22T12:14:42.078" v="4325" actId="1076"/>
          <ac:spMkLst>
            <pc:docMk/>
            <pc:sldMk cId="2548472960" sldId="304"/>
            <ac:spMk id="10" creationId="{020E3011-3716-6512-8B1A-13240ED16A18}"/>
          </ac:spMkLst>
        </pc:spChg>
        <pc:picChg chg="add del mod">
          <ac:chgData name="Alisdair Cunningham" userId="67e8d9ba-4582-42f1-b26c-e866daa7f65b" providerId="ADAL" clId="{E4FC50D1-8602-42E7-B6BF-B16CF46CC81D}" dt="2023-12-21T16:20:29.843" v="2309" actId="478"/>
          <ac:picMkLst>
            <pc:docMk/>
            <pc:sldMk cId="2548472960" sldId="304"/>
            <ac:picMk id="3" creationId="{C9456254-3CA9-0CCC-C8CD-56D9537D054D}"/>
          </ac:picMkLst>
        </pc:picChg>
        <pc:picChg chg="add del mod modCrop">
          <ac:chgData name="Alisdair Cunningham" userId="67e8d9ba-4582-42f1-b26c-e866daa7f65b" providerId="ADAL" clId="{E4FC50D1-8602-42E7-B6BF-B16CF46CC81D}" dt="2023-12-22T12:01:15.986" v="3881" actId="478"/>
          <ac:picMkLst>
            <pc:docMk/>
            <pc:sldMk cId="2548472960" sldId="304"/>
            <ac:picMk id="6" creationId="{6387C07D-CFED-2196-D3AD-6C0C9044C543}"/>
          </ac:picMkLst>
        </pc:picChg>
        <pc:picChg chg="del">
          <ac:chgData name="Alisdair Cunningham" userId="67e8d9ba-4582-42f1-b26c-e866daa7f65b" providerId="ADAL" clId="{E4FC50D1-8602-42E7-B6BF-B16CF46CC81D}" dt="2023-12-21T16:11:38.362" v="2163" actId="478"/>
          <ac:picMkLst>
            <pc:docMk/>
            <pc:sldMk cId="2548472960" sldId="304"/>
            <ac:picMk id="16" creationId="{749CF6B1-B058-3C64-1C5C-07F1D67F23A2}"/>
          </ac:picMkLst>
        </pc:picChg>
        <pc:picChg chg="del">
          <ac:chgData name="Alisdair Cunningham" userId="67e8d9ba-4582-42f1-b26c-e866daa7f65b" providerId="ADAL" clId="{E4FC50D1-8602-42E7-B6BF-B16CF46CC81D}" dt="2023-12-20T18:05:24.016" v="1264" actId="478"/>
          <ac:picMkLst>
            <pc:docMk/>
            <pc:sldMk cId="2548472960" sldId="304"/>
            <ac:picMk id="3074" creationId="{A78E379C-D7FE-D567-CF05-EB82A77C5672}"/>
          </ac:picMkLst>
        </pc:picChg>
        <pc:picChg chg="add mod">
          <ac:chgData name="Alisdair Cunningham" userId="67e8d9ba-4582-42f1-b26c-e866daa7f65b" providerId="ADAL" clId="{E4FC50D1-8602-42E7-B6BF-B16CF46CC81D}" dt="2023-12-22T12:01:34.769" v="3888" actId="1076"/>
          <ac:picMkLst>
            <pc:docMk/>
            <pc:sldMk cId="2548472960" sldId="304"/>
            <ac:picMk id="5122" creationId="{24836049-B174-5287-F9C7-50FFFA6D2ED3}"/>
          </ac:picMkLst>
        </pc:picChg>
      </pc:sldChg>
      <pc:sldChg chg="addSp delSp modSp add mod modNotesTx">
        <pc:chgData name="Alisdair Cunningham" userId="67e8d9ba-4582-42f1-b26c-e866daa7f65b" providerId="ADAL" clId="{E4FC50D1-8602-42E7-B6BF-B16CF46CC81D}" dt="2023-12-21T17:23:06.015" v="3001" actId="20577"/>
        <pc:sldMkLst>
          <pc:docMk/>
          <pc:sldMk cId="316396747" sldId="305"/>
        </pc:sldMkLst>
        <pc:spChg chg="mod">
          <ac:chgData name="Alisdair Cunningham" userId="67e8d9ba-4582-42f1-b26c-e866daa7f65b" providerId="ADAL" clId="{E4FC50D1-8602-42E7-B6BF-B16CF46CC81D}" dt="2023-12-21T16:51:07.023" v="2961" actId="1076"/>
          <ac:spMkLst>
            <pc:docMk/>
            <pc:sldMk cId="316396747" sldId="305"/>
            <ac:spMk id="7" creationId="{19A2A33D-718B-BD9C-8287-20F11D6F4FC6}"/>
          </ac:spMkLst>
        </pc:spChg>
        <pc:spChg chg="mod">
          <ac:chgData name="Alisdair Cunningham" userId="67e8d9ba-4582-42f1-b26c-e866daa7f65b" providerId="ADAL" clId="{E4FC50D1-8602-42E7-B6BF-B16CF46CC81D}" dt="2023-12-21T17:23:06.015" v="3001" actId="20577"/>
          <ac:spMkLst>
            <pc:docMk/>
            <pc:sldMk cId="316396747" sldId="305"/>
            <ac:spMk id="8" creationId="{C39BE701-A67E-5BFD-B044-ECF13A621788}"/>
          </ac:spMkLst>
        </pc:spChg>
        <pc:spChg chg="add mod">
          <ac:chgData name="Alisdair Cunningham" userId="67e8d9ba-4582-42f1-b26c-e866daa7f65b" providerId="ADAL" clId="{E4FC50D1-8602-42E7-B6BF-B16CF46CC81D}" dt="2023-12-21T16:50:07.121" v="2936" actId="14100"/>
          <ac:spMkLst>
            <pc:docMk/>
            <pc:sldMk cId="316396747" sldId="305"/>
            <ac:spMk id="11" creationId="{1B2E24F5-2D9F-E60D-525A-F1FA3DF4BED7}"/>
          </ac:spMkLst>
        </pc:spChg>
        <pc:spChg chg="add mod">
          <ac:chgData name="Alisdair Cunningham" userId="67e8d9ba-4582-42f1-b26c-e866daa7f65b" providerId="ADAL" clId="{E4FC50D1-8602-42E7-B6BF-B16CF46CC81D}" dt="2023-12-21T16:51:14.911" v="2963" actId="1076"/>
          <ac:spMkLst>
            <pc:docMk/>
            <pc:sldMk cId="316396747" sldId="305"/>
            <ac:spMk id="16" creationId="{A5BFADAF-36FC-1AB3-7397-8524CB931B8F}"/>
          </ac:spMkLst>
        </pc:spChg>
        <pc:picChg chg="add del mod modCrop">
          <ac:chgData name="Alisdair Cunningham" userId="67e8d9ba-4582-42f1-b26c-e866daa7f65b" providerId="ADAL" clId="{E4FC50D1-8602-42E7-B6BF-B16CF46CC81D}" dt="2023-12-21T16:32:25.473" v="2529" actId="478"/>
          <ac:picMkLst>
            <pc:docMk/>
            <pc:sldMk cId="316396747" sldId="305"/>
            <ac:picMk id="3" creationId="{E54603B4-709F-36F9-DB2A-93DE5DE7784D}"/>
          </ac:picMkLst>
        </pc:picChg>
        <pc:picChg chg="add mod">
          <ac:chgData name="Alisdair Cunningham" userId="67e8d9ba-4582-42f1-b26c-e866daa7f65b" providerId="ADAL" clId="{E4FC50D1-8602-42E7-B6BF-B16CF46CC81D}" dt="2023-12-21T16:32:22.918" v="2528" actId="14826"/>
          <ac:picMkLst>
            <pc:docMk/>
            <pc:sldMk cId="316396747" sldId="305"/>
            <ac:picMk id="6" creationId="{3A5C04A3-D5BE-3B09-4E34-D3128453F8E9}"/>
          </ac:picMkLst>
        </pc:picChg>
        <pc:picChg chg="add mod modCrop">
          <ac:chgData name="Alisdair Cunningham" userId="67e8d9ba-4582-42f1-b26c-e866daa7f65b" providerId="ADAL" clId="{E4FC50D1-8602-42E7-B6BF-B16CF46CC81D}" dt="2023-12-21T16:49:35.132" v="2923" actId="1076"/>
          <ac:picMkLst>
            <pc:docMk/>
            <pc:sldMk cId="316396747" sldId="305"/>
            <ac:picMk id="9" creationId="{4BF0E10C-6EAD-22A6-29FF-0702F3C9EF5B}"/>
          </ac:picMkLst>
        </pc:picChg>
        <pc:picChg chg="del">
          <ac:chgData name="Alisdair Cunningham" userId="67e8d9ba-4582-42f1-b26c-e866daa7f65b" providerId="ADAL" clId="{E4FC50D1-8602-42E7-B6BF-B16CF46CC81D}" dt="2023-12-21T12:16:40.373" v="1348" actId="478"/>
          <ac:picMkLst>
            <pc:docMk/>
            <pc:sldMk cId="316396747" sldId="305"/>
            <ac:picMk id="12" creationId="{0606BE81-68D0-02D0-76DF-5397904144EF}"/>
          </ac:picMkLst>
        </pc:picChg>
        <pc:picChg chg="del">
          <ac:chgData name="Alisdair Cunningham" userId="67e8d9ba-4582-42f1-b26c-e866daa7f65b" providerId="ADAL" clId="{E4FC50D1-8602-42E7-B6BF-B16CF46CC81D}" dt="2023-12-21T12:16:38.968" v="1347" actId="478"/>
          <ac:picMkLst>
            <pc:docMk/>
            <pc:sldMk cId="316396747" sldId="305"/>
            <ac:picMk id="14" creationId="{33E6D12B-8286-EC2D-5150-8E2F0E95FA5A}"/>
          </ac:picMkLst>
        </pc:picChg>
        <pc:picChg chg="del">
          <ac:chgData name="Alisdair Cunningham" userId="67e8d9ba-4582-42f1-b26c-e866daa7f65b" providerId="ADAL" clId="{E4FC50D1-8602-42E7-B6BF-B16CF46CC81D}" dt="2023-12-21T12:16:37.554" v="1346" actId="478"/>
          <ac:picMkLst>
            <pc:docMk/>
            <pc:sldMk cId="316396747" sldId="305"/>
            <ac:picMk id="15" creationId="{13618C65-4C8C-F0C0-EF41-2416450E4078}"/>
          </ac:picMkLst>
        </pc:picChg>
        <pc:picChg chg="del">
          <ac:chgData name="Alisdair Cunningham" userId="67e8d9ba-4582-42f1-b26c-e866daa7f65b" providerId="ADAL" clId="{E4FC50D1-8602-42E7-B6BF-B16CF46CC81D}" dt="2023-12-21T12:16:36.197" v="1345" actId="478"/>
          <ac:picMkLst>
            <pc:docMk/>
            <pc:sldMk cId="316396747" sldId="305"/>
            <ac:picMk id="1026" creationId="{71F04228-9A80-8622-43BA-4FAD7F47F85B}"/>
          </ac:picMkLst>
        </pc:picChg>
        <pc:picChg chg="del">
          <ac:chgData name="Alisdair Cunningham" userId="67e8d9ba-4582-42f1-b26c-e866daa7f65b" providerId="ADAL" clId="{E4FC50D1-8602-42E7-B6BF-B16CF46CC81D}" dt="2023-12-21T12:16:34.451" v="1344" actId="478"/>
          <ac:picMkLst>
            <pc:docMk/>
            <pc:sldMk cId="316396747" sldId="305"/>
            <ac:picMk id="1028" creationId="{35AB6757-4EE0-F5B9-0F01-D27E712AEC26}"/>
          </ac:picMkLst>
        </pc:picChg>
        <pc:picChg chg="add mod">
          <ac:chgData name="Alisdair Cunningham" userId="67e8d9ba-4582-42f1-b26c-e866daa7f65b" providerId="ADAL" clId="{E4FC50D1-8602-42E7-B6BF-B16CF46CC81D}" dt="2023-12-21T16:51:17.386" v="2964" actId="14100"/>
          <ac:picMkLst>
            <pc:docMk/>
            <pc:sldMk cId="316396747" sldId="305"/>
            <ac:picMk id="4098" creationId="{891F3B58-E0F1-E17B-AB87-85A71992A11B}"/>
          </ac:picMkLst>
        </pc:picChg>
      </pc:sldChg>
      <pc:sldChg chg="addSp delSp modSp add mod">
        <pc:chgData name="Alisdair Cunningham" userId="67e8d9ba-4582-42f1-b26c-e866daa7f65b" providerId="ADAL" clId="{E4FC50D1-8602-42E7-B6BF-B16CF46CC81D}" dt="2023-12-22T16:36:49.141" v="6985" actId="1076"/>
        <pc:sldMkLst>
          <pc:docMk/>
          <pc:sldMk cId="570438564" sldId="306"/>
        </pc:sldMkLst>
        <pc:spChg chg="add del">
          <ac:chgData name="Alisdair Cunningham" userId="67e8d9ba-4582-42f1-b26c-e866daa7f65b" providerId="ADAL" clId="{E4FC50D1-8602-42E7-B6BF-B16CF46CC81D}" dt="2023-12-22T10:58:36.933" v="3596" actId="22"/>
          <ac:spMkLst>
            <pc:docMk/>
            <pc:sldMk cId="570438564" sldId="306"/>
            <ac:spMk id="6" creationId="{627ADE5B-F07B-E29C-7865-1868D6AA5FD9}"/>
          </ac:spMkLst>
        </pc:spChg>
        <pc:spChg chg="mod">
          <ac:chgData name="Alisdair Cunningham" userId="67e8d9ba-4582-42f1-b26c-e866daa7f65b" providerId="ADAL" clId="{E4FC50D1-8602-42E7-B6BF-B16CF46CC81D}" dt="2023-12-22T16:36:29.315" v="6980" actId="113"/>
          <ac:spMkLst>
            <pc:docMk/>
            <pc:sldMk cId="570438564" sldId="306"/>
            <ac:spMk id="7" creationId="{19A2A33D-718B-BD9C-8287-20F11D6F4FC6}"/>
          </ac:spMkLst>
        </pc:spChg>
        <pc:spChg chg="mod">
          <ac:chgData name="Alisdair Cunningham" userId="67e8d9ba-4582-42f1-b26c-e866daa7f65b" providerId="ADAL" clId="{E4FC50D1-8602-42E7-B6BF-B16CF46CC81D}" dt="2023-12-21T12:49:43.576" v="1801" actId="20577"/>
          <ac:spMkLst>
            <pc:docMk/>
            <pc:sldMk cId="570438564" sldId="306"/>
            <ac:spMk id="8" creationId="{C39BE701-A67E-5BFD-B044-ECF13A621788}"/>
          </ac:spMkLst>
        </pc:spChg>
        <pc:spChg chg="add mod">
          <ac:chgData name="Alisdair Cunningham" userId="67e8d9ba-4582-42f1-b26c-e866daa7f65b" providerId="ADAL" clId="{E4FC50D1-8602-42E7-B6BF-B16CF46CC81D}" dt="2023-12-22T16:36:47.327" v="6984" actId="1076"/>
          <ac:spMkLst>
            <pc:docMk/>
            <pc:sldMk cId="570438564" sldId="306"/>
            <ac:spMk id="11" creationId="{2B499DD3-6BDB-9A26-B243-62CDE617503D}"/>
          </ac:spMkLst>
        </pc:spChg>
        <pc:picChg chg="add mod">
          <ac:chgData name="Alisdair Cunningham" userId="67e8d9ba-4582-42f1-b26c-e866daa7f65b" providerId="ADAL" clId="{E4FC50D1-8602-42E7-B6BF-B16CF46CC81D}" dt="2023-12-22T16:36:44.788" v="6983" actId="14100"/>
          <ac:picMkLst>
            <pc:docMk/>
            <pc:sldMk cId="570438564" sldId="306"/>
            <ac:picMk id="9" creationId="{A198089F-CE28-6774-8F97-80B45DBF33FA}"/>
          </ac:picMkLst>
        </pc:picChg>
        <pc:picChg chg="add mod">
          <ac:chgData name="Alisdair Cunningham" userId="67e8d9ba-4582-42f1-b26c-e866daa7f65b" providerId="ADAL" clId="{E4FC50D1-8602-42E7-B6BF-B16CF46CC81D}" dt="2023-12-22T16:36:49.141" v="6985" actId="1076"/>
          <ac:picMkLst>
            <pc:docMk/>
            <pc:sldMk cId="570438564" sldId="306"/>
            <ac:picMk id="12" creationId="{1A93913D-7EC1-EC49-E76E-28216EF50288}"/>
          </ac:picMkLst>
        </pc:picChg>
        <pc:picChg chg="del">
          <ac:chgData name="Alisdair Cunningham" userId="67e8d9ba-4582-42f1-b26c-e866daa7f65b" providerId="ADAL" clId="{E4FC50D1-8602-42E7-B6BF-B16CF46CC81D}" dt="2023-12-21T12:48:10.136" v="1754" actId="478"/>
          <ac:picMkLst>
            <pc:docMk/>
            <pc:sldMk cId="570438564" sldId="306"/>
            <ac:picMk id="4098" creationId="{891F3B58-E0F1-E17B-AB87-85A71992A11B}"/>
          </ac:picMkLst>
        </pc:picChg>
      </pc:sldChg>
      <pc:sldChg chg="modSp add mod modNotesTx">
        <pc:chgData name="Alisdair Cunningham" userId="67e8d9ba-4582-42f1-b26c-e866daa7f65b" providerId="ADAL" clId="{E4FC50D1-8602-42E7-B6BF-B16CF46CC81D}" dt="2023-12-21T12:50:22.826" v="1838" actId="6549"/>
        <pc:sldMkLst>
          <pc:docMk/>
          <pc:sldMk cId="2286210209" sldId="307"/>
        </pc:sldMkLst>
        <pc:spChg chg="mod">
          <ac:chgData name="Alisdair Cunningham" userId="67e8d9ba-4582-42f1-b26c-e866daa7f65b" providerId="ADAL" clId="{E4FC50D1-8602-42E7-B6BF-B16CF46CC81D}" dt="2023-12-21T12:50:17.731" v="1837" actId="20577"/>
          <ac:spMkLst>
            <pc:docMk/>
            <pc:sldMk cId="2286210209" sldId="307"/>
            <ac:spMk id="7" creationId="{19A2A33D-718B-BD9C-8287-20F11D6F4FC6}"/>
          </ac:spMkLst>
        </pc:spChg>
        <pc:spChg chg="mod">
          <ac:chgData name="Alisdair Cunningham" userId="67e8d9ba-4582-42f1-b26c-e866daa7f65b" providerId="ADAL" clId="{E4FC50D1-8602-42E7-B6BF-B16CF46CC81D}" dt="2023-12-21T12:50:06.849" v="1828" actId="20577"/>
          <ac:spMkLst>
            <pc:docMk/>
            <pc:sldMk cId="2286210209" sldId="307"/>
            <ac:spMk id="8" creationId="{C39BE701-A67E-5BFD-B044-ECF13A621788}"/>
          </ac:spMkLst>
        </pc:spChg>
      </pc:sldChg>
      <pc:sldChg chg="add modNotesTx">
        <pc:chgData name="Alisdair Cunningham" userId="67e8d9ba-4582-42f1-b26c-e866daa7f65b" providerId="ADAL" clId="{E4FC50D1-8602-42E7-B6BF-B16CF46CC81D}" dt="2023-12-21T16:52:46.060" v="2994" actId="6549"/>
        <pc:sldMkLst>
          <pc:docMk/>
          <pc:sldMk cId="2027029920" sldId="308"/>
        </pc:sldMkLst>
      </pc:sldChg>
      <pc:sldChg chg="addSp modSp add mod">
        <pc:chgData name="Alisdair Cunningham" userId="67e8d9ba-4582-42f1-b26c-e866daa7f65b" providerId="ADAL" clId="{E4FC50D1-8602-42E7-B6BF-B16CF46CC81D}" dt="2023-12-21T12:51:02.901" v="1857" actId="1076"/>
        <pc:sldMkLst>
          <pc:docMk/>
          <pc:sldMk cId="954178095" sldId="309"/>
        </pc:sldMkLst>
        <pc:spChg chg="mod">
          <ac:chgData name="Alisdair Cunningham" userId="67e8d9ba-4582-42f1-b26c-e866daa7f65b" providerId="ADAL" clId="{E4FC50D1-8602-42E7-B6BF-B16CF46CC81D}" dt="2023-12-21T12:50:48.989" v="1854" actId="20577"/>
          <ac:spMkLst>
            <pc:docMk/>
            <pc:sldMk cId="954178095" sldId="309"/>
            <ac:spMk id="8" creationId="{C39BE701-A67E-5BFD-B044-ECF13A621788}"/>
          </ac:spMkLst>
        </pc:spChg>
        <pc:picChg chg="add mod">
          <ac:chgData name="Alisdair Cunningham" userId="67e8d9ba-4582-42f1-b26c-e866daa7f65b" providerId="ADAL" clId="{E4FC50D1-8602-42E7-B6BF-B16CF46CC81D}" dt="2023-12-21T12:51:02.901" v="1857" actId="1076"/>
          <ac:picMkLst>
            <pc:docMk/>
            <pc:sldMk cId="954178095" sldId="309"/>
            <ac:picMk id="3" creationId="{105DAC47-7605-6AE4-105D-BE4E26C54988}"/>
          </ac:picMkLst>
        </pc:picChg>
      </pc:sldChg>
      <pc:sldChg chg="addSp modSp add mod">
        <pc:chgData name="Alisdair Cunningham" userId="67e8d9ba-4582-42f1-b26c-e866daa7f65b" providerId="ADAL" clId="{E4FC50D1-8602-42E7-B6BF-B16CF46CC81D}" dt="2023-12-22T12:25:08.691" v="5369" actId="20577"/>
        <pc:sldMkLst>
          <pc:docMk/>
          <pc:sldMk cId="1987904178" sldId="310"/>
        </pc:sldMkLst>
        <pc:spChg chg="mod">
          <ac:chgData name="Alisdair Cunningham" userId="67e8d9ba-4582-42f1-b26c-e866daa7f65b" providerId="ADAL" clId="{E4FC50D1-8602-42E7-B6BF-B16CF46CC81D}" dt="2023-12-22T12:25:08.691" v="5369" actId="20577"/>
          <ac:spMkLst>
            <pc:docMk/>
            <pc:sldMk cId="1987904178" sldId="310"/>
            <ac:spMk id="7" creationId="{19A2A33D-718B-BD9C-8287-20F11D6F4FC6}"/>
          </ac:spMkLst>
        </pc:spChg>
        <pc:spChg chg="add mod">
          <ac:chgData name="Alisdair Cunningham" userId="67e8d9ba-4582-42f1-b26c-e866daa7f65b" providerId="ADAL" clId="{E4FC50D1-8602-42E7-B6BF-B16CF46CC81D}" dt="2023-12-22T12:15:11.078" v="4331" actId="1076"/>
          <ac:spMkLst>
            <pc:docMk/>
            <pc:sldMk cId="1987904178" sldId="310"/>
            <ac:spMk id="9" creationId="{81E3B145-078C-0E55-68CC-0738EF61522D}"/>
          </ac:spMkLst>
        </pc:spChg>
        <pc:picChg chg="add mod">
          <ac:chgData name="Alisdair Cunningham" userId="67e8d9ba-4582-42f1-b26c-e866daa7f65b" providerId="ADAL" clId="{E4FC50D1-8602-42E7-B6BF-B16CF46CC81D}" dt="2023-12-22T12:06:45.155" v="4216" actId="1076"/>
          <ac:picMkLst>
            <pc:docMk/>
            <pc:sldMk cId="1987904178" sldId="310"/>
            <ac:picMk id="3" creationId="{B2EA1A9B-CA7F-247D-A8BD-915D590EFC5F}"/>
          </ac:picMkLst>
        </pc:picChg>
        <pc:picChg chg="mod modCrop">
          <ac:chgData name="Alisdair Cunningham" userId="67e8d9ba-4582-42f1-b26c-e866daa7f65b" providerId="ADAL" clId="{E4FC50D1-8602-42E7-B6BF-B16CF46CC81D}" dt="2023-12-22T12:06:51.272" v="4219" actId="1076"/>
          <ac:picMkLst>
            <pc:docMk/>
            <pc:sldMk cId="1987904178" sldId="310"/>
            <ac:picMk id="6" creationId="{6387C07D-CFED-2196-D3AD-6C0C9044C543}"/>
          </ac:picMkLst>
        </pc:picChg>
        <pc:picChg chg="mod">
          <ac:chgData name="Alisdair Cunningham" userId="67e8d9ba-4582-42f1-b26c-e866daa7f65b" providerId="ADAL" clId="{E4FC50D1-8602-42E7-B6BF-B16CF46CC81D}" dt="2023-12-22T12:06:47.308" v="4217" actId="14100"/>
          <ac:picMkLst>
            <pc:docMk/>
            <pc:sldMk cId="1987904178" sldId="310"/>
            <ac:picMk id="5122" creationId="{24836049-B174-5287-F9C7-50FFFA6D2ED3}"/>
          </ac:picMkLst>
        </pc:picChg>
      </pc:sldChg>
      <pc:sldChg chg="addSp delSp modSp add mod modNotesTx">
        <pc:chgData name="Alisdair Cunningham" userId="67e8d9ba-4582-42f1-b26c-e866daa7f65b" providerId="ADAL" clId="{E4FC50D1-8602-42E7-B6BF-B16CF46CC81D}" dt="2023-12-22T16:35:45.190" v="6952" actId="313"/>
        <pc:sldMkLst>
          <pc:docMk/>
          <pc:sldMk cId="1553623202" sldId="311"/>
        </pc:sldMkLst>
        <pc:spChg chg="mod">
          <ac:chgData name="Alisdair Cunningham" userId="67e8d9ba-4582-42f1-b26c-e866daa7f65b" providerId="ADAL" clId="{E4FC50D1-8602-42E7-B6BF-B16CF46CC81D}" dt="2023-12-22T16:35:45.190" v="6952" actId="313"/>
          <ac:spMkLst>
            <pc:docMk/>
            <pc:sldMk cId="1553623202" sldId="311"/>
            <ac:spMk id="7" creationId="{19A2A33D-718B-BD9C-8287-20F11D6F4FC6}"/>
          </ac:spMkLst>
        </pc:spChg>
        <pc:spChg chg="mod">
          <ac:chgData name="Alisdair Cunningham" userId="67e8d9ba-4582-42f1-b26c-e866daa7f65b" providerId="ADAL" clId="{E4FC50D1-8602-42E7-B6BF-B16CF46CC81D}" dt="2023-12-21T17:23:12.093" v="3005" actId="20577"/>
          <ac:spMkLst>
            <pc:docMk/>
            <pc:sldMk cId="1553623202" sldId="311"/>
            <ac:spMk id="8" creationId="{C39BE701-A67E-5BFD-B044-ECF13A621788}"/>
          </ac:spMkLst>
        </pc:spChg>
        <pc:spChg chg="mod">
          <ac:chgData name="Alisdair Cunningham" userId="67e8d9ba-4582-42f1-b26c-e866daa7f65b" providerId="ADAL" clId="{E4FC50D1-8602-42E7-B6BF-B16CF46CC81D}" dt="2023-12-21T17:23:46.037" v="3120" actId="20577"/>
          <ac:spMkLst>
            <pc:docMk/>
            <pc:sldMk cId="1553623202" sldId="311"/>
            <ac:spMk id="11" creationId="{1B2E24F5-2D9F-E60D-525A-F1FA3DF4BED7}"/>
          </ac:spMkLst>
        </pc:spChg>
        <pc:spChg chg="del">
          <ac:chgData name="Alisdair Cunningham" userId="67e8d9ba-4582-42f1-b26c-e866daa7f65b" providerId="ADAL" clId="{E4FC50D1-8602-42E7-B6BF-B16CF46CC81D}" dt="2023-12-21T17:23:54.143" v="3123" actId="478"/>
          <ac:spMkLst>
            <pc:docMk/>
            <pc:sldMk cId="1553623202" sldId="311"/>
            <ac:spMk id="16" creationId="{A5BFADAF-36FC-1AB3-7397-8524CB931B8F}"/>
          </ac:spMkLst>
        </pc:spChg>
        <pc:picChg chg="add mod">
          <ac:chgData name="Alisdair Cunningham" userId="67e8d9ba-4582-42f1-b26c-e866daa7f65b" providerId="ADAL" clId="{E4FC50D1-8602-42E7-B6BF-B16CF46CC81D}" dt="2023-12-22T16:08:55.119" v="5437" actId="1076"/>
          <ac:picMkLst>
            <pc:docMk/>
            <pc:sldMk cId="1553623202" sldId="311"/>
            <ac:picMk id="3" creationId="{F0532950-FECD-1A0E-1F5B-35193E60A22C}"/>
          </ac:picMkLst>
        </pc:picChg>
        <pc:picChg chg="mod">
          <ac:chgData name="Alisdair Cunningham" userId="67e8d9ba-4582-42f1-b26c-e866daa7f65b" providerId="ADAL" clId="{E4FC50D1-8602-42E7-B6BF-B16CF46CC81D}" dt="2023-12-22T16:07:01.885" v="5416" actId="14826"/>
          <ac:picMkLst>
            <pc:docMk/>
            <pc:sldMk cId="1553623202" sldId="311"/>
            <ac:picMk id="6" creationId="{3A5C04A3-D5BE-3B09-4E34-D3128453F8E9}"/>
          </ac:picMkLst>
        </pc:picChg>
        <pc:picChg chg="del">
          <ac:chgData name="Alisdair Cunningham" userId="67e8d9ba-4582-42f1-b26c-e866daa7f65b" providerId="ADAL" clId="{E4FC50D1-8602-42E7-B6BF-B16CF46CC81D}" dt="2023-12-21T17:23:49.517" v="3121" actId="478"/>
          <ac:picMkLst>
            <pc:docMk/>
            <pc:sldMk cId="1553623202" sldId="311"/>
            <ac:picMk id="9" creationId="{4BF0E10C-6EAD-22A6-29FF-0702F3C9EF5B}"/>
          </ac:picMkLst>
        </pc:picChg>
        <pc:picChg chg="add mod">
          <ac:chgData name="Alisdair Cunningham" userId="67e8d9ba-4582-42f1-b26c-e866daa7f65b" providerId="ADAL" clId="{E4FC50D1-8602-42E7-B6BF-B16CF46CC81D}" dt="2023-12-22T16:08:59.508" v="5438" actId="1076"/>
          <ac:picMkLst>
            <pc:docMk/>
            <pc:sldMk cId="1553623202" sldId="311"/>
            <ac:picMk id="10" creationId="{9491F727-04F0-896A-1BEB-ECE3641A54F2}"/>
          </ac:picMkLst>
        </pc:picChg>
        <pc:picChg chg="add mod">
          <ac:chgData name="Alisdair Cunningham" userId="67e8d9ba-4582-42f1-b26c-e866daa7f65b" providerId="ADAL" clId="{E4FC50D1-8602-42E7-B6BF-B16CF46CC81D}" dt="2023-12-22T16:08:39.388" v="5430" actId="14100"/>
          <ac:picMkLst>
            <pc:docMk/>
            <pc:sldMk cId="1553623202" sldId="311"/>
            <ac:picMk id="12" creationId="{F6599237-47A9-D5A5-4BEF-33A6DB7E7BC0}"/>
          </ac:picMkLst>
        </pc:picChg>
        <pc:picChg chg="add mod">
          <ac:chgData name="Alisdair Cunningham" userId="67e8d9ba-4582-42f1-b26c-e866daa7f65b" providerId="ADAL" clId="{E4FC50D1-8602-42E7-B6BF-B16CF46CC81D}" dt="2023-12-22T16:31:52.722" v="6746" actId="1076"/>
          <ac:picMkLst>
            <pc:docMk/>
            <pc:sldMk cId="1553623202" sldId="311"/>
            <ac:picMk id="13" creationId="{8AAD7839-6F12-9D52-7BE9-B8ED07264EEF}"/>
          </ac:picMkLst>
        </pc:picChg>
        <pc:picChg chg="del">
          <ac:chgData name="Alisdair Cunningham" userId="67e8d9ba-4582-42f1-b26c-e866daa7f65b" providerId="ADAL" clId="{E4FC50D1-8602-42E7-B6BF-B16CF46CC81D}" dt="2023-12-21T17:23:51.959" v="3122" actId="478"/>
          <ac:picMkLst>
            <pc:docMk/>
            <pc:sldMk cId="1553623202" sldId="311"/>
            <ac:picMk id="4098" creationId="{891F3B58-E0F1-E17B-AB87-85A71992A11B}"/>
          </ac:picMkLst>
        </pc:picChg>
      </pc:sldChg>
      <pc:sldChg chg="modSp add mod modNotesTx">
        <pc:chgData name="Alisdair Cunningham" userId="67e8d9ba-4582-42f1-b26c-e866daa7f65b" providerId="ADAL" clId="{E4FC50D1-8602-42E7-B6BF-B16CF46CC81D}" dt="2023-12-21T16:52:41.764" v="2993" actId="6549"/>
        <pc:sldMkLst>
          <pc:docMk/>
          <pc:sldMk cId="1413639282" sldId="312"/>
        </pc:sldMkLst>
        <pc:spChg chg="mod">
          <ac:chgData name="Alisdair Cunningham" userId="67e8d9ba-4582-42f1-b26c-e866daa7f65b" providerId="ADAL" clId="{E4FC50D1-8602-42E7-B6BF-B16CF46CC81D}" dt="2023-12-21T16:52:36.151" v="2992" actId="20577"/>
          <ac:spMkLst>
            <pc:docMk/>
            <pc:sldMk cId="1413639282" sldId="312"/>
            <ac:spMk id="8" creationId="{C39BE701-A67E-5BFD-B044-ECF13A621788}"/>
          </ac:spMkLst>
        </pc:spChg>
      </pc:sldChg>
      <pc:sldChg chg="addSp delSp modSp add mod">
        <pc:chgData name="Alisdair Cunningham" userId="67e8d9ba-4582-42f1-b26c-e866daa7f65b" providerId="ADAL" clId="{E4FC50D1-8602-42E7-B6BF-B16CF46CC81D}" dt="2023-12-22T12:25:23.580" v="5376" actId="20577"/>
        <pc:sldMkLst>
          <pc:docMk/>
          <pc:sldMk cId="24119668" sldId="313"/>
        </pc:sldMkLst>
        <pc:spChg chg="mod">
          <ac:chgData name="Alisdair Cunningham" userId="67e8d9ba-4582-42f1-b26c-e866daa7f65b" providerId="ADAL" clId="{E4FC50D1-8602-42E7-B6BF-B16CF46CC81D}" dt="2023-12-22T12:25:23.580" v="5376" actId="20577"/>
          <ac:spMkLst>
            <pc:docMk/>
            <pc:sldMk cId="24119668" sldId="313"/>
            <ac:spMk id="7" creationId="{19A2A33D-718B-BD9C-8287-20F11D6F4FC6}"/>
          </ac:spMkLst>
        </pc:spChg>
        <pc:spChg chg="add mod">
          <ac:chgData name="Alisdair Cunningham" userId="67e8d9ba-4582-42f1-b26c-e866daa7f65b" providerId="ADAL" clId="{E4FC50D1-8602-42E7-B6BF-B16CF46CC81D}" dt="2023-12-22T12:21:01.795" v="4867"/>
          <ac:spMkLst>
            <pc:docMk/>
            <pc:sldMk cId="24119668" sldId="313"/>
            <ac:spMk id="9" creationId="{F5933E85-EEB2-BBB2-499E-79107A183522}"/>
          </ac:spMkLst>
        </pc:spChg>
        <pc:picChg chg="add mod">
          <ac:chgData name="Alisdair Cunningham" userId="67e8d9ba-4582-42f1-b26c-e866daa7f65b" providerId="ADAL" clId="{E4FC50D1-8602-42E7-B6BF-B16CF46CC81D}" dt="2023-12-22T12:20:54.124" v="4866"/>
          <ac:picMkLst>
            <pc:docMk/>
            <pc:sldMk cId="24119668" sldId="313"/>
            <ac:picMk id="3" creationId="{132B1A07-75C4-5290-4B41-458C9D5B1021}"/>
          </ac:picMkLst>
        </pc:picChg>
        <pc:picChg chg="del">
          <ac:chgData name="Alisdair Cunningham" userId="67e8d9ba-4582-42f1-b26c-e866daa7f65b" providerId="ADAL" clId="{E4FC50D1-8602-42E7-B6BF-B16CF46CC81D}" dt="2023-12-22T12:19:17.466" v="4599" actId="478"/>
          <ac:picMkLst>
            <pc:docMk/>
            <pc:sldMk cId="24119668" sldId="313"/>
            <ac:picMk id="6" creationId="{6387C07D-CFED-2196-D3AD-6C0C9044C543}"/>
          </ac:picMkLst>
        </pc:picChg>
        <pc:picChg chg="del">
          <ac:chgData name="Alisdair Cunningham" userId="67e8d9ba-4582-42f1-b26c-e866daa7f65b" providerId="ADAL" clId="{E4FC50D1-8602-42E7-B6BF-B16CF46CC81D}" dt="2023-12-22T12:19:15.929" v="4598" actId="478"/>
          <ac:picMkLst>
            <pc:docMk/>
            <pc:sldMk cId="24119668" sldId="313"/>
            <ac:picMk id="5122" creationId="{24836049-B174-5287-F9C7-50FFFA6D2ED3}"/>
          </ac:picMkLst>
        </pc:picChg>
      </pc:sldChg>
      <pc:sldChg chg="addSp delSp modSp add mod">
        <pc:chgData name="Alisdair Cunningham" userId="67e8d9ba-4582-42f1-b26c-e866daa7f65b" providerId="ADAL" clId="{E4FC50D1-8602-42E7-B6BF-B16CF46CC81D}" dt="2023-12-22T12:26:10.201" v="5381" actId="1076"/>
        <pc:sldMkLst>
          <pc:docMk/>
          <pc:sldMk cId="1541695041" sldId="314"/>
        </pc:sldMkLst>
        <pc:spChg chg="add mod">
          <ac:chgData name="Alisdair Cunningham" userId="67e8d9ba-4582-42f1-b26c-e866daa7f65b" providerId="ADAL" clId="{E4FC50D1-8602-42E7-B6BF-B16CF46CC81D}" dt="2023-12-22T12:26:08.533" v="5380"/>
          <ac:spMkLst>
            <pc:docMk/>
            <pc:sldMk cId="1541695041" sldId="314"/>
            <ac:spMk id="3" creationId="{29DCE0A9-BD0E-7027-8D97-8FC4CD9BF7FF}"/>
          </ac:spMkLst>
        </pc:spChg>
        <pc:spChg chg="mod">
          <ac:chgData name="Alisdair Cunningham" userId="67e8d9ba-4582-42f1-b26c-e866daa7f65b" providerId="ADAL" clId="{E4FC50D1-8602-42E7-B6BF-B16CF46CC81D}" dt="2023-12-22T12:25:40.336" v="5379" actId="6549"/>
          <ac:spMkLst>
            <pc:docMk/>
            <pc:sldMk cId="1541695041" sldId="314"/>
            <ac:spMk id="7" creationId="{19A2A33D-718B-BD9C-8287-20F11D6F4FC6}"/>
          </ac:spMkLst>
        </pc:spChg>
        <pc:picChg chg="del">
          <ac:chgData name="Alisdair Cunningham" userId="67e8d9ba-4582-42f1-b26c-e866daa7f65b" providerId="ADAL" clId="{E4FC50D1-8602-42E7-B6BF-B16CF46CC81D}" dt="2023-12-22T12:24:46.867" v="5361" actId="478"/>
          <ac:picMkLst>
            <pc:docMk/>
            <pc:sldMk cId="1541695041" sldId="314"/>
            <ac:picMk id="6" creationId="{6387C07D-CFED-2196-D3AD-6C0C9044C543}"/>
          </ac:picMkLst>
        </pc:picChg>
        <pc:picChg chg="mod">
          <ac:chgData name="Alisdair Cunningham" userId="67e8d9ba-4582-42f1-b26c-e866daa7f65b" providerId="ADAL" clId="{E4FC50D1-8602-42E7-B6BF-B16CF46CC81D}" dt="2023-12-22T12:26:10.201" v="5381" actId="1076"/>
          <ac:picMkLst>
            <pc:docMk/>
            <pc:sldMk cId="1541695041" sldId="314"/>
            <ac:picMk id="5122" creationId="{24836049-B174-5287-F9C7-50FFFA6D2ED3}"/>
          </ac:picMkLst>
        </pc:picChg>
      </pc:sldChg>
    </pc:docChg>
  </pc:docChgLst>
  <pc:docChgLst>
    <pc:chgData name="Alisdair Cunningham" userId="67e8d9ba-4582-42f1-b26c-e866daa7f65b" providerId="ADAL" clId="{D13A8AB6-142C-47A0-B9CE-94E2672B5DEE}"/>
    <pc:docChg chg="undo redo custSel addSld delSld modSld sldOrd">
      <pc:chgData name="Alisdair Cunningham" userId="67e8d9ba-4582-42f1-b26c-e866daa7f65b" providerId="ADAL" clId="{D13A8AB6-142C-47A0-B9CE-94E2672B5DEE}" dt="2024-01-08T14:34:31.494" v="5716" actId="20577"/>
      <pc:docMkLst>
        <pc:docMk/>
      </pc:docMkLst>
      <pc:sldChg chg="modSp">
        <pc:chgData name="Alisdair Cunningham" userId="67e8d9ba-4582-42f1-b26c-e866daa7f65b" providerId="ADAL" clId="{D13A8AB6-142C-47A0-B9CE-94E2672B5DEE}" dt="2024-01-07T22:57:43.486" v="4720"/>
        <pc:sldMkLst>
          <pc:docMk/>
          <pc:sldMk cId="3701768522" sldId="256"/>
        </pc:sldMkLst>
        <pc:spChg chg="mod">
          <ac:chgData name="Alisdair Cunningham" userId="67e8d9ba-4582-42f1-b26c-e866daa7f65b" providerId="ADAL" clId="{D13A8AB6-142C-47A0-B9CE-94E2672B5DEE}" dt="2024-01-05T14:35:29.197" v="189"/>
          <ac:spMkLst>
            <pc:docMk/>
            <pc:sldMk cId="3701768522" sldId="256"/>
            <ac:spMk id="29" creationId="{57CC4A95-AF50-3264-EFBB-B7B2A4AC5E30}"/>
          </ac:spMkLst>
        </pc:spChg>
        <pc:spChg chg="mod">
          <ac:chgData name="Alisdair Cunningham" userId="67e8d9ba-4582-42f1-b26c-e866daa7f65b" providerId="ADAL" clId="{D13A8AB6-142C-47A0-B9CE-94E2672B5DEE}" dt="2024-01-07T22:57:43.486" v="4720"/>
          <ac:spMkLst>
            <pc:docMk/>
            <pc:sldMk cId="3701768522" sldId="256"/>
            <ac:spMk id="37" creationId="{8F4A015C-4060-7569-C996-C0E610DFAC4C}"/>
          </ac:spMkLst>
        </pc:spChg>
      </pc:sldChg>
      <pc:sldChg chg="modSp mod">
        <pc:chgData name="Alisdair Cunningham" userId="67e8d9ba-4582-42f1-b26c-e866daa7f65b" providerId="ADAL" clId="{D13A8AB6-142C-47A0-B9CE-94E2672B5DEE}" dt="2024-01-07T22:57:43.486" v="4720"/>
        <pc:sldMkLst>
          <pc:docMk/>
          <pc:sldMk cId="3520049810" sldId="257"/>
        </pc:sldMkLst>
        <pc:spChg chg="mod">
          <ac:chgData name="Alisdair Cunningham" userId="67e8d9ba-4582-42f1-b26c-e866daa7f65b" providerId="ADAL" clId="{D13A8AB6-142C-47A0-B9CE-94E2672B5DEE}" dt="2024-01-07T22:57:43.486" v="4720"/>
          <ac:spMkLst>
            <pc:docMk/>
            <pc:sldMk cId="3520049810" sldId="257"/>
            <ac:spMk id="5" creationId="{D2D54484-8CEE-D063-40B3-6FDB609D0D75}"/>
          </ac:spMkLst>
        </pc:spChg>
        <pc:spChg chg="mod">
          <ac:chgData name="Alisdair Cunningham" userId="67e8d9ba-4582-42f1-b26c-e866daa7f65b" providerId="ADAL" clId="{D13A8AB6-142C-47A0-B9CE-94E2672B5DEE}" dt="2024-01-05T14:35:29.197" v="189"/>
          <ac:spMkLst>
            <pc:docMk/>
            <pc:sldMk cId="3520049810" sldId="257"/>
            <ac:spMk id="15" creationId="{222EFF28-C559-3C98-A5C2-1E28C24E8A7A}"/>
          </ac:spMkLst>
        </pc:spChg>
        <pc:graphicFrameChg chg="mod modGraphic">
          <ac:chgData name="Alisdair Cunningham" userId="67e8d9ba-4582-42f1-b26c-e866daa7f65b" providerId="ADAL" clId="{D13A8AB6-142C-47A0-B9CE-94E2672B5DEE}" dt="2024-01-07T22:57:14.995" v="4719" actId="113"/>
          <ac:graphicFrameMkLst>
            <pc:docMk/>
            <pc:sldMk cId="3520049810" sldId="257"/>
            <ac:graphicFrameMk id="3" creationId="{4BA32F86-6786-8F2D-DD0E-8B0809E39D16}"/>
          </ac:graphicFrameMkLst>
        </pc:graphicFrameChg>
      </pc:sldChg>
      <pc:sldChg chg="addSp delSp modSp mod">
        <pc:chgData name="Alisdair Cunningham" userId="67e8d9ba-4582-42f1-b26c-e866daa7f65b" providerId="ADAL" clId="{D13A8AB6-142C-47A0-B9CE-94E2672B5DEE}" dt="2024-01-07T22:57:43.486" v="4720"/>
        <pc:sldMkLst>
          <pc:docMk/>
          <pc:sldMk cId="2545193714" sldId="263"/>
        </pc:sldMkLst>
        <pc:spChg chg="mod">
          <ac:chgData name="Alisdair Cunningham" userId="67e8d9ba-4582-42f1-b26c-e866daa7f65b" providerId="ADAL" clId="{D13A8AB6-142C-47A0-B9CE-94E2672B5DEE}" dt="2024-01-05T14:35:29.197" v="189"/>
          <ac:spMkLst>
            <pc:docMk/>
            <pc:sldMk cId="2545193714" sldId="263"/>
            <ac:spMk id="3" creationId="{06459D70-2204-8801-4716-B9C4DA29B5AA}"/>
          </ac:spMkLst>
        </pc:spChg>
        <pc:spChg chg="mod">
          <ac:chgData name="Alisdair Cunningham" userId="67e8d9ba-4582-42f1-b26c-e866daa7f65b" providerId="ADAL" clId="{D13A8AB6-142C-47A0-B9CE-94E2672B5DEE}" dt="2024-01-07T22:57:43.486" v="4720"/>
          <ac:spMkLst>
            <pc:docMk/>
            <pc:sldMk cId="2545193714" sldId="263"/>
            <ac:spMk id="5" creationId="{D2D54484-8CEE-D063-40B3-6FDB609D0D75}"/>
          </ac:spMkLst>
        </pc:spChg>
        <pc:picChg chg="add mod">
          <ac:chgData name="Alisdair Cunningham" userId="67e8d9ba-4582-42f1-b26c-e866daa7f65b" providerId="ADAL" clId="{D13A8AB6-142C-47A0-B9CE-94E2672B5DEE}" dt="2024-01-07T22:48:40.648" v="4503"/>
          <ac:picMkLst>
            <pc:docMk/>
            <pc:sldMk cId="2545193714" sldId="263"/>
            <ac:picMk id="4" creationId="{530BA59C-9D12-E6D1-EC9F-8C6B3D164560}"/>
          </ac:picMkLst>
        </pc:picChg>
        <pc:picChg chg="del mod">
          <ac:chgData name="Alisdair Cunningham" userId="67e8d9ba-4582-42f1-b26c-e866daa7f65b" providerId="ADAL" clId="{D13A8AB6-142C-47A0-B9CE-94E2672B5DEE}" dt="2024-01-07T22:48:40.407" v="4502" actId="478"/>
          <ac:picMkLst>
            <pc:docMk/>
            <pc:sldMk cId="2545193714" sldId="263"/>
            <ac:picMk id="11" creationId="{CDC57D8D-8F2C-3ECC-54B1-1401800DD892}"/>
          </ac:picMkLst>
        </pc:picChg>
      </pc:sldChg>
      <pc:sldChg chg="addSp delSp modSp mod">
        <pc:chgData name="Alisdair Cunningham" userId="67e8d9ba-4582-42f1-b26c-e866daa7f65b" providerId="ADAL" clId="{D13A8AB6-142C-47A0-B9CE-94E2672B5DEE}" dt="2024-01-07T22:57:43.486" v="4720"/>
        <pc:sldMkLst>
          <pc:docMk/>
          <pc:sldMk cId="2773719451" sldId="284"/>
        </pc:sldMkLst>
        <pc:spChg chg="mod">
          <ac:chgData name="Alisdair Cunningham" userId="67e8d9ba-4582-42f1-b26c-e866daa7f65b" providerId="ADAL" clId="{D13A8AB6-142C-47A0-B9CE-94E2672B5DEE}" dt="2024-01-05T16:28:38.946" v="1108"/>
          <ac:spMkLst>
            <pc:docMk/>
            <pc:sldMk cId="2773719451" sldId="284"/>
            <ac:spMk id="3" creationId="{B35224D3-9A3F-668C-502C-59F5B20D04EC}"/>
          </ac:spMkLst>
        </pc:spChg>
        <pc:spChg chg="mod">
          <ac:chgData name="Alisdair Cunningham" userId="67e8d9ba-4582-42f1-b26c-e866daa7f65b" providerId="ADAL" clId="{D13A8AB6-142C-47A0-B9CE-94E2672B5DEE}" dt="2024-01-05T14:35:29.197" v="189"/>
          <ac:spMkLst>
            <pc:docMk/>
            <pc:sldMk cId="2773719451" sldId="284"/>
            <ac:spMk id="4" creationId="{51E75A89-223B-C391-8173-2DCD1F72BAED}"/>
          </ac:spMkLst>
        </pc:spChg>
        <pc:spChg chg="mod">
          <ac:chgData name="Alisdair Cunningham" userId="67e8d9ba-4582-42f1-b26c-e866daa7f65b" providerId="ADAL" clId="{D13A8AB6-142C-47A0-B9CE-94E2672B5DEE}" dt="2024-01-07T22:57:43.486" v="4720"/>
          <ac:spMkLst>
            <pc:docMk/>
            <pc:sldMk cId="2773719451" sldId="284"/>
            <ac:spMk id="5" creationId="{D2D54484-8CEE-D063-40B3-6FDB609D0D75}"/>
          </ac:spMkLst>
        </pc:spChg>
        <pc:picChg chg="add del mod">
          <ac:chgData name="Alisdair Cunningham" userId="67e8d9ba-4582-42f1-b26c-e866daa7f65b" providerId="ADAL" clId="{D13A8AB6-142C-47A0-B9CE-94E2672B5DEE}" dt="2024-01-07T22:48:37.591" v="4500" actId="478"/>
          <ac:picMkLst>
            <pc:docMk/>
            <pc:sldMk cId="2773719451" sldId="284"/>
            <ac:picMk id="6" creationId="{2533A99D-2C51-AEC1-E36F-E87B5BADB041}"/>
          </ac:picMkLst>
        </pc:picChg>
        <pc:picChg chg="add mod">
          <ac:chgData name="Alisdair Cunningham" userId="67e8d9ba-4582-42f1-b26c-e866daa7f65b" providerId="ADAL" clId="{D13A8AB6-142C-47A0-B9CE-94E2672B5DEE}" dt="2024-01-07T22:48:37.775" v="4501"/>
          <ac:picMkLst>
            <pc:docMk/>
            <pc:sldMk cId="2773719451" sldId="284"/>
            <ac:picMk id="7" creationId="{E18D9347-FC2C-52F3-C7DB-0DCFB0DD3759}"/>
          </ac:picMkLst>
        </pc:picChg>
        <pc:picChg chg="del">
          <ac:chgData name="Alisdair Cunningham" userId="67e8d9ba-4582-42f1-b26c-e866daa7f65b" providerId="ADAL" clId="{D13A8AB6-142C-47A0-B9CE-94E2672B5DEE}" dt="2024-01-07T21:31:38.655" v="2901" actId="478"/>
          <ac:picMkLst>
            <pc:docMk/>
            <pc:sldMk cId="2773719451" sldId="284"/>
            <ac:picMk id="11" creationId="{CDC57D8D-8F2C-3ECC-54B1-1401800DD892}"/>
          </ac:picMkLst>
        </pc:picChg>
      </pc:sldChg>
      <pc:sldChg chg="modSp">
        <pc:chgData name="Alisdair Cunningham" userId="67e8d9ba-4582-42f1-b26c-e866daa7f65b" providerId="ADAL" clId="{D13A8AB6-142C-47A0-B9CE-94E2672B5DEE}" dt="2024-01-07T22:57:43.486" v="4720"/>
        <pc:sldMkLst>
          <pc:docMk/>
          <pc:sldMk cId="3576275652" sldId="300"/>
        </pc:sldMkLst>
        <pc:spChg chg="mod">
          <ac:chgData name="Alisdair Cunningham" userId="67e8d9ba-4582-42f1-b26c-e866daa7f65b" providerId="ADAL" clId="{D13A8AB6-142C-47A0-B9CE-94E2672B5DEE}" dt="2024-01-05T14:35:29.197" v="189"/>
          <ac:spMkLst>
            <pc:docMk/>
            <pc:sldMk cId="3576275652" sldId="300"/>
            <ac:spMk id="4" creationId="{51E75A89-223B-C391-8173-2DCD1F72BAED}"/>
          </ac:spMkLst>
        </pc:spChg>
        <pc:spChg chg="mod">
          <ac:chgData name="Alisdair Cunningham" userId="67e8d9ba-4582-42f1-b26c-e866daa7f65b" providerId="ADAL" clId="{D13A8AB6-142C-47A0-B9CE-94E2672B5DEE}" dt="2024-01-07T22:57:43.486" v="4720"/>
          <ac:spMkLst>
            <pc:docMk/>
            <pc:sldMk cId="3576275652" sldId="300"/>
            <ac:spMk id="5" creationId="{D2D54484-8CEE-D063-40B3-6FDB609D0D75}"/>
          </ac:spMkLst>
        </pc:spChg>
      </pc:sldChg>
      <pc:sldChg chg="delSp modSp del mod delAnim">
        <pc:chgData name="Alisdair Cunningham" userId="67e8d9ba-4582-42f1-b26c-e866daa7f65b" providerId="ADAL" clId="{D13A8AB6-142C-47A0-B9CE-94E2672B5DEE}" dt="2024-01-07T20:48:57.521" v="2652" actId="47"/>
        <pc:sldMkLst>
          <pc:docMk/>
          <pc:sldMk cId="2277695140" sldId="301"/>
        </pc:sldMkLst>
        <pc:spChg chg="mod">
          <ac:chgData name="Alisdair Cunningham" userId="67e8d9ba-4582-42f1-b26c-e866daa7f65b" providerId="ADAL" clId="{D13A8AB6-142C-47A0-B9CE-94E2672B5DEE}" dt="2024-01-05T14:35:29.197" v="189"/>
          <ac:spMkLst>
            <pc:docMk/>
            <pc:sldMk cId="2277695140" sldId="301"/>
            <ac:spMk id="3" creationId="{06459D70-2204-8801-4716-B9C4DA29B5AA}"/>
          </ac:spMkLst>
        </pc:spChg>
        <pc:spChg chg="del mod">
          <ac:chgData name="Alisdair Cunningham" userId="67e8d9ba-4582-42f1-b26c-e866daa7f65b" providerId="ADAL" clId="{D13A8AB6-142C-47A0-B9CE-94E2672B5DEE}" dt="2024-01-07T20:48:53.708" v="2651"/>
          <ac:spMkLst>
            <pc:docMk/>
            <pc:sldMk cId="2277695140" sldId="301"/>
            <ac:spMk id="12" creationId="{38C4A143-C346-A5D7-3DFF-2CAF7FBCDBED}"/>
          </ac:spMkLst>
        </pc:spChg>
        <pc:picChg chg="del mod">
          <ac:chgData name="Alisdair Cunningham" userId="67e8d9ba-4582-42f1-b26c-e866daa7f65b" providerId="ADAL" clId="{D13A8AB6-142C-47A0-B9CE-94E2672B5DEE}" dt="2024-01-07T20:37:42.520" v="2210" actId="21"/>
          <ac:picMkLst>
            <pc:docMk/>
            <pc:sldMk cId="2277695140" sldId="301"/>
            <ac:picMk id="6" creationId="{C762F9E4-21AF-0A3B-5704-BF17E2FF965F}"/>
          </ac:picMkLst>
        </pc:picChg>
        <pc:picChg chg="del mod">
          <ac:chgData name="Alisdair Cunningham" userId="67e8d9ba-4582-42f1-b26c-e866daa7f65b" providerId="ADAL" clId="{D13A8AB6-142C-47A0-B9CE-94E2672B5DEE}" dt="2024-01-07T20:34:40.963" v="2203" actId="21"/>
          <ac:picMkLst>
            <pc:docMk/>
            <pc:sldMk cId="2277695140" sldId="301"/>
            <ac:picMk id="7" creationId="{696C37A4-8669-7AD1-4C91-23D61F549C7E}"/>
          </ac:picMkLst>
        </pc:picChg>
        <pc:picChg chg="del mod">
          <ac:chgData name="Alisdair Cunningham" userId="67e8d9ba-4582-42f1-b26c-e866daa7f65b" providerId="ADAL" clId="{D13A8AB6-142C-47A0-B9CE-94E2672B5DEE}" dt="2024-01-07T20:48:53.708" v="2649" actId="478"/>
          <ac:picMkLst>
            <pc:docMk/>
            <pc:sldMk cId="2277695140" sldId="301"/>
            <ac:picMk id="9" creationId="{FC588FCB-FA8B-11AF-3355-7F64A07AF788}"/>
          </ac:picMkLst>
        </pc:picChg>
      </pc:sldChg>
      <pc:sldChg chg="modSp">
        <pc:chgData name="Alisdair Cunningham" userId="67e8d9ba-4582-42f1-b26c-e866daa7f65b" providerId="ADAL" clId="{D13A8AB6-142C-47A0-B9CE-94E2672B5DEE}" dt="2024-01-07T22:57:43.486" v="4720"/>
        <pc:sldMkLst>
          <pc:docMk/>
          <pc:sldMk cId="356581411" sldId="302"/>
        </pc:sldMkLst>
        <pc:spChg chg="mod">
          <ac:chgData name="Alisdair Cunningham" userId="67e8d9ba-4582-42f1-b26c-e866daa7f65b" providerId="ADAL" clId="{D13A8AB6-142C-47A0-B9CE-94E2672B5DEE}" dt="2024-01-05T14:35:29.197" v="189"/>
          <ac:spMkLst>
            <pc:docMk/>
            <pc:sldMk cId="356581411" sldId="302"/>
            <ac:spMk id="4" creationId="{51E75A89-223B-C391-8173-2DCD1F72BAED}"/>
          </ac:spMkLst>
        </pc:spChg>
        <pc:spChg chg="mod">
          <ac:chgData name="Alisdair Cunningham" userId="67e8d9ba-4582-42f1-b26c-e866daa7f65b" providerId="ADAL" clId="{D13A8AB6-142C-47A0-B9CE-94E2672B5DEE}" dt="2024-01-07T22:57:43.486" v="4720"/>
          <ac:spMkLst>
            <pc:docMk/>
            <pc:sldMk cId="356581411" sldId="302"/>
            <ac:spMk id="5" creationId="{D2D54484-8CEE-D063-40B3-6FDB609D0D75}"/>
          </ac:spMkLst>
        </pc:spChg>
      </pc:sldChg>
      <pc:sldChg chg="modSp">
        <pc:chgData name="Alisdair Cunningham" userId="67e8d9ba-4582-42f1-b26c-e866daa7f65b" providerId="ADAL" clId="{D13A8AB6-142C-47A0-B9CE-94E2672B5DEE}" dt="2024-01-07T22:57:43.486" v="4720"/>
        <pc:sldMkLst>
          <pc:docMk/>
          <pc:sldMk cId="394680168" sldId="303"/>
        </pc:sldMkLst>
        <pc:spChg chg="mod">
          <ac:chgData name="Alisdair Cunningham" userId="67e8d9ba-4582-42f1-b26c-e866daa7f65b" providerId="ADAL" clId="{D13A8AB6-142C-47A0-B9CE-94E2672B5DEE}" dt="2024-01-05T14:35:29.197" v="189"/>
          <ac:spMkLst>
            <pc:docMk/>
            <pc:sldMk cId="394680168" sldId="303"/>
            <ac:spMk id="4" creationId="{51E75A89-223B-C391-8173-2DCD1F72BAED}"/>
          </ac:spMkLst>
        </pc:spChg>
        <pc:spChg chg="mod">
          <ac:chgData name="Alisdair Cunningham" userId="67e8d9ba-4582-42f1-b26c-e866daa7f65b" providerId="ADAL" clId="{D13A8AB6-142C-47A0-B9CE-94E2672B5DEE}" dt="2024-01-07T22:57:43.486" v="4720"/>
          <ac:spMkLst>
            <pc:docMk/>
            <pc:sldMk cId="394680168" sldId="303"/>
            <ac:spMk id="5" creationId="{D2D54484-8CEE-D063-40B3-6FDB609D0D75}"/>
          </ac:spMkLst>
        </pc:spChg>
      </pc:sldChg>
      <pc:sldChg chg="modSp">
        <pc:chgData name="Alisdair Cunningham" userId="67e8d9ba-4582-42f1-b26c-e866daa7f65b" providerId="ADAL" clId="{D13A8AB6-142C-47A0-B9CE-94E2672B5DEE}" dt="2024-01-07T22:57:43.486" v="4720"/>
        <pc:sldMkLst>
          <pc:docMk/>
          <pc:sldMk cId="2548472960" sldId="304"/>
        </pc:sldMkLst>
        <pc:spChg chg="mod">
          <ac:chgData name="Alisdair Cunningham" userId="67e8d9ba-4582-42f1-b26c-e866daa7f65b" providerId="ADAL" clId="{D13A8AB6-142C-47A0-B9CE-94E2672B5DEE}" dt="2024-01-05T14:35:29.197" v="189"/>
          <ac:spMkLst>
            <pc:docMk/>
            <pc:sldMk cId="2548472960" sldId="304"/>
            <ac:spMk id="4" creationId="{51E75A89-223B-C391-8173-2DCD1F72BAED}"/>
          </ac:spMkLst>
        </pc:spChg>
        <pc:spChg chg="mod">
          <ac:chgData name="Alisdair Cunningham" userId="67e8d9ba-4582-42f1-b26c-e866daa7f65b" providerId="ADAL" clId="{D13A8AB6-142C-47A0-B9CE-94E2672B5DEE}" dt="2024-01-07T22:57:43.486" v="4720"/>
          <ac:spMkLst>
            <pc:docMk/>
            <pc:sldMk cId="2548472960" sldId="304"/>
            <ac:spMk id="5" creationId="{D2D54484-8CEE-D063-40B3-6FDB609D0D75}"/>
          </ac:spMkLst>
        </pc:spChg>
      </pc:sldChg>
      <pc:sldChg chg="modSp">
        <pc:chgData name="Alisdair Cunningham" userId="67e8d9ba-4582-42f1-b26c-e866daa7f65b" providerId="ADAL" clId="{D13A8AB6-142C-47A0-B9CE-94E2672B5DEE}" dt="2024-01-07T22:57:43.486" v="4720"/>
        <pc:sldMkLst>
          <pc:docMk/>
          <pc:sldMk cId="316396747" sldId="305"/>
        </pc:sldMkLst>
        <pc:spChg chg="mod">
          <ac:chgData name="Alisdair Cunningham" userId="67e8d9ba-4582-42f1-b26c-e866daa7f65b" providerId="ADAL" clId="{D13A8AB6-142C-47A0-B9CE-94E2672B5DEE}" dt="2024-01-05T14:35:29.197" v="189"/>
          <ac:spMkLst>
            <pc:docMk/>
            <pc:sldMk cId="316396747" sldId="305"/>
            <ac:spMk id="4" creationId="{51E75A89-223B-C391-8173-2DCD1F72BAED}"/>
          </ac:spMkLst>
        </pc:spChg>
        <pc:spChg chg="mod">
          <ac:chgData name="Alisdair Cunningham" userId="67e8d9ba-4582-42f1-b26c-e866daa7f65b" providerId="ADAL" clId="{D13A8AB6-142C-47A0-B9CE-94E2672B5DEE}" dt="2024-01-07T22:57:43.486" v="4720"/>
          <ac:spMkLst>
            <pc:docMk/>
            <pc:sldMk cId="316396747" sldId="305"/>
            <ac:spMk id="5" creationId="{D2D54484-8CEE-D063-40B3-6FDB609D0D75}"/>
          </ac:spMkLst>
        </pc:spChg>
      </pc:sldChg>
      <pc:sldChg chg="modSp mod">
        <pc:chgData name="Alisdair Cunningham" userId="67e8d9ba-4582-42f1-b26c-e866daa7f65b" providerId="ADAL" clId="{D13A8AB6-142C-47A0-B9CE-94E2672B5DEE}" dt="2024-01-07T22:57:43.486" v="4720"/>
        <pc:sldMkLst>
          <pc:docMk/>
          <pc:sldMk cId="570438564" sldId="306"/>
        </pc:sldMkLst>
        <pc:spChg chg="mod">
          <ac:chgData name="Alisdair Cunningham" userId="67e8d9ba-4582-42f1-b26c-e866daa7f65b" providerId="ADAL" clId="{D13A8AB6-142C-47A0-B9CE-94E2672B5DEE}" dt="2024-01-05T14:35:29.197" v="189"/>
          <ac:spMkLst>
            <pc:docMk/>
            <pc:sldMk cId="570438564" sldId="306"/>
            <ac:spMk id="4" creationId="{51E75A89-223B-C391-8173-2DCD1F72BAED}"/>
          </ac:spMkLst>
        </pc:spChg>
        <pc:spChg chg="mod">
          <ac:chgData name="Alisdair Cunningham" userId="67e8d9ba-4582-42f1-b26c-e866daa7f65b" providerId="ADAL" clId="{D13A8AB6-142C-47A0-B9CE-94E2672B5DEE}" dt="2024-01-07T22:57:43.486" v="4720"/>
          <ac:spMkLst>
            <pc:docMk/>
            <pc:sldMk cId="570438564" sldId="306"/>
            <ac:spMk id="5" creationId="{D2D54484-8CEE-D063-40B3-6FDB609D0D75}"/>
          </ac:spMkLst>
        </pc:spChg>
        <pc:spChg chg="mod">
          <ac:chgData name="Alisdair Cunningham" userId="67e8d9ba-4582-42f1-b26c-e866daa7f65b" providerId="ADAL" clId="{D13A8AB6-142C-47A0-B9CE-94E2672B5DEE}" dt="2024-01-05T15:44:47.178" v="190" actId="6549"/>
          <ac:spMkLst>
            <pc:docMk/>
            <pc:sldMk cId="570438564" sldId="306"/>
            <ac:spMk id="7" creationId="{19A2A33D-718B-BD9C-8287-20F11D6F4FC6}"/>
          </ac:spMkLst>
        </pc:spChg>
      </pc:sldChg>
      <pc:sldChg chg="addSp modSp mod modNotesTx">
        <pc:chgData name="Alisdair Cunningham" userId="67e8d9ba-4582-42f1-b26c-e866daa7f65b" providerId="ADAL" clId="{D13A8AB6-142C-47A0-B9CE-94E2672B5DEE}" dt="2024-01-07T22:57:43.486" v="4720"/>
        <pc:sldMkLst>
          <pc:docMk/>
          <pc:sldMk cId="2286210209" sldId="307"/>
        </pc:sldMkLst>
        <pc:spChg chg="mod">
          <ac:chgData name="Alisdair Cunningham" userId="67e8d9ba-4582-42f1-b26c-e866daa7f65b" providerId="ADAL" clId="{D13A8AB6-142C-47A0-B9CE-94E2672B5DEE}" dt="2024-01-05T14:35:29.197" v="189"/>
          <ac:spMkLst>
            <pc:docMk/>
            <pc:sldMk cId="2286210209" sldId="307"/>
            <ac:spMk id="4" creationId="{51E75A89-223B-C391-8173-2DCD1F72BAED}"/>
          </ac:spMkLst>
        </pc:spChg>
        <pc:spChg chg="mod">
          <ac:chgData name="Alisdair Cunningham" userId="67e8d9ba-4582-42f1-b26c-e866daa7f65b" providerId="ADAL" clId="{D13A8AB6-142C-47A0-B9CE-94E2672B5DEE}" dt="2024-01-07T22:57:43.486" v="4720"/>
          <ac:spMkLst>
            <pc:docMk/>
            <pc:sldMk cId="2286210209" sldId="307"/>
            <ac:spMk id="5" creationId="{D2D54484-8CEE-D063-40B3-6FDB609D0D75}"/>
          </ac:spMkLst>
        </pc:spChg>
        <pc:spChg chg="mod">
          <ac:chgData name="Alisdair Cunningham" userId="67e8d9ba-4582-42f1-b26c-e866daa7f65b" providerId="ADAL" clId="{D13A8AB6-142C-47A0-B9CE-94E2672B5DEE}" dt="2024-01-05T16:07:35.495" v="1003" actId="20577"/>
          <ac:spMkLst>
            <pc:docMk/>
            <pc:sldMk cId="2286210209" sldId="307"/>
            <ac:spMk id="7" creationId="{19A2A33D-718B-BD9C-8287-20F11D6F4FC6}"/>
          </ac:spMkLst>
        </pc:spChg>
        <pc:spChg chg="mod">
          <ac:chgData name="Alisdair Cunningham" userId="67e8d9ba-4582-42f1-b26c-e866daa7f65b" providerId="ADAL" clId="{D13A8AB6-142C-47A0-B9CE-94E2672B5DEE}" dt="2024-01-07T21:38:09.512" v="3043" actId="113"/>
          <ac:spMkLst>
            <pc:docMk/>
            <pc:sldMk cId="2286210209" sldId="307"/>
            <ac:spMk id="8" creationId="{C39BE701-A67E-5BFD-B044-ECF13A621788}"/>
          </ac:spMkLst>
        </pc:spChg>
        <pc:spChg chg="add mod">
          <ac:chgData name="Alisdair Cunningham" userId="67e8d9ba-4582-42f1-b26c-e866daa7f65b" providerId="ADAL" clId="{D13A8AB6-142C-47A0-B9CE-94E2672B5DEE}" dt="2024-01-05T16:08:04.293" v="1019" actId="122"/>
          <ac:spMkLst>
            <pc:docMk/>
            <pc:sldMk cId="2286210209" sldId="307"/>
            <ac:spMk id="10" creationId="{BB9225A3-9743-6FCA-443F-66B60DDAD355}"/>
          </ac:spMkLst>
        </pc:spChg>
        <pc:picChg chg="add mod">
          <ac:chgData name="Alisdair Cunningham" userId="67e8d9ba-4582-42f1-b26c-e866daa7f65b" providerId="ADAL" clId="{D13A8AB6-142C-47A0-B9CE-94E2672B5DEE}" dt="2024-01-05T16:07:42.818" v="1005" actId="1076"/>
          <ac:picMkLst>
            <pc:docMk/>
            <pc:sldMk cId="2286210209" sldId="307"/>
            <ac:picMk id="6" creationId="{0AAAD24A-C639-2ADD-18ED-BC9EFD66C969}"/>
          </ac:picMkLst>
        </pc:picChg>
        <pc:picChg chg="mod modCrop">
          <ac:chgData name="Alisdair Cunningham" userId="67e8d9ba-4582-42f1-b26c-e866daa7f65b" providerId="ADAL" clId="{D13A8AB6-142C-47A0-B9CE-94E2672B5DEE}" dt="2024-01-05T16:10:33.945" v="1027" actId="14100"/>
          <ac:picMkLst>
            <pc:docMk/>
            <pc:sldMk cId="2286210209" sldId="307"/>
            <ac:picMk id="16" creationId="{749CF6B1-B058-3C64-1C5C-07F1D67F23A2}"/>
          </ac:picMkLst>
        </pc:picChg>
      </pc:sldChg>
      <pc:sldChg chg="modSp del">
        <pc:chgData name="Alisdair Cunningham" userId="67e8d9ba-4582-42f1-b26c-e866daa7f65b" providerId="ADAL" clId="{D13A8AB6-142C-47A0-B9CE-94E2672B5DEE}" dt="2024-01-07T20:35:14.509" v="2208" actId="47"/>
        <pc:sldMkLst>
          <pc:docMk/>
          <pc:sldMk cId="2027029920" sldId="308"/>
        </pc:sldMkLst>
        <pc:spChg chg="mod">
          <ac:chgData name="Alisdair Cunningham" userId="67e8d9ba-4582-42f1-b26c-e866daa7f65b" providerId="ADAL" clId="{D13A8AB6-142C-47A0-B9CE-94E2672B5DEE}" dt="2024-01-05T14:35:29.197" v="189"/>
          <ac:spMkLst>
            <pc:docMk/>
            <pc:sldMk cId="2027029920" sldId="308"/>
            <ac:spMk id="4" creationId="{51E75A89-223B-C391-8173-2DCD1F72BAED}"/>
          </ac:spMkLst>
        </pc:spChg>
      </pc:sldChg>
      <pc:sldChg chg="addSp delSp modSp mod ord modNotesTx">
        <pc:chgData name="Alisdair Cunningham" userId="67e8d9ba-4582-42f1-b26c-e866daa7f65b" providerId="ADAL" clId="{D13A8AB6-142C-47A0-B9CE-94E2672B5DEE}" dt="2024-01-07T22:57:43.486" v="4720"/>
        <pc:sldMkLst>
          <pc:docMk/>
          <pc:sldMk cId="954178095" sldId="309"/>
        </pc:sldMkLst>
        <pc:spChg chg="mod">
          <ac:chgData name="Alisdair Cunningham" userId="67e8d9ba-4582-42f1-b26c-e866daa7f65b" providerId="ADAL" clId="{D13A8AB6-142C-47A0-B9CE-94E2672B5DEE}" dt="2024-01-05T14:35:29.197" v="189"/>
          <ac:spMkLst>
            <pc:docMk/>
            <pc:sldMk cId="954178095" sldId="309"/>
            <ac:spMk id="4" creationId="{51E75A89-223B-C391-8173-2DCD1F72BAED}"/>
          </ac:spMkLst>
        </pc:spChg>
        <pc:spChg chg="mod">
          <ac:chgData name="Alisdair Cunningham" userId="67e8d9ba-4582-42f1-b26c-e866daa7f65b" providerId="ADAL" clId="{D13A8AB6-142C-47A0-B9CE-94E2672B5DEE}" dt="2024-01-07T22:57:43.486" v="4720"/>
          <ac:spMkLst>
            <pc:docMk/>
            <pc:sldMk cId="954178095" sldId="309"/>
            <ac:spMk id="5" creationId="{D2D54484-8CEE-D063-40B3-6FDB609D0D75}"/>
          </ac:spMkLst>
        </pc:spChg>
        <pc:spChg chg="mod">
          <ac:chgData name="Alisdair Cunningham" userId="67e8d9ba-4582-42f1-b26c-e866daa7f65b" providerId="ADAL" clId="{D13A8AB6-142C-47A0-B9CE-94E2672B5DEE}" dt="2024-01-05T16:49:42.461" v="1420" actId="1076"/>
          <ac:spMkLst>
            <pc:docMk/>
            <pc:sldMk cId="954178095" sldId="309"/>
            <ac:spMk id="7" creationId="{19A2A33D-718B-BD9C-8287-20F11D6F4FC6}"/>
          </ac:spMkLst>
        </pc:spChg>
        <pc:spChg chg="mod">
          <ac:chgData name="Alisdair Cunningham" userId="67e8d9ba-4582-42f1-b26c-e866daa7f65b" providerId="ADAL" clId="{D13A8AB6-142C-47A0-B9CE-94E2672B5DEE}" dt="2024-01-07T22:55:32.243" v="4661" actId="20577"/>
          <ac:spMkLst>
            <pc:docMk/>
            <pc:sldMk cId="954178095" sldId="309"/>
            <ac:spMk id="8" creationId="{C39BE701-A67E-5BFD-B044-ECF13A621788}"/>
          </ac:spMkLst>
        </pc:spChg>
        <pc:spChg chg="add mod">
          <ac:chgData name="Alisdair Cunningham" userId="67e8d9ba-4582-42f1-b26c-e866daa7f65b" providerId="ADAL" clId="{D13A8AB6-142C-47A0-B9CE-94E2672B5DEE}" dt="2024-01-05T16:50:05.395" v="1424" actId="1076"/>
          <ac:spMkLst>
            <pc:docMk/>
            <pc:sldMk cId="954178095" sldId="309"/>
            <ac:spMk id="9" creationId="{957746DD-6ED8-DACA-E659-CB62F9EBB2A7}"/>
          </ac:spMkLst>
        </pc:spChg>
        <pc:picChg chg="mod">
          <ac:chgData name="Alisdair Cunningham" userId="67e8d9ba-4582-42f1-b26c-e866daa7f65b" providerId="ADAL" clId="{D13A8AB6-142C-47A0-B9CE-94E2672B5DEE}" dt="2024-01-05T16:49:38.321" v="1419" actId="1076"/>
          <ac:picMkLst>
            <pc:docMk/>
            <pc:sldMk cId="954178095" sldId="309"/>
            <ac:picMk id="3" creationId="{105DAC47-7605-6AE4-105D-BE4E26C54988}"/>
          </ac:picMkLst>
        </pc:picChg>
        <pc:picChg chg="del">
          <ac:chgData name="Alisdair Cunningham" userId="67e8d9ba-4582-42f1-b26c-e866daa7f65b" providerId="ADAL" clId="{D13A8AB6-142C-47A0-B9CE-94E2672B5DEE}" dt="2024-01-05T16:48:26.950" v="1376" actId="478"/>
          <ac:picMkLst>
            <pc:docMk/>
            <pc:sldMk cId="954178095" sldId="309"/>
            <ac:picMk id="16" creationId="{749CF6B1-B058-3C64-1C5C-07F1D67F23A2}"/>
          </ac:picMkLst>
        </pc:picChg>
      </pc:sldChg>
      <pc:sldChg chg="modSp">
        <pc:chgData name="Alisdair Cunningham" userId="67e8d9ba-4582-42f1-b26c-e866daa7f65b" providerId="ADAL" clId="{D13A8AB6-142C-47A0-B9CE-94E2672B5DEE}" dt="2024-01-07T22:57:43.486" v="4720"/>
        <pc:sldMkLst>
          <pc:docMk/>
          <pc:sldMk cId="1987904178" sldId="310"/>
        </pc:sldMkLst>
        <pc:spChg chg="mod">
          <ac:chgData name="Alisdair Cunningham" userId="67e8d9ba-4582-42f1-b26c-e866daa7f65b" providerId="ADAL" clId="{D13A8AB6-142C-47A0-B9CE-94E2672B5DEE}" dt="2024-01-05T14:35:29.197" v="189"/>
          <ac:spMkLst>
            <pc:docMk/>
            <pc:sldMk cId="1987904178" sldId="310"/>
            <ac:spMk id="4" creationId="{51E75A89-223B-C391-8173-2DCD1F72BAED}"/>
          </ac:spMkLst>
        </pc:spChg>
        <pc:spChg chg="mod">
          <ac:chgData name="Alisdair Cunningham" userId="67e8d9ba-4582-42f1-b26c-e866daa7f65b" providerId="ADAL" clId="{D13A8AB6-142C-47A0-B9CE-94E2672B5DEE}" dt="2024-01-07T22:57:43.486" v="4720"/>
          <ac:spMkLst>
            <pc:docMk/>
            <pc:sldMk cId="1987904178" sldId="310"/>
            <ac:spMk id="5" creationId="{D2D54484-8CEE-D063-40B3-6FDB609D0D75}"/>
          </ac:spMkLst>
        </pc:spChg>
      </pc:sldChg>
      <pc:sldChg chg="modSp">
        <pc:chgData name="Alisdair Cunningham" userId="67e8d9ba-4582-42f1-b26c-e866daa7f65b" providerId="ADAL" clId="{D13A8AB6-142C-47A0-B9CE-94E2672B5DEE}" dt="2024-01-07T22:57:43.486" v="4720"/>
        <pc:sldMkLst>
          <pc:docMk/>
          <pc:sldMk cId="1553623202" sldId="311"/>
        </pc:sldMkLst>
        <pc:spChg chg="mod">
          <ac:chgData name="Alisdair Cunningham" userId="67e8d9ba-4582-42f1-b26c-e866daa7f65b" providerId="ADAL" clId="{D13A8AB6-142C-47A0-B9CE-94E2672B5DEE}" dt="2024-01-05T14:35:29.197" v="189"/>
          <ac:spMkLst>
            <pc:docMk/>
            <pc:sldMk cId="1553623202" sldId="311"/>
            <ac:spMk id="4" creationId="{51E75A89-223B-C391-8173-2DCD1F72BAED}"/>
          </ac:spMkLst>
        </pc:spChg>
        <pc:spChg chg="mod">
          <ac:chgData name="Alisdair Cunningham" userId="67e8d9ba-4582-42f1-b26c-e866daa7f65b" providerId="ADAL" clId="{D13A8AB6-142C-47A0-B9CE-94E2672B5DEE}" dt="2024-01-07T22:57:43.486" v="4720"/>
          <ac:spMkLst>
            <pc:docMk/>
            <pc:sldMk cId="1553623202" sldId="311"/>
            <ac:spMk id="5" creationId="{D2D54484-8CEE-D063-40B3-6FDB609D0D75}"/>
          </ac:spMkLst>
        </pc:spChg>
      </pc:sldChg>
      <pc:sldChg chg="modSp del">
        <pc:chgData name="Alisdair Cunningham" userId="67e8d9ba-4582-42f1-b26c-e866daa7f65b" providerId="ADAL" clId="{D13A8AB6-142C-47A0-B9CE-94E2672B5DEE}" dt="2024-01-07T20:35:15.503" v="2209" actId="47"/>
        <pc:sldMkLst>
          <pc:docMk/>
          <pc:sldMk cId="1413639282" sldId="312"/>
        </pc:sldMkLst>
        <pc:spChg chg="mod">
          <ac:chgData name="Alisdair Cunningham" userId="67e8d9ba-4582-42f1-b26c-e866daa7f65b" providerId="ADAL" clId="{D13A8AB6-142C-47A0-B9CE-94E2672B5DEE}" dt="2024-01-05T14:35:29.197" v="189"/>
          <ac:spMkLst>
            <pc:docMk/>
            <pc:sldMk cId="1413639282" sldId="312"/>
            <ac:spMk id="4" creationId="{51E75A89-223B-C391-8173-2DCD1F72BAED}"/>
          </ac:spMkLst>
        </pc:spChg>
      </pc:sldChg>
      <pc:sldChg chg="modSp mod">
        <pc:chgData name="Alisdair Cunningham" userId="67e8d9ba-4582-42f1-b26c-e866daa7f65b" providerId="ADAL" clId="{D13A8AB6-142C-47A0-B9CE-94E2672B5DEE}" dt="2024-01-08T14:34:31.494" v="5716" actId="20577"/>
        <pc:sldMkLst>
          <pc:docMk/>
          <pc:sldMk cId="24119668" sldId="313"/>
        </pc:sldMkLst>
        <pc:spChg chg="mod">
          <ac:chgData name="Alisdair Cunningham" userId="67e8d9ba-4582-42f1-b26c-e866daa7f65b" providerId="ADAL" clId="{D13A8AB6-142C-47A0-B9CE-94E2672B5DEE}" dt="2024-01-05T14:35:29.197" v="189"/>
          <ac:spMkLst>
            <pc:docMk/>
            <pc:sldMk cId="24119668" sldId="313"/>
            <ac:spMk id="4" creationId="{51E75A89-223B-C391-8173-2DCD1F72BAED}"/>
          </ac:spMkLst>
        </pc:spChg>
        <pc:spChg chg="mod">
          <ac:chgData name="Alisdair Cunningham" userId="67e8d9ba-4582-42f1-b26c-e866daa7f65b" providerId="ADAL" clId="{D13A8AB6-142C-47A0-B9CE-94E2672B5DEE}" dt="2024-01-07T22:57:43.486" v="4720"/>
          <ac:spMkLst>
            <pc:docMk/>
            <pc:sldMk cId="24119668" sldId="313"/>
            <ac:spMk id="5" creationId="{D2D54484-8CEE-D063-40B3-6FDB609D0D75}"/>
          </ac:spMkLst>
        </pc:spChg>
        <pc:spChg chg="mod">
          <ac:chgData name="Alisdair Cunningham" userId="67e8d9ba-4582-42f1-b26c-e866daa7f65b" providerId="ADAL" clId="{D13A8AB6-142C-47A0-B9CE-94E2672B5DEE}" dt="2024-01-08T14:34:31.494" v="5716" actId="20577"/>
          <ac:spMkLst>
            <pc:docMk/>
            <pc:sldMk cId="24119668" sldId="313"/>
            <ac:spMk id="7" creationId="{19A2A33D-718B-BD9C-8287-20F11D6F4FC6}"/>
          </ac:spMkLst>
        </pc:spChg>
      </pc:sldChg>
      <pc:sldChg chg="modSp">
        <pc:chgData name="Alisdair Cunningham" userId="67e8d9ba-4582-42f1-b26c-e866daa7f65b" providerId="ADAL" clId="{D13A8AB6-142C-47A0-B9CE-94E2672B5DEE}" dt="2024-01-07T22:57:43.486" v="4720"/>
        <pc:sldMkLst>
          <pc:docMk/>
          <pc:sldMk cId="1541695041" sldId="314"/>
        </pc:sldMkLst>
        <pc:spChg chg="mod">
          <ac:chgData name="Alisdair Cunningham" userId="67e8d9ba-4582-42f1-b26c-e866daa7f65b" providerId="ADAL" clId="{D13A8AB6-142C-47A0-B9CE-94E2672B5DEE}" dt="2024-01-05T14:35:29.197" v="189"/>
          <ac:spMkLst>
            <pc:docMk/>
            <pc:sldMk cId="1541695041" sldId="314"/>
            <ac:spMk id="4" creationId="{51E75A89-223B-C391-8173-2DCD1F72BAED}"/>
          </ac:spMkLst>
        </pc:spChg>
        <pc:spChg chg="mod">
          <ac:chgData name="Alisdair Cunningham" userId="67e8d9ba-4582-42f1-b26c-e866daa7f65b" providerId="ADAL" clId="{D13A8AB6-142C-47A0-B9CE-94E2672B5DEE}" dt="2024-01-07T22:57:43.486" v="4720"/>
          <ac:spMkLst>
            <pc:docMk/>
            <pc:sldMk cId="1541695041" sldId="314"/>
            <ac:spMk id="5" creationId="{D2D54484-8CEE-D063-40B3-6FDB609D0D75}"/>
          </ac:spMkLst>
        </pc:spChg>
      </pc:sldChg>
      <pc:sldChg chg="addSp delSp modSp add mod modAnim">
        <pc:chgData name="Alisdair Cunningham" userId="67e8d9ba-4582-42f1-b26c-e866daa7f65b" providerId="ADAL" clId="{D13A8AB6-142C-47A0-B9CE-94E2672B5DEE}" dt="2024-01-07T22:57:43.486" v="4720"/>
        <pc:sldMkLst>
          <pc:docMk/>
          <pc:sldMk cId="2815231862" sldId="315"/>
        </pc:sldMkLst>
        <pc:spChg chg="mod">
          <ac:chgData name="Alisdair Cunningham" userId="67e8d9ba-4582-42f1-b26c-e866daa7f65b" providerId="ADAL" clId="{D13A8AB6-142C-47A0-B9CE-94E2672B5DEE}" dt="2024-01-07T22:57:43.486" v="4720"/>
          <ac:spMkLst>
            <pc:docMk/>
            <pc:sldMk cId="2815231862" sldId="315"/>
            <ac:spMk id="5" creationId="{D2D54484-8CEE-D063-40B3-6FDB609D0D75}"/>
          </ac:spMkLst>
        </pc:spChg>
        <pc:spChg chg="del">
          <ac:chgData name="Alisdair Cunningham" userId="67e8d9ba-4582-42f1-b26c-e866daa7f65b" providerId="ADAL" clId="{D13A8AB6-142C-47A0-B9CE-94E2672B5DEE}" dt="2024-01-07T20:34:33.721" v="2202" actId="478"/>
          <ac:spMkLst>
            <pc:docMk/>
            <pc:sldMk cId="2815231862" sldId="315"/>
            <ac:spMk id="7" creationId="{19A2A33D-718B-BD9C-8287-20F11D6F4FC6}"/>
          </ac:spMkLst>
        </pc:spChg>
        <pc:picChg chg="add mod">
          <ac:chgData name="Alisdair Cunningham" userId="67e8d9ba-4582-42f1-b26c-e866daa7f65b" providerId="ADAL" clId="{D13A8AB6-142C-47A0-B9CE-94E2672B5DEE}" dt="2024-01-07T20:34:56.501" v="2207" actId="1076"/>
          <ac:picMkLst>
            <pc:docMk/>
            <pc:sldMk cId="2815231862" sldId="315"/>
            <ac:picMk id="3" creationId="{08C1A391-D179-FC79-E9A9-C16C6875EA41}"/>
          </ac:picMkLst>
        </pc:picChg>
      </pc:sldChg>
      <pc:sldChg chg="addSp delSp modSp add mod modAnim modNotesTx">
        <pc:chgData name="Alisdair Cunningham" userId="67e8d9ba-4582-42f1-b26c-e866daa7f65b" providerId="ADAL" clId="{D13A8AB6-142C-47A0-B9CE-94E2672B5DEE}" dt="2024-01-07T22:57:43.486" v="4720"/>
        <pc:sldMkLst>
          <pc:docMk/>
          <pc:sldMk cId="2290697904" sldId="316"/>
        </pc:sldMkLst>
        <pc:spChg chg="mod">
          <ac:chgData name="Alisdair Cunningham" userId="67e8d9ba-4582-42f1-b26c-e866daa7f65b" providerId="ADAL" clId="{D13A8AB6-142C-47A0-B9CE-94E2672B5DEE}" dt="2024-01-07T22:57:43.486" v="4720"/>
          <ac:spMkLst>
            <pc:docMk/>
            <pc:sldMk cId="2290697904" sldId="316"/>
            <ac:spMk id="5" creationId="{D2D54484-8CEE-D063-40B3-6FDB609D0D75}"/>
          </ac:spMkLst>
        </pc:spChg>
        <pc:spChg chg="mod">
          <ac:chgData name="Alisdair Cunningham" userId="67e8d9ba-4582-42f1-b26c-e866daa7f65b" providerId="ADAL" clId="{D13A8AB6-142C-47A0-B9CE-94E2672B5DEE}" dt="2024-01-06T21:03:41.219" v="1706" actId="20577"/>
          <ac:spMkLst>
            <pc:docMk/>
            <pc:sldMk cId="2290697904" sldId="316"/>
            <ac:spMk id="7" creationId="{19A2A33D-718B-BD9C-8287-20F11D6F4FC6}"/>
          </ac:spMkLst>
        </pc:spChg>
        <pc:spChg chg="mod">
          <ac:chgData name="Alisdair Cunningham" userId="67e8d9ba-4582-42f1-b26c-e866daa7f65b" providerId="ADAL" clId="{D13A8AB6-142C-47A0-B9CE-94E2672B5DEE}" dt="2024-01-05T16:41:06.109" v="1145" actId="20577"/>
          <ac:spMkLst>
            <pc:docMk/>
            <pc:sldMk cId="2290697904" sldId="316"/>
            <ac:spMk id="8" creationId="{C39BE701-A67E-5BFD-B044-ECF13A621788}"/>
          </ac:spMkLst>
        </pc:spChg>
        <pc:picChg chg="del">
          <ac:chgData name="Alisdair Cunningham" userId="67e8d9ba-4582-42f1-b26c-e866daa7f65b" providerId="ADAL" clId="{D13A8AB6-142C-47A0-B9CE-94E2672B5DEE}" dt="2024-01-05T16:41:07.615" v="1146" actId="478"/>
          <ac:picMkLst>
            <pc:docMk/>
            <pc:sldMk cId="2290697904" sldId="316"/>
            <ac:picMk id="3" creationId="{105DAC47-7605-6AE4-105D-BE4E26C54988}"/>
          </ac:picMkLst>
        </pc:picChg>
        <pc:picChg chg="add mod">
          <ac:chgData name="Alisdair Cunningham" userId="67e8d9ba-4582-42f1-b26c-e866daa7f65b" providerId="ADAL" clId="{D13A8AB6-142C-47A0-B9CE-94E2672B5DEE}" dt="2024-01-07T22:23:13.464" v="4140" actId="14100"/>
          <ac:picMkLst>
            <pc:docMk/>
            <pc:sldMk cId="2290697904" sldId="316"/>
            <ac:picMk id="6" creationId="{9932430D-CA15-5EC6-A834-F0100867AD2E}"/>
          </ac:picMkLst>
        </pc:picChg>
        <pc:picChg chg="del">
          <ac:chgData name="Alisdair Cunningham" userId="67e8d9ba-4582-42f1-b26c-e866daa7f65b" providerId="ADAL" clId="{D13A8AB6-142C-47A0-B9CE-94E2672B5DEE}" dt="2024-01-06T20:58:01.519" v="1669" actId="478"/>
          <ac:picMkLst>
            <pc:docMk/>
            <pc:sldMk cId="2290697904" sldId="316"/>
            <ac:picMk id="16" creationId="{749CF6B1-B058-3C64-1C5C-07F1D67F23A2}"/>
          </ac:picMkLst>
        </pc:picChg>
        <pc:picChg chg="add mod">
          <ac:chgData name="Alisdair Cunningham" userId="67e8d9ba-4582-42f1-b26c-e866daa7f65b" providerId="ADAL" clId="{D13A8AB6-142C-47A0-B9CE-94E2672B5DEE}" dt="2024-01-06T21:03:29.870" v="1702" actId="14100"/>
          <ac:picMkLst>
            <pc:docMk/>
            <pc:sldMk cId="2290697904" sldId="316"/>
            <ac:picMk id="1026" creationId="{C1E4C5BE-54E3-2014-AB67-E9A2134D1F08}"/>
          </ac:picMkLst>
        </pc:picChg>
        <pc:picChg chg="add mod">
          <ac:chgData name="Alisdair Cunningham" userId="67e8d9ba-4582-42f1-b26c-e866daa7f65b" providerId="ADAL" clId="{D13A8AB6-142C-47A0-B9CE-94E2672B5DEE}" dt="2024-01-06T21:03:38.576" v="1705" actId="14100"/>
          <ac:picMkLst>
            <pc:docMk/>
            <pc:sldMk cId="2290697904" sldId="316"/>
            <ac:picMk id="1028" creationId="{63A37BB8-C28B-0A98-4718-DFEDDE9FA311}"/>
          </ac:picMkLst>
        </pc:picChg>
      </pc:sldChg>
      <pc:sldChg chg="addSp delSp modSp add mod delAnim modAnim modNotesTx">
        <pc:chgData name="Alisdair Cunningham" userId="67e8d9ba-4582-42f1-b26c-e866daa7f65b" providerId="ADAL" clId="{D13A8AB6-142C-47A0-B9CE-94E2672B5DEE}" dt="2024-01-07T22:57:43.486" v="4720"/>
        <pc:sldMkLst>
          <pc:docMk/>
          <pc:sldMk cId="3216283057" sldId="317"/>
        </pc:sldMkLst>
        <pc:spChg chg="mod">
          <ac:chgData name="Alisdair Cunningham" userId="67e8d9ba-4582-42f1-b26c-e866daa7f65b" providerId="ADAL" clId="{D13A8AB6-142C-47A0-B9CE-94E2672B5DEE}" dt="2024-01-07T22:57:43.486" v="4720"/>
          <ac:spMkLst>
            <pc:docMk/>
            <pc:sldMk cId="3216283057" sldId="317"/>
            <ac:spMk id="5" creationId="{D2D54484-8CEE-D063-40B3-6FDB609D0D75}"/>
          </ac:spMkLst>
        </pc:spChg>
        <pc:spChg chg="mod">
          <ac:chgData name="Alisdair Cunningham" userId="67e8d9ba-4582-42f1-b26c-e866daa7f65b" providerId="ADAL" clId="{D13A8AB6-142C-47A0-B9CE-94E2672B5DEE}" dt="2024-01-07T20:42:04.840" v="2610" actId="1076"/>
          <ac:spMkLst>
            <pc:docMk/>
            <pc:sldMk cId="3216283057" sldId="317"/>
            <ac:spMk id="7" creationId="{19A2A33D-718B-BD9C-8287-20F11D6F4FC6}"/>
          </ac:spMkLst>
        </pc:spChg>
        <pc:spChg chg="add mod">
          <ac:chgData name="Alisdair Cunningham" userId="67e8d9ba-4582-42f1-b26c-e866daa7f65b" providerId="ADAL" clId="{D13A8AB6-142C-47A0-B9CE-94E2672B5DEE}" dt="2024-01-07T21:13:09.314" v="2673" actId="20577"/>
          <ac:spMkLst>
            <pc:docMk/>
            <pc:sldMk cId="3216283057" sldId="317"/>
            <ac:spMk id="10" creationId="{C6A14025-8FDF-271A-974F-544B1CBD7E09}"/>
          </ac:spMkLst>
        </pc:spChg>
        <pc:spChg chg="add mod">
          <ac:chgData name="Alisdair Cunningham" userId="67e8d9ba-4582-42f1-b26c-e866daa7f65b" providerId="ADAL" clId="{D13A8AB6-142C-47A0-B9CE-94E2672B5DEE}" dt="2024-01-07T21:12:13.937" v="2656" actId="1076"/>
          <ac:spMkLst>
            <pc:docMk/>
            <pc:sldMk cId="3216283057" sldId="317"/>
            <ac:spMk id="12" creationId="{B8D5C4D8-E612-5DD9-88BF-85F0D2417E8E}"/>
          </ac:spMkLst>
        </pc:spChg>
        <pc:picChg chg="add mod">
          <ac:chgData name="Alisdair Cunningham" userId="67e8d9ba-4582-42f1-b26c-e866daa7f65b" providerId="ADAL" clId="{D13A8AB6-142C-47A0-B9CE-94E2672B5DEE}" dt="2024-01-07T21:12:09.337" v="2655" actId="1076"/>
          <ac:picMkLst>
            <pc:docMk/>
            <pc:sldMk cId="3216283057" sldId="317"/>
            <ac:picMk id="3" creationId="{5031AEB6-F40A-CE1C-4833-0D333CDF81F1}"/>
          </ac:picMkLst>
        </pc:picChg>
        <pc:picChg chg="del">
          <ac:chgData name="Alisdair Cunningham" userId="67e8d9ba-4582-42f1-b26c-e866daa7f65b" providerId="ADAL" clId="{D13A8AB6-142C-47A0-B9CE-94E2672B5DEE}" dt="2024-01-06T21:14:25.353" v="1708" actId="478"/>
          <ac:picMkLst>
            <pc:docMk/>
            <pc:sldMk cId="3216283057" sldId="317"/>
            <ac:picMk id="6" creationId="{9932430D-CA15-5EC6-A834-F0100867AD2E}"/>
          </ac:picMkLst>
        </pc:picChg>
        <pc:picChg chg="del">
          <ac:chgData name="Alisdair Cunningham" userId="67e8d9ba-4582-42f1-b26c-e866daa7f65b" providerId="ADAL" clId="{D13A8AB6-142C-47A0-B9CE-94E2672B5DEE}" dt="2024-01-06T21:14:38.704" v="1710" actId="478"/>
          <ac:picMkLst>
            <pc:docMk/>
            <pc:sldMk cId="3216283057" sldId="317"/>
            <ac:picMk id="1026" creationId="{C1E4C5BE-54E3-2014-AB67-E9A2134D1F08}"/>
          </ac:picMkLst>
        </pc:picChg>
        <pc:picChg chg="del">
          <ac:chgData name="Alisdair Cunningham" userId="67e8d9ba-4582-42f1-b26c-e866daa7f65b" providerId="ADAL" clId="{D13A8AB6-142C-47A0-B9CE-94E2672B5DEE}" dt="2024-01-06T21:14:37.235" v="1709" actId="478"/>
          <ac:picMkLst>
            <pc:docMk/>
            <pc:sldMk cId="3216283057" sldId="317"/>
            <ac:picMk id="1028" creationId="{63A37BB8-C28B-0A98-4718-DFEDDE9FA311}"/>
          </ac:picMkLst>
        </pc:picChg>
      </pc:sldChg>
      <pc:sldChg chg="addSp delSp modSp add mod delAnim modNotesTx">
        <pc:chgData name="Alisdair Cunningham" userId="67e8d9ba-4582-42f1-b26c-e866daa7f65b" providerId="ADAL" clId="{D13A8AB6-142C-47A0-B9CE-94E2672B5DEE}" dt="2024-01-08T14:26:19.264" v="5357" actId="255"/>
        <pc:sldMkLst>
          <pc:docMk/>
          <pc:sldMk cId="2146377571" sldId="318"/>
        </pc:sldMkLst>
        <pc:spChg chg="mod">
          <ac:chgData name="Alisdair Cunningham" userId="67e8d9ba-4582-42f1-b26c-e866daa7f65b" providerId="ADAL" clId="{D13A8AB6-142C-47A0-B9CE-94E2672B5DEE}" dt="2024-01-07T22:57:43.486" v="4720"/>
          <ac:spMkLst>
            <pc:docMk/>
            <pc:sldMk cId="2146377571" sldId="318"/>
            <ac:spMk id="5" creationId="{D2D54484-8CEE-D063-40B3-6FDB609D0D75}"/>
          </ac:spMkLst>
        </pc:spChg>
        <pc:spChg chg="del">
          <ac:chgData name="Alisdair Cunningham" userId="67e8d9ba-4582-42f1-b26c-e866daa7f65b" providerId="ADAL" clId="{D13A8AB6-142C-47A0-B9CE-94E2672B5DEE}" dt="2024-01-07T21:13:40.689" v="2676" actId="478"/>
          <ac:spMkLst>
            <pc:docMk/>
            <pc:sldMk cId="2146377571" sldId="318"/>
            <ac:spMk id="7" creationId="{19A2A33D-718B-BD9C-8287-20F11D6F4FC6}"/>
          </ac:spMkLst>
        </pc:spChg>
        <pc:spChg chg="add mod">
          <ac:chgData name="Alisdair Cunningham" userId="67e8d9ba-4582-42f1-b26c-e866daa7f65b" providerId="ADAL" clId="{D13A8AB6-142C-47A0-B9CE-94E2672B5DEE}" dt="2024-01-08T14:26:19.264" v="5357" actId="255"/>
          <ac:spMkLst>
            <pc:docMk/>
            <pc:sldMk cId="2146377571" sldId="318"/>
            <ac:spMk id="7" creationId="{2F1E1B8F-101C-4AC2-E00F-DA6597BF7F20}"/>
          </ac:spMkLst>
        </pc:spChg>
        <pc:spChg chg="mod">
          <ac:chgData name="Alisdair Cunningham" userId="67e8d9ba-4582-42f1-b26c-e866daa7f65b" providerId="ADAL" clId="{D13A8AB6-142C-47A0-B9CE-94E2672B5DEE}" dt="2024-01-07T21:37:13.751" v="3004"/>
          <ac:spMkLst>
            <pc:docMk/>
            <pc:sldMk cId="2146377571" sldId="318"/>
            <ac:spMk id="8" creationId="{C39BE701-A67E-5BFD-B044-ECF13A621788}"/>
          </ac:spMkLst>
        </pc:spChg>
        <pc:spChg chg="mod">
          <ac:chgData name="Alisdair Cunningham" userId="67e8d9ba-4582-42f1-b26c-e866daa7f65b" providerId="ADAL" clId="{D13A8AB6-142C-47A0-B9CE-94E2672B5DEE}" dt="2024-01-08T14:26:04.943" v="5351" actId="5793"/>
          <ac:spMkLst>
            <pc:docMk/>
            <pc:sldMk cId="2146377571" sldId="318"/>
            <ac:spMk id="10" creationId="{C6A14025-8FDF-271A-974F-544B1CBD7E09}"/>
          </ac:spMkLst>
        </pc:spChg>
        <pc:spChg chg="del">
          <ac:chgData name="Alisdair Cunningham" userId="67e8d9ba-4582-42f1-b26c-e866daa7f65b" providerId="ADAL" clId="{D13A8AB6-142C-47A0-B9CE-94E2672B5DEE}" dt="2024-01-07T21:13:37.377" v="2675" actId="478"/>
          <ac:spMkLst>
            <pc:docMk/>
            <pc:sldMk cId="2146377571" sldId="318"/>
            <ac:spMk id="12" creationId="{B8D5C4D8-E612-5DD9-88BF-85F0D2417E8E}"/>
          </ac:spMkLst>
        </pc:spChg>
        <pc:picChg chg="del">
          <ac:chgData name="Alisdair Cunningham" userId="67e8d9ba-4582-42f1-b26c-e866daa7f65b" providerId="ADAL" clId="{D13A8AB6-142C-47A0-B9CE-94E2672B5DEE}" dt="2024-01-07T21:13:37.377" v="2675" actId="478"/>
          <ac:picMkLst>
            <pc:docMk/>
            <pc:sldMk cId="2146377571" sldId="318"/>
            <ac:picMk id="3" creationId="{5031AEB6-F40A-CE1C-4833-0D333CDF81F1}"/>
          </ac:picMkLst>
        </pc:picChg>
        <pc:picChg chg="add mod">
          <ac:chgData name="Alisdair Cunningham" userId="67e8d9ba-4582-42f1-b26c-e866daa7f65b" providerId="ADAL" clId="{D13A8AB6-142C-47A0-B9CE-94E2672B5DEE}" dt="2024-01-07T22:49:42.094" v="4569"/>
          <ac:picMkLst>
            <pc:docMk/>
            <pc:sldMk cId="2146377571" sldId="318"/>
            <ac:picMk id="6" creationId="{594F50D7-75F5-F3F1-604D-AEC72E96F64E}"/>
          </ac:picMkLst>
        </pc:picChg>
        <pc:picChg chg="add mod">
          <ac:chgData name="Alisdair Cunningham" userId="67e8d9ba-4582-42f1-b26c-e866daa7f65b" providerId="ADAL" clId="{D13A8AB6-142C-47A0-B9CE-94E2672B5DEE}" dt="2024-01-08T14:24:54.184" v="5133" actId="1076"/>
          <ac:picMkLst>
            <pc:docMk/>
            <pc:sldMk cId="2146377571" sldId="318"/>
            <ac:picMk id="9" creationId="{DDA889C4-4BE0-5B0F-B969-658355CB53E5}"/>
          </ac:picMkLst>
        </pc:picChg>
      </pc:sldChg>
      <pc:sldChg chg="addSp delSp modSp add mod">
        <pc:chgData name="Alisdair Cunningham" userId="67e8d9ba-4582-42f1-b26c-e866daa7f65b" providerId="ADAL" clId="{D13A8AB6-142C-47A0-B9CE-94E2672B5DEE}" dt="2024-01-08T14:21:10.842" v="5132" actId="14100"/>
        <pc:sldMkLst>
          <pc:docMk/>
          <pc:sldMk cId="1036035301" sldId="319"/>
        </pc:sldMkLst>
        <pc:spChg chg="add mod">
          <ac:chgData name="Alisdair Cunningham" userId="67e8d9ba-4582-42f1-b26c-e866daa7f65b" providerId="ADAL" clId="{D13A8AB6-142C-47A0-B9CE-94E2672B5DEE}" dt="2024-01-08T14:21:10.842" v="5132" actId="14100"/>
          <ac:spMkLst>
            <pc:docMk/>
            <pc:sldMk cId="1036035301" sldId="319"/>
            <ac:spMk id="4" creationId="{98B72430-F3CA-B166-A9FF-72D634E6AE7C}"/>
          </ac:spMkLst>
        </pc:spChg>
        <pc:spChg chg="mod">
          <ac:chgData name="Alisdair Cunningham" userId="67e8d9ba-4582-42f1-b26c-e866daa7f65b" providerId="ADAL" clId="{D13A8AB6-142C-47A0-B9CE-94E2672B5DEE}" dt="2024-01-07T22:57:43.486" v="4720"/>
          <ac:spMkLst>
            <pc:docMk/>
            <pc:sldMk cId="1036035301" sldId="319"/>
            <ac:spMk id="5" creationId="{D2D54484-8CEE-D063-40B3-6FDB609D0D75}"/>
          </ac:spMkLst>
        </pc:spChg>
        <pc:spChg chg="mod">
          <ac:chgData name="Alisdair Cunningham" userId="67e8d9ba-4582-42f1-b26c-e866daa7f65b" providerId="ADAL" clId="{D13A8AB6-142C-47A0-B9CE-94E2672B5DEE}" dt="2024-01-07T21:31:29.073" v="2899" actId="20577"/>
          <ac:spMkLst>
            <pc:docMk/>
            <pc:sldMk cId="1036035301" sldId="319"/>
            <ac:spMk id="8" creationId="{C39BE701-A67E-5BFD-B044-ECF13A621788}"/>
          </ac:spMkLst>
        </pc:spChg>
        <pc:spChg chg="del">
          <ac:chgData name="Alisdair Cunningham" userId="67e8d9ba-4582-42f1-b26c-e866daa7f65b" providerId="ADAL" clId="{D13A8AB6-142C-47A0-B9CE-94E2672B5DEE}" dt="2024-01-07T21:31:31.921" v="2900" actId="478"/>
          <ac:spMkLst>
            <pc:docMk/>
            <pc:sldMk cId="1036035301" sldId="319"/>
            <ac:spMk id="12" creationId="{38C4A143-C346-A5D7-3DFF-2CAF7FBCDBED}"/>
          </ac:spMkLst>
        </pc:spChg>
        <pc:picChg chg="add mod">
          <ac:chgData name="Alisdair Cunningham" userId="67e8d9ba-4582-42f1-b26c-e866daa7f65b" providerId="ADAL" clId="{D13A8AB6-142C-47A0-B9CE-94E2672B5DEE}" dt="2024-01-07T22:48:35.257" v="4499"/>
          <ac:picMkLst>
            <pc:docMk/>
            <pc:sldMk cId="1036035301" sldId="319"/>
            <ac:picMk id="6" creationId="{A6317F73-10A4-D5ED-CB9C-857050C29F7E}"/>
          </ac:picMkLst>
        </pc:picChg>
        <pc:picChg chg="del">
          <ac:chgData name="Alisdair Cunningham" userId="67e8d9ba-4582-42f1-b26c-e866daa7f65b" providerId="ADAL" clId="{D13A8AB6-142C-47A0-B9CE-94E2672B5DEE}" dt="2024-01-07T22:48:35.018" v="4498" actId="478"/>
          <ac:picMkLst>
            <pc:docMk/>
            <pc:sldMk cId="1036035301" sldId="319"/>
            <ac:picMk id="11" creationId="{CDC57D8D-8F2C-3ECC-54B1-1401800DD892}"/>
          </ac:picMkLst>
        </pc:picChg>
      </pc:sldChg>
      <pc:sldChg chg="addSp delSp modSp add mod modNotesTx">
        <pc:chgData name="Alisdair Cunningham" userId="67e8d9ba-4582-42f1-b26c-e866daa7f65b" providerId="ADAL" clId="{D13A8AB6-142C-47A0-B9CE-94E2672B5DEE}" dt="2024-01-08T14:30:44.995" v="5364" actId="1076"/>
        <pc:sldMkLst>
          <pc:docMk/>
          <pc:sldMk cId="1903058610" sldId="320"/>
        </pc:sldMkLst>
        <pc:spChg chg="mod">
          <ac:chgData name="Alisdair Cunningham" userId="67e8d9ba-4582-42f1-b26c-e866daa7f65b" providerId="ADAL" clId="{D13A8AB6-142C-47A0-B9CE-94E2672B5DEE}" dt="2024-01-07T22:57:43.486" v="4720"/>
          <ac:spMkLst>
            <pc:docMk/>
            <pc:sldMk cId="1903058610" sldId="320"/>
            <ac:spMk id="5" creationId="{D2D54484-8CEE-D063-40B3-6FDB609D0D75}"/>
          </ac:spMkLst>
        </pc:spChg>
        <pc:spChg chg="mod">
          <ac:chgData name="Alisdair Cunningham" userId="67e8d9ba-4582-42f1-b26c-e866daa7f65b" providerId="ADAL" clId="{D13A8AB6-142C-47A0-B9CE-94E2672B5DEE}" dt="2024-01-07T22:53:19.692" v="4642" actId="1076"/>
          <ac:spMkLst>
            <pc:docMk/>
            <pc:sldMk cId="1903058610" sldId="320"/>
            <ac:spMk id="7" creationId="{19A2A33D-718B-BD9C-8287-20F11D6F4FC6}"/>
          </ac:spMkLst>
        </pc:spChg>
        <pc:spChg chg="mod">
          <ac:chgData name="Alisdair Cunningham" userId="67e8d9ba-4582-42f1-b26c-e866daa7f65b" providerId="ADAL" clId="{D13A8AB6-142C-47A0-B9CE-94E2672B5DEE}" dt="2024-01-07T22:56:07.021" v="4686" actId="20577"/>
          <ac:spMkLst>
            <pc:docMk/>
            <pc:sldMk cId="1903058610" sldId="320"/>
            <ac:spMk id="8" creationId="{C39BE701-A67E-5BFD-B044-ECF13A621788}"/>
          </ac:spMkLst>
        </pc:spChg>
        <pc:spChg chg="mod">
          <ac:chgData name="Alisdair Cunningham" userId="67e8d9ba-4582-42f1-b26c-e866daa7f65b" providerId="ADAL" clId="{D13A8AB6-142C-47A0-B9CE-94E2672B5DEE}" dt="2024-01-08T14:30:36.572" v="5360" actId="14100"/>
          <ac:spMkLst>
            <pc:docMk/>
            <pc:sldMk cId="1903058610" sldId="320"/>
            <ac:spMk id="9" creationId="{957746DD-6ED8-DACA-E659-CB62F9EBB2A7}"/>
          </ac:spMkLst>
        </pc:spChg>
        <pc:picChg chg="del mod">
          <ac:chgData name="Alisdair Cunningham" userId="67e8d9ba-4582-42f1-b26c-e866daa7f65b" providerId="ADAL" clId="{D13A8AB6-142C-47A0-B9CE-94E2672B5DEE}" dt="2024-01-07T22:19:56.570" v="4039" actId="478"/>
          <ac:picMkLst>
            <pc:docMk/>
            <pc:sldMk cId="1903058610" sldId="320"/>
            <ac:picMk id="3" creationId="{105DAC47-7605-6AE4-105D-BE4E26C54988}"/>
          </ac:picMkLst>
        </pc:picChg>
        <pc:picChg chg="add mod">
          <ac:chgData name="Alisdair Cunningham" userId="67e8d9ba-4582-42f1-b26c-e866daa7f65b" providerId="ADAL" clId="{D13A8AB6-142C-47A0-B9CE-94E2672B5DEE}" dt="2024-01-08T14:30:44.995" v="5364" actId="1076"/>
          <ac:picMkLst>
            <pc:docMk/>
            <pc:sldMk cId="1903058610" sldId="320"/>
            <ac:picMk id="3" creationId="{8DD4FD5F-0B29-4DE7-4F3C-E77A547EBEED}"/>
          </ac:picMkLst>
        </pc:picChg>
        <pc:picChg chg="add mod">
          <ac:chgData name="Alisdair Cunningham" userId="67e8d9ba-4582-42f1-b26c-e866daa7f65b" providerId="ADAL" clId="{D13A8AB6-142C-47A0-B9CE-94E2672B5DEE}" dt="2024-01-07T22:19:54.624" v="4038"/>
          <ac:picMkLst>
            <pc:docMk/>
            <pc:sldMk cId="1903058610" sldId="320"/>
            <ac:picMk id="6" creationId="{C8A63FD7-427F-5D39-A04E-D02DF3AFE1C2}"/>
          </ac:picMkLst>
        </pc:picChg>
      </pc:sldChg>
      <pc:sldChg chg="delSp modSp add mod">
        <pc:chgData name="Alisdair Cunningham" userId="67e8d9ba-4582-42f1-b26c-e866daa7f65b" providerId="ADAL" clId="{D13A8AB6-142C-47A0-B9CE-94E2672B5DEE}" dt="2024-01-07T22:57:43.486" v="4720"/>
        <pc:sldMkLst>
          <pc:docMk/>
          <pc:sldMk cId="3352740527" sldId="321"/>
        </pc:sldMkLst>
        <pc:spChg chg="mod">
          <ac:chgData name="Alisdair Cunningham" userId="67e8d9ba-4582-42f1-b26c-e866daa7f65b" providerId="ADAL" clId="{D13A8AB6-142C-47A0-B9CE-94E2672B5DEE}" dt="2024-01-07T22:57:43.486" v="4720"/>
          <ac:spMkLst>
            <pc:docMk/>
            <pc:sldMk cId="3352740527" sldId="321"/>
            <ac:spMk id="5" creationId="{D2D54484-8CEE-D063-40B3-6FDB609D0D75}"/>
          </ac:spMkLst>
        </pc:spChg>
        <pc:spChg chg="del">
          <ac:chgData name="Alisdair Cunningham" userId="67e8d9ba-4582-42f1-b26c-e866daa7f65b" providerId="ADAL" clId="{D13A8AB6-142C-47A0-B9CE-94E2672B5DEE}" dt="2024-01-07T22:27:14.494" v="4144" actId="478"/>
          <ac:spMkLst>
            <pc:docMk/>
            <pc:sldMk cId="3352740527" sldId="321"/>
            <ac:spMk id="7" creationId="{19A2A33D-718B-BD9C-8287-20F11D6F4FC6}"/>
          </ac:spMkLst>
        </pc:spChg>
        <pc:spChg chg="mod">
          <ac:chgData name="Alisdair Cunningham" userId="67e8d9ba-4582-42f1-b26c-e866daa7f65b" providerId="ADAL" clId="{D13A8AB6-142C-47A0-B9CE-94E2672B5DEE}" dt="2024-01-07T22:56:15.059" v="4692" actId="20577"/>
          <ac:spMkLst>
            <pc:docMk/>
            <pc:sldMk cId="3352740527" sldId="321"/>
            <ac:spMk id="8" creationId="{C39BE701-A67E-5BFD-B044-ECF13A621788}"/>
          </ac:spMkLst>
        </pc:spChg>
        <pc:spChg chg="mod">
          <ac:chgData name="Alisdair Cunningham" userId="67e8d9ba-4582-42f1-b26c-e866daa7f65b" providerId="ADAL" clId="{D13A8AB6-142C-47A0-B9CE-94E2672B5DEE}" dt="2024-01-07T22:50:02.501" v="4574" actId="1076"/>
          <ac:spMkLst>
            <pc:docMk/>
            <pc:sldMk cId="3352740527" sldId="321"/>
            <ac:spMk id="9" creationId="{957746DD-6ED8-DACA-E659-CB62F9EBB2A7}"/>
          </ac:spMkLst>
        </pc:spChg>
        <pc:picChg chg="del">
          <ac:chgData name="Alisdair Cunningham" userId="67e8d9ba-4582-42f1-b26c-e866daa7f65b" providerId="ADAL" clId="{D13A8AB6-142C-47A0-B9CE-94E2672B5DEE}" dt="2024-01-07T22:27:11.307" v="4143" actId="478"/>
          <ac:picMkLst>
            <pc:docMk/>
            <pc:sldMk cId="3352740527" sldId="321"/>
            <ac:picMk id="3" creationId="{105DAC47-7605-6AE4-105D-BE4E26C54988}"/>
          </ac:picMkLst>
        </pc:picChg>
      </pc:sldChg>
      <pc:sldChg chg="addSp delSp modSp add mod">
        <pc:chgData name="Alisdair Cunningham" userId="67e8d9ba-4582-42f1-b26c-e866daa7f65b" providerId="ADAL" clId="{D13A8AB6-142C-47A0-B9CE-94E2672B5DEE}" dt="2024-01-07T22:57:43.486" v="4720"/>
        <pc:sldMkLst>
          <pc:docMk/>
          <pc:sldMk cId="3166307609" sldId="322"/>
        </pc:sldMkLst>
        <pc:spChg chg="mod">
          <ac:chgData name="Alisdair Cunningham" userId="67e8d9ba-4582-42f1-b26c-e866daa7f65b" providerId="ADAL" clId="{D13A8AB6-142C-47A0-B9CE-94E2672B5DEE}" dt="2024-01-07T22:57:43.486" v="4720"/>
          <ac:spMkLst>
            <pc:docMk/>
            <pc:sldMk cId="3166307609" sldId="322"/>
            <ac:spMk id="5" creationId="{D2D54484-8CEE-D063-40B3-6FDB609D0D75}"/>
          </ac:spMkLst>
        </pc:spChg>
        <pc:spChg chg="del mod">
          <ac:chgData name="Alisdair Cunningham" userId="67e8d9ba-4582-42f1-b26c-e866daa7f65b" providerId="ADAL" clId="{D13A8AB6-142C-47A0-B9CE-94E2672B5DEE}" dt="2024-01-07T22:33:29.003" v="4423" actId="478"/>
          <ac:spMkLst>
            <pc:docMk/>
            <pc:sldMk cId="3166307609" sldId="322"/>
            <ac:spMk id="7" creationId="{19A2A33D-718B-BD9C-8287-20F11D6F4FC6}"/>
          </ac:spMkLst>
        </pc:spChg>
        <pc:spChg chg="mod">
          <ac:chgData name="Alisdair Cunningham" userId="67e8d9ba-4582-42f1-b26c-e866daa7f65b" providerId="ADAL" clId="{D13A8AB6-142C-47A0-B9CE-94E2672B5DEE}" dt="2024-01-07T22:38:17.521" v="4463" actId="20577"/>
          <ac:spMkLst>
            <pc:docMk/>
            <pc:sldMk cId="3166307609" sldId="322"/>
            <ac:spMk id="8" creationId="{C39BE701-A67E-5BFD-B044-ECF13A621788}"/>
          </ac:spMkLst>
        </pc:spChg>
        <pc:spChg chg="mod">
          <ac:chgData name="Alisdair Cunningham" userId="67e8d9ba-4582-42f1-b26c-e866daa7f65b" providerId="ADAL" clId="{D13A8AB6-142C-47A0-B9CE-94E2672B5DEE}" dt="2024-01-07T22:53:54.655" v="4645" actId="14100"/>
          <ac:spMkLst>
            <pc:docMk/>
            <pc:sldMk cId="3166307609" sldId="322"/>
            <ac:spMk id="9" creationId="{957746DD-6ED8-DACA-E659-CB62F9EBB2A7}"/>
          </ac:spMkLst>
        </pc:spChg>
        <pc:picChg chg="del">
          <ac:chgData name="Alisdair Cunningham" userId="67e8d9ba-4582-42f1-b26c-e866daa7f65b" providerId="ADAL" clId="{D13A8AB6-142C-47A0-B9CE-94E2672B5DEE}" dt="2024-01-07T22:33:31.046" v="4424" actId="478"/>
          <ac:picMkLst>
            <pc:docMk/>
            <pc:sldMk cId="3166307609" sldId="322"/>
            <ac:picMk id="6" creationId="{C8A63FD7-427F-5D39-A04E-D02DF3AFE1C2}"/>
          </ac:picMkLst>
        </pc:picChg>
        <pc:picChg chg="add mod">
          <ac:chgData name="Alisdair Cunningham" userId="67e8d9ba-4582-42f1-b26c-e866daa7f65b" providerId="ADAL" clId="{D13A8AB6-142C-47A0-B9CE-94E2672B5DEE}" dt="2024-01-07T22:54:04.885" v="4648" actId="14100"/>
          <ac:picMkLst>
            <pc:docMk/>
            <pc:sldMk cId="3166307609" sldId="322"/>
            <ac:picMk id="2050" creationId="{D7C7C2F9-05B3-2533-8D94-57EE32DDEC73}"/>
          </ac:picMkLst>
        </pc:picChg>
        <pc:picChg chg="add mod">
          <ac:chgData name="Alisdair Cunningham" userId="67e8d9ba-4582-42f1-b26c-e866daa7f65b" providerId="ADAL" clId="{D13A8AB6-142C-47A0-B9CE-94E2672B5DEE}" dt="2024-01-07T22:53:58.215" v="4646" actId="14100"/>
          <ac:picMkLst>
            <pc:docMk/>
            <pc:sldMk cId="3166307609" sldId="322"/>
            <ac:picMk id="2052" creationId="{03A32BB6-76B0-4DF7-D6A2-D3C9C7FB1605}"/>
          </ac:picMkLst>
        </pc:picChg>
        <pc:picChg chg="add mod">
          <ac:chgData name="Alisdair Cunningham" userId="67e8d9ba-4582-42f1-b26c-e866daa7f65b" providerId="ADAL" clId="{D13A8AB6-142C-47A0-B9CE-94E2672B5DEE}" dt="2024-01-07T22:54:06.281" v="4649" actId="1076"/>
          <ac:picMkLst>
            <pc:docMk/>
            <pc:sldMk cId="3166307609" sldId="322"/>
            <ac:picMk id="2054" creationId="{E9383586-A267-2A30-3BBC-6D9BDBAE773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19/12/2024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1075190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latin typeface="Arial" panose="020B0604020202020204" pitchFamily="34" charset="0"/>
              </a:rPr>
              <a:t>Shao, S., Liu, L. and Tian, Z., 2021. Does the environmental inequality matter? A literature review. </a:t>
            </a:r>
            <a:r>
              <a:rPr lang="en-GB" b="0" i="1" dirty="0">
                <a:solidFill>
                  <a:srgbClr val="222222"/>
                </a:solidFill>
                <a:effectLst/>
                <a:latin typeface="Arial" panose="020B0604020202020204" pitchFamily="34" charset="0"/>
              </a:rPr>
              <a:t>Environmental Geochemistry and Health</a:t>
            </a:r>
            <a:r>
              <a:rPr lang="en-GB" b="0" i="0" dirty="0">
                <a:solidFill>
                  <a:srgbClr val="222222"/>
                </a:solidFill>
                <a:effectLst/>
                <a:latin typeface="Arial" panose="020B0604020202020204" pitchFamily="34" charset="0"/>
              </a:rPr>
              <a:t>, pp.1-24.</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9045176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41446326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39994744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2990490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33178725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Shao, S., Liu, L. and Tian, Z., 2021. Does the environmental inequality matter? A literature review. </a:t>
            </a:r>
            <a:r>
              <a:rPr lang="en-GB" b="0" i="1" dirty="0">
                <a:solidFill>
                  <a:srgbClr val="222222"/>
                </a:solidFill>
                <a:effectLst/>
                <a:latin typeface="Arial" panose="020B0604020202020204" pitchFamily="34" charset="0"/>
              </a:rPr>
              <a:t>Environmental Geochemistry and Health</a:t>
            </a:r>
            <a:r>
              <a:rPr lang="en-GB" b="0" i="0" dirty="0">
                <a:solidFill>
                  <a:srgbClr val="222222"/>
                </a:solidFill>
                <a:effectLst/>
                <a:latin typeface="Arial" panose="020B0604020202020204" pitchFamily="34" charset="0"/>
              </a:rPr>
              <a:t>, pp.1-24.</a:t>
            </a:r>
          </a:p>
          <a:p>
            <a:endParaRPr lang="en-GB"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Maantay</a:t>
            </a:r>
            <a:r>
              <a:rPr lang="en-GB" b="0" i="0" dirty="0">
                <a:solidFill>
                  <a:srgbClr val="222222"/>
                </a:solidFill>
                <a:effectLst/>
                <a:latin typeface="Arial" panose="020B0604020202020204" pitchFamily="34" charset="0"/>
              </a:rPr>
              <a:t>, J., 2002. Mapping environmental injustices: pitfalls and potential of geographic information systems in assessing environmental health and equity. </a:t>
            </a:r>
            <a:r>
              <a:rPr lang="en-GB" b="0" i="1" dirty="0">
                <a:solidFill>
                  <a:srgbClr val="222222"/>
                </a:solidFill>
                <a:effectLst/>
                <a:latin typeface="Arial" panose="020B0604020202020204" pitchFamily="34" charset="0"/>
              </a:rPr>
              <a:t>Environmental health perspectives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110</a:t>
            </a:r>
            <a:r>
              <a:rPr lang="en-GB" b="0" i="0" dirty="0">
                <a:solidFill>
                  <a:srgbClr val="222222"/>
                </a:solidFill>
                <a:effectLst/>
                <a:latin typeface="Arial" panose="020B0604020202020204" pitchFamily="34" charset="0"/>
              </a:rPr>
              <a:t>(</a:t>
            </a:r>
            <a:r>
              <a:rPr lang="en-GB" b="0" i="0" dirty="0" err="1">
                <a:solidFill>
                  <a:srgbClr val="222222"/>
                </a:solidFill>
                <a:effectLst/>
                <a:latin typeface="Arial" panose="020B0604020202020204" pitchFamily="34" charset="0"/>
              </a:rPr>
              <a:t>suppl</a:t>
            </a:r>
            <a:r>
              <a:rPr lang="en-GB" b="0" i="0" dirty="0">
                <a:solidFill>
                  <a:srgbClr val="222222"/>
                </a:solidFill>
                <a:effectLst/>
                <a:latin typeface="Arial" panose="020B0604020202020204" pitchFamily="34" charset="0"/>
              </a:rPr>
              <a:t> 2), pp.161-171.</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Sheppard, E., Leitner, H., McMaster, R.B. and Tian, H., 1999. GIS-based measures of environmental equity: exploring their sensitivity and significance. </a:t>
            </a:r>
            <a:r>
              <a:rPr lang="en-GB" b="0" i="1" dirty="0">
                <a:solidFill>
                  <a:srgbClr val="222222"/>
                </a:solidFill>
                <a:effectLst/>
                <a:latin typeface="Arial" panose="020B0604020202020204" pitchFamily="34" charset="0"/>
              </a:rPr>
              <a:t>Journal of Exposure Analysis &amp; Environmental Epidemiology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9</a:t>
            </a:r>
            <a:r>
              <a:rPr lang="en-GB" b="0" i="0" dirty="0">
                <a:solidFill>
                  <a:srgbClr val="222222"/>
                </a:solidFill>
                <a:effectLst/>
                <a:latin typeface="Arial" panose="020B0604020202020204" pitchFamily="34" charset="0"/>
              </a:rPr>
              <a:t>(1).</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4323635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Shao, S., Liu, L. and Tian, Z., 2021. Does the environmental inequality matter? A literature review. </a:t>
            </a:r>
            <a:r>
              <a:rPr lang="en-GB" b="0" i="1" dirty="0">
                <a:solidFill>
                  <a:srgbClr val="222222"/>
                </a:solidFill>
                <a:effectLst/>
                <a:latin typeface="Arial" panose="020B0604020202020204" pitchFamily="34" charset="0"/>
              </a:rPr>
              <a:t>Environmental Geochemistry and Health</a:t>
            </a:r>
            <a:r>
              <a:rPr lang="en-GB" b="0" i="0" dirty="0">
                <a:solidFill>
                  <a:srgbClr val="222222"/>
                </a:solidFill>
                <a:effectLst/>
                <a:latin typeface="Arial" panose="020B0604020202020204" pitchFamily="34" charset="0"/>
              </a:rPr>
              <a:t>, pp.1-24.</a:t>
            </a:r>
          </a:p>
          <a:p>
            <a:endParaRPr lang="en-GB"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Maantay</a:t>
            </a:r>
            <a:r>
              <a:rPr lang="en-GB" b="0" i="0" dirty="0">
                <a:solidFill>
                  <a:srgbClr val="222222"/>
                </a:solidFill>
                <a:effectLst/>
                <a:latin typeface="Arial" panose="020B0604020202020204" pitchFamily="34" charset="0"/>
              </a:rPr>
              <a:t>, J., 2002. Mapping environmental injustices: pitfalls and potential of geographic information systems in assessing environmental health and equity. </a:t>
            </a:r>
            <a:r>
              <a:rPr lang="en-GB" b="0" i="1" dirty="0">
                <a:solidFill>
                  <a:srgbClr val="222222"/>
                </a:solidFill>
                <a:effectLst/>
                <a:latin typeface="Arial" panose="020B0604020202020204" pitchFamily="34" charset="0"/>
              </a:rPr>
              <a:t>Environmental health perspectives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110</a:t>
            </a:r>
            <a:r>
              <a:rPr lang="en-GB" b="0" i="0" dirty="0">
                <a:solidFill>
                  <a:srgbClr val="222222"/>
                </a:solidFill>
                <a:effectLst/>
                <a:latin typeface="Arial" panose="020B0604020202020204" pitchFamily="34" charset="0"/>
              </a:rPr>
              <a:t>(</a:t>
            </a:r>
            <a:r>
              <a:rPr lang="en-GB" b="0" i="0" dirty="0" err="1">
                <a:solidFill>
                  <a:srgbClr val="222222"/>
                </a:solidFill>
                <a:effectLst/>
                <a:latin typeface="Arial" panose="020B0604020202020204" pitchFamily="34" charset="0"/>
              </a:rPr>
              <a:t>suppl</a:t>
            </a:r>
            <a:r>
              <a:rPr lang="en-GB" b="0" i="0" dirty="0">
                <a:solidFill>
                  <a:srgbClr val="222222"/>
                </a:solidFill>
                <a:effectLst/>
                <a:latin typeface="Arial" panose="020B0604020202020204" pitchFamily="34" charset="0"/>
              </a:rPr>
              <a:t> 2), pp.161-171.</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Sheppard, E., Leitner, H., McMaster, R.B. and Tian, H., 1999. GIS-based measures of environmental equity: exploring their sensitivity and significance. </a:t>
            </a:r>
            <a:r>
              <a:rPr lang="en-GB" b="0" i="1" dirty="0">
                <a:solidFill>
                  <a:srgbClr val="222222"/>
                </a:solidFill>
                <a:effectLst/>
                <a:latin typeface="Arial" panose="020B0604020202020204" pitchFamily="34" charset="0"/>
              </a:rPr>
              <a:t>Journal of Exposure Analysis &amp; Environmental Epidemiology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9</a:t>
            </a:r>
            <a:r>
              <a:rPr lang="en-GB" b="0" i="0" dirty="0">
                <a:solidFill>
                  <a:srgbClr val="222222"/>
                </a:solidFill>
                <a:effectLst/>
                <a:latin typeface="Arial" panose="020B0604020202020204" pitchFamily="34" charset="0"/>
              </a:rPr>
              <a:t>(1).</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17891281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Shao, S., Liu, L. and Tian, Z., 2021. Does the environmental inequality matter? A literature review. </a:t>
            </a:r>
            <a:r>
              <a:rPr lang="en-GB" b="0" i="1" dirty="0">
                <a:solidFill>
                  <a:srgbClr val="222222"/>
                </a:solidFill>
                <a:effectLst/>
                <a:latin typeface="Arial" panose="020B0604020202020204" pitchFamily="34" charset="0"/>
              </a:rPr>
              <a:t>Environmental Geochemistry and Health</a:t>
            </a:r>
            <a:r>
              <a:rPr lang="en-GB" b="0" i="0" dirty="0">
                <a:solidFill>
                  <a:srgbClr val="222222"/>
                </a:solidFill>
                <a:effectLst/>
                <a:latin typeface="Arial" panose="020B0604020202020204" pitchFamily="34" charset="0"/>
              </a:rPr>
              <a:t>, pp.1-24.</a:t>
            </a:r>
          </a:p>
          <a:p>
            <a:endParaRPr lang="en-GB"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Maantay</a:t>
            </a:r>
            <a:r>
              <a:rPr lang="en-GB" b="0" i="0" dirty="0">
                <a:solidFill>
                  <a:srgbClr val="222222"/>
                </a:solidFill>
                <a:effectLst/>
                <a:latin typeface="Arial" panose="020B0604020202020204" pitchFamily="34" charset="0"/>
              </a:rPr>
              <a:t>, J., 2002. Mapping environmental injustices: pitfalls and potential of geographic information systems in assessing environmental health and equity. </a:t>
            </a:r>
            <a:r>
              <a:rPr lang="en-GB" b="0" i="1" dirty="0">
                <a:solidFill>
                  <a:srgbClr val="222222"/>
                </a:solidFill>
                <a:effectLst/>
                <a:latin typeface="Arial" panose="020B0604020202020204" pitchFamily="34" charset="0"/>
              </a:rPr>
              <a:t>Environmental health perspectives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110</a:t>
            </a:r>
            <a:r>
              <a:rPr lang="en-GB" b="0" i="0" dirty="0">
                <a:solidFill>
                  <a:srgbClr val="222222"/>
                </a:solidFill>
                <a:effectLst/>
                <a:latin typeface="Arial" panose="020B0604020202020204" pitchFamily="34" charset="0"/>
              </a:rPr>
              <a:t>(</a:t>
            </a:r>
            <a:r>
              <a:rPr lang="en-GB" b="0" i="0" dirty="0" err="1">
                <a:solidFill>
                  <a:srgbClr val="222222"/>
                </a:solidFill>
                <a:effectLst/>
                <a:latin typeface="Arial" panose="020B0604020202020204" pitchFamily="34" charset="0"/>
              </a:rPr>
              <a:t>suppl</a:t>
            </a:r>
            <a:r>
              <a:rPr lang="en-GB" b="0" i="0" dirty="0">
                <a:solidFill>
                  <a:srgbClr val="222222"/>
                </a:solidFill>
                <a:effectLst/>
                <a:latin typeface="Arial" panose="020B0604020202020204" pitchFamily="34" charset="0"/>
              </a:rPr>
              <a:t> 2), pp.161-171.</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Sheppard, E., Leitner, H., McMaster, R.B. and Tian, H., 1999. GIS-based measures of environmental equity: exploring their sensitivity and significance. </a:t>
            </a:r>
            <a:r>
              <a:rPr lang="en-GB" b="0" i="1" dirty="0">
                <a:solidFill>
                  <a:srgbClr val="222222"/>
                </a:solidFill>
                <a:effectLst/>
                <a:latin typeface="Arial" panose="020B0604020202020204" pitchFamily="34" charset="0"/>
              </a:rPr>
              <a:t>Journal of Exposure Analysis &amp; Environmental Epidemiology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9</a:t>
            </a:r>
            <a:r>
              <a:rPr lang="en-GB" b="0" i="0" dirty="0">
                <a:solidFill>
                  <a:srgbClr val="222222"/>
                </a:solidFill>
                <a:effectLst/>
                <a:latin typeface="Arial" panose="020B0604020202020204" pitchFamily="34" charset="0"/>
              </a:rPr>
              <a:t>(1).</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13211969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Shao, S., Liu, L. and Tian, Z., 2021. Does the environmental inequality matter? A literature review. </a:t>
            </a:r>
            <a:r>
              <a:rPr lang="en-GB" b="0" i="1" dirty="0">
                <a:solidFill>
                  <a:srgbClr val="222222"/>
                </a:solidFill>
                <a:effectLst/>
                <a:latin typeface="Arial" panose="020B0604020202020204" pitchFamily="34" charset="0"/>
              </a:rPr>
              <a:t>Environmental Geochemistry and Health</a:t>
            </a:r>
            <a:r>
              <a:rPr lang="en-GB" b="0" i="0" dirty="0">
                <a:solidFill>
                  <a:srgbClr val="222222"/>
                </a:solidFill>
                <a:effectLst/>
                <a:latin typeface="Arial" panose="020B0604020202020204" pitchFamily="34" charset="0"/>
              </a:rPr>
              <a:t>, pp.1-24.</a:t>
            </a:r>
          </a:p>
          <a:p>
            <a:endParaRPr lang="en-GB"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Maantay</a:t>
            </a:r>
            <a:r>
              <a:rPr lang="en-GB" b="0" i="0" dirty="0">
                <a:solidFill>
                  <a:srgbClr val="222222"/>
                </a:solidFill>
                <a:effectLst/>
                <a:latin typeface="Arial" panose="020B0604020202020204" pitchFamily="34" charset="0"/>
              </a:rPr>
              <a:t>, J., 2002. Mapping environmental injustices: pitfalls and potential of geographic information systems in assessing environmental health and equity. </a:t>
            </a:r>
            <a:r>
              <a:rPr lang="en-GB" b="0" i="1" dirty="0">
                <a:solidFill>
                  <a:srgbClr val="222222"/>
                </a:solidFill>
                <a:effectLst/>
                <a:latin typeface="Arial" panose="020B0604020202020204" pitchFamily="34" charset="0"/>
              </a:rPr>
              <a:t>Environmental health perspectives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110</a:t>
            </a:r>
            <a:r>
              <a:rPr lang="en-GB" b="0" i="0" dirty="0">
                <a:solidFill>
                  <a:srgbClr val="222222"/>
                </a:solidFill>
                <a:effectLst/>
                <a:latin typeface="Arial" panose="020B0604020202020204" pitchFamily="34" charset="0"/>
              </a:rPr>
              <a:t>(</a:t>
            </a:r>
            <a:r>
              <a:rPr lang="en-GB" b="0" i="0" dirty="0" err="1">
                <a:solidFill>
                  <a:srgbClr val="222222"/>
                </a:solidFill>
                <a:effectLst/>
                <a:latin typeface="Arial" panose="020B0604020202020204" pitchFamily="34" charset="0"/>
              </a:rPr>
              <a:t>suppl</a:t>
            </a:r>
            <a:r>
              <a:rPr lang="en-GB" b="0" i="0" dirty="0">
                <a:solidFill>
                  <a:srgbClr val="222222"/>
                </a:solidFill>
                <a:effectLst/>
                <a:latin typeface="Arial" panose="020B0604020202020204" pitchFamily="34" charset="0"/>
              </a:rPr>
              <a:t> 2), pp.161-171.</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Sheppard, E., Leitner, H., McMaster, R.B. and Tian, H., 1999. GIS-based measures of environmental equity: exploring their sensitivity and significance. </a:t>
            </a:r>
            <a:r>
              <a:rPr lang="en-GB" b="0" i="1" dirty="0">
                <a:solidFill>
                  <a:srgbClr val="222222"/>
                </a:solidFill>
                <a:effectLst/>
                <a:latin typeface="Arial" panose="020B0604020202020204" pitchFamily="34" charset="0"/>
              </a:rPr>
              <a:t>Journal of Exposure Analysis &amp; Environmental Epidemiology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9</a:t>
            </a:r>
            <a:r>
              <a:rPr lang="en-GB" b="0" i="0" dirty="0">
                <a:solidFill>
                  <a:srgbClr val="222222"/>
                </a:solidFill>
                <a:effectLst/>
                <a:latin typeface="Arial" panose="020B0604020202020204" pitchFamily="34" charset="0"/>
              </a:rPr>
              <a:t>(1).</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4430770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Barnes, J.H., Chatterton, T.J. and Longhurst, J.W., 2019. Emissions vs exposure: Increasing injustice from road traffic-related air pollution in the United Kingdom. </a:t>
            </a:r>
            <a:r>
              <a:rPr lang="en-GB" b="0" i="1" dirty="0">
                <a:solidFill>
                  <a:srgbClr val="222222"/>
                </a:solidFill>
                <a:effectLst/>
                <a:latin typeface="Arial" panose="020B0604020202020204" pitchFamily="34" charset="0"/>
              </a:rPr>
              <a:t>Transportation research part D: transport and environment</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73</a:t>
            </a:r>
            <a:r>
              <a:rPr lang="en-GB" b="0" i="0" dirty="0">
                <a:solidFill>
                  <a:srgbClr val="222222"/>
                </a:solidFill>
                <a:effectLst/>
                <a:latin typeface="Arial" panose="020B0604020202020204" pitchFamily="34" charset="0"/>
              </a:rPr>
              <a:t>, pp.56-66.</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Mitchell, G. and Dorling, D., 2003. An environmental justice analysis of British air quality. </a:t>
            </a:r>
            <a:r>
              <a:rPr lang="en-GB" b="0" i="1" dirty="0">
                <a:solidFill>
                  <a:srgbClr val="222222"/>
                </a:solidFill>
                <a:effectLst/>
                <a:latin typeface="Arial" panose="020B0604020202020204" pitchFamily="34" charset="0"/>
              </a:rPr>
              <a:t>Environment and planning A</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35</a:t>
            </a:r>
            <a:r>
              <a:rPr lang="en-GB" b="0" i="0" dirty="0">
                <a:solidFill>
                  <a:srgbClr val="222222"/>
                </a:solidFill>
                <a:effectLst/>
                <a:latin typeface="Arial" panose="020B0604020202020204" pitchFamily="34" charset="0"/>
              </a:rPr>
              <a:t>(5), pp.909-929.</a:t>
            </a:r>
          </a:p>
          <a:p>
            <a:endParaRPr lang="en-GB" b="0" i="0" dirty="0">
              <a:solidFill>
                <a:srgbClr val="222222"/>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37593929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36083706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39274094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Reed, G., Brunet, N.D., Longboat, S. and </a:t>
            </a:r>
            <a:r>
              <a:rPr lang="en-GB" b="0" i="0" dirty="0" err="1">
                <a:solidFill>
                  <a:srgbClr val="222222"/>
                </a:solidFill>
                <a:effectLst/>
                <a:latin typeface="Arial" panose="020B0604020202020204" pitchFamily="34" charset="0"/>
              </a:rPr>
              <a:t>Natcher</a:t>
            </a:r>
            <a:r>
              <a:rPr lang="en-GB" b="0" i="0" dirty="0">
                <a:solidFill>
                  <a:srgbClr val="222222"/>
                </a:solidFill>
                <a:effectLst/>
                <a:latin typeface="Arial" panose="020B0604020202020204" pitchFamily="34" charset="0"/>
              </a:rPr>
              <a:t>, D.C., 2021. Indigenous guardians as an emerging approach to indigenous environmental governance. </a:t>
            </a:r>
            <a:r>
              <a:rPr lang="en-GB" b="0" i="1" dirty="0">
                <a:solidFill>
                  <a:srgbClr val="222222"/>
                </a:solidFill>
                <a:effectLst/>
                <a:latin typeface="Arial" panose="020B0604020202020204" pitchFamily="34" charset="0"/>
              </a:rPr>
              <a:t>Conservation Biology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35</a:t>
            </a:r>
            <a:r>
              <a:rPr lang="en-GB" b="0" i="0" dirty="0">
                <a:solidFill>
                  <a:srgbClr val="222222"/>
                </a:solidFill>
                <a:effectLst/>
                <a:latin typeface="Arial" panose="020B0604020202020204" pitchFamily="34" charset="0"/>
              </a:rPr>
              <a:t>(1), pp.179-189.</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Fernández‐</a:t>
            </a:r>
            <a:r>
              <a:rPr lang="en-GB" b="0" i="0" dirty="0" err="1">
                <a:solidFill>
                  <a:srgbClr val="222222"/>
                </a:solidFill>
                <a:effectLst/>
                <a:latin typeface="Arial" panose="020B0604020202020204" pitchFamily="34" charset="0"/>
              </a:rPr>
              <a:t>Llamazares</a:t>
            </a:r>
            <a:r>
              <a:rPr lang="en-GB" b="0" i="0" dirty="0">
                <a:solidFill>
                  <a:srgbClr val="222222"/>
                </a:solidFill>
                <a:effectLst/>
                <a:latin typeface="Arial" panose="020B0604020202020204" pitchFamily="34" charset="0"/>
              </a:rPr>
              <a:t>, Á., </a:t>
            </a:r>
            <a:r>
              <a:rPr lang="en-GB" b="0" i="0" dirty="0" err="1">
                <a:solidFill>
                  <a:srgbClr val="222222"/>
                </a:solidFill>
                <a:effectLst/>
                <a:latin typeface="Arial" panose="020B0604020202020204" pitchFamily="34" charset="0"/>
              </a:rPr>
              <a:t>Garteizgogeascoa</a:t>
            </a:r>
            <a:r>
              <a:rPr lang="en-GB" b="0" i="0" dirty="0">
                <a:solidFill>
                  <a:srgbClr val="222222"/>
                </a:solidFill>
                <a:effectLst/>
                <a:latin typeface="Arial" panose="020B0604020202020204" pitchFamily="34" charset="0"/>
              </a:rPr>
              <a:t>, M., Basu, N., </a:t>
            </a:r>
            <a:r>
              <a:rPr lang="en-GB" b="0" i="0" dirty="0" err="1">
                <a:solidFill>
                  <a:srgbClr val="222222"/>
                </a:solidFill>
                <a:effectLst/>
                <a:latin typeface="Arial" panose="020B0604020202020204" pitchFamily="34" charset="0"/>
              </a:rPr>
              <a:t>Brondizio</a:t>
            </a:r>
            <a:r>
              <a:rPr lang="en-GB" b="0" i="0" dirty="0">
                <a:solidFill>
                  <a:srgbClr val="222222"/>
                </a:solidFill>
                <a:effectLst/>
                <a:latin typeface="Arial" panose="020B0604020202020204" pitchFamily="34" charset="0"/>
              </a:rPr>
              <a:t>, E.S., Cabeza, M., Martínez‐</a:t>
            </a:r>
            <a:r>
              <a:rPr lang="en-GB" b="0" i="0" dirty="0" err="1">
                <a:solidFill>
                  <a:srgbClr val="222222"/>
                </a:solidFill>
                <a:effectLst/>
                <a:latin typeface="Arial" panose="020B0604020202020204" pitchFamily="34" charset="0"/>
              </a:rPr>
              <a:t>Alier</a:t>
            </a:r>
            <a:r>
              <a:rPr lang="en-GB" b="0" i="0" dirty="0">
                <a:solidFill>
                  <a:srgbClr val="222222"/>
                </a:solidFill>
                <a:effectLst/>
                <a:latin typeface="Arial" panose="020B0604020202020204" pitchFamily="34" charset="0"/>
              </a:rPr>
              <a:t>, J., McElwee, P. and Reyes‐García, V., 2020. A state‐of‐the‐art review of indigenous peoples and environmental pollution. </a:t>
            </a:r>
            <a:r>
              <a:rPr lang="en-GB" b="0" i="1" dirty="0">
                <a:solidFill>
                  <a:srgbClr val="222222"/>
                </a:solidFill>
                <a:effectLst/>
                <a:latin typeface="Arial" panose="020B0604020202020204" pitchFamily="34" charset="0"/>
              </a:rPr>
              <a:t>Integrated Environmental Assessment and Management</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16</a:t>
            </a:r>
            <a:r>
              <a:rPr lang="en-GB" b="0" i="0" dirty="0">
                <a:solidFill>
                  <a:srgbClr val="222222"/>
                </a:solidFill>
                <a:effectLst/>
                <a:latin typeface="Arial" panose="020B0604020202020204" pitchFamily="34" charset="0"/>
              </a:rPr>
              <a:t>(3), pp.324-341.</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24802807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17513281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26944708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Wolanski</a:t>
            </a:r>
            <a:r>
              <a:rPr lang="en-GB" b="0" i="0" dirty="0">
                <a:solidFill>
                  <a:srgbClr val="222222"/>
                </a:solidFill>
                <a:effectLst/>
                <a:latin typeface="Arial" panose="020B0604020202020204" pitchFamily="34" charset="0"/>
              </a:rPr>
              <a:t>, E., </a:t>
            </a:r>
            <a:r>
              <a:rPr lang="en-GB" b="0" i="0" dirty="0" err="1">
                <a:solidFill>
                  <a:srgbClr val="222222"/>
                </a:solidFill>
                <a:effectLst/>
                <a:latin typeface="Arial" panose="020B0604020202020204" pitchFamily="34" charset="0"/>
              </a:rPr>
              <a:t>McLusky</a:t>
            </a:r>
            <a:r>
              <a:rPr lang="en-GB" b="0" i="0" dirty="0">
                <a:solidFill>
                  <a:srgbClr val="222222"/>
                </a:solidFill>
                <a:effectLst/>
                <a:latin typeface="Arial" panose="020B0604020202020204" pitchFamily="34" charset="0"/>
              </a:rPr>
              <a:t>, D., van den Belt, M. and Costanza, R., 2011. Ecological economics of estuaries and coasts.</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41663793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Wolanski</a:t>
            </a:r>
            <a:r>
              <a:rPr lang="en-GB" b="0" i="0" dirty="0">
                <a:solidFill>
                  <a:srgbClr val="222222"/>
                </a:solidFill>
                <a:effectLst/>
                <a:latin typeface="Arial" panose="020B0604020202020204" pitchFamily="34" charset="0"/>
              </a:rPr>
              <a:t>, E., </a:t>
            </a:r>
            <a:r>
              <a:rPr lang="en-GB" b="0" i="0" dirty="0" err="1">
                <a:solidFill>
                  <a:srgbClr val="222222"/>
                </a:solidFill>
                <a:effectLst/>
                <a:latin typeface="Arial" panose="020B0604020202020204" pitchFamily="34" charset="0"/>
              </a:rPr>
              <a:t>McLusky</a:t>
            </a:r>
            <a:r>
              <a:rPr lang="en-GB" b="0" i="0" dirty="0">
                <a:solidFill>
                  <a:srgbClr val="222222"/>
                </a:solidFill>
                <a:effectLst/>
                <a:latin typeface="Arial" panose="020B0604020202020204" pitchFamily="34" charset="0"/>
              </a:rPr>
              <a:t>, D., van den Belt, M. and Costanza, R., 2011. Ecological economics of estuaries and coasts.</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31129799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39990433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7726056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C739C6-D932-84DA-F5CD-C3FAC0439C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E35DE3-9C07-250B-1916-5283E122AB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C9F8FC-2336-6372-3293-AA4F16021D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5EC26AA-DC02-956C-36A8-C136FE40D37F}"/>
              </a:ext>
            </a:extLst>
          </p:cNvPr>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4222071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19/12/2024</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19/12/2024</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19/12/2024</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19/12/2024</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19/12/2024</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19/12/2024</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19/12/2024</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19/12/2024</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19/12/2024</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19/12/2024</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19/12/2024</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19/12/2024</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20.jpe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xml"/><Relationship Id="rId1" Type="http://schemas.openxmlformats.org/officeDocument/2006/relationships/video" Target="https://www.youtube.com/embed/jY2eWJ-U_VQ?feature=oembed" TargetMode="External"/><Relationship Id="rId5" Type="http://schemas.openxmlformats.org/officeDocument/2006/relationships/image" Target="../media/image25.jpeg"/><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xml"/><Relationship Id="rId1" Type="http://schemas.openxmlformats.org/officeDocument/2006/relationships/video" Target="https://www.youtube.com/embed/xlGnve1cjOY?feature=oembed" TargetMode="Externa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jpe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xml"/><Relationship Id="rId1" Type="http://schemas.openxmlformats.org/officeDocument/2006/relationships/video" Target="https://www.youtube.com/embed/F7_STr4nWzE?feature=oembed" TargetMode="External"/><Relationship Id="rId4" Type="http://schemas.openxmlformats.org/officeDocument/2006/relationships/image" Target="../media/image29.jpeg"/></Relationships>
</file>

<file path=ppt/slides/_rels/slide1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31.png"/></Relationships>
</file>

<file path=ppt/slides/_rels/slide1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7.xml"/><Relationship Id="rId1" Type="http://schemas.openxmlformats.org/officeDocument/2006/relationships/slideLayout" Target="../slideLayouts/slideLayout1.xml"/><Relationship Id="rId5" Type="http://schemas.openxmlformats.org/officeDocument/2006/relationships/image" Target="../media/image34.jpeg"/><Relationship Id="rId4" Type="http://schemas.openxmlformats.org/officeDocument/2006/relationships/image" Target="../media/image33.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image" Target="../media/image30.jpeg"/></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WwGRM4QWFlQ" TargetMode="External"/><Relationship Id="rId2" Type="http://schemas.openxmlformats.org/officeDocument/2006/relationships/notesSlide" Target="../notesSlides/notesSlide20.xml"/><Relationship Id="rId1" Type="http://schemas.openxmlformats.org/officeDocument/2006/relationships/slideLayout" Target="../slideLayouts/slideLayout1.xml"/><Relationship Id="rId5" Type="http://schemas.openxmlformats.org/officeDocument/2006/relationships/image" Target="../media/image19.png"/><Relationship Id="rId4" Type="http://schemas.openxmlformats.org/officeDocument/2006/relationships/hyperlink" Target="https://www.youtube.com/watch?v=ETPogv1zq08"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mailto:a.cunningham@uwtsd.ac.uk"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4701115" y="640080"/>
            <a:ext cx="5883966"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800" dirty="0">
                <a:latin typeface="+mj-lt"/>
                <a:ea typeface="+mj-ea"/>
                <a:cs typeface="+mj-cs"/>
              </a:rPr>
              <a:t>ACNA4004: </a:t>
            </a:r>
          </a:p>
          <a:p>
            <a:pPr algn="ctr">
              <a:lnSpc>
                <a:spcPct val="90000"/>
              </a:lnSpc>
              <a:spcBef>
                <a:spcPct val="0"/>
              </a:spcBef>
              <a:spcAft>
                <a:spcPts val="600"/>
              </a:spcAft>
            </a:pPr>
            <a:r>
              <a:rPr lang="en-GB" sz="4800" dirty="0">
                <a:latin typeface="+mj-lt"/>
                <a:ea typeface="+mj-ea"/>
                <a:cs typeface="+mj-cs"/>
              </a:rPr>
              <a:t>Lecture 10</a:t>
            </a:r>
          </a:p>
          <a:p>
            <a:pPr algn="ctr">
              <a:lnSpc>
                <a:spcPct val="90000"/>
              </a:lnSpc>
              <a:spcBef>
                <a:spcPct val="0"/>
              </a:spcBef>
              <a:spcAft>
                <a:spcPts val="600"/>
              </a:spcAft>
            </a:pPr>
            <a:r>
              <a:rPr lang="en-GB" sz="4800" dirty="0">
                <a:latin typeface="+mj-lt"/>
                <a:ea typeface="+mj-ea"/>
                <a:cs typeface="+mj-cs"/>
              </a:rPr>
              <a:t>Inequality and Environmental Justice</a:t>
            </a: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32173" r="3217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25</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444693"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2024 / 2025</a:t>
            </a:r>
          </a:p>
          <a:p>
            <a:pPr algn="ctr"/>
            <a:endParaRPr lang="en-GB" dirty="0"/>
          </a:p>
          <a:p>
            <a:pPr algn="ctr"/>
            <a:r>
              <a:rPr lang="en-GB" dirty="0"/>
              <a:t>13/01/2025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13/01/2025</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fr-FR" b="1" dirty="0"/>
              <a:t>Lecture Contents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3695" r="42117" b="-2"/>
          <a:stretch/>
        </p:blipFill>
        <p:spPr>
          <a:xfrm>
            <a:off x="20" y="369332"/>
            <a:ext cx="2793980"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13/01/2025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en-GB" dirty="0"/>
              <a:t>A. Cunningham			Lecture 10: Inequality and Environmental Justice</a:t>
            </a:r>
          </a:p>
        </p:txBody>
      </p:sp>
      <p:sp>
        <p:nvSpPr>
          <p:cNvPr id="2" name="TextBox 1">
            <a:extLst>
              <a:ext uri="{FF2B5EF4-FFF2-40B4-BE49-F238E27FC236}">
                <a16:creationId xmlns:a16="http://schemas.microsoft.com/office/drawing/2014/main" id="{92B2050D-827C-F6ED-8A89-B20884F1D2B6}"/>
              </a:ext>
            </a:extLst>
          </p:cNvPr>
          <p:cNvSpPr txBox="1"/>
          <p:nvPr/>
        </p:nvSpPr>
        <p:spPr>
          <a:xfrm>
            <a:off x="4160938" y="369332"/>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graphicFrame>
        <p:nvGraphicFramePr>
          <p:cNvPr id="3" name="Table 2">
            <a:extLst>
              <a:ext uri="{FF2B5EF4-FFF2-40B4-BE49-F238E27FC236}">
                <a16:creationId xmlns:a16="http://schemas.microsoft.com/office/drawing/2014/main" id="{4BA32F86-6786-8F2D-DD0E-8B0809E39D16}"/>
              </a:ext>
            </a:extLst>
          </p:cNvPr>
          <p:cNvGraphicFramePr>
            <a:graphicFrameLocks noGrp="1"/>
          </p:cNvGraphicFramePr>
          <p:nvPr>
            <p:extLst>
              <p:ext uri="{D42A27DB-BD31-4B8C-83A1-F6EECF244321}">
                <p14:modId xmlns:p14="http://schemas.microsoft.com/office/powerpoint/2010/main" val="1743295745"/>
              </p:ext>
            </p:extLst>
          </p:nvPr>
        </p:nvGraphicFramePr>
        <p:xfrm>
          <a:off x="4160938" y="835660"/>
          <a:ext cx="6992679" cy="5029200"/>
        </p:xfrm>
        <a:graphic>
          <a:graphicData uri="http://schemas.openxmlformats.org/drawingml/2006/table">
            <a:tbl>
              <a:tblPr firstRow="1" bandRow="1">
                <a:tableStyleId>{F5AB1C69-6EDB-4FF4-983F-18BD219EF322}</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324000">
                <a:tc>
                  <a:txBody>
                    <a:bodyPr/>
                    <a:lstStyle/>
                    <a:p>
                      <a:pPr algn="ctr"/>
                      <a:r>
                        <a:rPr lang="en-GB" sz="1600" dirty="0"/>
                        <a:t>Slide(s)</a:t>
                      </a:r>
                    </a:p>
                  </a:txBody>
                  <a:tcPr/>
                </a:tc>
                <a:tc>
                  <a:txBody>
                    <a:bodyPr/>
                    <a:lstStyle/>
                    <a:p>
                      <a:r>
                        <a:rPr lang="en-GB" sz="1600" dirty="0"/>
                        <a:t>Topic</a:t>
                      </a:r>
                    </a:p>
                  </a:txBody>
                  <a:tcPr/>
                </a:tc>
                <a:extLst>
                  <a:ext uri="{0D108BD9-81ED-4DB2-BD59-A6C34878D82A}">
                    <a16:rowId xmlns:a16="http://schemas.microsoft.com/office/drawing/2014/main" val="2577364065"/>
                  </a:ext>
                </a:extLst>
              </a:tr>
              <a:tr h="324000">
                <a:tc>
                  <a:txBody>
                    <a:bodyPr/>
                    <a:lstStyle/>
                    <a:p>
                      <a:pPr algn="ctr"/>
                      <a:r>
                        <a:rPr lang="en-GB" sz="1600" dirty="0"/>
                        <a:t>3</a:t>
                      </a:r>
                    </a:p>
                  </a:txBody>
                  <a:tcPr/>
                </a:tc>
                <a:tc>
                  <a:txBody>
                    <a:bodyPr/>
                    <a:lstStyle/>
                    <a:p>
                      <a:r>
                        <a:rPr lang="en-GB" sz="1600" dirty="0"/>
                        <a:t>Recap</a:t>
                      </a:r>
                    </a:p>
                  </a:txBody>
                  <a:tcPr/>
                </a:tc>
                <a:extLst>
                  <a:ext uri="{0D108BD9-81ED-4DB2-BD59-A6C34878D82A}">
                    <a16:rowId xmlns:a16="http://schemas.microsoft.com/office/drawing/2014/main" val="586689555"/>
                  </a:ext>
                </a:extLst>
              </a:tr>
              <a:tr h="324000">
                <a:tc>
                  <a:txBody>
                    <a:bodyPr/>
                    <a:lstStyle/>
                    <a:p>
                      <a:pPr algn="ctr"/>
                      <a:r>
                        <a:rPr lang="en-GB" sz="1600" dirty="0"/>
                        <a:t>4 – 5</a:t>
                      </a:r>
                    </a:p>
                  </a:txBody>
                  <a:tcPr/>
                </a:tc>
                <a:tc>
                  <a:txBody>
                    <a:bodyPr/>
                    <a:lstStyle/>
                    <a:p>
                      <a:r>
                        <a:rPr lang="en-GB" sz="1600" dirty="0"/>
                        <a:t>Origins of Environmental Injustice</a:t>
                      </a:r>
                    </a:p>
                  </a:txBody>
                  <a:tcPr/>
                </a:tc>
                <a:extLst>
                  <a:ext uri="{0D108BD9-81ED-4DB2-BD59-A6C34878D82A}">
                    <a16:rowId xmlns:a16="http://schemas.microsoft.com/office/drawing/2014/main" val="3837722624"/>
                  </a:ext>
                </a:extLst>
              </a:tr>
              <a:tr h="324000">
                <a:tc>
                  <a:txBody>
                    <a:bodyPr/>
                    <a:lstStyle/>
                    <a:p>
                      <a:pPr algn="ctr"/>
                      <a:r>
                        <a:rPr lang="en-GB" sz="1600" dirty="0"/>
                        <a:t>6 – 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Terminology</a:t>
                      </a:r>
                    </a:p>
                  </a:txBody>
                  <a:tcPr/>
                </a:tc>
                <a:extLst>
                  <a:ext uri="{0D108BD9-81ED-4DB2-BD59-A6C34878D82A}">
                    <a16:rowId xmlns:a16="http://schemas.microsoft.com/office/drawing/2014/main" val="3852937406"/>
                  </a:ext>
                </a:extLst>
              </a:tr>
              <a:tr h="324000">
                <a:tc>
                  <a:txBody>
                    <a:bodyPr/>
                    <a:lstStyle/>
                    <a:p>
                      <a:pPr algn="ctr"/>
                      <a:r>
                        <a:rPr lang="en-GB" sz="1600" dirty="0"/>
                        <a:t>9 - 12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How to measure inequality</a:t>
                      </a:r>
                    </a:p>
                  </a:txBody>
                  <a:tcPr/>
                </a:tc>
                <a:extLst>
                  <a:ext uri="{0D108BD9-81ED-4DB2-BD59-A6C34878D82A}">
                    <a16:rowId xmlns:a16="http://schemas.microsoft.com/office/drawing/2014/main" val="2937946906"/>
                  </a:ext>
                </a:extLst>
              </a:tr>
              <a:tr h="324000">
                <a:tc>
                  <a:txBody>
                    <a:bodyPr/>
                    <a:lstStyle/>
                    <a:p>
                      <a:pPr algn="ctr"/>
                      <a:r>
                        <a:rPr lang="en-GB" sz="1600" dirty="0"/>
                        <a:t>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UK Example of injustice</a:t>
                      </a:r>
                    </a:p>
                  </a:txBody>
                  <a:tcPr/>
                </a:tc>
                <a:extLst>
                  <a:ext uri="{0D108BD9-81ED-4DB2-BD59-A6C34878D82A}">
                    <a16:rowId xmlns:a16="http://schemas.microsoft.com/office/drawing/2014/main" val="1523503452"/>
                  </a:ext>
                </a:extLst>
              </a:tr>
              <a:tr h="324000">
                <a:tc>
                  <a:txBody>
                    <a:bodyPr/>
                    <a:lstStyle/>
                    <a:p>
                      <a:pPr algn="ctr"/>
                      <a:r>
                        <a:rPr lang="en-GB" sz="1600" dirty="0"/>
                        <a:t>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Climate Change and inequality</a:t>
                      </a:r>
                    </a:p>
                  </a:txBody>
                  <a:tcPr/>
                </a:tc>
                <a:extLst>
                  <a:ext uri="{0D108BD9-81ED-4DB2-BD59-A6C34878D82A}">
                    <a16:rowId xmlns:a16="http://schemas.microsoft.com/office/drawing/2014/main" val="4124221353"/>
                  </a:ext>
                </a:extLst>
              </a:tr>
              <a:tr h="324000">
                <a:tc>
                  <a:txBody>
                    <a:bodyPr/>
                    <a:lstStyle/>
                    <a:p>
                      <a:pPr algn="ctr"/>
                      <a:r>
                        <a:rPr lang="en-GB" sz="1600" dirty="0"/>
                        <a:t>15 – 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Inequality and indigenous people</a:t>
                      </a:r>
                    </a:p>
                  </a:txBody>
                  <a:tcPr/>
                </a:tc>
                <a:extLst>
                  <a:ext uri="{0D108BD9-81ED-4DB2-BD59-A6C34878D82A}">
                    <a16:rowId xmlns:a16="http://schemas.microsoft.com/office/drawing/2014/main" val="3512172326"/>
                  </a:ext>
                </a:extLst>
              </a:tr>
              <a:tr h="324000">
                <a:tc>
                  <a:txBody>
                    <a:bodyPr/>
                    <a:lstStyle/>
                    <a:p>
                      <a:pPr algn="ctr"/>
                      <a:r>
                        <a:rPr lang="en-GB" sz="1600" dirty="0"/>
                        <a:t>17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Governance and inequality: Aarhus</a:t>
                      </a:r>
                    </a:p>
                  </a:txBody>
                  <a:tcPr/>
                </a:tc>
                <a:extLst>
                  <a:ext uri="{0D108BD9-81ED-4DB2-BD59-A6C34878D82A}">
                    <a16:rowId xmlns:a16="http://schemas.microsoft.com/office/drawing/2014/main" val="2867839914"/>
                  </a:ext>
                </a:extLst>
              </a:tr>
              <a:tr h="324000">
                <a:tc>
                  <a:txBody>
                    <a:bodyPr/>
                    <a:lstStyle/>
                    <a:p>
                      <a:pPr algn="ctr"/>
                      <a:r>
                        <a:rPr lang="en-GB" sz="1600" dirty="0"/>
                        <a:t>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t>Governance and inequality: PPP</a:t>
                      </a:r>
                    </a:p>
                  </a:txBody>
                  <a:tcPr/>
                </a:tc>
                <a:extLst>
                  <a:ext uri="{0D108BD9-81ED-4DB2-BD59-A6C34878D82A}">
                    <a16:rowId xmlns:a16="http://schemas.microsoft.com/office/drawing/2014/main" val="3895587409"/>
                  </a:ext>
                </a:extLst>
              </a:tr>
              <a:tr h="324000">
                <a:tc>
                  <a:txBody>
                    <a:bodyPr/>
                    <a:lstStyle/>
                    <a:p>
                      <a:pPr algn="ctr"/>
                      <a:r>
                        <a:rPr lang="en-GB" sz="1600" dirty="0"/>
                        <a:t>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t>PPP: Exxon </a:t>
                      </a:r>
                      <a:r>
                        <a:rPr lang="en-GB" sz="1600" b="0" dirty="0" err="1"/>
                        <a:t>Valdex</a:t>
                      </a:r>
                      <a:r>
                        <a:rPr lang="en-GB" sz="1600" b="0" dirty="0"/>
                        <a:t> oil spill</a:t>
                      </a:r>
                    </a:p>
                  </a:txBody>
                  <a:tcPr/>
                </a:tc>
                <a:extLst>
                  <a:ext uri="{0D108BD9-81ED-4DB2-BD59-A6C34878D82A}">
                    <a16:rowId xmlns:a16="http://schemas.microsoft.com/office/drawing/2014/main" val="2691238003"/>
                  </a:ext>
                </a:extLst>
              </a:tr>
              <a:tr h="324000">
                <a:tc>
                  <a:txBody>
                    <a:bodyPr/>
                    <a:lstStyle/>
                    <a:p>
                      <a:pPr algn="ctr"/>
                      <a:r>
                        <a:rPr lang="en-GB" sz="1600" dirty="0"/>
                        <a:t>20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t>Governance and inequality: PPP cont.</a:t>
                      </a:r>
                    </a:p>
                  </a:txBody>
                  <a:tcPr/>
                </a:tc>
                <a:extLst>
                  <a:ext uri="{0D108BD9-81ED-4DB2-BD59-A6C34878D82A}">
                    <a16:rowId xmlns:a16="http://schemas.microsoft.com/office/drawing/2014/main" val="3145460327"/>
                  </a:ext>
                </a:extLst>
              </a:tr>
              <a:tr h="324000">
                <a:tc>
                  <a:txBody>
                    <a:bodyPr/>
                    <a:lstStyle/>
                    <a:p>
                      <a:pPr algn="ctr"/>
                      <a:r>
                        <a:rPr lang="en-GB" sz="1600" dirty="0"/>
                        <a:t>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t>Governance and inequality</a:t>
                      </a:r>
                      <a:endParaRPr lang="en-GB" sz="1600" dirty="0"/>
                    </a:p>
                  </a:txBody>
                  <a:tcPr/>
                </a:tc>
                <a:extLst>
                  <a:ext uri="{0D108BD9-81ED-4DB2-BD59-A6C34878D82A}">
                    <a16:rowId xmlns:a16="http://schemas.microsoft.com/office/drawing/2014/main" val="3822902650"/>
                  </a:ext>
                </a:extLst>
              </a:tr>
              <a:tr h="324000">
                <a:tc>
                  <a:txBody>
                    <a:bodyPr/>
                    <a:lstStyle/>
                    <a:p>
                      <a:pPr algn="ctr"/>
                      <a:r>
                        <a:rPr lang="en-GB" sz="1600" dirty="0"/>
                        <a:t>22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Summary</a:t>
                      </a:r>
                    </a:p>
                  </a:txBody>
                  <a:tcPr/>
                </a:tc>
                <a:extLst>
                  <a:ext uri="{0D108BD9-81ED-4DB2-BD59-A6C34878D82A}">
                    <a16:rowId xmlns:a16="http://schemas.microsoft.com/office/drawing/2014/main" val="3774179779"/>
                  </a:ext>
                </a:extLst>
              </a:tr>
              <a:tr h="324000">
                <a:tc>
                  <a:txBody>
                    <a:bodyPr/>
                    <a:lstStyle/>
                    <a:p>
                      <a:pPr algn="ctr"/>
                      <a:r>
                        <a:rPr lang="en-GB" sz="1600" dirty="0"/>
                        <a:t>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Next Session</a:t>
                      </a:r>
                    </a:p>
                  </a:txBody>
                  <a:tcPr/>
                </a:tc>
                <a:extLst>
                  <a:ext uri="{0D108BD9-81ED-4DB2-BD59-A6C34878D82A}">
                    <a16:rowId xmlns:a16="http://schemas.microsoft.com/office/drawing/2014/main" val="4195685479"/>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10: Inequality and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Recap</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13/01/2025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3235992" y="616955"/>
            <a:ext cx="5910469" cy="2800767"/>
          </a:xfrm>
          <a:prstGeom prst="rect">
            <a:avLst/>
          </a:prstGeom>
          <a:noFill/>
        </p:spPr>
        <p:txBody>
          <a:bodyPr wrap="square" rtlCol="0">
            <a:spAutoFit/>
          </a:bodyPr>
          <a:lstStyle/>
          <a:p>
            <a:pPr algn="ctr"/>
            <a:r>
              <a:rPr lang="en-GB" sz="2200" dirty="0"/>
              <a:t>In the first term, we explored a number of examples showcasing environmental degradation.</a:t>
            </a:r>
          </a:p>
          <a:p>
            <a:pPr algn="ctr"/>
            <a:endParaRPr lang="en-GB" sz="2200" dirty="0"/>
          </a:p>
          <a:p>
            <a:pPr algn="ctr"/>
            <a:r>
              <a:rPr lang="en-GB" sz="2200" dirty="0"/>
              <a:t>These differed in scale, from regional, to national, to global.</a:t>
            </a:r>
          </a:p>
          <a:p>
            <a:pPr algn="ctr"/>
            <a:endParaRPr lang="en-GB" sz="2200" dirty="0"/>
          </a:p>
          <a:p>
            <a:pPr algn="ctr"/>
            <a:r>
              <a:rPr lang="en-GB" sz="2200" dirty="0"/>
              <a:t>However, have the benefits and risks of exposure to these events been the same globally?</a:t>
            </a:r>
          </a:p>
        </p:txBody>
      </p:sp>
      <p:pic>
        <p:nvPicPr>
          <p:cNvPr id="12" name="Picture 11">
            <a:extLst>
              <a:ext uri="{FF2B5EF4-FFF2-40B4-BE49-F238E27FC236}">
                <a16:creationId xmlns:a16="http://schemas.microsoft.com/office/drawing/2014/main" id="{0606BE81-68D0-02D0-76DF-5397904144EF}"/>
              </a:ext>
            </a:extLst>
          </p:cNvPr>
          <p:cNvPicPr>
            <a:picLocks noChangeAspect="1"/>
          </p:cNvPicPr>
          <p:nvPr/>
        </p:nvPicPr>
        <p:blipFill>
          <a:blip r:embed="rId3"/>
          <a:stretch>
            <a:fillRect/>
          </a:stretch>
        </p:blipFill>
        <p:spPr>
          <a:xfrm>
            <a:off x="9372979" y="816137"/>
            <a:ext cx="2703893" cy="2356894"/>
          </a:xfrm>
          <a:prstGeom prst="rect">
            <a:avLst/>
          </a:prstGeom>
        </p:spPr>
      </p:pic>
      <p:pic>
        <p:nvPicPr>
          <p:cNvPr id="14" name="Picture 13">
            <a:extLst>
              <a:ext uri="{FF2B5EF4-FFF2-40B4-BE49-F238E27FC236}">
                <a16:creationId xmlns:a16="http://schemas.microsoft.com/office/drawing/2014/main" id="{33E6D12B-8286-EC2D-5150-8E2F0E95FA5A}"/>
              </a:ext>
            </a:extLst>
          </p:cNvPr>
          <p:cNvPicPr>
            <a:picLocks noChangeAspect="1"/>
          </p:cNvPicPr>
          <p:nvPr/>
        </p:nvPicPr>
        <p:blipFill rotWithShape="1">
          <a:blip r:embed="rId4"/>
          <a:srcRect r="51488"/>
          <a:stretch/>
        </p:blipFill>
        <p:spPr>
          <a:xfrm>
            <a:off x="9344370" y="3429000"/>
            <a:ext cx="2847630" cy="2725051"/>
          </a:xfrm>
          <a:prstGeom prst="rect">
            <a:avLst/>
          </a:prstGeom>
        </p:spPr>
      </p:pic>
      <p:pic>
        <p:nvPicPr>
          <p:cNvPr id="1026" name="Picture 2" descr="A lifetime later, a smog attack's full cost is seen - Marketplace">
            <a:extLst>
              <a:ext uri="{FF2B5EF4-FFF2-40B4-BE49-F238E27FC236}">
                <a16:creationId xmlns:a16="http://schemas.microsoft.com/office/drawing/2014/main" id="{71F04228-9A80-8622-43BA-4FAD7F47F85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324"/>
          <a:stretch/>
        </p:blipFill>
        <p:spPr bwMode="auto">
          <a:xfrm>
            <a:off x="124983" y="4064252"/>
            <a:ext cx="3448123" cy="2210281"/>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13618C65-4C8C-F0C0-EF41-2416450E4078}"/>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3698089" y="3886701"/>
            <a:ext cx="5511442" cy="2579413"/>
          </a:xfrm>
          <a:prstGeom prst="rect">
            <a:avLst/>
          </a:prstGeom>
        </p:spPr>
      </p:pic>
      <p:pic>
        <p:nvPicPr>
          <p:cNvPr id="1028" name="Picture 4" descr="Watching the Ozone Hole Before and After the Montreal Protocol">
            <a:extLst>
              <a:ext uri="{FF2B5EF4-FFF2-40B4-BE49-F238E27FC236}">
                <a16:creationId xmlns:a16="http://schemas.microsoft.com/office/drawing/2014/main" id="{35AB6757-4EE0-F5B9-0F01-D27E712AEC2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6383" y="562182"/>
            <a:ext cx="2991701" cy="32375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581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10: Inequality and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Origins of Environmental Injustice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13/01/2025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2895545" y="2075963"/>
            <a:ext cx="5269948" cy="4154984"/>
          </a:xfrm>
          <a:prstGeom prst="rect">
            <a:avLst/>
          </a:prstGeom>
          <a:noFill/>
        </p:spPr>
        <p:txBody>
          <a:bodyPr wrap="square" rtlCol="0">
            <a:spAutoFit/>
          </a:bodyPr>
          <a:lstStyle/>
          <a:p>
            <a:r>
              <a:rPr lang="en-GB" sz="2400" b="1" dirty="0"/>
              <a:t>Warren County, US, 1982</a:t>
            </a:r>
          </a:p>
          <a:p>
            <a:r>
              <a:rPr lang="en-GB" sz="2400" dirty="0"/>
              <a:t>A small, predominately African-American community, in North Carolina was selected, as the site for a land-fill, due to contain soils with toxic waste in (PCB’s). </a:t>
            </a:r>
          </a:p>
          <a:p>
            <a:r>
              <a:rPr lang="en-GB" sz="2400" dirty="0"/>
              <a:t>The National Association for the Advancement of </a:t>
            </a:r>
            <a:r>
              <a:rPr lang="en-GB" sz="2400" dirty="0" err="1"/>
              <a:t>Colored</a:t>
            </a:r>
            <a:r>
              <a:rPr lang="en-GB" sz="2400" dirty="0"/>
              <a:t> People and others staged a massive protest. While it did not prevent the disposal site being sited there, it is believed to have sparked the US environmental justice movement.</a:t>
            </a:r>
          </a:p>
        </p:txBody>
      </p:sp>
      <p:pic>
        <p:nvPicPr>
          <p:cNvPr id="4098" name="Picture 2" descr="figure 1">
            <a:extLst>
              <a:ext uri="{FF2B5EF4-FFF2-40B4-BE49-F238E27FC236}">
                <a16:creationId xmlns:a16="http://schemas.microsoft.com/office/drawing/2014/main" id="{891F3B58-E0F1-E17B-AB87-85A71992A1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251" y="3067879"/>
            <a:ext cx="4014944" cy="236793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3A5C04A3-D5BE-3B09-4E34-D3128453F8E9}"/>
              </a:ext>
            </a:extLst>
          </p:cNvPr>
          <p:cNvPicPr>
            <a:picLocks noChangeAspect="1"/>
          </p:cNvPicPr>
          <p:nvPr/>
        </p:nvPicPr>
        <p:blipFill rotWithShape="1">
          <a:blip r:embed="rId4">
            <a:extLst>
              <a:ext uri="{28A0092B-C50C-407E-A947-70E740481C1C}">
                <a14:useLocalDpi xmlns:a14="http://schemas.microsoft.com/office/drawing/2010/main" val="0"/>
              </a:ext>
            </a:extLst>
          </a:blip>
          <a:srcRect l="7344" r="7344"/>
          <a:stretch/>
        </p:blipFill>
        <p:spPr>
          <a:xfrm>
            <a:off x="20" y="369332"/>
            <a:ext cx="2793980"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9" name="Picture 8">
            <a:extLst>
              <a:ext uri="{FF2B5EF4-FFF2-40B4-BE49-F238E27FC236}">
                <a16:creationId xmlns:a16="http://schemas.microsoft.com/office/drawing/2014/main" id="{4BF0E10C-6EAD-22A6-29FF-0702F3C9EF5B}"/>
              </a:ext>
            </a:extLst>
          </p:cNvPr>
          <p:cNvPicPr>
            <a:picLocks noChangeAspect="1"/>
          </p:cNvPicPr>
          <p:nvPr/>
        </p:nvPicPr>
        <p:blipFill rotWithShape="1">
          <a:blip r:embed="rId5"/>
          <a:srcRect l="21308" t="-62"/>
          <a:stretch/>
        </p:blipFill>
        <p:spPr>
          <a:xfrm>
            <a:off x="101565" y="4041913"/>
            <a:ext cx="2582303" cy="2189034"/>
          </a:xfrm>
          <a:prstGeom prst="rect">
            <a:avLst/>
          </a:prstGeom>
        </p:spPr>
      </p:pic>
      <p:sp>
        <p:nvSpPr>
          <p:cNvPr id="11" name="TextBox 10">
            <a:extLst>
              <a:ext uri="{FF2B5EF4-FFF2-40B4-BE49-F238E27FC236}">
                <a16:creationId xmlns:a16="http://schemas.microsoft.com/office/drawing/2014/main" id="{1B2E24F5-2D9F-E60D-525A-F1FA3DF4BED7}"/>
              </a:ext>
            </a:extLst>
          </p:cNvPr>
          <p:cNvSpPr txBox="1"/>
          <p:nvPr/>
        </p:nvSpPr>
        <p:spPr>
          <a:xfrm>
            <a:off x="2895545" y="488891"/>
            <a:ext cx="8766368" cy="1569660"/>
          </a:xfrm>
          <a:prstGeom prst="rect">
            <a:avLst/>
          </a:prstGeom>
          <a:noFill/>
        </p:spPr>
        <p:txBody>
          <a:bodyPr wrap="square">
            <a:spAutoFit/>
          </a:bodyPr>
          <a:lstStyle/>
          <a:p>
            <a:r>
              <a:rPr lang="en-GB" sz="2400" dirty="0"/>
              <a:t>Despite recognition that some environmental degradation has global impacts, such as the consequences of mean air temperature increase through anthropogenic warming, it was not until the 1980’s that awareness grew of the disproportionate exposure of the impacts.</a:t>
            </a:r>
          </a:p>
        </p:txBody>
      </p:sp>
      <p:sp>
        <p:nvSpPr>
          <p:cNvPr id="16" name="TextBox 15">
            <a:extLst>
              <a:ext uri="{FF2B5EF4-FFF2-40B4-BE49-F238E27FC236}">
                <a16:creationId xmlns:a16="http://schemas.microsoft.com/office/drawing/2014/main" id="{A5BFADAF-36FC-1AB3-7397-8524CB931B8F}"/>
              </a:ext>
            </a:extLst>
          </p:cNvPr>
          <p:cNvSpPr txBox="1"/>
          <p:nvPr/>
        </p:nvSpPr>
        <p:spPr>
          <a:xfrm>
            <a:off x="8601230" y="5561290"/>
            <a:ext cx="3191032" cy="307777"/>
          </a:xfrm>
          <a:prstGeom prst="rect">
            <a:avLst/>
          </a:prstGeom>
          <a:noFill/>
        </p:spPr>
        <p:txBody>
          <a:bodyPr wrap="square">
            <a:spAutoFit/>
          </a:bodyPr>
          <a:lstStyle/>
          <a:p>
            <a:r>
              <a:rPr lang="en-GB" sz="1400" dirty="0"/>
              <a:t>Source: Shao, S., Liu, L. and Tian, Z., 2021</a:t>
            </a:r>
          </a:p>
        </p:txBody>
      </p:sp>
    </p:spTree>
    <p:extLst>
      <p:ext uri="{BB962C8B-B14F-4D97-AF65-F5344CB8AC3E}">
        <p14:creationId xmlns:p14="http://schemas.microsoft.com/office/powerpoint/2010/main" val="316396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10: Inequality and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Origins of Environmental Injustice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13/01/2025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2889934" y="1261512"/>
            <a:ext cx="5541618" cy="5262979"/>
          </a:xfrm>
          <a:prstGeom prst="rect">
            <a:avLst/>
          </a:prstGeom>
          <a:noFill/>
        </p:spPr>
        <p:txBody>
          <a:bodyPr wrap="square" rtlCol="0">
            <a:spAutoFit/>
          </a:bodyPr>
          <a:lstStyle/>
          <a:p>
            <a:r>
              <a:rPr lang="en-GB" sz="2400" b="1" dirty="0"/>
              <a:t>Minamata Bay, Japan, 1950’s</a:t>
            </a:r>
          </a:p>
          <a:p>
            <a:r>
              <a:rPr lang="en-GB" sz="2400" dirty="0"/>
              <a:t>A chemical factory (</a:t>
            </a:r>
            <a:r>
              <a:rPr lang="en-GB" sz="2400" dirty="0" err="1"/>
              <a:t>Chisso</a:t>
            </a:r>
            <a:r>
              <a:rPr lang="en-GB" sz="2400" dirty="0"/>
              <a:t>) began discharging polluted wastewater, containing mercury, into Minamata Bay. Residents of local fishing villages began experiencing neurological disorders, and local ecology suffered (fish, birds and seaweed). Later, babies were born with severe neurological disorders caused by the disease. </a:t>
            </a:r>
          </a:p>
          <a:p>
            <a:r>
              <a:rPr lang="en-GB" sz="2400" dirty="0"/>
              <a:t>Initially, the local people were ostracised and research hindered. When the evidence emerged, compensation was slow, while subsistence fishing was all but halted.</a:t>
            </a:r>
          </a:p>
        </p:txBody>
      </p:sp>
      <p:pic>
        <p:nvPicPr>
          <p:cNvPr id="6" name="Picture 5">
            <a:extLst>
              <a:ext uri="{FF2B5EF4-FFF2-40B4-BE49-F238E27FC236}">
                <a16:creationId xmlns:a16="http://schemas.microsoft.com/office/drawing/2014/main" id="{3A5C04A3-D5BE-3B09-4E34-D3128453F8E9}"/>
              </a:ext>
            </a:extLst>
          </p:cNvPr>
          <p:cNvPicPr>
            <a:picLocks noChangeAspect="1"/>
          </p:cNvPicPr>
          <p:nvPr/>
        </p:nvPicPr>
        <p:blipFill rotWithShape="1">
          <a:blip r:embed="rId3">
            <a:extLst>
              <a:ext uri="{28A0092B-C50C-407E-A947-70E740481C1C}">
                <a14:useLocalDpi xmlns:a14="http://schemas.microsoft.com/office/drawing/2010/main" val="0"/>
              </a:ext>
            </a:extLst>
          </a:blip>
          <a:srcRect l="16044" r="16044"/>
          <a:stretch/>
        </p:blipFill>
        <p:spPr>
          <a:xfrm>
            <a:off x="20" y="369332"/>
            <a:ext cx="2793980"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1" name="TextBox 10">
            <a:extLst>
              <a:ext uri="{FF2B5EF4-FFF2-40B4-BE49-F238E27FC236}">
                <a16:creationId xmlns:a16="http://schemas.microsoft.com/office/drawing/2014/main" id="{1B2E24F5-2D9F-E60D-525A-F1FA3DF4BED7}"/>
              </a:ext>
            </a:extLst>
          </p:cNvPr>
          <p:cNvSpPr txBox="1"/>
          <p:nvPr/>
        </p:nvSpPr>
        <p:spPr>
          <a:xfrm>
            <a:off x="2895545" y="488891"/>
            <a:ext cx="8766368" cy="830997"/>
          </a:xfrm>
          <a:prstGeom prst="rect">
            <a:avLst/>
          </a:prstGeom>
          <a:noFill/>
        </p:spPr>
        <p:txBody>
          <a:bodyPr wrap="square">
            <a:spAutoFit/>
          </a:bodyPr>
          <a:lstStyle/>
          <a:p>
            <a:r>
              <a:rPr lang="en-GB" sz="2400" dirty="0"/>
              <a:t>One of the earliest examples of environmental injustice became evident in Japan in the 1950’s and 1960’s.</a:t>
            </a:r>
          </a:p>
        </p:txBody>
      </p:sp>
      <p:pic>
        <p:nvPicPr>
          <p:cNvPr id="3" name="Picture 2">
            <a:extLst>
              <a:ext uri="{FF2B5EF4-FFF2-40B4-BE49-F238E27FC236}">
                <a16:creationId xmlns:a16="http://schemas.microsoft.com/office/drawing/2014/main" id="{F0532950-FECD-1A0E-1F5B-35193E60A22C}"/>
              </a:ext>
            </a:extLst>
          </p:cNvPr>
          <p:cNvPicPr>
            <a:picLocks noChangeAspect="1"/>
          </p:cNvPicPr>
          <p:nvPr/>
        </p:nvPicPr>
        <p:blipFill>
          <a:blip r:embed="rId4">
            <a:clrChange>
              <a:clrFrom>
                <a:srgbClr val="FEFEFE"/>
              </a:clrFrom>
              <a:clrTo>
                <a:srgbClr val="FEFEFE">
                  <a:alpha val="0"/>
                </a:srgbClr>
              </a:clrTo>
            </a:clrChange>
          </a:blip>
          <a:stretch>
            <a:fillRect/>
          </a:stretch>
        </p:blipFill>
        <p:spPr>
          <a:xfrm>
            <a:off x="8103854" y="627053"/>
            <a:ext cx="4143482" cy="2261921"/>
          </a:xfrm>
          <a:prstGeom prst="rect">
            <a:avLst/>
          </a:prstGeom>
        </p:spPr>
      </p:pic>
      <p:pic>
        <p:nvPicPr>
          <p:cNvPr id="10" name="Picture 9">
            <a:extLst>
              <a:ext uri="{FF2B5EF4-FFF2-40B4-BE49-F238E27FC236}">
                <a16:creationId xmlns:a16="http://schemas.microsoft.com/office/drawing/2014/main" id="{9491F727-04F0-896A-1BEB-ECE3641A54F2}"/>
              </a:ext>
            </a:extLst>
          </p:cNvPr>
          <p:cNvPicPr>
            <a:picLocks noChangeAspect="1"/>
          </p:cNvPicPr>
          <p:nvPr/>
        </p:nvPicPr>
        <p:blipFill>
          <a:blip r:embed="rId5"/>
          <a:stretch>
            <a:fillRect/>
          </a:stretch>
        </p:blipFill>
        <p:spPr>
          <a:xfrm>
            <a:off x="9444732" y="4776881"/>
            <a:ext cx="2368240" cy="1571650"/>
          </a:xfrm>
          <a:prstGeom prst="rect">
            <a:avLst/>
          </a:prstGeom>
        </p:spPr>
      </p:pic>
      <p:pic>
        <p:nvPicPr>
          <p:cNvPr id="12" name="Picture 11">
            <a:extLst>
              <a:ext uri="{FF2B5EF4-FFF2-40B4-BE49-F238E27FC236}">
                <a16:creationId xmlns:a16="http://schemas.microsoft.com/office/drawing/2014/main" id="{F6599237-47A9-D5A5-4BEF-33A6DB7E7BC0}"/>
              </a:ext>
            </a:extLst>
          </p:cNvPr>
          <p:cNvPicPr>
            <a:picLocks noChangeAspect="1"/>
          </p:cNvPicPr>
          <p:nvPr/>
        </p:nvPicPr>
        <p:blipFill>
          <a:blip r:embed="rId6"/>
          <a:stretch>
            <a:fillRect/>
          </a:stretch>
        </p:blipFill>
        <p:spPr>
          <a:xfrm>
            <a:off x="8169965" y="2951258"/>
            <a:ext cx="2668012" cy="1766516"/>
          </a:xfrm>
          <a:prstGeom prst="rect">
            <a:avLst/>
          </a:prstGeom>
        </p:spPr>
      </p:pic>
      <p:pic>
        <p:nvPicPr>
          <p:cNvPr id="13" name="Picture 12">
            <a:extLst>
              <a:ext uri="{FF2B5EF4-FFF2-40B4-BE49-F238E27FC236}">
                <a16:creationId xmlns:a16="http://schemas.microsoft.com/office/drawing/2014/main" id="{8AAD7839-6F12-9D52-7BE9-B8ED07264EEF}"/>
              </a:ext>
            </a:extLst>
          </p:cNvPr>
          <p:cNvPicPr>
            <a:picLocks noChangeAspect="1"/>
          </p:cNvPicPr>
          <p:nvPr/>
        </p:nvPicPr>
        <p:blipFill>
          <a:blip r:embed="rId7"/>
          <a:stretch>
            <a:fillRect/>
          </a:stretch>
        </p:blipFill>
        <p:spPr>
          <a:xfrm>
            <a:off x="551998" y="459116"/>
            <a:ext cx="1758124" cy="1997868"/>
          </a:xfrm>
          <a:prstGeom prst="rect">
            <a:avLst/>
          </a:prstGeom>
          <a:ln>
            <a:solidFill>
              <a:schemeClr val="bg1"/>
            </a:solidFill>
          </a:ln>
        </p:spPr>
      </p:pic>
    </p:spTree>
    <p:extLst>
      <p:ext uri="{BB962C8B-B14F-4D97-AF65-F5344CB8AC3E}">
        <p14:creationId xmlns:p14="http://schemas.microsoft.com/office/powerpoint/2010/main" val="1553623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10: Inequality and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Terminology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13/01/2025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357810" y="557538"/>
            <a:ext cx="7182678" cy="5632311"/>
          </a:xfrm>
          <a:prstGeom prst="rect">
            <a:avLst/>
          </a:prstGeom>
          <a:noFill/>
        </p:spPr>
        <p:txBody>
          <a:bodyPr wrap="square" rtlCol="0">
            <a:spAutoFit/>
          </a:bodyPr>
          <a:lstStyle/>
          <a:p>
            <a:r>
              <a:rPr lang="en-GB" sz="2400" b="1" dirty="0"/>
              <a:t>Inequality:</a:t>
            </a:r>
          </a:p>
          <a:p>
            <a:r>
              <a:rPr lang="en-GB" sz="2400" dirty="0"/>
              <a:t>The </a:t>
            </a:r>
            <a:r>
              <a:rPr lang="en-GB" sz="2400" b="1" dirty="0"/>
              <a:t>uneven (unequal) distribution </a:t>
            </a:r>
            <a:r>
              <a:rPr lang="en-GB" sz="2400" dirty="0"/>
              <a:t>of environmental benefits, such as clean air / water, open green areas etc., and environmental burdens, such as pollution and hazardous waste. Certain regions experience a higher burden and fewer benefits. This is deemed </a:t>
            </a:r>
            <a:r>
              <a:rPr lang="en-GB" sz="2400" b="1" dirty="0"/>
              <a:t>unfair</a:t>
            </a:r>
            <a:r>
              <a:rPr lang="en-GB" sz="2400" dirty="0"/>
              <a:t>.</a:t>
            </a:r>
          </a:p>
          <a:p>
            <a:endParaRPr lang="en-GB" sz="2400" dirty="0"/>
          </a:p>
          <a:p>
            <a:r>
              <a:rPr lang="en-GB" sz="2400" b="1" dirty="0"/>
              <a:t>Inequity:</a:t>
            </a:r>
          </a:p>
          <a:p>
            <a:r>
              <a:rPr lang="en-GB" sz="2400" dirty="0"/>
              <a:t>The </a:t>
            </a:r>
            <a:r>
              <a:rPr lang="en-GB" sz="2400" b="1" dirty="0"/>
              <a:t>conscious decision-making </a:t>
            </a:r>
            <a:r>
              <a:rPr lang="en-GB" sz="2400" dirty="0"/>
              <a:t>that influences the distribution of environmental benefits and burdens.</a:t>
            </a:r>
          </a:p>
          <a:p>
            <a:endParaRPr lang="en-GB" sz="2400" dirty="0"/>
          </a:p>
          <a:p>
            <a:r>
              <a:rPr lang="en-GB" sz="2400" dirty="0"/>
              <a:t>For example, siting a polluting facility in the vicinity of vulnerable or minority groups. Specifically, the unfairness of the moral decision-making process.</a:t>
            </a:r>
          </a:p>
          <a:p>
            <a:r>
              <a:rPr lang="en-GB" sz="2400" dirty="0"/>
              <a:t>This is deemed </a:t>
            </a:r>
            <a:r>
              <a:rPr lang="en-GB" sz="2400" b="1" dirty="0"/>
              <a:t>unfair</a:t>
            </a:r>
            <a:r>
              <a:rPr lang="en-GB" sz="2400" dirty="0"/>
              <a:t> and </a:t>
            </a:r>
            <a:r>
              <a:rPr lang="en-GB" sz="2400" b="1" dirty="0"/>
              <a:t>unjust</a:t>
            </a:r>
            <a:r>
              <a:rPr lang="en-GB" sz="2400" dirty="0"/>
              <a:t>. </a:t>
            </a:r>
          </a:p>
        </p:txBody>
      </p:sp>
      <p:pic>
        <p:nvPicPr>
          <p:cNvPr id="9" name="Picture 8">
            <a:extLst>
              <a:ext uri="{FF2B5EF4-FFF2-40B4-BE49-F238E27FC236}">
                <a16:creationId xmlns:a16="http://schemas.microsoft.com/office/drawing/2014/main" id="{A198089F-CE28-6774-8F97-80B45DBF33FA}"/>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8090452" y="351144"/>
            <a:ext cx="3358191" cy="3249949"/>
          </a:xfrm>
          <a:prstGeom prst="rect">
            <a:avLst/>
          </a:prstGeom>
        </p:spPr>
      </p:pic>
      <p:sp>
        <p:nvSpPr>
          <p:cNvPr id="11" name="TextBox 10">
            <a:extLst>
              <a:ext uri="{FF2B5EF4-FFF2-40B4-BE49-F238E27FC236}">
                <a16:creationId xmlns:a16="http://schemas.microsoft.com/office/drawing/2014/main" id="{2B499DD3-6BDB-9A26-B243-62CDE617503D}"/>
              </a:ext>
            </a:extLst>
          </p:cNvPr>
          <p:cNvSpPr txBox="1"/>
          <p:nvPr/>
        </p:nvSpPr>
        <p:spPr>
          <a:xfrm>
            <a:off x="7858538" y="3573766"/>
            <a:ext cx="3783495" cy="738664"/>
          </a:xfrm>
          <a:prstGeom prst="rect">
            <a:avLst/>
          </a:prstGeom>
          <a:noFill/>
        </p:spPr>
        <p:txBody>
          <a:bodyPr wrap="square">
            <a:spAutoFit/>
          </a:bodyPr>
          <a:lstStyle/>
          <a:p>
            <a:pPr algn="ctr"/>
            <a:r>
              <a:rPr lang="en-GB" sz="1400" dirty="0"/>
              <a:t>Hypothetical gridded map of an environmental variable (e.g. concentration of water pollutant), where green is low and red is high.</a:t>
            </a:r>
          </a:p>
        </p:txBody>
      </p:sp>
      <p:pic>
        <p:nvPicPr>
          <p:cNvPr id="12" name="Picture 11">
            <a:extLst>
              <a:ext uri="{FF2B5EF4-FFF2-40B4-BE49-F238E27FC236}">
                <a16:creationId xmlns:a16="http://schemas.microsoft.com/office/drawing/2014/main" id="{1A93913D-7EC1-EC49-E76E-28216EF50288}"/>
              </a:ext>
            </a:extLst>
          </p:cNvPr>
          <p:cNvPicPr>
            <a:picLocks noChangeAspect="1"/>
          </p:cNvPicPr>
          <p:nvPr/>
        </p:nvPicPr>
        <p:blipFill>
          <a:blip r:embed="rId4"/>
          <a:stretch>
            <a:fillRect/>
          </a:stretch>
        </p:blipFill>
        <p:spPr>
          <a:xfrm>
            <a:off x="8050694" y="4510932"/>
            <a:ext cx="3783496" cy="1891748"/>
          </a:xfrm>
          <a:prstGeom prst="rect">
            <a:avLst/>
          </a:prstGeom>
        </p:spPr>
      </p:pic>
    </p:spTree>
    <p:extLst>
      <p:ext uri="{BB962C8B-B14F-4D97-AF65-F5344CB8AC3E}">
        <p14:creationId xmlns:p14="http://schemas.microsoft.com/office/powerpoint/2010/main" val="5704385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10: Inequality and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Terminology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13/01/2025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2882349" y="491411"/>
            <a:ext cx="9309652" cy="1107996"/>
          </a:xfrm>
          <a:prstGeom prst="rect">
            <a:avLst/>
          </a:prstGeom>
          <a:noFill/>
        </p:spPr>
        <p:txBody>
          <a:bodyPr wrap="square" rtlCol="0">
            <a:spAutoFit/>
          </a:bodyPr>
          <a:lstStyle/>
          <a:p>
            <a:r>
              <a:rPr lang="en-GB" sz="2200" dirty="0"/>
              <a:t>While ‘inequality’ and ‘inequity’ are sometimes confused or used interchangeably, there is a clear distinction to be made when determining the resolution to these situations in either aiming to achieve ‘equality’ or ‘equity’</a:t>
            </a:r>
          </a:p>
        </p:txBody>
      </p:sp>
      <p:pic>
        <p:nvPicPr>
          <p:cNvPr id="1030" name="Picture 6">
            <a:extLst>
              <a:ext uri="{FF2B5EF4-FFF2-40B4-BE49-F238E27FC236}">
                <a16:creationId xmlns:a16="http://schemas.microsoft.com/office/drawing/2014/main" id="{8227345A-FB4A-6735-6113-FF1BEA2FD9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72122" y="2064614"/>
            <a:ext cx="6992385" cy="3936292"/>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a:extLst>
              <a:ext uri="{FF2B5EF4-FFF2-40B4-BE49-F238E27FC236}">
                <a16:creationId xmlns:a16="http://schemas.microsoft.com/office/drawing/2014/main" id="{749CF6B1-B058-3C64-1C5C-07F1D67F23A2}"/>
              </a:ext>
            </a:extLst>
          </p:cNvPr>
          <p:cNvPicPr>
            <a:picLocks noChangeAspect="1"/>
          </p:cNvPicPr>
          <p:nvPr/>
        </p:nvPicPr>
        <p:blipFill>
          <a:blip r:embed="rId4"/>
          <a:stretch>
            <a:fillRect/>
          </a:stretch>
        </p:blipFill>
        <p:spPr>
          <a:xfrm>
            <a:off x="5613" y="369332"/>
            <a:ext cx="2725254" cy="6096782"/>
          </a:xfrm>
          <a:prstGeom prst="rect">
            <a:avLst/>
          </a:prstGeom>
        </p:spPr>
      </p:pic>
      <p:sp>
        <p:nvSpPr>
          <p:cNvPr id="17" name="Rectangle 16">
            <a:extLst>
              <a:ext uri="{FF2B5EF4-FFF2-40B4-BE49-F238E27FC236}">
                <a16:creationId xmlns:a16="http://schemas.microsoft.com/office/drawing/2014/main" id="{FB84544B-8B2A-650D-B305-21E87DF23D4D}"/>
              </a:ext>
            </a:extLst>
          </p:cNvPr>
          <p:cNvSpPr/>
          <p:nvPr/>
        </p:nvSpPr>
        <p:spPr>
          <a:xfrm>
            <a:off x="59635" y="4943061"/>
            <a:ext cx="2623930" cy="149749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Could more be done?...</a:t>
            </a:r>
          </a:p>
        </p:txBody>
      </p:sp>
      <p:sp>
        <p:nvSpPr>
          <p:cNvPr id="19" name="TextBox 18">
            <a:extLst>
              <a:ext uri="{FF2B5EF4-FFF2-40B4-BE49-F238E27FC236}">
                <a16:creationId xmlns:a16="http://schemas.microsoft.com/office/drawing/2014/main" id="{B1D8EAA8-B68A-3562-9B12-8361141EAFBF}"/>
              </a:ext>
            </a:extLst>
          </p:cNvPr>
          <p:cNvSpPr txBox="1"/>
          <p:nvPr/>
        </p:nvSpPr>
        <p:spPr>
          <a:xfrm>
            <a:off x="9957352" y="2064614"/>
            <a:ext cx="2175013" cy="1754326"/>
          </a:xfrm>
          <a:prstGeom prst="rect">
            <a:avLst/>
          </a:prstGeom>
          <a:noFill/>
        </p:spPr>
        <p:txBody>
          <a:bodyPr wrap="square">
            <a:spAutoFit/>
          </a:bodyPr>
          <a:lstStyle/>
          <a:p>
            <a:r>
              <a:rPr lang="en-GB" sz="1800" dirty="0"/>
              <a:t>Equal response – providing a single response mechanism to all parties regardless of their unique situation.</a:t>
            </a:r>
            <a:endParaRPr lang="en-GB" dirty="0"/>
          </a:p>
        </p:txBody>
      </p:sp>
      <p:sp>
        <p:nvSpPr>
          <p:cNvPr id="20" name="TextBox 19">
            <a:extLst>
              <a:ext uri="{FF2B5EF4-FFF2-40B4-BE49-F238E27FC236}">
                <a16:creationId xmlns:a16="http://schemas.microsoft.com/office/drawing/2014/main" id="{21207D33-D74F-2C17-4DDC-4E30629E4309}"/>
              </a:ext>
            </a:extLst>
          </p:cNvPr>
          <p:cNvSpPr txBox="1"/>
          <p:nvPr/>
        </p:nvSpPr>
        <p:spPr>
          <a:xfrm>
            <a:off x="9951739" y="4065898"/>
            <a:ext cx="2175013" cy="1754326"/>
          </a:xfrm>
          <a:prstGeom prst="rect">
            <a:avLst/>
          </a:prstGeom>
          <a:noFill/>
        </p:spPr>
        <p:txBody>
          <a:bodyPr wrap="square">
            <a:spAutoFit/>
          </a:bodyPr>
          <a:lstStyle/>
          <a:p>
            <a:r>
              <a:rPr lang="en-GB" sz="1800" dirty="0"/>
              <a:t>Unique response – providing support specific to the issue / factor being experienced by the individual / group</a:t>
            </a:r>
            <a:endParaRPr lang="en-GB" dirty="0"/>
          </a:p>
        </p:txBody>
      </p:sp>
    </p:spTree>
    <p:extLst>
      <p:ext uri="{BB962C8B-B14F-4D97-AF65-F5344CB8AC3E}">
        <p14:creationId xmlns:p14="http://schemas.microsoft.com/office/powerpoint/2010/main" val="35762756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10: Inequality and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Terminology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13/01/2025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2876735" y="426351"/>
            <a:ext cx="9309652" cy="1446550"/>
          </a:xfrm>
          <a:prstGeom prst="rect">
            <a:avLst/>
          </a:prstGeom>
          <a:noFill/>
        </p:spPr>
        <p:txBody>
          <a:bodyPr wrap="square" rtlCol="0">
            <a:spAutoFit/>
          </a:bodyPr>
          <a:lstStyle/>
          <a:p>
            <a:r>
              <a:rPr lang="en-GB" sz="2200" dirty="0"/>
              <a:t>Environmental Justice aims to go further than simply enabling equity, and remove the barrier to equal access altogether.</a:t>
            </a:r>
          </a:p>
          <a:p>
            <a:r>
              <a:rPr lang="en-GB" sz="2200" dirty="0"/>
              <a:t>Ultimately it aims to resolve the initial cause of the problem rather than remedy the outcomes.</a:t>
            </a:r>
          </a:p>
        </p:txBody>
      </p:sp>
      <p:pic>
        <p:nvPicPr>
          <p:cNvPr id="16" name="Picture 15">
            <a:extLst>
              <a:ext uri="{FF2B5EF4-FFF2-40B4-BE49-F238E27FC236}">
                <a16:creationId xmlns:a16="http://schemas.microsoft.com/office/drawing/2014/main" id="{749CF6B1-B058-3C64-1C5C-07F1D67F23A2}"/>
              </a:ext>
            </a:extLst>
          </p:cNvPr>
          <p:cNvPicPr>
            <a:picLocks noChangeAspect="1"/>
          </p:cNvPicPr>
          <p:nvPr/>
        </p:nvPicPr>
        <p:blipFill>
          <a:blip r:embed="rId3"/>
          <a:stretch>
            <a:fillRect/>
          </a:stretch>
        </p:blipFill>
        <p:spPr>
          <a:xfrm>
            <a:off x="5613" y="369332"/>
            <a:ext cx="2725254" cy="6096782"/>
          </a:xfrm>
          <a:prstGeom prst="rect">
            <a:avLst/>
          </a:prstGeom>
        </p:spPr>
      </p:pic>
      <p:pic>
        <p:nvPicPr>
          <p:cNvPr id="3074" name="Picture 2">
            <a:extLst>
              <a:ext uri="{FF2B5EF4-FFF2-40B4-BE49-F238E27FC236}">
                <a16:creationId xmlns:a16="http://schemas.microsoft.com/office/drawing/2014/main" id="{A78E379C-D7FE-D567-CF05-EB82A77C567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108" t="10903" r="7998" b="9330"/>
          <a:stretch/>
        </p:blipFill>
        <p:spPr bwMode="auto">
          <a:xfrm>
            <a:off x="2876735" y="1909734"/>
            <a:ext cx="6179860" cy="453619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DFB1B9A-9400-09E5-9BC6-131DC5173D89}"/>
              </a:ext>
            </a:extLst>
          </p:cNvPr>
          <p:cNvSpPr txBox="1"/>
          <p:nvPr/>
        </p:nvSpPr>
        <p:spPr>
          <a:xfrm>
            <a:off x="9202463" y="3200011"/>
            <a:ext cx="2505833" cy="2031325"/>
          </a:xfrm>
          <a:prstGeom prst="rect">
            <a:avLst/>
          </a:prstGeom>
          <a:noFill/>
        </p:spPr>
        <p:txBody>
          <a:bodyPr wrap="square">
            <a:spAutoFit/>
          </a:bodyPr>
          <a:lstStyle/>
          <a:p>
            <a:r>
              <a:rPr lang="en-GB" sz="1800" dirty="0"/>
              <a:t>Environmental justice has become a growing field of social and environmental science within the green / environmental movement.</a:t>
            </a:r>
          </a:p>
        </p:txBody>
      </p:sp>
    </p:spTree>
    <p:extLst>
      <p:ext uri="{BB962C8B-B14F-4D97-AF65-F5344CB8AC3E}">
        <p14:creationId xmlns:p14="http://schemas.microsoft.com/office/powerpoint/2010/main" val="3946801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10: Inequality and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How to measure inequality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13/01/2025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192158" y="504663"/>
            <a:ext cx="7507355" cy="3477875"/>
          </a:xfrm>
          <a:prstGeom prst="rect">
            <a:avLst/>
          </a:prstGeom>
          <a:noFill/>
        </p:spPr>
        <p:txBody>
          <a:bodyPr wrap="square" rtlCol="0">
            <a:spAutoFit/>
          </a:bodyPr>
          <a:lstStyle/>
          <a:p>
            <a:r>
              <a:rPr lang="en-GB" sz="2200" dirty="0"/>
              <a:t>Researchers have defined different methods for determining in/equality (Shao et al, 2021).</a:t>
            </a:r>
          </a:p>
          <a:p>
            <a:endParaRPr lang="en-GB" sz="2200" dirty="0"/>
          </a:p>
          <a:p>
            <a:r>
              <a:rPr lang="en-GB" sz="2200" b="1" dirty="0"/>
              <a:t>Unit-based (a.k.a. spatial coincidence method)</a:t>
            </a:r>
          </a:p>
          <a:p>
            <a:endParaRPr lang="en-GB" sz="2200" dirty="0"/>
          </a:p>
          <a:p>
            <a:r>
              <a:rPr lang="en-GB" sz="2200" dirty="0"/>
              <a:t>Comparing two geo-political units (e.g. post-code or county), one with an environmental hazard, and one without, and comparing the demographics. Studies show ethnic minority groups often have higher concentrations in blocks with the environmental hazards.</a:t>
            </a:r>
          </a:p>
        </p:txBody>
      </p:sp>
      <p:pic>
        <p:nvPicPr>
          <p:cNvPr id="5122" name="Picture 2">
            <a:extLst>
              <a:ext uri="{FF2B5EF4-FFF2-40B4-BE49-F238E27FC236}">
                <a16:creationId xmlns:a16="http://schemas.microsoft.com/office/drawing/2014/main" id="{24836049-B174-5287-F9C7-50FFFA6D2ED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9096" b="44817"/>
          <a:stretch/>
        </p:blipFill>
        <p:spPr bwMode="auto">
          <a:xfrm>
            <a:off x="7580243" y="1035769"/>
            <a:ext cx="4532701" cy="437048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020E3011-3716-6512-8B1A-13240ED16A18}"/>
              </a:ext>
            </a:extLst>
          </p:cNvPr>
          <p:cNvSpPr txBox="1"/>
          <p:nvPr/>
        </p:nvSpPr>
        <p:spPr>
          <a:xfrm>
            <a:off x="7847552" y="5352871"/>
            <a:ext cx="3787856" cy="938719"/>
          </a:xfrm>
          <a:prstGeom prst="rect">
            <a:avLst/>
          </a:prstGeom>
          <a:noFill/>
        </p:spPr>
        <p:txBody>
          <a:bodyPr wrap="square">
            <a:spAutoFit/>
          </a:bodyPr>
          <a:lstStyle/>
          <a:p>
            <a:pPr algn="ctr"/>
            <a:r>
              <a:rPr lang="en-GB" sz="1100" dirty="0"/>
              <a:t>Source: </a:t>
            </a:r>
            <a:r>
              <a:rPr lang="en-GB" sz="1100" b="0" i="0" dirty="0" err="1">
                <a:solidFill>
                  <a:srgbClr val="222222"/>
                </a:solidFill>
                <a:effectLst/>
              </a:rPr>
              <a:t>Maantay</a:t>
            </a:r>
            <a:r>
              <a:rPr lang="en-GB" sz="1100" b="0" i="0" dirty="0">
                <a:solidFill>
                  <a:srgbClr val="222222"/>
                </a:solidFill>
                <a:effectLst/>
              </a:rPr>
              <a:t>, J., 2002. Mapping environmental injustices: pitfalls and potential of geographic information systems in assessing environmental health and equity. </a:t>
            </a:r>
            <a:r>
              <a:rPr lang="en-GB" sz="1100" b="0" i="1" dirty="0">
                <a:solidFill>
                  <a:srgbClr val="222222"/>
                </a:solidFill>
                <a:effectLst/>
              </a:rPr>
              <a:t>Environmental health perspectives</a:t>
            </a:r>
            <a:r>
              <a:rPr lang="en-GB" sz="1100" b="0" i="0" dirty="0">
                <a:solidFill>
                  <a:srgbClr val="222222"/>
                </a:solidFill>
                <a:effectLst/>
              </a:rPr>
              <a:t>, </a:t>
            </a:r>
            <a:r>
              <a:rPr lang="en-GB" sz="1100" b="0" i="1" dirty="0">
                <a:solidFill>
                  <a:srgbClr val="222222"/>
                </a:solidFill>
                <a:effectLst/>
              </a:rPr>
              <a:t>110</a:t>
            </a:r>
            <a:r>
              <a:rPr lang="en-GB" sz="1100" b="0" i="0" dirty="0">
                <a:solidFill>
                  <a:srgbClr val="222222"/>
                </a:solidFill>
                <a:effectLst/>
              </a:rPr>
              <a:t>(</a:t>
            </a:r>
            <a:r>
              <a:rPr lang="en-GB" sz="1100" b="0" i="0" dirty="0" err="1">
                <a:solidFill>
                  <a:srgbClr val="222222"/>
                </a:solidFill>
                <a:effectLst/>
              </a:rPr>
              <a:t>suppl</a:t>
            </a:r>
            <a:r>
              <a:rPr lang="en-GB" sz="1100" b="0" i="0" dirty="0">
                <a:solidFill>
                  <a:srgbClr val="222222"/>
                </a:solidFill>
                <a:effectLst/>
              </a:rPr>
              <a:t> 2), pp.161-171.</a:t>
            </a:r>
          </a:p>
          <a:p>
            <a:endParaRPr lang="en-GB" sz="1100" dirty="0"/>
          </a:p>
        </p:txBody>
      </p:sp>
    </p:spTree>
    <p:extLst>
      <p:ext uri="{BB962C8B-B14F-4D97-AF65-F5344CB8AC3E}">
        <p14:creationId xmlns:p14="http://schemas.microsoft.com/office/powerpoint/2010/main" val="2548472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10: Inequality and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How to measure inequality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13/01/2025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192158" y="504663"/>
            <a:ext cx="6904381" cy="5509200"/>
          </a:xfrm>
          <a:prstGeom prst="rect">
            <a:avLst/>
          </a:prstGeom>
          <a:noFill/>
        </p:spPr>
        <p:txBody>
          <a:bodyPr wrap="square" rtlCol="0">
            <a:spAutoFit/>
          </a:bodyPr>
          <a:lstStyle/>
          <a:p>
            <a:r>
              <a:rPr lang="en-GB" sz="2200" dirty="0"/>
              <a:t>Researchers have defined different methods for determining in/equality (Shao et al, 2021).</a:t>
            </a:r>
          </a:p>
          <a:p>
            <a:endParaRPr lang="en-GB" sz="2200" dirty="0"/>
          </a:p>
          <a:p>
            <a:r>
              <a:rPr lang="en-GB" sz="2200" b="1" dirty="0"/>
              <a:t>Distance-based</a:t>
            </a:r>
          </a:p>
          <a:p>
            <a:endParaRPr lang="en-GB" sz="2200" dirty="0"/>
          </a:p>
          <a:p>
            <a:r>
              <a:rPr lang="en-GB" sz="2200" dirty="0"/>
              <a:t>This method defines a specified distance from geographically located hazards and analyses the intersecting populations.</a:t>
            </a:r>
          </a:p>
          <a:p>
            <a:endParaRPr lang="en-GB" sz="2200" dirty="0"/>
          </a:p>
          <a:p>
            <a:r>
              <a:rPr lang="en-GB" sz="2200" dirty="0"/>
              <a:t>There are additional components, which can include </a:t>
            </a:r>
          </a:p>
          <a:p>
            <a:pPr marL="342900" indent="-342900">
              <a:buFont typeface="Arial" panose="020B0604020202020204" pitchFamily="34" charset="0"/>
              <a:buChar char="•"/>
            </a:pPr>
            <a:r>
              <a:rPr lang="en-GB" sz="2200" dirty="0"/>
              <a:t>50% areal overlap – select units that have at least a 50% area overlap with the buffer region</a:t>
            </a:r>
          </a:p>
          <a:p>
            <a:pPr marL="342900" indent="-342900">
              <a:buFont typeface="Arial" panose="020B0604020202020204" pitchFamily="34" charset="0"/>
              <a:buChar char="•"/>
            </a:pPr>
            <a:r>
              <a:rPr lang="en-GB" sz="2200" dirty="0"/>
              <a:t>boundary intersection – select any unit that intersects the buffer region</a:t>
            </a:r>
          </a:p>
          <a:p>
            <a:pPr marL="342900" indent="-342900">
              <a:buFont typeface="Arial" panose="020B0604020202020204" pitchFamily="34" charset="0"/>
              <a:buChar char="•"/>
            </a:pPr>
            <a:r>
              <a:rPr lang="en-GB" sz="2200" dirty="0"/>
              <a:t>areal proportioning – apportion the unit’s data relative to its area of overlap with the buffer.</a:t>
            </a:r>
          </a:p>
        </p:txBody>
      </p:sp>
      <p:pic>
        <p:nvPicPr>
          <p:cNvPr id="5122" name="Picture 2">
            <a:extLst>
              <a:ext uri="{FF2B5EF4-FFF2-40B4-BE49-F238E27FC236}">
                <a16:creationId xmlns:a16="http://schemas.microsoft.com/office/drawing/2014/main" id="{24836049-B174-5287-F9C7-50FFFA6D2ED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3426" b="43126"/>
          <a:stretch/>
        </p:blipFill>
        <p:spPr bwMode="auto">
          <a:xfrm>
            <a:off x="8564585" y="344999"/>
            <a:ext cx="2933926" cy="318670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6387C07D-CFED-2196-D3AD-6C0C9044C543}"/>
              </a:ext>
            </a:extLst>
          </p:cNvPr>
          <p:cNvPicPr>
            <a:picLocks noChangeAspect="1"/>
          </p:cNvPicPr>
          <p:nvPr/>
        </p:nvPicPr>
        <p:blipFill rotWithShape="1">
          <a:blip r:embed="rId4">
            <a:clrChange>
              <a:clrFrom>
                <a:srgbClr val="FFFFFF"/>
              </a:clrFrom>
              <a:clrTo>
                <a:srgbClr val="FFFFFF">
                  <a:alpha val="0"/>
                </a:srgbClr>
              </a:clrTo>
            </a:clrChange>
          </a:blip>
          <a:srcRect l="19873" t="7359" r="18505" b="58809"/>
          <a:stretch/>
        </p:blipFill>
        <p:spPr>
          <a:xfrm>
            <a:off x="7566992" y="3531704"/>
            <a:ext cx="3861327" cy="2742092"/>
          </a:xfrm>
          <a:prstGeom prst="rect">
            <a:avLst/>
          </a:prstGeom>
        </p:spPr>
      </p:pic>
      <p:pic>
        <p:nvPicPr>
          <p:cNvPr id="3" name="Picture 2">
            <a:extLst>
              <a:ext uri="{FF2B5EF4-FFF2-40B4-BE49-F238E27FC236}">
                <a16:creationId xmlns:a16="http://schemas.microsoft.com/office/drawing/2014/main" id="{B2EA1A9B-CA7F-247D-A8BD-915D590EFC5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5946" t="59742" b="27453"/>
          <a:stretch/>
        </p:blipFill>
        <p:spPr bwMode="auto">
          <a:xfrm>
            <a:off x="10502348" y="344999"/>
            <a:ext cx="1684040" cy="56321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1E3B145-078C-0E55-68CC-0738EF61522D}"/>
              </a:ext>
            </a:extLst>
          </p:cNvPr>
          <p:cNvSpPr txBox="1"/>
          <p:nvPr/>
        </p:nvSpPr>
        <p:spPr>
          <a:xfrm>
            <a:off x="4776729" y="5743560"/>
            <a:ext cx="3787856" cy="769441"/>
          </a:xfrm>
          <a:prstGeom prst="rect">
            <a:avLst/>
          </a:prstGeom>
          <a:noFill/>
        </p:spPr>
        <p:txBody>
          <a:bodyPr wrap="square">
            <a:spAutoFit/>
          </a:bodyPr>
          <a:lstStyle/>
          <a:p>
            <a:pPr algn="ctr"/>
            <a:r>
              <a:rPr lang="en-GB" sz="1100" dirty="0"/>
              <a:t>Source: </a:t>
            </a:r>
            <a:r>
              <a:rPr lang="en-GB" sz="1100" b="0" i="0" dirty="0">
                <a:solidFill>
                  <a:srgbClr val="222222"/>
                </a:solidFill>
                <a:effectLst/>
              </a:rPr>
              <a:t>Sheppard, E., Leitner, H., McMaster, R.B. and Tian, H., 1999. GIS-based measures of environmental equity: exploring their sensitivity and significance. Journal of Exposure Analysis &amp; Environmental Epidemiology, 9(1).</a:t>
            </a:r>
          </a:p>
        </p:txBody>
      </p:sp>
    </p:spTree>
    <p:extLst>
      <p:ext uri="{BB962C8B-B14F-4D97-AF65-F5344CB8AC3E}">
        <p14:creationId xmlns:p14="http://schemas.microsoft.com/office/powerpoint/2010/main" val="19879041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10: Inequality and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How to measure inequality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13/01/2025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192158" y="504663"/>
            <a:ext cx="7694542" cy="5847755"/>
          </a:xfrm>
          <a:prstGeom prst="rect">
            <a:avLst/>
          </a:prstGeom>
          <a:noFill/>
        </p:spPr>
        <p:txBody>
          <a:bodyPr wrap="square" rtlCol="0">
            <a:spAutoFit/>
          </a:bodyPr>
          <a:lstStyle/>
          <a:p>
            <a:r>
              <a:rPr lang="en-GB" sz="2200" dirty="0"/>
              <a:t>Researchers have defined different methods for determining in/equality (Shao et al, 2021).</a:t>
            </a:r>
          </a:p>
          <a:p>
            <a:endParaRPr lang="en-GB" sz="2200" dirty="0"/>
          </a:p>
          <a:p>
            <a:r>
              <a:rPr lang="en-GB" sz="2200" b="1" dirty="0"/>
              <a:t>Exposure / risk based</a:t>
            </a:r>
          </a:p>
          <a:p>
            <a:endParaRPr lang="en-GB" sz="2200" b="1" dirty="0"/>
          </a:p>
          <a:p>
            <a:r>
              <a:rPr lang="en-GB" sz="2200" dirty="0"/>
              <a:t>This method aims to better model the variable distribution and associated exposure risk spatially and temporally to ensure that correlations are drawn between likelihood of potential exposure and the severity / magnitude of potential exposure.</a:t>
            </a:r>
          </a:p>
          <a:p>
            <a:endParaRPr lang="en-GB" sz="2200" dirty="0"/>
          </a:p>
          <a:p>
            <a:r>
              <a:rPr lang="en-GB" sz="2200" dirty="0"/>
              <a:t>For example, airborne emissions may vary spatially and temporally, and in terms of magnitude (amount of toxicity / pollutant matter) based on a number of factors:</a:t>
            </a:r>
          </a:p>
          <a:p>
            <a:r>
              <a:rPr lang="en-GB" sz="2200" dirty="0"/>
              <a:t>- Varying activities at the site of emission, both in terms of type and timings.</a:t>
            </a:r>
          </a:p>
          <a:p>
            <a:r>
              <a:rPr lang="en-GB" sz="2200" dirty="0"/>
              <a:t>- Prevailing wind and weather conditions</a:t>
            </a:r>
            <a:endParaRPr lang="en-GB" sz="2200" b="1" dirty="0"/>
          </a:p>
          <a:p>
            <a:endParaRPr lang="en-GB" sz="2200" b="1" dirty="0"/>
          </a:p>
        </p:txBody>
      </p:sp>
      <p:pic>
        <p:nvPicPr>
          <p:cNvPr id="3" name="Picture 2">
            <a:extLst>
              <a:ext uri="{FF2B5EF4-FFF2-40B4-BE49-F238E27FC236}">
                <a16:creationId xmlns:a16="http://schemas.microsoft.com/office/drawing/2014/main" id="{132B1A07-75C4-5290-4B41-458C9D5B102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8262697" y="655657"/>
            <a:ext cx="3144923" cy="3043555"/>
          </a:xfrm>
          <a:prstGeom prst="rect">
            <a:avLst/>
          </a:prstGeom>
        </p:spPr>
      </p:pic>
      <p:sp>
        <p:nvSpPr>
          <p:cNvPr id="9" name="TextBox 8">
            <a:extLst>
              <a:ext uri="{FF2B5EF4-FFF2-40B4-BE49-F238E27FC236}">
                <a16:creationId xmlns:a16="http://schemas.microsoft.com/office/drawing/2014/main" id="{F5933E85-EEB2-BBB2-499E-79107A183522}"/>
              </a:ext>
            </a:extLst>
          </p:cNvPr>
          <p:cNvSpPr txBox="1"/>
          <p:nvPr/>
        </p:nvSpPr>
        <p:spPr>
          <a:xfrm>
            <a:off x="7984435" y="3792001"/>
            <a:ext cx="3783495" cy="738664"/>
          </a:xfrm>
          <a:prstGeom prst="rect">
            <a:avLst/>
          </a:prstGeom>
          <a:noFill/>
        </p:spPr>
        <p:txBody>
          <a:bodyPr wrap="square">
            <a:spAutoFit/>
          </a:bodyPr>
          <a:lstStyle/>
          <a:p>
            <a:pPr algn="ctr"/>
            <a:r>
              <a:rPr lang="en-GB" sz="1400" dirty="0"/>
              <a:t>Hypothetical gridded map of an environmental variable (e.g. concentration of water pollutant), where green is low and red is high.</a:t>
            </a:r>
          </a:p>
        </p:txBody>
      </p:sp>
    </p:spTree>
    <p:extLst>
      <p:ext uri="{BB962C8B-B14F-4D97-AF65-F5344CB8AC3E}">
        <p14:creationId xmlns:p14="http://schemas.microsoft.com/office/powerpoint/2010/main" val="241196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10: Inequality and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How to measure inequality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13/01/2025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192157" y="504663"/>
            <a:ext cx="7123043" cy="5847755"/>
          </a:xfrm>
          <a:prstGeom prst="rect">
            <a:avLst/>
          </a:prstGeom>
          <a:noFill/>
        </p:spPr>
        <p:txBody>
          <a:bodyPr wrap="square" rtlCol="0">
            <a:spAutoFit/>
          </a:bodyPr>
          <a:lstStyle/>
          <a:p>
            <a:r>
              <a:rPr lang="en-GB" sz="2200" dirty="0"/>
              <a:t>Researchers have defined different methods for determining in/equality (Shao et al, 2021).</a:t>
            </a:r>
          </a:p>
          <a:p>
            <a:endParaRPr lang="en-GB" sz="2200" dirty="0"/>
          </a:p>
          <a:p>
            <a:r>
              <a:rPr lang="en-GB" sz="2200" b="1" dirty="0"/>
              <a:t>Limitations (adapted from </a:t>
            </a:r>
            <a:r>
              <a:rPr lang="en-GB" sz="2200" b="1" dirty="0" err="1"/>
              <a:t>Mohai</a:t>
            </a:r>
            <a:r>
              <a:rPr lang="en-GB" sz="2200" b="1" dirty="0"/>
              <a:t> &amp; Saha, 2006)</a:t>
            </a:r>
          </a:p>
          <a:p>
            <a:r>
              <a:rPr lang="en-GB" sz="2200" b="1" dirty="0"/>
              <a:t>Unit-based</a:t>
            </a:r>
          </a:p>
          <a:p>
            <a:r>
              <a:rPr lang="en-GB" sz="2200" dirty="0"/>
              <a:t>- Assumes equal exposure risk across the unit</a:t>
            </a:r>
          </a:p>
          <a:p>
            <a:r>
              <a:rPr lang="en-GB" sz="2200" dirty="0"/>
              <a:t>- Neighbouring units can have higher exposure at the border than those within.</a:t>
            </a:r>
          </a:p>
          <a:p>
            <a:endParaRPr lang="en-GB" sz="2200" dirty="0"/>
          </a:p>
          <a:p>
            <a:r>
              <a:rPr lang="en-GB" sz="2200" b="1" dirty="0"/>
              <a:t>Distance-based</a:t>
            </a:r>
          </a:p>
          <a:p>
            <a:r>
              <a:rPr lang="en-GB" sz="2200" dirty="0"/>
              <a:t>- Assumes equal exposure across buffer region</a:t>
            </a:r>
          </a:p>
          <a:p>
            <a:r>
              <a:rPr lang="en-GB" sz="2200" dirty="0"/>
              <a:t>- Variability in assigning appropriate unit / proportion of exposure</a:t>
            </a:r>
          </a:p>
          <a:p>
            <a:endParaRPr lang="en-GB" sz="2200" dirty="0"/>
          </a:p>
          <a:p>
            <a:r>
              <a:rPr lang="en-GB" sz="2200" b="1" dirty="0"/>
              <a:t>Exposure / risk-based </a:t>
            </a:r>
          </a:p>
          <a:p>
            <a:r>
              <a:rPr lang="en-GB" sz="2200" dirty="0"/>
              <a:t>- Complexity of accurately mapping the shifting spatial and temporal dynamics of the hazard and the demographics.</a:t>
            </a:r>
          </a:p>
        </p:txBody>
      </p:sp>
      <p:pic>
        <p:nvPicPr>
          <p:cNvPr id="5122" name="Picture 2">
            <a:extLst>
              <a:ext uri="{FF2B5EF4-FFF2-40B4-BE49-F238E27FC236}">
                <a16:creationId xmlns:a16="http://schemas.microsoft.com/office/drawing/2014/main" id="{24836049-B174-5287-F9C7-50FFFA6D2E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5200" y="949395"/>
            <a:ext cx="4754634" cy="422895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9DCE0A9-BD0E-7027-8D97-8FC4CD9BF7FF}"/>
              </a:ext>
            </a:extLst>
          </p:cNvPr>
          <p:cNvSpPr txBox="1"/>
          <p:nvPr/>
        </p:nvSpPr>
        <p:spPr>
          <a:xfrm>
            <a:off x="7847552" y="5352871"/>
            <a:ext cx="3787856" cy="938719"/>
          </a:xfrm>
          <a:prstGeom prst="rect">
            <a:avLst/>
          </a:prstGeom>
          <a:noFill/>
        </p:spPr>
        <p:txBody>
          <a:bodyPr wrap="square">
            <a:spAutoFit/>
          </a:bodyPr>
          <a:lstStyle/>
          <a:p>
            <a:pPr algn="ctr"/>
            <a:r>
              <a:rPr lang="en-GB" sz="1100" dirty="0"/>
              <a:t>Source: </a:t>
            </a:r>
            <a:r>
              <a:rPr lang="en-GB" sz="1100" b="0" i="0" dirty="0" err="1">
                <a:solidFill>
                  <a:srgbClr val="222222"/>
                </a:solidFill>
                <a:effectLst/>
              </a:rPr>
              <a:t>Maantay</a:t>
            </a:r>
            <a:r>
              <a:rPr lang="en-GB" sz="1100" b="0" i="0" dirty="0">
                <a:solidFill>
                  <a:srgbClr val="222222"/>
                </a:solidFill>
                <a:effectLst/>
              </a:rPr>
              <a:t>, J., 2002. Mapping environmental injustices: pitfalls and potential of geographic information systems in assessing environmental health and equity. </a:t>
            </a:r>
            <a:r>
              <a:rPr lang="en-GB" sz="1100" b="0" i="1" dirty="0">
                <a:solidFill>
                  <a:srgbClr val="222222"/>
                </a:solidFill>
                <a:effectLst/>
              </a:rPr>
              <a:t>Environmental health perspectives</a:t>
            </a:r>
            <a:r>
              <a:rPr lang="en-GB" sz="1100" b="0" i="0" dirty="0">
                <a:solidFill>
                  <a:srgbClr val="222222"/>
                </a:solidFill>
                <a:effectLst/>
              </a:rPr>
              <a:t>, </a:t>
            </a:r>
            <a:r>
              <a:rPr lang="en-GB" sz="1100" b="0" i="1" dirty="0">
                <a:solidFill>
                  <a:srgbClr val="222222"/>
                </a:solidFill>
                <a:effectLst/>
              </a:rPr>
              <a:t>110</a:t>
            </a:r>
            <a:r>
              <a:rPr lang="en-GB" sz="1100" b="0" i="0" dirty="0">
                <a:solidFill>
                  <a:srgbClr val="222222"/>
                </a:solidFill>
                <a:effectLst/>
              </a:rPr>
              <a:t>(</a:t>
            </a:r>
            <a:r>
              <a:rPr lang="en-GB" sz="1100" b="0" i="0" dirty="0" err="1">
                <a:solidFill>
                  <a:srgbClr val="222222"/>
                </a:solidFill>
                <a:effectLst/>
              </a:rPr>
              <a:t>suppl</a:t>
            </a:r>
            <a:r>
              <a:rPr lang="en-GB" sz="1100" b="0" i="0" dirty="0">
                <a:solidFill>
                  <a:srgbClr val="222222"/>
                </a:solidFill>
                <a:effectLst/>
              </a:rPr>
              <a:t> 2), pp.161-171.</a:t>
            </a:r>
          </a:p>
          <a:p>
            <a:endParaRPr lang="en-GB" sz="1100" dirty="0"/>
          </a:p>
        </p:txBody>
      </p:sp>
    </p:spTree>
    <p:extLst>
      <p:ext uri="{BB962C8B-B14F-4D97-AF65-F5344CB8AC3E}">
        <p14:creationId xmlns:p14="http://schemas.microsoft.com/office/powerpoint/2010/main" val="15416950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10: Inequality and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UK Example of injustice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13/01/2025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2882348" y="491411"/>
            <a:ext cx="5314121" cy="5509200"/>
          </a:xfrm>
          <a:prstGeom prst="rect">
            <a:avLst/>
          </a:prstGeom>
          <a:noFill/>
        </p:spPr>
        <p:txBody>
          <a:bodyPr wrap="square" rtlCol="0">
            <a:spAutoFit/>
          </a:bodyPr>
          <a:lstStyle/>
          <a:p>
            <a:r>
              <a:rPr lang="en-GB" sz="2200" dirty="0"/>
              <a:t>In the UK, research (by Barnes et al., 2019) has shown a positive correlation between poor air quality (as a result of air pollution), and poor income households.</a:t>
            </a:r>
          </a:p>
          <a:p>
            <a:endParaRPr lang="en-GB" sz="2200" dirty="0"/>
          </a:p>
          <a:p>
            <a:r>
              <a:rPr lang="en-GB" sz="2200" dirty="0"/>
              <a:t>Specifically, the research found three key observations:</a:t>
            </a:r>
          </a:p>
          <a:p>
            <a:pPr marL="457200" indent="-457200">
              <a:buFont typeface="+mj-lt"/>
              <a:buAutoNum type="arabicPeriod"/>
            </a:pPr>
            <a:r>
              <a:rPr lang="en-GB" sz="2200" dirty="0"/>
              <a:t>Positive correlation between Nitrogen Dioxide (NO2) emissions and Particulate matter (PM), and poorest regions</a:t>
            </a:r>
          </a:p>
          <a:p>
            <a:pPr marL="457200" indent="-457200">
              <a:buFont typeface="+mj-lt"/>
              <a:buAutoNum type="arabicPeriod"/>
            </a:pPr>
            <a:r>
              <a:rPr lang="en-GB" sz="2200" dirty="0"/>
              <a:t>Negative correlation between percentage household in poverty (within each region) and total emissions. </a:t>
            </a:r>
          </a:p>
          <a:p>
            <a:pPr marL="457200" indent="-457200">
              <a:buFont typeface="+mj-lt"/>
              <a:buAutoNum type="arabicPeriod"/>
            </a:pPr>
            <a:r>
              <a:rPr lang="en-GB" sz="2200" dirty="0"/>
              <a:t>Increase in emissions and exposure since the earlier comparable study 16 year prior (Mitchell and Dorling, 2003).</a:t>
            </a:r>
          </a:p>
        </p:txBody>
      </p:sp>
      <p:pic>
        <p:nvPicPr>
          <p:cNvPr id="16" name="Picture 15">
            <a:extLst>
              <a:ext uri="{FF2B5EF4-FFF2-40B4-BE49-F238E27FC236}">
                <a16:creationId xmlns:a16="http://schemas.microsoft.com/office/drawing/2014/main" id="{749CF6B1-B058-3C64-1C5C-07F1D67F23A2}"/>
              </a:ext>
            </a:extLst>
          </p:cNvPr>
          <p:cNvPicPr>
            <a:picLocks noChangeAspect="1"/>
          </p:cNvPicPr>
          <p:nvPr/>
        </p:nvPicPr>
        <p:blipFill rotWithShape="1">
          <a:blip r:embed="rId3">
            <a:extLst>
              <a:ext uri="{28A0092B-C50C-407E-A947-70E740481C1C}">
                <a14:useLocalDpi xmlns:a14="http://schemas.microsoft.com/office/drawing/2010/main" val="0"/>
              </a:ext>
            </a:extLst>
          </a:blip>
          <a:srcRect r="71591"/>
          <a:stretch/>
        </p:blipFill>
        <p:spPr>
          <a:xfrm>
            <a:off x="-1" y="369940"/>
            <a:ext cx="2809462" cy="6041898"/>
          </a:xfrm>
          <a:prstGeom prst="rect">
            <a:avLst/>
          </a:prstGeom>
        </p:spPr>
      </p:pic>
      <p:pic>
        <p:nvPicPr>
          <p:cNvPr id="6" name="Picture 5">
            <a:extLst>
              <a:ext uri="{FF2B5EF4-FFF2-40B4-BE49-F238E27FC236}">
                <a16:creationId xmlns:a16="http://schemas.microsoft.com/office/drawing/2014/main" id="{0AAAD24A-C639-2ADD-18ED-BC9EFD66C969}"/>
              </a:ext>
            </a:extLst>
          </p:cNvPr>
          <p:cNvPicPr>
            <a:picLocks noChangeAspect="1"/>
          </p:cNvPicPr>
          <p:nvPr/>
        </p:nvPicPr>
        <p:blipFill>
          <a:blip r:embed="rId4"/>
          <a:stretch>
            <a:fillRect/>
          </a:stretch>
        </p:blipFill>
        <p:spPr>
          <a:xfrm>
            <a:off x="8196469" y="967408"/>
            <a:ext cx="3896267" cy="4711147"/>
          </a:xfrm>
          <a:prstGeom prst="rect">
            <a:avLst/>
          </a:prstGeom>
        </p:spPr>
      </p:pic>
      <p:sp>
        <p:nvSpPr>
          <p:cNvPr id="10" name="TextBox 9">
            <a:extLst>
              <a:ext uri="{FF2B5EF4-FFF2-40B4-BE49-F238E27FC236}">
                <a16:creationId xmlns:a16="http://schemas.microsoft.com/office/drawing/2014/main" id="{BB9225A3-9743-6FCA-443F-66B60DDAD355}"/>
              </a:ext>
            </a:extLst>
          </p:cNvPr>
          <p:cNvSpPr txBox="1"/>
          <p:nvPr/>
        </p:nvSpPr>
        <p:spPr>
          <a:xfrm>
            <a:off x="8773255" y="5678555"/>
            <a:ext cx="2725254" cy="338554"/>
          </a:xfrm>
          <a:prstGeom prst="rect">
            <a:avLst/>
          </a:prstGeom>
          <a:noFill/>
        </p:spPr>
        <p:txBody>
          <a:bodyPr wrap="square">
            <a:spAutoFit/>
          </a:bodyPr>
          <a:lstStyle/>
          <a:p>
            <a:pPr algn="ctr"/>
            <a:r>
              <a:rPr lang="en-GB" sz="1600" dirty="0"/>
              <a:t>Source: Barnes et al., 2019</a:t>
            </a:r>
          </a:p>
        </p:txBody>
      </p:sp>
    </p:spTree>
    <p:extLst>
      <p:ext uri="{BB962C8B-B14F-4D97-AF65-F5344CB8AC3E}">
        <p14:creationId xmlns:p14="http://schemas.microsoft.com/office/powerpoint/2010/main" val="22862102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10: Inequality and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Climate Change and inequality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13/01/2025</a:t>
            </a:r>
          </a:p>
        </p:txBody>
      </p:sp>
      <p:pic>
        <p:nvPicPr>
          <p:cNvPr id="16" name="Picture 15">
            <a:extLst>
              <a:ext uri="{FF2B5EF4-FFF2-40B4-BE49-F238E27FC236}">
                <a16:creationId xmlns:a16="http://schemas.microsoft.com/office/drawing/2014/main" id="{749CF6B1-B058-3C64-1C5C-07F1D67F23A2}"/>
              </a:ext>
            </a:extLst>
          </p:cNvPr>
          <p:cNvPicPr>
            <a:picLocks noChangeAspect="1"/>
          </p:cNvPicPr>
          <p:nvPr/>
        </p:nvPicPr>
        <p:blipFill>
          <a:blip r:embed="rId4"/>
          <a:stretch>
            <a:fillRect/>
          </a:stretch>
        </p:blipFill>
        <p:spPr>
          <a:xfrm>
            <a:off x="5613" y="369332"/>
            <a:ext cx="2725254" cy="6096782"/>
          </a:xfrm>
          <a:prstGeom prst="rect">
            <a:avLst/>
          </a:prstGeom>
        </p:spPr>
      </p:pic>
      <p:pic>
        <p:nvPicPr>
          <p:cNvPr id="3" name="Online Media 6" title="Climate Justice is Social Justice">
            <a:hlinkClick r:id="" action="ppaction://media"/>
            <a:extLst>
              <a:ext uri="{FF2B5EF4-FFF2-40B4-BE49-F238E27FC236}">
                <a16:creationId xmlns:a16="http://schemas.microsoft.com/office/drawing/2014/main" id="{08C1A391-D179-FC79-E9A9-C16C6875EA41}"/>
              </a:ext>
            </a:extLst>
          </p:cNvPr>
          <p:cNvPicPr>
            <a:picLocks noRot="1" noChangeAspect="1"/>
          </p:cNvPicPr>
          <p:nvPr>
            <a:videoFile r:link="rId1"/>
          </p:nvPr>
        </p:nvPicPr>
        <p:blipFill>
          <a:blip r:embed="rId5"/>
          <a:stretch>
            <a:fillRect/>
          </a:stretch>
        </p:blipFill>
        <p:spPr>
          <a:xfrm>
            <a:off x="2803252" y="798712"/>
            <a:ext cx="9310751" cy="5260575"/>
          </a:xfrm>
          <a:prstGeom prst="rect">
            <a:avLst/>
          </a:prstGeom>
        </p:spPr>
      </p:pic>
    </p:spTree>
    <p:extLst>
      <p:ext uri="{BB962C8B-B14F-4D97-AF65-F5344CB8AC3E}">
        <p14:creationId xmlns:p14="http://schemas.microsoft.com/office/powerpoint/2010/main" val="2815231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fill="hold" display="0">
                  <p:stCondLst>
                    <p:cond delay="indefinite"/>
                  </p:stCondLst>
                </p:cTn>
                <p:tgtEl>
                  <p:spTgt spid="3"/>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10: Inequality and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Inequality and indigenous people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13/01/2025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159798" y="491411"/>
            <a:ext cx="4255671" cy="2123658"/>
          </a:xfrm>
          <a:prstGeom prst="rect">
            <a:avLst/>
          </a:prstGeom>
          <a:noFill/>
        </p:spPr>
        <p:txBody>
          <a:bodyPr wrap="square" rtlCol="0">
            <a:spAutoFit/>
          </a:bodyPr>
          <a:lstStyle/>
          <a:p>
            <a:r>
              <a:rPr lang="en-GB" sz="2200" dirty="0"/>
              <a:t>Despite only representing a small percentage of the global population (6%), Indigenous people are often unevenly affected by environmental burdens.</a:t>
            </a:r>
          </a:p>
          <a:p>
            <a:endParaRPr lang="en-GB" sz="2200" dirty="0"/>
          </a:p>
        </p:txBody>
      </p:sp>
      <p:pic>
        <p:nvPicPr>
          <p:cNvPr id="6" name="Online Media 5" title="Indigenous Communities Are on the Front Lines of Climate Change | Hot Mess 🌎">
            <a:hlinkClick r:id="" action="ppaction://media"/>
            <a:extLst>
              <a:ext uri="{FF2B5EF4-FFF2-40B4-BE49-F238E27FC236}">
                <a16:creationId xmlns:a16="http://schemas.microsoft.com/office/drawing/2014/main" id="{9932430D-CA15-5EC6-A834-F0100867AD2E}"/>
              </a:ext>
            </a:extLst>
          </p:cNvPr>
          <p:cNvPicPr>
            <a:picLocks noRot="1" noChangeAspect="1"/>
          </p:cNvPicPr>
          <p:nvPr>
            <a:videoFile r:link="rId1"/>
          </p:nvPr>
        </p:nvPicPr>
        <p:blipFill>
          <a:blip r:embed="rId4"/>
          <a:stretch>
            <a:fillRect/>
          </a:stretch>
        </p:blipFill>
        <p:spPr>
          <a:xfrm>
            <a:off x="-6431814" y="2220686"/>
            <a:ext cx="6284435" cy="3550706"/>
          </a:xfrm>
          <a:prstGeom prst="rect">
            <a:avLst/>
          </a:prstGeom>
        </p:spPr>
      </p:pic>
      <p:pic>
        <p:nvPicPr>
          <p:cNvPr id="1026" name="Picture 2" descr="Map of the world's indigenous peoples">
            <a:extLst>
              <a:ext uri="{FF2B5EF4-FFF2-40B4-BE49-F238E27FC236}">
                <a16:creationId xmlns:a16="http://schemas.microsoft.com/office/drawing/2014/main" id="{C1E4C5BE-54E3-2014-AB67-E9A2134D1F0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102" t="5206" r="2078" b="3340"/>
          <a:stretch/>
        </p:blipFill>
        <p:spPr bwMode="auto">
          <a:xfrm>
            <a:off x="4421080" y="365878"/>
            <a:ext cx="7765308" cy="610023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nfographic: Where the World's Indigenous People Live | Statista">
            <a:extLst>
              <a:ext uri="{FF2B5EF4-FFF2-40B4-BE49-F238E27FC236}">
                <a16:creationId xmlns:a16="http://schemas.microsoft.com/office/drawing/2014/main" id="{63A37BB8-C28B-0A98-4718-DFEDDE9FA31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20068"/>
          <a:stretch/>
        </p:blipFill>
        <p:spPr bwMode="auto">
          <a:xfrm>
            <a:off x="372874" y="2308767"/>
            <a:ext cx="3900828" cy="41573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0697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10: Inequality and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Inequality and indigenous people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13/01/2025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159798" y="371202"/>
            <a:ext cx="11683014" cy="1785104"/>
          </a:xfrm>
          <a:prstGeom prst="rect">
            <a:avLst/>
          </a:prstGeom>
          <a:noFill/>
        </p:spPr>
        <p:txBody>
          <a:bodyPr wrap="square" rtlCol="0">
            <a:spAutoFit/>
          </a:bodyPr>
          <a:lstStyle/>
          <a:p>
            <a:r>
              <a:rPr lang="en-GB" sz="2200" dirty="0">
                <a:latin typeface="Comic Sans MS" panose="030F0702030302020204" pitchFamily="66" charset="0"/>
              </a:rPr>
              <a:t>“Indigenous peoples experience large burdens of environmental pollution linked to the expansion of commodity frontiers and industrial development, including agricultural, mining, and extractive industries, as well as urban growth, waste dumping, and infrastructure and energy development.” </a:t>
            </a:r>
            <a:r>
              <a:rPr lang="en-GB" sz="2200" dirty="0"/>
              <a:t>Fernández‐</a:t>
            </a:r>
            <a:r>
              <a:rPr lang="en-GB" sz="2200" dirty="0" err="1"/>
              <a:t>Llamazares</a:t>
            </a:r>
            <a:r>
              <a:rPr lang="en-GB" sz="2200" dirty="0"/>
              <a:t>, et al. (2020, p324).</a:t>
            </a:r>
          </a:p>
          <a:p>
            <a:endParaRPr lang="en-GB" sz="2200" dirty="0">
              <a:latin typeface="Comic Sans MS" panose="030F0702030302020204" pitchFamily="66" charset="0"/>
            </a:endParaRPr>
          </a:p>
        </p:txBody>
      </p:sp>
      <p:pic>
        <p:nvPicPr>
          <p:cNvPr id="3" name="Online Media 5" title="Reasons for Hope: Environmental Inequity">
            <a:hlinkClick r:id="" action="ppaction://media"/>
            <a:extLst>
              <a:ext uri="{FF2B5EF4-FFF2-40B4-BE49-F238E27FC236}">
                <a16:creationId xmlns:a16="http://schemas.microsoft.com/office/drawing/2014/main" id="{5031AEB6-F40A-CE1C-4833-0D333CDF81F1}"/>
              </a:ext>
            </a:extLst>
          </p:cNvPr>
          <p:cNvPicPr>
            <a:picLocks noRot="1" noChangeAspect="1"/>
          </p:cNvPicPr>
          <p:nvPr>
            <a:videoFile r:link="rId1"/>
          </p:nvPr>
        </p:nvPicPr>
        <p:blipFill>
          <a:blip r:embed="rId4"/>
          <a:stretch>
            <a:fillRect/>
          </a:stretch>
        </p:blipFill>
        <p:spPr>
          <a:xfrm>
            <a:off x="6179436" y="1916667"/>
            <a:ext cx="5852766" cy="3306813"/>
          </a:xfrm>
          <a:prstGeom prst="rect">
            <a:avLst/>
          </a:prstGeom>
        </p:spPr>
      </p:pic>
      <p:sp>
        <p:nvSpPr>
          <p:cNvPr id="10" name="TextBox 9">
            <a:extLst>
              <a:ext uri="{FF2B5EF4-FFF2-40B4-BE49-F238E27FC236}">
                <a16:creationId xmlns:a16="http://schemas.microsoft.com/office/drawing/2014/main" id="{C6A14025-8FDF-271A-974F-544B1CBD7E09}"/>
              </a:ext>
            </a:extLst>
          </p:cNvPr>
          <p:cNvSpPr txBox="1"/>
          <p:nvPr/>
        </p:nvSpPr>
        <p:spPr>
          <a:xfrm>
            <a:off x="159798" y="1877020"/>
            <a:ext cx="5913488" cy="4154984"/>
          </a:xfrm>
          <a:prstGeom prst="rect">
            <a:avLst/>
          </a:prstGeom>
          <a:noFill/>
        </p:spPr>
        <p:txBody>
          <a:bodyPr wrap="square">
            <a:spAutoFit/>
          </a:bodyPr>
          <a:lstStyle/>
          <a:p>
            <a:r>
              <a:rPr lang="en-GB" sz="2200" dirty="0"/>
              <a:t>Despite being some of the hardest hit, recent research into environmental and climate justice has identified that indigenous peoples (IPs) also provide an opportunity for environmental stewardship. (Reed et al., 2021)</a:t>
            </a:r>
          </a:p>
          <a:p>
            <a:r>
              <a:rPr lang="en-GB" sz="2200" dirty="0"/>
              <a:t>Some of the cited reasons for this are:</a:t>
            </a:r>
          </a:p>
          <a:p>
            <a:pPr marL="342900" indent="-342900">
              <a:buFont typeface="Arial" panose="020B0604020202020204" pitchFamily="34" charset="0"/>
              <a:buChar char="•"/>
            </a:pPr>
            <a:r>
              <a:rPr lang="en-GB" sz="2200" dirty="0"/>
              <a:t>Often dependent on the land (subsistence)</a:t>
            </a:r>
          </a:p>
          <a:p>
            <a:pPr marL="342900" indent="-342900">
              <a:buFont typeface="Arial" panose="020B0604020202020204" pitchFamily="34" charset="0"/>
              <a:buChar char="•"/>
            </a:pPr>
            <a:r>
              <a:rPr lang="en-GB" sz="2200" dirty="0"/>
              <a:t>Better conservation practices </a:t>
            </a:r>
          </a:p>
          <a:p>
            <a:pPr marL="342900" indent="-342900">
              <a:buFont typeface="Arial" panose="020B0604020202020204" pitchFamily="34" charset="0"/>
              <a:buChar char="•"/>
            </a:pPr>
            <a:r>
              <a:rPr lang="en-GB" sz="2200" dirty="0"/>
              <a:t>Spiritual beliefs associated with natural processes</a:t>
            </a:r>
          </a:p>
          <a:p>
            <a:pPr marL="342900" indent="-342900">
              <a:buFont typeface="Arial" panose="020B0604020202020204" pitchFamily="34" charset="0"/>
              <a:buChar char="•"/>
            </a:pPr>
            <a:r>
              <a:rPr lang="en-GB" sz="2200" dirty="0"/>
              <a:t>Strong historical understanding of localised processed and changes</a:t>
            </a:r>
          </a:p>
        </p:txBody>
      </p:sp>
      <p:sp>
        <p:nvSpPr>
          <p:cNvPr id="12" name="TextBox 11">
            <a:extLst>
              <a:ext uri="{FF2B5EF4-FFF2-40B4-BE49-F238E27FC236}">
                <a16:creationId xmlns:a16="http://schemas.microsoft.com/office/drawing/2014/main" id="{B8D5C4D8-E612-5DD9-88BF-85F0D2417E8E}"/>
              </a:ext>
            </a:extLst>
          </p:cNvPr>
          <p:cNvSpPr txBox="1"/>
          <p:nvPr/>
        </p:nvSpPr>
        <p:spPr>
          <a:xfrm>
            <a:off x="6473814" y="5288258"/>
            <a:ext cx="5024695" cy="369332"/>
          </a:xfrm>
          <a:prstGeom prst="rect">
            <a:avLst/>
          </a:prstGeom>
          <a:noFill/>
        </p:spPr>
        <p:txBody>
          <a:bodyPr wrap="square">
            <a:spAutoFit/>
          </a:bodyPr>
          <a:lstStyle/>
          <a:p>
            <a:pPr algn="ctr"/>
            <a:r>
              <a:rPr lang="en-GB" sz="1800" dirty="0"/>
              <a:t>Source: Jane Goodall – Institute of Canada</a:t>
            </a:r>
            <a:endParaRPr lang="en-GB" dirty="0"/>
          </a:p>
        </p:txBody>
      </p:sp>
    </p:spTree>
    <p:extLst>
      <p:ext uri="{BB962C8B-B14F-4D97-AF65-F5344CB8AC3E}">
        <p14:creationId xmlns:p14="http://schemas.microsoft.com/office/powerpoint/2010/main" val="3216283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fill="hold" display="0">
                  <p:stCondLst>
                    <p:cond delay="indefinite"/>
                  </p:stCondLst>
                </p:cTn>
                <p:tgtEl>
                  <p:spTgt spid="3"/>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10: Inequality and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Governance and inequality: Aarhus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13/01/2025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283909" y="369332"/>
            <a:ext cx="5024117" cy="2462213"/>
          </a:xfrm>
          <a:prstGeom prst="rect">
            <a:avLst/>
          </a:prstGeom>
          <a:noFill/>
        </p:spPr>
        <p:txBody>
          <a:bodyPr wrap="square" rtlCol="0">
            <a:spAutoFit/>
          </a:bodyPr>
          <a:lstStyle/>
          <a:p>
            <a:r>
              <a:rPr lang="en-GB" sz="2200" dirty="0"/>
              <a:t>One example of tackling environmental injustice through governance is the UNECE Convention on Access to Information, Public Participation in Decision-making and Access to Justice in Environmental Matters, known as the </a:t>
            </a:r>
            <a:r>
              <a:rPr lang="en-GB" sz="2200" b="1" dirty="0"/>
              <a:t>Aarhus convention</a:t>
            </a:r>
          </a:p>
          <a:p>
            <a:endParaRPr lang="en-GB" sz="2200" b="1" dirty="0"/>
          </a:p>
        </p:txBody>
      </p:sp>
      <p:pic>
        <p:nvPicPr>
          <p:cNvPr id="3" name="Picture 2" descr="What Is Good Governance – GroundWaterGovernance.org">
            <a:extLst>
              <a:ext uri="{FF2B5EF4-FFF2-40B4-BE49-F238E27FC236}">
                <a16:creationId xmlns:a16="http://schemas.microsoft.com/office/drawing/2014/main" id="{105DAC47-7605-6AE4-105D-BE4E26C54988}"/>
              </a:ext>
            </a:extLst>
          </p:cNvPr>
          <p:cNvPicPr>
            <a:picLocks noChangeAspect="1" noChangeArrowheads="1"/>
          </p:cNvPicPr>
          <p:nvPr/>
        </p:nvPicPr>
        <p:blipFill>
          <a:blip r:embed="rId3">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7679700" y="18453"/>
            <a:ext cx="3110465" cy="293517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57746DD-6ED8-DACA-E659-CB62F9EBB2A7}"/>
              </a:ext>
            </a:extLst>
          </p:cNvPr>
          <p:cNvSpPr txBox="1"/>
          <p:nvPr/>
        </p:nvSpPr>
        <p:spPr>
          <a:xfrm>
            <a:off x="283909" y="2641570"/>
            <a:ext cx="11815326" cy="3631763"/>
          </a:xfrm>
          <a:prstGeom prst="rect">
            <a:avLst/>
          </a:prstGeom>
          <a:noFill/>
        </p:spPr>
        <p:txBody>
          <a:bodyPr wrap="square">
            <a:spAutoFit/>
          </a:bodyPr>
          <a:lstStyle/>
          <a:p>
            <a:r>
              <a:rPr lang="en-GB" sz="2200" dirty="0"/>
              <a:t>This convention specified three requirements from ratified nations:</a:t>
            </a:r>
          </a:p>
          <a:p>
            <a:r>
              <a:rPr lang="en-GB" sz="2200" b="1" dirty="0"/>
              <a:t>1. Access to information</a:t>
            </a:r>
            <a:r>
              <a:rPr lang="en-GB" sz="2200" dirty="0"/>
              <a:t>: </a:t>
            </a:r>
            <a:r>
              <a:rPr lang="en-GB" sz="2000" dirty="0"/>
              <a:t>any citizen should have the right to get a wide and easy access to environmental information. Public authorities must provide all the information required and collect and disseminate them and in a timely and transparent manner. They can refuse to do it only under particular situations (such as national defence).</a:t>
            </a:r>
          </a:p>
          <a:p>
            <a:r>
              <a:rPr lang="en-GB" sz="2200" b="1" dirty="0"/>
              <a:t>2. Public participation in decision making</a:t>
            </a:r>
            <a:r>
              <a:rPr lang="en-GB" sz="2200" dirty="0"/>
              <a:t>: </a:t>
            </a:r>
            <a:r>
              <a:rPr lang="en-GB" sz="2000" dirty="0"/>
              <a:t>the public must be informed over all the relevant projects and it has to have the chance to participate during the decision-making and legislative process. Decision makers can take advantage from people's knowledge and expertise; this contribution is a strong opportunity to improve the quality of the environmental decisions, outcomes and to guarantee procedural legitimacy.</a:t>
            </a:r>
            <a:endParaRPr lang="en-GB" sz="2200" dirty="0"/>
          </a:p>
          <a:p>
            <a:r>
              <a:rPr lang="en-GB" sz="2200" b="1" dirty="0"/>
              <a:t>3. Access to justice</a:t>
            </a:r>
            <a:r>
              <a:rPr lang="en-GB" sz="2200" dirty="0"/>
              <a:t>: </a:t>
            </a:r>
            <a:r>
              <a:rPr lang="en-GB" sz="2000" dirty="0"/>
              <a:t>the public has the right to judicial or administrative recourse procedures in case a Party violates or fails to adhere to environmental law and the convention's principles.</a:t>
            </a:r>
            <a:endParaRPr lang="en-GB" sz="2200" dirty="0"/>
          </a:p>
        </p:txBody>
      </p:sp>
    </p:spTree>
    <p:extLst>
      <p:ext uri="{BB962C8B-B14F-4D97-AF65-F5344CB8AC3E}">
        <p14:creationId xmlns:p14="http://schemas.microsoft.com/office/powerpoint/2010/main" val="9541780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10: Inequality and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Governance and inequality: PPP</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13/01/2025</a:t>
            </a:r>
          </a:p>
        </p:txBody>
      </p:sp>
      <p:sp>
        <p:nvSpPr>
          <p:cNvPr id="7" name="TextBox 6">
            <a:extLst>
              <a:ext uri="{FF2B5EF4-FFF2-40B4-BE49-F238E27FC236}">
                <a16:creationId xmlns:a16="http://schemas.microsoft.com/office/drawing/2014/main" id="{19A2A33D-718B-BD9C-8287-20F11D6F4FC6}"/>
              </a:ext>
            </a:extLst>
          </p:cNvPr>
          <p:cNvSpPr txBox="1"/>
          <p:nvPr/>
        </p:nvSpPr>
        <p:spPr>
          <a:xfrm>
            <a:off x="283909" y="616955"/>
            <a:ext cx="7138867" cy="2800767"/>
          </a:xfrm>
          <a:prstGeom prst="rect">
            <a:avLst/>
          </a:prstGeom>
          <a:noFill/>
        </p:spPr>
        <p:txBody>
          <a:bodyPr wrap="square" rtlCol="0">
            <a:spAutoFit/>
          </a:bodyPr>
          <a:lstStyle/>
          <a:p>
            <a:r>
              <a:rPr lang="en-GB" sz="2200" dirty="0"/>
              <a:t>Another example is the Polluter Pays Principle (PPP), which originated in 1972.</a:t>
            </a:r>
          </a:p>
          <a:p>
            <a:endParaRPr lang="en-GB" sz="2200" b="1" dirty="0"/>
          </a:p>
          <a:p>
            <a:r>
              <a:rPr lang="en-GB" sz="2200" dirty="0"/>
              <a:t>Under environmental policy, PPP ensures that the polluter is liable for the cost of prevention and mitigation.</a:t>
            </a:r>
          </a:p>
          <a:p>
            <a:r>
              <a:rPr lang="en-GB" sz="2200" dirty="0"/>
              <a:t>It incentivises companies / individuals to avoid pollution to negate subsequent costs or legal compliance issues.</a:t>
            </a:r>
          </a:p>
          <a:p>
            <a:endParaRPr lang="en-GB" sz="2200" b="1" dirty="0"/>
          </a:p>
        </p:txBody>
      </p:sp>
      <p:sp>
        <p:nvSpPr>
          <p:cNvPr id="9" name="TextBox 8">
            <a:extLst>
              <a:ext uri="{FF2B5EF4-FFF2-40B4-BE49-F238E27FC236}">
                <a16:creationId xmlns:a16="http://schemas.microsoft.com/office/drawing/2014/main" id="{957746DD-6ED8-DACA-E659-CB62F9EBB2A7}"/>
              </a:ext>
            </a:extLst>
          </p:cNvPr>
          <p:cNvSpPr txBox="1"/>
          <p:nvPr/>
        </p:nvSpPr>
        <p:spPr>
          <a:xfrm>
            <a:off x="196503" y="3149309"/>
            <a:ext cx="7300232" cy="3477875"/>
          </a:xfrm>
          <a:prstGeom prst="rect">
            <a:avLst/>
          </a:prstGeom>
          <a:noFill/>
        </p:spPr>
        <p:txBody>
          <a:bodyPr wrap="square">
            <a:spAutoFit/>
          </a:bodyPr>
          <a:lstStyle/>
          <a:p>
            <a:r>
              <a:rPr lang="en-GB" sz="2200" dirty="0"/>
              <a:t>Examples include:</a:t>
            </a:r>
          </a:p>
          <a:p>
            <a:pPr marL="342900" indent="-342900">
              <a:buFont typeface="Arial" panose="020B0604020202020204" pitchFamily="34" charset="0"/>
              <a:buChar char="•"/>
            </a:pPr>
            <a:r>
              <a:rPr lang="en-GB" sz="2200" dirty="0"/>
              <a:t>In the UK, the plastic bag charge, which was a form of tax used for environmental projects</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In Europe: Article 9.1 of the Water Framework Directive 2000/60/EC indicates “Member States shall take account of the principle of recovery of the costs of water services, including environmental and resource costs […] and in accordance in particular with the polluter pays principle”</a:t>
            </a:r>
          </a:p>
          <a:p>
            <a:endParaRPr lang="en-GB" sz="2200" dirty="0"/>
          </a:p>
        </p:txBody>
      </p:sp>
      <p:pic>
        <p:nvPicPr>
          <p:cNvPr id="6" name="Picture 5" descr="What Is Good Governance – GroundWaterGovernance.org">
            <a:extLst>
              <a:ext uri="{FF2B5EF4-FFF2-40B4-BE49-F238E27FC236}">
                <a16:creationId xmlns:a16="http://schemas.microsoft.com/office/drawing/2014/main" id="{C8A63FD7-427F-5D39-A04E-D02DF3AFE1C2}"/>
              </a:ext>
            </a:extLst>
          </p:cNvPr>
          <p:cNvPicPr>
            <a:picLocks noChangeAspect="1" noChangeArrowheads="1"/>
          </p:cNvPicPr>
          <p:nvPr/>
        </p:nvPicPr>
        <p:blipFill>
          <a:blip r:embed="rId3">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7679700" y="18453"/>
            <a:ext cx="3110465" cy="293517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8DD4FD5F-0B29-4DE7-4F3C-E77A547EBEED}"/>
              </a:ext>
            </a:extLst>
          </p:cNvPr>
          <p:cNvPicPr>
            <a:picLocks noChangeAspect="1"/>
          </p:cNvPicPr>
          <p:nvPr/>
        </p:nvPicPr>
        <p:blipFill>
          <a:blip r:embed="rId4"/>
          <a:stretch>
            <a:fillRect/>
          </a:stretch>
        </p:blipFill>
        <p:spPr>
          <a:xfrm>
            <a:off x="7584141" y="3054680"/>
            <a:ext cx="4182190" cy="3411434"/>
          </a:xfrm>
          <a:prstGeom prst="rect">
            <a:avLst/>
          </a:prstGeom>
        </p:spPr>
      </p:pic>
    </p:spTree>
    <p:extLst>
      <p:ext uri="{BB962C8B-B14F-4D97-AF65-F5344CB8AC3E}">
        <p14:creationId xmlns:p14="http://schemas.microsoft.com/office/powerpoint/2010/main" val="19030586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10: Inequality and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PPP: Exxon </a:t>
            </a:r>
            <a:r>
              <a:rPr lang="en-GB" b="1" dirty="0" err="1"/>
              <a:t>Valdex</a:t>
            </a:r>
            <a:r>
              <a:rPr lang="en-GB" b="1" dirty="0"/>
              <a:t> oil spill</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13/01/2025</a:t>
            </a:r>
          </a:p>
        </p:txBody>
      </p:sp>
      <p:sp>
        <p:nvSpPr>
          <p:cNvPr id="9" name="TextBox 8">
            <a:extLst>
              <a:ext uri="{FF2B5EF4-FFF2-40B4-BE49-F238E27FC236}">
                <a16:creationId xmlns:a16="http://schemas.microsoft.com/office/drawing/2014/main" id="{957746DD-6ED8-DACA-E659-CB62F9EBB2A7}"/>
              </a:ext>
            </a:extLst>
          </p:cNvPr>
          <p:cNvSpPr txBox="1"/>
          <p:nvPr/>
        </p:nvSpPr>
        <p:spPr>
          <a:xfrm>
            <a:off x="23231" y="464471"/>
            <a:ext cx="9093875" cy="6186309"/>
          </a:xfrm>
          <a:prstGeom prst="rect">
            <a:avLst/>
          </a:prstGeom>
          <a:noFill/>
        </p:spPr>
        <p:txBody>
          <a:bodyPr wrap="square">
            <a:spAutoFit/>
          </a:bodyPr>
          <a:lstStyle/>
          <a:p>
            <a:r>
              <a:rPr lang="en-GB" sz="2200" b="0" i="0" dirty="0">
                <a:solidFill>
                  <a:srgbClr val="1F1F1F"/>
                </a:solidFill>
                <a:effectLst/>
              </a:rPr>
              <a:t>Alaska: The 1989 Exxon Valdez oil spill. </a:t>
            </a:r>
            <a:endParaRPr lang="en-GB" sz="2200" dirty="0">
              <a:solidFill>
                <a:srgbClr val="1F1F1F"/>
              </a:solidFill>
            </a:endParaRPr>
          </a:p>
          <a:p>
            <a:pPr marL="342900" indent="-342900">
              <a:buFont typeface="Arial" panose="020B0604020202020204" pitchFamily="34" charset="0"/>
              <a:buChar char="•"/>
            </a:pPr>
            <a:endParaRPr lang="en-GB" sz="2200" b="0" i="0" dirty="0">
              <a:solidFill>
                <a:srgbClr val="1F1F1F"/>
              </a:solidFill>
              <a:effectLst/>
            </a:endParaRPr>
          </a:p>
          <a:p>
            <a:pPr marL="342900" indent="-342900">
              <a:buFont typeface="Arial" panose="020B0604020202020204" pitchFamily="34" charset="0"/>
              <a:buChar char="•"/>
            </a:pPr>
            <a:r>
              <a:rPr lang="en-GB" sz="2200" b="0" i="0" dirty="0">
                <a:solidFill>
                  <a:srgbClr val="1F1F1F"/>
                </a:solidFill>
                <a:effectLst/>
              </a:rPr>
              <a:t>The ship released 11 million gallons of crude oil, which eventually covered at least 10 000 square miles of coastal waters and oiled 1000 miles of the Alaska coast. </a:t>
            </a:r>
          </a:p>
          <a:p>
            <a:pPr marL="342900" indent="-342900">
              <a:buFont typeface="Arial" panose="020B0604020202020204" pitchFamily="34" charset="0"/>
              <a:buChar char="•"/>
            </a:pPr>
            <a:endParaRPr lang="en-GB" sz="2200" b="0" i="0" dirty="0">
              <a:solidFill>
                <a:srgbClr val="1F1F1F"/>
              </a:solidFill>
              <a:effectLst/>
            </a:endParaRPr>
          </a:p>
          <a:p>
            <a:pPr marL="342900" indent="-342900">
              <a:buFont typeface="Arial" panose="020B0604020202020204" pitchFamily="34" charset="0"/>
              <a:buChar char="•"/>
            </a:pPr>
            <a:r>
              <a:rPr lang="en-GB" sz="2200" b="0" i="0" dirty="0">
                <a:solidFill>
                  <a:srgbClr val="1F1F1F"/>
                </a:solidFill>
                <a:effectLst/>
              </a:rPr>
              <a:t>Estimates of the damages included losses to commercial fishing, sportfishing, and tourism. However, they also included the estimated costs of replacing the animals killed, which ranged from $300 000 per killer whale to $22 000 per eagle to $390 per river otter (Brown, 1992: 14–16). </a:t>
            </a:r>
          </a:p>
          <a:p>
            <a:pPr marL="342900" indent="-342900">
              <a:buFont typeface="Arial" panose="020B0604020202020204" pitchFamily="34" charset="0"/>
              <a:buChar char="•"/>
            </a:pPr>
            <a:endParaRPr lang="en-GB" sz="2200" b="0" i="0" dirty="0">
              <a:solidFill>
                <a:srgbClr val="1F1F1F"/>
              </a:solidFill>
              <a:effectLst/>
            </a:endParaRPr>
          </a:p>
          <a:p>
            <a:pPr marL="342900" indent="-342900">
              <a:buFont typeface="Arial" panose="020B0604020202020204" pitchFamily="34" charset="0"/>
              <a:buChar char="•"/>
            </a:pPr>
            <a:r>
              <a:rPr lang="en-GB" sz="2200" b="0" i="0" dirty="0">
                <a:solidFill>
                  <a:srgbClr val="1F1F1F"/>
                </a:solidFill>
                <a:effectLst/>
              </a:rPr>
              <a:t>Most controversially, economists estimated the passive use values lost as a result of the spill to be worth $2.8 billion (Carson et al., 1992: 1–11). </a:t>
            </a:r>
          </a:p>
          <a:p>
            <a:pPr marL="342900" indent="-342900">
              <a:buFont typeface="Arial" panose="020B0604020202020204" pitchFamily="34" charset="0"/>
              <a:buChar char="•"/>
            </a:pPr>
            <a:endParaRPr lang="en-GB" sz="2200" b="0" i="0" dirty="0">
              <a:solidFill>
                <a:srgbClr val="1F1F1F"/>
              </a:solidFill>
              <a:effectLst/>
            </a:endParaRPr>
          </a:p>
          <a:p>
            <a:pPr marL="342900" indent="-342900">
              <a:buFont typeface="Arial" panose="020B0604020202020204" pitchFamily="34" charset="0"/>
              <a:buChar char="•"/>
            </a:pPr>
            <a:r>
              <a:rPr lang="en-GB" sz="2200" b="0" i="0" dirty="0">
                <a:solidFill>
                  <a:srgbClr val="1F1F1F"/>
                </a:solidFill>
                <a:effectLst/>
              </a:rPr>
              <a:t>Civil litigation over the Exxon Valdez spill settled, requiring Exxon to pay $900 million for the damages, to be divided between the federal government and the State of Alaska. </a:t>
            </a:r>
            <a:endParaRPr lang="en-GB" sz="2200" dirty="0"/>
          </a:p>
          <a:p>
            <a:endParaRPr lang="en-GB" sz="2200" dirty="0"/>
          </a:p>
        </p:txBody>
      </p:sp>
      <p:pic>
        <p:nvPicPr>
          <p:cNvPr id="2050" name="Picture 2" descr="Exxon Valdez 25th anniversary: Lessons learned, lessons lost | Opinion |  Eco-Business | Asia Pacific">
            <a:extLst>
              <a:ext uri="{FF2B5EF4-FFF2-40B4-BE49-F238E27FC236}">
                <a16:creationId xmlns:a16="http://schemas.microsoft.com/office/drawing/2014/main" id="{D7C7C2F9-05B3-2533-8D94-57EE32DDEC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79580" y="4226885"/>
            <a:ext cx="3194800" cy="212986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ounded Wilderness: The Exxon Valdez Oil Spill 30 Years Later | Hakai  Magazine">
            <a:extLst>
              <a:ext uri="{FF2B5EF4-FFF2-40B4-BE49-F238E27FC236}">
                <a16:creationId xmlns:a16="http://schemas.microsoft.com/office/drawing/2014/main" id="{03A32BB6-76B0-4DF7-D6A2-D3C9C7FB160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79580" y="478693"/>
            <a:ext cx="3212420" cy="154304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Exxon Valdez: what lessons have we learned from the 1989 oil spill  disaster? | Oil spills | The Guardian">
            <a:extLst>
              <a:ext uri="{FF2B5EF4-FFF2-40B4-BE49-F238E27FC236}">
                <a16:creationId xmlns:a16="http://schemas.microsoft.com/office/drawing/2014/main" id="{E9383586-A267-2A30-3BBC-6D9BDBAE773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79580" y="2165873"/>
            <a:ext cx="3194800" cy="19168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63076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10: Inequality and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Governance and inequality: PPP cont.</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13/01/2025</a:t>
            </a:r>
          </a:p>
        </p:txBody>
      </p:sp>
      <p:sp>
        <p:nvSpPr>
          <p:cNvPr id="9" name="TextBox 8">
            <a:extLst>
              <a:ext uri="{FF2B5EF4-FFF2-40B4-BE49-F238E27FC236}">
                <a16:creationId xmlns:a16="http://schemas.microsoft.com/office/drawing/2014/main" id="{957746DD-6ED8-DACA-E659-CB62F9EBB2A7}"/>
              </a:ext>
            </a:extLst>
          </p:cNvPr>
          <p:cNvSpPr txBox="1"/>
          <p:nvPr/>
        </p:nvSpPr>
        <p:spPr>
          <a:xfrm>
            <a:off x="185530" y="759630"/>
            <a:ext cx="11815326" cy="5170646"/>
          </a:xfrm>
          <a:prstGeom prst="rect">
            <a:avLst/>
          </a:prstGeom>
          <a:noFill/>
        </p:spPr>
        <p:txBody>
          <a:bodyPr wrap="square">
            <a:spAutoFit/>
          </a:bodyPr>
          <a:lstStyle/>
          <a:p>
            <a:r>
              <a:rPr lang="en-GB" sz="2200" dirty="0"/>
              <a:t>However, there are issues with the PPP, mostly around the identification of the ‘polluter’</a:t>
            </a:r>
          </a:p>
          <a:p>
            <a:endParaRPr lang="en-GB" sz="2200" dirty="0"/>
          </a:p>
          <a:p>
            <a:r>
              <a:rPr lang="en-GB" sz="2200" dirty="0"/>
              <a:t>Is the polluter the manufacturer who created the pollutant, or the person(s) who released it into the environment (the customer)?</a:t>
            </a:r>
          </a:p>
          <a:p>
            <a:endParaRPr lang="en-GB" sz="2200" dirty="0"/>
          </a:p>
          <a:p>
            <a:r>
              <a:rPr lang="en-GB" sz="2200" dirty="0"/>
              <a:t>Especially difficult in the identification of disparate, diffuse sources</a:t>
            </a:r>
          </a:p>
          <a:p>
            <a:endParaRPr lang="en-GB" sz="2200" dirty="0"/>
          </a:p>
          <a:p>
            <a:r>
              <a:rPr lang="en-GB" sz="2200" dirty="0"/>
              <a:t>For example, who should pay the fee for global climate change emissions? </a:t>
            </a:r>
          </a:p>
          <a:p>
            <a:r>
              <a:rPr lang="en-GB" sz="2200" dirty="0"/>
              <a:t>Economic and social consequences of climate change are reported, but no compensation is agreed between nations. </a:t>
            </a:r>
          </a:p>
          <a:p>
            <a:endParaRPr lang="en-GB" sz="2200" dirty="0">
              <a:latin typeface="Comic Sans MS" panose="030F0702030302020204" pitchFamily="66" charset="0"/>
            </a:endParaRPr>
          </a:p>
          <a:p>
            <a:r>
              <a:rPr lang="en-GB" sz="2200" dirty="0">
                <a:latin typeface="Comic Sans MS" panose="030F0702030302020204" pitchFamily="66" charset="0"/>
              </a:rPr>
              <a:t>“A version of compensatory PPP was considered during the Conference leading up to the Kyoto Protocol (KP) in 1997, but was rejected in </a:t>
            </a:r>
            <a:r>
              <a:rPr lang="en-GB" sz="2200" dirty="0" err="1">
                <a:latin typeface="Comic Sans MS" panose="030F0702030302020204" pitchFamily="66" charset="0"/>
              </a:rPr>
              <a:t>favor</a:t>
            </a:r>
            <a:r>
              <a:rPr lang="en-GB" sz="2200" dirty="0">
                <a:latin typeface="Comic Sans MS" panose="030F0702030302020204" pitchFamily="66" charset="0"/>
              </a:rPr>
              <a:t> of the CBDR + RC*” </a:t>
            </a:r>
          </a:p>
          <a:p>
            <a:r>
              <a:rPr lang="en-GB" sz="2200" dirty="0"/>
              <a:t>(Khan, 2015, p. 641)</a:t>
            </a:r>
          </a:p>
          <a:p>
            <a:r>
              <a:rPr lang="en-GB" sz="2200" dirty="0">
                <a:latin typeface="Comic Sans MS" panose="030F0702030302020204" pitchFamily="66" charset="0"/>
              </a:rPr>
              <a:t>*Common but Differentiated Responsibilities and Respective Capabilities Principle</a:t>
            </a:r>
            <a:endParaRPr lang="en-GB" sz="2200" dirty="0"/>
          </a:p>
        </p:txBody>
      </p:sp>
    </p:spTree>
    <p:extLst>
      <p:ext uri="{BB962C8B-B14F-4D97-AF65-F5344CB8AC3E}">
        <p14:creationId xmlns:p14="http://schemas.microsoft.com/office/powerpoint/2010/main" val="33527405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10: Inequality and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 Governance and inequality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13/01/2025</a:t>
            </a:r>
          </a:p>
        </p:txBody>
      </p:sp>
      <p:sp>
        <p:nvSpPr>
          <p:cNvPr id="10" name="TextBox 9">
            <a:extLst>
              <a:ext uri="{FF2B5EF4-FFF2-40B4-BE49-F238E27FC236}">
                <a16:creationId xmlns:a16="http://schemas.microsoft.com/office/drawing/2014/main" id="{C6A14025-8FDF-271A-974F-544B1CBD7E09}"/>
              </a:ext>
            </a:extLst>
          </p:cNvPr>
          <p:cNvSpPr txBox="1"/>
          <p:nvPr/>
        </p:nvSpPr>
        <p:spPr>
          <a:xfrm>
            <a:off x="2944906" y="663123"/>
            <a:ext cx="5822576" cy="4832092"/>
          </a:xfrm>
          <a:prstGeom prst="rect">
            <a:avLst/>
          </a:prstGeom>
          <a:noFill/>
        </p:spPr>
        <p:txBody>
          <a:bodyPr wrap="square">
            <a:spAutoFit/>
          </a:bodyPr>
          <a:lstStyle/>
          <a:p>
            <a:r>
              <a:rPr lang="en-GB" sz="2200" dirty="0"/>
              <a:t>It is essential that future governance ensures:</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Pursuing environmental justice for previous or existing cases of inequality and injustice</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Better environmental rights and protection</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Inclusion of social minority groups, and indigenous groups, especially in participatory decision-making</a:t>
            </a:r>
          </a:p>
          <a:p>
            <a:pPr marL="800100" lvl="1" indent="-342900">
              <a:buFont typeface="Arial" panose="020B0604020202020204" pitchFamily="34" charset="0"/>
              <a:buChar char="•"/>
            </a:pPr>
            <a:r>
              <a:rPr lang="en-GB" sz="2200" dirty="0"/>
              <a:t>access to information</a:t>
            </a:r>
          </a:p>
          <a:p>
            <a:pPr marL="800100" lvl="1" indent="-342900">
              <a:buFont typeface="Arial" panose="020B0604020202020204" pitchFamily="34" charset="0"/>
              <a:buChar char="•"/>
            </a:pPr>
            <a:r>
              <a:rPr lang="en-GB" sz="2200" dirty="0"/>
              <a:t>ability to contribute to plans</a:t>
            </a:r>
          </a:p>
          <a:p>
            <a:pPr marL="800100" lvl="1" indent="-342900">
              <a:buFont typeface="Arial" panose="020B0604020202020204" pitchFamily="34" charset="0"/>
              <a:buChar char="•"/>
            </a:pPr>
            <a:r>
              <a:rPr lang="en-GB" sz="2200" dirty="0"/>
              <a:t>ability to hold others accountable</a:t>
            </a:r>
          </a:p>
          <a:p>
            <a:endParaRPr lang="en-GB" sz="2200" dirty="0"/>
          </a:p>
        </p:txBody>
      </p:sp>
      <p:pic>
        <p:nvPicPr>
          <p:cNvPr id="6" name="Picture 5">
            <a:extLst>
              <a:ext uri="{FF2B5EF4-FFF2-40B4-BE49-F238E27FC236}">
                <a16:creationId xmlns:a16="http://schemas.microsoft.com/office/drawing/2014/main" id="{594F50D7-75F5-F3F1-604D-AEC72E96F64E}"/>
              </a:ext>
            </a:extLst>
          </p:cNvPr>
          <p:cNvPicPr>
            <a:picLocks noChangeAspect="1"/>
          </p:cNvPicPr>
          <p:nvPr/>
        </p:nvPicPr>
        <p:blipFill>
          <a:blip r:embed="rId3"/>
          <a:stretch>
            <a:fillRect/>
          </a:stretch>
        </p:blipFill>
        <p:spPr>
          <a:xfrm>
            <a:off x="5613" y="369332"/>
            <a:ext cx="2725254" cy="6096782"/>
          </a:xfrm>
          <a:prstGeom prst="rect">
            <a:avLst/>
          </a:prstGeom>
        </p:spPr>
      </p:pic>
      <p:pic>
        <p:nvPicPr>
          <p:cNvPr id="9" name="Picture 8" descr="What Is Good Governance – GroundWaterGovernance.org">
            <a:extLst>
              <a:ext uri="{FF2B5EF4-FFF2-40B4-BE49-F238E27FC236}">
                <a16:creationId xmlns:a16="http://schemas.microsoft.com/office/drawing/2014/main" id="{DDA889C4-4BE0-5B0F-B969-658355CB53E5}"/>
              </a:ext>
            </a:extLst>
          </p:cNvPr>
          <p:cNvPicPr>
            <a:picLocks noChangeAspect="1" noChangeArrowheads="1"/>
          </p:cNvPicPr>
          <p:nvPr/>
        </p:nvPicPr>
        <p:blipFill>
          <a:blip r:embed="rId4">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8471006" y="369332"/>
            <a:ext cx="3828011" cy="361227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F1E1B8F-101C-4AC2-E00F-DA6597BF7F20}"/>
              </a:ext>
            </a:extLst>
          </p:cNvPr>
          <p:cNvSpPr txBox="1"/>
          <p:nvPr/>
        </p:nvSpPr>
        <p:spPr>
          <a:xfrm>
            <a:off x="3074893" y="5188841"/>
            <a:ext cx="8677835" cy="1107996"/>
          </a:xfrm>
          <a:prstGeom prst="rect">
            <a:avLst/>
          </a:prstGeom>
          <a:noFill/>
        </p:spPr>
        <p:txBody>
          <a:bodyPr wrap="square">
            <a:spAutoFit/>
          </a:bodyPr>
          <a:lstStyle/>
          <a:p>
            <a:pPr marL="342900" indent="-342900">
              <a:buFont typeface="Arial" panose="020B0604020202020204" pitchFamily="34" charset="0"/>
              <a:buChar char="•"/>
            </a:pPr>
            <a:r>
              <a:rPr lang="en-GB" sz="2200" dirty="0"/>
              <a:t>Adapt policy and procedures to be equitable as well as equal. Providing equal access to a legal complaint system only works if everyone has equal access to finance and education.</a:t>
            </a:r>
          </a:p>
        </p:txBody>
      </p:sp>
    </p:spTree>
    <p:extLst>
      <p:ext uri="{BB962C8B-B14F-4D97-AF65-F5344CB8AC3E}">
        <p14:creationId xmlns:p14="http://schemas.microsoft.com/office/powerpoint/2010/main" val="21463775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fr-FR" b="1" dirty="0" err="1"/>
              <a:t>Summary</a:t>
            </a:r>
            <a:endParaRPr lang="en-GB" b="1"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13/01/2025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10: Inequality and Environmental Justice</a:t>
            </a:r>
          </a:p>
        </p:txBody>
      </p:sp>
      <p:sp>
        <p:nvSpPr>
          <p:cNvPr id="4" name="TextBox 3">
            <a:extLst>
              <a:ext uri="{FF2B5EF4-FFF2-40B4-BE49-F238E27FC236}">
                <a16:creationId xmlns:a16="http://schemas.microsoft.com/office/drawing/2014/main" id="{98B72430-F3CA-B166-A9FF-72D634E6AE7C}"/>
              </a:ext>
            </a:extLst>
          </p:cNvPr>
          <p:cNvSpPr txBox="1"/>
          <p:nvPr/>
        </p:nvSpPr>
        <p:spPr>
          <a:xfrm>
            <a:off x="3424505" y="505388"/>
            <a:ext cx="8059283" cy="5262979"/>
          </a:xfrm>
          <a:prstGeom prst="rect">
            <a:avLst/>
          </a:prstGeom>
          <a:noFill/>
        </p:spPr>
        <p:txBody>
          <a:bodyPr wrap="square">
            <a:spAutoFit/>
          </a:bodyPr>
          <a:lstStyle/>
          <a:p>
            <a:r>
              <a:rPr lang="en-GB" sz="2400" dirty="0"/>
              <a:t>In this lecture we covered:</a:t>
            </a:r>
          </a:p>
          <a:p>
            <a:endParaRPr lang="en-GB" sz="2400" dirty="0"/>
          </a:p>
          <a:p>
            <a:pPr marL="342900" indent="-342900">
              <a:buFont typeface="Arial" panose="020B0604020202020204" pitchFamily="34" charset="0"/>
              <a:buChar char="•"/>
            </a:pPr>
            <a:r>
              <a:rPr lang="en-GB" sz="2400" dirty="0"/>
              <a:t>The difference between inequality and inequity</a:t>
            </a:r>
          </a:p>
          <a:p>
            <a:pPr marL="800100" lvl="1" indent="-342900">
              <a:buFont typeface="Arial" panose="020B0604020202020204" pitchFamily="34" charset="0"/>
              <a:buChar char="•"/>
            </a:pPr>
            <a:r>
              <a:rPr lang="en-GB" sz="2400" dirty="0"/>
              <a:t>Inequality: The uneven (unequal) distribution of an environmental benefits and burdens</a:t>
            </a:r>
          </a:p>
          <a:p>
            <a:pPr marL="800100" lvl="1" indent="-342900">
              <a:buFont typeface="Arial" panose="020B0604020202020204" pitchFamily="34" charset="0"/>
              <a:buChar char="•"/>
            </a:pPr>
            <a:r>
              <a:rPr lang="en-GB" sz="2400" dirty="0"/>
              <a:t>Inequity: The conscious decision-making that influences the distribution of environmental benefits and burdens.</a:t>
            </a:r>
          </a:p>
          <a:p>
            <a:pPr lvl="1"/>
            <a:endParaRPr lang="en-GB" sz="2400" dirty="0"/>
          </a:p>
          <a:p>
            <a:pPr marL="342900" indent="-342900">
              <a:buFont typeface="Arial" panose="020B0604020202020204" pitchFamily="34" charset="0"/>
              <a:buChar char="•"/>
            </a:pPr>
            <a:r>
              <a:rPr lang="en-GB" sz="2400" dirty="0"/>
              <a:t>Methods for measuring inequality, including GIS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Examples of environmental and climate injustice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Governance techniques to tackle environmental injustice</a:t>
            </a:r>
          </a:p>
          <a:p>
            <a:pPr marL="342900" indent="-342900">
              <a:buFont typeface="Arial" panose="020B0604020202020204" pitchFamily="34" charset="0"/>
              <a:buChar char="•"/>
            </a:pPr>
            <a:endParaRPr lang="en-GB" sz="2400" dirty="0"/>
          </a:p>
        </p:txBody>
      </p:sp>
      <p:pic>
        <p:nvPicPr>
          <p:cNvPr id="6" name="Picture 5">
            <a:extLst>
              <a:ext uri="{FF2B5EF4-FFF2-40B4-BE49-F238E27FC236}">
                <a16:creationId xmlns:a16="http://schemas.microsoft.com/office/drawing/2014/main" id="{A6317F73-10A4-D5ED-CB9C-857050C29F7E}"/>
              </a:ext>
            </a:extLst>
          </p:cNvPr>
          <p:cNvPicPr>
            <a:picLocks noChangeAspect="1"/>
          </p:cNvPicPr>
          <p:nvPr/>
        </p:nvPicPr>
        <p:blipFill>
          <a:blip r:embed="rId2"/>
          <a:stretch>
            <a:fillRect/>
          </a:stretch>
        </p:blipFill>
        <p:spPr>
          <a:xfrm>
            <a:off x="5613" y="369332"/>
            <a:ext cx="2725254" cy="6096782"/>
          </a:xfrm>
          <a:prstGeom prst="rect">
            <a:avLst/>
          </a:prstGeom>
        </p:spPr>
      </p:pic>
    </p:spTree>
    <p:extLst>
      <p:ext uri="{BB962C8B-B14F-4D97-AF65-F5344CB8AC3E}">
        <p14:creationId xmlns:p14="http://schemas.microsoft.com/office/powerpoint/2010/main" val="10360353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10: Inequality and Environmental Justice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Next Session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13/01/2025</a:t>
            </a:r>
          </a:p>
        </p:txBody>
      </p:sp>
      <p:sp>
        <p:nvSpPr>
          <p:cNvPr id="3" name="TextBox 2">
            <a:extLst>
              <a:ext uri="{FF2B5EF4-FFF2-40B4-BE49-F238E27FC236}">
                <a16:creationId xmlns:a16="http://schemas.microsoft.com/office/drawing/2014/main" id="{B35224D3-9A3F-668C-502C-59F5B20D04EC}"/>
              </a:ext>
            </a:extLst>
          </p:cNvPr>
          <p:cNvSpPr txBox="1"/>
          <p:nvPr/>
        </p:nvSpPr>
        <p:spPr>
          <a:xfrm>
            <a:off x="3498574" y="778468"/>
            <a:ext cx="7731678" cy="5570756"/>
          </a:xfrm>
          <a:prstGeom prst="rect">
            <a:avLst/>
          </a:prstGeom>
          <a:noFill/>
        </p:spPr>
        <p:txBody>
          <a:bodyPr wrap="square" rtlCol="0">
            <a:spAutoFit/>
          </a:bodyPr>
          <a:lstStyle/>
          <a:p>
            <a:r>
              <a:rPr lang="en-GB" sz="24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Mapping of inequality using GIS </a:t>
            </a:r>
            <a:br>
              <a:rPr lang="en-GB" sz="2400" dirty="0"/>
            </a:br>
            <a:r>
              <a:rPr lang="en-GB" sz="2400" b="1" dirty="0"/>
              <a:t>NOTE: This is a practical session, which will be in the computer lab, IQ112</a:t>
            </a:r>
          </a:p>
          <a:p>
            <a:endParaRPr lang="en-GB" sz="2400" dirty="0"/>
          </a:p>
          <a:p>
            <a:r>
              <a:rPr lang="en-GB" sz="2400" dirty="0"/>
              <a:t>Suggested activities: </a:t>
            </a:r>
          </a:p>
          <a:p>
            <a:pPr marL="800100" lvl="1" indent="-342900">
              <a:buFontTx/>
              <a:buChar char="-"/>
            </a:pPr>
            <a:r>
              <a:rPr lang="en-GB" sz="2400" dirty="0"/>
              <a:t>Read NRW’s Greenspace toolkit in advance of next week’s practical session</a:t>
            </a:r>
          </a:p>
          <a:p>
            <a:pPr marL="800100" lvl="1" indent="-342900">
              <a:buFontTx/>
              <a:buChar char="-"/>
            </a:pPr>
            <a:r>
              <a:rPr lang="en-GB" sz="2400" dirty="0"/>
              <a:t>Watch the following videos:</a:t>
            </a:r>
          </a:p>
          <a:p>
            <a:pPr marL="1257300" lvl="2" indent="-342900">
              <a:buFontTx/>
              <a:buChar char="-"/>
            </a:pPr>
            <a:r>
              <a:rPr lang="en-GB" sz="1600" dirty="0">
                <a:hlinkClick r:id="rId3"/>
              </a:rPr>
              <a:t>How US corporations poisoned this Indigenous community (youtube.com)</a:t>
            </a:r>
            <a:endParaRPr lang="en-GB" sz="1600" dirty="0"/>
          </a:p>
          <a:p>
            <a:pPr marL="1257300" lvl="2" indent="-342900">
              <a:buFontTx/>
              <a:buChar char="-"/>
            </a:pPr>
            <a:r>
              <a:rPr lang="en-GB" sz="1600" dirty="0">
                <a:hlinkClick r:id="rId4"/>
              </a:rPr>
              <a:t>How the US poisoned Navajo Nation (youtube.com)</a:t>
            </a:r>
            <a:endParaRPr lang="en-GB" sz="1600" dirty="0"/>
          </a:p>
          <a:p>
            <a:pPr marL="800100" lvl="1" indent="-342900">
              <a:buFontTx/>
              <a:buChar char="-"/>
            </a:pPr>
            <a:endParaRPr lang="en-GB" sz="2400" dirty="0"/>
          </a:p>
          <a:p>
            <a:r>
              <a:rPr lang="en-GB" sz="2400" dirty="0"/>
              <a:t>Suggested reading:</a:t>
            </a:r>
          </a:p>
          <a:p>
            <a:pPr marL="342900" indent="-342900">
              <a:buFontTx/>
              <a:buChar char="-"/>
            </a:pPr>
            <a:r>
              <a:rPr lang="en-GB" sz="2000" dirty="0"/>
              <a:t>Please see the reference list on the subsequent slide</a:t>
            </a:r>
          </a:p>
          <a:p>
            <a:pPr marL="342900" indent="-342900">
              <a:buFontTx/>
              <a:buChar char="-"/>
            </a:pPr>
            <a:r>
              <a:rPr lang="en-GB" sz="2000" dirty="0"/>
              <a:t>Ensure to read at least one of these articles, and continue your own research.</a:t>
            </a:r>
            <a:endParaRPr lang="en-GB" sz="1600" dirty="0"/>
          </a:p>
        </p:txBody>
      </p:sp>
      <p:pic>
        <p:nvPicPr>
          <p:cNvPr id="7" name="Picture 6">
            <a:extLst>
              <a:ext uri="{FF2B5EF4-FFF2-40B4-BE49-F238E27FC236}">
                <a16:creationId xmlns:a16="http://schemas.microsoft.com/office/drawing/2014/main" id="{E18D9347-FC2C-52F3-C7DB-0DCFB0DD3759}"/>
              </a:ext>
            </a:extLst>
          </p:cNvPr>
          <p:cNvPicPr>
            <a:picLocks noChangeAspect="1"/>
          </p:cNvPicPr>
          <p:nvPr/>
        </p:nvPicPr>
        <p:blipFill>
          <a:blip r:embed="rId5"/>
          <a:stretch>
            <a:fillRect/>
          </a:stretch>
        </p:blipFill>
        <p:spPr>
          <a:xfrm>
            <a:off x="5613" y="369332"/>
            <a:ext cx="2725254" cy="6096782"/>
          </a:xfrm>
          <a:prstGeom prst="rect">
            <a:avLst/>
          </a:prstGeom>
        </p:spPr>
      </p:pic>
    </p:spTree>
    <p:extLst>
      <p:ext uri="{BB962C8B-B14F-4D97-AF65-F5344CB8AC3E}">
        <p14:creationId xmlns:p14="http://schemas.microsoft.com/office/powerpoint/2010/main" val="27737194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74DD6-7D90-89C8-E88D-E57225275B7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D68B2BD-BE37-06A8-7104-842F547F83B5}"/>
              </a:ext>
            </a:extLst>
          </p:cNvPr>
          <p:cNvSpPr txBox="1"/>
          <p:nvPr/>
        </p:nvSpPr>
        <p:spPr>
          <a:xfrm>
            <a:off x="-1" y="6466114"/>
            <a:ext cx="12186389" cy="369332"/>
          </a:xfrm>
          <a:prstGeom prst="rect">
            <a:avLst/>
          </a:prstGeom>
          <a:noFill/>
        </p:spPr>
        <p:txBody>
          <a:bodyPr wrap="square" rtlCol="0">
            <a:spAutoFit/>
          </a:bodyPr>
          <a:lstStyle/>
          <a:p>
            <a:r>
              <a:rPr lang="en-GB" dirty="0"/>
              <a:t>A. Cunningham			Lecture 10: Inequality and Environmental Justice</a:t>
            </a:r>
          </a:p>
        </p:txBody>
      </p:sp>
      <p:sp>
        <p:nvSpPr>
          <p:cNvPr id="5" name="TextBox 4">
            <a:extLst>
              <a:ext uri="{FF2B5EF4-FFF2-40B4-BE49-F238E27FC236}">
                <a16:creationId xmlns:a16="http://schemas.microsoft.com/office/drawing/2014/main" id="{B3A33C42-D0D0-3F26-9A58-5C8A666D64E8}"/>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25</a:t>
            </a:r>
          </a:p>
        </p:txBody>
      </p:sp>
      <p:sp>
        <p:nvSpPr>
          <p:cNvPr id="8" name="TextBox 7">
            <a:extLst>
              <a:ext uri="{FF2B5EF4-FFF2-40B4-BE49-F238E27FC236}">
                <a16:creationId xmlns:a16="http://schemas.microsoft.com/office/drawing/2014/main" id="{097BCFA9-84C3-F719-8178-2DC97D9D70AA}"/>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References</a:t>
            </a:r>
          </a:p>
        </p:txBody>
      </p:sp>
      <p:sp>
        <p:nvSpPr>
          <p:cNvPr id="2" name="TextBox 1">
            <a:extLst>
              <a:ext uri="{FF2B5EF4-FFF2-40B4-BE49-F238E27FC236}">
                <a16:creationId xmlns:a16="http://schemas.microsoft.com/office/drawing/2014/main" id="{D5A3F9C7-9D7A-5E4A-67AC-AEE25A38A906}"/>
              </a:ext>
            </a:extLst>
          </p:cNvPr>
          <p:cNvSpPr txBox="1"/>
          <p:nvPr/>
        </p:nvSpPr>
        <p:spPr>
          <a:xfrm>
            <a:off x="10628852" y="0"/>
            <a:ext cx="1557536" cy="369332"/>
          </a:xfrm>
          <a:prstGeom prst="rect">
            <a:avLst/>
          </a:prstGeom>
          <a:noFill/>
        </p:spPr>
        <p:txBody>
          <a:bodyPr wrap="square" rtlCol="0">
            <a:spAutoFit/>
          </a:bodyPr>
          <a:lstStyle/>
          <a:p>
            <a:r>
              <a:rPr lang="en-GB" dirty="0"/>
              <a:t>13/01/2025</a:t>
            </a:r>
          </a:p>
        </p:txBody>
      </p:sp>
      <p:sp>
        <p:nvSpPr>
          <p:cNvPr id="3" name="TextBox 2">
            <a:extLst>
              <a:ext uri="{FF2B5EF4-FFF2-40B4-BE49-F238E27FC236}">
                <a16:creationId xmlns:a16="http://schemas.microsoft.com/office/drawing/2014/main" id="{F66D47E6-B31B-56AC-D723-22173E3B3C01}"/>
              </a:ext>
            </a:extLst>
          </p:cNvPr>
          <p:cNvSpPr txBox="1"/>
          <p:nvPr/>
        </p:nvSpPr>
        <p:spPr>
          <a:xfrm>
            <a:off x="4104552" y="526026"/>
            <a:ext cx="7810150" cy="6124754"/>
          </a:xfrm>
          <a:prstGeom prst="rect">
            <a:avLst/>
          </a:prstGeom>
          <a:noFill/>
        </p:spPr>
        <p:txBody>
          <a:bodyPr wrap="square" rtlCol="0">
            <a:spAutoFit/>
          </a:bodyPr>
          <a:lstStyle/>
          <a:p>
            <a:pPr marL="171450" indent="-171450">
              <a:buFont typeface="Arial" panose="020B0604020202020204" pitchFamily="34" charset="0"/>
              <a:buChar char="•"/>
            </a:pPr>
            <a:r>
              <a:rPr lang="en-GB" sz="1400" b="0" i="0" dirty="0">
                <a:solidFill>
                  <a:srgbClr val="222222"/>
                </a:solidFill>
                <a:effectLst/>
              </a:rPr>
              <a:t>Barnes, J.H., Chatterton, T.J. and Longhurst, J.W., 2019. Emissions vs exposure: Increasing injustice from road traffic-related air pollution in the United Kingdom. </a:t>
            </a:r>
            <a:r>
              <a:rPr lang="en-GB" sz="1400" b="0" i="1" dirty="0">
                <a:solidFill>
                  <a:srgbClr val="222222"/>
                </a:solidFill>
                <a:effectLst/>
              </a:rPr>
              <a:t>Transportation research part D: transport and environment</a:t>
            </a:r>
            <a:r>
              <a:rPr lang="en-GB" sz="1400" b="0" i="0" dirty="0">
                <a:solidFill>
                  <a:srgbClr val="222222"/>
                </a:solidFill>
                <a:effectLst/>
              </a:rPr>
              <a:t>, </a:t>
            </a:r>
            <a:r>
              <a:rPr lang="en-GB" sz="1400" b="0" i="1" dirty="0">
                <a:solidFill>
                  <a:srgbClr val="222222"/>
                </a:solidFill>
                <a:effectLst/>
              </a:rPr>
              <a:t>73</a:t>
            </a:r>
            <a:r>
              <a:rPr lang="en-GB" sz="1400" b="0" i="0" dirty="0">
                <a:solidFill>
                  <a:srgbClr val="222222"/>
                </a:solidFill>
                <a:effectLst/>
              </a:rPr>
              <a:t>, pp.56-66.</a:t>
            </a:r>
          </a:p>
          <a:p>
            <a:pPr marL="171450" indent="-171450">
              <a:buFont typeface="Arial" panose="020B0604020202020204" pitchFamily="34" charset="0"/>
              <a:buChar char="•"/>
            </a:pPr>
            <a:endParaRPr lang="en-GB" sz="1400" b="0" i="0" dirty="0">
              <a:solidFill>
                <a:srgbClr val="222222"/>
              </a:solidFill>
              <a:effectLst/>
            </a:endParaRPr>
          </a:p>
          <a:p>
            <a:pPr marL="171450" indent="-171450">
              <a:buFont typeface="Arial" panose="020B0604020202020204" pitchFamily="34" charset="0"/>
              <a:buChar char="•"/>
            </a:pPr>
            <a:r>
              <a:rPr lang="en-GB" sz="1400" b="0" i="0" dirty="0">
                <a:solidFill>
                  <a:srgbClr val="222222"/>
                </a:solidFill>
                <a:effectLst/>
              </a:rPr>
              <a:t>Fernández‐</a:t>
            </a:r>
            <a:r>
              <a:rPr lang="en-GB" sz="1400" b="0" i="0" dirty="0" err="1">
                <a:solidFill>
                  <a:srgbClr val="222222"/>
                </a:solidFill>
                <a:effectLst/>
              </a:rPr>
              <a:t>Llamazares</a:t>
            </a:r>
            <a:r>
              <a:rPr lang="en-GB" sz="1400" b="0" i="0" dirty="0">
                <a:solidFill>
                  <a:srgbClr val="222222"/>
                </a:solidFill>
                <a:effectLst/>
              </a:rPr>
              <a:t>, Á., </a:t>
            </a:r>
            <a:r>
              <a:rPr lang="en-GB" sz="1400" b="0" i="0" dirty="0" err="1">
                <a:solidFill>
                  <a:srgbClr val="222222"/>
                </a:solidFill>
                <a:effectLst/>
              </a:rPr>
              <a:t>Garteizgogeascoa</a:t>
            </a:r>
            <a:r>
              <a:rPr lang="en-GB" sz="1400" b="0" i="0" dirty="0">
                <a:solidFill>
                  <a:srgbClr val="222222"/>
                </a:solidFill>
                <a:effectLst/>
              </a:rPr>
              <a:t>, M., Basu, N., </a:t>
            </a:r>
            <a:r>
              <a:rPr lang="en-GB" sz="1400" b="0" i="0" dirty="0" err="1">
                <a:solidFill>
                  <a:srgbClr val="222222"/>
                </a:solidFill>
                <a:effectLst/>
              </a:rPr>
              <a:t>Brondizio</a:t>
            </a:r>
            <a:r>
              <a:rPr lang="en-GB" sz="1400" b="0" i="0" dirty="0">
                <a:solidFill>
                  <a:srgbClr val="222222"/>
                </a:solidFill>
                <a:effectLst/>
              </a:rPr>
              <a:t>, E.S., Cabeza, M., Martínez‐</a:t>
            </a:r>
            <a:r>
              <a:rPr lang="en-GB" sz="1400" b="0" i="0" dirty="0" err="1">
                <a:solidFill>
                  <a:srgbClr val="222222"/>
                </a:solidFill>
                <a:effectLst/>
              </a:rPr>
              <a:t>Alier</a:t>
            </a:r>
            <a:r>
              <a:rPr lang="en-GB" sz="1400" b="0" i="0" dirty="0">
                <a:solidFill>
                  <a:srgbClr val="222222"/>
                </a:solidFill>
                <a:effectLst/>
              </a:rPr>
              <a:t>, J., McElwee, P. and Reyes‐García, V., 2020. A state‐of‐the‐art review of indigenous peoples and environmental pollution. </a:t>
            </a:r>
            <a:r>
              <a:rPr lang="en-GB" sz="1400" b="0" i="1" dirty="0">
                <a:solidFill>
                  <a:srgbClr val="222222"/>
                </a:solidFill>
                <a:effectLst/>
              </a:rPr>
              <a:t>Integrated Environmental Assessment and Management</a:t>
            </a:r>
            <a:r>
              <a:rPr lang="en-GB" sz="1400" b="0" i="0" dirty="0">
                <a:solidFill>
                  <a:srgbClr val="222222"/>
                </a:solidFill>
                <a:effectLst/>
              </a:rPr>
              <a:t>, </a:t>
            </a:r>
            <a:r>
              <a:rPr lang="en-GB" sz="1400" b="0" i="1" dirty="0">
                <a:solidFill>
                  <a:srgbClr val="222222"/>
                </a:solidFill>
                <a:effectLst/>
              </a:rPr>
              <a:t>16</a:t>
            </a:r>
            <a:r>
              <a:rPr lang="en-GB" sz="1400" b="0" i="0" dirty="0">
                <a:solidFill>
                  <a:srgbClr val="222222"/>
                </a:solidFill>
                <a:effectLst/>
              </a:rPr>
              <a:t>(3), pp.324-341.</a:t>
            </a:r>
          </a:p>
          <a:p>
            <a:pPr marL="171450" indent="-171450">
              <a:buFont typeface="Arial" panose="020B0604020202020204" pitchFamily="34" charset="0"/>
              <a:buChar char="•"/>
            </a:pPr>
            <a:endParaRPr lang="en-GB" sz="1400" dirty="0">
              <a:solidFill>
                <a:srgbClr val="222222"/>
              </a:solidFill>
            </a:endParaRPr>
          </a:p>
          <a:p>
            <a:pPr marL="171450" indent="-171450">
              <a:buFont typeface="Arial" panose="020B0604020202020204" pitchFamily="34" charset="0"/>
              <a:buChar char="•"/>
            </a:pPr>
            <a:r>
              <a:rPr lang="en-GB" sz="1400" b="0" i="0" dirty="0" err="1">
                <a:solidFill>
                  <a:srgbClr val="222222"/>
                </a:solidFill>
                <a:effectLst/>
              </a:rPr>
              <a:t>Maantay</a:t>
            </a:r>
            <a:r>
              <a:rPr lang="en-GB" sz="1400" b="0" i="0" dirty="0">
                <a:solidFill>
                  <a:srgbClr val="222222"/>
                </a:solidFill>
                <a:effectLst/>
              </a:rPr>
              <a:t>, J., 2002. Mapping environmental injustices: pitfalls and potential of geographic information systems in assessing environmental health and equity. </a:t>
            </a:r>
            <a:r>
              <a:rPr lang="en-GB" sz="1400" b="0" i="1" dirty="0">
                <a:solidFill>
                  <a:srgbClr val="222222"/>
                </a:solidFill>
                <a:effectLst/>
              </a:rPr>
              <a:t>Environmental health perspectives</a:t>
            </a:r>
            <a:r>
              <a:rPr lang="en-GB" sz="1400" b="0" i="0" dirty="0">
                <a:solidFill>
                  <a:srgbClr val="222222"/>
                </a:solidFill>
                <a:effectLst/>
              </a:rPr>
              <a:t>, </a:t>
            </a:r>
            <a:r>
              <a:rPr lang="en-GB" sz="1400" b="0" i="1" dirty="0">
                <a:solidFill>
                  <a:srgbClr val="222222"/>
                </a:solidFill>
                <a:effectLst/>
              </a:rPr>
              <a:t>110</a:t>
            </a:r>
            <a:r>
              <a:rPr lang="en-GB" sz="1400" b="0" i="0" dirty="0">
                <a:solidFill>
                  <a:srgbClr val="222222"/>
                </a:solidFill>
                <a:effectLst/>
              </a:rPr>
              <a:t>(</a:t>
            </a:r>
            <a:r>
              <a:rPr lang="en-GB" sz="1400" b="0" i="0" dirty="0" err="1">
                <a:solidFill>
                  <a:srgbClr val="222222"/>
                </a:solidFill>
                <a:effectLst/>
              </a:rPr>
              <a:t>suppl</a:t>
            </a:r>
            <a:r>
              <a:rPr lang="en-GB" sz="1400" b="0" i="0" dirty="0">
                <a:solidFill>
                  <a:srgbClr val="222222"/>
                </a:solidFill>
                <a:effectLst/>
              </a:rPr>
              <a:t> 2), pp.161-171.</a:t>
            </a:r>
          </a:p>
          <a:p>
            <a:pPr marL="171450" indent="-171450">
              <a:buFont typeface="Arial" panose="020B0604020202020204" pitchFamily="34" charset="0"/>
              <a:buChar char="•"/>
            </a:pPr>
            <a:endParaRPr lang="en-GB" sz="1400" b="0" i="0" dirty="0">
              <a:solidFill>
                <a:srgbClr val="222222"/>
              </a:solidFill>
              <a:effectLst/>
            </a:endParaRPr>
          </a:p>
          <a:p>
            <a:pPr marL="171450" indent="-171450">
              <a:buFont typeface="Arial" panose="020B0604020202020204" pitchFamily="34" charset="0"/>
              <a:buChar char="•"/>
            </a:pPr>
            <a:r>
              <a:rPr lang="en-GB" sz="1400" b="0" i="0" dirty="0">
                <a:solidFill>
                  <a:srgbClr val="222222"/>
                </a:solidFill>
                <a:effectLst/>
              </a:rPr>
              <a:t>Mitchell, G. and Dorling, D., 2003. An environmental justice analysis of British air quality. </a:t>
            </a:r>
            <a:r>
              <a:rPr lang="en-GB" sz="1400" b="0" i="1" dirty="0">
                <a:solidFill>
                  <a:srgbClr val="222222"/>
                </a:solidFill>
                <a:effectLst/>
              </a:rPr>
              <a:t>Environment and planning A</a:t>
            </a:r>
            <a:r>
              <a:rPr lang="en-GB" sz="1400" b="0" i="0" dirty="0">
                <a:solidFill>
                  <a:srgbClr val="222222"/>
                </a:solidFill>
                <a:effectLst/>
              </a:rPr>
              <a:t>, </a:t>
            </a:r>
            <a:r>
              <a:rPr lang="en-GB" sz="1400" b="0" i="1" dirty="0">
                <a:solidFill>
                  <a:srgbClr val="222222"/>
                </a:solidFill>
                <a:effectLst/>
              </a:rPr>
              <a:t>35</a:t>
            </a:r>
            <a:r>
              <a:rPr lang="en-GB" sz="1400" b="0" i="0" dirty="0">
                <a:solidFill>
                  <a:srgbClr val="222222"/>
                </a:solidFill>
                <a:effectLst/>
              </a:rPr>
              <a:t>(5), pp.909-929.</a:t>
            </a:r>
          </a:p>
          <a:p>
            <a:pPr marL="171450" indent="-171450">
              <a:buFont typeface="Arial" panose="020B0604020202020204" pitchFamily="34" charset="0"/>
              <a:buChar char="•"/>
            </a:pPr>
            <a:endParaRPr lang="en-GB" sz="1400" b="0" i="0" dirty="0">
              <a:solidFill>
                <a:srgbClr val="222222"/>
              </a:solidFill>
              <a:effectLst/>
            </a:endParaRPr>
          </a:p>
          <a:p>
            <a:pPr marL="171450" indent="-171450">
              <a:buFont typeface="Arial" panose="020B0604020202020204" pitchFamily="34" charset="0"/>
              <a:buChar char="•"/>
            </a:pPr>
            <a:r>
              <a:rPr lang="en-GB" sz="1400" b="0" i="0" dirty="0">
                <a:solidFill>
                  <a:srgbClr val="222222"/>
                </a:solidFill>
                <a:effectLst/>
              </a:rPr>
              <a:t>Reed, G., Brunet, N.D., Longboat, S. and </a:t>
            </a:r>
            <a:r>
              <a:rPr lang="en-GB" sz="1400" b="0" i="0" dirty="0" err="1">
                <a:solidFill>
                  <a:srgbClr val="222222"/>
                </a:solidFill>
                <a:effectLst/>
              </a:rPr>
              <a:t>Natcher</a:t>
            </a:r>
            <a:r>
              <a:rPr lang="en-GB" sz="1400" b="0" i="0" dirty="0">
                <a:solidFill>
                  <a:srgbClr val="222222"/>
                </a:solidFill>
                <a:effectLst/>
              </a:rPr>
              <a:t>, D.C., 2021. Indigenous guardians as an emerging approach to indigenous environmental governance. </a:t>
            </a:r>
            <a:r>
              <a:rPr lang="en-GB" sz="1400" b="0" i="1" dirty="0">
                <a:solidFill>
                  <a:srgbClr val="222222"/>
                </a:solidFill>
                <a:effectLst/>
              </a:rPr>
              <a:t>Conservation Biology</a:t>
            </a:r>
            <a:r>
              <a:rPr lang="en-GB" sz="1400" b="0" i="0" dirty="0">
                <a:solidFill>
                  <a:srgbClr val="222222"/>
                </a:solidFill>
                <a:effectLst/>
              </a:rPr>
              <a:t>, </a:t>
            </a:r>
            <a:r>
              <a:rPr lang="en-GB" sz="1400" b="0" i="1" dirty="0">
                <a:solidFill>
                  <a:srgbClr val="222222"/>
                </a:solidFill>
                <a:effectLst/>
              </a:rPr>
              <a:t>35</a:t>
            </a:r>
            <a:r>
              <a:rPr lang="en-GB" sz="1400" b="0" i="0" dirty="0">
                <a:solidFill>
                  <a:srgbClr val="222222"/>
                </a:solidFill>
                <a:effectLst/>
              </a:rPr>
              <a:t>(1), pp.179-189.</a:t>
            </a:r>
          </a:p>
          <a:p>
            <a:pPr marL="171450" indent="-171450">
              <a:buFont typeface="Arial" panose="020B0604020202020204" pitchFamily="34" charset="0"/>
              <a:buChar char="•"/>
            </a:pPr>
            <a:endParaRPr lang="en-GB" sz="1400" b="0" i="0" dirty="0">
              <a:solidFill>
                <a:srgbClr val="222222"/>
              </a:solidFill>
              <a:effectLst/>
            </a:endParaRPr>
          </a:p>
          <a:p>
            <a:pPr marL="171450" indent="-171450">
              <a:buFont typeface="Arial" panose="020B0604020202020204" pitchFamily="34" charset="0"/>
              <a:buChar char="•"/>
            </a:pPr>
            <a:r>
              <a:rPr lang="en-GB" sz="1400" b="0" i="0" dirty="0">
                <a:solidFill>
                  <a:srgbClr val="222222"/>
                </a:solidFill>
                <a:effectLst/>
              </a:rPr>
              <a:t>Shao, S., Liu, L. and Tian, Z., 2021. Does the environmental inequality matter? A literature review. </a:t>
            </a:r>
            <a:r>
              <a:rPr lang="en-GB" sz="1400" b="0" i="1" dirty="0">
                <a:solidFill>
                  <a:srgbClr val="222222"/>
                </a:solidFill>
                <a:effectLst/>
              </a:rPr>
              <a:t>Environmental Geochemistry and Health</a:t>
            </a:r>
            <a:r>
              <a:rPr lang="en-GB" sz="1400" b="0" i="0" dirty="0">
                <a:solidFill>
                  <a:srgbClr val="222222"/>
                </a:solidFill>
                <a:effectLst/>
              </a:rPr>
              <a:t>, pp.1-24.</a:t>
            </a:r>
          </a:p>
          <a:p>
            <a:pPr marL="171450" indent="-171450">
              <a:buFont typeface="Arial" panose="020B0604020202020204" pitchFamily="34" charset="0"/>
              <a:buChar char="•"/>
            </a:pPr>
            <a:endParaRPr lang="en-GB" sz="1400" b="0" i="0" dirty="0">
              <a:solidFill>
                <a:srgbClr val="222222"/>
              </a:solidFill>
              <a:effectLst/>
            </a:endParaRPr>
          </a:p>
          <a:p>
            <a:pPr marL="171450" indent="-171450">
              <a:buFont typeface="Arial" panose="020B0604020202020204" pitchFamily="34" charset="0"/>
              <a:buChar char="•"/>
            </a:pPr>
            <a:r>
              <a:rPr lang="en-GB" sz="1400" b="0" i="0" dirty="0">
                <a:solidFill>
                  <a:srgbClr val="222222"/>
                </a:solidFill>
                <a:effectLst/>
              </a:rPr>
              <a:t>Sheppard, E., Leitner, H., McMaster, R.B. and Tian, H., 1999. GIS-based measures of environmental equity: exploring their sensitivity and significance. </a:t>
            </a:r>
            <a:r>
              <a:rPr lang="en-GB" sz="1400" b="0" i="1" dirty="0">
                <a:solidFill>
                  <a:srgbClr val="222222"/>
                </a:solidFill>
                <a:effectLst/>
              </a:rPr>
              <a:t>Journal of Exposure Analysis &amp; Environmental Epidemiology</a:t>
            </a:r>
            <a:r>
              <a:rPr lang="en-GB" sz="1400" b="0" i="0" dirty="0">
                <a:solidFill>
                  <a:srgbClr val="222222"/>
                </a:solidFill>
                <a:effectLst/>
              </a:rPr>
              <a:t>, </a:t>
            </a:r>
            <a:r>
              <a:rPr lang="en-GB" sz="1400" b="0" i="1" dirty="0">
                <a:solidFill>
                  <a:srgbClr val="222222"/>
                </a:solidFill>
                <a:effectLst/>
              </a:rPr>
              <a:t>9</a:t>
            </a:r>
            <a:r>
              <a:rPr lang="en-GB" sz="1400" b="0" i="0" dirty="0">
                <a:solidFill>
                  <a:srgbClr val="222222"/>
                </a:solidFill>
                <a:effectLst/>
              </a:rPr>
              <a:t>(1).</a:t>
            </a:r>
          </a:p>
          <a:p>
            <a:pPr marL="171450" indent="-171450">
              <a:buFont typeface="Arial" panose="020B0604020202020204" pitchFamily="34" charset="0"/>
              <a:buChar char="•"/>
            </a:pPr>
            <a:endParaRPr lang="en-GB" sz="1400" dirty="0">
              <a:solidFill>
                <a:srgbClr val="222222"/>
              </a:solidFill>
            </a:endParaRPr>
          </a:p>
          <a:p>
            <a:pPr marL="171450" indent="-171450">
              <a:buFont typeface="Arial" panose="020B0604020202020204" pitchFamily="34" charset="0"/>
              <a:buChar char="•"/>
            </a:pPr>
            <a:r>
              <a:rPr lang="en-GB" sz="1400" b="0" i="0" dirty="0" err="1">
                <a:solidFill>
                  <a:srgbClr val="222222"/>
                </a:solidFill>
                <a:effectLst/>
              </a:rPr>
              <a:t>Wolanski</a:t>
            </a:r>
            <a:r>
              <a:rPr lang="en-GB" sz="1400" b="0" i="0" dirty="0">
                <a:solidFill>
                  <a:srgbClr val="222222"/>
                </a:solidFill>
                <a:effectLst/>
              </a:rPr>
              <a:t>, E., </a:t>
            </a:r>
            <a:r>
              <a:rPr lang="en-GB" sz="1400" b="0" i="0" dirty="0" err="1">
                <a:solidFill>
                  <a:srgbClr val="222222"/>
                </a:solidFill>
                <a:effectLst/>
              </a:rPr>
              <a:t>McLusky</a:t>
            </a:r>
            <a:r>
              <a:rPr lang="en-GB" sz="1400" b="0" i="0" dirty="0">
                <a:solidFill>
                  <a:srgbClr val="222222"/>
                </a:solidFill>
                <a:effectLst/>
              </a:rPr>
              <a:t>, D., van den Belt, M. and Costanza, R., 2011. Ecological economics of estuaries and </a:t>
            </a:r>
            <a:r>
              <a:rPr lang="en-GB" sz="1400" b="0" i="0">
                <a:solidFill>
                  <a:srgbClr val="222222"/>
                </a:solidFill>
                <a:effectLst/>
              </a:rPr>
              <a:t>coasts.</a:t>
            </a:r>
            <a:endParaRPr lang="en-GB" sz="1400" dirty="0"/>
          </a:p>
        </p:txBody>
      </p:sp>
      <p:pic>
        <p:nvPicPr>
          <p:cNvPr id="7" name="Picture 6">
            <a:extLst>
              <a:ext uri="{FF2B5EF4-FFF2-40B4-BE49-F238E27FC236}">
                <a16:creationId xmlns:a16="http://schemas.microsoft.com/office/drawing/2014/main" id="{70C383DD-A86B-BE77-48CB-61D40B78FB5A}"/>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612" y="289640"/>
            <a:ext cx="4110163" cy="6176474"/>
          </a:xfrm>
          <a:prstGeom prst="rect">
            <a:avLst/>
          </a:prstGeom>
        </p:spPr>
      </p:pic>
    </p:spTree>
    <p:extLst>
      <p:ext uri="{BB962C8B-B14F-4D97-AF65-F5344CB8AC3E}">
        <p14:creationId xmlns:p14="http://schemas.microsoft.com/office/powerpoint/2010/main" val="222314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2"/>
              </a:rPr>
              <a:t>a.cunningham@uwtsd.ac.uk</a:t>
            </a:r>
            <a:endParaRPr lang="en-GB" dirty="0"/>
          </a:p>
          <a:p>
            <a:r>
              <a:rPr lang="en-GB" sz="2400" dirty="0"/>
              <a:t>Teams:		</a:t>
            </a:r>
            <a:r>
              <a:rPr lang="en-GB" sz="1400" dirty="0"/>
              <a:t>“ACNA4004 Contemporary Challenges 2024/35_GRP”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13/01/2025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10: Inequality and Environmental Justice</a:t>
            </a:r>
          </a:p>
        </p:txBody>
      </p:sp>
      <p:pic>
        <p:nvPicPr>
          <p:cNvPr id="4" name="Picture 3">
            <a:extLst>
              <a:ext uri="{FF2B5EF4-FFF2-40B4-BE49-F238E27FC236}">
                <a16:creationId xmlns:a16="http://schemas.microsoft.com/office/drawing/2014/main" id="{530BA59C-9D12-E6D1-EC9F-8C6B3D164560}"/>
              </a:ext>
            </a:extLst>
          </p:cNvPr>
          <p:cNvPicPr>
            <a:picLocks noChangeAspect="1"/>
          </p:cNvPicPr>
          <p:nvPr/>
        </p:nvPicPr>
        <p:blipFill>
          <a:blip r:embed="rId3"/>
          <a:stretch>
            <a:fillRect/>
          </a:stretch>
        </p:blipFill>
        <p:spPr>
          <a:xfrm>
            <a:off x="5613" y="369332"/>
            <a:ext cx="2725254" cy="6096782"/>
          </a:xfrm>
          <a:prstGeom prst="rect">
            <a:avLst/>
          </a:prstGeom>
        </p:spPr>
      </p:pic>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4134</Words>
  <Application>Microsoft Office PowerPoint</Application>
  <PresentationFormat>Widescreen</PresentationFormat>
  <Paragraphs>363</Paragraphs>
  <Slides>25</Slides>
  <Notes>21</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6</cp:revision>
  <dcterms:created xsi:type="dcterms:W3CDTF">2023-07-26T10:21:48Z</dcterms:created>
  <dcterms:modified xsi:type="dcterms:W3CDTF">2024-12-19T14:46:06Z</dcterms:modified>
</cp:coreProperties>
</file>