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heme/themeOverride1.xml" ContentType="application/vnd.openxmlformats-officedocument.themeOverr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88" r:id="rId3"/>
    <p:sldId id="298" r:id="rId4"/>
    <p:sldId id="289" r:id="rId5"/>
    <p:sldId id="315" r:id="rId6"/>
    <p:sldId id="295" r:id="rId7"/>
    <p:sldId id="274" r:id="rId8"/>
    <p:sldId id="296" r:id="rId9"/>
    <p:sldId id="301" r:id="rId10"/>
    <p:sldId id="302" r:id="rId11"/>
    <p:sldId id="297" r:id="rId12"/>
    <p:sldId id="303" r:id="rId13"/>
    <p:sldId id="311" r:id="rId14"/>
    <p:sldId id="313" r:id="rId15"/>
    <p:sldId id="312" r:id="rId16"/>
    <p:sldId id="305" r:id="rId17"/>
    <p:sldId id="306" r:id="rId18"/>
    <p:sldId id="304" r:id="rId19"/>
    <p:sldId id="307" r:id="rId20"/>
    <p:sldId id="286" r:id="rId21"/>
    <p:sldId id="31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75B6"/>
    <a:srgbClr val="EA2101"/>
    <a:srgbClr val="FC4848"/>
    <a:srgbClr val="FC6937"/>
    <a:srgbClr val="FF7171"/>
    <a:srgbClr val="2C567A"/>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B4067-BC0B-E79C-6357-720FD24E2F82}" v="708" dt="2024-11-11T22:36:26.071"/>
    <p1510:client id="{46D3B828-9BAE-2EC5-D240-2B4F76CE8A77}" v="1" dt="2024-11-11T21:11:50.012"/>
    <p1510:client id="{5510FDC6-ECE1-443E-A0FB-460AF4BEF2C2}" v="11" dt="2024-11-12T11:06:56.965"/>
    <p1510:client id="{BEDB09E8-64F2-7C2E-2937-2D8CF1E3DCFC}" v="412" dt="2024-11-11T18:09:26.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Hatherly (2306287)" userId="S::2306287@student.uwtsd.ac.uk::684747a1-2f17-43e2-b478-5b47b0a304ce" providerId="AD" clId="Web-{51BB7408-2E16-EBC0-4629-217FB07DA04A}"/>
    <pc:docChg chg="modSld">
      <pc:chgData name="Matthew Hatherly (2306287)" userId="S::2306287@student.uwtsd.ac.uk::684747a1-2f17-43e2-b478-5b47b0a304ce" providerId="AD" clId="Web-{51BB7408-2E16-EBC0-4629-217FB07DA04A}" dt="2024-11-07T13:41:51.277" v="1062" actId="1076"/>
      <pc:docMkLst>
        <pc:docMk/>
      </pc:docMkLst>
      <pc:sldChg chg="addSp modSp">
        <pc:chgData name="Matthew Hatherly (2306287)" userId="S::2306287@student.uwtsd.ac.uk::684747a1-2f17-43e2-b478-5b47b0a304ce" providerId="AD" clId="Web-{51BB7408-2E16-EBC0-4629-217FB07DA04A}" dt="2024-11-07T13:41:34.277" v="1061" actId="1076"/>
        <pc:sldMkLst>
          <pc:docMk/>
          <pc:sldMk cId="1665869060" sldId="305"/>
        </pc:sldMkLst>
        <pc:spChg chg="add mod">
          <ac:chgData name="Matthew Hatherly (2306287)" userId="S::2306287@student.uwtsd.ac.uk::684747a1-2f17-43e2-b478-5b47b0a304ce" providerId="AD" clId="Web-{51BB7408-2E16-EBC0-4629-217FB07DA04A}" dt="2024-11-07T13:41:34.277" v="1061" actId="1076"/>
          <ac:spMkLst>
            <pc:docMk/>
            <pc:sldMk cId="1665869060" sldId="305"/>
            <ac:spMk id="8" creationId="{600A41E1-FC87-5E40-EEF8-BB8145D1ADB9}"/>
          </ac:spMkLst>
        </pc:spChg>
        <pc:spChg chg="mod">
          <ac:chgData name="Matthew Hatherly (2306287)" userId="S::2306287@student.uwtsd.ac.uk::684747a1-2f17-43e2-b478-5b47b0a304ce" providerId="AD" clId="Web-{51BB7408-2E16-EBC0-4629-217FB07DA04A}" dt="2024-11-07T13:34:14.417" v="1032" actId="14100"/>
          <ac:spMkLst>
            <pc:docMk/>
            <pc:sldMk cId="1665869060" sldId="305"/>
            <ac:spMk id="122" creationId="{C353B683-240D-F2D3-14B2-0541B08C7824}"/>
          </ac:spMkLst>
        </pc:spChg>
        <pc:picChg chg="add mod">
          <ac:chgData name="Matthew Hatherly (2306287)" userId="S::2306287@student.uwtsd.ac.uk::684747a1-2f17-43e2-b478-5b47b0a304ce" providerId="AD" clId="Web-{51BB7408-2E16-EBC0-4629-217FB07DA04A}" dt="2024-11-07T13:35:03.794" v="1040" actId="1076"/>
          <ac:picMkLst>
            <pc:docMk/>
            <pc:sldMk cId="1665869060" sldId="305"/>
            <ac:picMk id="7" creationId="{0B1ED7EF-D106-3100-C41E-64741B41CE00}"/>
          </ac:picMkLst>
        </pc:picChg>
      </pc:sldChg>
      <pc:sldChg chg="modSp">
        <pc:chgData name="Matthew Hatherly (2306287)" userId="S::2306287@student.uwtsd.ac.uk::684747a1-2f17-43e2-b478-5b47b0a304ce" providerId="AD" clId="Web-{51BB7408-2E16-EBC0-4629-217FB07DA04A}" dt="2024-11-07T13:41:51.277" v="1062" actId="1076"/>
        <pc:sldMkLst>
          <pc:docMk/>
          <pc:sldMk cId="3209074080" sldId="306"/>
        </pc:sldMkLst>
        <pc:spChg chg="mod">
          <ac:chgData name="Matthew Hatherly (2306287)" userId="S::2306287@student.uwtsd.ac.uk::684747a1-2f17-43e2-b478-5b47b0a304ce" providerId="AD" clId="Web-{51BB7408-2E16-EBC0-4629-217FB07DA04A}" dt="2024-11-07T13:41:51.277" v="1062" actId="1076"/>
          <ac:spMkLst>
            <pc:docMk/>
            <pc:sldMk cId="3209074080" sldId="306"/>
            <ac:spMk id="8" creationId="{A9D637A4-DE16-650D-77EE-E4A485933811}"/>
          </ac:spMkLst>
        </pc:spChg>
        <pc:spChg chg="mod">
          <ac:chgData name="Matthew Hatherly (2306287)" userId="S::2306287@student.uwtsd.ac.uk::684747a1-2f17-43e2-b478-5b47b0a304ce" providerId="AD" clId="Web-{51BB7408-2E16-EBC0-4629-217FB07DA04A}" dt="2024-11-07T13:29:10.093" v="980" actId="20577"/>
          <ac:spMkLst>
            <pc:docMk/>
            <pc:sldMk cId="3209074080" sldId="306"/>
            <ac:spMk id="122" creationId="{C84A34FD-8C90-AEB9-9E81-2F6185764F52}"/>
          </ac:spMkLst>
        </pc:spChg>
      </pc:sldChg>
      <pc:sldChg chg="modSp">
        <pc:chgData name="Matthew Hatherly (2306287)" userId="S::2306287@student.uwtsd.ac.uk::684747a1-2f17-43e2-b478-5b47b0a304ce" providerId="AD" clId="Web-{51BB7408-2E16-EBC0-4629-217FB07DA04A}" dt="2024-11-07T12:43:12.337" v="98" actId="20577"/>
        <pc:sldMkLst>
          <pc:docMk/>
          <pc:sldMk cId="485510045" sldId="310"/>
        </pc:sldMkLst>
      </pc:sldChg>
    </pc:docChg>
  </pc:docChgLst>
  <pc:docChgLst>
    <pc:chgData name="Matthew Hatherly (2306287)" userId="S::2306287@student.uwtsd.ac.uk::684747a1-2f17-43e2-b478-5b47b0a304ce" providerId="AD" clId="Web-{921DAEC4-C989-4F8E-AB4D-BF13B27D26E8}"/>
    <pc:docChg chg="modSld">
      <pc:chgData name="Matthew Hatherly (2306287)" userId="S::2306287@student.uwtsd.ac.uk::684747a1-2f17-43e2-b478-5b47b0a304ce" providerId="AD" clId="Web-{921DAEC4-C989-4F8E-AB4D-BF13B27D26E8}" dt="2024-11-07T12:02:01.398" v="352" actId="1076"/>
      <pc:docMkLst>
        <pc:docMk/>
      </pc:docMkLst>
      <pc:sldChg chg="addSp modSp">
        <pc:chgData name="Matthew Hatherly (2306287)" userId="S::2306287@student.uwtsd.ac.uk::684747a1-2f17-43e2-b478-5b47b0a304ce" providerId="AD" clId="Web-{921DAEC4-C989-4F8E-AB4D-BF13B27D26E8}" dt="2024-11-07T12:02:01.398" v="352" actId="1076"/>
        <pc:sldMkLst>
          <pc:docMk/>
          <pc:sldMk cId="3209074080" sldId="306"/>
        </pc:sldMkLst>
        <pc:spChg chg="add mod">
          <ac:chgData name="Matthew Hatherly (2306287)" userId="S::2306287@student.uwtsd.ac.uk::684747a1-2f17-43e2-b478-5b47b0a304ce" providerId="AD" clId="Web-{921DAEC4-C989-4F8E-AB4D-BF13B27D26E8}" dt="2024-11-07T12:02:01.398" v="352" actId="1076"/>
          <ac:spMkLst>
            <pc:docMk/>
            <pc:sldMk cId="3209074080" sldId="306"/>
            <ac:spMk id="8" creationId="{A9D637A4-DE16-650D-77EE-E4A485933811}"/>
          </ac:spMkLst>
        </pc:spChg>
        <pc:spChg chg="mod">
          <ac:chgData name="Matthew Hatherly (2306287)" userId="S::2306287@student.uwtsd.ac.uk::684747a1-2f17-43e2-b478-5b47b0a304ce" providerId="AD" clId="Web-{921DAEC4-C989-4F8E-AB4D-BF13B27D26E8}" dt="2024-11-07T12:00:12.067" v="347" actId="20577"/>
          <ac:spMkLst>
            <pc:docMk/>
            <pc:sldMk cId="3209074080" sldId="306"/>
            <ac:spMk id="122" creationId="{C84A34FD-8C90-AEB9-9E81-2F6185764F52}"/>
          </ac:spMkLst>
        </pc:spChg>
        <pc:picChg chg="add mod">
          <ac:chgData name="Matthew Hatherly (2306287)" userId="S::2306287@student.uwtsd.ac.uk::684747a1-2f17-43e2-b478-5b47b0a304ce" providerId="AD" clId="Web-{921DAEC4-C989-4F8E-AB4D-BF13B27D26E8}" dt="2024-11-07T12:01:49.586" v="351" actId="1076"/>
          <ac:picMkLst>
            <pc:docMk/>
            <pc:sldMk cId="3209074080" sldId="306"/>
            <ac:picMk id="7" creationId="{F5FA41A1-4FC2-16AF-09C5-A1E7AF3C8BCF}"/>
          </ac:picMkLst>
        </pc:picChg>
      </pc:sldChg>
    </pc:docChg>
  </pc:docChgLst>
  <pc:docChgLst>
    <pc:chgData name="Declan Shipley (2303938)" userId="S::2303938@student.uwtsd.ac.uk::3e54ce0f-f558-4901-aa3e-a142e28bff4d" providerId="AD" clId="Web-{D95688B1-B7F7-98A8-6CE2-29AC2A919FA7}"/>
    <pc:docChg chg="delSld modSld">
      <pc:chgData name="Declan Shipley (2303938)" userId="S::2303938@student.uwtsd.ac.uk::3e54ce0f-f558-4901-aa3e-a142e28bff4d" providerId="AD" clId="Web-{D95688B1-B7F7-98A8-6CE2-29AC2A919FA7}" dt="2024-11-08T11:42:52.094" v="379" actId="20577"/>
      <pc:docMkLst>
        <pc:docMk/>
      </pc:docMkLst>
      <pc:sldChg chg="modSp">
        <pc:chgData name="Declan Shipley (2303938)" userId="S::2303938@student.uwtsd.ac.uk::3e54ce0f-f558-4901-aa3e-a142e28bff4d" providerId="AD" clId="Web-{D95688B1-B7F7-98A8-6CE2-29AC2A919FA7}" dt="2024-11-08T11:42:52.094" v="379" actId="20577"/>
        <pc:sldMkLst>
          <pc:docMk/>
          <pc:sldMk cId="1475668787" sldId="307"/>
        </pc:sldMkLst>
        <pc:spChg chg="mod">
          <ac:chgData name="Declan Shipley (2303938)" userId="S::2303938@student.uwtsd.ac.uk::3e54ce0f-f558-4901-aa3e-a142e28bff4d" providerId="AD" clId="Web-{D95688B1-B7F7-98A8-6CE2-29AC2A919FA7}" dt="2024-11-08T11:33:27.235" v="98" actId="14100"/>
          <ac:spMkLst>
            <pc:docMk/>
            <pc:sldMk cId="1475668787" sldId="307"/>
            <ac:spMk id="3" creationId="{F220E64C-5CB7-C68D-ED14-263DF37BC7CF}"/>
          </ac:spMkLst>
        </pc:spChg>
        <pc:spChg chg="mod">
          <ac:chgData name="Declan Shipley (2303938)" userId="S::2303938@student.uwtsd.ac.uk::3e54ce0f-f558-4901-aa3e-a142e28bff4d" providerId="AD" clId="Web-{D95688B1-B7F7-98A8-6CE2-29AC2A919FA7}" dt="2024-11-08T11:33:13.469" v="95" actId="20577"/>
          <ac:spMkLst>
            <pc:docMk/>
            <pc:sldMk cId="1475668787" sldId="307"/>
            <ac:spMk id="5" creationId="{75118068-B0F8-10AA-4609-000758F4F3AC}"/>
          </ac:spMkLst>
        </pc:spChg>
        <pc:spChg chg="mod">
          <ac:chgData name="Declan Shipley (2303938)" userId="S::2303938@student.uwtsd.ac.uk::3e54ce0f-f558-4901-aa3e-a142e28bff4d" providerId="AD" clId="Web-{D95688B1-B7F7-98A8-6CE2-29AC2A919FA7}" dt="2024-11-08T11:42:52.094" v="379" actId="20577"/>
          <ac:spMkLst>
            <pc:docMk/>
            <pc:sldMk cId="1475668787" sldId="307"/>
            <ac:spMk id="122" creationId="{5F7F4F6F-CED9-6994-5E61-3F936A8BC36D}"/>
          </ac:spMkLst>
        </pc:spChg>
      </pc:sldChg>
      <pc:sldChg chg="del">
        <pc:chgData name="Declan Shipley (2303938)" userId="S::2303938@student.uwtsd.ac.uk::3e54ce0f-f558-4901-aa3e-a142e28bff4d" providerId="AD" clId="Web-{D95688B1-B7F7-98A8-6CE2-29AC2A919FA7}" dt="2024-11-08T11:30:11.714" v="70"/>
        <pc:sldMkLst>
          <pc:docMk/>
          <pc:sldMk cId="1339978800" sldId="308"/>
        </pc:sldMkLst>
      </pc:sldChg>
      <pc:sldChg chg="del">
        <pc:chgData name="Declan Shipley (2303938)" userId="S::2303938@student.uwtsd.ac.uk::3e54ce0f-f558-4901-aa3e-a142e28bff4d" providerId="AD" clId="Web-{D95688B1-B7F7-98A8-6CE2-29AC2A919FA7}" dt="2024-11-08T11:31:24.888" v="93"/>
        <pc:sldMkLst>
          <pc:docMk/>
          <pc:sldMk cId="1939987881" sldId="309"/>
        </pc:sldMkLst>
      </pc:sldChg>
    </pc:docChg>
  </pc:docChgLst>
  <pc:docChgLst>
    <pc:chgData name="Jonathan Wilcox (2206641)" userId="S::2206641@student.uwtsd.ac.uk::af5df90e-8abc-40e9-a53d-31c5cf93f992" providerId="AD" clId="Web-{90FFFB7F-489D-65F4-B353-CB2DC3987B39}"/>
    <pc:docChg chg="modSld">
      <pc:chgData name="Jonathan Wilcox (2206641)" userId="S::2206641@student.uwtsd.ac.uk::af5df90e-8abc-40e9-a53d-31c5cf93f992" providerId="AD" clId="Web-{90FFFB7F-489D-65F4-B353-CB2DC3987B39}" dt="2024-10-27T17:53:34.244" v="0" actId="20577"/>
      <pc:docMkLst>
        <pc:docMk/>
      </pc:docMkLst>
      <pc:sldChg chg="modSp">
        <pc:chgData name="Jonathan Wilcox (2206641)" userId="S::2206641@student.uwtsd.ac.uk::af5df90e-8abc-40e9-a53d-31c5cf93f992" providerId="AD" clId="Web-{90FFFB7F-489D-65F4-B353-CB2DC3987B39}" dt="2024-10-27T17:53:34.244" v="0" actId="20577"/>
        <pc:sldMkLst>
          <pc:docMk/>
          <pc:sldMk cId="2719865173" sldId="293"/>
        </pc:sldMkLst>
      </pc:sldChg>
    </pc:docChg>
  </pc:docChgLst>
  <pc:docChgLst>
    <pc:chgData name="Wayne Howell (2207408)" userId="S::2207408@student.uwtsd.ac.uk::14b2d6cc-289f-41eb-a1e8-ef6c46f2d58f" providerId="AD" clId="Web-{5510FDC6-ECE1-443E-A0FB-460AF4BEF2C2}"/>
    <pc:docChg chg="modSld">
      <pc:chgData name="Wayne Howell (2207408)" userId="S::2207408@student.uwtsd.ac.uk::14b2d6cc-289f-41eb-a1e8-ef6c46f2d58f" providerId="AD" clId="Web-{5510FDC6-ECE1-443E-A0FB-460AF4BEF2C2}" dt="2024-11-12T11:06:56.168" v="4" actId="20577"/>
      <pc:docMkLst>
        <pc:docMk/>
      </pc:docMkLst>
      <pc:sldChg chg="modSp">
        <pc:chgData name="Wayne Howell (2207408)" userId="S::2207408@student.uwtsd.ac.uk::14b2d6cc-289f-41eb-a1e8-ef6c46f2d58f" providerId="AD" clId="Web-{5510FDC6-ECE1-443E-A0FB-460AF4BEF2C2}" dt="2024-11-12T11:06:56.168" v="4" actId="20577"/>
        <pc:sldMkLst>
          <pc:docMk/>
          <pc:sldMk cId="6813286" sldId="311"/>
        </pc:sldMkLst>
        <pc:spChg chg="mod">
          <ac:chgData name="Wayne Howell (2207408)" userId="S::2207408@student.uwtsd.ac.uk::14b2d6cc-289f-41eb-a1e8-ef6c46f2d58f" providerId="AD" clId="Web-{5510FDC6-ECE1-443E-A0FB-460AF4BEF2C2}" dt="2024-11-12T11:06:56.168" v="4" actId="20577"/>
          <ac:spMkLst>
            <pc:docMk/>
            <pc:sldMk cId="6813286" sldId="311"/>
            <ac:spMk id="122" creationId="{4D65C206-5712-CF62-2D3F-5391AD4B8B81}"/>
          </ac:spMkLst>
        </pc:spChg>
      </pc:sldChg>
    </pc:docChg>
  </pc:docChgLst>
  <pc:docChgLst>
    <pc:chgData name="Jonathan Wilcox (2206641)" userId="af5df90e-8abc-40e9-a53d-31c5cf93f992" providerId="ADAL" clId="{28FC9787-3D9E-46C9-A094-97F73205D840}"/>
    <pc:docChg chg="modSld sldOrd">
      <pc:chgData name="Jonathan Wilcox (2206641)" userId="af5df90e-8abc-40e9-a53d-31c5cf93f992" providerId="ADAL" clId="{28FC9787-3D9E-46C9-A094-97F73205D840}" dt="2024-11-11T11:13:59.685" v="8" actId="6549"/>
      <pc:docMkLst>
        <pc:docMk/>
      </pc:docMkLst>
      <pc:sldChg chg="addSp modSp mod">
        <pc:chgData name="Jonathan Wilcox (2206641)" userId="af5df90e-8abc-40e9-a53d-31c5cf93f992" providerId="ADAL" clId="{28FC9787-3D9E-46C9-A094-97F73205D840}" dt="2024-11-11T11:09:47.567" v="3" actId="1076"/>
        <pc:sldMkLst>
          <pc:docMk/>
          <pc:sldMk cId="2786103823" sldId="274"/>
        </pc:sldMkLst>
        <pc:spChg chg="mod">
          <ac:chgData name="Jonathan Wilcox (2206641)" userId="af5df90e-8abc-40e9-a53d-31c5cf93f992" providerId="ADAL" clId="{28FC9787-3D9E-46C9-A094-97F73205D840}" dt="2024-11-11T11:09:40.797" v="0" actId="6549"/>
          <ac:spMkLst>
            <pc:docMk/>
            <pc:sldMk cId="2786103823" sldId="274"/>
            <ac:spMk id="4" creationId="{F50B92E6-E0AD-8267-9262-FC3B7051531E}"/>
          </ac:spMkLst>
        </pc:spChg>
        <pc:picChg chg="add mod">
          <ac:chgData name="Jonathan Wilcox (2206641)" userId="af5df90e-8abc-40e9-a53d-31c5cf93f992" providerId="ADAL" clId="{28FC9787-3D9E-46C9-A094-97F73205D840}" dt="2024-11-11T11:09:47.567" v="3" actId="1076"/>
          <ac:picMkLst>
            <pc:docMk/>
            <pc:sldMk cId="2786103823" sldId="274"/>
            <ac:picMk id="3" creationId="{14241934-CAD6-B0E8-3E16-772DF1AD19C7}"/>
          </ac:picMkLst>
        </pc:picChg>
      </pc:sldChg>
      <pc:sldChg chg="modSp mod">
        <pc:chgData name="Jonathan Wilcox (2206641)" userId="af5df90e-8abc-40e9-a53d-31c5cf93f992" providerId="ADAL" clId="{28FC9787-3D9E-46C9-A094-97F73205D840}" dt="2024-11-11T11:13:59.685" v="8" actId="6549"/>
        <pc:sldMkLst>
          <pc:docMk/>
          <pc:sldMk cId="684970414" sldId="288"/>
        </pc:sldMkLst>
        <pc:spChg chg="mod">
          <ac:chgData name="Jonathan Wilcox (2206641)" userId="af5df90e-8abc-40e9-a53d-31c5cf93f992" providerId="ADAL" clId="{28FC9787-3D9E-46C9-A094-97F73205D840}" dt="2024-11-11T11:13:59.685" v="8" actId="6549"/>
          <ac:spMkLst>
            <pc:docMk/>
            <pc:sldMk cId="684970414" sldId="288"/>
            <ac:spMk id="122" creationId="{9134CB2F-2386-CF2F-D3F8-433A21203518}"/>
          </ac:spMkLst>
        </pc:spChg>
      </pc:sldChg>
      <pc:sldChg chg="ord">
        <pc:chgData name="Jonathan Wilcox (2206641)" userId="af5df90e-8abc-40e9-a53d-31c5cf93f992" providerId="ADAL" clId="{28FC9787-3D9E-46C9-A094-97F73205D840}" dt="2024-11-11T11:10:44.161" v="7"/>
        <pc:sldMkLst>
          <pc:docMk/>
          <pc:sldMk cId="264098421" sldId="295"/>
        </pc:sldMkLst>
      </pc:sldChg>
      <pc:sldChg chg="ord">
        <pc:chgData name="Jonathan Wilcox (2206641)" userId="af5df90e-8abc-40e9-a53d-31c5cf93f992" providerId="ADAL" clId="{28FC9787-3D9E-46C9-A094-97F73205D840}" dt="2024-11-11T11:10:08.439" v="5"/>
        <pc:sldMkLst>
          <pc:docMk/>
          <pc:sldMk cId="3271037521" sldId="304"/>
        </pc:sldMkLst>
      </pc:sldChg>
    </pc:docChg>
  </pc:docChgLst>
  <pc:docChgLst>
    <pc:chgData name="Jonathan Wilcox (2206641)" userId="af5df90e-8abc-40e9-a53d-31c5cf93f992" providerId="ADAL" clId="{AF5595E5-E3CE-449D-B941-B6F9C8D52B18}"/>
    <pc:docChg chg="undo custSel addSld delSld modSld sldOrd">
      <pc:chgData name="Jonathan Wilcox (2206641)" userId="af5df90e-8abc-40e9-a53d-31c5cf93f992" providerId="ADAL" clId="{AF5595E5-E3CE-449D-B941-B6F9C8D52B18}" dt="2022-12-01T12:32:05.987" v="6095"/>
      <pc:docMkLst>
        <pc:docMk/>
      </pc:docMkLst>
      <pc:sldChg chg="addSp delSp modSp mod modTransition modAnim">
        <pc:chgData name="Jonathan Wilcox (2206641)" userId="af5df90e-8abc-40e9-a53d-31c5cf93f992" providerId="ADAL" clId="{AF5595E5-E3CE-449D-B941-B6F9C8D52B18}" dt="2022-12-01T11:53:17.971" v="5949"/>
        <pc:sldMkLst>
          <pc:docMk/>
          <pc:sldMk cId="3083454243" sldId="256"/>
        </pc:sldMkLst>
      </pc:sldChg>
      <pc:sldChg chg="addSp delSp modSp mod ord modTransition delAnim modAnim">
        <pc:chgData name="Jonathan Wilcox (2206641)" userId="af5df90e-8abc-40e9-a53d-31c5cf93f992" providerId="ADAL" clId="{AF5595E5-E3CE-449D-B941-B6F9C8D52B18}" dt="2022-12-01T12:32:05.987" v="6095"/>
        <pc:sldMkLst>
          <pc:docMk/>
          <pc:sldMk cId="801960587" sldId="257"/>
        </pc:sldMkLst>
      </pc:sldChg>
      <pc:sldChg chg="delSp modSp del mod">
        <pc:chgData name="Jonathan Wilcox (2206641)" userId="af5df90e-8abc-40e9-a53d-31c5cf93f992" providerId="ADAL" clId="{AF5595E5-E3CE-449D-B941-B6F9C8D52B18}" dt="2022-11-18T16:52:39.237" v="2" actId="2696"/>
        <pc:sldMkLst>
          <pc:docMk/>
          <pc:sldMk cId="694963121" sldId="258"/>
        </pc:sldMkLst>
      </pc:sldChg>
      <pc:sldChg chg="del">
        <pc:chgData name="Jonathan Wilcox (2206641)" userId="af5df90e-8abc-40e9-a53d-31c5cf93f992" providerId="ADAL" clId="{AF5595E5-E3CE-449D-B941-B6F9C8D52B18}" dt="2022-11-19T10:26:41.834" v="326" actId="2696"/>
        <pc:sldMkLst>
          <pc:docMk/>
          <pc:sldMk cId="1270449165" sldId="260"/>
        </pc:sldMkLst>
      </pc:sldChg>
      <pc:sldChg chg="addSp delSp modSp del mod">
        <pc:chgData name="Jonathan Wilcox (2206641)" userId="af5df90e-8abc-40e9-a53d-31c5cf93f992" providerId="ADAL" clId="{AF5595E5-E3CE-449D-B941-B6F9C8D52B18}" dt="2022-11-19T12:35:50.496" v="1354" actId="2696"/>
        <pc:sldMkLst>
          <pc:docMk/>
          <pc:sldMk cId="961730162" sldId="270"/>
        </pc:sldMkLst>
      </pc:sldChg>
      <pc:sldChg chg="del">
        <pc:chgData name="Jonathan Wilcox (2206641)" userId="af5df90e-8abc-40e9-a53d-31c5cf93f992" providerId="ADAL" clId="{AF5595E5-E3CE-449D-B941-B6F9C8D52B18}" dt="2022-11-19T10:26:22.001" v="324" actId="2696"/>
        <pc:sldMkLst>
          <pc:docMk/>
          <pc:sldMk cId="1855604782" sldId="271"/>
        </pc:sldMkLst>
      </pc:sldChg>
      <pc:sldChg chg="del">
        <pc:chgData name="Jonathan Wilcox (2206641)" userId="af5df90e-8abc-40e9-a53d-31c5cf93f992" providerId="ADAL" clId="{AF5595E5-E3CE-449D-B941-B6F9C8D52B18}" dt="2022-11-19T10:26:35.827" v="325" actId="2696"/>
        <pc:sldMkLst>
          <pc:docMk/>
          <pc:sldMk cId="445603587" sldId="272"/>
        </pc:sldMkLst>
      </pc:sldChg>
      <pc:sldChg chg="addSp delSp modSp mod modTransition delAnim modAnim">
        <pc:chgData name="Jonathan Wilcox (2206641)" userId="af5df90e-8abc-40e9-a53d-31c5cf93f992" providerId="ADAL" clId="{AF5595E5-E3CE-449D-B941-B6F9C8D52B18}" dt="2022-12-01T10:59:18.419" v="5715"/>
        <pc:sldMkLst>
          <pc:docMk/>
          <pc:sldMk cId="417254309" sldId="273"/>
        </pc:sldMkLst>
      </pc:sldChg>
      <pc:sldChg chg="addSp delSp modSp mod modTransition delAnim modAnim">
        <pc:chgData name="Jonathan Wilcox (2206641)" userId="af5df90e-8abc-40e9-a53d-31c5cf93f992" providerId="ADAL" clId="{AF5595E5-E3CE-449D-B941-B6F9C8D52B18}" dt="2022-12-01T11:57:28.578" v="5967"/>
        <pc:sldMkLst>
          <pc:docMk/>
          <pc:sldMk cId="2786103823" sldId="274"/>
        </pc:sldMkLst>
      </pc:sldChg>
      <pc:sldChg chg="addSp delSp modSp add mod modTransition delAnim modAnim">
        <pc:chgData name="Jonathan Wilcox (2206641)" userId="af5df90e-8abc-40e9-a53d-31c5cf93f992" providerId="ADAL" clId="{AF5595E5-E3CE-449D-B941-B6F9C8D52B18}" dt="2022-12-01T11:06:50.461" v="5757"/>
        <pc:sldMkLst>
          <pc:docMk/>
          <pc:sldMk cId="1100255650" sldId="275"/>
        </pc:sldMkLst>
      </pc:sldChg>
      <pc:sldChg chg="addSp delSp modSp add mod modTransition delAnim modAnim">
        <pc:chgData name="Jonathan Wilcox (2206641)" userId="af5df90e-8abc-40e9-a53d-31c5cf93f992" providerId="ADAL" clId="{AF5595E5-E3CE-449D-B941-B6F9C8D52B18}" dt="2022-12-01T12:10:38.332" v="5992"/>
        <pc:sldMkLst>
          <pc:docMk/>
          <pc:sldMk cId="1262981314" sldId="276"/>
        </pc:sldMkLst>
      </pc:sldChg>
      <pc:sldChg chg="addSp delSp modSp add mod modTransition modAnim">
        <pc:chgData name="Jonathan Wilcox (2206641)" userId="af5df90e-8abc-40e9-a53d-31c5cf93f992" providerId="ADAL" clId="{AF5595E5-E3CE-449D-B941-B6F9C8D52B18}" dt="2022-12-01T11:33:54.896" v="5871"/>
        <pc:sldMkLst>
          <pc:docMk/>
          <pc:sldMk cId="788799688" sldId="277"/>
        </pc:sldMkLst>
      </pc:sldChg>
      <pc:sldChg chg="addSp delSp modSp new del mod">
        <pc:chgData name="Jonathan Wilcox (2206641)" userId="af5df90e-8abc-40e9-a53d-31c5cf93f992" providerId="ADAL" clId="{AF5595E5-E3CE-449D-B941-B6F9C8D52B18}" dt="2022-11-19T12:19:55.408" v="1099" actId="2696"/>
        <pc:sldMkLst>
          <pc:docMk/>
          <pc:sldMk cId="2385466116" sldId="278"/>
        </pc:sldMkLst>
      </pc:sldChg>
      <pc:sldChg chg="add del">
        <pc:chgData name="Jonathan Wilcox (2206641)" userId="af5df90e-8abc-40e9-a53d-31c5cf93f992" providerId="ADAL" clId="{AF5595E5-E3CE-449D-B941-B6F9C8D52B18}" dt="2022-11-19T11:22:28.789" v="631" actId="2696"/>
        <pc:sldMkLst>
          <pc:docMk/>
          <pc:sldMk cId="621964044" sldId="279"/>
        </pc:sldMkLst>
      </pc:sldChg>
      <pc:sldChg chg="addSp delSp modSp add del mod modTransition delAnim modAnim">
        <pc:chgData name="Jonathan Wilcox (2206641)" userId="af5df90e-8abc-40e9-a53d-31c5cf93f992" providerId="ADAL" clId="{AF5595E5-E3CE-449D-B941-B6F9C8D52B18}" dt="2022-12-01T12:08:00.592" v="5971" actId="2696"/>
        <pc:sldMkLst>
          <pc:docMk/>
          <pc:sldMk cId="3768324020" sldId="279"/>
        </pc:sldMkLst>
      </pc:sldChg>
      <pc:sldChg chg="delSp modSp add del mod ord">
        <pc:chgData name="Jonathan Wilcox (2206641)" userId="af5df90e-8abc-40e9-a53d-31c5cf93f992" providerId="ADAL" clId="{AF5595E5-E3CE-449D-B941-B6F9C8D52B18}" dt="2022-11-19T13:30:02.026" v="1973" actId="2696"/>
        <pc:sldMkLst>
          <pc:docMk/>
          <pc:sldMk cId="2460886962" sldId="280"/>
        </pc:sldMkLst>
      </pc:sldChg>
      <pc:sldChg chg="addSp modSp del mod">
        <pc:chgData name="Jonathan Wilcox (2206641)" userId="af5df90e-8abc-40e9-a53d-31c5cf93f992" providerId="ADAL" clId="{AF5595E5-E3CE-449D-B941-B6F9C8D52B18}" dt="2022-11-19T13:42:20.845" v="2282" actId="2696"/>
        <pc:sldMkLst>
          <pc:docMk/>
          <pc:sldMk cId="2236630415" sldId="281"/>
        </pc:sldMkLst>
      </pc:sldChg>
      <pc:sldChg chg="addSp delSp modSp add mod modTransition modAnim modNotes">
        <pc:chgData name="Jonathan Wilcox (2206641)" userId="af5df90e-8abc-40e9-a53d-31c5cf93f992" providerId="ADAL" clId="{AF5595E5-E3CE-449D-B941-B6F9C8D52B18}" dt="2022-12-01T12:24:48.428" v="6062"/>
        <pc:sldMkLst>
          <pc:docMk/>
          <pc:sldMk cId="2548644477" sldId="282"/>
        </pc:sldMkLst>
      </pc:sldChg>
      <pc:sldChg chg="addSp delSp modSp add del mod ord">
        <pc:chgData name="Jonathan Wilcox (2206641)" userId="af5df90e-8abc-40e9-a53d-31c5cf93f992" providerId="ADAL" clId="{AF5595E5-E3CE-449D-B941-B6F9C8D52B18}" dt="2022-11-20T06:23:25.049" v="2350" actId="2696"/>
        <pc:sldMkLst>
          <pc:docMk/>
          <pc:sldMk cId="1046697735" sldId="283"/>
        </pc:sldMkLst>
      </pc:sldChg>
      <pc:sldChg chg="addSp modSp add del mod">
        <pc:chgData name="Jonathan Wilcox (2206641)" userId="af5df90e-8abc-40e9-a53d-31c5cf93f992" providerId="ADAL" clId="{AF5595E5-E3CE-449D-B941-B6F9C8D52B18}" dt="2022-11-20T07:02:53.494" v="2705" actId="2696"/>
        <pc:sldMkLst>
          <pc:docMk/>
          <pc:sldMk cId="29608394" sldId="284"/>
        </pc:sldMkLst>
      </pc:sldChg>
      <pc:sldChg chg="add del">
        <pc:chgData name="Jonathan Wilcox (2206641)" userId="af5df90e-8abc-40e9-a53d-31c5cf93f992" providerId="ADAL" clId="{AF5595E5-E3CE-449D-B941-B6F9C8D52B18}" dt="2022-11-19T13:33:26.686" v="2025" actId="2696"/>
        <pc:sldMkLst>
          <pc:docMk/>
          <pc:sldMk cId="1816506321" sldId="284"/>
        </pc:sldMkLst>
      </pc:sldChg>
      <pc:sldChg chg="addSp delSp modSp add mod ord modTransition delAnim modAnim">
        <pc:chgData name="Jonathan Wilcox (2206641)" userId="af5df90e-8abc-40e9-a53d-31c5cf93f992" providerId="ADAL" clId="{AF5595E5-E3CE-449D-B941-B6F9C8D52B18}" dt="2022-12-01T12:15:16.280" v="6010"/>
        <pc:sldMkLst>
          <pc:docMk/>
          <pc:sldMk cId="2833803991" sldId="285"/>
        </pc:sldMkLst>
      </pc:sldChg>
      <pc:sldChg chg="addSp delSp modSp add del mod modTransition delAnim modAnim">
        <pc:chgData name="Jonathan Wilcox (2206641)" userId="af5df90e-8abc-40e9-a53d-31c5cf93f992" providerId="ADAL" clId="{AF5595E5-E3CE-449D-B941-B6F9C8D52B18}" dt="2022-12-01T11:56:38.013" v="5961"/>
        <pc:sldMkLst>
          <pc:docMk/>
          <pc:sldMk cId="710205429" sldId="286"/>
        </pc:sldMkLst>
      </pc:sldChg>
      <pc:sldChg chg="addSp delSp modSp add mod ord modTransition delAnim modAnim">
        <pc:chgData name="Jonathan Wilcox (2206641)" userId="af5df90e-8abc-40e9-a53d-31c5cf93f992" providerId="ADAL" clId="{AF5595E5-E3CE-449D-B941-B6F9C8D52B18}" dt="2022-12-01T12:06:48.203" v="5970"/>
        <pc:sldMkLst>
          <pc:docMk/>
          <pc:sldMk cId="3681426066" sldId="287"/>
        </pc:sldMkLst>
      </pc:sldChg>
      <pc:sldChg chg="addSp delSp modSp add mod modTransition modAnim">
        <pc:chgData name="Jonathan Wilcox (2206641)" userId="af5df90e-8abc-40e9-a53d-31c5cf93f992" providerId="ADAL" clId="{AF5595E5-E3CE-449D-B941-B6F9C8D52B18}" dt="2022-12-01T12:27:04.041" v="6074"/>
        <pc:sldMkLst>
          <pc:docMk/>
          <pc:sldMk cId="755391822" sldId="288"/>
        </pc:sldMkLst>
      </pc:sldChg>
      <pc:sldChg chg="addSp delSp modSp add mod modTransition modAnim">
        <pc:chgData name="Jonathan Wilcox (2206641)" userId="af5df90e-8abc-40e9-a53d-31c5cf93f992" providerId="ADAL" clId="{AF5595E5-E3CE-449D-B941-B6F9C8D52B18}" dt="2022-12-01T12:28:27.633" v="6077"/>
        <pc:sldMkLst>
          <pc:docMk/>
          <pc:sldMk cId="4222103819" sldId="289"/>
        </pc:sldMkLst>
      </pc:sldChg>
      <pc:sldChg chg="addSp delSp modSp add mod modTransition modAnim">
        <pc:chgData name="Jonathan Wilcox (2206641)" userId="af5df90e-8abc-40e9-a53d-31c5cf93f992" providerId="ADAL" clId="{AF5595E5-E3CE-449D-B941-B6F9C8D52B18}" dt="2022-12-01T12:30:05.918" v="6086"/>
        <pc:sldMkLst>
          <pc:docMk/>
          <pc:sldMk cId="2174220983" sldId="290"/>
        </pc:sldMkLst>
      </pc:sldChg>
      <pc:sldChg chg="new del">
        <pc:chgData name="Jonathan Wilcox (2206641)" userId="af5df90e-8abc-40e9-a53d-31c5cf93f992" providerId="ADAL" clId="{AF5595E5-E3CE-449D-B941-B6F9C8D52B18}" dt="2022-11-20T10:11:10.517" v="3704" actId="680"/>
        <pc:sldMkLst>
          <pc:docMk/>
          <pc:sldMk cId="2756885886" sldId="291"/>
        </pc:sldMkLst>
      </pc:sldChg>
      <pc:sldChg chg="addSp delSp modSp mod modTransition delAnim modAnim">
        <pc:chgData name="Jonathan Wilcox (2206641)" userId="af5df90e-8abc-40e9-a53d-31c5cf93f992" providerId="ADAL" clId="{AF5595E5-E3CE-449D-B941-B6F9C8D52B18}" dt="2022-12-01T12:17:21.986" v="6022"/>
        <pc:sldMkLst>
          <pc:docMk/>
          <pc:sldMk cId="3026738850" sldId="291"/>
        </pc:sldMkLst>
      </pc:sldChg>
      <pc:sldChg chg="addSp delSp modSp mod modTransition delAnim modAnim">
        <pc:chgData name="Jonathan Wilcox (2206641)" userId="af5df90e-8abc-40e9-a53d-31c5cf93f992" providerId="ADAL" clId="{AF5595E5-E3CE-449D-B941-B6F9C8D52B18}" dt="2022-12-01T12:21:12.656" v="6049"/>
        <pc:sldMkLst>
          <pc:docMk/>
          <pc:sldMk cId="3920718847" sldId="292"/>
        </pc:sldMkLst>
      </pc:sldChg>
      <pc:sldMasterChg chg="delSldLayout">
        <pc:chgData name="Jonathan Wilcox (2206641)" userId="af5df90e-8abc-40e9-a53d-31c5cf93f992" providerId="ADAL" clId="{AF5595E5-E3CE-449D-B941-B6F9C8D52B18}" dt="2022-11-19T12:35:50.496" v="1354" actId="2696"/>
        <pc:sldMasterMkLst>
          <pc:docMk/>
          <pc:sldMasterMk cId="1949799574" sldId="2147483648"/>
        </pc:sldMasterMkLst>
        <pc:sldLayoutChg chg="del">
          <pc:chgData name="Jonathan Wilcox (2206641)" userId="af5df90e-8abc-40e9-a53d-31c5cf93f992" providerId="ADAL" clId="{AF5595E5-E3CE-449D-B941-B6F9C8D52B18}" dt="2022-11-19T12:35:50.496" v="1354" actId="2696"/>
          <pc:sldLayoutMkLst>
            <pc:docMk/>
            <pc:sldMasterMk cId="1949799574" sldId="2147483648"/>
            <pc:sldLayoutMk cId="1155057553" sldId="2147483660"/>
          </pc:sldLayoutMkLst>
        </pc:sldLayoutChg>
      </pc:sldMasterChg>
    </pc:docChg>
  </pc:docChgLst>
  <pc:docChgLst>
    <pc:chgData name="Wayne Howell (2207408)" userId="S::2207408@student.uwtsd.ac.uk::14b2d6cc-289f-41eb-a1e8-ef6c46f2d58f" providerId="AD" clId="Web-{BCD549DD-9E64-4DAA-91BE-A4479CF0A198}"/>
    <pc:docChg chg="modSld">
      <pc:chgData name="Wayne Howell (2207408)" userId="S::2207408@student.uwtsd.ac.uk::14b2d6cc-289f-41eb-a1e8-ef6c46f2d58f" providerId="AD" clId="Web-{BCD549DD-9E64-4DAA-91BE-A4479CF0A198}" dt="2024-11-07T13:03:53.936" v="220" actId="1076"/>
      <pc:docMkLst>
        <pc:docMk/>
      </pc:docMkLst>
      <pc:sldChg chg="addSp delSp modSp">
        <pc:chgData name="Wayne Howell (2207408)" userId="S::2207408@student.uwtsd.ac.uk::14b2d6cc-289f-41eb-a1e8-ef6c46f2d58f" providerId="AD" clId="Web-{BCD549DD-9E64-4DAA-91BE-A4479CF0A198}" dt="2024-11-07T13:03:53.936" v="220" actId="1076"/>
        <pc:sldMkLst>
          <pc:docMk/>
          <pc:sldMk cId="927543438" sldId="313"/>
        </pc:sldMkLst>
        <pc:spChg chg="add mod">
          <ac:chgData name="Wayne Howell (2207408)" userId="S::2207408@student.uwtsd.ac.uk::14b2d6cc-289f-41eb-a1e8-ef6c46f2d58f" providerId="AD" clId="Web-{BCD549DD-9E64-4DAA-91BE-A4479CF0A198}" dt="2024-11-07T13:03:53.936" v="220" actId="1076"/>
          <ac:spMkLst>
            <pc:docMk/>
            <pc:sldMk cId="927543438" sldId="313"/>
            <ac:spMk id="9" creationId="{7A0F4C66-F009-9EE8-818B-668FDB532319}"/>
          </ac:spMkLst>
        </pc:spChg>
        <pc:spChg chg="mod">
          <ac:chgData name="Wayne Howell (2207408)" userId="S::2207408@student.uwtsd.ac.uk::14b2d6cc-289f-41eb-a1e8-ef6c46f2d58f" providerId="AD" clId="Web-{BCD549DD-9E64-4DAA-91BE-A4479CF0A198}" dt="2024-11-07T13:02:34.903" v="177" actId="20577"/>
          <ac:spMkLst>
            <pc:docMk/>
            <pc:sldMk cId="927543438" sldId="313"/>
            <ac:spMk id="122" creationId="{4D65C206-5712-CF62-2D3F-5391AD4B8B81}"/>
          </ac:spMkLst>
        </pc:spChg>
        <pc:picChg chg="add mod">
          <ac:chgData name="Wayne Howell (2207408)" userId="S::2207408@student.uwtsd.ac.uk::14b2d6cc-289f-41eb-a1e8-ef6c46f2d58f" providerId="AD" clId="Web-{BCD549DD-9E64-4DAA-91BE-A4479CF0A198}" dt="2024-11-07T13:02:43.372" v="178" actId="1076"/>
          <ac:picMkLst>
            <pc:docMk/>
            <pc:sldMk cId="927543438" sldId="313"/>
            <ac:picMk id="7" creationId="{01B502E5-2B49-A9B1-25F2-081A2AFE1092}"/>
          </ac:picMkLst>
        </pc:picChg>
      </pc:sldChg>
    </pc:docChg>
  </pc:docChgLst>
  <pc:docChgLst>
    <pc:chgData name="Jonathan Wilcox (2206641)" userId="S::2206641@student.uwtsd.ac.uk::af5df90e-8abc-40e9-a53d-31c5cf93f992" providerId="AD" clId="Web-{A8531A1B-FBEF-375A-1DDD-72D2AE849875}"/>
    <pc:docChg chg="modSld sldOrd">
      <pc:chgData name="Jonathan Wilcox (2206641)" userId="S::2206641@student.uwtsd.ac.uk::af5df90e-8abc-40e9-a53d-31c5cf93f992" providerId="AD" clId="Web-{A8531A1B-FBEF-375A-1DDD-72D2AE849875}" dt="2024-11-09T10:36:37.801" v="12"/>
      <pc:docMkLst>
        <pc:docMk/>
      </pc:docMkLst>
      <pc:sldChg chg="ord">
        <pc:chgData name="Jonathan Wilcox (2206641)" userId="S::2206641@student.uwtsd.ac.uk::af5df90e-8abc-40e9-a53d-31c5cf93f992" providerId="AD" clId="Web-{A8531A1B-FBEF-375A-1DDD-72D2AE849875}" dt="2024-11-09T10:36:24.269" v="11"/>
        <pc:sldMkLst>
          <pc:docMk/>
          <pc:sldMk cId="2786103823" sldId="274"/>
        </pc:sldMkLst>
      </pc:sldChg>
      <pc:sldChg chg="modSp">
        <pc:chgData name="Jonathan Wilcox (2206641)" userId="S::2206641@student.uwtsd.ac.uk::af5df90e-8abc-40e9-a53d-31c5cf93f992" providerId="AD" clId="Web-{A8531A1B-FBEF-375A-1DDD-72D2AE849875}" dt="2024-11-09T10:32:57.950" v="3" actId="20577"/>
        <pc:sldMkLst>
          <pc:docMk/>
          <pc:sldMk cId="1934472484" sldId="289"/>
        </pc:sldMkLst>
        <pc:spChg chg="mod">
          <ac:chgData name="Jonathan Wilcox (2206641)" userId="S::2206641@student.uwtsd.ac.uk::af5df90e-8abc-40e9-a53d-31c5cf93f992" providerId="AD" clId="Web-{A8531A1B-FBEF-375A-1DDD-72D2AE849875}" dt="2024-11-09T10:32:57.950" v="3" actId="20577"/>
          <ac:spMkLst>
            <pc:docMk/>
            <pc:sldMk cId="1934472484" sldId="289"/>
            <ac:spMk id="122" creationId="{9134CB2F-2386-CF2F-D3F8-433A21203518}"/>
          </ac:spMkLst>
        </pc:spChg>
      </pc:sldChg>
      <pc:sldChg chg="ord">
        <pc:chgData name="Jonathan Wilcox (2206641)" userId="S::2206641@student.uwtsd.ac.uk::af5df90e-8abc-40e9-a53d-31c5cf93f992" providerId="AD" clId="Web-{A8531A1B-FBEF-375A-1DDD-72D2AE849875}" dt="2024-11-09T10:36:37.801" v="12"/>
        <pc:sldMkLst>
          <pc:docMk/>
          <pc:sldMk cId="264098421" sldId="295"/>
        </pc:sldMkLst>
      </pc:sldChg>
      <pc:sldChg chg="modSp">
        <pc:chgData name="Jonathan Wilcox (2206641)" userId="S::2206641@student.uwtsd.ac.uk::af5df90e-8abc-40e9-a53d-31c5cf93f992" providerId="AD" clId="Web-{A8531A1B-FBEF-375A-1DDD-72D2AE849875}" dt="2024-11-09T10:33:13.607" v="10" actId="20577"/>
        <pc:sldMkLst>
          <pc:docMk/>
          <pc:sldMk cId="3259538224" sldId="315"/>
        </pc:sldMkLst>
        <pc:spChg chg="mod">
          <ac:chgData name="Jonathan Wilcox (2206641)" userId="S::2206641@student.uwtsd.ac.uk::af5df90e-8abc-40e9-a53d-31c5cf93f992" providerId="AD" clId="Web-{A8531A1B-FBEF-375A-1DDD-72D2AE849875}" dt="2024-11-09T10:33:13.607" v="10" actId="20577"/>
          <ac:spMkLst>
            <pc:docMk/>
            <pc:sldMk cId="3259538224" sldId="315"/>
            <ac:spMk id="7" creationId="{A09BDE7F-7B6A-F611-18F1-2B911FEE929C}"/>
          </ac:spMkLst>
        </pc:spChg>
      </pc:sldChg>
    </pc:docChg>
  </pc:docChgLst>
  <pc:docChgLst>
    <pc:chgData name="Matthew Hatherly (2306287)" userId="S::2306287@student.uwtsd.ac.uk::684747a1-2f17-43e2-b478-5b47b0a304ce" providerId="AD" clId="Web-{F0129252-0E7F-E1E7-63E4-3848F91E24EB}"/>
    <pc:docChg chg="modSld">
      <pc:chgData name="Matthew Hatherly (2306287)" userId="S::2306287@student.uwtsd.ac.uk::684747a1-2f17-43e2-b478-5b47b0a304ce" providerId="AD" clId="Web-{F0129252-0E7F-E1E7-63E4-3848F91E24EB}" dt="2024-11-05T12:19:31.487" v="3" actId="20577"/>
      <pc:docMkLst>
        <pc:docMk/>
      </pc:docMkLst>
      <pc:sldChg chg="modSp">
        <pc:chgData name="Matthew Hatherly (2306287)" userId="S::2306287@student.uwtsd.ac.uk::684747a1-2f17-43e2-b478-5b47b0a304ce" providerId="AD" clId="Web-{F0129252-0E7F-E1E7-63E4-3848F91E24EB}" dt="2024-11-05T12:19:31.487" v="3" actId="20577"/>
        <pc:sldMkLst>
          <pc:docMk/>
          <pc:sldMk cId="684970414" sldId="288"/>
        </pc:sldMkLst>
        <pc:spChg chg="mod">
          <ac:chgData name="Matthew Hatherly (2306287)" userId="S::2306287@student.uwtsd.ac.uk::684747a1-2f17-43e2-b478-5b47b0a304ce" providerId="AD" clId="Web-{F0129252-0E7F-E1E7-63E4-3848F91E24EB}" dt="2024-11-05T12:19:31.487" v="3" actId="20577"/>
          <ac:spMkLst>
            <pc:docMk/>
            <pc:sldMk cId="684970414" sldId="288"/>
            <ac:spMk id="122" creationId="{9134CB2F-2386-CF2F-D3F8-433A21203518}"/>
          </ac:spMkLst>
        </pc:spChg>
      </pc:sldChg>
    </pc:docChg>
  </pc:docChgLst>
  <pc:docChgLst>
    <pc:chgData name="Jonathan Wilcox (2206641)" userId="S::2206641@student.uwtsd.ac.uk::af5df90e-8abc-40e9-a53d-31c5cf93f992" providerId="AD" clId="Web-{12D04B8D-017E-12BA-FAEF-FE4157450BA9}"/>
    <pc:docChg chg="addSld delSld modSld sldOrd">
      <pc:chgData name="Jonathan Wilcox (2206641)" userId="S::2206641@student.uwtsd.ac.uk::af5df90e-8abc-40e9-a53d-31c5cf93f992" providerId="AD" clId="Web-{12D04B8D-017E-12BA-FAEF-FE4157450BA9}" dt="2024-10-27T17:50:59.348" v="405" actId="20577"/>
      <pc:docMkLst>
        <pc:docMk/>
      </pc:docMkLst>
      <pc:sldChg chg="del">
        <pc:chgData name="Jonathan Wilcox (2206641)" userId="S::2206641@student.uwtsd.ac.uk::af5df90e-8abc-40e9-a53d-31c5cf93f992" providerId="AD" clId="Web-{12D04B8D-017E-12BA-FAEF-FE4157450BA9}" dt="2024-10-27T17:24:26.477" v="284"/>
        <pc:sldMkLst>
          <pc:docMk/>
          <pc:sldMk cId="417254309" sldId="273"/>
        </pc:sldMkLst>
      </pc:sldChg>
      <pc:sldChg chg="modSp del">
        <pc:chgData name="Jonathan Wilcox (2206641)" userId="S::2206641@student.uwtsd.ac.uk::af5df90e-8abc-40e9-a53d-31c5cf93f992" providerId="AD" clId="Web-{12D04B8D-017E-12BA-FAEF-FE4157450BA9}" dt="2024-10-27T17:24:17.148" v="282"/>
        <pc:sldMkLst>
          <pc:docMk/>
          <pc:sldMk cId="788799688" sldId="277"/>
        </pc:sldMkLst>
      </pc:sldChg>
      <pc:sldChg chg="del">
        <pc:chgData name="Jonathan Wilcox (2206641)" userId="S::2206641@student.uwtsd.ac.uk::af5df90e-8abc-40e9-a53d-31c5cf93f992" providerId="AD" clId="Web-{12D04B8D-017E-12BA-FAEF-FE4157450BA9}" dt="2024-10-27T17:24:25.414" v="283"/>
        <pc:sldMkLst>
          <pc:docMk/>
          <pc:sldMk cId="3681426066" sldId="287"/>
        </pc:sldMkLst>
      </pc:sldChg>
      <pc:sldChg chg="addSp delSp modSp mod modClrScheme chgLayout">
        <pc:chgData name="Jonathan Wilcox (2206641)" userId="S::2206641@student.uwtsd.ac.uk::af5df90e-8abc-40e9-a53d-31c5cf93f992" providerId="AD" clId="Web-{12D04B8D-017E-12BA-FAEF-FE4157450BA9}" dt="2024-10-27T17:12:58.180" v="163"/>
        <pc:sldMkLst>
          <pc:docMk/>
          <pc:sldMk cId="684970414" sldId="288"/>
        </pc:sldMkLst>
        <pc:spChg chg="mod">
          <ac:chgData name="Jonathan Wilcox (2206641)" userId="S::2206641@student.uwtsd.ac.uk::af5df90e-8abc-40e9-a53d-31c5cf93f992" providerId="AD" clId="Web-{12D04B8D-017E-12BA-FAEF-FE4157450BA9}" dt="2024-10-27T17:09:52" v="133" actId="20577"/>
          <ac:spMkLst>
            <pc:docMk/>
            <pc:sldMk cId="684970414" sldId="288"/>
            <ac:spMk id="5" creationId="{48626584-1050-89C8-F745-067654D44F3B}"/>
          </ac:spMkLst>
        </pc:spChg>
        <pc:spChg chg="mod">
          <ac:chgData name="Jonathan Wilcox (2206641)" userId="S::2206641@student.uwtsd.ac.uk::af5df90e-8abc-40e9-a53d-31c5cf93f992" providerId="AD" clId="Web-{12D04B8D-017E-12BA-FAEF-FE4157450BA9}" dt="2024-10-27T17:11:56.490" v="160" actId="20577"/>
          <ac:spMkLst>
            <pc:docMk/>
            <pc:sldMk cId="684970414" sldId="288"/>
            <ac:spMk id="9" creationId="{B3A6CA69-85A8-BF08-405D-6AD4B51C9B9C}"/>
          </ac:spMkLst>
        </pc:spChg>
        <pc:spChg chg="add del mod">
          <ac:chgData name="Jonathan Wilcox (2206641)" userId="S::2206641@student.uwtsd.ac.uk::af5df90e-8abc-40e9-a53d-31c5cf93f992" providerId="AD" clId="Web-{12D04B8D-017E-12BA-FAEF-FE4157450BA9}" dt="2024-10-27T17:12:58.180" v="163"/>
          <ac:spMkLst>
            <pc:docMk/>
            <pc:sldMk cId="684970414" sldId="288"/>
            <ac:spMk id="122" creationId="{9134CB2F-2386-CF2F-D3F8-433A21203518}"/>
          </ac:spMkLst>
        </pc:spChg>
      </pc:sldChg>
      <pc:sldChg chg="add del replId">
        <pc:chgData name="Jonathan Wilcox (2206641)" userId="S::2206641@student.uwtsd.ac.uk::af5df90e-8abc-40e9-a53d-31c5cf93f992" providerId="AD" clId="Web-{12D04B8D-017E-12BA-FAEF-FE4157450BA9}" dt="2024-10-27T17:13:04.055" v="164"/>
        <pc:sldMkLst>
          <pc:docMk/>
          <pc:sldMk cId="731866061" sldId="289"/>
        </pc:sldMkLst>
      </pc:sldChg>
      <pc:sldChg chg="delSp modSp add replId">
        <pc:chgData name="Jonathan Wilcox (2206641)" userId="S::2206641@student.uwtsd.ac.uk::af5df90e-8abc-40e9-a53d-31c5cf93f992" providerId="AD" clId="Web-{12D04B8D-017E-12BA-FAEF-FE4157450BA9}" dt="2024-10-27T17:21:33.923" v="231" actId="1076"/>
        <pc:sldMkLst>
          <pc:docMk/>
          <pc:sldMk cId="1934472484" sldId="289"/>
        </pc:sldMkLst>
        <pc:spChg chg="mod">
          <ac:chgData name="Jonathan Wilcox (2206641)" userId="S::2206641@student.uwtsd.ac.uk::af5df90e-8abc-40e9-a53d-31c5cf93f992" providerId="AD" clId="Web-{12D04B8D-017E-12BA-FAEF-FE4157450BA9}" dt="2024-10-27T17:21:02.485" v="210" actId="20577"/>
          <ac:spMkLst>
            <pc:docMk/>
            <pc:sldMk cId="1934472484" sldId="289"/>
            <ac:spMk id="5" creationId="{48626584-1050-89C8-F745-067654D44F3B}"/>
          </ac:spMkLst>
        </pc:spChg>
        <pc:spChg chg="mod">
          <ac:chgData name="Jonathan Wilcox (2206641)" userId="S::2206641@student.uwtsd.ac.uk::af5df90e-8abc-40e9-a53d-31c5cf93f992" providerId="AD" clId="Web-{12D04B8D-017E-12BA-FAEF-FE4157450BA9}" dt="2024-10-27T17:21:33.923" v="231" actId="1076"/>
          <ac:spMkLst>
            <pc:docMk/>
            <pc:sldMk cId="1934472484" sldId="289"/>
            <ac:spMk id="9" creationId="{B3A6CA69-85A8-BF08-405D-6AD4B51C9B9C}"/>
          </ac:spMkLst>
        </pc:spChg>
        <pc:spChg chg="mod">
          <ac:chgData name="Jonathan Wilcox (2206641)" userId="S::2206641@student.uwtsd.ac.uk::af5df90e-8abc-40e9-a53d-31c5cf93f992" providerId="AD" clId="Web-{12D04B8D-017E-12BA-FAEF-FE4157450BA9}" dt="2024-10-27T17:16:32.282" v="195" actId="20577"/>
          <ac:spMkLst>
            <pc:docMk/>
            <pc:sldMk cId="1934472484" sldId="289"/>
            <ac:spMk id="122" creationId="{9134CB2F-2386-CF2F-D3F8-433A21203518}"/>
          </ac:spMkLst>
        </pc:spChg>
      </pc:sldChg>
      <pc:sldChg chg="addSp delSp modSp add replId">
        <pc:chgData name="Jonathan Wilcox (2206641)" userId="S::2206641@student.uwtsd.ac.uk::af5df90e-8abc-40e9-a53d-31c5cf93f992" providerId="AD" clId="Web-{12D04B8D-017E-12BA-FAEF-FE4157450BA9}" dt="2024-10-27T17:23:50.850" v="281" actId="14100"/>
        <pc:sldMkLst>
          <pc:docMk/>
          <pc:sldMk cId="925044494" sldId="290"/>
        </pc:sldMkLst>
      </pc:sldChg>
      <pc:sldChg chg="delSp modSp add replId">
        <pc:chgData name="Jonathan Wilcox (2206641)" userId="S::2206641@student.uwtsd.ac.uk::af5df90e-8abc-40e9-a53d-31c5cf93f992" providerId="AD" clId="Web-{12D04B8D-017E-12BA-FAEF-FE4157450BA9}" dt="2024-10-27T17:50:59.348" v="405" actId="20577"/>
        <pc:sldMkLst>
          <pc:docMk/>
          <pc:sldMk cId="177023498" sldId="291"/>
        </pc:sldMkLst>
      </pc:sldChg>
      <pc:sldChg chg="add ord replId">
        <pc:chgData name="Jonathan Wilcox (2206641)" userId="S::2206641@student.uwtsd.ac.uk::af5df90e-8abc-40e9-a53d-31c5cf93f992" providerId="AD" clId="Web-{12D04B8D-017E-12BA-FAEF-FE4157450BA9}" dt="2024-10-27T17:50:52.363" v="404"/>
        <pc:sldMkLst>
          <pc:docMk/>
          <pc:sldMk cId="1388864934" sldId="292"/>
        </pc:sldMkLst>
      </pc:sldChg>
      <pc:sldChg chg="modSp add replId">
        <pc:chgData name="Jonathan Wilcox (2206641)" userId="S::2206641@student.uwtsd.ac.uk::af5df90e-8abc-40e9-a53d-31c5cf93f992" providerId="AD" clId="Web-{12D04B8D-017E-12BA-FAEF-FE4157450BA9}" dt="2024-10-27T17:50:48.613" v="403" actId="20577"/>
        <pc:sldMkLst>
          <pc:docMk/>
          <pc:sldMk cId="2719865173" sldId="293"/>
        </pc:sldMkLst>
      </pc:sldChg>
    </pc:docChg>
  </pc:docChgLst>
  <pc:docChgLst>
    <pc:chgData name="Jonathan Wilcox (2206641)" userId="S::2206641@student.uwtsd.ac.uk::af5df90e-8abc-40e9-a53d-31c5cf93f992" providerId="AD" clId="Web-{46D3B828-9BAE-2EC5-D240-2B4F76CE8A77}"/>
    <pc:docChg chg="modSld">
      <pc:chgData name="Jonathan Wilcox (2206641)" userId="S::2206641@student.uwtsd.ac.uk::af5df90e-8abc-40e9-a53d-31c5cf93f992" providerId="AD" clId="Web-{46D3B828-9BAE-2EC5-D240-2B4F76CE8A77}" dt="2024-11-11T21:11:50.012" v="0" actId="14100"/>
      <pc:docMkLst>
        <pc:docMk/>
      </pc:docMkLst>
      <pc:sldChg chg="modSp">
        <pc:chgData name="Jonathan Wilcox (2206641)" userId="S::2206641@student.uwtsd.ac.uk::af5df90e-8abc-40e9-a53d-31c5cf93f992" providerId="AD" clId="Web-{46D3B828-9BAE-2EC5-D240-2B4F76CE8A77}" dt="2024-11-11T21:11:50.012" v="0" actId="14100"/>
        <pc:sldMkLst>
          <pc:docMk/>
          <pc:sldMk cId="264098421" sldId="295"/>
        </pc:sldMkLst>
        <pc:picChg chg="mod">
          <ac:chgData name="Jonathan Wilcox (2206641)" userId="S::2206641@student.uwtsd.ac.uk::af5df90e-8abc-40e9-a53d-31c5cf93f992" providerId="AD" clId="Web-{46D3B828-9BAE-2EC5-D240-2B4F76CE8A77}" dt="2024-11-11T21:11:50.012" v="0" actId="14100"/>
          <ac:picMkLst>
            <pc:docMk/>
            <pc:sldMk cId="264098421" sldId="295"/>
            <ac:picMk id="2050" creationId="{CF3B3541-02F7-8B88-C097-348C5D4A4D5F}"/>
          </ac:picMkLst>
        </pc:picChg>
      </pc:sldChg>
    </pc:docChg>
  </pc:docChgLst>
  <pc:docChgLst>
    <pc:chgData name="Wayne Howell (2207408)" userId="S::2207408@student.uwtsd.ac.uk::14b2d6cc-289f-41eb-a1e8-ef6c46f2d58f" providerId="AD" clId="Web-{A1B4DAB1-AE11-482F-A14E-F7F9759EF084}"/>
    <pc:docChg chg="addSld modSld">
      <pc:chgData name="Wayne Howell (2207408)" userId="S::2207408@student.uwtsd.ac.uk::14b2d6cc-289f-41eb-a1e8-ef6c46f2d58f" providerId="AD" clId="Web-{A1B4DAB1-AE11-482F-A14E-F7F9759EF084}" dt="2024-11-06T18:36:49.191" v="455" actId="20577"/>
      <pc:docMkLst>
        <pc:docMk/>
      </pc:docMkLst>
      <pc:sldChg chg="addSp modSp">
        <pc:chgData name="Wayne Howell (2207408)" userId="S::2207408@student.uwtsd.ac.uk::14b2d6cc-289f-41eb-a1e8-ef6c46f2d58f" providerId="AD" clId="Web-{A1B4DAB1-AE11-482F-A14E-F7F9759EF084}" dt="2024-11-06T18:19:27.281" v="225" actId="20577"/>
        <pc:sldMkLst>
          <pc:docMk/>
          <pc:sldMk cId="768039241" sldId="303"/>
        </pc:sldMkLst>
        <pc:spChg chg="mod">
          <ac:chgData name="Wayne Howell (2207408)" userId="S::2207408@student.uwtsd.ac.uk::14b2d6cc-289f-41eb-a1e8-ef6c46f2d58f" providerId="AD" clId="Web-{A1B4DAB1-AE11-482F-A14E-F7F9759EF084}" dt="2024-11-06T17:46:26.704" v="84" actId="14100"/>
          <ac:spMkLst>
            <pc:docMk/>
            <pc:sldMk cId="768039241" sldId="303"/>
            <ac:spMk id="3" creationId="{9E154BFF-1A7F-CAFC-F1D3-41ED2B957147}"/>
          </ac:spMkLst>
        </pc:spChg>
        <pc:spChg chg="mod">
          <ac:chgData name="Wayne Howell (2207408)" userId="S::2207408@student.uwtsd.ac.uk::14b2d6cc-289f-41eb-a1e8-ef6c46f2d58f" providerId="AD" clId="Web-{A1B4DAB1-AE11-482F-A14E-F7F9759EF084}" dt="2024-11-06T17:46:23.579" v="83" actId="14100"/>
          <ac:spMkLst>
            <pc:docMk/>
            <pc:sldMk cId="768039241" sldId="303"/>
            <ac:spMk id="5" creationId="{AAA0F463-167A-4B72-C92B-F22BD85C4887}"/>
          </ac:spMkLst>
        </pc:spChg>
        <pc:spChg chg="mod">
          <ac:chgData name="Wayne Howell (2207408)" userId="S::2207408@student.uwtsd.ac.uk::14b2d6cc-289f-41eb-a1e8-ef6c46f2d58f" providerId="AD" clId="Web-{A1B4DAB1-AE11-482F-A14E-F7F9759EF084}" dt="2024-11-06T18:19:27.281" v="225" actId="20577"/>
          <ac:spMkLst>
            <pc:docMk/>
            <pc:sldMk cId="768039241" sldId="303"/>
            <ac:spMk id="122" creationId="{4D65C206-5712-CF62-2D3F-5391AD4B8B81}"/>
          </ac:spMkLst>
        </pc:spChg>
        <pc:picChg chg="add mod">
          <ac:chgData name="Wayne Howell (2207408)" userId="S::2207408@student.uwtsd.ac.uk::14b2d6cc-289f-41eb-a1e8-ef6c46f2d58f" providerId="AD" clId="Web-{A1B4DAB1-AE11-482F-A14E-F7F9759EF084}" dt="2024-11-06T18:10:49.547" v="202" actId="1076"/>
          <ac:picMkLst>
            <pc:docMk/>
            <pc:sldMk cId="768039241" sldId="303"/>
            <ac:picMk id="7" creationId="{888BAF5A-D5B4-6808-3A88-AAB837D256FA}"/>
          </ac:picMkLst>
        </pc:picChg>
      </pc:sldChg>
      <pc:sldChg chg="addSp delSp modSp add replId">
        <pc:chgData name="Wayne Howell (2207408)" userId="S::2207408@student.uwtsd.ac.uk::14b2d6cc-289f-41eb-a1e8-ef6c46f2d58f" providerId="AD" clId="Web-{A1B4DAB1-AE11-482F-A14E-F7F9759EF084}" dt="2024-11-06T18:36:49.191" v="455" actId="20577"/>
        <pc:sldMkLst>
          <pc:docMk/>
          <pc:sldMk cId="6813286" sldId="311"/>
        </pc:sldMkLst>
        <pc:spChg chg="mod">
          <ac:chgData name="Wayne Howell (2207408)" userId="S::2207408@student.uwtsd.ac.uk::14b2d6cc-289f-41eb-a1e8-ef6c46f2d58f" providerId="AD" clId="Web-{A1B4DAB1-AE11-482F-A14E-F7F9759EF084}" dt="2024-11-06T18:36:49.191" v="455" actId="20577"/>
          <ac:spMkLst>
            <pc:docMk/>
            <pc:sldMk cId="6813286" sldId="311"/>
            <ac:spMk id="122" creationId="{4D65C206-5712-CF62-2D3F-5391AD4B8B81}"/>
          </ac:spMkLst>
        </pc:spChg>
        <pc:picChg chg="add mod">
          <ac:chgData name="Wayne Howell (2207408)" userId="S::2207408@student.uwtsd.ac.uk::14b2d6cc-289f-41eb-a1e8-ef6c46f2d58f" providerId="AD" clId="Web-{A1B4DAB1-AE11-482F-A14E-F7F9759EF084}" dt="2024-11-06T18:32:53.262" v="389" actId="1076"/>
          <ac:picMkLst>
            <pc:docMk/>
            <pc:sldMk cId="6813286" sldId="311"/>
            <ac:picMk id="8" creationId="{E5C8D673-AB70-42C0-D1B2-32E531538997}"/>
          </ac:picMkLst>
        </pc:picChg>
      </pc:sldChg>
    </pc:docChg>
  </pc:docChgLst>
  <pc:docChgLst>
    <pc:chgData name="Declan Shipley (2303938)" userId="S::2303938@student.uwtsd.ac.uk::3e54ce0f-f558-4901-aa3e-a142e28bff4d" providerId="AD" clId="Web-{B500B12C-713B-DB4C-7494-0B90F9B82198}"/>
    <pc:docChg chg="delSld sldOrd">
      <pc:chgData name="Declan Shipley (2303938)" userId="S::2303938@student.uwtsd.ac.uk::3e54ce0f-f558-4901-aa3e-a142e28bff4d" providerId="AD" clId="Web-{B500B12C-713B-DB4C-7494-0B90F9B82198}" dt="2024-11-08T11:52:29.379" v="1"/>
      <pc:docMkLst>
        <pc:docMk/>
      </pc:docMkLst>
      <pc:sldChg chg="del">
        <pc:chgData name="Declan Shipley (2303938)" userId="S::2303938@student.uwtsd.ac.uk::3e54ce0f-f558-4901-aa3e-a142e28bff4d" providerId="AD" clId="Web-{B500B12C-713B-DB4C-7494-0B90F9B82198}" dt="2024-11-08T11:52:06.894" v="0"/>
        <pc:sldMkLst>
          <pc:docMk/>
          <pc:sldMk cId="925044494" sldId="290"/>
        </pc:sldMkLst>
      </pc:sldChg>
      <pc:sldChg chg="ord">
        <pc:chgData name="Declan Shipley (2303938)" userId="S::2303938@student.uwtsd.ac.uk::3e54ce0f-f558-4901-aa3e-a142e28bff4d" providerId="AD" clId="Web-{B500B12C-713B-DB4C-7494-0B90F9B82198}" dt="2024-11-08T11:52:29.379" v="1"/>
        <pc:sldMkLst>
          <pc:docMk/>
          <pc:sldMk cId="3845540174" sldId="298"/>
        </pc:sldMkLst>
      </pc:sldChg>
    </pc:docChg>
  </pc:docChgLst>
  <pc:docChgLst>
    <pc:chgData name="Declan Shipley (2303938)" userId="S::2303938@student.uwtsd.ac.uk::3e54ce0f-f558-4901-aa3e-a142e28bff4d" providerId="AD" clId="Web-{BB2793DA-CA4A-A8E3-CBF9-41B29211D6C1}"/>
    <pc:docChg chg="modSld">
      <pc:chgData name="Declan Shipley (2303938)" userId="S::2303938@student.uwtsd.ac.uk::3e54ce0f-f558-4901-aa3e-a142e28bff4d" providerId="AD" clId="Web-{BB2793DA-CA4A-A8E3-CBF9-41B29211D6C1}" dt="2024-11-08T16:06:26.072" v="31" actId="1076"/>
      <pc:docMkLst>
        <pc:docMk/>
      </pc:docMkLst>
      <pc:sldChg chg="modSp">
        <pc:chgData name="Declan Shipley (2303938)" userId="S::2303938@student.uwtsd.ac.uk::3e54ce0f-f558-4901-aa3e-a142e28bff4d" providerId="AD" clId="Web-{BB2793DA-CA4A-A8E3-CBF9-41B29211D6C1}" dt="2024-11-08T15:18:04.704" v="18" actId="1076"/>
        <pc:sldMkLst>
          <pc:docMk/>
          <pc:sldMk cId="3083454243" sldId="256"/>
        </pc:sldMkLst>
        <pc:picChg chg="mod">
          <ac:chgData name="Declan Shipley (2303938)" userId="S::2303938@student.uwtsd.ac.uk::3e54ce0f-f558-4901-aa3e-a142e28bff4d" providerId="AD" clId="Web-{BB2793DA-CA4A-A8E3-CBF9-41B29211D6C1}" dt="2024-11-08T15:18:04.704" v="18" actId="1076"/>
          <ac:picMkLst>
            <pc:docMk/>
            <pc:sldMk cId="3083454243" sldId="256"/>
            <ac:picMk id="7" creationId="{79DDA18E-E763-E1AB-9CC4-368402679E26}"/>
          </ac:picMkLst>
        </pc:picChg>
      </pc:sldChg>
      <pc:sldChg chg="modSp">
        <pc:chgData name="Declan Shipley (2303938)" userId="S::2303938@student.uwtsd.ac.uk::3e54ce0f-f558-4901-aa3e-a142e28bff4d" providerId="AD" clId="Web-{BB2793DA-CA4A-A8E3-CBF9-41B29211D6C1}" dt="2024-11-08T16:06:26.072" v="31" actId="1076"/>
        <pc:sldMkLst>
          <pc:docMk/>
          <pc:sldMk cId="710205429" sldId="286"/>
        </pc:sldMkLst>
        <pc:spChg chg="mod">
          <ac:chgData name="Declan Shipley (2303938)" userId="S::2303938@student.uwtsd.ac.uk::3e54ce0f-f558-4901-aa3e-a142e28bff4d" providerId="AD" clId="Web-{BB2793DA-CA4A-A8E3-CBF9-41B29211D6C1}" dt="2024-11-08T16:06:26.072" v="31" actId="1076"/>
          <ac:spMkLst>
            <pc:docMk/>
            <pc:sldMk cId="710205429" sldId="286"/>
            <ac:spMk id="6" creationId="{C15386FD-6E26-A838-5B53-A6C607FE7C58}"/>
          </ac:spMkLst>
        </pc:spChg>
        <pc:spChg chg="mod">
          <ac:chgData name="Declan Shipley (2303938)" userId="S::2303938@student.uwtsd.ac.uk::3e54ce0f-f558-4901-aa3e-a142e28bff4d" providerId="AD" clId="Web-{BB2793DA-CA4A-A8E3-CBF9-41B29211D6C1}" dt="2024-11-08T16:06:15.681" v="29" actId="20577"/>
          <ac:spMkLst>
            <pc:docMk/>
            <pc:sldMk cId="710205429" sldId="286"/>
            <ac:spMk id="9" creationId="{B0297164-7D0E-12D4-2AC7-D8535076E144}"/>
          </ac:spMkLst>
        </pc:spChg>
      </pc:sldChg>
      <pc:sldChg chg="modSp">
        <pc:chgData name="Declan Shipley (2303938)" userId="S::2303938@student.uwtsd.ac.uk::3e54ce0f-f558-4901-aa3e-a142e28bff4d" providerId="AD" clId="Web-{BB2793DA-CA4A-A8E3-CBF9-41B29211D6C1}" dt="2024-11-08T16:03:40.468" v="23" actId="20577"/>
        <pc:sldMkLst>
          <pc:docMk/>
          <pc:sldMk cId="1934472484" sldId="289"/>
        </pc:sldMkLst>
        <pc:spChg chg="mod">
          <ac:chgData name="Declan Shipley (2303938)" userId="S::2303938@student.uwtsd.ac.uk::3e54ce0f-f558-4901-aa3e-a142e28bff4d" providerId="AD" clId="Web-{BB2793DA-CA4A-A8E3-CBF9-41B29211D6C1}" dt="2024-11-08T16:03:40.468" v="23" actId="20577"/>
          <ac:spMkLst>
            <pc:docMk/>
            <pc:sldMk cId="1934472484" sldId="289"/>
            <ac:spMk id="9" creationId="{B3A6CA69-85A8-BF08-405D-6AD4B51C9B9C}"/>
          </ac:spMkLst>
        </pc:spChg>
      </pc:sldChg>
      <pc:sldChg chg="modSp">
        <pc:chgData name="Declan Shipley (2303938)" userId="S::2303938@student.uwtsd.ac.uk::3e54ce0f-f558-4901-aa3e-a142e28bff4d" providerId="AD" clId="Web-{BB2793DA-CA4A-A8E3-CBF9-41B29211D6C1}" dt="2024-11-08T16:03:34.952" v="22" actId="20577"/>
        <pc:sldMkLst>
          <pc:docMk/>
          <pc:sldMk cId="3845540174" sldId="298"/>
        </pc:sldMkLst>
        <pc:spChg chg="mod">
          <ac:chgData name="Declan Shipley (2303938)" userId="S::2303938@student.uwtsd.ac.uk::3e54ce0f-f558-4901-aa3e-a142e28bff4d" providerId="AD" clId="Web-{BB2793DA-CA4A-A8E3-CBF9-41B29211D6C1}" dt="2024-11-08T16:03:34.952" v="22" actId="20577"/>
          <ac:spMkLst>
            <pc:docMk/>
            <pc:sldMk cId="3845540174" sldId="298"/>
            <ac:spMk id="9" creationId="{DFF3C3DE-9EFC-7B7B-4E33-2444801BF88C}"/>
          </ac:spMkLst>
        </pc:spChg>
      </pc:sldChg>
      <pc:sldChg chg="addSp delSp modSp">
        <pc:chgData name="Declan Shipley (2303938)" userId="S::2303938@student.uwtsd.ac.uk::3e54ce0f-f558-4901-aa3e-a142e28bff4d" providerId="AD" clId="Web-{BB2793DA-CA4A-A8E3-CBF9-41B29211D6C1}" dt="2024-11-08T16:04:07.157" v="28" actId="20577"/>
        <pc:sldMkLst>
          <pc:docMk/>
          <pc:sldMk cId="3271037521" sldId="304"/>
        </pc:sldMkLst>
        <pc:spChg chg="mod">
          <ac:chgData name="Declan Shipley (2303938)" userId="S::2303938@student.uwtsd.ac.uk::3e54ce0f-f558-4901-aa3e-a142e28bff4d" providerId="AD" clId="Web-{BB2793DA-CA4A-A8E3-CBF9-41B29211D6C1}" dt="2024-11-08T16:04:07.157" v="28" actId="20577"/>
          <ac:spMkLst>
            <pc:docMk/>
            <pc:sldMk cId="3271037521" sldId="304"/>
            <ac:spMk id="4" creationId="{F6B610B2-436C-9AD6-67B6-F5E185D76CCC}"/>
          </ac:spMkLst>
        </pc:spChg>
        <pc:spChg chg="mod">
          <ac:chgData name="Declan Shipley (2303938)" userId="S::2303938@student.uwtsd.ac.uk::3e54ce0f-f558-4901-aa3e-a142e28bff4d" providerId="AD" clId="Web-{BB2793DA-CA4A-A8E3-CBF9-41B29211D6C1}" dt="2024-11-08T14:53:47.162" v="16" actId="20577"/>
          <ac:spMkLst>
            <pc:docMk/>
            <pc:sldMk cId="3271037521" sldId="304"/>
            <ac:spMk id="9" creationId="{09BFD5DE-BD49-FCB1-04CD-2A84BBB9A442}"/>
          </ac:spMkLst>
        </pc:spChg>
        <pc:spChg chg="mod">
          <ac:chgData name="Declan Shipley (2303938)" userId="S::2303938@student.uwtsd.ac.uk::3e54ce0f-f558-4901-aa3e-a142e28bff4d" providerId="AD" clId="Web-{BB2793DA-CA4A-A8E3-CBF9-41B29211D6C1}" dt="2024-11-08T14:53:25.127" v="4" actId="14100"/>
          <ac:spMkLst>
            <pc:docMk/>
            <pc:sldMk cId="3271037521" sldId="304"/>
            <ac:spMk id="122" creationId="{AD0A9A39-21DE-36BD-049B-2657D1E86421}"/>
          </ac:spMkLst>
        </pc:spChg>
        <pc:picChg chg="add mod">
          <ac:chgData name="Declan Shipley (2303938)" userId="S::2303938@student.uwtsd.ac.uk::3e54ce0f-f558-4901-aa3e-a142e28bff4d" providerId="AD" clId="Web-{BB2793DA-CA4A-A8E3-CBF9-41B29211D6C1}" dt="2024-11-08T16:03:20.608" v="21"/>
          <ac:picMkLst>
            <pc:docMk/>
            <pc:sldMk cId="3271037521" sldId="304"/>
            <ac:picMk id="8" creationId="{D7BF289F-393C-1ABF-5C56-206ECADC8335}"/>
          </ac:picMkLst>
        </pc:picChg>
      </pc:sldChg>
      <pc:sldChg chg="modSp">
        <pc:chgData name="Declan Shipley (2303938)" userId="S::2303938@student.uwtsd.ac.uk::3e54ce0f-f558-4901-aa3e-a142e28bff4d" providerId="AD" clId="Web-{BB2793DA-CA4A-A8E3-CBF9-41B29211D6C1}" dt="2024-11-08T16:03:56.094" v="24" actId="20577"/>
        <pc:sldMkLst>
          <pc:docMk/>
          <pc:sldMk cId="1665869060" sldId="305"/>
        </pc:sldMkLst>
        <pc:spChg chg="mod">
          <ac:chgData name="Declan Shipley (2303938)" userId="S::2303938@student.uwtsd.ac.uk::3e54ce0f-f558-4901-aa3e-a142e28bff4d" providerId="AD" clId="Web-{BB2793DA-CA4A-A8E3-CBF9-41B29211D6C1}" dt="2024-11-08T16:03:56.094" v="24" actId="20577"/>
          <ac:spMkLst>
            <pc:docMk/>
            <pc:sldMk cId="1665869060" sldId="305"/>
            <ac:spMk id="4" creationId="{E8A56204-5696-6E80-D0FD-C6BE513FF37D}"/>
          </ac:spMkLst>
        </pc:spChg>
      </pc:sldChg>
      <pc:sldChg chg="modSp">
        <pc:chgData name="Declan Shipley (2303938)" userId="S::2303938@student.uwtsd.ac.uk::3e54ce0f-f558-4901-aa3e-a142e28bff4d" providerId="AD" clId="Web-{BB2793DA-CA4A-A8E3-CBF9-41B29211D6C1}" dt="2024-11-08T16:03:59.376" v="25" actId="20577"/>
        <pc:sldMkLst>
          <pc:docMk/>
          <pc:sldMk cId="3209074080" sldId="306"/>
        </pc:sldMkLst>
        <pc:spChg chg="mod">
          <ac:chgData name="Declan Shipley (2303938)" userId="S::2303938@student.uwtsd.ac.uk::3e54ce0f-f558-4901-aa3e-a142e28bff4d" providerId="AD" clId="Web-{BB2793DA-CA4A-A8E3-CBF9-41B29211D6C1}" dt="2024-11-08T16:03:59.376" v="25" actId="20577"/>
          <ac:spMkLst>
            <pc:docMk/>
            <pc:sldMk cId="3209074080" sldId="306"/>
            <ac:spMk id="4" creationId="{99D570E4-E219-C667-65D6-159D80EB485E}"/>
          </ac:spMkLst>
        </pc:spChg>
      </pc:sldChg>
      <pc:sldChg chg="modSp">
        <pc:chgData name="Declan Shipley (2303938)" userId="S::2303938@student.uwtsd.ac.uk::3e54ce0f-f558-4901-aa3e-a142e28bff4d" providerId="AD" clId="Web-{BB2793DA-CA4A-A8E3-CBF9-41B29211D6C1}" dt="2024-11-08T16:04:04.892" v="27" actId="20577"/>
        <pc:sldMkLst>
          <pc:docMk/>
          <pc:sldMk cId="1475668787" sldId="307"/>
        </pc:sldMkLst>
        <pc:spChg chg="mod">
          <ac:chgData name="Declan Shipley (2303938)" userId="S::2303938@student.uwtsd.ac.uk::3e54ce0f-f558-4901-aa3e-a142e28bff4d" providerId="AD" clId="Web-{BB2793DA-CA4A-A8E3-CBF9-41B29211D6C1}" dt="2024-11-08T16:04:04.892" v="27" actId="20577"/>
          <ac:spMkLst>
            <pc:docMk/>
            <pc:sldMk cId="1475668787" sldId="307"/>
            <ac:spMk id="4" creationId="{F1908EFE-EA2B-DBA4-503E-3B7101A4BF52}"/>
          </ac:spMkLst>
        </pc:spChg>
      </pc:sldChg>
    </pc:docChg>
  </pc:docChgLst>
  <pc:docChgLst>
    <pc:chgData name="Matthew Hatherly (2306287)" userId="S::2306287@student.uwtsd.ac.uk::684747a1-2f17-43e2-b478-5b47b0a304ce" providerId="AD" clId="Web-{298CE660-A1A3-D61D-F589-BE8619A50A6A}"/>
    <pc:docChg chg="modSld">
      <pc:chgData name="Matthew Hatherly (2306287)" userId="S::2306287@student.uwtsd.ac.uk::684747a1-2f17-43e2-b478-5b47b0a304ce" providerId="AD" clId="Web-{298CE660-A1A3-D61D-F589-BE8619A50A6A}" dt="2024-11-07T15:23:26.457" v="0" actId="1076"/>
      <pc:docMkLst>
        <pc:docMk/>
      </pc:docMkLst>
      <pc:sldChg chg="modSp">
        <pc:chgData name="Matthew Hatherly (2306287)" userId="S::2306287@student.uwtsd.ac.uk::684747a1-2f17-43e2-b478-5b47b0a304ce" providerId="AD" clId="Web-{298CE660-A1A3-D61D-F589-BE8619A50A6A}" dt="2024-11-07T15:23:26.457" v="0" actId="1076"/>
        <pc:sldMkLst>
          <pc:docMk/>
          <pc:sldMk cId="3209074080" sldId="306"/>
        </pc:sldMkLst>
        <pc:spChg chg="mod">
          <ac:chgData name="Matthew Hatherly (2306287)" userId="S::2306287@student.uwtsd.ac.uk::684747a1-2f17-43e2-b478-5b47b0a304ce" providerId="AD" clId="Web-{298CE660-A1A3-D61D-F589-BE8619A50A6A}" dt="2024-11-07T15:23:26.457" v="0" actId="1076"/>
          <ac:spMkLst>
            <pc:docMk/>
            <pc:sldMk cId="3209074080" sldId="306"/>
            <ac:spMk id="8" creationId="{A9D637A4-DE16-650D-77EE-E4A485933811}"/>
          </ac:spMkLst>
        </pc:spChg>
      </pc:sldChg>
    </pc:docChg>
  </pc:docChgLst>
  <pc:docChgLst>
    <pc:chgData name="Jonathan Wilcox (2206641)" userId="S::2206641@student.uwtsd.ac.uk::af5df90e-8abc-40e9-a53d-31c5cf93f992" providerId="AD" clId="Web-{6AD542F1-5C10-6395-87F7-58990A0A2F7E}"/>
    <pc:docChg chg="modSld">
      <pc:chgData name="Jonathan Wilcox (2206641)" userId="S::2206641@student.uwtsd.ac.uk::af5df90e-8abc-40e9-a53d-31c5cf93f992" providerId="AD" clId="Web-{6AD542F1-5C10-6395-87F7-58990A0A2F7E}" dt="2024-11-06T10:39:41.792" v="1" actId="1076"/>
      <pc:docMkLst>
        <pc:docMk/>
      </pc:docMkLst>
      <pc:sldChg chg="modSp">
        <pc:chgData name="Jonathan Wilcox (2206641)" userId="S::2206641@student.uwtsd.ac.uk::af5df90e-8abc-40e9-a53d-31c5cf93f992" providerId="AD" clId="Web-{6AD542F1-5C10-6395-87F7-58990A0A2F7E}" dt="2024-11-06T10:39:41.792" v="1" actId="1076"/>
        <pc:sldMkLst>
          <pc:docMk/>
          <pc:sldMk cId="1509869048" sldId="297"/>
        </pc:sldMkLst>
        <pc:picChg chg="mod">
          <ac:chgData name="Jonathan Wilcox (2206641)" userId="S::2206641@student.uwtsd.ac.uk::af5df90e-8abc-40e9-a53d-31c5cf93f992" providerId="AD" clId="Web-{6AD542F1-5C10-6395-87F7-58990A0A2F7E}" dt="2024-11-06T10:39:41.792" v="1" actId="1076"/>
          <ac:picMkLst>
            <pc:docMk/>
            <pc:sldMk cId="1509869048" sldId="297"/>
            <ac:picMk id="8" creationId="{07B5F7A7-C640-ED7A-CE74-88BC9B8C983A}"/>
          </ac:picMkLst>
        </pc:picChg>
      </pc:sldChg>
    </pc:docChg>
  </pc:docChgLst>
  <pc:docChgLst>
    <pc:chgData name="Jonathan Wilcox (2206641)" userId="af5df90e-8abc-40e9-a53d-31c5cf93f992" providerId="ADAL" clId="{B8062B03-A849-481D-BB04-A64D65AC29E6}"/>
    <pc:docChg chg="undo custSel addSld delSld modSld sldOrd">
      <pc:chgData name="Jonathan Wilcox (2206641)" userId="af5df90e-8abc-40e9-a53d-31c5cf93f992" providerId="ADAL" clId="{B8062B03-A849-481D-BB04-A64D65AC29E6}" dt="2024-11-06T09:36:54.008" v="4553" actId="2696"/>
      <pc:docMkLst>
        <pc:docMk/>
      </pc:docMkLst>
      <pc:sldChg chg="modSp mod">
        <pc:chgData name="Jonathan Wilcox (2206641)" userId="af5df90e-8abc-40e9-a53d-31c5cf93f992" providerId="ADAL" clId="{B8062B03-A849-481D-BB04-A64D65AC29E6}" dt="2024-11-05T08:53:54.947" v="710" actId="14100"/>
        <pc:sldMkLst>
          <pc:docMk/>
          <pc:sldMk cId="3083454243" sldId="256"/>
        </pc:sldMkLst>
        <pc:spChg chg="mod">
          <ac:chgData name="Jonathan Wilcox (2206641)" userId="af5df90e-8abc-40e9-a53d-31c5cf93f992" providerId="ADAL" clId="{B8062B03-A849-481D-BB04-A64D65AC29E6}" dt="2024-11-05T08:53:54.947" v="710" actId="14100"/>
          <ac:spMkLst>
            <pc:docMk/>
            <pc:sldMk cId="3083454243" sldId="256"/>
            <ac:spMk id="4" creationId="{A4F36E7F-A44C-2814-B28D-208950E2DCBF}"/>
          </ac:spMkLst>
        </pc:spChg>
      </pc:sldChg>
      <pc:sldChg chg="addSp delSp modSp mod">
        <pc:chgData name="Jonathan Wilcox (2206641)" userId="af5df90e-8abc-40e9-a53d-31c5cf93f992" providerId="ADAL" clId="{B8062B03-A849-481D-BB04-A64D65AC29E6}" dt="2024-11-05T11:08:26.708" v="3030" actId="1035"/>
        <pc:sldMkLst>
          <pc:docMk/>
          <pc:sldMk cId="2786103823" sldId="274"/>
        </pc:sldMkLst>
        <pc:spChg chg="mod">
          <ac:chgData name="Jonathan Wilcox (2206641)" userId="af5df90e-8abc-40e9-a53d-31c5cf93f992" providerId="ADAL" clId="{B8062B03-A849-481D-BB04-A64D65AC29E6}" dt="2024-11-05T08:51:46.847" v="554" actId="20577"/>
          <ac:spMkLst>
            <pc:docMk/>
            <pc:sldMk cId="2786103823" sldId="274"/>
            <ac:spMk id="4" creationId="{F50B92E6-E0AD-8267-9262-FC3B7051531E}"/>
          </ac:spMkLst>
        </pc:spChg>
        <pc:spChg chg="add mod">
          <ac:chgData name="Jonathan Wilcox (2206641)" userId="af5df90e-8abc-40e9-a53d-31c5cf93f992" providerId="ADAL" clId="{B8062B03-A849-481D-BB04-A64D65AC29E6}" dt="2024-11-05T11:06:57.574" v="2986" actId="14100"/>
          <ac:spMkLst>
            <pc:docMk/>
            <pc:sldMk cId="2786103823" sldId="274"/>
            <ac:spMk id="5" creationId="{BFAE40FF-7BB2-925D-21C6-8ED9025F3582}"/>
          </ac:spMkLst>
        </pc:spChg>
        <pc:spChg chg="mod">
          <ac:chgData name="Jonathan Wilcox (2206641)" userId="af5df90e-8abc-40e9-a53d-31c5cf93f992" providerId="ADAL" clId="{B8062B03-A849-481D-BB04-A64D65AC29E6}" dt="2024-11-05T08:51:39.199" v="520" actId="20577"/>
          <ac:spMkLst>
            <pc:docMk/>
            <pc:sldMk cId="2786103823" sldId="274"/>
            <ac:spMk id="7" creationId="{A2119931-DCA1-1168-36A5-9220C07DA0FC}"/>
          </ac:spMkLst>
        </pc:spChg>
        <pc:spChg chg="add mod">
          <ac:chgData name="Jonathan Wilcox (2206641)" userId="af5df90e-8abc-40e9-a53d-31c5cf93f992" providerId="ADAL" clId="{B8062B03-A849-481D-BB04-A64D65AC29E6}" dt="2024-11-05T11:08:22.081" v="3027" actId="1076"/>
          <ac:spMkLst>
            <pc:docMk/>
            <pc:sldMk cId="2786103823" sldId="274"/>
            <ac:spMk id="9" creationId="{2E15A32C-B7D2-752C-F06A-8B8D48B00ADA}"/>
          </ac:spMkLst>
        </pc:spChg>
        <pc:spChg chg="add mod">
          <ac:chgData name="Jonathan Wilcox (2206641)" userId="af5df90e-8abc-40e9-a53d-31c5cf93f992" providerId="ADAL" clId="{B8062B03-A849-481D-BB04-A64D65AC29E6}" dt="2024-11-05T11:08:26.708" v="3030" actId="1035"/>
          <ac:spMkLst>
            <pc:docMk/>
            <pc:sldMk cId="2786103823" sldId="274"/>
            <ac:spMk id="10" creationId="{B72C69A0-B927-2446-27CF-6663E19434C8}"/>
          </ac:spMkLst>
        </pc:spChg>
        <pc:picChg chg="add mod">
          <ac:chgData name="Jonathan Wilcox (2206641)" userId="af5df90e-8abc-40e9-a53d-31c5cf93f992" providerId="ADAL" clId="{B8062B03-A849-481D-BB04-A64D65AC29E6}" dt="2024-11-05T11:07:01.954" v="2987"/>
          <ac:picMkLst>
            <pc:docMk/>
            <pc:sldMk cId="2786103823" sldId="274"/>
            <ac:picMk id="6" creationId="{B895224E-D6AA-FD74-C2CF-D0BF1959045A}"/>
          </ac:picMkLst>
        </pc:picChg>
      </pc:sldChg>
      <pc:sldChg chg="addSp delSp modSp mod">
        <pc:chgData name="Jonathan Wilcox (2206641)" userId="af5df90e-8abc-40e9-a53d-31c5cf93f992" providerId="ADAL" clId="{B8062B03-A849-481D-BB04-A64D65AC29E6}" dt="2024-11-05T11:07:53.941" v="3009" actId="1076"/>
        <pc:sldMkLst>
          <pc:docMk/>
          <pc:sldMk cId="710205429" sldId="286"/>
        </pc:sldMkLst>
        <pc:spChg chg="add mod">
          <ac:chgData name="Jonathan Wilcox (2206641)" userId="af5df90e-8abc-40e9-a53d-31c5cf93f992" providerId="ADAL" clId="{B8062B03-A849-481D-BB04-A64D65AC29E6}" dt="2024-11-05T08:51:26.073" v="507" actId="20577"/>
          <ac:spMkLst>
            <pc:docMk/>
            <pc:sldMk cId="710205429" sldId="286"/>
            <ac:spMk id="3" creationId="{0407AE9E-D88B-289F-3BC6-48D797AC8911}"/>
          </ac:spMkLst>
        </pc:spChg>
        <pc:spChg chg="add mod">
          <ac:chgData name="Jonathan Wilcox (2206641)" userId="af5df90e-8abc-40e9-a53d-31c5cf93f992" providerId="ADAL" clId="{B8062B03-A849-481D-BB04-A64D65AC29E6}" dt="2024-11-05T11:06:52.365" v="2984" actId="14100"/>
          <ac:spMkLst>
            <pc:docMk/>
            <pc:sldMk cId="710205429" sldId="286"/>
            <ac:spMk id="6" creationId="{C15386FD-6E26-A838-5B53-A6C607FE7C58}"/>
          </ac:spMkLst>
        </pc:spChg>
        <pc:spChg chg="add mod">
          <ac:chgData name="Jonathan Wilcox (2206641)" userId="af5df90e-8abc-40e9-a53d-31c5cf93f992" providerId="ADAL" clId="{B8062B03-A849-481D-BB04-A64D65AC29E6}" dt="2024-11-05T11:07:53.941" v="3009" actId="1076"/>
          <ac:spMkLst>
            <pc:docMk/>
            <pc:sldMk cId="710205429" sldId="286"/>
            <ac:spMk id="7" creationId="{2E9048DE-909D-C4A4-A678-8D38E84DEE2B}"/>
          </ac:spMkLst>
        </pc:spChg>
        <pc:picChg chg="add mod">
          <ac:chgData name="Jonathan Wilcox (2206641)" userId="af5df90e-8abc-40e9-a53d-31c5cf93f992" providerId="ADAL" clId="{B8062B03-A849-481D-BB04-A64D65AC29E6}" dt="2024-11-05T08:56:22.541" v="751"/>
          <ac:picMkLst>
            <pc:docMk/>
            <pc:sldMk cId="710205429" sldId="286"/>
            <ac:picMk id="4" creationId="{31B2BFCC-847C-29FD-823A-0B530B141835}"/>
          </ac:picMkLst>
        </pc:picChg>
      </pc:sldChg>
      <pc:sldChg chg="addSp delSp modSp mod">
        <pc:chgData name="Jonathan Wilcox (2206641)" userId="af5df90e-8abc-40e9-a53d-31c5cf93f992" providerId="ADAL" clId="{B8062B03-A849-481D-BB04-A64D65AC29E6}" dt="2024-11-05T10:58:29.148" v="2875" actId="14100"/>
        <pc:sldMkLst>
          <pc:docMk/>
          <pc:sldMk cId="684970414" sldId="288"/>
        </pc:sldMkLst>
        <pc:spChg chg="add mod">
          <ac:chgData name="Jonathan Wilcox (2206641)" userId="af5df90e-8abc-40e9-a53d-31c5cf93f992" providerId="ADAL" clId="{B8062B03-A849-481D-BB04-A64D65AC29E6}" dt="2024-11-05T10:58:17.502" v="2872" actId="14100"/>
          <ac:spMkLst>
            <pc:docMk/>
            <pc:sldMk cId="684970414" sldId="288"/>
            <ac:spMk id="3" creationId="{5470254A-CEAD-179A-0D30-2DEE2E5A265B}"/>
          </ac:spMkLst>
        </pc:spChg>
        <pc:spChg chg="add mod">
          <ac:chgData name="Jonathan Wilcox (2206641)" userId="af5df90e-8abc-40e9-a53d-31c5cf93f992" providerId="ADAL" clId="{B8062B03-A849-481D-BB04-A64D65AC29E6}" dt="2024-11-05T10:58:29.148" v="2875" actId="14100"/>
          <ac:spMkLst>
            <pc:docMk/>
            <pc:sldMk cId="684970414" sldId="288"/>
            <ac:spMk id="4" creationId="{574159DE-8BE5-FE71-E782-FB619CFC258B}"/>
          </ac:spMkLst>
        </pc:spChg>
        <pc:spChg chg="mod">
          <ac:chgData name="Jonathan Wilcox (2206641)" userId="af5df90e-8abc-40e9-a53d-31c5cf93f992" providerId="ADAL" clId="{B8062B03-A849-481D-BB04-A64D65AC29E6}" dt="2024-11-05T08:54:38.125" v="716" actId="207"/>
          <ac:spMkLst>
            <pc:docMk/>
            <pc:sldMk cId="684970414" sldId="288"/>
            <ac:spMk id="122" creationId="{9134CB2F-2386-CF2F-D3F8-433A21203518}"/>
          </ac:spMkLst>
        </pc:spChg>
        <pc:picChg chg="add mod">
          <ac:chgData name="Jonathan Wilcox (2206641)" userId="af5df90e-8abc-40e9-a53d-31c5cf93f992" providerId="ADAL" clId="{B8062B03-A849-481D-BB04-A64D65AC29E6}" dt="2024-11-05T08:55:54.558" v="738" actId="1076"/>
          <ac:picMkLst>
            <pc:docMk/>
            <pc:sldMk cId="684970414" sldId="288"/>
            <ac:picMk id="2" creationId="{E0A59CDC-5BC3-D0E7-74F3-BF1D6FF714C1}"/>
          </ac:picMkLst>
        </pc:picChg>
        <pc:picChg chg="add mod">
          <ac:chgData name="Jonathan Wilcox (2206641)" userId="af5df90e-8abc-40e9-a53d-31c5cf93f992" providerId="ADAL" clId="{B8062B03-A849-481D-BB04-A64D65AC29E6}" dt="2024-11-05T08:47:26.924" v="223" actId="1076"/>
          <ac:picMkLst>
            <pc:docMk/>
            <pc:sldMk cId="684970414" sldId="288"/>
            <ac:picMk id="1026" creationId="{6025ADC4-195D-2F3B-FBAA-628D75A92DA5}"/>
          </ac:picMkLst>
        </pc:picChg>
      </pc:sldChg>
      <pc:sldChg chg="addSp delSp modSp mod">
        <pc:chgData name="Jonathan Wilcox (2206641)" userId="af5df90e-8abc-40e9-a53d-31c5cf93f992" providerId="ADAL" clId="{B8062B03-A849-481D-BB04-A64D65AC29E6}" dt="2024-11-06T09:21:42.096" v="4192" actId="20577"/>
        <pc:sldMkLst>
          <pc:docMk/>
          <pc:sldMk cId="1934472484" sldId="289"/>
        </pc:sldMkLst>
        <pc:spChg chg="add mod">
          <ac:chgData name="Jonathan Wilcox (2206641)" userId="af5df90e-8abc-40e9-a53d-31c5cf93f992" providerId="ADAL" clId="{B8062B03-A849-481D-BB04-A64D65AC29E6}" dt="2024-11-05T10:58:41.435" v="2886" actId="1037"/>
          <ac:spMkLst>
            <pc:docMk/>
            <pc:sldMk cId="1934472484" sldId="289"/>
            <ac:spMk id="3" creationId="{29B2FCD6-FD2E-8A7A-CFD8-8AFB7EAC5677}"/>
          </ac:spMkLst>
        </pc:spChg>
        <pc:spChg chg="add mod">
          <ac:chgData name="Jonathan Wilcox (2206641)" userId="af5df90e-8abc-40e9-a53d-31c5cf93f992" providerId="ADAL" clId="{B8062B03-A849-481D-BB04-A64D65AC29E6}" dt="2024-11-05T10:58:50.255" v="2889" actId="14100"/>
          <ac:spMkLst>
            <pc:docMk/>
            <pc:sldMk cId="1934472484" sldId="289"/>
            <ac:spMk id="4" creationId="{A5FD1498-C3C9-D04C-111D-BF32DCD23AE0}"/>
          </ac:spMkLst>
        </pc:spChg>
        <pc:spChg chg="mod">
          <ac:chgData name="Jonathan Wilcox (2206641)" userId="af5df90e-8abc-40e9-a53d-31c5cf93f992" providerId="ADAL" clId="{B8062B03-A849-481D-BB04-A64D65AC29E6}" dt="2024-11-06T09:21:42.096" v="4192" actId="20577"/>
          <ac:spMkLst>
            <pc:docMk/>
            <pc:sldMk cId="1934472484" sldId="289"/>
            <ac:spMk id="122" creationId="{9134CB2F-2386-CF2F-D3F8-433A21203518}"/>
          </ac:spMkLst>
        </pc:spChg>
        <pc:picChg chg="add mod">
          <ac:chgData name="Jonathan Wilcox (2206641)" userId="af5df90e-8abc-40e9-a53d-31c5cf93f992" providerId="ADAL" clId="{B8062B03-A849-481D-BB04-A64D65AC29E6}" dt="2024-11-05T08:55:59.068" v="740"/>
          <ac:picMkLst>
            <pc:docMk/>
            <pc:sldMk cId="1934472484" sldId="289"/>
            <ac:picMk id="2" creationId="{2ADB380F-7E04-072F-C271-A67431020845}"/>
          </ac:picMkLst>
        </pc:picChg>
      </pc:sldChg>
      <pc:sldChg chg="ord">
        <pc:chgData name="Jonathan Wilcox (2206641)" userId="af5df90e-8abc-40e9-a53d-31c5cf93f992" providerId="ADAL" clId="{B8062B03-A849-481D-BB04-A64D65AC29E6}" dt="2024-11-05T08:52:23.985" v="564"/>
        <pc:sldMkLst>
          <pc:docMk/>
          <pc:sldMk cId="925044494" sldId="290"/>
        </pc:sldMkLst>
      </pc:sldChg>
      <pc:sldChg chg="ord">
        <pc:chgData name="Jonathan Wilcox (2206641)" userId="af5df90e-8abc-40e9-a53d-31c5cf93f992" providerId="ADAL" clId="{B8062B03-A849-481D-BB04-A64D65AC29E6}" dt="2024-11-05T08:52:20.243" v="562"/>
        <pc:sldMkLst>
          <pc:docMk/>
          <pc:sldMk cId="177023498" sldId="291"/>
        </pc:sldMkLst>
      </pc:sldChg>
      <pc:sldChg chg="del ord">
        <pc:chgData name="Jonathan Wilcox (2206641)" userId="af5df90e-8abc-40e9-a53d-31c5cf93f992" providerId="ADAL" clId="{B8062B03-A849-481D-BB04-A64D65AC29E6}" dt="2024-11-06T09:36:54.008" v="4553" actId="2696"/>
        <pc:sldMkLst>
          <pc:docMk/>
          <pc:sldMk cId="1388864934" sldId="292"/>
        </pc:sldMkLst>
      </pc:sldChg>
      <pc:sldChg chg="del">
        <pc:chgData name="Jonathan Wilcox (2206641)" userId="af5df90e-8abc-40e9-a53d-31c5cf93f992" providerId="ADAL" clId="{B8062B03-A849-481D-BB04-A64D65AC29E6}" dt="2024-11-05T08:51:56.573" v="555" actId="2696"/>
        <pc:sldMkLst>
          <pc:docMk/>
          <pc:sldMk cId="2719865173" sldId="293"/>
        </pc:sldMkLst>
      </pc:sldChg>
      <pc:sldChg chg="del ord">
        <pc:chgData name="Jonathan Wilcox (2206641)" userId="af5df90e-8abc-40e9-a53d-31c5cf93f992" providerId="ADAL" clId="{B8062B03-A849-481D-BB04-A64D65AC29E6}" dt="2024-11-05T08:52:18.809" v="560" actId="2696"/>
        <pc:sldMkLst>
          <pc:docMk/>
          <pc:sldMk cId="682531742" sldId="294"/>
        </pc:sldMkLst>
      </pc:sldChg>
      <pc:sldChg chg="addSp delSp modSp add mod">
        <pc:chgData name="Jonathan Wilcox (2206641)" userId="af5df90e-8abc-40e9-a53d-31c5cf93f992" providerId="ADAL" clId="{B8062B03-A849-481D-BB04-A64D65AC29E6}" dt="2024-11-05T12:59:38.970" v="3176" actId="1076"/>
        <pc:sldMkLst>
          <pc:docMk/>
          <pc:sldMk cId="264098421" sldId="295"/>
        </pc:sldMkLst>
        <pc:spChg chg="add mod">
          <ac:chgData name="Jonathan Wilcox (2206641)" userId="af5df90e-8abc-40e9-a53d-31c5cf93f992" providerId="ADAL" clId="{B8062B03-A849-481D-BB04-A64D65AC29E6}" dt="2024-11-05T11:06:37.330" v="2978"/>
          <ac:spMkLst>
            <pc:docMk/>
            <pc:sldMk cId="264098421" sldId="295"/>
            <ac:spMk id="3" creationId="{FA2D923A-5776-81C7-ECEB-9F34FF1326F2}"/>
          </ac:spMkLst>
        </pc:spChg>
        <pc:spChg chg="add mod">
          <ac:chgData name="Jonathan Wilcox (2206641)" userId="af5df90e-8abc-40e9-a53d-31c5cf93f992" providerId="ADAL" clId="{B8062B03-A849-481D-BB04-A64D65AC29E6}" dt="2024-11-05T12:58:00.503" v="3058" actId="1076"/>
          <ac:spMkLst>
            <pc:docMk/>
            <pc:sldMk cId="264098421" sldId="295"/>
            <ac:spMk id="4" creationId="{2DE5E940-56D6-13EB-A404-249F34C09F60}"/>
          </ac:spMkLst>
        </pc:spChg>
        <pc:spChg chg="mod">
          <ac:chgData name="Jonathan Wilcox (2206641)" userId="af5df90e-8abc-40e9-a53d-31c5cf93f992" providerId="ADAL" clId="{B8062B03-A849-481D-BB04-A64D65AC29E6}" dt="2024-11-05T08:42:32.100" v="8" actId="20577"/>
          <ac:spMkLst>
            <pc:docMk/>
            <pc:sldMk cId="264098421" sldId="295"/>
            <ac:spMk id="5" creationId="{DAAA7B2C-58D1-CFEA-A514-E084C0906D43}"/>
          </ac:spMkLst>
        </pc:spChg>
        <pc:spChg chg="add mod">
          <ac:chgData name="Jonathan Wilcox (2206641)" userId="af5df90e-8abc-40e9-a53d-31c5cf93f992" providerId="ADAL" clId="{B8062B03-A849-481D-BB04-A64D65AC29E6}" dt="2024-11-05T12:57:53.736" v="3057" actId="14100"/>
          <ac:spMkLst>
            <pc:docMk/>
            <pc:sldMk cId="264098421" sldId="295"/>
            <ac:spMk id="6" creationId="{86F77F31-01E2-F3A7-69DF-B9B224271A92}"/>
          </ac:spMkLst>
        </pc:spChg>
        <pc:spChg chg="add del mod">
          <ac:chgData name="Jonathan Wilcox (2206641)" userId="af5df90e-8abc-40e9-a53d-31c5cf93f992" providerId="ADAL" clId="{B8062B03-A849-481D-BB04-A64D65AC29E6}" dt="2024-11-05T12:59:31.688" v="3175" actId="1076"/>
          <ac:spMkLst>
            <pc:docMk/>
            <pc:sldMk cId="264098421" sldId="295"/>
            <ac:spMk id="7" creationId="{980F3C94-1277-47F1-153A-1DFC10C316B7}"/>
          </ac:spMkLst>
        </pc:spChg>
        <pc:picChg chg="add mod">
          <ac:chgData name="Jonathan Wilcox (2206641)" userId="af5df90e-8abc-40e9-a53d-31c5cf93f992" providerId="ADAL" clId="{B8062B03-A849-481D-BB04-A64D65AC29E6}" dt="2024-11-05T08:56:15" v="748"/>
          <ac:picMkLst>
            <pc:docMk/>
            <pc:sldMk cId="264098421" sldId="295"/>
            <ac:picMk id="2" creationId="{E1172A02-49A8-EA10-970D-12609D3739EE}"/>
          </ac:picMkLst>
        </pc:picChg>
        <pc:picChg chg="add mod">
          <ac:chgData name="Jonathan Wilcox (2206641)" userId="af5df90e-8abc-40e9-a53d-31c5cf93f992" providerId="ADAL" clId="{B8062B03-A849-481D-BB04-A64D65AC29E6}" dt="2024-11-05T12:59:38.970" v="3176" actId="1076"/>
          <ac:picMkLst>
            <pc:docMk/>
            <pc:sldMk cId="264098421" sldId="295"/>
            <ac:picMk id="2050" creationId="{CF3B3541-02F7-8B88-C097-348C5D4A4D5F}"/>
          </ac:picMkLst>
        </pc:picChg>
      </pc:sldChg>
      <pc:sldChg chg="addSp delSp modSp add mod">
        <pc:chgData name="Jonathan Wilcox (2206641)" userId="af5df90e-8abc-40e9-a53d-31c5cf93f992" providerId="ADAL" clId="{B8062B03-A849-481D-BB04-A64D65AC29E6}" dt="2024-11-05T11:04:53.788" v="2962" actId="20577"/>
        <pc:sldMkLst>
          <pc:docMk/>
          <pc:sldMk cId="1673853279" sldId="296"/>
        </pc:sldMkLst>
        <pc:spChg chg="add mod">
          <ac:chgData name="Jonathan Wilcox (2206641)" userId="af5df90e-8abc-40e9-a53d-31c5cf93f992" providerId="ADAL" clId="{B8062B03-A849-481D-BB04-A64D65AC29E6}" dt="2024-11-05T10:56:20.674" v="2822" actId="1076"/>
          <ac:spMkLst>
            <pc:docMk/>
            <pc:sldMk cId="1673853279" sldId="296"/>
            <ac:spMk id="7" creationId="{48EED52E-4375-9E3A-0696-EA806B372778}"/>
          </ac:spMkLst>
        </pc:spChg>
        <pc:spChg chg="add mod">
          <ac:chgData name="Jonathan Wilcox (2206641)" userId="af5df90e-8abc-40e9-a53d-31c5cf93f992" providerId="ADAL" clId="{B8062B03-A849-481D-BB04-A64D65AC29E6}" dt="2024-11-05T10:54:10.485" v="2808"/>
          <ac:spMkLst>
            <pc:docMk/>
            <pc:sldMk cId="1673853279" sldId="296"/>
            <ac:spMk id="8" creationId="{5D1195FE-9CCE-C532-8B9D-42EAB1CB9C32}"/>
          </ac:spMkLst>
        </pc:spChg>
        <pc:spChg chg="mod">
          <ac:chgData name="Jonathan Wilcox (2206641)" userId="af5df90e-8abc-40e9-a53d-31c5cf93f992" providerId="ADAL" clId="{B8062B03-A849-481D-BB04-A64D65AC29E6}" dt="2024-11-05T11:04:53.788" v="2962" actId="20577"/>
          <ac:spMkLst>
            <pc:docMk/>
            <pc:sldMk cId="1673853279" sldId="296"/>
            <ac:spMk id="9" creationId="{B8A870C9-1C8C-3A64-FBA7-2D4120E4949C}"/>
          </ac:spMkLst>
        </pc:spChg>
        <pc:spChg chg="add mod">
          <ac:chgData name="Jonathan Wilcox (2206641)" userId="af5df90e-8abc-40e9-a53d-31c5cf93f992" providerId="ADAL" clId="{B8062B03-A849-481D-BB04-A64D65AC29E6}" dt="2024-11-05T10:54:21.205" v="2810" actId="14100"/>
          <ac:spMkLst>
            <pc:docMk/>
            <pc:sldMk cId="1673853279" sldId="296"/>
            <ac:spMk id="10" creationId="{82446971-DD7B-39F1-509A-45865CDD0A52}"/>
          </ac:spMkLst>
        </pc:spChg>
        <pc:spChg chg="add mod">
          <ac:chgData name="Jonathan Wilcox (2206641)" userId="af5df90e-8abc-40e9-a53d-31c5cf93f992" providerId="ADAL" clId="{B8062B03-A849-481D-BB04-A64D65AC29E6}" dt="2024-11-05T11:04:44.389" v="2961" actId="14100"/>
          <ac:spMkLst>
            <pc:docMk/>
            <pc:sldMk cId="1673853279" sldId="296"/>
            <ac:spMk id="11" creationId="{9EAA5CAB-4FC1-9FE9-526E-8BD0527281A5}"/>
          </ac:spMkLst>
        </pc:spChg>
        <pc:spChg chg="mod">
          <ac:chgData name="Jonathan Wilcox (2206641)" userId="af5df90e-8abc-40e9-a53d-31c5cf93f992" providerId="ADAL" clId="{B8062B03-A849-481D-BB04-A64D65AC29E6}" dt="2024-11-05T10:32:58.221" v="1520" actId="5793"/>
          <ac:spMkLst>
            <pc:docMk/>
            <pc:sldMk cId="1673853279" sldId="296"/>
            <ac:spMk id="122" creationId="{63771FC9-2094-DA32-ABB1-97918C82D72F}"/>
          </ac:spMkLst>
        </pc:spChg>
        <pc:picChg chg="add mod">
          <ac:chgData name="Jonathan Wilcox (2206641)" userId="af5df90e-8abc-40e9-a53d-31c5cf93f992" providerId="ADAL" clId="{B8062B03-A849-481D-BB04-A64D65AC29E6}" dt="2024-11-05T08:56:07.468" v="744"/>
          <ac:picMkLst>
            <pc:docMk/>
            <pc:sldMk cId="1673853279" sldId="296"/>
            <ac:picMk id="2" creationId="{A9BED4E5-EF4A-32C1-EA00-D9BCDDB9B589}"/>
          </ac:picMkLst>
        </pc:picChg>
        <pc:picChg chg="add mod">
          <ac:chgData name="Jonathan Wilcox (2206641)" userId="af5df90e-8abc-40e9-a53d-31c5cf93f992" providerId="ADAL" clId="{B8062B03-A849-481D-BB04-A64D65AC29E6}" dt="2024-11-05T10:32:00.187" v="1484" actId="1440"/>
          <ac:picMkLst>
            <pc:docMk/>
            <pc:sldMk cId="1673853279" sldId="296"/>
            <ac:picMk id="4" creationId="{E16F2391-310E-70DA-A2DD-BB877F6FD4C2}"/>
          </ac:picMkLst>
        </pc:picChg>
      </pc:sldChg>
      <pc:sldChg chg="addSp delSp modSp add mod setBg">
        <pc:chgData name="Jonathan Wilcox (2206641)" userId="af5df90e-8abc-40e9-a53d-31c5cf93f992" providerId="ADAL" clId="{B8062B03-A849-481D-BB04-A64D65AC29E6}" dt="2024-11-06T09:36:06.575" v="4552" actId="20577"/>
        <pc:sldMkLst>
          <pc:docMk/>
          <pc:sldMk cId="1509869048" sldId="297"/>
        </pc:sldMkLst>
        <pc:spChg chg="add mod">
          <ac:chgData name="Jonathan Wilcox (2206641)" userId="af5df90e-8abc-40e9-a53d-31c5cf93f992" providerId="ADAL" clId="{B8062B03-A849-481D-BB04-A64D65AC29E6}" dt="2024-11-06T09:30:57.915" v="4476" actId="20577"/>
          <ac:spMkLst>
            <pc:docMk/>
            <pc:sldMk cId="1509869048" sldId="297"/>
            <ac:spMk id="3" creationId="{6058462C-75E6-C42A-EAD0-3D59FE4CCC96}"/>
          </ac:spMkLst>
        </pc:spChg>
        <pc:spChg chg="add mod">
          <ac:chgData name="Jonathan Wilcox (2206641)" userId="af5df90e-8abc-40e9-a53d-31c5cf93f992" providerId="ADAL" clId="{B8062B03-A849-481D-BB04-A64D65AC29E6}" dt="2024-11-05T11:05:18.781" v="2971"/>
          <ac:spMkLst>
            <pc:docMk/>
            <pc:sldMk cId="1509869048" sldId="297"/>
            <ac:spMk id="4" creationId="{B6D7D4F0-DBA2-DB7B-1DBD-456A8E31A9FB}"/>
          </ac:spMkLst>
        </pc:spChg>
        <pc:spChg chg="mod">
          <ac:chgData name="Jonathan Wilcox (2206641)" userId="af5df90e-8abc-40e9-a53d-31c5cf93f992" providerId="ADAL" clId="{B8062B03-A849-481D-BB04-A64D65AC29E6}" dt="2024-11-05T08:46:16.866" v="199" actId="20577"/>
          <ac:spMkLst>
            <pc:docMk/>
            <pc:sldMk cId="1509869048" sldId="297"/>
            <ac:spMk id="5" creationId="{DA641AB4-72BF-17D1-8C2D-DBAADFB7D98E}"/>
          </ac:spMkLst>
        </pc:spChg>
        <pc:spChg chg="add mod">
          <ac:chgData name="Jonathan Wilcox (2206641)" userId="af5df90e-8abc-40e9-a53d-31c5cf93f992" providerId="ADAL" clId="{B8062B03-A849-481D-BB04-A64D65AC29E6}" dt="2024-11-05T11:05:53.848" v="2976" actId="14100"/>
          <ac:spMkLst>
            <pc:docMk/>
            <pc:sldMk cId="1509869048" sldId="297"/>
            <ac:spMk id="6" creationId="{D691F99D-6BB6-7365-68D9-C6201BA881F4}"/>
          </ac:spMkLst>
        </pc:spChg>
        <pc:spChg chg="add mod">
          <ac:chgData name="Jonathan Wilcox (2206641)" userId="af5df90e-8abc-40e9-a53d-31c5cf93f992" providerId="ADAL" clId="{B8062B03-A849-481D-BB04-A64D65AC29E6}" dt="2024-11-06T09:36:06.575" v="4552" actId="20577"/>
          <ac:spMkLst>
            <pc:docMk/>
            <pc:sldMk cId="1509869048" sldId="297"/>
            <ac:spMk id="9" creationId="{AE3DC137-8098-0AA9-5453-63EBCC96C464}"/>
          </ac:spMkLst>
        </pc:spChg>
        <pc:picChg chg="add mod">
          <ac:chgData name="Jonathan Wilcox (2206641)" userId="af5df90e-8abc-40e9-a53d-31c5cf93f992" providerId="ADAL" clId="{B8062B03-A849-481D-BB04-A64D65AC29E6}" dt="2024-11-05T08:56:10.924" v="746"/>
          <ac:picMkLst>
            <pc:docMk/>
            <pc:sldMk cId="1509869048" sldId="297"/>
            <ac:picMk id="2" creationId="{F63C7294-B4FE-FBD9-0AA7-386076EE4C37}"/>
          </ac:picMkLst>
        </pc:picChg>
        <pc:picChg chg="add mod">
          <ac:chgData name="Jonathan Wilcox (2206641)" userId="af5df90e-8abc-40e9-a53d-31c5cf93f992" providerId="ADAL" clId="{B8062B03-A849-481D-BB04-A64D65AC29E6}" dt="2024-11-06T08:24:58.458" v="3497" actId="108"/>
          <ac:picMkLst>
            <pc:docMk/>
            <pc:sldMk cId="1509869048" sldId="297"/>
            <ac:picMk id="8" creationId="{07B5F7A7-C640-ED7A-CE74-88BC9B8C983A}"/>
          </ac:picMkLst>
        </pc:picChg>
      </pc:sldChg>
      <pc:sldChg chg="addSp delSp modSp add mod">
        <pc:chgData name="Jonathan Wilcox (2206641)" userId="af5df90e-8abc-40e9-a53d-31c5cf93f992" providerId="ADAL" clId="{B8062B03-A849-481D-BB04-A64D65AC29E6}" dt="2024-11-06T09:22:29.885" v="4204" actId="20577"/>
        <pc:sldMkLst>
          <pc:docMk/>
          <pc:sldMk cId="3845540174" sldId="298"/>
        </pc:sldMkLst>
        <pc:spChg chg="add mod">
          <ac:chgData name="Jonathan Wilcox (2206641)" userId="af5df90e-8abc-40e9-a53d-31c5cf93f992" providerId="ADAL" clId="{B8062B03-A849-481D-BB04-A64D65AC29E6}" dt="2024-11-05T10:58:59.011" v="2892" actId="14100"/>
          <ac:spMkLst>
            <pc:docMk/>
            <pc:sldMk cId="3845540174" sldId="298"/>
            <ac:spMk id="3" creationId="{51853F00-9566-8608-67A1-B3124DB7DA46}"/>
          </ac:spMkLst>
        </pc:spChg>
        <pc:spChg chg="add mod">
          <ac:chgData name="Jonathan Wilcox (2206641)" userId="af5df90e-8abc-40e9-a53d-31c5cf93f992" providerId="ADAL" clId="{B8062B03-A849-481D-BB04-A64D65AC29E6}" dt="2024-11-05T10:59:06.845" v="2896"/>
          <ac:spMkLst>
            <pc:docMk/>
            <pc:sldMk cId="3845540174" sldId="298"/>
            <ac:spMk id="6" creationId="{B3A0B81C-1D35-76FF-1DFA-CD48C46769CD}"/>
          </ac:spMkLst>
        </pc:spChg>
        <pc:spChg chg="mod">
          <ac:chgData name="Jonathan Wilcox (2206641)" userId="af5df90e-8abc-40e9-a53d-31c5cf93f992" providerId="ADAL" clId="{B8062B03-A849-481D-BB04-A64D65AC29E6}" dt="2024-11-05T10:57:44.242" v="2861" actId="1037"/>
          <ac:spMkLst>
            <pc:docMk/>
            <pc:sldMk cId="3845540174" sldId="298"/>
            <ac:spMk id="9" creationId="{DFF3C3DE-9EFC-7B7B-4E33-2444801BF88C}"/>
          </ac:spMkLst>
        </pc:spChg>
        <pc:spChg chg="mod">
          <ac:chgData name="Jonathan Wilcox (2206641)" userId="af5df90e-8abc-40e9-a53d-31c5cf93f992" providerId="ADAL" clId="{B8062B03-A849-481D-BB04-A64D65AC29E6}" dt="2024-11-06T09:22:29.885" v="4204" actId="20577"/>
          <ac:spMkLst>
            <pc:docMk/>
            <pc:sldMk cId="3845540174" sldId="298"/>
            <ac:spMk id="122" creationId="{1AD3DD3C-AA02-ECC7-F53B-930F17F8B5BB}"/>
          </ac:spMkLst>
        </pc:spChg>
        <pc:picChg chg="add mod">
          <ac:chgData name="Jonathan Wilcox (2206641)" userId="af5df90e-8abc-40e9-a53d-31c5cf93f992" providerId="ADAL" clId="{B8062B03-A849-481D-BB04-A64D65AC29E6}" dt="2024-11-05T08:56:03.874" v="742"/>
          <ac:picMkLst>
            <pc:docMk/>
            <pc:sldMk cId="3845540174" sldId="298"/>
            <ac:picMk id="2" creationId="{487B5005-8FB1-C6E4-055C-036A2B9FED82}"/>
          </ac:picMkLst>
        </pc:picChg>
      </pc:sldChg>
      <pc:sldChg chg="addSp delSp modSp add mod">
        <pc:chgData name="Jonathan Wilcox (2206641)" userId="af5df90e-8abc-40e9-a53d-31c5cf93f992" providerId="ADAL" clId="{B8062B03-A849-481D-BB04-A64D65AC29E6}" dt="2024-11-06T08:44:50.264" v="3601"/>
        <pc:sldMkLst>
          <pc:docMk/>
          <pc:sldMk cId="1911545697" sldId="299"/>
        </pc:sldMkLst>
      </pc:sldChg>
      <pc:sldChg chg="delSp modSp add del mod">
        <pc:chgData name="Jonathan Wilcox (2206641)" userId="af5df90e-8abc-40e9-a53d-31c5cf93f992" providerId="ADAL" clId="{B8062B03-A849-481D-BB04-A64D65AC29E6}" dt="2024-11-05T10:56:39.116" v="2823" actId="2696"/>
        <pc:sldMkLst>
          <pc:docMk/>
          <pc:sldMk cId="4153756318" sldId="300"/>
        </pc:sldMkLst>
      </pc:sldChg>
      <pc:sldChg chg="addSp delSp modSp add mod">
        <pc:chgData name="Jonathan Wilcox (2206641)" userId="af5df90e-8abc-40e9-a53d-31c5cf93f992" providerId="ADAL" clId="{B8062B03-A849-481D-BB04-A64D65AC29E6}" dt="2024-11-06T09:25:33.993" v="4240" actId="6549"/>
        <pc:sldMkLst>
          <pc:docMk/>
          <pc:sldMk cId="1895282877" sldId="301"/>
        </pc:sldMkLst>
        <pc:spChg chg="mod">
          <ac:chgData name="Jonathan Wilcox (2206641)" userId="af5df90e-8abc-40e9-a53d-31c5cf93f992" providerId="ADAL" clId="{B8062B03-A849-481D-BB04-A64D65AC29E6}" dt="2024-11-05T10:53:55.145" v="2804" actId="20577"/>
          <ac:spMkLst>
            <pc:docMk/>
            <pc:sldMk cId="1895282877" sldId="301"/>
            <ac:spMk id="5" creationId="{4189A273-186F-DC6E-1911-DEDE041B4CDD}"/>
          </ac:spMkLst>
        </pc:spChg>
        <pc:spChg chg="add mod">
          <ac:chgData name="Jonathan Wilcox (2206641)" userId="af5df90e-8abc-40e9-a53d-31c5cf93f992" providerId="ADAL" clId="{B8062B03-A849-481D-BB04-A64D65AC29E6}" dt="2024-11-05T10:50:58.574" v="2429" actId="1076"/>
          <ac:spMkLst>
            <pc:docMk/>
            <pc:sldMk cId="1895282877" sldId="301"/>
            <ac:spMk id="7" creationId="{CC6D1533-8431-8792-719C-EC5C0ABA1423}"/>
          </ac:spMkLst>
        </pc:spChg>
        <pc:spChg chg="add mod">
          <ac:chgData name="Jonathan Wilcox (2206641)" userId="af5df90e-8abc-40e9-a53d-31c5cf93f992" providerId="ADAL" clId="{B8062B03-A849-481D-BB04-A64D65AC29E6}" dt="2024-11-05T11:05:26.695" v="2972" actId="20577"/>
          <ac:spMkLst>
            <pc:docMk/>
            <pc:sldMk cId="1895282877" sldId="301"/>
            <ac:spMk id="12" creationId="{87C76AAE-B12B-3B10-0867-81A08C788DAD}"/>
          </ac:spMkLst>
        </pc:spChg>
        <pc:spChg chg="add mod">
          <ac:chgData name="Jonathan Wilcox (2206641)" userId="af5df90e-8abc-40e9-a53d-31c5cf93f992" providerId="ADAL" clId="{B8062B03-A849-481D-BB04-A64D65AC29E6}" dt="2024-11-05T11:05:03.877" v="2965"/>
          <ac:spMkLst>
            <pc:docMk/>
            <pc:sldMk cId="1895282877" sldId="301"/>
            <ac:spMk id="13" creationId="{B44C1054-D619-4005-5E6E-41A26B75CB19}"/>
          </ac:spMkLst>
        </pc:spChg>
        <pc:spChg chg="mod">
          <ac:chgData name="Jonathan Wilcox (2206641)" userId="af5df90e-8abc-40e9-a53d-31c5cf93f992" providerId="ADAL" clId="{B8062B03-A849-481D-BB04-A64D65AC29E6}" dt="2024-11-06T09:25:33.993" v="4240" actId="6549"/>
          <ac:spMkLst>
            <pc:docMk/>
            <pc:sldMk cId="1895282877" sldId="301"/>
            <ac:spMk id="122" creationId="{1DF14BE7-3EF1-4D90-55EC-2D9A3042E311}"/>
          </ac:spMkLst>
        </pc:spChg>
        <pc:spChg chg="mod">
          <ac:chgData name="Jonathan Wilcox (2206641)" userId="af5df90e-8abc-40e9-a53d-31c5cf93f992" providerId="ADAL" clId="{B8062B03-A849-481D-BB04-A64D65AC29E6}" dt="2024-11-05T10:53:59.309" v="2805" actId="14100"/>
          <ac:spMkLst>
            <pc:docMk/>
            <pc:sldMk cId="1895282877" sldId="301"/>
            <ac:spMk id="127" creationId="{5145C5A8-7CE1-FAA8-E4D7-15E0E5080CBC}"/>
          </ac:spMkLst>
        </pc:spChg>
        <pc:picChg chg="add mod">
          <ac:chgData name="Jonathan Wilcox (2206641)" userId="af5df90e-8abc-40e9-a53d-31c5cf93f992" providerId="ADAL" clId="{B8062B03-A849-481D-BB04-A64D65AC29E6}" dt="2024-11-05T11:00:42.839" v="2905" actId="1076"/>
          <ac:picMkLst>
            <pc:docMk/>
            <pc:sldMk cId="1895282877" sldId="301"/>
            <ac:picMk id="11" creationId="{69143FE1-BE9E-5033-06C8-DBEE1E8E6A35}"/>
          </ac:picMkLst>
        </pc:picChg>
      </pc:sldChg>
      <pc:sldChg chg="addSp delSp modSp add mod">
        <pc:chgData name="Jonathan Wilcox (2206641)" userId="af5df90e-8abc-40e9-a53d-31c5cf93f992" providerId="ADAL" clId="{B8062B03-A849-481D-BB04-A64D65AC29E6}" dt="2024-11-06T09:25:47.654" v="4244" actId="20577"/>
        <pc:sldMkLst>
          <pc:docMk/>
          <pc:sldMk cId="2736235159" sldId="302"/>
        </pc:sldMkLst>
        <pc:spChg chg="add mod">
          <ac:chgData name="Jonathan Wilcox (2206641)" userId="af5df90e-8abc-40e9-a53d-31c5cf93f992" providerId="ADAL" clId="{B8062B03-A849-481D-BB04-A64D65AC29E6}" dt="2024-11-05T10:54:30.516" v="2813"/>
          <ac:spMkLst>
            <pc:docMk/>
            <pc:sldMk cId="2736235159" sldId="302"/>
            <ac:spMk id="3" creationId="{A8FBB041-A28F-57CB-A304-92E9CE0F1943}"/>
          </ac:spMkLst>
        </pc:spChg>
        <pc:spChg chg="add mod">
          <ac:chgData name="Jonathan Wilcox (2206641)" userId="af5df90e-8abc-40e9-a53d-31c5cf93f992" providerId="ADAL" clId="{B8062B03-A849-481D-BB04-A64D65AC29E6}" dt="2024-11-05T10:54:30.516" v="2813"/>
          <ac:spMkLst>
            <pc:docMk/>
            <pc:sldMk cId="2736235159" sldId="302"/>
            <ac:spMk id="4" creationId="{92D9ABE9-BFBE-9E2F-B252-1C223EB11117}"/>
          </ac:spMkLst>
        </pc:spChg>
        <pc:spChg chg="add mod">
          <ac:chgData name="Jonathan Wilcox (2206641)" userId="af5df90e-8abc-40e9-a53d-31c5cf93f992" providerId="ADAL" clId="{B8062B03-A849-481D-BB04-A64D65AC29E6}" dt="2024-11-05T11:01:00.943" v="2908" actId="1076"/>
          <ac:spMkLst>
            <pc:docMk/>
            <pc:sldMk cId="2736235159" sldId="302"/>
            <ac:spMk id="12" creationId="{573111FC-7D34-BC8A-3C69-3050D85E3A87}"/>
          </ac:spMkLst>
        </pc:spChg>
        <pc:spChg chg="add mod">
          <ac:chgData name="Jonathan Wilcox (2206641)" userId="af5df90e-8abc-40e9-a53d-31c5cf93f992" providerId="ADAL" clId="{B8062B03-A849-481D-BB04-A64D65AC29E6}" dt="2024-11-05T11:05:30.192" v="2973" actId="20577"/>
          <ac:spMkLst>
            <pc:docMk/>
            <pc:sldMk cId="2736235159" sldId="302"/>
            <ac:spMk id="13" creationId="{44CE9C63-5DDD-79D5-9C67-71C29EAD791C}"/>
          </ac:spMkLst>
        </pc:spChg>
        <pc:spChg chg="add mod">
          <ac:chgData name="Jonathan Wilcox (2206641)" userId="af5df90e-8abc-40e9-a53d-31c5cf93f992" providerId="ADAL" clId="{B8062B03-A849-481D-BB04-A64D65AC29E6}" dt="2024-11-05T11:05:09.707" v="2968"/>
          <ac:spMkLst>
            <pc:docMk/>
            <pc:sldMk cId="2736235159" sldId="302"/>
            <ac:spMk id="14" creationId="{FF9C2FC6-E571-79A8-6897-268A11EC89A3}"/>
          </ac:spMkLst>
        </pc:spChg>
        <pc:spChg chg="mod">
          <ac:chgData name="Jonathan Wilcox (2206641)" userId="af5df90e-8abc-40e9-a53d-31c5cf93f992" providerId="ADAL" clId="{B8062B03-A849-481D-BB04-A64D65AC29E6}" dt="2024-11-06T09:25:47.654" v="4244" actId="20577"/>
          <ac:spMkLst>
            <pc:docMk/>
            <pc:sldMk cId="2736235159" sldId="302"/>
            <ac:spMk id="122" creationId="{23AEC6EB-67C5-13B3-33A4-787CE24A3705}"/>
          </ac:spMkLst>
        </pc:spChg>
        <pc:picChg chg="add mod">
          <ac:chgData name="Jonathan Wilcox (2206641)" userId="af5df90e-8abc-40e9-a53d-31c5cf93f992" providerId="ADAL" clId="{B8062B03-A849-481D-BB04-A64D65AC29E6}" dt="2024-11-05T10:56:04.750" v="2820" actId="108"/>
          <ac:picMkLst>
            <pc:docMk/>
            <pc:sldMk cId="2736235159" sldId="302"/>
            <ac:picMk id="10" creationId="{BD9CD950-61B3-3F70-D6AF-B760AFFA4013}"/>
          </ac:picMkLst>
        </pc:picChg>
      </pc:sldChg>
      <pc:sldChg chg="modSp add mod">
        <pc:chgData name="Jonathan Wilcox (2206641)" userId="af5df90e-8abc-40e9-a53d-31c5cf93f992" providerId="ADAL" clId="{B8062B03-A849-481D-BB04-A64D65AC29E6}" dt="2024-11-06T08:50:48.097" v="3855" actId="20577"/>
        <pc:sldMkLst>
          <pc:docMk/>
          <pc:sldMk cId="768039241" sldId="303"/>
        </pc:sldMkLst>
        <pc:spChg chg="mod">
          <ac:chgData name="Jonathan Wilcox (2206641)" userId="af5df90e-8abc-40e9-a53d-31c5cf93f992" providerId="ADAL" clId="{B8062B03-A849-481D-BB04-A64D65AC29E6}" dt="2024-11-06T08:45:46.976" v="3621" actId="14100"/>
          <ac:spMkLst>
            <pc:docMk/>
            <pc:sldMk cId="768039241" sldId="303"/>
            <ac:spMk id="3" creationId="{9E154BFF-1A7F-CAFC-F1D3-41ED2B957147}"/>
          </ac:spMkLst>
        </pc:spChg>
        <pc:spChg chg="mod">
          <ac:chgData name="Jonathan Wilcox (2206641)" userId="af5df90e-8abc-40e9-a53d-31c5cf93f992" providerId="ADAL" clId="{B8062B03-A849-481D-BB04-A64D65AC29E6}" dt="2024-11-06T08:45:41.270" v="3620" actId="20577"/>
          <ac:spMkLst>
            <pc:docMk/>
            <pc:sldMk cId="768039241" sldId="303"/>
            <ac:spMk id="5" creationId="{AAA0F463-167A-4B72-C92B-F22BD85C4887}"/>
          </ac:spMkLst>
        </pc:spChg>
        <pc:spChg chg="mod">
          <ac:chgData name="Jonathan Wilcox (2206641)" userId="af5df90e-8abc-40e9-a53d-31c5cf93f992" providerId="ADAL" clId="{B8062B03-A849-481D-BB04-A64D65AC29E6}" dt="2024-11-06T08:50:48.097" v="3855" actId="20577"/>
          <ac:spMkLst>
            <pc:docMk/>
            <pc:sldMk cId="768039241" sldId="303"/>
            <ac:spMk id="122" creationId="{4D65C206-5712-CF62-2D3F-5391AD4B8B81}"/>
          </ac:spMkLst>
        </pc:spChg>
      </pc:sldChg>
      <pc:sldChg chg="modSp add mod">
        <pc:chgData name="Jonathan Wilcox (2206641)" userId="af5df90e-8abc-40e9-a53d-31c5cf93f992" providerId="ADAL" clId="{B8062B03-A849-481D-BB04-A64D65AC29E6}" dt="2024-11-06T08:48:13.879" v="3787" actId="14100"/>
        <pc:sldMkLst>
          <pc:docMk/>
          <pc:sldMk cId="3271037521" sldId="304"/>
        </pc:sldMkLst>
        <pc:spChg chg="mod">
          <ac:chgData name="Jonathan Wilcox (2206641)" userId="af5df90e-8abc-40e9-a53d-31c5cf93f992" providerId="ADAL" clId="{B8062B03-A849-481D-BB04-A64D65AC29E6}" dt="2024-11-06T08:48:13.879" v="3787" actId="14100"/>
          <ac:spMkLst>
            <pc:docMk/>
            <pc:sldMk cId="3271037521" sldId="304"/>
            <ac:spMk id="3" creationId="{B003D2C5-1C3D-ECEC-C9EF-7C9A4C75D870}"/>
          </ac:spMkLst>
        </pc:spChg>
        <pc:spChg chg="mod">
          <ac:chgData name="Jonathan Wilcox (2206641)" userId="af5df90e-8abc-40e9-a53d-31c5cf93f992" providerId="ADAL" clId="{B8062B03-A849-481D-BB04-A64D65AC29E6}" dt="2024-11-06T08:48:07.990" v="3786" actId="20577"/>
          <ac:spMkLst>
            <pc:docMk/>
            <pc:sldMk cId="3271037521" sldId="304"/>
            <ac:spMk id="5" creationId="{051D22BB-0495-DE27-B096-FA41BC8F432D}"/>
          </ac:spMkLst>
        </pc:spChg>
        <pc:spChg chg="mod">
          <ac:chgData name="Jonathan Wilcox (2206641)" userId="af5df90e-8abc-40e9-a53d-31c5cf93f992" providerId="ADAL" clId="{B8062B03-A849-481D-BB04-A64D65AC29E6}" dt="2024-11-06T08:48:01.223" v="3769" actId="6549"/>
          <ac:spMkLst>
            <pc:docMk/>
            <pc:sldMk cId="3271037521" sldId="304"/>
            <ac:spMk id="122" creationId="{AD0A9A39-21DE-36BD-049B-2657D1E86421}"/>
          </ac:spMkLst>
        </pc:spChg>
      </pc:sldChg>
      <pc:sldChg chg="modSp add mod ord">
        <pc:chgData name="Jonathan Wilcox (2206641)" userId="af5df90e-8abc-40e9-a53d-31c5cf93f992" providerId="ADAL" clId="{B8062B03-A849-481D-BB04-A64D65AC29E6}" dt="2024-11-06T08:50:19.581" v="3798"/>
        <pc:sldMkLst>
          <pc:docMk/>
          <pc:sldMk cId="1665869060" sldId="305"/>
        </pc:sldMkLst>
        <pc:spChg chg="mod">
          <ac:chgData name="Jonathan Wilcox (2206641)" userId="af5df90e-8abc-40e9-a53d-31c5cf93f992" providerId="ADAL" clId="{B8062B03-A849-481D-BB04-A64D65AC29E6}" dt="2024-11-06T08:49:43.464" v="3796" actId="14100"/>
          <ac:spMkLst>
            <pc:docMk/>
            <pc:sldMk cId="1665869060" sldId="305"/>
            <ac:spMk id="3" creationId="{D9BBE6C5-D9D6-FD2E-D9E1-54468981B814}"/>
          </ac:spMkLst>
        </pc:spChg>
        <pc:spChg chg="mod">
          <ac:chgData name="Jonathan Wilcox (2206641)" userId="af5df90e-8abc-40e9-a53d-31c5cf93f992" providerId="ADAL" clId="{B8062B03-A849-481D-BB04-A64D65AC29E6}" dt="2024-11-06T08:49:27.464" v="3791"/>
          <ac:spMkLst>
            <pc:docMk/>
            <pc:sldMk cId="1665869060" sldId="305"/>
            <ac:spMk id="5" creationId="{24CFB62C-5DF0-DFD6-CE98-6EFB26662398}"/>
          </ac:spMkLst>
        </pc:spChg>
        <pc:spChg chg="mod">
          <ac:chgData name="Jonathan Wilcox (2206641)" userId="af5df90e-8abc-40e9-a53d-31c5cf93f992" providerId="ADAL" clId="{B8062B03-A849-481D-BB04-A64D65AC29E6}" dt="2024-11-06T08:50:19.581" v="3798"/>
          <ac:spMkLst>
            <pc:docMk/>
            <pc:sldMk cId="1665869060" sldId="305"/>
            <ac:spMk id="122" creationId="{C353B683-240D-F2D3-14B2-0541B08C7824}"/>
          </ac:spMkLst>
        </pc:spChg>
      </pc:sldChg>
      <pc:sldChg chg="modSp add mod">
        <pc:chgData name="Jonathan Wilcox (2206641)" userId="af5df90e-8abc-40e9-a53d-31c5cf93f992" providerId="ADAL" clId="{B8062B03-A849-481D-BB04-A64D65AC29E6}" dt="2024-11-06T08:52:11.962" v="3913" actId="20577"/>
        <pc:sldMkLst>
          <pc:docMk/>
          <pc:sldMk cId="3209074080" sldId="306"/>
        </pc:sldMkLst>
        <pc:spChg chg="mod">
          <ac:chgData name="Jonathan Wilcox (2206641)" userId="af5df90e-8abc-40e9-a53d-31c5cf93f992" providerId="ADAL" clId="{B8062B03-A849-481D-BB04-A64D65AC29E6}" dt="2024-11-06T08:51:22.928" v="3890" actId="14100"/>
          <ac:spMkLst>
            <pc:docMk/>
            <pc:sldMk cId="3209074080" sldId="306"/>
            <ac:spMk id="3" creationId="{7B4D7283-FA5C-3E45-F196-A369BFCA1C0A}"/>
          </ac:spMkLst>
        </pc:spChg>
        <pc:spChg chg="mod">
          <ac:chgData name="Jonathan Wilcox (2206641)" userId="af5df90e-8abc-40e9-a53d-31c5cf93f992" providerId="ADAL" clId="{B8062B03-A849-481D-BB04-A64D65AC29E6}" dt="2024-11-06T08:51:17.573" v="3889" actId="20577"/>
          <ac:spMkLst>
            <pc:docMk/>
            <pc:sldMk cId="3209074080" sldId="306"/>
            <ac:spMk id="5" creationId="{F2622891-5D70-8A33-58C2-FC09864374DF}"/>
          </ac:spMkLst>
        </pc:spChg>
        <pc:spChg chg="mod">
          <ac:chgData name="Jonathan Wilcox (2206641)" userId="af5df90e-8abc-40e9-a53d-31c5cf93f992" providerId="ADAL" clId="{B8062B03-A849-481D-BB04-A64D65AC29E6}" dt="2024-11-06T08:52:11.962" v="3913" actId="20577"/>
          <ac:spMkLst>
            <pc:docMk/>
            <pc:sldMk cId="3209074080" sldId="306"/>
            <ac:spMk id="122" creationId="{C84A34FD-8C90-AEB9-9E81-2F6185764F52}"/>
          </ac:spMkLst>
        </pc:spChg>
      </pc:sldChg>
      <pc:sldChg chg="modSp add mod">
        <pc:chgData name="Jonathan Wilcox (2206641)" userId="af5df90e-8abc-40e9-a53d-31c5cf93f992" providerId="ADAL" clId="{B8062B03-A849-481D-BB04-A64D65AC29E6}" dt="2024-11-06T08:54:04.864" v="3981" actId="14100"/>
        <pc:sldMkLst>
          <pc:docMk/>
          <pc:sldMk cId="1475668787" sldId="307"/>
        </pc:sldMkLst>
        <pc:spChg chg="mod">
          <ac:chgData name="Jonathan Wilcox (2206641)" userId="af5df90e-8abc-40e9-a53d-31c5cf93f992" providerId="ADAL" clId="{B8062B03-A849-481D-BB04-A64D65AC29E6}" dt="2024-11-06T08:54:04.864" v="3981" actId="14100"/>
          <ac:spMkLst>
            <pc:docMk/>
            <pc:sldMk cId="1475668787" sldId="307"/>
            <ac:spMk id="3" creationId="{F220E64C-5CB7-C68D-ED14-263DF37BC7CF}"/>
          </ac:spMkLst>
        </pc:spChg>
        <pc:spChg chg="mod">
          <ac:chgData name="Jonathan Wilcox (2206641)" userId="af5df90e-8abc-40e9-a53d-31c5cf93f992" providerId="ADAL" clId="{B8062B03-A849-481D-BB04-A64D65AC29E6}" dt="2024-11-06T08:53:56.392" v="3980" actId="20577"/>
          <ac:spMkLst>
            <pc:docMk/>
            <pc:sldMk cId="1475668787" sldId="307"/>
            <ac:spMk id="5" creationId="{75118068-B0F8-10AA-4609-000758F4F3AC}"/>
          </ac:spMkLst>
        </pc:spChg>
        <pc:spChg chg="mod">
          <ac:chgData name="Jonathan Wilcox (2206641)" userId="af5df90e-8abc-40e9-a53d-31c5cf93f992" providerId="ADAL" clId="{B8062B03-A849-481D-BB04-A64D65AC29E6}" dt="2024-11-06T08:53:36.055" v="3964" actId="20577"/>
          <ac:spMkLst>
            <pc:docMk/>
            <pc:sldMk cId="1475668787" sldId="307"/>
            <ac:spMk id="122" creationId="{5F7F4F6F-CED9-6994-5E61-3F936A8BC36D}"/>
          </ac:spMkLst>
        </pc:spChg>
      </pc:sldChg>
      <pc:sldChg chg="modSp add mod">
        <pc:chgData name="Jonathan Wilcox (2206641)" userId="af5df90e-8abc-40e9-a53d-31c5cf93f992" providerId="ADAL" clId="{B8062B03-A849-481D-BB04-A64D65AC29E6}" dt="2024-11-06T08:55:45.275" v="4102" actId="20577"/>
        <pc:sldMkLst>
          <pc:docMk/>
          <pc:sldMk cId="1339978800" sldId="308"/>
        </pc:sldMkLst>
      </pc:sldChg>
      <pc:sldChg chg="addSp modSp add mod">
        <pc:chgData name="Jonathan Wilcox (2206641)" userId="af5df90e-8abc-40e9-a53d-31c5cf93f992" providerId="ADAL" clId="{B8062B03-A849-481D-BB04-A64D65AC29E6}" dt="2024-11-06T08:57:16.625" v="4127" actId="1076"/>
        <pc:sldMkLst>
          <pc:docMk/>
          <pc:sldMk cId="1939987881" sldId="309"/>
        </pc:sldMkLst>
      </pc:sldChg>
      <pc:sldChg chg="delSp modSp add mod">
        <pc:chgData name="Jonathan Wilcox (2206641)" userId="af5df90e-8abc-40e9-a53d-31c5cf93f992" providerId="ADAL" clId="{B8062B03-A849-481D-BB04-A64D65AC29E6}" dt="2024-11-06T08:58:18.271" v="4145" actId="478"/>
        <pc:sldMkLst>
          <pc:docMk/>
          <pc:sldMk cId="485510045" sldId="310"/>
        </pc:sldMkLst>
      </pc:sldChg>
    </pc:docChg>
  </pc:docChgLst>
  <pc:docChgLst>
    <pc:chgData name="Jonathan Wilcox (2206641)" userId="S::2206641@student.uwtsd.ac.uk::af5df90e-8abc-40e9-a53d-31c5cf93f992" providerId="AD" clId="Web-{41F5E4CA-6E5D-75DE-D725-00E6EB3FD107}"/>
    <pc:docChg chg="addSld modSld">
      <pc:chgData name="Jonathan Wilcox (2206641)" userId="S::2206641@student.uwtsd.ac.uk::af5df90e-8abc-40e9-a53d-31c5cf93f992" providerId="AD" clId="Web-{41F5E4CA-6E5D-75DE-D725-00E6EB3FD107}" dt="2024-10-29T13:41:48.775" v="30"/>
      <pc:docMkLst>
        <pc:docMk/>
      </pc:docMkLst>
      <pc:sldChg chg="modSp">
        <pc:chgData name="Jonathan Wilcox (2206641)" userId="S::2206641@student.uwtsd.ac.uk::af5df90e-8abc-40e9-a53d-31c5cf93f992" providerId="AD" clId="Web-{41F5E4CA-6E5D-75DE-D725-00E6EB3FD107}" dt="2024-10-29T13:41:47.212" v="29" actId="20577"/>
        <pc:sldMkLst>
          <pc:docMk/>
          <pc:sldMk cId="177023498" sldId="291"/>
        </pc:sldMkLst>
      </pc:sldChg>
      <pc:sldChg chg="add replId">
        <pc:chgData name="Jonathan Wilcox (2206641)" userId="S::2206641@student.uwtsd.ac.uk::af5df90e-8abc-40e9-a53d-31c5cf93f992" providerId="AD" clId="Web-{41F5E4CA-6E5D-75DE-D725-00E6EB3FD107}" dt="2024-10-29T13:41:48.775" v="30"/>
        <pc:sldMkLst>
          <pc:docMk/>
          <pc:sldMk cId="682531742" sldId="294"/>
        </pc:sldMkLst>
      </pc:sldChg>
    </pc:docChg>
  </pc:docChgLst>
  <pc:docChgLst>
    <pc:chgData name="Declan Shipley (2303938)" userId="S::2303938@student.uwtsd.ac.uk::3e54ce0f-f558-4901-aa3e-a142e28bff4d" providerId="AD" clId="Web-{29CB4067-BC0B-E79C-6357-720FD24E2F82}"/>
    <pc:docChg chg="modSld">
      <pc:chgData name="Declan Shipley (2303938)" userId="S::2303938@student.uwtsd.ac.uk::3e54ce0f-f558-4901-aa3e-a142e28bff4d" providerId="AD" clId="Web-{29CB4067-BC0B-E79C-6357-720FD24E2F82}" dt="2024-11-11T22:36:26.071" v="366" actId="20577"/>
      <pc:docMkLst>
        <pc:docMk/>
      </pc:docMkLst>
      <pc:sldChg chg="modSp">
        <pc:chgData name="Declan Shipley (2303938)" userId="S::2303938@student.uwtsd.ac.uk::3e54ce0f-f558-4901-aa3e-a142e28bff4d" providerId="AD" clId="Web-{29CB4067-BC0B-E79C-6357-720FD24E2F82}" dt="2024-11-11T22:36:26.071" v="366" actId="20577"/>
        <pc:sldMkLst>
          <pc:docMk/>
          <pc:sldMk cId="710205429" sldId="286"/>
        </pc:sldMkLst>
        <pc:spChg chg="mod">
          <ac:chgData name="Declan Shipley (2303938)" userId="S::2303938@student.uwtsd.ac.uk::3e54ce0f-f558-4901-aa3e-a142e28bff4d" providerId="AD" clId="Web-{29CB4067-BC0B-E79C-6357-720FD24E2F82}" dt="2024-11-11T22:36:26.071" v="366" actId="20577"/>
          <ac:spMkLst>
            <pc:docMk/>
            <pc:sldMk cId="710205429" sldId="286"/>
            <ac:spMk id="3" creationId="{0407AE9E-D88B-289F-3BC6-48D797AC8911}"/>
          </ac:spMkLst>
        </pc:spChg>
      </pc:sldChg>
    </pc:docChg>
  </pc:docChgLst>
  <pc:docChgLst>
    <pc:chgData name="Wayne Howell (2207408)" userId="S::2207408@student.uwtsd.ac.uk::14b2d6cc-289f-41eb-a1e8-ef6c46f2d58f" providerId="AD" clId="Web-{0B05BD74-C913-442B-8329-87E746D7CA20}"/>
    <pc:docChg chg="modSld">
      <pc:chgData name="Wayne Howell (2207408)" userId="S::2207408@student.uwtsd.ac.uk::14b2d6cc-289f-41eb-a1e8-ef6c46f2d58f" providerId="AD" clId="Web-{0B05BD74-C913-442B-8329-87E746D7CA20}" dt="2024-11-06T17:27:03.176" v="1" actId="20577"/>
      <pc:docMkLst>
        <pc:docMk/>
      </pc:docMkLst>
      <pc:sldChg chg="modSp">
        <pc:chgData name="Wayne Howell (2207408)" userId="S::2207408@student.uwtsd.ac.uk::14b2d6cc-289f-41eb-a1e8-ef6c46f2d58f" providerId="AD" clId="Web-{0B05BD74-C913-442B-8329-87E746D7CA20}" dt="2024-11-06T17:27:03.176" v="1" actId="20577"/>
        <pc:sldMkLst>
          <pc:docMk/>
          <pc:sldMk cId="768039241" sldId="303"/>
        </pc:sldMkLst>
        <pc:spChg chg="mod">
          <ac:chgData name="Wayne Howell (2207408)" userId="S::2207408@student.uwtsd.ac.uk::14b2d6cc-289f-41eb-a1e8-ef6c46f2d58f" providerId="AD" clId="Web-{0B05BD74-C913-442B-8329-87E746D7CA20}" dt="2024-11-06T17:27:03.176" v="1" actId="20577"/>
          <ac:spMkLst>
            <pc:docMk/>
            <pc:sldMk cId="768039241" sldId="303"/>
            <ac:spMk id="122" creationId="{4D65C206-5712-CF62-2D3F-5391AD4B8B81}"/>
          </ac:spMkLst>
        </pc:spChg>
      </pc:sldChg>
    </pc:docChg>
  </pc:docChgLst>
  <pc:docChgLst>
    <pc:chgData name="Wayne Howell (2207408)" userId="S::2207408@student.uwtsd.ac.uk::14b2d6cc-289f-41eb-a1e8-ef6c46f2d58f" providerId="AD" clId="Web-{F6588956-CB0A-42B2-AAA4-E88A679CFA99}"/>
    <pc:docChg chg="modSld">
      <pc:chgData name="Wayne Howell (2207408)" userId="S::2207408@student.uwtsd.ac.uk::14b2d6cc-289f-41eb-a1e8-ef6c46f2d58f" providerId="AD" clId="Web-{F6588956-CB0A-42B2-AAA4-E88A679CFA99}" dt="2024-11-07T11:16:41.645" v="41" actId="20577"/>
      <pc:docMkLst>
        <pc:docMk/>
      </pc:docMkLst>
      <pc:sldChg chg="modSp">
        <pc:chgData name="Wayne Howell (2207408)" userId="S::2207408@student.uwtsd.ac.uk::14b2d6cc-289f-41eb-a1e8-ef6c46f2d58f" providerId="AD" clId="Web-{F6588956-CB0A-42B2-AAA4-E88A679CFA99}" dt="2024-11-07T11:16:41.645" v="41" actId="20577"/>
        <pc:sldMkLst>
          <pc:docMk/>
          <pc:sldMk cId="6813286" sldId="311"/>
        </pc:sldMkLst>
        <pc:spChg chg="mod">
          <ac:chgData name="Wayne Howell (2207408)" userId="S::2207408@student.uwtsd.ac.uk::14b2d6cc-289f-41eb-a1e8-ef6c46f2d58f" providerId="AD" clId="Web-{F6588956-CB0A-42B2-AAA4-E88A679CFA99}" dt="2024-11-07T11:16:41.645" v="41" actId="20577"/>
          <ac:spMkLst>
            <pc:docMk/>
            <pc:sldMk cId="6813286" sldId="311"/>
            <ac:spMk id="122" creationId="{4D65C206-5712-CF62-2D3F-5391AD4B8B81}"/>
          </ac:spMkLst>
        </pc:spChg>
      </pc:sldChg>
    </pc:docChg>
  </pc:docChgLst>
  <pc:docChgLst>
    <pc:chgData name="Jonathan Wilcox (2206641)" userId="S::2206641@student.uwtsd.ac.uk::af5df90e-8abc-40e9-a53d-31c5cf93f992" providerId="AD" clId="Web-{024A2123-62D3-B8EF-2B50-197C3359A2A0}"/>
    <pc:docChg chg="modSld">
      <pc:chgData name="Jonathan Wilcox (2206641)" userId="S::2206641@student.uwtsd.ac.uk::af5df90e-8abc-40e9-a53d-31c5cf93f992" providerId="AD" clId="Web-{024A2123-62D3-B8EF-2B50-197C3359A2A0}" dt="2024-11-07T15:26:38.743" v="60" actId="20577"/>
      <pc:docMkLst>
        <pc:docMk/>
      </pc:docMkLst>
      <pc:sldChg chg="modSp">
        <pc:chgData name="Jonathan Wilcox (2206641)" userId="S::2206641@student.uwtsd.ac.uk::af5df90e-8abc-40e9-a53d-31c5cf93f992" providerId="AD" clId="Web-{024A2123-62D3-B8EF-2B50-197C3359A2A0}" dt="2024-11-07T15:23:20.701" v="27" actId="20577"/>
        <pc:sldMkLst>
          <pc:docMk/>
          <pc:sldMk cId="1934472484" sldId="289"/>
        </pc:sldMkLst>
        <pc:spChg chg="mod">
          <ac:chgData name="Jonathan Wilcox (2206641)" userId="S::2206641@student.uwtsd.ac.uk::af5df90e-8abc-40e9-a53d-31c5cf93f992" providerId="AD" clId="Web-{024A2123-62D3-B8EF-2B50-197C3359A2A0}" dt="2024-11-07T15:23:20.701" v="27" actId="20577"/>
          <ac:spMkLst>
            <pc:docMk/>
            <pc:sldMk cId="1934472484" sldId="289"/>
            <ac:spMk id="122" creationId="{9134CB2F-2386-CF2F-D3F8-433A21203518}"/>
          </ac:spMkLst>
        </pc:spChg>
      </pc:sldChg>
      <pc:sldChg chg="modSp">
        <pc:chgData name="Jonathan Wilcox (2206641)" userId="S::2206641@student.uwtsd.ac.uk::af5df90e-8abc-40e9-a53d-31c5cf93f992" providerId="AD" clId="Web-{024A2123-62D3-B8EF-2B50-197C3359A2A0}" dt="2024-11-07T15:24:51.643" v="43" actId="20577"/>
        <pc:sldMkLst>
          <pc:docMk/>
          <pc:sldMk cId="1673853279" sldId="296"/>
        </pc:sldMkLst>
        <pc:spChg chg="mod">
          <ac:chgData name="Jonathan Wilcox (2206641)" userId="S::2206641@student.uwtsd.ac.uk::af5df90e-8abc-40e9-a53d-31c5cf93f992" providerId="AD" clId="Web-{024A2123-62D3-B8EF-2B50-197C3359A2A0}" dt="2024-11-07T15:24:51.643" v="43" actId="20577"/>
          <ac:spMkLst>
            <pc:docMk/>
            <pc:sldMk cId="1673853279" sldId="296"/>
            <ac:spMk id="122" creationId="{63771FC9-2094-DA32-ABB1-97918C82D72F}"/>
          </ac:spMkLst>
        </pc:spChg>
      </pc:sldChg>
      <pc:sldChg chg="modSp">
        <pc:chgData name="Jonathan Wilcox (2206641)" userId="S::2206641@student.uwtsd.ac.uk::af5df90e-8abc-40e9-a53d-31c5cf93f992" providerId="AD" clId="Web-{024A2123-62D3-B8EF-2B50-197C3359A2A0}" dt="2024-11-07T15:26:38.743" v="60" actId="20577"/>
        <pc:sldMkLst>
          <pc:docMk/>
          <pc:sldMk cId="1509869048" sldId="297"/>
        </pc:sldMkLst>
        <pc:spChg chg="mod">
          <ac:chgData name="Jonathan Wilcox (2206641)" userId="S::2206641@student.uwtsd.ac.uk::af5df90e-8abc-40e9-a53d-31c5cf93f992" providerId="AD" clId="Web-{024A2123-62D3-B8EF-2B50-197C3359A2A0}" dt="2024-11-07T15:26:38.743" v="60" actId="20577"/>
          <ac:spMkLst>
            <pc:docMk/>
            <pc:sldMk cId="1509869048" sldId="297"/>
            <ac:spMk id="9" creationId="{AE3DC137-8098-0AA9-5453-63EBCC96C464}"/>
          </ac:spMkLst>
        </pc:spChg>
      </pc:sldChg>
      <pc:sldChg chg="modSp">
        <pc:chgData name="Jonathan Wilcox (2206641)" userId="S::2206641@student.uwtsd.ac.uk::af5df90e-8abc-40e9-a53d-31c5cf93f992" providerId="AD" clId="Web-{024A2123-62D3-B8EF-2B50-197C3359A2A0}" dt="2024-11-07T15:24:02.250" v="33" actId="20577"/>
        <pc:sldMkLst>
          <pc:docMk/>
          <pc:sldMk cId="3845540174" sldId="298"/>
        </pc:sldMkLst>
        <pc:spChg chg="mod">
          <ac:chgData name="Jonathan Wilcox (2206641)" userId="S::2206641@student.uwtsd.ac.uk::af5df90e-8abc-40e9-a53d-31c5cf93f992" providerId="AD" clId="Web-{024A2123-62D3-B8EF-2B50-197C3359A2A0}" dt="2024-11-07T15:24:02.250" v="33" actId="20577"/>
          <ac:spMkLst>
            <pc:docMk/>
            <pc:sldMk cId="3845540174" sldId="298"/>
            <ac:spMk id="122" creationId="{1AD3DD3C-AA02-ECC7-F53B-930F17F8B5BB}"/>
          </ac:spMkLst>
        </pc:spChg>
      </pc:sldChg>
    </pc:docChg>
  </pc:docChgLst>
  <pc:docChgLst>
    <pc:chgData name="Jonathan Wilcox" userId="af5df90e-8abc-40e9-a53d-31c5cf93f992" providerId="ADAL" clId="{AF5595E5-E3CE-449D-B941-B6F9C8D52B18}"/>
    <pc:docChg chg="custSel modSld">
      <pc:chgData name="Jonathan Wilcox" userId="af5df90e-8abc-40e9-a53d-31c5cf93f992" providerId="ADAL" clId="{AF5595E5-E3CE-449D-B941-B6F9C8D52B18}" dt="2022-11-29T10:48:30.016" v="87"/>
      <pc:docMkLst>
        <pc:docMk/>
      </pc:docMkLst>
      <pc:sldChg chg="addSp delSp modSp mod modTransition modAnim">
        <pc:chgData name="Jonathan Wilcox" userId="af5df90e-8abc-40e9-a53d-31c5cf93f992" providerId="ADAL" clId="{AF5595E5-E3CE-449D-B941-B6F9C8D52B18}" dt="2022-11-29T10:32:11.366" v="12"/>
        <pc:sldMkLst>
          <pc:docMk/>
          <pc:sldMk cId="3083454243" sldId="256"/>
        </pc:sldMkLst>
      </pc:sldChg>
      <pc:sldChg chg="addSp delSp modSp mod modTransition modAnim modNotesTx">
        <pc:chgData name="Jonathan Wilcox" userId="af5df90e-8abc-40e9-a53d-31c5cf93f992" providerId="ADAL" clId="{AF5595E5-E3CE-449D-B941-B6F9C8D52B18}" dt="2022-11-29T10:37:46.254" v="74"/>
        <pc:sldMkLst>
          <pc:docMk/>
          <pc:sldMk cId="788799688" sldId="277"/>
        </pc:sldMkLst>
      </pc:sldChg>
      <pc:sldChg chg="addSp modSp">
        <pc:chgData name="Jonathan Wilcox" userId="af5df90e-8abc-40e9-a53d-31c5cf93f992" providerId="ADAL" clId="{AF5595E5-E3CE-449D-B941-B6F9C8D52B18}" dt="2022-11-29T10:40:57.050" v="75"/>
        <pc:sldMkLst>
          <pc:docMk/>
          <pc:sldMk cId="2548644477" sldId="282"/>
        </pc:sldMkLst>
      </pc:sldChg>
      <pc:sldChg chg="addSp delSp modSp mod modTransition modAnim">
        <pc:chgData name="Jonathan Wilcox" userId="af5df90e-8abc-40e9-a53d-31c5cf93f992" providerId="ADAL" clId="{AF5595E5-E3CE-449D-B941-B6F9C8D52B18}" dt="2022-11-29T10:44:23.512" v="85"/>
        <pc:sldMkLst>
          <pc:docMk/>
          <pc:sldMk cId="755391822" sldId="288"/>
        </pc:sldMkLst>
      </pc:sldChg>
      <pc:sldChg chg="addSp modSp">
        <pc:chgData name="Jonathan Wilcox" userId="af5df90e-8abc-40e9-a53d-31c5cf93f992" providerId="ADAL" clId="{AF5595E5-E3CE-449D-B941-B6F9C8D52B18}" dt="2022-11-29T10:46:58.813" v="86"/>
        <pc:sldMkLst>
          <pc:docMk/>
          <pc:sldMk cId="4222103819" sldId="289"/>
        </pc:sldMkLst>
      </pc:sldChg>
      <pc:sldChg chg="addSp modSp">
        <pc:chgData name="Jonathan Wilcox" userId="af5df90e-8abc-40e9-a53d-31c5cf93f992" providerId="ADAL" clId="{AF5595E5-E3CE-449D-B941-B6F9C8D52B18}" dt="2022-11-29T10:48:30.016" v="87"/>
        <pc:sldMkLst>
          <pc:docMk/>
          <pc:sldMk cId="2174220983" sldId="290"/>
        </pc:sldMkLst>
      </pc:sldChg>
    </pc:docChg>
  </pc:docChgLst>
  <pc:docChgLst>
    <pc:chgData name="Wayne Howell (2207408)" userId="S::2207408@student.uwtsd.ac.uk::14b2d6cc-289f-41eb-a1e8-ef6c46f2d58f" providerId="AD" clId="Web-{15FC04AD-EFB6-4E41-B99E-9A2E63DBAB6B}"/>
    <pc:docChg chg="addSld modSld">
      <pc:chgData name="Wayne Howell (2207408)" userId="S::2207408@student.uwtsd.ac.uk::14b2d6cc-289f-41eb-a1e8-ef6c46f2d58f" providerId="AD" clId="Web-{15FC04AD-EFB6-4E41-B99E-9A2E63DBAB6B}" dt="2024-11-06T19:43:15.950" v="488" actId="20577"/>
      <pc:docMkLst>
        <pc:docMk/>
      </pc:docMkLst>
      <pc:sldChg chg="addSp delSp modSp">
        <pc:chgData name="Wayne Howell (2207408)" userId="S::2207408@student.uwtsd.ac.uk::14b2d6cc-289f-41eb-a1e8-ef6c46f2d58f" providerId="AD" clId="Web-{15FC04AD-EFB6-4E41-B99E-9A2E63DBAB6B}" dt="2024-11-06T19:41:15.103" v="474" actId="14100"/>
        <pc:sldMkLst>
          <pc:docMk/>
          <pc:sldMk cId="768039241" sldId="303"/>
        </pc:sldMkLst>
        <pc:spChg chg="mod">
          <ac:chgData name="Wayne Howell (2207408)" userId="S::2207408@student.uwtsd.ac.uk::14b2d6cc-289f-41eb-a1e8-ef6c46f2d58f" providerId="AD" clId="Web-{15FC04AD-EFB6-4E41-B99E-9A2E63DBAB6B}" dt="2024-11-06T19:41:15.103" v="474" actId="14100"/>
          <ac:spMkLst>
            <pc:docMk/>
            <pc:sldMk cId="768039241" sldId="303"/>
            <ac:spMk id="3" creationId="{9E154BFF-1A7F-CAFC-F1D3-41ED2B957147}"/>
          </ac:spMkLst>
        </pc:spChg>
        <pc:spChg chg="mod">
          <ac:chgData name="Wayne Howell (2207408)" userId="S::2207408@student.uwtsd.ac.uk::14b2d6cc-289f-41eb-a1e8-ef6c46f2d58f" providerId="AD" clId="Web-{15FC04AD-EFB6-4E41-B99E-9A2E63DBAB6B}" dt="2024-11-06T19:41:11.181" v="473" actId="14100"/>
          <ac:spMkLst>
            <pc:docMk/>
            <pc:sldMk cId="768039241" sldId="303"/>
            <ac:spMk id="5" creationId="{AAA0F463-167A-4B72-C92B-F22BD85C4887}"/>
          </ac:spMkLst>
        </pc:spChg>
        <pc:spChg chg="add mod">
          <ac:chgData name="Wayne Howell (2207408)" userId="S::2207408@student.uwtsd.ac.uk::14b2d6cc-289f-41eb-a1e8-ef6c46f2d58f" providerId="AD" clId="Web-{15FC04AD-EFB6-4E41-B99E-9A2E63DBAB6B}" dt="2024-11-06T19:30:22.915" v="389" actId="20577"/>
          <ac:spMkLst>
            <pc:docMk/>
            <pc:sldMk cId="768039241" sldId="303"/>
            <ac:spMk id="10" creationId="{15074F98-790E-6B82-63E5-E443262D2C4B}"/>
          </ac:spMkLst>
        </pc:spChg>
        <pc:spChg chg="mod">
          <ac:chgData name="Wayne Howell (2207408)" userId="S::2207408@student.uwtsd.ac.uk::14b2d6cc-289f-41eb-a1e8-ef6c46f2d58f" providerId="AD" clId="Web-{15FC04AD-EFB6-4E41-B99E-9A2E63DBAB6B}" dt="2024-11-06T19:19:26.223" v="225" actId="1076"/>
          <ac:spMkLst>
            <pc:docMk/>
            <pc:sldMk cId="768039241" sldId="303"/>
            <ac:spMk id="122" creationId="{4D65C206-5712-CF62-2D3F-5391AD4B8B81}"/>
          </ac:spMkLst>
        </pc:spChg>
        <pc:picChg chg="mod">
          <ac:chgData name="Wayne Howell (2207408)" userId="S::2207408@student.uwtsd.ac.uk::14b2d6cc-289f-41eb-a1e8-ef6c46f2d58f" providerId="AD" clId="Web-{15FC04AD-EFB6-4E41-B99E-9A2E63DBAB6B}" dt="2024-11-06T19:19:16.410" v="223" actId="1076"/>
          <ac:picMkLst>
            <pc:docMk/>
            <pc:sldMk cId="768039241" sldId="303"/>
            <ac:picMk id="7" creationId="{888BAF5A-D5B4-6808-3A88-AAB837D256FA}"/>
          </ac:picMkLst>
        </pc:picChg>
      </pc:sldChg>
      <pc:sldChg chg="addSp delSp modSp">
        <pc:chgData name="Wayne Howell (2207408)" userId="S::2207408@student.uwtsd.ac.uk::14b2d6cc-289f-41eb-a1e8-ef6c46f2d58f" providerId="AD" clId="Web-{15FC04AD-EFB6-4E41-B99E-9A2E63DBAB6B}" dt="2024-11-06T19:42:53.527" v="486" actId="20577"/>
        <pc:sldMkLst>
          <pc:docMk/>
          <pc:sldMk cId="6813286" sldId="311"/>
        </pc:sldMkLst>
        <pc:spChg chg="add mod">
          <ac:chgData name="Wayne Howell (2207408)" userId="S::2207408@student.uwtsd.ac.uk::14b2d6cc-289f-41eb-a1e8-ef6c46f2d58f" providerId="AD" clId="Web-{15FC04AD-EFB6-4E41-B99E-9A2E63DBAB6B}" dt="2024-11-06T19:31:14.619" v="418" actId="14100"/>
          <ac:spMkLst>
            <pc:docMk/>
            <pc:sldMk cId="6813286" sldId="311"/>
            <ac:spMk id="9" creationId="{7AD411F4-26EA-BF93-362A-E7AEADAD2594}"/>
          </ac:spMkLst>
        </pc:spChg>
        <pc:spChg chg="add">
          <ac:chgData name="Wayne Howell (2207408)" userId="S::2207408@student.uwtsd.ac.uk::14b2d6cc-289f-41eb-a1e8-ef6c46f2d58f" providerId="AD" clId="Web-{15FC04AD-EFB6-4E41-B99E-9A2E63DBAB6B}" dt="2024-11-06T19:41:50.948" v="477"/>
          <ac:spMkLst>
            <pc:docMk/>
            <pc:sldMk cId="6813286" sldId="311"/>
            <ac:spMk id="11" creationId="{54FB3389-5359-0CE3-4E9D-5B4908975CB4}"/>
          </ac:spMkLst>
        </pc:spChg>
        <pc:spChg chg="mod">
          <ac:chgData name="Wayne Howell (2207408)" userId="S::2207408@student.uwtsd.ac.uk::14b2d6cc-289f-41eb-a1e8-ef6c46f2d58f" providerId="AD" clId="Web-{15FC04AD-EFB6-4E41-B99E-9A2E63DBAB6B}" dt="2024-11-06T19:42:53.527" v="486" actId="20577"/>
          <ac:spMkLst>
            <pc:docMk/>
            <pc:sldMk cId="6813286" sldId="311"/>
            <ac:spMk id="122" creationId="{4D65C206-5712-CF62-2D3F-5391AD4B8B81}"/>
          </ac:spMkLst>
        </pc:spChg>
        <pc:picChg chg="mod">
          <ac:chgData name="Wayne Howell (2207408)" userId="S::2207408@student.uwtsd.ac.uk::14b2d6cc-289f-41eb-a1e8-ef6c46f2d58f" providerId="AD" clId="Web-{15FC04AD-EFB6-4E41-B99E-9A2E63DBAB6B}" dt="2024-11-06T19:21:28.557" v="241"/>
          <ac:picMkLst>
            <pc:docMk/>
            <pc:sldMk cId="6813286" sldId="311"/>
            <ac:picMk id="8" creationId="{E5C8D673-AB70-42C0-D1B2-32E531538997}"/>
          </ac:picMkLst>
        </pc:picChg>
      </pc:sldChg>
      <pc:sldChg chg="addSp delSp modSp add replId">
        <pc:chgData name="Wayne Howell (2207408)" userId="S::2207408@student.uwtsd.ac.uk::14b2d6cc-289f-41eb-a1e8-ef6c46f2d58f" providerId="AD" clId="Web-{15FC04AD-EFB6-4E41-B99E-9A2E63DBAB6B}" dt="2024-11-06T19:43:15.950" v="488" actId="20577"/>
        <pc:sldMkLst>
          <pc:docMk/>
          <pc:sldMk cId="3247707401" sldId="312"/>
        </pc:sldMkLst>
        <pc:spChg chg="add">
          <ac:chgData name="Wayne Howell (2207408)" userId="S::2207408@student.uwtsd.ac.uk::14b2d6cc-289f-41eb-a1e8-ef6c46f2d58f" providerId="AD" clId="Web-{15FC04AD-EFB6-4E41-B99E-9A2E63DBAB6B}" dt="2024-11-06T19:41:56.635" v="479"/>
          <ac:spMkLst>
            <pc:docMk/>
            <pc:sldMk cId="3247707401" sldId="312"/>
            <ac:spMk id="10" creationId="{7B1005EE-0313-F339-3ED7-57E6C44ED6AE}"/>
          </ac:spMkLst>
        </pc:spChg>
        <pc:spChg chg="mod">
          <ac:chgData name="Wayne Howell (2207408)" userId="S::2207408@student.uwtsd.ac.uk::14b2d6cc-289f-41eb-a1e8-ef6c46f2d58f" providerId="AD" clId="Web-{15FC04AD-EFB6-4E41-B99E-9A2E63DBAB6B}" dt="2024-11-06T19:43:15.950" v="488" actId="20577"/>
          <ac:spMkLst>
            <pc:docMk/>
            <pc:sldMk cId="3247707401" sldId="312"/>
            <ac:spMk id="122" creationId="{4D65C206-5712-CF62-2D3F-5391AD4B8B81}"/>
          </ac:spMkLst>
        </pc:spChg>
      </pc:sldChg>
    </pc:docChg>
  </pc:docChgLst>
  <pc:docChgLst>
    <pc:chgData name="Wayne Howell (2207408)" userId="S::2207408@student.uwtsd.ac.uk::14b2d6cc-289f-41eb-a1e8-ef6c46f2d58f" providerId="AD" clId="Web-{C540BAEC-99B6-49FB-B3BB-D8F8249966DA}"/>
    <pc:docChg chg="addSld modSld">
      <pc:chgData name="Wayne Howell (2207408)" userId="S::2207408@student.uwtsd.ac.uk::14b2d6cc-289f-41eb-a1e8-ef6c46f2d58f" providerId="AD" clId="Web-{C540BAEC-99B6-49FB-B3BB-D8F8249966DA}" dt="2024-11-07T12:13:44.312" v="318" actId="20577"/>
      <pc:docMkLst>
        <pc:docMk/>
      </pc:docMkLst>
      <pc:sldChg chg="delSp modSp add replId">
        <pc:chgData name="Wayne Howell (2207408)" userId="S::2207408@student.uwtsd.ac.uk::14b2d6cc-289f-41eb-a1e8-ef6c46f2d58f" providerId="AD" clId="Web-{C540BAEC-99B6-49FB-B3BB-D8F8249966DA}" dt="2024-11-07T12:13:44.312" v="318" actId="20577"/>
        <pc:sldMkLst>
          <pc:docMk/>
          <pc:sldMk cId="927543438" sldId="313"/>
        </pc:sldMkLst>
        <pc:spChg chg="mod">
          <ac:chgData name="Wayne Howell (2207408)" userId="S::2207408@student.uwtsd.ac.uk::14b2d6cc-289f-41eb-a1e8-ef6c46f2d58f" providerId="AD" clId="Web-{C540BAEC-99B6-49FB-B3BB-D8F8249966DA}" dt="2024-11-07T12:13:44.312" v="318" actId="20577"/>
          <ac:spMkLst>
            <pc:docMk/>
            <pc:sldMk cId="927543438" sldId="313"/>
            <ac:spMk id="122" creationId="{4D65C206-5712-CF62-2D3F-5391AD4B8B81}"/>
          </ac:spMkLst>
        </pc:spChg>
      </pc:sldChg>
    </pc:docChg>
  </pc:docChgLst>
  <pc:docChgLst>
    <pc:chgData name="Jonathan Wilcox (2206641)" userId="S::2206641@student.uwtsd.ac.uk::af5df90e-8abc-40e9-a53d-31c5cf93f992" providerId="AD" clId="Web-{BEDB09E8-64F2-7C2E-2937-2D8CF1E3DCFC}"/>
    <pc:docChg chg="addSld delSld modSld">
      <pc:chgData name="Jonathan Wilcox (2206641)" userId="S::2206641@student.uwtsd.ac.uk::af5df90e-8abc-40e9-a53d-31c5cf93f992" providerId="AD" clId="Web-{BEDB09E8-64F2-7C2E-2937-2D8CF1E3DCFC}" dt="2024-11-11T18:09:22.585" v="225" actId="20577"/>
      <pc:docMkLst>
        <pc:docMk/>
      </pc:docMkLst>
      <pc:sldChg chg="addSp delSp modSp">
        <pc:chgData name="Jonathan Wilcox (2206641)" userId="S::2206641@student.uwtsd.ac.uk::af5df90e-8abc-40e9-a53d-31c5cf93f992" providerId="AD" clId="Web-{BEDB09E8-64F2-7C2E-2937-2D8CF1E3DCFC}" dt="2024-11-11T18:09:22.585" v="225" actId="20577"/>
        <pc:sldMkLst>
          <pc:docMk/>
          <pc:sldMk cId="2786103823" sldId="274"/>
        </pc:sldMkLst>
        <pc:spChg chg="add mod">
          <ac:chgData name="Jonathan Wilcox (2206641)" userId="S::2206641@student.uwtsd.ac.uk::af5df90e-8abc-40e9-a53d-31c5cf93f992" providerId="AD" clId="Web-{BEDB09E8-64F2-7C2E-2937-2D8CF1E3DCFC}" dt="2024-11-11T18:09:22.585" v="225" actId="20577"/>
          <ac:spMkLst>
            <pc:docMk/>
            <pc:sldMk cId="2786103823" sldId="274"/>
            <ac:spMk id="8" creationId="{172C05D9-DFF1-966A-4F3A-EA3A4A538351}"/>
          </ac:spMkLst>
        </pc:spChg>
        <pc:spChg chg="mod">
          <ac:chgData name="Jonathan Wilcox (2206641)" userId="S::2206641@student.uwtsd.ac.uk::af5df90e-8abc-40e9-a53d-31c5cf93f992" providerId="AD" clId="Web-{BEDB09E8-64F2-7C2E-2937-2D8CF1E3DCFC}" dt="2024-11-11T17:22:25.690" v="2" actId="20577"/>
          <ac:spMkLst>
            <pc:docMk/>
            <pc:sldMk cId="2786103823" sldId="274"/>
            <ac:spMk id="9" creationId="{2E15A32C-B7D2-752C-F06A-8B8D48B00ADA}"/>
          </ac:spMkLst>
        </pc:spChg>
        <pc:picChg chg="del mod">
          <ac:chgData name="Jonathan Wilcox (2206641)" userId="S::2206641@student.uwtsd.ac.uk::af5df90e-8abc-40e9-a53d-31c5cf93f992" providerId="AD" clId="Web-{BEDB09E8-64F2-7C2E-2937-2D8CF1E3DCFC}" dt="2024-11-11T17:42:22.892" v="140"/>
          <ac:picMkLst>
            <pc:docMk/>
            <pc:sldMk cId="2786103823" sldId="274"/>
            <ac:picMk id="3" creationId="{14241934-CAD6-B0E8-3E16-772DF1AD19C7}"/>
          </ac:picMkLst>
        </pc:picChg>
        <pc:picChg chg="add mod">
          <ac:chgData name="Jonathan Wilcox (2206641)" userId="S::2206641@student.uwtsd.ac.uk::af5df90e-8abc-40e9-a53d-31c5cf93f992" providerId="AD" clId="Web-{BEDB09E8-64F2-7C2E-2937-2D8CF1E3DCFC}" dt="2024-11-11T17:43:09.223" v="149" actId="1076"/>
          <ac:picMkLst>
            <pc:docMk/>
            <pc:sldMk cId="2786103823" sldId="274"/>
            <ac:picMk id="11" creationId="{B20935DE-5B77-BAFD-4236-9EA9D5FF5D1E}"/>
          </ac:picMkLst>
        </pc:picChg>
      </pc:sldChg>
      <pc:sldChg chg="addSp delSp modSp add del">
        <pc:chgData name="Jonathan Wilcox (2206641)" userId="S::2206641@student.uwtsd.ac.uk::af5df90e-8abc-40e9-a53d-31c5cf93f992" providerId="AD" clId="Web-{BEDB09E8-64F2-7C2E-2937-2D8CF1E3DCFC}" dt="2024-11-11T17:31:03.317" v="50" actId="14100"/>
        <pc:sldMkLst>
          <pc:docMk/>
          <pc:sldMk cId="710205429" sldId="286"/>
        </pc:sldMkLst>
        <pc:spChg chg="add del mod">
          <ac:chgData name="Jonathan Wilcox (2206641)" userId="S::2206641@student.uwtsd.ac.uk::af5df90e-8abc-40e9-a53d-31c5cf93f992" providerId="AD" clId="Web-{BEDB09E8-64F2-7C2E-2937-2D8CF1E3DCFC}" dt="2024-11-11T17:30:57.238" v="48"/>
          <ac:spMkLst>
            <pc:docMk/>
            <pc:sldMk cId="710205429" sldId="286"/>
            <ac:spMk id="2" creationId="{01BACB73-E16B-2E8E-C7C0-E37EAE33D4ED}"/>
          </ac:spMkLst>
        </pc:spChg>
        <pc:spChg chg="mod">
          <ac:chgData name="Jonathan Wilcox (2206641)" userId="S::2206641@student.uwtsd.ac.uk::af5df90e-8abc-40e9-a53d-31c5cf93f992" providerId="AD" clId="Web-{BEDB09E8-64F2-7C2E-2937-2D8CF1E3DCFC}" dt="2024-11-11T17:30:44.769" v="46" actId="14100"/>
          <ac:spMkLst>
            <pc:docMk/>
            <pc:sldMk cId="710205429" sldId="286"/>
            <ac:spMk id="6" creationId="{C15386FD-6E26-A838-5B53-A6C607FE7C58}"/>
          </ac:spMkLst>
        </pc:spChg>
        <pc:spChg chg="mod">
          <ac:chgData name="Jonathan Wilcox (2206641)" userId="S::2206641@student.uwtsd.ac.uk::af5df90e-8abc-40e9-a53d-31c5cf93f992" providerId="AD" clId="Web-{BEDB09E8-64F2-7C2E-2937-2D8CF1E3DCFC}" dt="2024-11-11T17:30:26.346" v="42" actId="1076"/>
          <ac:spMkLst>
            <pc:docMk/>
            <pc:sldMk cId="710205429" sldId="286"/>
            <ac:spMk id="7" creationId="{2E9048DE-909D-C4A4-A678-8D38E84DEE2B}"/>
          </ac:spMkLst>
        </pc:spChg>
        <pc:spChg chg="add mod">
          <ac:chgData name="Jonathan Wilcox (2206641)" userId="S::2206641@student.uwtsd.ac.uk::af5df90e-8abc-40e9-a53d-31c5cf93f992" providerId="AD" clId="Web-{BEDB09E8-64F2-7C2E-2937-2D8CF1E3DCFC}" dt="2024-11-11T17:31:03.317" v="50" actId="14100"/>
          <ac:spMkLst>
            <pc:docMk/>
            <pc:sldMk cId="710205429" sldId="286"/>
            <ac:spMk id="8" creationId="{0A6D2B06-2A2B-A76B-4267-F0C00306593B}"/>
          </ac:spMkLst>
        </pc:spChg>
        <pc:spChg chg="del">
          <ac:chgData name="Jonathan Wilcox (2206641)" userId="S::2206641@student.uwtsd.ac.uk::af5df90e-8abc-40e9-a53d-31c5cf93f992" providerId="AD" clId="Web-{BEDB09E8-64F2-7C2E-2937-2D8CF1E3DCFC}" dt="2024-11-11T17:29:56.672" v="37"/>
          <ac:spMkLst>
            <pc:docMk/>
            <pc:sldMk cId="710205429" sldId="286"/>
            <ac:spMk id="11" creationId="{006D8D56-04D4-EEF4-068F-F1254BB7EEA1}"/>
          </ac:spMkLst>
        </pc:spChg>
      </pc:sldChg>
      <pc:sldChg chg="modSp">
        <pc:chgData name="Jonathan Wilcox (2206641)" userId="S::2206641@student.uwtsd.ac.uk::af5df90e-8abc-40e9-a53d-31c5cf93f992" providerId="AD" clId="Web-{BEDB09E8-64F2-7C2E-2937-2D8CF1E3DCFC}" dt="2024-11-11T17:43:32.021" v="153" actId="1076"/>
        <pc:sldMkLst>
          <pc:docMk/>
          <pc:sldMk cId="264098421" sldId="295"/>
        </pc:sldMkLst>
        <pc:spChg chg="mod">
          <ac:chgData name="Jonathan Wilcox (2206641)" userId="S::2206641@student.uwtsd.ac.uk::af5df90e-8abc-40e9-a53d-31c5cf93f992" providerId="AD" clId="Web-{BEDB09E8-64F2-7C2E-2937-2D8CF1E3DCFC}" dt="2024-11-11T17:22:18.299" v="0" actId="20577"/>
          <ac:spMkLst>
            <pc:docMk/>
            <pc:sldMk cId="264098421" sldId="295"/>
            <ac:spMk id="4" creationId="{2DE5E940-56D6-13EB-A404-249F34C09F60}"/>
          </ac:spMkLst>
        </pc:spChg>
        <pc:picChg chg="mod">
          <ac:chgData name="Jonathan Wilcox (2206641)" userId="S::2206641@student.uwtsd.ac.uk::af5df90e-8abc-40e9-a53d-31c5cf93f992" providerId="AD" clId="Web-{BEDB09E8-64F2-7C2E-2937-2D8CF1E3DCFC}" dt="2024-11-11T17:43:32.021" v="153" actId="1076"/>
          <ac:picMkLst>
            <pc:docMk/>
            <pc:sldMk cId="264098421" sldId="295"/>
            <ac:picMk id="2050" creationId="{CF3B3541-02F7-8B88-C097-348C5D4A4D5F}"/>
          </ac:picMkLst>
        </pc:picChg>
      </pc:sldChg>
      <pc:sldChg chg="modSp">
        <pc:chgData name="Jonathan Wilcox (2206641)" userId="S::2206641@student.uwtsd.ac.uk::af5df90e-8abc-40e9-a53d-31c5cf93f992" providerId="AD" clId="Web-{BEDB09E8-64F2-7C2E-2937-2D8CF1E3DCFC}" dt="2024-11-11T18:06:12.532" v="174" actId="20577"/>
        <pc:sldMkLst>
          <pc:docMk/>
          <pc:sldMk cId="1673853279" sldId="296"/>
        </pc:sldMkLst>
        <pc:spChg chg="mod">
          <ac:chgData name="Jonathan Wilcox (2206641)" userId="S::2206641@student.uwtsd.ac.uk::af5df90e-8abc-40e9-a53d-31c5cf93f992" providerId="AD" clId="Web-{BEDB09E8-64F2-7C2E-2937-2D8CF1E3DCFC}" dt="2024-11-11T17:22:31.925" v="3" actId="20577"/>
          <ac:spMkLst>
            <pc:docMk/>
            <pc:sldMk cId="1673853279" sldId="296"/>
            <ac:spMk id="9" creationId="{B8A870C9-1C8C-3A64-FBA7-2D4120E4949C}"/>
          </ac:spMkLst>
        </pc:spChg>
        <pc:spChg chg="mod">
          <ac:chgData name="Jonathan Wilcox (2206641)" userId="S::2206641@student.uwtsd.ac.uk::af5df90e-8abc-40e9-a53d-31c5cf93f992" providerId="AD" clId="Web-{BEDB09E8-64F2-7C2E-2937-2D8CF1E3DCFC}" dt="2024-11-11T18:06:12.532" v="174" actId="20577"/>
          <ac:spMkLst>
            <pc:docMk/>
            <pc:sldMk cId="1673853279" sldId="296"/>
            <ac:spMk id="122" creationId="{63771FC9-2094-DA32-ABB1-97918C82D72F}"/>
          </ac:spMkLst>
        </pc:spChg>
      </pc:sldChg>
      <pc:sldChg chg="modSp">
        <pc:chgData name="Jonathan Wilcox (2206641)" userId="S::2206641@student.uwtsd.ac.uk::af5df90e-8abc-40e9-a53d-31c5cf93f992" providerId="AD" clId="Web-{BEDB09E8-64F2-7C2E-2937-2D8CF1E3DCFC}" dt="2024-11-11T18:09:15.007" v="223" actId="20577"/>
        <pc:sldMkLst>
          <pc:docMk/>
          <pc:sldMk cId="1509869048" sldId="297"/>
        </pc:sldMkLst>
        <pc:spChg chg="mod">
          <ac:chgData name="Jonathan Wilcox (2206641)" userId="S::2206641@student.uwtsd.ac.uk::af5df90e-8abc-40e9-a53d-31c5cf93f992" providerId="AD" clId="Web-{BEDB09E8-64F2-7C2E-2937-2D8CF1E3DCFC}" dt="2024-11-11T17:29:15.513" v="28" actId="20577"/>
          <ac:spMkLst>
            <pc:docMk/>
            <pc:sldMk cId="1509869048" sldId="297"/>
            <ac:spMk id="3" creationId="{6058462C-75E6-C42A-EAD0-3D59FE4CCC96}"/>
          </ac:spMkLst>
        </pc:spChg>
        <pc:spChg chg="mod">
          <ac:chgData name="Jonathan Wilcox (2206641)" userId="S::2206641@student.uwtsd.ac.uk::af5df90e-8abc-40e9-a53d-31c5cf93f992" providerId="AD" clId="Web-{BEDB09E8-64F2-7C2E-2937-2D8CF1E3DCFC}" dt="2024-11-11T18:09:15.007" v="223" actId="20577"/>
          <ac:spMkLst>
            <pc:docMk/>
            <pc:sldMk cId="1509869048" sldId="297"/>
            <ac:spMk id="9" creationId="{AE3DC137-8098-0AA9-5453-63EBCC96C464}"/>
          </ac:spMkLst>
        </pc:spChg>
      </pc:sldChg>
      <pc:sldChg chg="modSp">
        <pc:chgData name="Jonathan Wilcox (2206641)" userId="S::2206641@student.uwtsd.ac.uk::af5df90e-8abc-40e9-a53d-31c5cf93f992" providerId="AD" clId="Web-{BEDB09E8-64F2-7C2E-2937-2D8CF1E3DCFC}" dt="2024-11-11T18:06:50.518" v="178" actId="20577"/>
        <pc:sldMkLst>
          <pc:docMk/>
          <pc:sldMk cId="1895282877" sldId="301"/>
        </pc:sldMkLst>
        <pc:spChg chg="mod">
          <ac:chgData name="Jonathan Wilcox (2206641)" userId="S::2206641@student.uwtsd.ac.uk::af5df90e-8abc-40e9-a53d-31c5cf93f992" providerId="AD" clId="Web-{BEDB09E8-64F2-7C2E-2937-2D8CF1E3DCFC}" dt="2024-11-11T17:22:52.473" v="4" actId="20577"/>
          <ac:spMkLst>
            <pc:docMk/>
            <pc:sldMk cId="1895282877" sldId="301"/>
            <ac:spMk id="12" creationId="{87C76AAE-B12B-3B10-0867-81A08C788DAD}"/>
          </ac:spMkLst>
        </pc:spChg>
        <pc:spChg chg="mod">
          <ac:chgData name="Jonathan Wilcox (2206641)" userId="S::2206641@student.uwtsd.ac.uk::af5df90e-8abc-40e9-a53d-31c5cf93f992" providerId="AD" clId="Web-{BEDB09E8-64F2-7C2E-2937-2D8CF1E3DCFC}" dt="2024-11-11T18:06:50.518" v="178" actId="20577"/>
          <ac:spMkLst>
            <pc:docMk/>
            <pc:sldMk cId="1895282877" sldId="301"/>
            <ac:spMk id="122" creationId="{1DF14BE7-3EF1-4D90-55EC-2D9A3042E311}"/>
          </ac:spMkLst>
        </pc:spChg>
      </pc:sldChg>
      <pc:sldChg chg="modSp">
        <pc:chgData name="Jonathan Wilcox (2206641)" userId="S::2206641@student.uwtsd.ac.uk::af5df90e-8abc-40e9-a53d-31c5cf93f992" providerId="AD" clId="Web-{BEDB09E8-64F2-7C2E-2937-2D8CF1E3DCFC}" dt="2024-11-11T18:08:28.583" v="217" actId="20577"/>
        <pc:sldMkLst>
          <pc:docMk/>
          <pc:sldMk cId="2736235159" sldId="302"/>
        </pc:sldMkLst>
        <pc:spChg chg="mod">
          <ac:chgData name="Jonathan Wilcox (2206641)" userId="S::2206641@student.uwtsd.ac.uk::af5df90e-8abc-40e9-a53d-31c5cf93f992" providerId="AD" clId="Web-{BEDB09E8-64F2-7C2E-2937-2D8CF1E3DCFC}" dt="2024-11-11T17:29:08.231" v="16" actId="20577"/>
          <ac:spMkLst>
            <pc:docMk/>
            <pc:sldMk cId="2736235159" sldId="302"/>
            <ac:spMk id="13" creationId="{44CE9C63-5DDD-79D5-9C67-71C29EAD791C}"/>
          </ac:spMkLst>
        </pc:spChg>
        <pc:spChg chg="mod">
          <ac:chgData name="Jonathan Wilcox (2206641)" userId="S::2206641@student.uwtsd.ac.uk::af5df90e-8abc-40e9-a53d-31c5cf93f992" providerId="AD" clId="Web-{BEDB09E8-64F2-7C2E-2937-2D8CF1E3DCFC}" dt="2024-11-11T18:08:28.583" v="217" actId="20577"/>
          <ac:spMkLst>
            <pc:docMk/>
            <pc:sldMk cId="2736235159" sldId="302"/>
            <ac:spMk id="122" creationId="{23AEC6EB-67C5-13B3-33A4-787CE24A3705}"/>
          </ac:spMkLst>
        </pc:spChg>
      </pc:sldChg>
      <pc:sldChg chg="modSp">
        <pc:chgData name="Jonathan Wilcox (2206641)" userId="S::2206641@student.uwtsd.ac.uk::af5df90e-8abc-40e9-a53d-31c5cf93f992" providerId="AD" clId="Web-{BEDB09E8-64F2-7C2E-2937-2D8CF1E3DCFC}" dt="2024-11-11T17:29:19.810" v="29" actId="20577"/>
        <pc:sldMkLst>
          <pc:docMk/>
          <pc:sldMk cId="768039241" sldId="303"/>
        </pc:sldMkLst>
        <pc:spChg chg="mod">
          <ac:chgData name="Jonathan Wilcox (2206641)" userId="S::2206641@student.uwtsd.ac.uk::af5df90e-8abc-40e9-a53d-31c5cf93f992" providerId="AD" clId="Web-{BEDB09E8-64F2-7C2E-2937-2D8CF1E3DCFC}" dt="2024-11-11T17:29:19.810" v="29" actId="20577"/>
          <ac:spMkLst>
            <pc:docMk/>
            <pc:sldMk cId="768039241" sldId="303"/>
            <ac:spMk id="4" creationId="{DC5BC3D0-4026-DF60-0BD8-33A543E9CCB3}"/>
          </ac:spMkLst>
        </pc:spChg>
      </pc:sldChg>
      <pc:sldChg chg="modSp">
        <pc:chgData name="Jonathan Wilcox (2206641)" userId="S::2206641@student.uwtsd.ac.uk::af5df90e-8abc-40e9-a53d-31c5cf93f992" providerId="AD" clId="Web-{BEDB09E8-64F2-7C2E-2937-2D8CF1E3DCFC}" dt="2024-11-11T17:29:37.718" v="33" actId="20577"/>
        <pc:sldMkLst>
          <pc:docMk/>
          <pc:sldMk cId="1665869060" sldId="305"/>
        </pc:sldMkLst>
        <pc:spChg chg="mod">
          <ac:chgData name="Jonathan Wilcox (2206641)" userId="S::2206641@student.uwtsd.ac.uk::af5df90e-8abc-40e9-a53d-31c5cf93f992" providerId="AD" clId="Web-{BEDB09E8-64F2-7C2E-2937-2D8CF1E3DCFC}" dt="2024-11-11T17:29:37.718" v="33" actId="20577"/>
          <ac:spMkLst>
            <pc:docMk/>
            <pc:sldMk cId="1665869060" sldId="305"/>
            <ac:spMk id="4" creationId="{E8A56204-5696-6E80-D0FD-C6BE513FF37D}"/>
          </ac:spMkLst>
        </pc:spChg>
      </pc:sldChg>
      <pc:sldChg chg="modSp">
        <pc:chgData name="Jonathan Wilcox (2206641)" userId="S::2206641@student.uwtsd.ac.uk::af5df90e-8abc-40e9-a53d-31c5cf93f992" providerId="AD" clId="Web-{BEDB09E8-64F2-7C2E-2937-2D8CF1E3DCFC}" dt="2024-11-11T17:29:41.093" v="34" actId="20577"/>
        <pc:sldMkLst>
          <pc:docMk/>
          <pc:sldMk cId="3209074080" sldId="306"/>
        </pc:sldMkLst>
        <pc:spChg chg="mod">
          <ac:chgData name="Jonathan Wilcox (2206641)" userId="S::2206641@student.uwtsd.ac.uk::af5df90e-8abc-40e9-a53d-31c5cf93f992" providerId="AD" clId="Web-{BEDB09E8-64F2-7C2E-2937-2D8CF1E3DCFC}" dt="2024-11-11T17:29:41.093" v="34" actId="20577"/>
          <ac:spMkLst>
            <pc:docMk/>
            <pc:sldMk cId="3209074080" sldId="306"/>
            <ac:spMk id="4" creationId="{99D570E4-E219-C667-65D6-159D80EB485E}"/>
          </ac:spMkLst>
        </pc:spChg>
      </pc:sldChg>
      <pc:sldChg chg="modSp">
        <pc:chgData name="Jonathan Wilcox (2206641)" userId="S::2206641@student.uwtsd.ac.uk::af5df90e-8abc-40e9-a53d-31c5cf93f992" providerId="AD" clId="Web-{BEDB09E8-64F2-7C2E-2937-2D8CF1E3DCFC}" dt="2024-11-11T17:30:09.392" v="40" actId="1076"/>
        <pc:sldMkLst>
          <pc:docMk/>
          <pc:sldMk cId="1475668787" sldId="307"/>
        </pc:sldMkLst>
        <pc:spChg chg="mod">
          <ac:chgData name="Jonathan Wilcox (2206641)" userId="S::2206641@student.uwtsd.ac.uk::af5df90e-8abc-40e9-a53d-31c5cf93f992" providerId="AD" clId="Web-{BEDB09E8-64F2-7C2E-2937-2D8CF1E3DCFC}" dt="2024-11-11T17:29:48.718" v="35" actId="20577"/>
          <ac:spMkLst>
            <pc:docMk/>
            <pc:sldMk cId="1475668787" sldId="307"/>
            <ac:spMk id="4" creationId="{F1908EFE-EA2B-DBA4-503E-3B7101A4BF52}"/>
          </ac:spMkLst>
        </pc:spChg>
        <pc:spChg chg="mod">
          <ac:chgData name="Jonathan Wilcox (2206641)" userId="S::2206641@student.uwtsd.ac.uk::af5df90e-8abc-40e9-a53d-31c5cf93f992" providerId="AD" clId="Web-{BEDB09E8-64F2-7C2E-2937-2D8CF1E3DCFC}" dt="2024-11-11T17:30:09.392" v="40" actId="1076"/>
          <ac:spMkLst>
            <pc:docMk/>
            <pc:sldMk cId="1475668787" sldId="307"/>
            <ac:spMk id="6" creationId="{EABDCB72-04E6-399E-0FAE-9649D9A6A968}"/>
          </ac:spMkLst>
        </pc:spChg>
      </pc:sldChg>
      <pc:sldChg chg="modSp">
        <pc:chgData name="Jonathan Wilcox (2206641)" userId="S::2206641@student.uwtsd.ac.uk::af5df90e-8abc-40e9-a53d-31c5cf93f992" providerId="AD" clId="Web-{BEDB09E8-64F2-7C2E-2937-2D8CF1E3DCFC}" dt="2024-11-11T17:29:23.170" v="30" actId="20577"/>
        <pc:sldMkLst>
          <pc:docMk/>
          <pc:sldMk cId="6813286" sldId="311"/>
        </pc:sldMkLst>
        <pc:spChg chg="mod">
          <ac:chgData name="Jonathan Wilcox (2206641)" userId="S::2206641@student.uwtsd.ac.uk::af5df90e-8abc-40e9-a53d-31c5cf93f992" providerId="AD" clId="Web-{BEDB09E8-64F2-7C2E-2937-2D8CF1E3DCFC}" dt="2024-11-11T17:29:23.170" v="30" actId="20577"/>
          <ac:spMkLst>
            <pc:docMk/>
            <pc:sldMk cId="6813286" sldId="311"/>
            <ac:spMk id="4" creationId="{DC5BC3D0-4026-DF60-0BD8-33A543E9CCB3}"/>
          </ac:spMkLst>
        </pc:spChg>
      </pc:sldChg>
      <pc:sldChg chg="modSp">
        <pc:chgData name="Jonathan Wilcox (2206641)" userId="S::2206641@student.uwtsd.ac.uk::af5df90e-8abc-40e9-a53d-31c5cf93f992" providerId="AD" clId="Web-{BEDB09E8-64F2-7C2E-2937-2D8CF1E3DCFC}" dt="2024-11-11T17:29:32.045" v="32" actId="20577"/>
        <pc:sldMkLst>
          <pc:docMk/>
          <pc:sldMk cId="3247707401" sldId="312"/>
        </pc:sldMkLst>
        <pc:spChg chg="mod">
          <ac:chgData name="Jonathan Wilcox (2206641)" userId="S::2206641@student.uwtsd.ac.uk::af5df90e-8abc-40e9-a53d-31c5cf93f992" providerId="AD" clId="Web-{BEDB09E8-64F2-7C2E-2937-2D8CF1E3DCFC}" dt="2024-11-11T17:29:32.045" v="32" actId="20577"/>
          <ac:spMkLst>
            <pc:docMk/>
            <pc:sldMk cId="3247707401" sldId="312"/>
            <ac:spMk id="4" creationId="{DC5BC3D0-4026-DF60-0BD8-33A543E9CCB3}"/>
          </ac:spMkLst>
        </pc:spChg>
      </pc:sldChg>
      <pc:sldChg chg="modSp">
        <pc:chgData name="Jonathan Wilcox (2206641)" userId="S::2206641@student.uwtsd.ac.uk::af5df90e-8abc-40e9-a53d-31c5cf93f992" providerId="AD" clId="Web-{BEDB09E8-64F2-7C2E-2937-2D8CF1E3DCFC}" dt="2024-11-11T17:29:28.233" v="31" actId="20577"/>
        <pc:sldMkLst>
          <pc:docMk/>
          <pc:sldMk cId="927543438" sldId="313"/>
        </pc:sldMkLst>
        <pc:spChg chg="mod">
          <ac:chgData name="Jonathan Wilcox (2206641)" userId="S::2206641@student.uwtsd.ac.uk::af5df90e-8abc-40e9-a53d-31c5cf93f992" providerId="AD" clId="Web-{BEDB09E8-64F2-7C2E-2937-2D8CF1E3DCFC}" dt="2024-11-11T17:29:28.233" v="31" actId="20577"/>
          <ac:spMkLst>
            <pc:docMk/>
            <pc:sldMk cId="927543438" sldId="313"/>
            <ac:spMk id="4" creationId="{DC5BC3D0-4026-DF60-0BD8-33A543E9CCB3}"/>
          </ac:spMkLst>
        </pc:spChg>
      </pc:sldChg>
      <pc:sldChg chg="modSp">
        <pc:chgData name="Jonathan Wilcox (2206641)" userId="S::2206641@student.uwtsd.ac.uk::af5df90e-8abc-40e9-a53d-31c5cf93f992" providerId="AD" clId="Web-{BEDB09E8-64F2-7C2E-2937-2D8CF1E3DCFC}" dt="2024-11-11T17:31:27.943" v="59" actId="1076"/>
        <pc:sldMkLst>
          <pc:docMk/>
          <pc:sldMk cId="3682641973" sldId="316"/>
        </pc:sldMkLst>
        <pc:spChg chg="mod">
          <ac:chgData name="Jonathan Wilcox (2206641)" userId="S::2206641@student.uwtsd.ac.uk::af5df90e-8abc-40e9-a53d-31c5cf93f992" providerId="AD" clId="Web-{BEDB09E8-64F2-7C2E-2937-2D8CF1E3DCFC}" dt="2024-11-11T17:31:27.943" v="59" actId="1076"/>
          <ac:spMkLst>
            <pc:docMk/>
            <pc:sldMk cId="3682641973" sldId="316"/>
            <ac:spMk id="9" creationId="{2E15A32C-B7D2-752C-F06A-8B8D48B00ADA}"/>
          </ac:spMkLst>
        </pc:spChg>
      </pc:sldChg>
    </pc:docChg>
  </pc:docChgLst>
  <pc:docChgLst>
    <pc:chgData name="Declan Shipley (2303938)" userId="S::2303938@student.uwtsd.ac.uk::3e54ce0f-f558-4901-aa3e-a142e28bff4d" providerId="AD" clId="Web-{28AC6FA7-46DF-CBF5-0A50-A1AFE0B8DA0B}"/>
    <pc:docChg chg="addSld modSld">
      <pc:chgData name="Declan Shipley (2303938)" userId="S::2303938@student.uwtsd.ac.uk::3e54ce0f-f558-4901-aa3e-a142e28bff4d" providerId="AD" clId="Web-{28AC6FA7-46DF-CBF5-0A50-A1AFE0B8DA0B}" dt="2024-11-08T11:51:45.444" v="226" actId="20577"/>
      <pc:docMkLst>
        <pc:docMk/>
      </pc:docMkLst>
      <pc:sldChg chg="modSp">
        <pc:chgData name="Declan Shipley (2303938)" userId="S::2303938@student.uwtsd.ac.uk::3e54ce0f-f558-4901-aa3e-a142e28bff4d" providerId="AD" clId="Web-{28AC6FA7-46DF-CBF5-0A50-A1AFE0B8DA0B}" dt="2024-11-08T11:50:21.985" v="211" actId="20577"/>
        <pc:sldMkLst>
          <pc:docMk/>
          <pc:sldMk cId="2786103823" sldId="274"/>
        </pc:sldMkLst>
        <pc:spChg chg="mod">
          <ac:chgData name="Declan Shipley (2303938)" userId="S::2303938@student.uwtsd.ac.uk::3e54ce0f-f558-4901-aa3e-a142e28bff4d" providerId="AD" clId="Web-{28AC6FA7-46DF-CBF5-0A50-A1AFE0B8DA0B}" dt="2024-11-08T11:50:21.985" v="211" actId="20577"/>
          <ac:spMkLst>
            <pc:docMk/>
            <pc:sldMk cId="2786103823" sldId="274"/>
            <ac:spMk id="9" creationId="{2E15A32C-B7D2-752C-F06A-8B8D48B00ADA}"/>
          </ac:spMkLst>
        </pc:spChg>
      </pc:sldChg>
      <pc:sldChg chg="modSp">
        <pc:chgData name="Declan Shipley (2303938)" userId="S::2303938@student.uwtsd.ac.uk::3e54ce0f-f558-4901-aa3e-a142e28bff4d" providerId="AD" clId="Web-{28AC6FA7-46DF-CBF5-0A50-A1AFE0B8DA0B}" dt="2024-11-08T11:50:17.844" v="209" actId="20577"/>
        <pc:sldMkLst>
          <pc:docMk/>
          <pc:sldMk cId="710205429" sldId="286"/>
        </pc:sldMkLst>
        <pc:spChg chg="mod">
          <ac:chgData name="Declan Shipley (2303938)" userId="S::2303938@student.uwtsd.ac.uk::3e54ce0f-f558-4901-aa3e-a142e28bff4d" providerId="AD" clId="Web-{28AC6FA7-46DF-CBF5-0A50-A1AFE0B8DA0B}" dt="2024-11-08T11:50:17.844" v="209" actId="20577"/>
          <ac:spMkLst>
            <pc:docMk/>
            <pc:sldMk cId="710205429" sldId="286"/>
            <ac:spMk id="7" creationId="{2E9048DE-909D-C4A4-A678-8D38E84DEE2B}"/>
          </ac:spMkLst>
        </pc:spChg>
      </pc:sldChg>
      <pc:sldChg chg="modSp">
        <pc:chgData name="Declan Shipley (2303938)" userId="S::2303938@student.uwtsd.ac.uk::3e54ce0f-f558-4901-aa3e-a142e28bff4d" providerId="AD" clId="Web-{28AC6FA7-46DF-CBF5-0A50-A1AFE0B8DA0B}" dt="2024-11-08T11:51:45.444" v="226" actId="20577"/>
        <pc:sldMkLst>
          <pc:docMk/>
          <pc:sldMk cId="925044494" sldId="290"/>
        </pc:sldMkLst>
      </pc:sldChg>
      <pc:sldChg chg="modSp">
        <pc:chgData name="Declan Shipley (2303938)" userId="S::2303938@student.uwtsd.ac.uk::3e54ce0f-f558-4901-aa3e-a142e28bff4d" providerId="AD" clId="Web-{28AC6FA7-46DF-CBF5-0A50-A1AFE0B8DA0B}" dt="2024-11-08T11:49:48.655" v="194" actId="20577"/>
        <pc:sldMkLst>
          <pc:docMk/>
          <pc:sldMk cId="768039241" sldId="303"/>
        </pc:sldMkLst>
        <pc:spChg chg="mod">
          <ac:chgData name="Declan Shipley (2303938)" userId="S::2303938@student.uwtsd.ac.uk::3e54ce0f-f558-4901-aa3e-a142e28bff4d" providerId="AD" clId="Web-{28AC6FA7-46DF-CBF5-0A50-A1AFE0B8DA0B}" dt="2024-11-08T11:49:48.655" v="194" actId="20577"/>
          <ac:spMkLst>
            <pc:docMk/>
            <pc:sldMk cId="768039241" sldId="303"/>
            <ac:spMk id="4" creationId="{DC5BC3D0-4026-DF60-0BD8-33A543E9CCB3}"/>
          </ac:spMkLst>
        </pc:spChg>
      </pc:sldChg>
      <pc:sldChg chg="modSp">
        <pc:chgData name="Declan Shipley (2303938)" userId="S::2303938@student.uwtsd.ac.uk::3e54ce0f-f558-4901-aa3e-a142e28bff4d" providerId="AD" clId="Web-{28AC6FA7-46DF-CBF5-0A50-A1AFE0B8DA0B}" dt="2024-11-08T11:50:02.812" v="199" actId="20577"/>
        <pc:sldMkLst>
          <pc:docMk/>
          <pc:sldMk cId="3271037521" sldId="304"/>
        </pc:sldMkLst>
        <pc:spChg chg="mod">
          <ac:chgData name="Declan Shipley (2303938)" userId="S::2303938@student.uwtsd.ac.uk::3e54ce0f-f558-4901-aa3e-a142e28bff4d" providerId="AD" clId="Web-{28AC6FA7-46DF-CBF5-0A50-A1AFE0B8DA0B}" dt="2024-11-08T11:50:02.812" v="199" actId="20577"/>
          <ac:spMkLst>
            <pc:docMk/>
            <pc:sldMk cId="3271037521" sldId="304"/>
            <ac:spMk id="4" creationId="{F6B610B2-436C-9AD6-67B6-F5E185D76CCC}"/>
          </ac:spMkLst>
        </pc:spChg>
      </pc:sldChg>
      <pc:sldChg chg="modSp">
        <pc:chgData name="Declan Shipley (2303938)" userId="S::2303938@student.uwtsd.ac.uk::3e54ce0f-f558-4901-aa3e-a142e28bff4d" providerId="AD" clId="Web-{28AC6FA7-46DF-CBF5-0A50-A1AFE0B8DA0B}" dt="2024-11-08T11:50:06.375" v="203" actId="20577"/>
        <pc:sldMkLst>
          <pc:docMk/>
          <pc:sldMk cId="1665869060" sldId="305"/>
        </pc:sldMkLst>
        <pc:spChg chg="mod">
          <ac:chgData name="Declan Shipley (2303938)" userId="S::2303938@student.uwtsd.ac.uk::3e54ce0f-f558-4901-aa3e-a142e28bff4d" providerId="AD" clId="Web-{28AC6FA7-46DF-CBF5-0A50-A1AFE0B8DA0B}" dt="2024-11-08T11:50:06.375" v="203" actId="20577"/>
          <ac:spMkLst>
            <pc:docMk/>
            <pc:sldMk cId="1665869060" sldId="305"/>
            <ac:spMk id="4" creationId="{E8A56204-5696-6E80-D0FD-C6BE513FF37D}"/>
          </ac:spMkLst>
        </pc:spChg>
      </pc:sldChg>
      <pc:sldChg chg="modSp">
        <pc:chgData name="Declan Shipley (2303938)" userId="S::2303938@student.uwtsd.ac.uk::3e54ce0f-f558-4901-aa3e-a142e28bff4d" providerId="AD" clId="Web-{28AC6FA7-46DF-CBF5-0A50-A1AFE0B8DA0B}" dt="2024-11-08T11:50:09.391" v="204" actId="20577"/>
        <pc:sldMkLst>
          <pc:docMk/>
          <pc:sldMk cId="3209074080" sldId="306"/>
        </pc:sldMkLst>
        <pc:spChg chg="mod">
          <ac:chgData name="Declan Shipley (2303938)" userId="S::2303938@student.uwtsd.ac.uk::3e54ce0f-f558-4901-aa3e-a142e28bff4d" providerId="AD" clId="Web-{28AC6FA7-46DF-CBF5-0A50-A1AFE0B8DA0B}" dt="2024-11-08T11:50:09.391" v="204" actId="20577"/>
          <ac:spMkLst>
            <pc:docMk/>
            <pc:sldMk cId="3209074080" sldId="306"/>
            <ac:spMk id="4" creationId="{99D570E4-E219-C667-65D6-159D80EB485E}"/>
          </ac:spMkLst>
        </pc:spChg>
      </pc:sldChg>
      <pc:sldChg chg="modSp">
        <pc:chgData name="Declan Shipley (2303938)" userId="S::2303938@student.uwtsd.ac.uk::3e54ce0f-f558-4901-aa3e-a142e28bff4d" providerId="AD" clId="Web-{28AC6FA7-46DF-CBF5-0A50-A1AFE0B8DA0B}" dt="2024-11-08T11:50:12.610" v="205" actId="20577"/>
        <pc:sldMkLst>
          <pc:docMk/>
          <pc:sldMk cId="1475668787" sldId="307"/>
        </pc:sldMkLst>
        <pc:spChg chg="mod">
          <ac:chgData name="Declan Shipley (2303938)" userId="S::2303938@student.uwtsd.ac.uk::3e54ce0f-f558-4901-aa3e-a142e28bff4d" providerId="AD" clId="Web-{28AC6FA7-46DF-CBF5-0A50-A1AFE0B8DA0B}" dt="2024-11-08T11:50:12.610" v="205" actId="20577"/>
          <ac:spMkLst>
            <pc:docMk/>
            <pc:sldMk cId="1475668787" sldId="307"/>
            <ac:spMk id="4" creationId="{F1908EFE-EA2B-DBA4-503E-3B7101A4BF52}"/>
          </ac:spMkLst>
        </pc:spChg>
        <pc:spChg chg="mod">
          <ac:chgData name="Declan Shipley (2303938)" userId="S::2303938@student.uwtsd.ac.uk::3e54ce0f-f558-4901-aa3e-a142e28bff4d" providerId="AD" clId="Web-{28AC6FA7-46DF-CBF5-0A50-A1AFE0B8DA0B}" dt="2024-11-08T11:49:12.043" v="179" actId="20577"/>
          <ac:spMkLst>
            <pc:docMk/>
            <pc:sldMk cId="1475668787" sldId="307"/>
            <ac:spMk id="122" creationId="{5F7F4F6F-CED9-6994-5E61-3F936A8BC36D}"/>
          </ac:spMkLst>
        </pc:spChg>
      </pc:sldChg>
      <pc:sldChg chg="modSp">
        <pc:chgData name="Declan Shipley (2303938)" userId="S::2303938@student.uwtsd.ac.uk::3e54ce0f-f558-4901-aa3e-a142e28bff4d" providerId="AD" clId="Web-{28AC6FA7-46DF-CBF5-0A50-A1AFE0B8DA0B}" dt="2024-11-08T11:49:51.999" v="195" actId="20577"/>
        <pc:sldMkLst>
          <pc:docMk/>
          <pc:sldMk cId="6813286" sldId="311"/>
        </pc:sldMkLst>
        <pc:spChg chg="mod">
          <ac:chgData name="Declan Shipley (2303938)" userId="S::2303938@student.uwtsd.ac.uk::3e54ce0f-f558-4901-aa3e-a142e28bff4d" providerId="AD" clId="Web-{28AC6FA7-46DF-CBF5-0A50-A1AFE0B8DA0B}" dt="2024-11-08T11:49:51.999" v="195" actId="20577"/>
          <ac:spMkLst>
            <pc:docMk/>
            <pc:sldMk cId="6813286" sldId="311"/>
            <ac:spMk id="4" creationId="{DC5BC3D0-4026-DF60-0BD8-33A543E9CCB3}"/>
          </ac:spMkLst>
        </pc:spChg>
      </pc:sldChg>
      <pc:sldChg chg="modSp">
        <pc:chgData name="Declan Shipley (2303938)" userId="S::2303938@student.uwtsd.ac.uk::3e54ce0f-f558-4901-aa3e-a142e28bff4d" providerId="AD" clId="Web-{28AC6FA7-46DF-CBF5-0A50-A1AFE0B8DA0B}" dt="2024-11-08T11:50:00.515" v="198" actId="20577"/>
        <pc:sldMkLst>
          <pc:docMk/>
          <pc:sldMk cId="3247707401" sldId="312"/>
        </pc:sldMkLst>
        <pc:spChg chg="mod">
          <ac:chgData name="Declan Shipley (2303938)" userId="S::2303938@student.uwtsd.ac.uk::3e54ce0f-f558-4901-aa3e-a142e28bff4d" providerId="AD" clId="Web-{28AC6FA7-46DF-CBF5-0A50-A1AFE0B8DA0B}" dt="2024-11-08T11:50:00.515" v="198" actId="20577"/>
          <ac:spMkLst>
            <pc:docMk/>
            <pc:sldMk cId="3247707401" sldId="312"/>
            <ac:spMk id="4" creationId="{DC5BC3D0-4026-DF60-0BD8-33A543E9CCB3}"/>
          </ac:spMkLst>
        </pc:spChg>
      </pc:sldChg>
      <pc:sldChg chg="modSp">
        <pc:chgData name="Declan Shipley (2303938)" userId="S::2303938@student.uwtsd.ac.uk::3e54ce0f-f558-4901-aa3e-a142e28bff4d" providerId="AD" clId="Web-{28AC6FA7-46DF-CBF5-0A50-A1AFE0B8DA0B}" dt="2024-11-08T11:49:54.999" v="196" actId="20577"/>
        <pc:sldMkLst>
          <pc:docMk/>
          <pc:sldMk cId="927543438" sldId="313"/>
        </pc:sldMkLst>
        <pc:spChg chg="mod">
          <ac:chgData name="Declan Shipley (2303938)" userId="S::2303938@student.uwtsd.ac.uk::3e54ce0f-f558-4901-aa3e-a142e28bff4d" providerId="AD" clId="Web-{28AC6FA7-46DF-CBF5-0A50-A1AFE0B8DA0B}" dt="2024-11-08T11:49:54.999" v="196" actId="20577"/>
          <ac:spMkLst>
            <pc:docMk/>
            <pc:sldMk cId="927543438" sldId="313"/>
            <ac:spMk id="4" creationId="{DC5BC3D0-4026-DF60-0BD8-33A543E9CCB3}"/>
          </ac:spMkLst>
        </pc:spChg>
      </pc:sldChg>
      <pc:sldChg chg="delSp modSp add replId">
        <pc:chgData name="Declan Shipley (2303938)" userId="S::2303938@student.uwtsd.ac.uk::3e54ce0f-f558-4901-aa3e-a142e28bff4d" providerId="AD" clId="Web-{28AC6FA7-46DF-CBF5-0A50-A1AFE0B8DA0B}" dt="2024-11-08T11:51:32.380" v="225" actId="20577"/>
        <pc:sldMkLst>
          <pc:docMk/>
          <pc:sldMk cId="3682641973" sldId="316"/>
        </pc:sldMkLst>
        <pc:spChg chg="mod">
          <ac:chgData name="Declan Shipley (2303938)" userId="S::2303938@student.uwtsd.ac.uk::3e54ce0f-f558-4901-aa3e-a142e28bff4d" providerId="AD" clId="Web-{28AC6FA7-46DF-CBF5-0A50-A1AFE0B8DA0B}" dt="2024-11-08T11:51:19.583" v="222" actId="14100"/>
          <ac:spMkLst>
            <pc:docMk/>
            <pc:sldMk cId="3682641973" sldId="316"/>
            <ac:spMk id="5" creationId="{BFAE40FF-7BB2-925D-21C6-8ED9025F3582}"/>
          </ac:spMkLst>
        </pc:spChg>
        <pc:spChg chg="mod">
          <ac:chgData name="Declan Shipley (2303938)" userId="S::2303938@student.uwtsd.ac.uk::3e54ce0f-f558-4901-aa3e-a142e28bff4d" providerId="AD" clId="Web-{28AC6FA7-46DF-CBF5-0A50-A1AFE0B8DA0B}" dt="2024-11-08T11:51:12.129" v="221" actId="20577"/>
          <ac:spMkLst>
            <pc:docMk/>
            <pc:sldMk cId="3682641973" sldId="316"/>
            <ac:spMk id="7" creationId="{A2119931-DCA1-1168-36A5-9220C07DA0FC}"/>
          </ac:spMkLst>
        </pc:spChg>
        <pc:spChg chg="mod">
          <ac:chgData name="Declan Shipley (2303938)" userId="S::2303938@student.uwtsd.ac.uk::3e54ce0f-f558-4901-aa3e-a142e28bff4d" providerId="AD" clId="Web-{28AC6FA7-46DF-CBF5-0A50-A1AFE0B8DA0B}" dt="2024-11-08T11:51:32.380" v="225" actId="20577"/>
          <ac:spMkLst>
            <pc:docMk/>
            <pc:sldMk cId="3682641973" sldId="316"/>
            <ac:spMk id="9" creationId="{2E15A32C-B7D2-752C-F06A-8B8D48B00ADA}"/>
          </ac:spMkLst>
        </pc:spChg>
      </pc:sldChg>
    </pc:docChg>
  </pc:docChgLst>
  <pc:docChgLst>
    <pc:chgData name="Declan Shipley (2303938)" userId="S::2303938@student.uwtsd.ac.uk::3e54ce0f-f558-4901-aa3e-a142e28bff4d" providerId="AD" clId="Web-{5B8A9BD6-D87B-5B63-FBF1-262FA16B1E08}"/>
    <pc:docChg chg="addSld delSld modSld">
      <pc:chgData name="Declan Shipley (2303938)" userId="S::2303938@student.uwtsd.ac.uk::3e54ce0f-f558-4901-aa3e-a142e28bff4d" providerId="AD" clId="Web-{5B8A9BD6-D87B-5B63-FBF1-262FA16B1E08}" dt="2024-11-08T09:54:14.629" v="333" actId="20577"/>
      <pc:docMkLst>
        <pc:docMk/>
      </pc:docMkLst>
      <pc:sldChg chg="modSp">
        <pc:chgData name="Declan Shipley (2303938)" userId="S::2303938@student.uwtsd.ac.uk::3e54ce0f-f558-4901-aa3e-a142e28bff4d" providerId="AD" clId="Web-{5B8A9BD6-D87B-5B63-FBF1-262FA16B1E08}" dt="2024-11-08T09:54:10.394" v="331" actId="20577"/>
        <pc:sldMkLst>
          <pc:docMk/>
          <pc:sldMk cId="2786103823" sldId="274"/>
        </pc:sldMkLst>
        <pc:spChg chg="mod">
          <ac:chgData name="Declan Shipley (2303938)" userId="S::2303938@student.uwtsd.ac.uk::3e54ce0f-f558-4901-aa3e-a142e28bff4d" providerId="AD" clId="Web-{5B8A9BD6-D87B-5B63-FBF1-262FA16B1E08}" dt="2024-11-08T09:54:10.394" v="331" actId="20577"/>
          <ac:spMkLst>
            <pc:docMk/>
            <pc:sldMk cId="2786103823" sldId="274"/>
            <ac:spMk id="9" creationId="{2E15A32C-B7D2-752C-F06A-8B8D48B00ADA}"/>
          </ac:spMkLst>
        </pc:spChg>
      </pc:sldChg>
      <pc:sldChg chg="modSp">
        <pc:chgData name="Declan Shipley (2303938)" userId="S::2303938@student.uwtsd.ac.uk::3e54ce0f-f558-4901-aa3e-a142e28bff4d" providerId="AD" clId="Web-{5B8A9BD6-D87B-5B63-FBF1-262FA16B1E08}" dt="2024-11-08T09:54:06.347" v="329" actId="20577"/>
        <pc:sldMkLst>
          <pc:docMk/>
          <pc:sldMk cId="710205429" sldId="286"/>
        </pc:sldMkLst>
        <pc:spChg chg="mod">
          <ac:chgData name="Declan Shipley (2303938)" userId="S::2303938@student.uwtsd.ac.uk::3e54ce0f-f558-4901-aa3e-a142e28bff4d" providerId="AD" clId="Web-{5B8A9BD6-D87B-5B63-FBF1-262FA16B1E08}" dt="2024-11-08T09:54:06.347" v="329" actId="20577"/>
          <ac:spMkLst>
            <pc:docMk/>
            <pc:sldMk cId="710205429" sldId="286"/>
            <ac:spMk id="7" creationId="{2E9048DE-909D-C4A4-A678-8D38E84DEE2B}"/>
          </ac:spMkLst>
        </pc:spChg>
      </pc:sldChg>
      <pc:sldChg chg="modSp">
        <pc:chgData name="Declan Shipley (2303938)" userId="S::2303938@student.uwtsd.ac.uk::3e54ce0f-f558-4901-aa3e-a142e28bff4d" providerId="AD" clId="Web-{5B8A9BD6-D87B-5B63-FBF1-262FA16B1E08}" dt="2024-11-08T09:54:14.629" v="333" actId="20577"/>
        <pc:sldMkLst>
          <pc:docMk/>
          <pc:sldMk cId="925044494" sldId="290"/>
        </pc:sldMkLst>
      </pc:sldChg>
      <pc:sldChg chg="modSp">
        <pc:chgData name="Declan Shipley (2303938)" userId="S::2303938@student.uwtsd.ac.uk::3e54ce0f-f558-4901-aa3e-a142e28bff4d" providerId="AD" clId="Web-{5B8A9BD6-D87B-5B63-FBF1-262FA16B1E08}" dt="2024-11-08T09:53:09.202" v="296" actId="20577"/>
        <pc:sldMkLst>
          <pc:docMk/>
          <pc:sldMk cId="264098421" sldId="295"/>
        </pc:sldMkLst>
        <pc:spChg chg="mod">
          <ac:chgData name="Declan Shipley (2303938)" userId="S::2303938@student.uwtsd.ac.uk::3e54ce0f-f558-4901-aa3e-a142e28bff4d" providerId="AD" clId="Web-{5B8A9BD6-D87B-5B63-FBF1-262FA16B1E08}" dt="2024-11-08T09:53:09.202" v="296" actId="20577"/>
          <ac:spMkLst>
            <pc:docMk/>
            <pc:sldMk cId="264098421" sldId="295"/>
            <ac:spMk id="4" creationId="{2DE5E940-56D6-13EB-A404-249F34C09F60}"/>
          </ac:spMkLst>
        </pc:spChg>
      </pc:sldChg>
      <pc:sldChg chg="modSp">
        <pc:chgData name="Declan Shipley (2303938)" userId="S::2303938@student.uwtsd.ac.uk::3e54ce0f-f558-4901-aa3e-a142e28bff4d" providerId="AD" clId="Web-{5B8A9BD6-D87B-5B63-FBF1-262FA16B1E08}" dt="2024-11-08T09:52:54.874" v="292" actId="20577"/>
        <pc:sldMkLst>
          <pc:docMk/>
          <pc:sldMk cId="1673853279" sldId="296"/>
        </pc:sldMkLst>
        <pc:spChg chg="mod">
          <ac:chgData name="Declan Shipley (2303938)" userId="S::2303938@student.uwtsd.ac.uk::3e54ce0f-f558-4901-aa3e-a142e28bff4d" providerId="AD" clId="Web-{5B8A9BD6-D87B-5B63-FBF1-262FA16B1E08}" dt="2024-11-08T09:52:54.874" v="292" actId="20577"/>
          <ac:spMkLst>
            <pc:docMk/>
            <pc:sldMk cId="1673853279" sldId="296"/>
            <ac:spMk id="9" creationId="{B8A870C9-1C8C-3A64-FBA7-2D4120E4949C}"/>
          </ac:spMkLst>
        </pc:spChg>
      </pc:sldChg>
      <pc:sldChg chg="modSp">
        <pc:chgData name="Declan Shipley (2303938)" userId="S::2303938@student.uwtsd.ac.uk::3e54ce0f-f558-4901-aa3e-a142e28bff4d" providerId="AD" clId="Web-{5B8A9BD6-D87B-5B63-FBF1-262FA16B1E08}" dt="2024-11-08T09:53:05.358" v="295" actId="20577"/>
        <pc:sldMkLst>
          <pc:docMk/>
          <pc:sldMk cId="1509869048" sldId="297"/>
        </pc:sldMkLst>
        <pc:spChg chg="mod">
          <ac:chgData name="Declan Shipley (2303938)" userId="S::2303938@student.uwtsd.ac.uk::3e54ce0f-f558-4901-aa3e-a142e28bff4d" providerId="AD" clId="Web-{5B8A9BD6-D87B-5B63-FBF1-262FA16B1E08}" dt="2024-11-08T09:53:05.358" v="295" actId="20577"/>
          <ac:spMkLst>
            <pc:docMk/>
            <pc:sldMk cId="1509869048" sldId="297"/>
            <ac:spMk id="3" creationId="{6058462C-75E6-C42A-EAD0-3D59FE4CCC96}"/>
          </ac:spMkLst>
        </pc:spChg>
      </pc:sldChg>
      <pc:sldChg chg="modSp">
        <pc:chgData name="Declan Shipley (2303938)" userId="S::2303938@student.uwtsd.ac.uk::3e54ce0f-f558-4901-aa3e-a142e28bff4d" providerId="AD" clId="Web-{5B8A9BD6-D87B-5B63-FBF1-262FA16B1E08}" dt="2024-11-08T09:53:15.469" v="299" actId="20577"/>
        <pc:sldMkLst>
          <pc:docMk/>
          <pc:sldMk cId="1911545697" sldId="299"/>
        </pc:sldMkLst>
      </pc:sldChg>
      <pc:sldChg chg="modSp">
        <pc:chgData name="Declan Shipley (2303938)" userId="S::2303938@student.uwtsd.ac.uk::3e54ce0f-f558-4901-aa3e-a142e28bff4d" providerId="AD" clId="Web-{5B8A9BD6-D87B-5B63-FBF1-262FA16B1E08}" dt="2024-11-08T09:52:58.342" v="293" actId="20577"/>
        <pc:sldMkLst>
          <pc:docMk/>
          <pc:sldMk cId="1895282877" sldId="301"/>
        </pc:sldMkLst>
        <pc:spChg chg="mod">
          <ac:chgData name="Declan Shipley (2303938)" userId="S::2303938@student.uwtsd.ac.uk::3e54ce0f-f558-4901-aa3e-a142e28bff4d" providerId="AD" clId="Web-{5B8A9BD6-D87B-5B63-FBF1-262FA16B1E08}" dt="2024-11-08T09:52:58.342" v="293" actId="20577"/>
          <ac:spMkLst>
            <pc:docMk/>
            <pc:sldMk cId="1895282877" sldId="301"/>
            <ac:spMk id="12" creationId="{87C76AAE-B12B-3B10-0867-81A08C788DAD}"/>
          </ac:spMkLst>
        </pc:spChg>
      </pc:sldChg>
      <pc:sldChg chg="modSp">
        <pc:chgData name="Declan Shipley (2303938)" userId="S::2303938@student.uwtsd.ac.uk::3e54ce0f-f558-4901-aa3e-a142e28bff4d" providerId="AD" clId="Web-{5B8A9BD6-D87B-5B63-FBF1-262FA16B1E08}" dt="2024-11-08T09:53:02.108" v="294" actId="20577"/>
        <pc:sldMkLst>
          <pc:docMk/>
          <pc:sldMk cId="2736235159" sldId="302"/>
        </pc:sldMkLst>
        <pc:spChg chg="mod">
          <ac:chgData name="Declan Shipley (2303938)" userId="S::2303938@student.uwtsd.ac.uk::3e54ce0f-f558-4901-aa3e-a142e28bff4d" providerId="AD" clId="Web-{5B8A9BD6-D87B-5B63-FBF1-262FA16B1E08}" dt="2024-11-08T09:53:02.108" v="294" actId="20577"/>
          <ac:spMkLst>
            <pc:docMk/>
            <pc:sldMk cId="2736235159" sldId="302"/>
            <ac:spMk id="13" creationId="{44CE9C63-5DDD-79D5-9C67-71C29EAD791C}"/>
          </ac:spMkLst>
        </pc:spChg>
      </pc:sldChg>
      <pc:sldChg chg="modSp">
        <pc:chgData name="Declan Shipley (2303938)" userId="S::2303938@student.uwtsd.ac.uk::3e54ce0f-f558-4901-aa3e-a142e28bff4d" providerId="AD" clId="Web-{5B8A9BD6-D87B-5B63-FBF1-262FA16B1E08}" dt="2024-11-08T09:53:19.344" v="301" actId="20577"/>
        <pc:sldMkLst>
          <pc:docMk/>
          <pc:sldMk cId="768039241" sldId="303"/>
        </pc:sldMkLst>
        <pc:spChg chg="mod">
          <ac:chgData name="Declan Shipley (2303938)" userId="S::2303938@student.uwtsd.ac.uk::3e54ce0f-f558-4901-aa3e-a142e28bff4d" providerId="AD" clId="Web-{5B8A9BD6-D87B-5B63-FBF1-262FA16B1E08}" dt="2024-11-08T09:53:19.344" v="301" actId="20577"/>
          <ac:spMkLst>
            <pc:docMk/>
            <pc:sldMk cId="768039241" sldId="303"/>
            <ac:spMk id="4" creationId="{DC5BC3D0-4026-DF60-0BD8-33A543E9CCB3}"/>
          </ac:spMkLst>
        </pc:spChg>
      </pc:sldChg>
      <pc:sldChg chg="modSp">
        <pc:chgData name="Declan Shipley (2303938)" userId="S::2303938@student.uwtsd.ac.uk::3e54ce0f-f558-4901-aa3e-a142e28bff4d" providerId="AD" clId="Web-{5B8A9BD6-D87B-5B63-FBF1-262FA16B1E08}" dt="2024-11-08T09:53:33.751" v="313" actId="20577"/>
        <pc:sldMkLst>
          <pc:docMk/>
          <pc:sldMk cId="3271037521" sldId="304"/>
        </pc:sldMkLst>
        <pc:spChg chg="mod">
          <ac:chgData name="Declan Shipley (2303938)" userId="S::2303938@student.uwtsd.ac.uk::3e54ce0f-f558-4901-aa3e-a142e28bff4d" providerId="AD" clId="Web-{5B8A9BD6-D87B-5B63-FBF1-262FA16B1E08}" dt="2024-11-08T09:53:33.751" v="313" actId="20577"/>
          <ac:spMkLst>
            <pc:docMk/>
            <pc:sldMk cId="3271037521" sldId="304"/>
            <ac:spMk id="4" creationId="{F6B610B2-436C-9AD6-67B6-F5E185D76CCC}"/>
          </ac:spMkLst>
        </pc:spChg>
      </pc:sldChg>
      <pc:sldChg chg="modSp">
        <pc:chgData name="Declan Shipley (2303938)" userId="S::2303938@student.uwtsd.ac.uk::3e54ce0f-f558-4901-aa3e-a142e28bff4d" providerId="AD" clId="Web-{5B8A9BD6-D87B-5B63-FBF1-262FA16B1E08}" dt="2024-11-08T09:53:38.095" v="315" actId="20577"/>
        <pc:sldMkLst>
          <pc:docMk/>
          <pc:sldMk cId="1665869060" sldId="305"/>
        </pc:sldMkLst>
        <pc:spChg chg="mod">
          <ac:chgData name="Declan Shipley (2303938)" userId="S::2303938@student.uwtsd.ac.uk::3e54ce0f-f558-4901-aa3e-a142e28bff4d" providerId="AD" clId="Web-{5B8A9BD6-D87B-5B63-FBF1-262FA16B1E08}" dt="2024-11-08T09:53:38.095" v="315" actId="20577"/>
          <ac:spMkLst>
            <pc:docMk/>
            <pc:sldMk cId="1665869060" sldId="305"/>
            <ac:spMk id="4" creationId="{E8A56204-5696-6E80-D0FD-C6BE513FF37D}"/>
          </ac:spMkLst>
        </pc:spChg>
      </pc:sldChg>
      <pc:sldChg chg="modSp">
        <pc:chgData name="Declan Shipley (2303938)" userId="S::2303938@student.uwtsd.ac.uk::3e54ce0f-f558-4901-aa3e-a142e28bff4d" providerId="AD" clId="Web-{5B8A9BD6-D87B-5B63-FBF1-262FA16B1E08}" dt="2024-11-08T09:53:40.830" v="317" actId="20577"/>
        <pc:sldMkLst>
          <pc:docMk/>
          <pc:sldMk cId="3209074080" sldId="306"/>
        </pc:sldMkLst>
        <pc:spChg chg="mod">
          <ac:chgData name="Declan Shipley (2303938)" userId="S::2303938@student.uwtsd.ac.uk::3e54ce0f-f558-4901-aa3e-a142e28bff4d" providerId="AD" clId="Web-{5B8A9BD6-D87B-5B63-FBF1-262FA16B1E08}" dt="2024-11-08T09:53:40.830" v="317" actId="20577"/>
          <ac:spMkLst>
            <pc:docMk/>
            <pc:sldMk cId="3209074080" sldId="306"/>
            <ac:spMk id="4" creationId="{99D570E4-E219-C667-65D6-159D80EB485E}"/>
          </ac:spMkLst>
        </pc:spChg>
      </pc:sldChg>
      <pc:sldChg chg="modSp">
        <pc:chgData name="Declan Shipley (2303938)" userId="S::2303938@student.uwtsd.ac.uk::3e54ce0f-f558-4901-aa3e-a142e28bff4d" providerId="AD" clId="Web-{5B8A9BD6-D87B-5B63-FBF1-262FA16B1E08}" dt="2024-11-08T09:53:44.955" v="319" actId="20577"/>
        <pc:sldMkLst>
          <pc:docMk/>
          <pc:sldMk cId="1475668787" sldId="307"/>
        </pc:sldMkLst>
        <pc:spChg chg="mod">
          <ac:chgData name="Declan Shipley (2303938)" userId="S::2303938@student.uwtsd.ac.uk::3e54ce0f-f558-4901-aa3e-a142e28bff4d" providerId="AD" clId="Web-{5B8A9BD6-D87B-5B63-FBF1-262FA16B1E08}" dt="2024-11-08T09:53:44.955" v="319" actId="20577"/>
          <ac:spMkLst>
            <pc:docMk/>
            <pc:sldMk cId="1475668787" sldId="307"/>
            <ac:spMk id="4" creationId="{F1908EFE-EA2B-DBA4-503E-3B7101A4BF52}"/>
          </ac:spMkLst>
        </pc:spChg>
      </pc:sldChg>
      <pc:sldChg chg="modSp">
        <pc:chgData name="Declan Shipley (2303938)" userId="S::2303938@student.uwtsd.ac.uk::3e54ce0f-f558-4901-aa3e-a142e28bff4d" providerId="AD" clId="Web-{5B8A9BD6-D87B-5B63-FBF1-262FA16B1E08}" dt="2024-11-08T09:53:49.330" v="321" actId="20577"/>
        <pc:sldMkLst>
          <pc:docMk/>
          <pc:sldMk cId="1339978800" sldId="308"/>
        </pc:sldMkLst>
      </pc:sldChg>
      <pc:sldChg chg="modSp">
        <pc:chgData name="Declan Shipley (2303938)" userId="S::2303938@student.uwtsd.ac.uk::3e54ce0f-f558-4901-aa3e-a142e28bff4d" providerId="AD" clId="Web-{5B8A9BD6-D87B-5B63-FBF1-262FA16B1E08}" dt="2024-11-08T09:53:52.596" v="324" actId="20577"/>
        <pc:sldMkLst>
          <pc:docMk/>
          <pc:sldMk cId="1939987881" sldId="309"/>
        </pc:sldMkLst>
      </pc:sldChg>
      <pc:sldChg chg="modSp">
        <pc:chgData name="Declan Shipley (2303938)" userId="S::2303938@student.uwtsd.ac.uk::3e54ce0f-f558-4901-aa3e-a142e28bff4d" providerId="AD" clId="Web-{5B8A9BD6-D87B-5B63-FBF1-262FA16B1E08}" dt="2024-11-08T09:54:00.816" v="327" actId="20577"/>
        <pc:sldMkLst>
          <pc:docMk/>
          <pc:sldMk cId="485510045" sldId="310"/>
        </pc:sldMkLst>
      </pc:sldChg>
      <pc:sldChg chg="modSp">
        <pc:chgData name="Declan Shipley (2303938)" userId="S::2303938@student.uwtsd.ac.uk::3e54ce0f-f558-4901-aa3e-a142e28bff4d" providerId="AD" clId="Web-{5B8A9BD6-D87B-5B63-FBF1-262FA16B1E08}" dt="2024-11-08T09:53:23.297" v="303" actId="20577"/>
        <pc:sldMkLst>
          <pc:docMk/>
          <pc:sldMk cId="6813286" sldId="311"/>
        </pc:sldMkLst>
        <pc:spChg chg="mod">
          <ac:chgData name="Declan Shipley (2303938)" userId="S::2303938@student.uwtsd.ac.uk::3e54ce0f-f558-4901-aa3e-a142e28bff4d" providerId="AD" clId="Web-{5B8A9BD6-D87B-5B63-FBF1-262FA16B1E08}" dt="2024-11-08T09:53:23.297" v="303" actId="20577"/>
          <ac:spMkLst>
            <pc:docMk/>
            <pc:sldMk cId="6813286" sldId="311"/>
            <ac:spMk id="4" creationId="{DC5BC3D0-4026-DF60-0BD8-33A543E9CCB3}"/>
          </ac:spMkLst>
        </pc:spChg>
      </pc:sldChg>
      <pc:sldChg chg="modSp">
        <pc:chgData name="Declan Shipley (2303938)" userId="S::2303938@student.uwtsd.ac.uk::3e54ce0f-f558-4901-aa3e-a142e28bff4d" providerId="AD" clId="Web-{5B8A9BD6-D87B-5B63-FBF1-262FA16B1E08}" dt="2024-11-08T09:53:30.235" v="311" actId="20577"/>
        <pc:sldMkLst>
          <pc:docMk/>
          <pc:sldMk cId="3247707401" sldId="312"/>
        </pc:sldMkLst>
        <pc:spChg chg="mod">
          <ac:chgData name="Declan Shipley (2303938)" userId="S::2303938@student.uwtsd.ac.uk::3e54ce0f-f558-4901-aa3e-a142e28bff4d" providerId="AD" clId="Web-{5B8A9BD6-D87B-5B63-FBF1-262FA16B1E08}" dt="2024-11-08T09:53:30.235" v="311" actId="20577"/>
          <ac:spMkLst>
            <pc:docMk/>
            <pc:sldMk cId="3247707401" sldId="312"/>
            <ac:spMk id="4" creationId="{DC5BC3D0-4026-DF60-0BD8-33A543E9CCB3}"/>
          </ac:spMkLst>
        </pc:spChg>
      </pc:sldChg>
      <pc:sldChg chg="modSp">
        <pc:chgData name="Declan Shipley (2303938)" userId="S::2303938@student.uwtsd.ac.uk::3e54ce0f-f558-4901-aa3e-a142e28bff4d" providerId="AD" clId="Web-{5B8A9BD6-D87B-5B63-FBF1-262FA16B1E08}" dt="2024-11-08T09:53:26.641" v="305" actId="20577"/>
        <pc:sldMkLst>
          <pc:docMk/>
          <pc:sldMk cId="927543438" sldId="313"/>
        </pc:sldMkLst>
        <pc:spChg chg="mod">
          <ac:chgData name="Declan Shipley (2303938)" userId="S::2303938@student.uwtsd.ac.uk::3e54ce0f-f558-4901-aa3e-a142e28bff4d" providerId="AD" clId="Web-{5B8A9BD6-D87B-5B63-FBF1-262FA16B1E08}" dt="2024-11-08T09:53:26.641" v="305" actId="20577"/>
          <ac:spMkLst>
            <pc:docMk/>
            <pc:sldMk cId="927543438" sldId="313"/>
            <ac:spMk id="4" creationId="{DC5BC3D0-4026-DF60-0BD8-33A543E9CCB3}"/>
          </ac:spMkLst>
        </pc:spChg>
      </pc:sldChg>
      <pc:sldChg chg="new del">
        <pc:chgData name="Declan Shipley (2303938)" userId="S::2303938@student.uwtsd.ac.uk::3e54ce0f-f558-4901-aa3e-a142e28bff4d" providerId="AD" clId="Web-{5B8A9BD6-D87B-5B63-FBF1-262FA16B1E08}" dt="2024-11-08T09:35:31.312" v="2"/>
        <pc:sldMkLst>
          <pc:docMk/>
          <pc:sldMk cId="1570395577" sldId="314"/>
        </pc:sldMkLst>
      </pc:sldChg>
      <pc:sldChg chg="addSp delSp modSp add replId">
        <pc:chgData name="Declan Shipley (2303938)" userId="S::2303938@student.uwtsd.ac.uk::3e54ce0f-f558-4901-aa3e-a142e28bff4d" providerId="AD" clId="Web-{5B8A9BD6-D87B-5B63-FBF1-262FA16B1E08}" dt="2024-11-08T09:52:51.264" v="291" actId="20577"/>
        <pc:sldMkLst>
          <pc:docMk/>
          <pc:sldMk cId="3259538224" sldId="315"/>
        </pc:sldMkLst>
        <pc:spChg chg="mod">
          <ac:chgData name="Declan Shipley (2303938)" userId="S::2303938@student.uwtsd.ac.uk::3e54ce0f-f558-4901-aa3e-a142e28bff4d" providerId="AD" clId="Web-{5B8A9BD6-D87B-5B63-FBF1-262FA16B1E08}" dt="2024-11-08T09:50:05.283" v="285" actId="1076"/>
          <ac:spMkLst>
            <pc:docMk/>
            <pc:sldMk cId="3259538224" sldId="315"/>
            <ac:spMk id="3" creationId="{51853F00-9566-8608-67A1-B3124DB7DA46}"/>
          </ac:spMkLst>
        </pc:spChg>
        <pc:spChg chg="mod">
          <ac:chgData name="Declan Shipley (2303938)" userId="S::2303938@student.uwtsd.ac.uk::3e54ce0f-f558-4901-aa3e-a142e28bff4d" providerId="AD" clId="Web-{5B8A9BD6-D87B-5B63-FBF1-262FA16B1E08}" dt="2024-11-08T09:35:44.517" v="11" actId="20577"/>
          <ac:spMkLst>
            <pc:docMk/>
            <pc:sldMk cId="3259538224" sldId="315"/>
            <ac:spMk id="5" creationId="{F385EB09-B19C-1737-C6AA-32EA13F243BF}"/>
          </ac:spMkLst>
        </pc:spChg>
        <pc:spChg chg="add mod">
          <ac:chgData name="Declan Shipley (2303938)" userId="S::2303938@student.uwtsd.ac.uk::3e54ce0f-f558-4901-aa3e-a142e28bff4d" providerId="AD" clId="Web-{5B8A9BD6-D87B-5B63-FBF1-262FA16B1E08}" dt="2024-11-08T09:49:27.218" v="283" actId="14100"/>
          <ac:spMkLst>
            <pc:docMk/>
            <pc:sldMk cId="3259538224" sldId="315"/>
            <ac:spMk id="7" creationId="{A09BDE7F-7B6A-F611-18F1-2B911FEE929C}"/>
          </ac:spMkLst>
        </pc:spChg>
        <pc:spChg chg="mod">
          <ac:chgData name="Declan Shipley (2303938)" userId="S::2303938@student.uwtsd.ac.uk::3e54ce0f-f558-4901-aa3e-a142e28bff4d" providerId="AD" clId="Web-{5B8A9BD6-D87B-5B63-FBF1-262FA16B1E08}" dt="2024-11-08T09:52:51.264" v="291" actId="20577"/>
          <ac:spMkLst>
            <pc:docMk/>
            <pc:sldMk cId="3259538224" sldId="315"/>
            <ac:spMk id="9" creationId="{DFF3C3DE-9EFC-7B7B-4E33-2444801BF88C}"/>
          </ac:spMkLst>
        </pc:spChg>
      </pc:sldChg>
    </pc:docChg>
  </pc:docChgLst>
  <pc:docChgLst>
    <pc:chgData name="Wayne Howell (2207408)" userId="S::2207408@student.uwtsd.ac.uk::14b2d6cc-289f-41eb-a1e8-ef6c46f2d58f" providerId="AD" clId="Web-{1DE2FCEF-2E74-41AA-8AE3-AB8E94521974}"/>
    <pc:docChg chg="modSld">
      <pc:chgData name="Wayne Howell (2207408)" userId="S::2207408@student.uwtsd.ac.uk::14b2d6cc-289f-41eb-a1e8-ef6c46f2d58f" providerId="AD" clId="Web-{1DE2FCEF-2E74-41AA-8AE3-AB8E94521974}" dt="2024-11-07T12:56:12.134" v="89" actId="20577"/>
      <pc:docMkLst>
        <pc:docMk/>
      </pc:docMkLst>
      <pc:sldChg chg="modSp">
        <pc:chgData name="Wayne Howell (2207408)" userId="S::2207408@student.uwtsd.ac.uk::14b2d6cc-289f-41eb-a1e8-ef6c46f2d58f" providerId="AD" clId="Web-{1DE2FCEF-2E74-41AA-8AE3-AB8E94521974}" dt="2024-11-07T12:56:12.134" v="89" actId="20577"/>
        <pc:sldMkLst>
          <pc:docMk/>
          <pc:sldMk cId="927543438" sldId="313"/>
        </pc:sldMkLst>
        <pc:spChg chg="mod">
          <ac:chgData name="Wayne Howell (2207408)" userId="S::2207408@student.uwtsd.ac.uk::14b2d6cc-289f-41eb-a1e8-ef6c46f2d58f" providerId="AD" clId="Web-{1DE2FCEF-2E74-41AA-8AE3-AB8E94521974}" dt="2024-11-07T12:56:12.134" v="89" actId="20577"/>
          <ac:spMkLst>
            <pc:docMk/>
            <pc:sldMk cId="927543438" sldId="313"/>
            <ac:spMk id="122" creationId="{4D65C206-5712-CF62-2D3F-5391AD4B8B81}"/>
          </ac:spMkLst>
        </pc:spChg>
      </pc:sldChg>
    </pc:docChg>
  </pc:docChgLst>
  <pc:docChgLst>
    <pc:chgData name="Jonathan Wilcox (2206641)" userId="S::2206641@student.uwtsd.ac.uk::af5df90e-8abc-40e9-a53d-31c5cf93f992" providerId="AD" clId="Web-{D8EA624D-2302-9716-D7BB-D10426C085EA}"/>
    <pc:docChg chg="modSld">
      <pc:chgData name="Jonathan Wilcox (2206641)" userId="S::2206641@student.uwtsd.ac.uk::af5df90e-8abc-40e9-a53d-31c5cf93f992" providerId="AD" clId="Web-{D8EA624D-2302-9716-D7BB-D10426C085EA}" dt="2024-11-05T10:15:29.807" v="91" actId="20577"/>
      <pc:docMkLst>
        <pc:docMk/>
      </pc:docMkLst>
      <pc:sldChg chg="modSp">
        <pc:chgData name="Jonathan Wilcox (2206641)" userId="S::2206641@student.uwtsd.ac.uk::af5df90e-8abc-40e9-a53d-31c5cf93f992" providerId="AD" clId="Web-{D8EA624D-2302-9716-D7BB-D10426C085EA}" dt="2024-11-05T10:08:06.592" v="83" actId="20577"/>
        <pc:sldMkLst>
          <pc:docMk/>
          <pc:sldMk cId="1934472484" sldId="289"/>
        </pc:sldMkLst>
        <pc:spChg chg="mod">
          <ac:chgData name="Jonathan Wilcox (2206641)" userId="S::2206641@student.uwtsd.ac.uk::af5df90e-8abc-40e9-a53d-31c5cf93f992" providerId="AD" clId="Web-{D8EA624D-2302-9716-D7BB-D10426C085EA}" dt="2024-11-05T10:08:06.592" v="83" actId="20577"/>
          <ac:spMkLst>
            <pc:docMk/>
            <pc:sldMk cId="1934472484" sldId="289"/>
            <ac:spMk id="122" creationId="{9134CB2F-2386-CF2F-D3F8-433A21203518}"/>
          </ac:spMkLst>
        </pc:spChg>
      </pc:sldChg>
      <pc:sldChg chg="modSp">
        <pc:chgData name="Jonathan Wilcox (2206641)" userId="S::2206641@student.uwtsd.ac.uk::af5df90e-8abc-40e9-a53d-31c5cf93f992" providerId="AD" clId="Web-{D8EA624D-2302-9716-D7BB-D10426C085EA}" dt="2024-11-05T10:15:29.807" v="91" actId="20577"/>
        <pc:sldMkLst>
          <pc:docMk/>
          <pc:sldMk cId="3845540174" sldId="298"/>
        </pc:sldMkLst>
        <pc:spChg chg="mod">
          <ac:chgData name="Jonathan Wilcox (2206641)" userId="S::2206641@student.uwtsd.ac.uk::af5df90e-8abc-40e9-a53d-31c5cf93f992" providerId="AD" clId="Web-{D8EA624D-2302-9716-D7BB-D10426C085EA}" dt="2024-11-05T10:05:58.776" v="50" actId="20577"/>
          <ac:spMkLst>
            <pc:docMk/>
            <pc:sldMk cId="3845540174" sldId="298"/>
            <ac:spMk id="5" creationId="{F385EB09-B19C-1737-C6AA-32EA13F243BF}"/>
          </ac:spMkLst>
        </pc:spChg>
        <pc:spChg chg="mod">
          <ac:chgData name="Jonathan Wilcox (2206641)" userId="S::2206641@student.uwtsd.ac.uk::af5df90e-8abc-40e9-a53d-31c5cf93f992" providerId="AD" clId="Web-{D8EA624D-2302-9716-D7BB-D10426C085EA}" dt="2024-11-05T10:15:29.807" v="91" actId="20577"/>
          <ac:spMkLst>
            <pc:docMk/>
            <pc:sldMk cId="3845540174" sldId="298"/>
            <ac:spMk id="122" creationId="{1AD3DD3C-AA02-ECC7-F53B-930F17F8B5BB}"/>
          </ac:spMkLst>
        </pc:spChg>
      </pc:sldChg>
    </pc:docChg>
  </pc:docChgLst>
  <pc:docChgLst>
    <pc:chgData name="Jonathan Wilcox (2206641)" userId="S::2206641@student.uwtsd.ac.uk::af5df90e-8abc-40e9-a53d-31c5cf93f992" providerId="AD" clId="Web-{8C2ED211-A9DC-48BF-B5CD-071CEEAC28BD}"/>
    <pc:docChg chg="modSld">
      <pc:chgData name="Jonathan Wilcox (2206641)" userId="S::2206641@student.uwtsd.ac.uk::af5df90e-8abc-40e9-a53d-31c5cf93f992" providerId="AD" clId="Web-{8C2ED211-A9DC-48BF-B5CD-071CEEAC28BD}" dt="2022-11-21T15:03:45.632" v="3" actId="20577"/>
      <pc:docMkLst>
        <pc:docMk/>
      </pc:docMkLst>
      <pc:sldChg chg="modSp">
        <pc:chgData name="Jonathan Wilcox (2206641)" userId="S::2206641@student.uwtsd.ac.uk::af5df90e-8abc-40e9-a53d-31c5cf93f992" providerId="AD" clId="Web-{8C2ED211-A9DC-48BF-B5CD-071CEEAC28BD}" dt="2022-11-21T15:03:45.632" v="3" actId="20577"/>
        <pc:sldMkLst>
          <pc:docMk/>
          <pc:sldMk cId="2174220983" sldId="290"/>
        </pc:sldMkLst>
      </pc:sldChg>
    </pc:docChg>
  </pc:docChgLst>
  <pc:docChgLst>
    <pc:chgData name="Declan Shipley (2303938)" userId="S::2303938@student.uwtsd.ac.uk::3e54ce0f-f558-4901-aa3e-a142e28bff4d" providerId="AD" clId="Web-{FC95868D-065F-42DF-0C4A-D9ADD334EFE9}"/>
    <pc:docChg chg="modSld sldOrd">
      <pc:chgData name="Declan Shipley (2303938)" userId="S::2303938@student.uwtsd.ac.uk::3e54ce0f-f558-4901-aa3e-a142e28bff4d" providerId="AD" clId="Web-{FC95868D-065F-42DF-0C4A-D9ADD334EFE9}" dt="2024-11-08T12:12:26.410" v="255" actId="1076"/>
      <pc:docMkLst>
        <pc:docMk/>
      </pc:docMkLst>
      <pc:sldChg chg="addSp modSp ord">
        <pc:chgData name="Declan Shipley (2303938)" userId="S::2303938@student.uwtsd.ac.uk::3e54ce0f-f558-4901-aa3e-a142e28bff4d" providerId="AD" clId="Web-{FC95868D-065F-42DF-0C4A-D9ADD334EFE9}" dt="2024-11-08T12:12:26.410" v="255" actId="1076"/>
        <pc:sldMkLst>
          <pc:docMk/>
          <pc:sldMk cId="3271037521" sldId="304"/>
        </pc:sldMkLst>
        <pc:spChg chg="mod">
          <ac:chgData name="Declan Shipley (2303938)" userId="S::2303938@student.uwtsd.ac.uk::3e54ce0f-f558-4901-aa3e-a142e28bff4d" providerId="AD" clId="Web-{FC95868D-065F-42DF-0C4A-D9ADD334EFE9}" dt="2024-11-08T12:03:57.895" v="37" actId="14100"/>
          <ac:spMkLst>
            <pc:docMk/>
            <pc:sldMk cId="3271037521" sldId="304"/>
            <ac:spMk id="3" creationId="{B003D2C5-1C3D-ECEC-C9EF-7C9A4C75D870}"/>
          </ac:spMkLst>
        </pc:spChg>
        <pc:spChg chg="mod">
          <ac:chgData name="Declan Shipley (2303938)" userId="S::2303938@student.uwtsd.ac.uk::3e54ce0f-f558-4901-aa3e-a142e28bff4d" providerId="AD" clId="Web-{FC95868D-065F-42DF-0C4A-D9ADD334EFE9}" dt="2024-11-08T12:03:54.270" v="36" actId="20577"/>
          <ac:spMkLst>
            <pc:docMk/>
            <pc:sldMk cId="3271037521" sldId="304"/>
            <ac:spMk id="5" creationId="{051D22BB-0495-DE27-B096-FA41BC8F432D}"/>
          </ac:spMkLst>
        </pc:spChg>
        <pc:spChg chg="add mod">
          <ac:chgData name="Declan Shipley (2303938)" userId="S::2303938@student.uwtsd.ac.uk::3e54ce0f-f558-4901-aa3e-a142e28bff4d" providerId="AD" clId="Web-{FC95868D-065F-42DF-0C4A-D9ADD334EFE9}" dt="2024-11-08T12:12:26.410" v="255" actId="1076"/>
          <ac:spMkLst>
            <pc:docMk/>
            <pc:sldMk cId="3271037521" sldId="304"/>
            <ac:spMk id="9" creationId="{09BFD5DE-BD49-FCB1-04CD-2A84BBB9A442}"/>
          </ac:spMkLst>
        </pc:spChg>
        <pc:spChg chg="mod">
          <ac:chgData name="Declan Shipley (2303938)" userId="S::2303938@student.uwtsd.ac.uk::3e54ce0f-f558-4901-aa3e-a142e28bff4d" providerId="AD" clId="Web-{FC95868D-065F-42DF-0C4A-D9ADD334EFE9}" dt="2024-11-08T12:12:10.582" v="249" actId="14100"/>
          <ac:spMkLst>
            <pc:docMk/>
            <pc:sldMk cId="3271037521" sldId="304"/>
            <ac:spMk id="122" creationId="{AD0A9A39-21DE-36BD-049B-2657D1E86421}"/>
          </ac:spMkLst>
        </pc:spChg>
      </pc:sldChg>
    </pc:docChg>
  </pc:docChgLst>
  <pc:docChgLst>
    <pc:chgData name="Jonathan Wilcox (2206641)" userId="S::2206641@student.uwtsd.ac.uk::af5df90e-8abc-40e9-a53d-31c5cf93f992" providerId="AD" clId="Web-{D7E89F86-DD33-471A-9351-EF30B1258FE7}"/>
    <pc:docChg chg="modSld">
      <pc:chgData name="Jonathan Wilcox (2206641)" userId="S::2206641@student.uwtsd.ac.uk::af5df90e-8abc-40e9-a53d-31c5cf93f992" providerId="AD" clId="Web-{D7E89F86-DD33-471A-9351-EF30B1258FE7}" dt="2024-11-07T16:45:07.094" v="13" actId="14100"/>
      <pc:docMkLst>
        <pc:docMk/>
      </pc:docMkLst>
      <pc:sldChg chg="modSp">
        <pc:chgData name="Jonathan Wilcox (2206641)" userId="S::2206641@student.uwtsd.ac.uk::af5df90e-8abc-40e9-a53d-31c5cf93f992" providerId="AD" clId="Web-{D7E89F86-DD33-471A-9351-EF30B1258FE7}" dt="2024-11-07T16:45:07.094" v="13" actId="14100"/>
        <pc:sldMkLst>
          <pc:docMk/>
          <pc:sldMk cId="1665869060" sldId="305"/>
        </pc:sldMkLst>
        <pc:spChg chg="mod">
          <ac:chgData name="Jonathan Wilcox (2206641)" userId="S::2206641@student.uwtsd.ac.uk::af5df90e-8abc-40e9-a53d-31c5cf93f992" providerId="AD" clId="Web-{D7E89F86-DD33-471A-9351-EF30B1258FE7}" dt="2024-11-07T16:45:02.781" v="12" actId="1076"/>
          <ac:spMkLst>
            <pc:docMk/>
            <pc:sldMk cId="1665869060" sldId="305"/>
            <ac:spMk id="8" creationId="{600A41E1-FC87-5E40-EEF8-BB8145D1ADB9}"/>
          </ac:spMkLst>
        </pc:spChg>
        <pc:spChg chg="mod">
          <ac:chgData name="Jonathan Wilcox (2206641)" userId="S::2206641@student.uwtsd.ac.uk::af5df90e-8abc-40e9-a53d-31c5cf93f992" providerId="AD" clId="Web-{D7E89F86-DD33-471A-9351-EF30B1258FE7}" dt="2024-11-07T16:45:07.094" v="13" actId="14100"/>
          <ac:spMkLst>
            <pc:docMk/>
            <pc:sldMk cId="1665869060" sldId="305"/>
            <ac:spMk id="122" creationId="{C353B683-240D-F2D3-14B2-0541B08C7824}"/>
          </ac:spMkLst>
        </pc:spChg>
        <pc:picChg chg="mod">
          <ac:chgData name="Jonathan Wilcox (2206641)" userId="S::2206641@student.uwtsd.ac.uk::af5df90e-8abc-40e9-a53d-31c5cf93f992" providerId="AD" clId="Web-{D7E89F86-DD33-471A-9351-EF30B1258FE7}" dt="2024-11-07T16:44:58.890" v="11" actId="14100"/>
          <ac:picMkLst>
            <pc:docMk/>
            <pc:sldMk cId="1665869060" sldId="305"/>
            <ac:picMk id="7" creationId="{0B1ED7EF-D106-3100-C41E-64741B41CE00}"/>
          </ac:picMkLst>
        </pc:picChg>
      </pc:sldChg>
      <pc:sldChg chg="modSp">
        <pc:chgData name="Jonathan Wilcox (2206641)" userId="S::2206641@student.uwtsd.ac.uk::af5df90e-8abc-40e9-a53d-31c5cf93f992" providerId="AD" clId="Web-{D7E89F86-DD33-471A-9351-EF30B1258FE7}" dt="2024-11-07T16:44:53.827" v="10" actId="1076"/>
        <pc:sldMkLst>
          <pc:docMk/>
          <pc:sldMk cId="3209074080" sldId="306"/>
        </pc:sldMkLst>
        <pc:spChg chg="mod">
          <ac:chgData name="Jonathan Wilcox (2206641)" userId="S::2206641@student.uwtsd.ac.uk::af5df90e-8abc-40e9-a53d-31c5cf93f992" providerId="AD" clId="Web-{D7E89F86-DD33-471A-9351-EF30B1258FE7}" dt="2024-11-07T16:44:52.046" v="9" actId="20577"/>
          <ac:spMkLst>
            <pc:docMk/>
            <pc:sldMk cId="3209074080" sldId="306"/>
            <ac:spMk id="122" creationId="{C84A34FD-8C90-AEB9-9E81-2F6185764F52}"/>
          </ac:spMkLst>
        </pc:spChg>
        <pc:picChg chg="mod">
          <ac:chgData name="Jonathan Wilcox (2206641)" userId="S::2206641@student.uwtsd.ac.uk::af5df90e-8abc-40e9-a53d-31c5cf93f992" providerId="AD" clId="Web-{D7E89F86-DD33-471A-9351-EF30B1258FE7}" dt="2024-11-07T16:44:53.827" v="10" actId="1076"/>
          <ac:picMkLst>
            <pc:docMk/>
            <pc:sldMk cId="3209074080" sldId="306"/>
            <ac:picMk id="7" creationId="{F5FA41A1-4FC2-16AF-09C5-A1E7AF3C8BCF}"/>
          </ac:picMkLst>
        </pc:picChg>
      </pc:sldChg>
    </pc:docChg>
  </pc:docChgLst>
  <pc:docChgLst>
    <pc:chgData name="Declan Shipley (2303938)" userId="S::2303938@student.uwtsd.ac.uk::3e54ce0f-f558-4901-aa3e-a142e28bff4d" providerId="AD" clId="Web-{BE72F0CC-1004-EC17-516B-C284F510DF47}"/>
    <pc:docChg chg="modSld">
      <pc:chgData name="Declan Shipley (2303938)" userId="S::2303938@student.uwtsd.ac.uk::3e54ce0f-f558-4901-aa3e-a142e28bff4d" providerId="AD" clId="Web-{BE72F0CC-1004-EC17-516B-C284F510DF47}" dt="2024-11-08T12:17:06.253" v="9" actId="20577"/>
      <pc:docMkLst>
        <pc:docMk/>
      </pc:docMkLst>
      <pc:sldChg chg="modSp">
        <pc:chgData name="Declan Shipley (2303938)" userId="S::2303938@student.uwtsd.ac.uk::3e54ce0f-f558-4901-aa3e-a142e28bff4d" providerId="AD" clId="Web-{BE72F0CC-1004-EC17-516B-C284F510DF47}" dt="2024-11-08T12:17:06.253" v="9" actId="20577"/>
        <pc:sldMkLst>
          <pc:docMk/>
          <pc:sldMk cId="3271037521" sldId="304"/>
        </pc:sldMkLst>
        <pc:spChg chg="mod">
          <ac:chgData name="Declan Shipley (2303938)" userId="S::2303938@student.uwtsd.ac.uk::3e54ce0f-f558-4901-aa3e-a142e28bff4d" providerId="AD" clId="Web-{BE72F0CC-1004-EC17-516B-C284F510DF47}" dt="2024-11-08T12:17:06.253" v="9" actId="20577"/>
          <ac:spMkLst>
            <pc:docMk/>
            <pc:sldMk cId="3271037521" sldId="304"/>
            <ac:spMk id="122" creationId="{AD0A9A39-21DE-36BD-049B-2657D1E86421}"/>
          </ac:spMkLst>
        </pc:spChg>
      </pc:sldChg>
    </pc:docChg>
  </pc:docChgLst>
  <pc:docChgLst>
    <pc:chgData name="Wayne Howell (2207408)" userId="S::2207408@student.uwtsd.ac.uk::14b2d6cc-289f-41eb-a1e8-ef6c46f2d58f" providerId="AD" clId="Web-{F87E3CB1-DE11-485C-9563-C16D9E7C300A}"/>
    <pc:docChg chg="delSld">
      <pc:chgData name="Wayne Howell (2207408)" userId="S::2207408@student.uwtsd.ac.uk::14b2d6cc-289f-41eb-a1e8-ef6c46f2d58f" providerId="AD" clId="Web-{F87E3CB1-DE11-485C-9563-C16D9E7C300A}" dt="2024-11-08T11:13:32.589" v="0"/>
      <pc:docMkLst>
        <pc:docMk/>
      </pc:docMkLst>
      <pc:sldChg chg="del">
        <pc:chgData name="Wayne Howell (2207408)" userId="S::2207408@student.uwtsd.ac.uk::14b2d6cc-289f-41eb-a1e8-ef6c46f2d58f" providerId="AD" clId="Web-{F87E3CB1-DE11-485C-9563-C16D9E7C300A}" dt="2024-11-08T11:13:32.589" v="0"/>
        <pc:sldMkLst>
          <pc:docMk/>
          <pc:sldMk cId="485510045" sldId="310"/>
        </pc:sldMkLst>
      </pc:sldChg>
    </pc:docChg>
  </pc:docChgLst>
  <pc:docChgLst>
    <pc:chgData name="Wayne Howell (2207408)" userId="S::2207408@student.uwtsd.ac.uk::14b2d6cc-289f-41eb-a1e8-ef6c46f2d58f" providerId="AD" clId="Web-{49EDA61E-8C94-43E9-806A-B384E5E46F12}"/>
    <pc:docChg chg="addSld delSld">
      <pc:chgData name="Wayne Howell (2207408)" userId="S::2207408@student.uwtsd.ac.uk::14b2d6cc-289f-41eb-a1e8-ef6c46f2d58f" providerId="AD" clId="Web-{49EDA61E-8C94-43E9-806A-B384E5E46F12}" dt="2024-11-08T11:24:14.699" v="3"/>
      <pc:docMkLst>
        <pc:docMk/>
      </pc:docMkLst>
      <pc:sldChg chg="add del">
        <pc:chgData name="Wayne Howell (2207408)" userId="S::2207408@student.uwtsd.ac.uk::14b2d6cc-289f-41eb-a1e8-ef6c46f2d58f" providerId="AD" clId="Web-{49EDA61E-8C94-43E9-806A-B384E5E46F12}" dt="2024-11-08T11:24:14.699" v="3"/>
        <pc:sldMkLst>
          <pc:docMk/>
          <pc:sldMk cId="177023498" sldId="291"/>
        </pc:sldMkLst>
      </pc:sldChg>
      <pc:sldChg chg="del">
        <pc:chgData name="Wayne Howell (2207408)" userId="S::2207408@student.uwtsd.ac.uk::14b2d6cc-289f-41eb-a1e8-ef6c46f2d58f" providerId="AD" clId="Web-{49EDA61E-8C94-43E9-806A-B384E5E46F12}" dt="2024-11-08T11:18:01.319" v="0"/>
        <pc:sldMkLst>
          <pc:docMk/>
          <pc:sldMk cId="1911545697" sldId="2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6EE323-586A-4722-808D-22ED5AA227EE}"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3CFE6-0CB7-4F88-B5BC-313B0BB3768E}" type="slidenum">
              <a:rPr lang="en-GB" smtClean="0"/>
              <a:t>‹#›</a:t>
            </a:fld>
            <a:endParaRPr lang="en-GB"/>
          </a:p>
        </p:txBody>
      </p:sp>
    </p:spTree>
    <p:extLst>
      <p:ext uri="{BB962C8B-B14F-4D97-AF65-F5344CB8AC3E}">
        <p14:creationId xmlns:p14="http://schemas.microsoft.com/office/powerpoint/2010/main" val="1695501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0EED2-41D6-02AA-3269-D5873DDC78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CB8B3-9FCA-82FB-8C09-31CD485C2F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09F476-D682-FB09-703D-A742D6560E10}"/>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2915EA96-1B20-88DB-D62D-56DAB476CD45}"/>
              </a:ext>
            </a:extLst>
          </p:cNvPr>
          <p:cNvSpPr>
            <a:spLocks noGrp="1"/>
          </p:cNvSpPr>
          <p:nvPr>
            <p:ph type="sldNum" sz="quarter" idx="5"/>
          </p:nvPr>
        </p:nvSpPr>
        <p:spPr/>
        <p:txBody>
          <a:bodyPr/>
          <a:lstStyle/>
          <a:p>
            <a:fld id="{C593CFE6-0CB7-4F88-B5BC-313B0BB3768E}" type="slidenum">
              <a:rPr lang="en-GB" smtClean="0"/>
              <a:t>2</a:t>
            </a:fld>
            <a:endParaRPr lang="en-GB"/>
          </a:p>
        </p:txBody>
      </p:sp>
    </p:spTree>
    <p:extLst>
      <p:ext uri="{BB962C8B-B14F-4D97-AF65-F5344CB8AC3E}">
        <p14:creationId xmlns:p14="http://schemas.microsoft.com/office/powerpoint/2010/main" val="2243425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2B1BF-1228-D111-B057-1B1116C101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B7250-3453-651F-3AA9-C9C86CE27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C8B004-0B77-7214-CA26-99AEF253609A}"/>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405B1BFA-B33F-A51C-B453-EE3F996B1ADC}"/>
              </a:ext>
            </a:extLst>
          </p:cNvPr>
          <p:cNvSpPr>
            <a:spLocks noGrp="1"/>
          </p:cNvSpPr>
          <p:nvPr>
            <p:ph type="sldNum" sz="quarter" idx="5"/>
          </p:nvPr>
        </p:nvSpPr>
        <p:spPr/>
        <p:txBody>
          <a:bodyPr/>
          <a:lstStyle/>
          <a:p>
            <a:fld id="{C593CFE6-0CB7-4F88-B5BC-313B0BB3768E}" type="slidenum">
              <a:rPr lang="en-GB" smtClean="0"/>
              <a:t>3</a:t>
            </a:fld>
            <a:endParaRPr lang="en-GB"/>
          </a:p>
        </p:txBody>
      </p:sp>
    </p:spTree>
    <p:extLst>
      <p:ext uri="{BB962C8B-B14F-4D97-AF65-F5344CB8AC3E}">
        <p14:creationId xmlns:p14="http://schemas.microsoft.com/office/powerpoint/2010/main" val="2716982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0EED2-41D6-02AA-3269-D5873DDC78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CB8B3-9FCA-82FB-8C09-31CD485C2F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09F476-D682-FB09-703D-A742D6560E10}"/>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2915EA96-1B20-88DB-D62D-56DAB476CD45}"/>
              </a:ext>
            </a:extLst>
          </p:cNvPr>
          <p:cNvSpPr>
            <a:spLocks noGrp="1"/>
          </p:cNvSpPr>
          <p:nvPr>
            <p:ph type="sldNum" sz="quarter" idx="5"/>
          </p:nvPr>
        </p:nvSpPr>
        <p:spPr/>
        <p:txBody>
          <a:bodyPr/>
          <a:lstStyle/>
          <a:p>
            <a:fld id="{C593CFE6-0CB7-4F88-B5BC-313B0BB3768E}" type="slidenum">
              <a:rPr lang="en-GB" smtClean="0"/>
              <a:t>4</a:t>
            </a:fld>
            <a:endParaRPr lang="en-GB"/>
          </a:p>
        </p:txBody>
      </p:sp>
    </p:spTree>
    <p:extLst>
      <p:ext uri="{BB962C8B-B14F-4D97-AF65-F5344CB8AC3E}">
        <p14:creationId xmlns:p14="http://schemas.microsoft.com/office/powerpoint/2010/main" val="224923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E2B1BF-1228-D111-B057-1B1116C101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B7250-3453-651F-3AA9-C9C86CE27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C8B004-0B77-7214-CA26-99AEF253609A}"/>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405B1BFA-B33F-A51C-B453-EE3F996B1ADC}"/>
              </a:ext>
            </a:extLst>
          </p:cNvPr>
          <p:cNvSpPr>
            <a:spLocks noGrp="1"/>
          </p:cNvSpPr>
          <p:nvPr>
            <p:ph type="sldNum" sz="quarter" idx="5"/>
          </p:nvPr>
        </p:nvSpPr>
        <p:spPr/>
        <p:txBody>
          <a:bodyPr/>
          <a:lstStyle/>
          <a:p>
            <a:fld id="{C593CFE6-0CB7-4F88-B5BC-313B0BB3768E}" type="slidenum">
              <a:rPr lang="en-GB" smtClean="0"/>
              <a:t>5</a:t>
            </a:fld>
            <a:endParaRPr lang="en-GB"/>
          </a:p>
        </p:txBody>
      </p:sp>
    </p:spTree>
    <p:extLst>
      <p:ext uri="{BB962C8B-B14F-4D97-AF65-F5344CB8AC3E}">
        <p14:creationId xmlns:p14="http://schemas.microsoft.com/office/powerpoint/2010/main" val="756253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F80E0-3570-EA46-29BF-AFEE65AB1D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61B46C-5310-6F6A-1DD6-9AA20E5B45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E8AD4B-8224-68D9-2A6A-66F309C89CBB}"/>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F4EF067B-FA52-0985-51AB-C1CD5ACA3B81}"/>
              </a:ext>
            </a:extLst>
          </p:cNvPr>
          <p:cNvSpPr>
            <a:spLocks noGrp="1"/>
          </p:cNvSpPr>
          <p:nvPr>
            <p:ph type="sldNum" sz="quarter" idx="5"/>
          </p:nvPr>
        </p:nvSpPr>
        <p:spPr/>
        <p:txBody>
          <a:bodyPr/>
          <a:lstStyle/>
          <a:p>
            <a:fld id="{C593CFE6-0CB7-4F88-B5BC-313B0BB3768E}" type="slidenum">
              <a:rPr lang="en-GB" smtClean="0"/>
              <a:t>6</a:t>
            </a:fld>
            <a:endParaRPr lang="en-GB"/>
          </a:p>
        </p:txBody>
      </p:sp>
    </p:spTree>
    <p:extLst>
      <p:ext uri="{BB962C8B-B14F-4D97-AF65-F5344CB8AC3E}">
        <p14:creationId xmlns:p14="http://schemas.microsoft.com/office/powerpoint/2010/main" val="338258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watching</a:t>
            </a:r>
          </a:p>
        </p:txBody>
      </p:sp>
      <p:sp>
        <p:nvSpPr>
          <p:cNvPr id="4" name="Slide Number Placeholder 3"/>
          <p:cNvSpPr>
            <a:spLocks noGrp="1"/>
          </p:cNvSpPr>
          <p:nvPr>
            <p:ph type="sldNum" sz="quarter" idx="5"/>
          </p:nvPr>
        </p:nvSpPr>
        <p:spPr/>
        <p:txBody>
          <a:bodyPr/>
          <a:lstStyle/>
          <a:p>
            <a:fld id="{C593CFE6-0CB7-4F88-B5BC-313B0BB3768E}" type="slidenum">
              <a:rPr lang="en-GB" smtClean="0"/>
              <a:t>7</a:t>
            </a:fld>
            <a:endParaRPr lang="en-GB"/>
          </a:p>
        </p:txBody>
      </p:sp>
    </p:spTree>
    <p:extLst>
      <p:ext uri="{BB962C8B-B14F-4D97-AF65-F5344CB8AC3E}">
        <p14:creationId xmlns:p14="http://schemas.microsoft.com/office/powerpoint/2010/main" val="952277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504CC-034D-2EE0-EED7-5AF372D3D5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1961F3-2429-0B96-EB5F-8287A884A3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11865B-E9F6-94B8-7343-B6D976E5B38F}"/>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0D26C261-5403-B2E9-9608-52CFF0E78347}"/>
              </a:ext>
            </a:extLst>
          </p:cNvPr>
          <p:cNvSpPr>
            <a:spLocks noGrp="1"/>
          </p:cNvSpPr>
          <p:nvPr>
            <p:ph type="sldNum" sz="quarter" idx="5"/>
          </p:nvPr>
        </p:nvSpPr>
        <p:spPr/>
        <p:txBody>
          <a:bodyPr/>
          <a:lstStyle/>
          <a:p>
            <a:fld id="{C593CFE6-0CB7-4F88-B5BC-313B0BB3768E}" type="slidenum">
              <a:rPr lang="en-GB" smtClean="0"/>
              <a:t>8</a:t>
            </a:fld>
            <a:endParaRPr lang="en-GB"/>
          </a:p>
        </p:txBody>
      </p:sp>
    </p:spTree>
    <p:extLst>
      <p:ext uri="{BB962C8B-B14F-4D97-AF65-F5344CB8AC3E}">
        <p14:creationId xmlns:p14="http://schemas.microsoft.com/office/powerpoint/2010/main" val="488086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8A8C8-ECE9-A662-9D15-C2E226D70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890213-38F0-FF32-1C0B-0DA2FB4FF4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44C364-C469-ADA0-93FF-86FEB5D3BA60}"/>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1BA599DA-72C0-05FA-331C-84B16877ECBD}"/>
              </a:ext>
            </a:extLst>
          </p:cNvPr>
          <p:cNvSpPr>
            <a:spLocks noGrp="1"/>
          </p:cNvSpPr>
          <p:nvPr>
            <p:ph type="sldNum" sz="quarter" idx="5"/>
          </p:nvPr>
        </p:nvSpPr>
        <p:spPr/>
        <p:txBody>
          <a:bodyPr/>
          <a:lstStyle/>
          <a:p>
            <a:fld id="{C593CFE6-0CB7-4F88-B5BC-313B0BB3768E}" type="slidenum">
              <a:rPr lang="en-GB" smtClean="0"/>
              <a:t>9</a:t>
            </a:fld>
            <a:endParaRPr lang="en-GB"/>
          </a:p>
        </p:txBody>
      </p:sp>
    </p:spTree>
    <p:extLst>
      <p:ext uri="{BB962C8B-B14F-4D97-AF65-F5344CB8AC3E}">
        <p14:creationId xmlns:p14="http://schemas.microsoft.com/office/powerpoint/2010/main" val="3076302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4CB33-BBC4-29BC-DCC7-014D88B4A5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F36838-EBC7-2805-3E4C-6CF37488B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C3404-34F3-1BDA-F164-131939A03A7C}"/>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4D471E81-1197-5A1C-8551-E27824E575F0}"/>
              </a:ext>
            </a:extLst>
          </p:cNvPr>
          <p:cNvSpPr>
            <a:spLocks noGrp="1"/>
          </p:cNvSpPr>
          <p:nvPr>
            <p:ph type="sldNum" sz="quarter" idx="5"/>
          </p:nvPr>
        </p:nvSpPr>
        <p:spPr/>
        <p:txBody>
          <a:bodyPr/>
          <a:lstStyle/>
          <a:p>
            <a:fld id="{C593CFE6-0CB7-4F88-B5BC-313B0BB3768E}" type="slidenum">
              <a:rPr lang="en-GB" smtClean="0"/>
              <a:t>10</a:t>
            </a:fld>
            <a:endParaRPr lang="en-GB"/>
          </a:p>
        </p:txBody>
      </p:sp>
    </p:spTree>
    <p:extLst>
      <p:ext uri="{BB962C8B-B14F-4D97-AF65-F5344CB8AC3E}">
        <p14:creationId xmlns:p14="http://schemas.microsoft.com/office/powerpoint/2010/main" val="310802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4E56F-5568-E83A-0E06-D808C2B613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B2FAAA-2677-EA3C-95F5-4B7E77CC15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0F0D5D-021B-7D49-8A79-B73931982096}"/>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E4C46D48-B940-E3B1-D5F0-21BB09CC45D0}"/>
              </a:ext>
            </a:extLst>
          </p:cNvPr>
          <p:cNvSpPr>
            <a:spLocks noGrp="1"/>
          </p:cNvSpPr>
          <p:nvPr>
            <p:ph type="sldNum" sz="quarter" idx="5"/>
          </p:nvPr>
        </p:nvSpPr>
        <p:spPr/>
        <p:txBody>
          <a:bodyPr/>
          <a:lstStyle/>
          <a:p>
            <a:fld id="{C593CFE6-0CB7-4F88-B5BC-313B0BB3768E}" type="slidenum">
              <a:rPr lang="en-GB" smtClean="0"/>
              <a:t>11</a:t>
            </a:fld>
            <a:endParaRPr lang="en-GB"/>
          </a:p>
        </p:txBody>
      </p:sp>
    </p:spTree>
    <p:extLst>
      <p:ext uri="{BB962C8B-B14F-4D97-AF65-F5344CB8AC3E}">
        <p14:creationId xmlns:p14="http://schemas.microsoft.com/office/powerpoint/2010/main" val="1618260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C6429-736D-74EE-0FEE-FCF1C9F97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2B907D-F872-C287-B7EF-A76760A123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B23F4-35BD-479D-A14F-F4FE8903D919}"/>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6884432A-5DA6-AC73-C1AB-428A59227D8F}"/>
              </a:ext>
            </a:extLst>
          </p:cNvPr>
          <p:cNvSpPr>
            <a:spLocks noGrp="1"/>
          </p:cNvSpPr>
          <p:nvPr>
            <p:ph type="sldNum" sz="quarter" idx="5"/>
          </p:nvPr>
        </p:nvSpPr>
        <p:spPr/>
        <p:txBody>
          <a:bodyPr/>
          <a:lstStyle/>
          <a:p>
            <a:fld id="{C593CFE6-0CB7-4F88-B5BC-313B0BB3768E}" type="slidenum">
              <a:rPr lang="en-GB" smtClean="0"/>
              <a:t>12</a:t>
            </a:fld>
            <a:endParaRPr lang="en-GB"/>
          </a:p>
        </p:txBody>
      </p:sp>
    </p:spTree>
    <p:extLst>
      <p:ext uri="{BB962C8B-B14F-4D97-AF65-F5344CB8AC3E}">
        <p14:creationId xmlns:p14="http://schemas.microsoft.com/office/powerpoint/2010/main" val="3808998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C6429-736D-74EE-0FEE-FCF1C9F97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2B907D-F872-C287-B7EF-A76760A123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B23F4-35BD-479D-A14F-F4FE8903D919}"/>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6884432A-5DA6-AC73-C1AB-428A59227D8F}"/>
              </a:ext>
            </a:extLst>
          </p:cNvPr>
          <p:cNvSpPr>
            <a:spLocks noGrp="1"/>
          </p:cNvSpPr>
          <p:nvPr>
            <p:ph type="sldNum" sz="quarter" idx="5"/>
          </p:nvPr>
        </p:nvSpPr>
        <p:spPr/>
        <p:txBody>
          <a:bodyPr/>
          <a:lstStyle/>
          <a:p>
            <a:fld id="{C593CFE6-0CB7-4F88-B5BC-313B0BB3768E}" type="slidenum">
              <a:rPr lang="en-GB" smtClean="0"/>
              <a:t>13</a:t>
            </a:fld>
            <a:endParaRPr lang="en-GB"/>
          </a:p>
        </p:txBody>
      </p:sp>
    </p:spTree>
    <p:extLst>
      <p:ext uri="{BB962C8B-B14F-4D97-AF65-F5344CB8AC3E}">
        <p14:creationId xmlns:p14="http://schemas.microsoft.com/office/powerpoint/2010/main" val="1135117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C6429-736D-74EE-0FEE-FCF1C9F97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2B907D-F872-C287-B7EF-A76760A123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B23F4-35BD-479D-A14F-F4FE8903D919}"/>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6884432A-5DA6-AC73-C1AB-428A59227D8F}"/>
              </a:ext>
            </a:extLst>
          </p:cNvPr>
          <p:cNvSpPr>
            <a:spLocks noGrp="1"/>
          </p:cNvSpPr>
          <p:nvPr>
            <p:ph type="sldNum" sz="quarter" idx="5"/>
          </p:nvPr>
        </p:nvSpPr>
        <p:spPr/>
        <p:txBody>
          <a:bodyPr/>
          <a:lstStyle/>
          <a:p>
            <a:fld id="{C593CFE6-0CB7-4F88-B5BC-313B0BB3768E}" type="slidenum">
              <a:rPr lang="en-GB" smtClean="0"/>
              <a:t>14</a:t>
            </a:fld>
            <a:endParaRPr lang="en-GB"/>
          </a:p>
        </p:txBody>
      </p:sp>
    </p:spTree>
    <p:extLst>
      <p:ext uri="{BB962C8B-B14F-4D97-AF65-F5344CB8AC3E}">
        <p14:creationId xmlns:p14="http://schemas.microsoft.com/office/powerpoint/2010/main" val="6712665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C6429-736D-74EE-0FEE-FCF1C9F97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2B907D-F872-C287-B7EF-A76760A123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BB23F4-35BD-479D-A14F-F4FE8903D919}"/>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6884432A-5DA6-AC73-C1AB-428A59227D8F}"/>
              </a:ext>
            </a:extLst>
          </p:cNvPr>
          <p:cNvSpPr>
            <a:spLocks noGrp="1"/>
          </p:cNvSpPr>
          <p:nvPr>
            <p:ph type="sldNum" sz="quarter" idx="5"/>
          </p:nvPr>
        </p:nvSpPr>
        <p:spPr/>
        <p:txBody>
          <a:bodyPr/>
          <a:lstStyle/>
          <a:p>
            <a:fld id="{C593CFE6-0CB7-4F88-B5BC-313B0BB3768E}" type="slidenum">
              <a:rPr lang="en-GB" smtClean="0"/>
              <a:t>15</a:t>
            </a:fld>
            <a:endParaRPr lang="en-GB"/>
          </a:p>
        </p:txBody>
      </p:sp>
    </p:spTree>
    <p:extLst>
      <p:ext uri="{BB962C8B-B14F-4D97-AF65-F5344CB8AC3E}">
        <p14:creationId xmlns:p14="http://schemas.microsoft.com/office/powerpoint/2010/main" val="3521831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B3D35-E3AA-C485-9BB7-E3EAC25DFD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C88684-FD11-2494-2BDE-C488777FC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BF301E-A6AA-99F6-A574-E45F7DE3ECA5}"/>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F72BA9E5-1F3A-AEA3-F2D1-E299FC80CE39}"/>
              </a:ext>
            </a:extLst>
          </p:cNvPr>
          <p:cNvSpPr>
            <a:spLocks noGrp="1"/>
          </p:cNvSpPr>
          <p:nvPr>
            <p:ph type="sldNum" sz="quarter" idx="5"/>
          </p:nvPr>
        </p:nvSpPr>
        <p:spPr/>
        <p:txBody>
          <a:bodyPr/>
          <a:lstStyle/>
          <a:p>
            <a:fld id="{C593CFE6-0CB7-4F88-B5BC-313B0BB3768E}" type="slidenum">
              <a:rPr lang="en-GB" smtClean="0"/>
              <a:t>16</a:t>
            </a:fld>
            <a:endParaRPr lang="en-GB"/>
          </a:p>
        </p:txBody>
      </p:sp>
    </p:spTree>
    <p:extLst>
      <p:ext uri="{BB962C8B-B14F-4D97-AF65-F5344CB8AC3E}">
        <p14:creationId xmlns:p14="http://schemas.microsoft.com/office/powerpoint/2010/main" val="10355183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F8C8F-E77F-D68D-14DA-25794CE38F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CEC4C-3F3D-6D52-84A7-72509565B8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FE8E2B-032F-6916-1958-EF5650BCEAF0}"/>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48944444-65A6-3E2C-64CC-45683E1A1279}"/>
              </a:ext>
            </a:extLst>
          </p:cNvPr>
          <p:cNvSpPr>
            <a:spLocks noGrp="1"/>
          </p:cNvSpPr>
          <p:nvPr>
            <p:ph type="sldNum" sz="quarter" idx="5"/>
          </p:nvPr>
        </p:nvSpPr>
        <p:spPr/>
        <p:txBody>
          <a:bodyPr/>
          <a:lstStyle/>
          <a:p>
            <a:fld id="{C593CFE6-0CB7-4F88-B5BC-313B0BB3768E}" type="slidenum">
              <a:rPr lang="en-GB" smtClean="0"/>
              <a:t>17</a:t>
            </a:fld>
            <a:endParaRPr lang="en-GB"/>
          </a:p>
        </p:txBody>
      </p:sp>
    </p:spTree>
    <p:extLst>
      <p:ext uri="{BB962C8B-B14F-4D97-AF65-F5344CB8AC3E}">
        <p14:creationId xmlns:p14="http://schemas.microsoft.com/office/powerpoint/2010/main" val="2146295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FD65A-FB06-68A5-1AEB-983DD773F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6A8062-C34A-6425-6F08-DA2E141450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8F351B-1BA0-B057-E2EB-A3252AE21574}"/>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1994AAC2-1EB0-47CB-E01B-88740FDF59FE}"/>
              </a:ext>
            </a:extLst>
          </p:cNvPr>
          <p:cNvSpPr>
            <a:spLocks noGrp="1"/>
          </p:cNvSpPr>
          <p:nvPr>
            <p:ph type="sldNum" sz="quarter" idx="5"/>
          </p:nvPr>
        </p:nvSpPr>
        <p:spPr/>
        <p:txBody>
          <a:bodyPr/>
          <a:lstStyle/>
          <a:p>
            <a:fld id="{C593CFE6-0CB7-4F88-B5BC-313B0BB3768E}" type="slidenum">
              <a:rPr lang="en-GB" smtClean="0"/>
              <a:t>18</a:t>
            </a:fld>
            <a:endParaRPr lang="en-GB"/>
          </a:p>
        </p:txBody>
      </p:sp>
    </p:spTree>
    <p:extLst>
      <p:ext uri="{BB962C8B-B14F-4D97-AF65-F5344CB8AC3E}">
        <p14:creationId xmlns:p14="http://schemas.microsoft.com/office/powerpoint/2010/main" val="3394724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729549-1CDD-9A00-4078-A3D72C291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8925B5-E247-9279-2736-1296076394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678BF4-16DA-706E-71C1-70BE839BAE40}"/>
              </a:ext>
            </a:extLst>
          </p:cNvPr>
          <p:cNvSpPr>
            <a:spLocks noGrp="1"/>
          </p:cNvSpPr>
          <p:nvPr>
            <p:ph type="body" idx="1"/>
          </p:nvPr>
        </p:nvSpPr>
        <p:spPr/>
        <p:txBody>
          <a:bodyPr/>
          <a:lstStyle/>
          <a:p>
            <a:r>
              <a:rPr lang="en-GB"/>
              <a:t>This presentation will cover 3 topics</a:t>
            </a:r>
          </a:p>
          <a:p>
            <a:endParaRPr lang="en-GB"/>
          </a:p>
        </p:txBody>
      </p:sp>
      <p:sp>
        <p:nvSpPr>
          <p:cNvPr id="4" name="Slide Number Placeholder 3">
            <a:extLst>
              <a:ext uri="{FF2B5EF4-FFF2-40B4-BE49-F238E27FC236}">
                <a16:creationId xmlns:a16="http://schemas.microsoft.com/office/drawing/2014/main" id="{0B78727E-650B-2BCB-30E2-575DD04476E9}"/>
              </a:ext>
            </a:extLst>
          </p:cNvPr>
          <p:cNvSpPr>
            <a:spLocks noGrp="1"/>
          </p:cNvSpPr>
          <p:nvPr>
            <p:ph type="sldNum" sz="quarter" idx="5"/>
          </p:nvPr>
        </p:nvSpPr>
        <p:spPr/>
        <p:txBody>
          <a:bodyPr/>
          <a:lstStyle/>
          <a:p>
            <a:fld id="{C593CFE6-0CB7-4F88-B5BC-313B0BB3768E}" type="slidenum">
              <a:rPr lang="en-GB" smtClean="0"/>
              <a:t>19</a:t>
            </a:fld>
            <a:endParaRPr lang="en-GB"/>
          </a:p>
        </p:txBody>
      </p:sp>
    </p:spTree>
    <p:extLst>
      <p:ext uri="{BB962C8B-B14F-4D97-AF65-F5344CB8AC3E}">
        <p14:creationId xmlns:p14="http://schemas.microsoft.com/office/powerpoint/2010/main" val="5203628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watching</a:t>
            </a:r>
          </a:p>
        </p:txBody>
      </p:sp>
      <p:sp>
        <p:nvSpPr>
          <p:cNvPr id="4" name="Slide Number Placeholder 3"/>
          <p:cNvSpPr>
            <a:spLocks noGrp="1"/>
          </p:cNvSpPr>
          <p:nvPr>
            <p:ph type="sldNum" sz="quarter" idx="5"/>
          </p:nvPr>
        </p:nvSpPr>
        <p:spPr/>
        <p:txBody>
          <a:bodyPr/>
          <a:lstStyle/>
          <a:p>
            <a:fld id="{C593CFE6-0CB7-4F88-B5BC-313B0BB3768E}" type="slidenum">
              <a:rPr lang="en-GB" smtClean="0"/>
              <a:t>21</a:t>
            </a:fld>
            <a:endParaRPr lang="en-GB"/>
          </a:p>
        </p:txBody>
      </p:sp>
    </p:spTree>
    <p:extLst>
      <p:ext uri="{BB962C8B-B14F-4D97-AF65-F5344CB8AC3E}">
        <p14:creationId xmlns:p14="http://schemas.microsoft.com/office/powerpoint/2010/main" val="3700947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D549A-6F57-EC97-29B5-A65CC163A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78D36C-BC61-60D7-0A5B-D8A6DD1BE8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4CC264-1616-24D6-9715-52ED6F4EDE72}"/>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A78AF4C8-AE0D-2581-8D38-D2BCE6A647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C7408-7208-695E-045E-61FC5AABF7F2}"/>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345417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8581F-5EC5-ABA6-6327-3081E48F93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5DD11C-25B2-036A-F0B5-7F3E7162C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7199B8-7FF9-939A-9845-DA3634DCF25E}"/>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CBCCF9E2-F8F1-2B55-02ED-21551D036E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4F1D5-A24B-E75A-A07F-A2053F9C932F}"/>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4021693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1A986-E99B-D0C4-EDEF-3319B67957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10F145-E630-239B-DFFB-D53DA21A5C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006179-A2B0-9010-92C6-B1D4CEA22B43}"/>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6A487DD9-9EEF-41B2-D8A7-B7353617D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97635-8FE9-AB42-FB52-7908CC1AC103}"/>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3335520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EE78-1003-FF46-E933-90D6C25AB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8BD11A-57C0-E607-47DC-384D9966EE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C13ED7-AE24-14C9-EF84-8C5B13CCC4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1DEE29-7F2F-6474-D313-815EAA1D9E1E}"/>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6" name="Footer Placeholder 5">
            <a:extLst>
              <a:ext uri="{FF2B5EF4-FFF2-40B4-BE49-F238E27FC236}">
                <a16:creationId xmlns:a16="http://schemas.microsoft.com/office/drawing/2014/main" id="{8ED4003B-BCC7-F575-720F-A1074D491A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1A83EF-80AD-81E9-314D-BAF6B3229B5C}"/>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293147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79497-F74D-D603-618D-38063DED6E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CB1DC4-E8D9-0C9F-2AA1-81D85D13E2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1C83CC-78E7-689D-6397-18C44BAA35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DD265D-C61F-56C5-DD7C-57BBEF566D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F0718F-A2B7-C3C6-4C31-9B260D19C6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44F7D7-4A6E-DBF1-4002-BBFA0D223F3E}"/>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8" name="Footer Placeholder 7">
            <a:extLst>
              <a:ext uri="{FF2B5EF4-FFF2-40B4-BE49-F238E27FC236}">
                <a16:creationId xmlns:a16="http://schemas.microsoft.com/office/drawing/2014/main" id="{2A4252A2-8335-822D-0A96-0735D51CE0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002AB2-0E53-805C-61C8-6DE558906C94}"/>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269920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CDCC2-F847-E0D8-8A84-DCA46EF2DD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F8D9B3-C83B-C17E-644F-F6728C70C0F1}"/>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4" name="Footer Placeholder 3">
            <a:extLst>
              <a:ext uri="{FF2B5EF4-FFF2-40B4-BE49-F238E27FC236}">
                <a16:creationId xmlns:a16="http://schemas.microsoft.com/office/drawing/2014/main" id="{AA40C495-FAF5-B937-8EB8-3247468359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4F5965-32F3-D444-012A-6120D5AD3554}"/>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308950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855A4A-84DA-9407-598D-1605EBA8E41A}"/>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3" name="Footer Placeholder 2">
            <a:extLst>
              <a:ext uri="{FF2B5EF4-FFF2-40B4-BE49-F238E27FC236}">
                <a16:creationId xmlns:a16="http://schemas.microsoft.com/office/drawing/2014/main" id="{8D158C13-8A9E-9166-6272-2D3683DB72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873257-9B3A-5EE6-A3C6-B38E86A12A6E}"/>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10252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A0185-287D-158D-DCC5-01692D1C07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320BA1-5073-B7AE-F646-DCFC2CCC3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96E58F-D964-C095-B161-0D7EEEB50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6AF6F1-F1D5-80D0-4CC9-A43A49C1E45C}"/>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6" name="Footer Placeholder 5">
            <a:extLst>
              <a:ext uri="{FF2B5EF4-FFF2-40B4-BE49-F238E27FC236}">
                <a16:creationId xmlns:a16="http://schemas.microsoft.com/office/drawing/2014/main" id="{474B642F-3AE5-9A5A-A4E7-36463FF5D0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EA93B-AD58-2E68-B08E-CB40C412FF86}"/>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662941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2AF83-EDD5-3601-C287-8E25196AF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A8090E-6FBB-7A23-E6BF-2953B20ADD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83786E-87AF-49BD-49B3-7BDD0C60B1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8926FC-0184-1B76-252B-C87FCF7D3F8F}"/>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6" name="Footer Placeholder 5">
            <a:extLst>
              <a:ext uri="{FF2B5EF4-FFF2-40B4-BE49-F238E27FC236}">
                <a16:creationId xmlns:a16="http://schemas.microsoft.com/office/drawing/2014/main" id="{49124F31-BDEF-D740-1B3A-941A4332A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09DD86-6EFB-E6B3-D534-1B7F4B1DAEA0}"/>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1319650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D869-7AC9-7812-E6AB-ACFDE10403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3F7D0A-1EFD-0225-2B7B-15A116A718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255DB8-5427-50D0-46EA-1AF51C360AF8}"/>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BCB81C26-C778-DEF8-CA6A-366EFFC21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680F8-1841-6815-F0DF-EE1B69FB5C8C}"/>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91978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250C40-FB35-2D5E-4ABA-11C3219B12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4008EB-77BB-D72B-0FE9-041A305490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11573-B374-3CB0-F836-8F2DFD9C9FA7}"/>
              </a:ext>
            </a:extLst>
          </p:cNvPr>
          <p:cNvSpPr>
            <a:spLocks noGrp="1"/>
          </p:cNvSpPr>
          <p:nvPr>
            <p:ph type="dt" sz="half" idx="10"/>
          </p:nvPr>
        </p:nvSpPr>
        <p:spPr/>
        <p:txBody>
          <a:body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A8AF3A71-84B5-DBA5-77FF-40F770B6CD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6EE79-AF30-474B-3FD0-20F72539977E}"/>
              </a:ext>
            </a:extLst>
          </p:cNvPr>
          <p:cNvSpPr>
            <a:spLocks noGrp="1"/>
          </p:cNvSpPr>
          <p:nvPr>
            <p:ph type="sldNum" sz="quarter" idx="12"/>
          </p:nvPr>
        </p:nvSpPr>
        <p:spPr/>
        <p:txBody>
          <a:bodyPr/>
          <a:lstStyle/>
          <a:p>
            <a:fld id="{F6AD0717-93D8-4D18-A40F-EC0543C08FBE}" type="slidenum">
              <a:rPr lang="en-GB" smtClean="0"/>
              <a:t>‹#›</a:t>
            </a:fld>
            <a:endParaRPr lang="en-GB"/>
          </a:p>
        </p:txBody>
      </p:sp>
    </p:spTree>
    <p:extLst>
      <p:ext uri="{BB962C8B-B14F-4D97-AF65-F5344CB8AC3E}">
        <p14:creationId xmlns:p14="http://schemas.microsoft.com/office/powerpoint/2010/main" val="1081632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17B70D-E955-5D66-BC6C-BE82E57DB6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AC7E3F-06DB-F7E5-259E-EA47AC9E7B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AB8E09-1ADC-EF3D-AB56-E1887C65E6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53A36B-3354-4894-B3C8-9ACB5096A23C}" type="datetimeFigureOut">
              <a:rPr lang="en-GB" smtClean="0"/>
              <a:t>12/11/2024</a:t>
            </a:fld>
            <a:endParaRPr lang="en-GB"/>
          </a:p>
        </p:txBody>
      </p:sp>
      <p:sp>
        <p:nvSpPr>
          <p:cNvPr id="5" name="Footer Placeholder 4">
            <a:extLst>
              <a:ext uri="{FF2B5EF4-FFF2-40B4-BE49-F238E27FC236}">
                <a16:creationId xmlns:a16="http://schemas.microsoft.com/office/drawing/2014/main" id="{05D40D7F-8F6B-5E48-EAEE-5CBCAC9EC2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0AF466-282E-E6EB-510E-F024FF2246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AD0717-93D8-4D18-A40F-EC0543C08FBE}" type="slidenum">
              <a:rPr lang="en-GB" smtClean="0"/>
              <a:t>‹#›</a:t>
            </a:fld>
            <a:endParaRPr lang="en-GB"/>
          </a:p>
        </p:txBody>
      </p:sp>
    </p:spTree>
    <p:extLst>
      <p:ext uri="{BB962C8B-B14F-4D97-AF65-F5344CB8AC3E}">
        <p14:creationId xmlns:p14="http://schemas.microsoft.com/office/powerpoint/2010/main" val="1949799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10.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hyperlink" Target="https://datamap.gov.wales/layergroups/inspire-wg:AirQualityData"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datamap.gov.wales/layergroups/inspire-wg:EnvironmentalNoiseMapping2017"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8A100C1-172A-A3B5-F82E-1402E4F9729A}"/>
              </a:ext>
            </a:extLst>
          </p:cNvPr>
          <p:cNvPicPr>
            <a:picLocks noChangeAspect="1"/>
          </p:cNvPicPr>
          <p:nvPr/>
        </p:nvPicPr>
        <p:blipFill>
          <a:blip r:embed="rId2"/>
          <a:stretch>
            <a:fillRect/>
          </a:stretch>
        </p:blipFill>
        <p:spPr>
          <a:xfrm>
            <a:off x="0" y="22004"/>
            <a:ext cx="12260024" cy="6903131"/>
          </a:xfrm>
          <a:prstGeom prst="rect">
            <a:avLst/>
          </a:prstGeom>
        </p:spPr>
      </p:pic>
      <p:sp>
        <p:nvSpPr>
          <p:cNvPr id="12" name="Title 1">
            <a:extLst>
              <a:ext uri="{FF2B5EF4-FFF2-40B4-BE49-F238E27FC236}">
                <a16:creationId xmlns:a16="http://schemas.microsoft.com/office/drawing/2014/main" id="{A159E267-99E0-73A7-F40B-B0D0DBDD8DD5}"/>
              </a:ext>
            </a:extLst>
          </p:cNvPr>
          <p:cNvSpPr>
            <a:spLocks noGrp="1"/>
          </p:cNvSpPr>
          <p:nvPr>
            <p:ph type="ctrTitle"/>
          </p:nvPr>
        </p:nvSpPr>
        <p:spPr>
          <a:xfrm>
            <a:off x="1931848" y="1908918"/>
            <a:ext cx="9518472" cy="1307711"/>
          </a:xfrm>
        </p:spPr>
        <p:txBody>
          <a:bodyPr>
            <a:normAutofit/>
          </a:bodyPr>
          <a:lstStyle/>
          <a:p>
            <a:pPr algn="l"/>
            <a:r>
              <a:rPr lang="en-US" sz="6600" b="1">
                <a:solidFill>
                  <a:schemeClr val="bg1"/>
                </a:solidFill>
                <a:latin typeface="Cordia New" panose="020B0304020202020204" pitchFamily="34" charset="-34"/>
                <a:cs typeface="Cordia New" panose="020B0304020202020204" pitchFamily="34" charset="-34"/>
              </a:rPr>
              <a:t>Geographical Information Systems</a:t>
            </a:r>
            <a:endParaRPr lang="en-US" sz="4800" b="1">
              <a:solidFill>
                <a:schemeClr val="bg1"/>
              </a:solidFill>
              <a:latin typeface="Cordia New" panose="020B0304020202020204" pitchFamily="34" charset="-34"/>
              <a:cs typeface="Cordia New" panose="020B0304020202020204" pitchFamily="34" charset="-34"/>
            </a:endParaRPr>
          </a:p>
        </p:txBody>
      </p:sp>
      <p:sp>
        <p:nvSpPr>
          <p:cNvPr id="14" name="Title 1">
            <a:extLst>
              <a:ext uri="{FF2B5EF4-FFF2-40B4-BE49-F238E27FC236}">
                <a16:creationId xmlns:a16="http://schemas.microsoft.com/office/drawing/2014/main" id="{0B5D4756-3E3A-6E75-E292-DFEEAC2FABE2}"/>
              </a:ext>
            </a:extLst>
          </p:cNvPr>
          <p:cNvSpPr txBox="1">
            <a:spLocks/>
          </p:cNvSpPr>
          <p:nvPr/>
        </p:nvSpPr>
        <p:spPr>
          <a:xfrm>
            <a:off x="1297582" y="2274034"/>
            <a:ext cx="9060131" cy="1307711"/>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bg1"/>
                </a:solidFill>
                <a:latin typeface="Cordia New" panose="020B0304020202020204" pitchFamily="34" charset="-34"/>
                <a:cs typeface="Cordia New" panose="020B0304020202020204" pitchFamily="34" charset="-34"/>
              </a:rPr>
              <a:t>Task 1 – Part A: Geodemographic Analysis Using GIS Software</a:t>
            </a:r>
            <a:endParaRPr lang="en-US" sz="1800" b="1">
              <a:solidFill>
                <a:schemeClr val="bg1"/>
              </a:solidFill>
              <a:latin typeface="Cordia New" panose="020B0304020202020204" pitchFamily="34" charset="-34"/>
              <a:cs typeface="Cordia New" panose="020B0304020202020204" pitchFamily="34" charset="-34"/>
            </a:endParaRPr>
          </a:p>
        </p:txBody>
      </p:sp>
      <p:cxnSp>
        <p:nvCxnSpPr>
          <p:cNvPr id="16" name="Straight Connector 15">
            <a:extLst>
              <a:ext uri="{FF2B5EF4-FFF2-40B4-BE49-F238E27FC236}">
                <a16:creationId xmlns:a16="http://schemas.microsoft.com/office/drawing/2014/main" id="{61C02DB4-A56A-A243-F738-35EA32F0AC15}"/>
              </a:ext>
            </a:extLst>
          </p:cNvPr>
          <p:cNvCxnSpPr>
            <a:cxnSpLocks/>
          </p:cNvCxnSpPr>
          <p:nvPr/>
        </p:nvCxnSpPr>
        <p:spPr>
          <a:xfrm>
            <a:off x="1384757" y="3671851"/>
            <a:ext cx="9191803"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4F36E7F-A44C-2814-B28D-208950E2DCBF}"/>
              </a:ext>
            </a:extLst>
          </p:cNvPr>
          <p:cNvSpPr txBox="1"/>
          <p:nvPr/>
        </p:nvSpPr>
        <p:spPr>
          <a:xfrm>
            <a:off x="1759462" y="3706607"/>
            <a:ext cx="8928858" cy="1631216"/>
          </a:xfrm>
          <a:prstGeom prst="rect">
            <a:avLst/>
          </a:prstGeom>
          <a:noFill/>
        </p:spPr>
        <p:txBody>
          <a:bodyPr wrap="square">
            <a:spAutoFit/>
          </a:bodyPr>
          <a:lstStyle/>
          <a:p>
            <a:pPr algn="r"/>
            <a:r>
              <a:rPr lang="en-US" sz="2000">
                <a:solidFill>
                  <a:schemeClr val="bg1"/>
                </a:solidFill>
                <a:cs typeface="Cordia New" panose="020B0304020202020204" pitchFamily="34" charset="-34"/>
              </a:rPr>
              <a:t>Group 4</a:t>
            </a:r>
          </a:p>
          <a:p>
            <a:pPr algn="r"/>
            <a:r>
              <a:rPr lang="en-US" sz="2000">
                <a:solidFill>
                  <a:schemeClr val="bg1"/>
                </a:solidFill>
                <a:cs typeface="Cordia New" panose="020B0304020202020204" pitchFamily="34" charset="-34"/>
              </a:rPr>
              <a:t>Wayne Howell | 2207408</a:t>
            </a:r>
          </a:p>
          <a:p>
            <a:pPr algn="r"/>
            <a:r>
              <a:rPr lang="en-US" sz="2000">
                <a:solidFill>
                  <a:schemeClr val="bg1"/>
                </a:solidFill>
                <a:cs typeface="Cordia New" panose="020B0304020202020204" pitchFamily="34" charset="-34"/>
              </a:rPr>
              <a:t>Declan Shipley | 2303938</a:t>
            </a:r>
          </a:p>
          <a:p>
            <a:pPr algn="r"/>
            <a:r>
              <a:rPr lang="en-US" sz="2000">
                <a:solidFill>
                  <a:schemeClr val="bg1"/>
                </a:solidFill>
                <a:cs typeface="Cordia New" panose="020B0304020202020204" pitchFamily="34" charset="-34"/>
              </a:rPr>
              <a:t>Jonathan Wilcox | 2206641</a:t>
            </a:r>
          </a:p>
          <a:p>
            <a:pPr algn="r"/>
            <a:r>
              <a:rPr lang="en-US" sz="2000">
                <a:solidFill>
                  <a:schemeClr val="bg1"/>
                </a:solidFill>
                <a:cs typeface="Cordia New" panose="020B0304020202020204" pitchFamily="34" charset="-34"/>
              </a:rPr>
              <a:t>Matthew </a:t>
            </a:r>
            <a:r>
              <a:rPr lang="en-US" sz="2000" err="1">
                <a:solidFill>
                  <a:schemeClr val="bg1"/>
                </a:solidFill>
                <a:cs typeface="Cordia New" panose="020B0304020202020204" pitchFamily="34" charset="-34"/>
              </a:rPr>
              <a:t>Hatherly</a:t>
            </a:r>
            <a:r>
              <a:rPr lang="en-US" sz="2000">
                <a:solidFill>
                  <a:schemeClr val="bg1"/>
                </a:solidFill>
                <a:cs typeface="Cordia New" panose="020B0304020202020204" pitchFamily="34" charset="-34"/>
              </a:rPr>
              <a:t> | 2306287</a:t>
            </a:r>
          </a:p>
        </p:txBody>
      </p:sp>
      <p:pic>
        <p:nvPicPr>
          <p:cNvPr id="7" name="Graphic 6" descr="Globe outline">
            <a:extLst>
              <a:ext uri="{FF2B5EF4-FFF2-40B4-BE49-F238E27FC236}">
                <a16:creationId xmlns:a16="http://schemas.microsoft.com/office/drawing/2014/main" id="{79DDA18E-E763-E1AB-9CC4-368402679E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71448" y="2300646"/>
            <a:ext cx="711200" cy="711200"/>
          </a:xfrm>
          <a:prstGeom prst="rect">
            <a:avLst/>
          </a:prstGeom>
        </p:spPr>
      </p:pic>
    </p:spTree>
    <p:extLst>
      <p:ext uri="{BB962C8B-B14F-4D97-AF65-F5344CB8AC3E}">
        <p14:creationId xmlns:p14="http://schemas.microsoft.com/office/powerpoint/2010/main" val="3083454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CCFD0-16AD-624C-6E1A-64BD0BB73C8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8626584-1050-89C8-F745-067654D44F3B}"/>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Introduction</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9" name="TextBox 8">
            <a:extLst>
              <a:ext uri="{FF2B5EF4-FFF2-40B4-BE49-F238E27FC236}">
                <a16:creationId xmlns:a16="http://schemas.microsoft.com/office/drawing/2014/main" id="{B3A6CA69-85A8-BF08-405D-6AD4B51C9B9C}"/>
              </a:ext>
            </a:extLst>
          </p:cNvPr>
          <p:cNvSpPr txBox="1"/>
          <p:nvPr/>
        </p:nvSpPr>
        <p:spPr>
          <a:xfrm>
            <a:off x="10469592" y="6393572"/>
            <a:ext cx="1654492" cy="369332"/>
          </a:xfrm>
          <a:prstGeom prst="rect">
            <a:avLst/>
          </a:prstGeom>
          <a:noFill/>
        </p:spPr>
        <p:txBody>
          <a:bodyPr wrap="none" lIns="91440" tIns="45720" rIns="91440" bIns="45720" rtlCol="0" anchor="t">
            <a:spAutoFit/>
          </a:bodyPr>
          <a:lstStyle/>
          <a:p>
            <a:r>
              <a:rPr lang="en-GB" b="1">
                <a:solidFill>
                  <a:srgbClr val="2E75B6"/>
                </a:solidFill>
              </a:rPr>
              <a:t>Introduction| 1</a:t>
            </a:r>
            <a:endParaRPr lang="en-GB" b="1">
              <a:solidFill>
                <a:srgbClr val="2E75B6"/>
              </a:solidFill>
              <a:cs typeface="Calibri"/>
            </a:endParaRPr>
          </a:p>
        </p:txBody>
      </p:sp>
      <p:sp>
        <p:nvSpPr>
          <p:cNvPr id="122" name="TextBox 121">
            <a:extLst>
              <a:ext uri="{FF2B5EF4-FFF2-40B4-BE49-F238E27FC236}">
                <a16:creationId xmlns:a16="http://schemas.microsoft.com/office/drawing/2014/main" id="{9134CB2F-2386-CF2F-D3F8-433A21203518}"/>
              </a:ext>
            </a:extLst>
          </p:cNvPr>
          <p:cNvSpPr txBox="1"/>
          <p:nvPr/>
        </p:nvSpPr>
        <p:spPr>
          <a:xfrm>
            <a:off x="455087" y="1225513"/>
            <a:ext cx="5317333"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400">
                <a:solidFill>
                  <a:srgbClr val="444444"/>
                </a:solidFill>
                <a:cs typeface="Arial"/>
              </a:rPr>
              <a:t>We have chosen to base the project on Cancer incidents within Wales.</a:t>
            </a:r>
            <a:r>
              <a:rPr lang="en-US" sz="2400">
                <a:solidFill>
                  <a:srgbClr val="444444"/>
                </a:solidFill>
                <a:cs typeface="Arial"/>
              </a:rPr>
              <a:t>​</a:t>
            </a:r>
          </a:p>
          <a:p>
            <a:pPr marL="228600" indent="-228600">
              <a:buFont typeface=""/>
              <a:buChar char="•"/>
            </a:pPr>
            <a:endParaRPr lang="en-US" sz="2400">
              <a:solidFill>
                <a:srgbClr val="444444"/>
              </a:solidFill>
              <a:cs typeface="Arial"/>
            </a:endParaRPr>
          </a:p>
          <a:p>
            <a:pPr marL="228600" indent="-228600">
              <a:buFont typeface=""/>
              <a:buChar char="•"/>
            </a:pPr>
            <a:r>
              <a:rPr lang="en-GB" sz="2400">
                <a:solidFill>
                  <a:srgbClr val="444444"/>
                </a:solidFill>
                <a:cs typeface="Arial"/>
              </a:rPr>
              <a:t>Cancer incidences refer to the total number of </a:t>
            </a:r>
            <a:r>
              <a:rPr lang="en-GB" sz="2400" b="1">
                <a:solidFill>
                  <a:schemeClr val="tx1">
                    <a:lumMod val="75000"/>
                    <a:lumOff val="25000"/>
                  </a:schemeClr>
                </a:solidFill>
                <a:cs typeface="Arial"/>
              </a:rPr>
              <a:t>new</a:t>
            </a:r>
            <a:r>
              <a:rPr lang="en-GB" sz="2400">
                <a:solidFill>
                  <a:srgbClr val="444444"/>
                </a:solidFill>
                <a:cs typeface="Arial"/>
              </a:rPr>
              <a:t> and </a:t>
            </a:r>
            <a:r>
              <a:rPr lang="en-GB" sz="2400" b="1">
                <a:solidFill>
                  <a:schemeClr val="tx1">
                    <a:lumMod val="75000"/>
                    <a:lumOff val="25000"/>
                  </a:schemeClr>
                </a:solidFill>
                <a:cs typeface="Arial"/>
              </a:rPr>
              <a:t>existing</a:t>
            </a:r>
            <a:r>
              <a:rPr lang="en-GB" sz="2400">
                <a:solidFill>
                  <a:srgbClr val="444444"/>
                </a:solidFill>
                <a:cs typeface="Arial"/>
              </a:rPr>
              <a:t> cases in a specific population at a given point in time.</a:t>
            </a:r>
            <a:r>
              <a:rPr lang="en-US" sz="2400">
                <a:solidFill>
                  <a:srgbClr val="444444"/>
                </a:solidFill>
                <a:cs typeface="Arial"/>
              </a:rPr>
              <a:t>​</a:t>
            </a:r>
          </a:p>
          <a:p>
            <a:pPr marL="228600" indent="-228600">
              <a:buFont typeface=""/>
              <a:buChar char="•"/>
            </a:pPr>
            <a:endParaRPr lang="en-US" sz="2400">
              <a:solidFill>
                <a:srgbClr val="444444"/>
              </a:solidFill>
              <a:cs typeface="Arial"/>
            </a:endParaRPr>
          </a:p>
        </p:txBody>
      </p:sp>
      <p:pic>
        <p:nvPicPr>
          <p:cNvPr id="1026" name="Picture 2">
            <a:extLst>
              <a:ext uri="{FF2B5EF4-FFF2-40B4-BE49-F238E27FC236}">
                <a16:creationId xmlns:a16="http://schemas.microsoft.com/office/drawing/2014/main" id="{6025ADC4-195D-2F3B-FBAA-628D75A92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1427" y="879640"/>
            <a:ext cx="4190729" cy="509872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E0A59CDC-5BC3-D0E7-74F3-BF1D6FF714C1}"/>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470254A-CEAD-179A-0D30-2DEE2E5A265B}"/>
              </a:ext>
            </a:extLst>
          </p:cNvPr>
          <p:cNvSpPr/>
          <p:nvPr/>
        </p:nvSpPr>
        <p:spPr>
          <a:xfrm>
            <a:off x="3042221" y="500928"/>
            <a:ext cx="8359610"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74159DE-8BE5-FE71-E782-FB619CFC258B}"/>
              </a:ext>
            </a:extLst>
          </p:cNvPr>
          <p:cNvSpPr/>
          <p:nvPr/>
        </p:nvSpPr>
        <p:spPr>
          <a:xfrm>
            <a:off x="362515" y="6578238"/>
            <a:ext cx="1000357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4970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8519C-DA69-71C1-582F-060881AED754}"/>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385EB09-B19C-1737-C6AA-32EA13F243BF}"/>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Hypothesis</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9" name="TextBox 8">
            <a:extLst>
              <a:ext uri="{FF2B5EF4-FFF2-40B4-BE49-F238E27FC236}">
                <a16:creationId xmlns:a16="http://schemas.microsoft.com/office/drawing/2014/main" id="{DFF3C3DE-9EFC-7B7B-4E33-2444801BF88C}"/>
              </a:ext>
            </a:extLst>
          </p:cNvPr>
          <p:cNvSpPr txBox="1"/>
          <p:nvPr/>
        </p:nvSpPr>
        <p:spPr>
          <a:xfrm>
            <a:off x="10508195" y="6402590"/>
            <a:ext cx="1576072" cy="369332"/>
          </a:xfrm>
          <a:prstGeom prst="rect">
            <a:avLst/>
          </a:prstGeom>
          <a:noFill/>
        </p:spPr>
        <p:txBody>
          <a:bodyPr wrap="none" lIns="91440" tIns="45720" rIns="91440" bIns="45720" rtlCol="0" anchor="t">
            <a:spAutoFit/>
          </a:bodyPr>
          <a:lstStyle/>
          <a:p>
            <a:r>
              <a:rPr lang="en-GB" b="1">
                <a:solidFill>
                  <a:srgbClr val="2E75B6"/>
                </a:solidFill>
              </a:rPr>
              <a:t>Hypothesis | 2</a:t>
            </a:r>
            <a:endParaRPr lang="en-GB" b="1">
              <a:solidFill>
                <a:srgbClr val="2E75B6"/>
              </a:solidFill>
              <a:cs typeface="Calibri"/>
            </a:endParaRPr>
          </a:p>
        </p:txBody>
      </p:sp>
      <p:sp>
        <p:nvSpPr>
          <p:cNvPr id="122" name="TextBox 121">
            <a:extLst>
              <a:ext uri="{FF2B5EF4-FFF2-40B4-BE49-F238E27FC236}">
                <a16:creationId xmlns:a16="http://schemas.microsoft.com/office/drawing/2014/main" id="{1AD3DD3C-AA02-ECC7-F53B-930F17F8B5BB}"/>
              </a:ext>
            </a:extLst>
          </p:cNvPr>
          <p:cNvSpPr txBox="1"/>
          <p:nvPr/>
        </p:nvSpPr>
        <p:spPr>
          <a:xfrm>
            <a:off x="1979757" y="1716491"/>
            <a:ext cx="796234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i="1">
              <a:solidFill>
                <a:srgbClr val="444444"/>
              </a:solidFill>
              <a:ea typeface="+mn-lt"/>
              <a:cs typeface="+mn-lt"/>
            </a:endParaRPr>
          </a:p>
          <a:p>
            <a:endParaRPr lang="en-GB" sz="2400" i="1">
              <a:solidFill>
                <a:srgbClr val="444444"/>
              </a:solidFill>
              <a:ea typeface="+mn-lt"/>
              <a:cs typeface="+mn-lt"/>
            </a:endParaRPr>
          </a:p>
          <a:p>
            <a:pPr algn="ctr"/>
            <a:r>
              <a:rPr lang="en-GB" sz="2400" i="1">
                <a:solidFill>
                  <a:srgbClr val="444444"/>
                </a:solidFill>
                <a:ea typeface="+mn-lt"/>
                <a:cs typeface="+mn-lt"/>
              </a:rPr>
              <a:t>A GIS can be used to help understand patterns that correlate with higher cancer incidences, helping to identify and visualise potential environmental and social demographic factors that contribute to the elevated risk of cancer in certain areas.</a:t>
            </a:r>
            <a:endParaRPr lang="en-US">
              <a:ea typeface="Calibri"/>
              <a:cs typeface="Calibri"/>
            </a:endParaRPr>
          </a:p>
          <a:p>
            <a:pPr marL="228600" indent="-228600">
              <a:buFont typeface="Courier New"/>
              <a:buChar char="o"/>
            </a:pPr>
            <a:endParaRPr lang="en-US" sz="2400">
              <a:solidFill>
                <a:srgbClr val="444444"/>
              </a:solidFill>
              <a:cs typeface="Arial"/>
            </a:endParaRPr>
          </a:p>
        </p:txBody>
      </p:sp>
      <p:pic>
        <p:nvPicPr>
          <p:cNvPr id="2" name="Picture 2">
            <a:extLst>
              <a:ext uri="{FF2B5EF4-FFF2-40B4-BE49-F238E27FC236}">
                <a16:creationId xmlns:a16="http://schemas.microsoft.com/office/drawing/2014/main" id="{487B5005-8FB1-C6E4-055C-036A2B9FED82}"/>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1853F00-9566-8608-67A1-B3124DB7DA46}"/>
              </a:ext>
            </a:extLst>
          </p:cNvPr>
          <p:cNvSpPr/>
          <p:nvPr/>
        </p:nvSpPr>
        <p:spPr>
          <a:xfrm>
            <a:off x="2903545" y="500928"/>
            <a:ext cx="849828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3A0B81C-1D35-76FF-1DFA-CD48C46769CD}"/>
              </a:ext>
            </a:extLst>
          </p:cNvPr>
          <p:cNvSpPr/>
          <p:nvPr/>
        </p:nvSpPr>
        <p:spPr>
          <a:xfrm>
            <a:off x="323509" y="6578238"/>
            <a:ext cx="1000357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554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CCFD0-16AD-624C-6E1A-64BD0BB73C8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8626584-1050-89C8-F745-067654D44F3B}"/>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Project Goals</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9" name="TextBox 8">
            <a:extLst>
              <a:ext uri="{FF2B5EF4-FFF2-40B4-BE49-F238E27FC236}">
                <a16:creationId xmlns:a16="http://schemas.microsoft.com/office/drawing/2014/main" id="{B3A6CA69-85A8-BF08-405D-6AD4B51C9B9C}"/>
              </a:ext>
            </a:extLst>
          </p:cNvPr>
          <p:cNvSpPr txBox="1"/>
          <p:nvPr/>
        </p:nvSpPr>
        <p:spPr>
          <a:xfrm>
            <a:off x="10347852" y="6402590"/>
            <a:ext cx="1778436" cy="369332"/>
          </a:xfrm>
          <a:prstGeom prst="rect">
            <a:avLst/>
          </a:prstGeom>
          <a:noFill/>
        </p:spPr>
        <p:txBody>
          <a:bodyPr wrap="none" lIns="91440" tIns="45720" rIns="91440" bIns="45720" rtlCol="0" anchor="t">
            <a:spAutoFit/>
          </a:bodyPr>
          <a:lstStyle/>
          <a:p>
            <a:r>
              <a:rPr lang="en-GB" b="1">
                <a:solidFill>
                  <a:srgbClr val="2E75B6"/>
                </a:solidFill>
              </a:rPr>
              <a:t>Project Goals | 3</a:t>
            </a:r>
            <a:endParaRPr lang="en-GB" b="1">
              <a:solidFill>
                <a:srgbClr val="2E75B6"/>
              </a:solidFill>
              <a:cs typeface="Calibri"/>
            </a:endParaRPr>
          </a:p>
        </p:txBody>
      </p:sp>
      <p:sp>
        <p:nvSpPr>
          <p:cNvPr id="122" name="TextBox 121">
            <a:extLst>
              <a:ext uri="{FF2B5EF4-FFF2-40B4-BE49-F238E27FC236}">
                <a16:creationId xmlns:a16="http://schemas.microsoft.com/office/drawing/2014/main" id="{9134CB2F-2386-CF2F-D3F8-433A21203518}"/>
              </a:ext>
            </a:extLst>
          </p:cNvPr>
          <p:cNvSpPr txBox="1"/>
          <p:nvPr/>
        </p:nvSpPr>
        <p:spPr>
          <a:xfrm>
            <a:off x="364317" y="1067702"/>
            <a:ext cx="11585105"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Calibri"/>
                <a:ea typeface="Calibri"/>
                <a:cs typeface="Arial"/>
              </a:rPr>
              <a:t>We Aim to gather data to be used within GIS software to create a workspace to </a:t>
            </a:r>
            <a:r>
              <a:rPr lang="en-US" sz="2400" err="1">
                <a:solidFill>
                  <a:srgbClr val="444444"/>
                </a:solidFill>
                <a:latin typeface="Calibri"/>
                <a:ea typeface="Calibri"/>
                <a:cs typeface="Arial"/>
              </a:rPr>
              <a:t>visualise</a:t>
            </a:r>
            <a:r>
              <a:rPr lang="en-US" sz="2400">
                <a:solidFill>
                  <a:srgbClr val="444444"/>
                </a:solidFill>
                <a:latin typeface="Calibri"/>
                <a:ea typeface="Calibri"/>
                <a:cs typeface="Arial"/>
              </a:rPr>
              <a:t> data to help understand:</a:t>
            </a:r>
            <a:endParaRPr lang="en-US">
              <a:latin typeface="Calibri"/>
              <a:ea typeface="Calibri"/>
              <a:cs typeface="Calibri" panose="020F0502020204030204"/>
            </a:endParaRPr>
          </a:p>
          <a:p>
            <a:pPr>
              <a:buFont typeface="Courier New"/>
              <a:buChar char="o"/>
            </a:pPr>
            <a:endParaRPr lang="en-GB">
              <a:cs typeface="Calibri" panose="020F0502020204030204"/>
            </a:endParaRPr>
          </a:p>
          <a:p>
            <a:pPr marL="800100" lvl="1" indent="-342900">
              <a:buFont typeface="Courier New"/>
              <a:buChar char="o"/>
            </a:pPr>
            <a:r>
              <a:rPr lang="en-US" sz="2400">
                <a:solidFill>
                  <a:srgbClr val="444444"/>
                </a:solidFill>
                <a:latin typeface="Calibri"/>
                <a:ea typeface="Calibri"/>
                <a:cs typeface="Arial"/>
              </a:rPr>
              <a:t>Health impact of cancer on communities</a:t>
            </a:r>
            <a:endParaRPr lang="en-GB">
              <a:latin typeface="Calibri"/>
              <a:ea typeface="Calibri"/>
              <a:cs typeface="Calibri" panose="020F0502020204030204"/>
            </a:endParaRPr>
          </a:p>
          <a:p>
            <a:pPr marL="800100" lvl="1" indent="-342900">
              <a:buFont typeface="Courier New"/>
              <a:buChar char="o"/>
            </a:pPr>
            <a:r>
              <a:rPr lang="en-US" sz="2400">
                <a:solidFill>
                  <a:srgbClr val="444444"/>
                </a:solidFill>
                <a:latin typeface="Calibri"/>
                <a:ea typeface="Calibri"/>
                <a:cs typeface="Arial"/>
              </a:rPr>
              <a:t>Identify trends of cancer rates over time</a:t>
            </a:r>
            <a:endParaRPr lang="en-GB">
              <a:latin typeface="Calibri"/>
              <a:ea typeface="Calibri"/>
              <a:cs typeface="Calibri" panose="020F0502020204030204"/>
            </a:endParaRPr>
          </a:p>
          <a:p>
            <a:pPr marL="800100" lvl="1" indent="-342900">
              <a:buFont typeface="Courier New"/>
              <a:buChar char="o"/>
            </a:pPr>
            <a:r>
              <a:rPr lang="en-US" sz="2400">
                <a:solidFill>
                  <a:srgbClr val="444444"/>
                </a:solidFill>
                <a:latin typeface="Calibri"/>
                <a:ea typeface="Calibri"/>
                <a:cs typeface="Arial"/>
              </a:rPr>
              <a:t>Risk factors impacting higher rates of cancer</a:t>
            </a:r>
          </a:p>
          <a:p>
            <a:pPr>
              <a:buFont typeface="Courier New"/>
              <a:buChar char="o"/>
            </a:pPr>
            <a:endParaRPr lang="en-US">
              <a:cs typeface="Calibri" panose="020F0502020204030204"/>
            </a:endParaRPr>
          </a:p>
          <a:p>
            <a:r>
              <a:rPr lang="en-US" sz="2400">
                <a:solidFill>
                  <a:srgbClr val="444444"/>
                </a:solidFill>
                <a:latin typeface="Calibri"/>
                <a:ea typeface="Calibri"/>
                <a:cs typeface="Arial"/>
              </a:rPr>
              <a:t>Identifying areas with higher rates could be used help the NHS promote education and prevention of the illness.</a:t>
            </a:r>
            <a:endParaRPr lang="en-GB">
              <a:latin typeface="Calibri"/>
              <a:ea typeface="Calibri"/>
              <a:cs typeface="Calibri" panose="020F0502020204030204"/>
            </a:endParaRPr>
          </a:p>
          <a:p>
            <a:pPr>
              <a:buFont typeface="Courier New"/>
              <a:buChar char="o"/>
            </a:pPr>
            <a:endParaRPr lang="en-GB">
              <a:cs typeface="Calibri" panose="020F0502020204030204"/>
            </a:endParaRPr>
          </a:p>
          <a:p>
            <a:r>
              <a:rPr lang="en-US" sz="2400">
                <a:solidFill>
                  <a:srgbClr val="444444"/>
                </a:solidFill>
                <a:latin typeface="Calibri"/>
                <a:ea typeface="Calibri"/>
                <a:cs typeface="Arial"/>
              </a:rPr>
              <a:t>Understanding where cancer is most prevalent will allow the NHS to allocate and </a:t>
            </a:r>
            <a:r>
              <a:rPr lang="en-US" sz="2400" err="1">
                <a:solidFill>
                  <a:srgbClr val="444444"/>
                </a:solidFill>
                <a:latin typeface="Calibri"/>
                <a:ea typeface="Calibri"/>
                <a:cs typeface="Arial"/>
              </a:rPr>
              <a:t>prioritise</a:t>
            </a:r>
            <a:r>
              <a:rPr lang="en-US" sz="2400">
                <a:solidFill>
                  <a:srgbClr val="444444"/>
                </a:solidFill>
                <a:latin typeface="Calibri"/>
                <a:ea typeface="Calibri"/>
                <a:cs typeface="Arial"/>
              </a:rPr>
              <a:t> resources.</a:t>
            </a:r>
            <a:endParaRPr lang="en-US">
              <a:latin typeface="Calibri"/>
              <a:ea typeface="Calibri"/>
              <a:cs typeface="Arial"/>
            </a:endParaRPr>
          </a:p>
          <a:p>
            <a:pPr marL="228600" indent="-228600">
              <a:buFont typeface="Courier New"/>
              <a:buChar char="o"/>
            </a:pPr>
            <a:endParaRPr lang="en-US" sz="2400">
              <a:solidFill>
                <a:srgbClr val="444444"/>
              </a:solidFill>
              <a:cs typeface="Arial"/>
            </a:endParaRPr>
          </a:p>
        </p:txBody>
      </p:sp>
      <p:pic>
        <p:nvPicPr>
          <p:cNvPr id="2" name="Picture 2">
            <a:extLst>
              <a:ext uri="{FF2B5EF4-FFF2-40B4-BE49-F238E27FC236}">
                <a16:creationId xmlns:a16="http://schemas.microsoft.com/office/drawing/2014/main" id="{2ADB380F-7E04-072F-C271-A67431020845}"/>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9B2FCD6-FD2E-8A7A-CFD8-8AFB7EAC5677}"/>
              </a:ext>
            </a:extLst>
          </p:cNvPr>
          <p:cNvSpPr/>
          <p:nvPr/>
        </p:nvSpPr>
        <p:spPr>
          <a:xfrm>
            <a:off x="323509" y="6578238"/>
            <a:ext cx="1000357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5FD1498-C3C9-D04C-111D-BF32DCD23AE0}"/>
              </a:ext>
            </a:extLst>
          </p:cNvPr>
          <p:cNvSpPr/>
          <p:nvPr/>
        </p:nvSpPr>
        <p:spPr>
          <a:xfrm>
            <a:off x="3297907" y="494036"/>
            <a:ext cx="8103924" cy="52611"/>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4472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8519C-DA69-71C1-582F-060881AED754}"/>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385EB09-B19C-1737-C6AA-32EA13F243BF}"/>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Principles of Data Acquisition</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9" name="TextBox 8">
            <a:extLst>
              <a:ext uri="{FF2B5EF4-FFF2-40B4-BE49-F238E27FC236}">
                <a16:creationId xmlns:a16="http://schemas.microsoft.com/office/drawing/2014/main" id="{DFF3C3DE-9EFC-7B7B-4E33-2444801BF88C}"/>
              </a:ext>
            </a:extLst>
          </p:cNvPr>
          <p:cNvSpPr txBox="1"/>
          <p:nvPr/>
        </p:nvSpPr>
        <p:spPr>
          <a:xfrm>
            <a:off x="10508195" y="6402590"/>
            <a:ext cx="1439818" cy="369332"/>
          </a:xfrm>
          <a:prstGeom prst="rect">
            <a:avLst/>
          </a:prstGeom>
          <a:noFill/>
        </p:spPr>
        <p:txBody>
          <a:bodyPr wrap="none" lIns="91440" tIns="45720" rIns="91440" bIns="45720" rtlCol="0" anchor="t">
            <a:spAutoFit/>
          </a:bodyPr>
          <a:lstStyle/>
          <a:p>
            <a:r>
              <a:rPr lang="en-GB" b="1">
                <a:solidFill>
                  <a:srgbClr val="2E75B6"/>
                </a:solidFill>
              </a:rPr>
              <a:t>Principles | 4</a:t>
            </a:r>
            <a:endParaRPr lang="en-GB" b="1">
              <a:solidFill>
                <a:srgbClr val="2E75B6"/>
              </a:solidFill>
              <a:cs typeface="Calibri"/>
            </a:endParaRPr>
          </a:p>
        </p:txBody>
      </p:sp>
      <p:pic>
        <p:nvPicPr>
          <p:cNvPr id="2" name="Picture 2">
            <a:extLst>
              <a:ext uri="{FF2B5EF4-FFF2-40B4-BE49-F238E27FC236}">
                <a16:creationId xmlns:a16="http://schemas.microsoft.com/office/drawing/2014/main" id="{487B5005-8FB1-C6E4-055C-036A2B9FED82}"/>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51853F00-9566-8608-67A1-B3124DB7DA46}"/>
              </a:ext>
            </a:extLst>
          </p:cNvPr>
          <p:cNvSpPr/>
          <p:nvPr/>
        </p:nvSpPr>
        <p:spPr>
          <a:xfrm>
            <a:off x="6327596" y="500928"/>
            <a:ext cx="5074235"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3A0B81C-1D35-76FF-1DFA-CD48C46769CD}"/>
              </a:ext>
            </a:extLst>
          </p:cNvPr>
          <p:cNvSpPr/>
          <p:nvPr/>
        </p:nvSpPr>
        <p:spPr>
          <a:xfrm>
            <a:off x="323509" y="6578238"/>
            <a:ext cx="1000357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09BDE7F-7B6A-F611-18F1-2B911FEE929C}"/>
              </a:ext>
            </a:extLst>
          </p:cNvPr>
          <p:cNvSpPr txBox="1"/>
          <p:nvPr/>
        </p:nvSpPr>
        <p:spPr>
          <a:xfrm>
            <a:off x="455088" y="1067515"/>
            <a:ext cx="9593112"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endParaRPr lang="en-GB" sz="2000">
              <a:solidFill>
                <a:schemeClr val="tx1">
                  <a:lumMod val="85000"/>
                  <a:lumOff val="15000"/>
                </a:schemeClr>
              </a:solidFill>
              <a:ea typeface="Calibri"/>
              <a:cs typeface="Arial"/>
            </a:endParaRPr>
          </a:p>
          <a:p>
            <a:pPr marL="285750" lvl="1" indent="-285750">
              <a:buFont typeface="Courier New" panose="02070309020205020404" pitchFamily="49" charset="0"/>
              <a:buChar char="o"/>
            </a:pPr>
            <a:r>
              <a:rPr lang="en-GB" sz="2000">
                <a:solidFill>
                  <a:schemeClr val="tx1">
                    <a:lumMod val="85000"/>
                    <a:lumOff val="15000"/>
                  </a:schemeClr>
                </a:solidFill>
                <a:ea typeface="Calibri"/>
                <a:cs typeface="Calibri"/>
              </a:rPr>
              <a:t>Before acquiring any data for our GIS build, there are basic but important principles we must adhere to. These being:</a:t>
            </a:r>
            <a:endParaRPr lang="en-US" sz="2000">
              <a:solidFill>
                <a:schemeClr val="tx1">
                  <a:lumMod val="85000"/>
                  <a:lumOff val="15000"/>
                </a:schemeClr>
              </a:solidFill>
              <a:ea typeface="Calibri"/>
              <a:cs typeface="Calibri"/>
            </a:endParaRPr>
          </a:p>
          <a:p>
            <a:pPr marL="285750" lvl="1" indent="-285750">
              <a:buFont typeface="Courier New" panose="02070309020205020404" pitchFamily="49" charset="0"/>
              <a:buChar char="o"/>
            </a:pPr>
            <a:endParaRPr lang="en-GB" sz="2000">
              <a:solidFill>
                <a:schemeClr val="tx1">
                  <a:lumMod val="85000"/>
                  <a:lumOff val="15000"/>
                </a:schemeClr>
              </a:solidFill>
              <a:ea typeface="Calibri"/>
              <a:cs typeface="Calibri"/>
            </a:endParaRPr>
          </a:p>
          <a:p>
            <a:pPr marL="800100" lvl="1" indent="-342900">
              <a:buFont typeface="Courier New" panose="02070309020205020404" pitchFamily="49" charset="0"/>
              <a:buChar char="o"/>
            </a:pPr>
            <a:r>
              <a:rPr lang="en-US" sz="2000">
                <a:solidFill>
                  <a:srgbClr val="444444"/>
                </a:solidFill>
                <a:ea typeface="Calibri"/>
                <a:cs typeface="Calibri"/>
              </a:rPr>
              <a:t>Data Relevance</a:t>
            </a:r>
            <a:endParaRPr lang="en-US" sz="2000">
              <a:solidFill>
                <a:srgbClr val="000000"/>
              </a:solidFill>
              <a:ea typeface="Calibri"/>
              <a:cs typeface="Calibri"/>
            </a:endParaRPr>
          </a:p>
          <a:p>
            <a:pPr marL="800100" lvl="1" indent="-342900">
              <a:buFont typeface="Courier New" panose="02070309020205020404" pitchFamily="49" charset="0"/>
              <a:buChar char="o"/>
            </a:pPr>
            <a:r>
              <a:rPr lang="en-US" sz="2000">
                <a:solidFill>
                  <a:srgbClr val="444444"/>
                </a:solidFill>
                <a:ea typeface="Calibri"/>
                <a:cs typeface="Calibri"/>
              </a:rPr>
              <a:t>Data Accuracy &amp; Reliability</a:t>
            </a:r>
            <a:endParaRPr lang="en-US" sz="2000">
              <a:solidFill>
                <a:srgbClr val="000000"/>
              </a:solidFill>
              <a:ea typeface="Calibri"/>
              <a:cs typeface="Calibri"/>
            </a:endParaRPr>
          </a:p>
          <a:p>
            <a:pPr marL="800100" lvl="1" indent="-342900">
              <a:buFont typeface="Courier New" panose="02070309020205020404" pitchFamily="49" charset="0"/>
              <a:buChar char="o"/>
            </a:pPr>
            <a:r>
              <a:rPr lang="en-US" sz="2000">
                <a:solidFill>
                  <a:srgbClr val="444444"/>
                </a:solidFill>
                <a:ea typeface="Calibri"/>
                <a:cs typeface="Calibri"/>
              </a:rPr>
              <a:t>Format</a:t>
            </a:r>
            <a:endParaRPr lang="en-GB" sz="2000">
              <a:ea typeface="Calibri" panose="020F0502020204030204"/>
              <a:cs typeface="Calibri" panose="020F0502020204030204"/>
            </a:endParaRPr>
          </a:p>
          <a:p>
            <a:pPr lvl="1"/>
            <a:endParaRPr lang="en-US" sz="1600">
              <a:solidFill>
                <a:srgbClr val="444444"/>
              </a:solidFill>
              <a:ea typeface="Calibri"/>
              <a:cs typeface="Calibri"/>
            </a:endParaRPr>
          </a:p>
          <a:p>
            <a:pPr marL="342900" lvl="1" indent="-342900">
              <a:buFont typeface="Courier New" panose="02070309020205020404" pitchFamily="49" charset="0"/>
              <a:buChar char="o"/>
            </a:pPr>
            <a:r>
              <a:rPr lang="en-GB" sz="2000">
                <a:solidFill>
                  <a:schemeClr val="tx1">
                    <a:lumMod val="85000"/>
                    <a:lumOff val="15000"/>
                  </a:schemeClr>
                </a:solidFill>
                <a:ea typeface="+mn-lt"/>
                <a:cs typeface="+mn-lt"/>
              </a:rPr>
              <a:t>These principles entail ensuring the data aligns with the project’s focus, maintaining spatial and attribute accuracy, and selecting appropriate data types (vector or raster). </a:t>
            </a:r>
          </a:p>
          <a:p>
            <a:pPr marL="0" lvl="1"/>
            <a:endParaRPr lang="en-GB" sz="2000">
              <a:solidFill>
                <a:schemeClr val="tx1">
                  <a:lumMod val="85000"/>
                  <a:lumOff val="15000"/>
                </a:schemeClr>
              </a:solidFill>
              <a:ea typeface="+mn-lt"/>
              <a:cs typeface="+mn-lt"/>
            </a:endParaRPr>
          </a:p>
          <a:p>
            <a:pPr marL="285750" lvl="1" indent="-285750">
              <a:buFont typeface="Courier New" panose="02070309020205020404" pitchFamily="49" charset="0"/>
              <a:buChar char="o"/>
            </a:pPr>
            <a:r>
              <a:rPr lang="en-GB" sz="2000">
                <a:solidFill>
                  <a:schemeClr val="tx1">
                    <a:lumMod val="85000"/>
                    <a:lumOff val="15000"/>
                  </a:schemeClr>
                </a:solidFill>
                <a:ea typeface="+mn-lt"/>
                <a:cs typeface="+mn-lt"/>
              </a:rPr>
              <a:t>Effective GIS builds also depend on reliable sources, current data, and clear metadata. Correct data layering and categorization are essential for appropriate visualization.</a:t>
            </a:r>
            <a:endParaRPr lang="en-GB">
              <a:solidFill>
                <a:schemeClr val="tx1">
                  <a:lumMod val="85000"/>
                  <a:lumOff val="15000"/>
                </a:schemeClr>
              </a:solidFill>
              <a:ea typeface="+mn-lt"/>
              <a:cs typeface="+mn-lt"/>
            </a:endParaRPr>
          </a:p>
          <a:p>
            <a:pPr marL="0" lvl="1"/>
            <a:endParaRPr lang="en-GB" sz="2000">
              <a:solidFill>
                <a:schemeClr val="tx1">
                  <a:lumMod val="85000"/>
                  <a:lumOff val="15000"/>
                </a:schemeClr>
              </a:solidFill>
              <a:ea typeface="+mn-lt"/>
              <a:cs typeface="+mn-lt"/>
            </a:endParaRPr>
          </a:p>
          <a:p>
            <a:pPr marL="285750" lvl="1" indent="-285750">
              <a:buFont typeface="Courier New" panose="02070309020205020404" pitchFamily="49" charset="0"/>
              <a:buChar char="o"/>
            </a:pPr>
            <a:r>
              <a:rPr lang="en-GB" sz="2000">
                <a:solidFill>
                  <a:schemeClr val="tx1">
                    <a:lumMod val="85000"/>
                    <a:lumOff val="15000"/>
                  </a:schemeClr>
                </a:solidFill>
                <a:ea typeface="+mn-lt"/>
                <a:cs typeface="+mn-lt"/>
              </a:rPr>
              <a:t>Finally, scalability and efficiency are crucial for handling large datasets, ensuring that the GIS build is futureproof and will not become unfunctional.</a:t>
            </a:r>
            <a:endParaRPr lang="en-GB" sz="2000">
              <a:solidFill>
                <a:schemeClr val="tx1">
                  <a:lumMod val="85000"/>
                  <a:lumOff val="15000"/>
                </a:schemeClr>
              </a:solidFill>
              <a:ea typeface="Calibri"/>
              <a:cs typeface="Calibri"/>
            </a:endParaRPr>
          </a:p>
        </p:txBody>
      </p:sp>
    </p:spTree>
    <p:extLst>
      <p:ext uri="{BB962C8B-B14F-4D97-AF65-F5344CB8AC3E}">
        <p14:creationId xmlns:p14="http://schemas.microsoft.com/office/powerpoint/2010/main" val="3259538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44913-4126-B76A-5AF9-4FA23BD8109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AAA7B2C-58D1-CFEA-A514-E084C0906D43}"/>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Mind Map</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pic>
        <p:nvPicPr>
          <p:cNvPr id="2" name="Picture 2">
            <a:extLst>
              <a:ext uri="{FF2B5EF4-FFF2-40B4-BE49-F238E27FC236}">
                <a16:creationId xmlns:a16="http://schemas.microsoft.com/office/drawing/2014/main" id="{E1172A02-49A8-EA10-970D-12609D3739EE}"/>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A2D923A-5776-81C7-ECEB-9F34FF1326F2}"/>
              </a:ext>
            </a:extLst>
          </p:cNvPr>
          <p:cNvSpPr/>
          <p:nvPr/>
        </p:nvSpPr>
        <p:spPr>
          <a:xfrm>
            <a:off x="2552519" y="487320"/>
            <a:ext cx="890752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DE5E940-56D6-13EB-A404-249F34C09F60}"/>
              </a:ext>
            </a:extLst>
          </p:cNvPr>
          <p:cNvSpPr txBox="1"/>
          <p:nvPr/>
        </p:nvSpPr>
        <p:spPr>
          <a:xfrm>
            <a:off x="10668546" y="6391102"/>
            <a:ext cx="1460656" cy="369332"/>
          </a:xfrm>
          <a:prstGeom prst="rect">
            <a:avLst/>
          </a:prstGeom>
          <a:noFill/>
        </p:spPr>
        <p:txBody>
          <a:bodyPr wrap="none" lIns="91440" tIns="45720" rIns="91440" bIns="45720" rtlCol="0" anchor="t">
            <a:spAutoFit/>
          </a:bodyPr>
          <a:lstStyle/>
          <a:p>
            <a:r>
              <a:rPr lang="en-GB" b="1">
                <a:solidFill>
                  <a:srgbClr val="2E75B6"/>
                </a:solidFill>
              </a:rPr>
              <a:t>Mind Map| 5</a:t>
            </a:r>
            <a:endParaRPr lang="en-GB" b="1">
              <a:solidFill>
                <a:srgbClr val="2E75B6"/>
              </a:solidFill>
              <a:cs typeface="Calibri"/>
            </a:endParaRPr>
          </a:p>
        </p:txBody>
      </p:sp>
      <p:sp>
        <p:nvSpPr>
          <p:cNvPr id="6" name="Rectangle 5">
            <a:extLst>
              <a:ext uri="{FF2B5EF4-FFF2-40B4-BE49-F238E27FC236}">
                <a16:creationId xmlns:a16="http://schemas.microsoft.com/office/drawing/2014/main" id="{86F77F31-01E2-F3A7-69DF-B9B224271A92}"/>
              </a:ext>
            </a:extLst>
          </p:cNvPr>
          <p:cNvSpPr/>
          <p:nvPr/>
        </p:nvSpPr>
        <p:spPr>
          <a:xfrm>
            <a:off x="362516" y="6575768"/>
            <a:ext cx="10172585"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CF3B3541-02F7-8B88-C097-348C5D4A4D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16895" y="1323649"/>
            <a:ext cx="9801094" cy="50503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80F3C94-1277-47F1-153A-1DFC10C316B7}"/>
              </a:ext>
            </a:extLst>
          </p:cNvPr>
          <p:cNvSpPr txBox="1"/>
          <p:nvPr/>
        </p:nvSpPr>
        <p:spPr>
          <a:xfrm>
            <a:off x="385038" y="826060"/>
            <a:ext cx="11013836"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tx1">
                    <a:lumMod val="85000"/>
                    <a:lumOff val="15000"/>
                  </a:schemeClr>
                </a:solidFill>
                <a:cs typeface="Arial"/>
              </a:rPr>
              <a:t>Completed a Mind Map to bring together ideas for what data could influence the cancer rates</a:t>
            </a:r>
          </a:p>
        </p:txBody>
      </p:sp>
    </p:spTree>
    <p:extLst>
      <p:ext uri="{BB962C8B-B14F-4D97-AF65-F5344CB8AC3E}">
        <p14:creationId xmlns:p14="http://schemas.microsoft.com/office/powerpoint/2010/main" val="26409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F50B92E6-E0AD-8267-9262-FC3B7051531E}"/>
              </a:ext>
            </a:extLst>
          </p:cNvPr>
          <p:cNvSpPr txBox="1">
            <a:spLocks/>
          </p:cNvSpPr>
          <p:nvPr/>
        </p:nvSpPr>
        <p:spPr>
          <a:xfrm>
            <a:off x="362517" y="954911"/>
            <a:ext cx="11372283" cy="549276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0000"/>
              </a:lnSpc>
              <a:spcBef>
                <a:spcPts val="500"/>
              </a:spcBef>
              <a:spcAft>
                <a:spcPts val="500"/>
              </a:spcAft>
            </a:pP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00000"/>
              </a:lnSpc>
              <a:spcBef>
                <a:spcPts val="500"/>
              </a:spcBef>
              <a:spcAft>
                <a:spcPts val="500"/>
              </a:spcAft>
            </a:pPr>
            <a:endParaRPr lang="en-GB" sz="120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50000"/>
              </a:lnSpc>
              <a:spcAft>
                <a:spcPts val="800"/>
              </a:spcAft>
            </a:pPr>
            <a:endParaRPr lang="en-GB" sz="120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7" name="Title 1">
            <a:extLst>
              <a:ext uri="{FF2B5EF4-FFF2-40B4-BE49-F238E27FC236}">
                <a16:creationId xmlns:a16="http://schemas.microsoft.com/office/drawing/2014/main" id="{A2119931-DCA1-1168-36A5-9220C07DA0FC}"/>
              </a:ext>
            </a:extLst>
          </p:cNvPr>
          <p:cNvSpPr txBox="1">
            <a:spLocks/>
          </p:cNvSpPr>
          <p:nvPr/>
        </p:nvSpPr>
        <p:spPr>
          <a:xfrm>
            <a:off x="362517" y="259372"/>
            <a:ext cx="4314680" cy="604199"/>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a:solidFill>
                  <a:schemeClr val="accent5">
                    <a:lumMod val="75000"/>
                  </a:schemeClr>
                </a:solidFill>
                <a:latin typeface="Arial Rounded MT Bold" panose="020F0704030504030204" pitchFamily="34" charset="0"/>
                <a:cs typeface="Cordia New" panose="020B0304020202020204" pitchFamily="34" charset="-34"/>
              </a:rPr>
              <a:t>Data Sources</a:t>
            </a:r>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5" name="Rectangle 4">
            <a:extLst>
              <a:ext uri="{FF2B5EF4-FFF2-40B4-BE49-F238E27FC236}">
                <a16:creationId xmlns:a16="http://schemas.microsoft.com/office/drawing/2014/main" id="{BFAE40FF-7BB2-925D-21C6-8ED9025F3582}"/>
              </a:ext>
            </a:extLst>
          </p:cNvPr>
          <p:cNvSpPr/>
          <p:nvPr/>
        </p:nvSpPr>
        <p:spPr>
          <a:xfrm>
            <a:off x="3635932" y="487320"/>
            <a:ext cx="7824110"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B895224E-D6AA-FD74-C2CF-D0BF1959045A}"/>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E15A32C-B7D2-752C-F06A-8B8D48B00ADA}"/>
              </a:ext>
            </a:extLst>
          </p:cNvPr>
          <p:cNvSpPr txBox="1"/>
          <p:nvPr/>
        </p:nvSpPr>
        <p:spPr>
          <a:xfrm>
            <a:off x="10397898" y="6391102"/>
            <a:ext cx="1703095" cy="369332"/>
          </a:xfrm>
          <a:prstGeom prst="rect">
            <a:avLst/>
          </a:prstGeom>
          <a:noFill/>
        </p:spPr>
        <p:txBody>
          <a:bodyPr wrap="none" lIns="91440" tIns="45720" rIns="91440" bIns="45720" rtlCol="0" anchor="t">
            <a:spAutoFit/>
          </a:bodyPr>
          <a:lstStyle/>
          <a:p>
            <a:r>
              <a:rPr lang="en-GB" b="1">
                <a:solidFill>
                  <a:srgbClr val="2E75B6"/>
                </a:solidFill>
              </a:rPr>
              <a:t>Data Sources| 6</a:t>
            </a:r>
            <a:endParaRPr lang="en-GB" b="1">
              <a:solidFill>
                <a:srgbClr val="2E75B6"/>
              </a:solidFill>
              <a:cs typeface="Calibri"/>
            </a:endParaRPr>
          </a:p>
        </p:txBody>
      </p:sp>
      <p:sp>
        <p:nvSpPr>
          <p:cNvPr id="10" name="Rectangle 9">
            <a:extLst>
              <a:ext uri="{FF2B5EF4-FFF2-40B4-BE49-F238E27FC236}">
                <a16:creationId xmlns:a16="http://schemas.microsoft.com/office/drawing/2014/main" id="{B72C69A0-B927-2446-27CF-6663E19434C8}"/>
              </a:ext>
            </a:extLst>
          </p:cNvPr>
          <p:cNvSpPr/>
          <p:nvPr/>
        </p:nvSpPr>
        <p:spPr>
          <a:xfrm>
            <a:off x="362517" y="6567100"/>
            <a:ext cx="10035382"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72C05D9-DFF1-966A-4F3A-EA3A4A538351}"/>
              </a:ext>
            </a:extLst>
          </p:cNvPr>
          <p:cNvSpPr txBox="1"/>
          <p:nvPr/>
        </p:nvSpPr>
        <p:spPr>
          <a:xfrm>
            <a:off x="385038" y="826060"/>
            <a:ext cx="11013836"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tx1">
                    <a:lumMod val="85000"/>
                    <a:lumOff val="15000"/>
                  </a:schemeClr>
                </a:solidFill>
                <a:cs typeface="Arial"/>
              </a:rPr>
              <a:t>Create a log off all datasets to be used. We will cover some of the key topics in more detail later.</a:t>
            </a:r>
            <a:endParaRPr lang="en-US">
              <a:solidFill>
                <a:schemeClr val="tx1">
                  <a:lumMod val="85000"/>
                  <a:lumOff val="15000"/>
                </a:schemeClr>
              </a:solidFill>
            </a:endParaRPr>
          </a:p>
        </p:txBody>
      </p:sp>
      <p:pic>
        <p:nvPicPr>
          <p:cNvPr id="11" name="Picture 10" descr="A screenshot of a computer&#10;&#10;Description automatically generated">
            <a:extLst>
              <a:ext uri="{FF2B5EF4-FFF2-40B4-BE49-F238E27FC236}">
                <a16:creationId xmlns:a16="http://schemas.microsoft.com/office/drawing/2014/main" id="{B20935DE-5B77-BAFD-4236-9EA9D5FF5D1E}"/>
              </a:ext>
            </a:extLst>
          </p:cNvPr>
          <p:cNvPicPr>
            <a:picLocks noChangeAspect="1"/>
          </p:cNvPicPr>
          <p:nvPr/>
        </p:nvPicPr>
        <p:blipFill>
          <a:blip r:embed="rId4"/>
          <a:stretch>
            <a:fillRect/>
          </a:stretch>
        </p:blipFill>
        <p:spPr>
          <a:xfrm>
            <a:off x="471489" y="1314595"/>
            <a:ext cx="11472862" cy="4928897"/>
          </a:xfrm>
          <a:prstGeom prst="rect">
            <a:avLst/>
          </a:prstGeom>
        </p:spPr>
      </p:pic>
    </p:spTree>
    <p:extLst>
      <p:ext uri="{BB962C8B-B14F-4D97-AF65-F5344CB8AC3E}">
        <p14:creationId xmlns:p14="http://schemas.microsoft.com/office/powerpoint/2010/main" val="2786103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CDEA6-FAB3-3E45-40FC-CFE5ADDDB268}"/>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B8A870C9-1C8C-3A64-FBA7-2D4120E4949C}"/>
              </a:ext>
            </a:extLst>
          </p:cNvPr>
          <p:cNvSpPr txBox="1"/>
          <p:nvPr/>
        </p:nvSpPr>
        <p:spPr>
          <a:xfrm>
            <a:off x="10993570" y="6402590"/>
            <a:ext cx="912879" cy="369332"/>
          </a:xfrm>
          <a:prstGeom prst="rect">
            <a:avLst/>
          </a:prstGeom>
          <a:noFill/>
        </p:spPr>
        <p:txBody>
          <a:bodyPr wrap="none" lIns="91440" tIns="45720" rIns="91440" bIns="45720" rtlCol="0" anchor="t">
            <a:spAutoFit/>
          </a:bodyPr>
          <a:lstStyle/>
          <a:p>
            <a:r>
              <a:rPr lang="en-GB" b="1">
                <a:solidFill>
                  <a:srgbClr val="2E75B6"/>
                </a:solidFill>
              </a:rPr>
              <a:t>Data| 7</a:t>
            </a:r>
            <a:endParaRPr lang="en-GB" b="1">
              <a:solidFill>
                <a:srgbClr val="2E75B6"/>
              </a:solidFill>
              <a:cs typeface="Calibri"/>
            </a:endParaRPr>
          </a:p>
        </p:txBody>
      </p:sp>
      <p:sp>
        <p:nvSpPr>
          <p:cNvPr id="122" name="TextBox 121">
            <a:extLst>
              <a:ext uri="{FF2B5EF4-FFF2-40B4-BE49-F238E27FC236}">
                <a16:creationId xmlns:a16="http://schemas.microsoft.com/office/drawing/2014/main" id="{63771FC9-2094-DA32-ABB1-97918C82D72F}"/>
              </a:ext>
            </a:extLst>
          </p:cNvPr>
          <p:cNvSpPr txBox="1"/>
          <p:nvPr/>
        </p:nvSpPr>
        <p:spPr>
          <a:xfrm>
            <a:off x="455088" y="1126891"/>
            <a:ext cx="496173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panose="02070309020205020404" pitchFamily="49" charset="0"/>
              <a:buChar char="o"/>
            </a:pPr>
            <a:r>
              <a:rPr lang="en-GB" sz="2000">
                <a:solidFill>
                  <a:schemeClr val="tx1">
                    <a:lumMod val="85000"/>
                    <a:lumOff val="15000"/>
                  </a:schemeClr>
                </a:solidFill>
                <a:cs typeface="Arial"/>
              </a:rPr>
              <a:t>We initially needed to locate what cancer incidence data was available before we could decide what additional datasets could be used. </a:t>
            </a: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a:p>
            <a:pPr marL="342900" indent="-342900">
              <a:buFont typeface="Courier New" panose="02070309020205020404" pitchFamily="49" charset="0"/>
              <a:buChar char="o"/>
            </a:pPr>
            <a:r>
              <a:rPr lang="en-GB" sz="2000">
                <a:solidFill>
                  <a:schemeClr val="tx1">
                    <a:lumMod val="85000"/>
                    <a:lumOff val="15000"/>
                  </a:schemeClr>
                </a:solidFill>
                <a:cs typeface="Arial"/>
              </a:rPr>
              <a:t>We identified that the Health Map Wales website has yearly incidence rates by local authority and </a:t>
            </a:r>
            <a:r>
              <a:rPr lang="en-GB" sz="2000">
                <a:solidFill>
                  <a:schemeClr val="tx1">
                    <a:lumMod val="85000"/>
                    <a:lumOff val="15000"/>
                  </a:schemeClr>
                </a:solidFill>
                <a:effectLst/>
              </a:rPr>
              <a:t>Upper Super Output Areas (USOA).</a:t>
            </a:r>
            <a:endParaRPr lang="en-GB" sz="2000">
              <a:solidFill>
                <a:schemeClr val="tx1">
                  <a:lumMod val="85000"/>
                  <a:lumOff val="15000"/>
                </a:schemeClr>
              </a:solidFill>
              <a:effectLst/>
              <a:cs typeface="Calibri"/>
            </a:endParaRP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a:p>
            <a:pPr marL="342900" indent="-342900">
              <a:buFont typeface="Courier New" panose="02070309020205020404" pitchFamily="49" charset="0"/>
              <a:buChar char="o"/>
            </a:pPr>
            <a:r>
              <a:rPr lang="en-GB" sz="2000">
                <a:solidFill>
                  <a:schemeClr val="tx1">
                    <a:lumMod val="85000"/>
                    <a:lumOff val="15000"/>
                  </a:schemeClr>
                </a:solidFill>
                <a:cs typeface="Arial"/>
              </a:rPr>
              <a:t>Ideally, we will use the </a:t>
            </a:r>
            <a:r>
              <a:rPr lang="en-GB" sz="2000">
                <a:solidFill>
                  <a:schemeClr val="tx1">
                    <a:lumMod val="85000"/>
                    <a:lumOff val="15000"/>
                  </a:schemeClr>
                </a:solidFill>
                <a:cs typeface="Calibri"/>
              </a:rPr>
              <a:t>Upper Super Output Areas</a:t>
            </a:r>
            <a:r>
              <a:rPr lang="en-GB" sz="2000">
                <a:solidFill>
                  <a:schemeClr val="tx1">
                    <a:lumMod val="85000"/>
                    <a:lumOff val="15000"/>
                  </a:schemeClr>
                </a:solidFill>
                <a:cs typeface="Arial"/>
              </a:rPr>
              <a:t> reference to map against other datasets as this has the lowest level of data.</a:t>
            </a:r>
            <a:endParaRPr lang="en-US" sz="2000">
              <a:solidFill>
                <a:schemeClr val="tx1">
                  <a:lumMod val="85000"/>
                  <a:lumOff val="15000"/>
                </a:schemeClr>
              </a:solidFill>
              <a:cs typeface="Arial"/>
            </a:endParaRPr>
          </a:p>
        </p:txBody>
      </p:sp>
      <p:pic>
        <p:nvPicPr>
          <p:cNvPr id="2" name="Picture 2">
            <a:extLst>
              <a:ext uri="{FF2B5EF4-FFF2-40B4-BE49-F238E27FC236}">
                <a16:creationId xmlns:a16="http://schemas.microsoft.com/office/drawing/2014/main" id="{A9BED4E5-EF4A-32C1-EA00-D9BCDDB9B589}"/>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16F2391-310E-70DA-A2DD-BB877F6FD4C2}"/>
              </a:ext>
            </a:extLst>
          </p:cNvPr>
          <p:cNvPicPr>
            <a:picLocks noChangeAspect="1"/>
          </p:cNvPicPr>
          <p:nvPr/>
        </p:nvPicPr>
        <p:blipFill>
          <a:blip r:embed="rId4"/>
          <a:stretch>
            <a:fillRect/>
          </a:stretch>
        </p:blipFill>
        <p:spPr>
          <a:xfrm>
            <a:off x="6029909" y="1420320"/>
            <a:ext cx="5613882" cy="3102497"/>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48EED52E-4375-9E3A-0696-EA806B372778}"/>
              </a:ext>
            </a:extLst>
          </p:cNvPr>
          <p:cNvSpPr txBox="1"/>
          <p:nvPr/>
        </p:nvSpPr>
        <p:spPr>
          <a:xfrm>
            <a:off x="8318747" y="4662041"/>
            <a:ext cx="3418165" cy="307777"/>
          </a:xfrm>
          <a:prstGeom prst="rect">
            <a:avLst/>
          </a:prstGeom>
          <a:noFill/>
        </p:spPr>
        <p:txBody>
          <a:bodyPr wrap="square">
            <a:spAutoFit/>
          </a:bodyPr>
          <a:lstStyle/>
          <a:p>
            <a:pPr algn="r"/>
            <a:r>
              <a:rPr lang="en-GB" sz="1400">
                <a:solidFill>
                  <a:schemeClr val="bg1">
                    <a:lumMod val="50000"/>
                  </a:schemeClr>
                </a:solidFill>
              </a:rPr>
              <a:t>www.healthmapswales.wales.nhs.uk</a:t>
            </a:r>
          </a:p>
        </p:txBody>
      </p:sp>
      <p:sp>
        <p:nvSpPr>
          <p:cNvPr id="8" name="Title 1">
            <a:extLst>
              <a:ext uri="{FF2B5EF4-FFF2-40B4-BE49-F238E27FC236}">
                <a16:creationId xmlns:a16="http://schemas.microsoft.com/office/drawing/2014/main" id="{5D1195FE-9CCE-C532-8B9D-42EAB1CB9C32}"/>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Cancer Incidence Data </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0" name="Rectangle 9">
            <a:extLst>
              <a:ext uri="{FF2B5EF4-FFF2-40B4-BE49-F238E27FC236}">
                <a16:creationId xmlns:a16="http://schemas.microsoft.com/office/drawing/2014/main" id="{82446971-DD7B-39F1-509A-45865CDD0A52}"/>
              </a:ext>
            </a:extLst>
          </p:cNvPr>
          <p:cNvSpPr/>
          <p:nvPr/>
        </p:nvSpPr>
        <p:spPr>
          <a:xfrm>
            <a:off x="5144041" y="487320"/>
            <a:ext cx="6316001"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AA5CAB-4FC1-9FE9-526E-8BD0527281A5}"/>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3853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2977C-8780-4BCB-4DA5-D54ECD131C6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189A273-186F-DC6E-1911-DEDE041B4CDD}"/>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Cancer Incidence Data </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1DF14BE7-3EF1-4D90-55EC-2D9A3042E311}"/>
              </a:ext>
            </a:extLst>
          </p:cNvPr>
          <p:cNvSpPr txBox="1"/>
          <p:nvPr/>
        </p:nvSpPr>
        <p:spPr>
          <a:xfrm>
            <a:off x="216737" y="1136414"/>
            <a:ext cx="492730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panose="02070309020205020404" pitchFamily="49" charset="0"/>
              <a:buChar char="o"/>
            </a:pPr>
            <a:r>
              <a:rPr lang="en-GB" sz="2000">
                <a:solidFill>
                  <a:schemeClr val="tx1">
                    <a:lumMod val="85000"/>
                    <a:lumOff val="15000"/>
                  </a:schemeClr>
                </a:solidFill>
                <a:cs typeface="Arial"/>
              </a:rPr>
              <a:t>From looking into the data, we identified that </a:t>
            </a:r>
            <a:r>
              <a:rPr lang="en-GB" sz="2000" i="0">
                <a:solidFill>
                  <a:schemeClr val="tx1">
                    <a:lumMod val="85000"/>
                    <a:lumOff val="15000"/>
                  </a:schemeClr>
                </a:solidFill>
                <a:effectLst/>
              </a:rPr>
              <a:t>Upper Super Output Areas is a grouping that is not widely used (only in Wales). </a:t>
            </a:r>
          </a:p>
          <a:p>
            <a:pPr marL="342900" indent="-342900">
              <a:buFont typeface="Courier New" panose="02070309020205020404" pitchFamily="49" charset="0"/>
              <a:buChar char="o"/>
            </a:pPr>
            <a:endParaRPr lang="en-GB" sz="2000">
              <a:solidFill>
                <a:schemeClr val="tx1">
                  <a:lumMod val="85000"/>
                  <a:lumOff val="15000"/>
                </a:schemeClr>
              </a:solidFill>
            </a:endParaRPr>
          </a:p>
          <a:p>
            <a:pPr marL="342900" indent="-342900">
              <a:buFont typeface="Courier New" panose="02070309020205020404" pitchFamily="49" charset="0"/>
              <a:buChar char="o"/>
            </a:pPr>
            <a:r>
              <a:rPr lang="en-GB" sz="2000">
                <a:solidFill>
                  <a:schemeClr val="tx1">
                    <a:lumMod val="85000"/>
                    <a:lumOff val="15000"/>
                  </a:schemeClr>
                </a:solidFill>
              </a:rPr>
              <a:t>Information on how USOA’s are grouped was not easy to get hold of. Thankfully, Health Map Wales was able to send us a lookup database in Excel format. This will be useful when we want to compare and join other datasets to the Incidence data. </a:t>
            </a:r>
            <a:endParaRPr lang="en-GB" sz="2000">
              <a:solidFill>
                <a:schemeClr val="tx1">
                  <a:lumMod val="85000"/>
                  <a:lumOff val="15000"/>
                </a:schemeClr>
              </a:solidFill>
              <a:ea typeface="Calibri"/>
              <a:cs typeface="Calibri"/>
            </a:endParaRPr>
          </a:p>
          <a:p>
            <a:pPr marL="342900" indent="-342900">
              <a:buFont typeface="Courier New" panose="02070309020205020404" pitchFamily="49" charset="0"/>
              <a:buChar char="o"/>
            </a:pPr>
            <a:endParaRPr lang="en-GB" sz="2000" b="1">
              <a:solidFill>
                <a:srgbClr val="1A1A1A"/>
              </a:solidFill>
              <a:latin typeface="-apple-system"/>
              <a:cs typeface="Arial"/>
            </a:endParaRPr>
          </a:p>
          <a:p>
            <a:pPr marL="342900" indent="-342900">
              <a:buFont typeface="Courier New" panose="02070309020205020404" pitchFamily="49" charset="0"/>
              <a:buChar char="o"/>
            </a:pPr>
            <a:endParaRPr lang="en-GB" sz="2000">
              <a:solidFill>
                <a:srgbClr val="444444"/>
              </a:solidFill>
              <a:latin typeface="Arial"/>
              <a:cs typeface="Arial"/>
            </a:endParaRP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p:txBody>
      </p:sp>
      <p:sp>
        <p:nvSpPr>
          <p:cNvPr id="127" name="Rectangle 126">
            <a:extLst>
              <a:ext uri="{FF2B5EF4-FFF2-40B4-BE49-F238E27FC236}">
                <a16:creationId xmlns:a16="http://schemas.microsoft.com/office/drawing/2014/main" id="{5145C5A8-7CE1-FAA8-E4D7-15E0E5080CBC}"/>
              </a:ext>
            </a:extLst>
          </p:cNvPr>
          <p:cNvSpPr/>
          <p:nvPr/>
        </p:nvSpPr>
        <p:spPr>
          <a:xfrm>
            <a:off x="5144041" y="487320"/>
            <a:ext cx="6316001"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CFF249C-5E74-0673-1564-A051AE56849A}"/>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C6D1533-8431-8792-719C-EC5C0ABA1423}"/>
              </a:ext>
            </a:extLst>
          </p:cNvPr>
          <p:cNvSpPr txBox="1"/>
          <p:nvPr/>
        </p:nvSpPr>
        <p:spPr>
          <a:xfrm>
            <a:off x="6452751" y="4520799"/>
            <a:ext cx="5011572" cy="307777"/>
          </a:xfrm>
          <a:prstGeom prst="rect">
            <a:avLst/>
          </a:prstGeom>
          <a:noFill/>
        </p:spPr>
        <p:txBody>
          <a:bodyPr wrap="square">
            <a:spAutoFit/>
          </a:bodyPr>
          <a:lstStyle/>
          <a:p>
            <a:pPr algn="r"/>
            <a:r>
              <a:rPr lang="en-GB" sz="1400">
                <a:solidFill>
                  <a:schemeClr val="bg1">
                    <a:lumMod val="50000"/>
                  </a:schemeClr>
                </a:solidFill>
              </a:rPr>
              <a:t>Boundary lookups Excel File</a:t>
            </a:r>
          </a:p>
        </p:txBody>
      </p:sp>
      <p:pic>
        <p:nvPicPr>
          <p:cNvPr id="11" name="Picture 10">
            <a:extLst>
              <a:ext uri="{FF2B5EF4-FFF2-40B4-BE49-F238E27FC236}">
                <a16:creationId xmlns:a16="http://schemas.microsoft.com/office/drawing/2014/main" id="{69143FE1-BE9E-5033-06C8-DBEE1E8E6A35}"/>
              </a:ext>
            </a:extLst>
          </p:cNvPr>
          <p:cNvPicPr>
            <a:picLocks noChangeAspect="1"/>
          </p:cNvPicPr>
          <p:nvPr/>
        </p:nvPicPr>
        <p:blipFill>
          <a:blip r:embed="rId4"/>
          <a:stretch>
            <a:fillRect/>
          </a:stretch>
        </p:blipFill>
        <p:spPr>
          <a:xfrm>
            <a:off x="5839244" y="1296607"/>
            <a:ext cx="5571525" cy="3187621"/>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87C76AAE-B12B-3B10-0867-81A08C788DAD}"/>
              </a:ext>
            </a:extLst>
          </p:cNvPr>
          <p:cNvSpPr txBox="1"/>
          <p:nvPr/>
        </p:nvSpPr>
        <p:spPr>
          <a:xfrm>
            <a:off x="10993570" y="6402590"/>
            <a:ext cx="912879" cy="369332"/>
          </a:xfrm>
          <a:prstGeom prst="rect">
            <a:avLst/>
          </a:prstGeom>
          <a:noFill/>
        </p:spPr>
        <p:txBody>
          <a:bodyPr wrap="none" lIns="91440" tIns="45720" rIns="91440" bIns="45720" rtlCol="0" anchor="t">
            <a:spAutoFit/>
          </a:bodyPr>
          <a:lstStyle/>
          <a:p>
            <a:r>
              <a:rPr lang="en-GB" b="1">
                <a:solidFill>
                  <a:srgbClr val="2E75B6"/>
                </a:solidFill>
              </a:rPr>
              <a:t>Data| 8</a:t>
            </a:r>
            <a:endParaRPr lang="en-GB" b="1">
              <a:solidFill>
                <a:srgbClr val="2E75B6"/>
              </a:solidFill>
              <a:cs typeface="Calibri"/>
            </a:endParaRPr>
          </a:p>
        </p:txBody>
      </p:sp>
      <p:sp>
        <p:nvSpPr>
          <p:cNvPr id="13" name="Rectangle 12">
            <a:extLst>
              <a:ext uri="{FF2B5EF4-FFF2-40B4-BE49-F238E27FC236}">
                <a16:creationId xmlns:a16="http://schemas.microsoft.com/office/drawing/2014/main" id="{B44C1054-D619-4005-5E6E-41A26B75CB19}"/>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282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E52EE-A43D-A186-3196-02B69865A232}"/>
            </a:ext>
          </a:extLst>
        </p:cNvPr>
        <p:cNvGrpSpPr/>
        <p:nvPr/>
      </p:nvGrpSpPr>
      <p:grpSpPr>
        <a:xfrm>
          <a:off x="0" y="0"/>
          <a:ext cx="0" cy="0"/>
          <a:chOff x="0" y="0"/>
          <a:chExt cx="0" cy="0"/>
        </a:xfrm>
      </p:grpSpPr>
      <p:sp>
        <p:nvSpPr>
          <p:cNvPr id="122" name="TextBox 121">
            <a:extLst>
              <a:ext uri="{FF2B5EF4-FFF2-40B4-BE49-F238E27FC236}">
                <a16:creationId xmlns:a16="http://schemas.microsoft.com/office/drawing/2014/main" id="{23AEC6EB-67C5-13B3-33A4-787CE24A3705}"/>
              </a:ext>
            </a:extLst>
          </p:cNvPr>
          <p:cNvSpPr txBox="1"/>
          <p:nvPr/>
        </p:nvSpPr>
        <p:spPr>
          <a:xfrm>
            <a:off x="7284863" y="1366097"/>
            <a:ext cx="458500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tx1">
                    <a:lumMod val="85000"/>
                    <a:lumOff val="15000"/>
                  </a:schemeClr>
                </a:solidFill>
                <a:cs typeface="Arial"/>
              </a:rPr>
              <a:t>Health Map Wales also has datasets for different types of cancer. This may be something we may wish to consider once we start analysing the data.</a:t>
            </a:r>
            <a:endParaRPr lang="en-GB" sz="2000">
              <a:solidFill>
                <a:schemeClr val="tx1">
                  <a:lumMod val="85000"/>
                  <a:lumOff val="15000"/>
                </a:schemeClr>
              </a:solidFill>
              <a:cs typeface="Calibri"/>
            </a:endParaRPr>
          </a:p>
          <a:p>
            <a:endParaRPr lang="en-GB" sz="2000">
              <a:solidFill>
                <a:schemeClr val="tx1">
                  <a:lumMod val="85000"/>
                  <a:lumOff val="15000"/>
                </a:schemeClr>
              </a:solidFill>
              <a:cs typeface="Arial"/>
            </a:endParaRPr>
          </a:p>
          <a:p>
            <a:r>
              <a:rPr lang="en-GB" sz="2000">
                <a:solidFill>
                  <a:schemeClr val="tx1">
                    <a:lumMod val="85000"/>
                    <a:lumOff val="15000"/>
                  </a:schemeClr>
                </a:solidFill>
                <a:cs typeface="Arial"/>
              </a:rPr>
              <a:t>For example, if we find areas with higher smoking rates we could look at lung cancer data specifically.</a:t>
            </a:r>
            <a:endParaRPr lang="en-GB" sz="2000">
              <a:solidFill>
                <a:schemeClr val="tx1">
                  <a:lumMod val="85000"/>
                  <a:lumOff val="15000"/>
                </a:schemeClr>
              </a:solidFill>
              <a:ea typeface="Calibri"/>
              <a:cs typeface="Calibri"/>
            </a:endParaRPr>
          </a:p>
          <a:p>
            <a:pPr marL="342900" indent="-342900">
              <a:buFont typeface="Courier New" panose="02070309020205020404" pitchFamily="49" charset="0"/>
              <a:buChar char="o"/>
            </a:pPr>
            <a:endParaRPr lang="en-GB" sz="2000">
              <a:solidFill>
                <a:schemeClr val="tx1">
                  <a:lumMod val="85000"/>
                  <a:lumOff val="15000"/>
                </a:schemeClr>
              </a:solidFill>
            </a:endParaRPr>
          </a:p>
          <a:p>
            <a:endParaRPr lang="en-GB" sz="2000" b="1">
              <a:solidFill>
                <a:srgbClr val="1A1A1A"/>
              </a:solidFill>
              <a:latin typeface="-apple-system"/>
              <a:cs typeface="Arial"/>
            </a:endParaRPr>
          </a:p>
          <a:p>
            <a:pPr marL="342900" indent="-342900">
              <a:buFont typeface="Courier New" panose="02070309020205020404" pitchFamily="49" charset="0"/>
              <a:buChar char="o"/>
            </a:pPr>
            <a:endParaRPr lang="en-GB" sz="2000">
              <a:solidFill>
                <a:srgbClr val="444444"/>
              </a:solidFill>
              <a:latin typeface="Arial"/>
              <a:cs typeface="Arial"/>
            </a:endParaRP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p:txBody>
      </p:sp>
      <p:pic>
        <p:nvPicPr>
          <p:cNvPr id="2" name="Picture 2">
            <a:extLst>
              <a:ext uri="{FF2B5EF4-FFF2-40B4-BE49-F238E27FC236}">
                <a16:creationId xmlns:a16="http://schemas.microsoft.com/office/drawing/2014/main" id="{15815C38-5BA5-B877-874D-9D246DED6F33}"/>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A8FBB041-A28F-57CB-A304-92E9CE0F1943}"/>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Cancer Incidence Data </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4" name="Rectangle 3">
            <a:extLst>
              <a:ext uri="{FF2B5EF4-FFF2-40B4-BE49-F238E27FC236}">
                <a16:creationId xmlns:a16="http://schemas.microsoft.com/office/drawing/2014/main" id="{92D9ABE9-BFBE-9E2F-B252-1C223EB11117}"/>
              </a:ext>
            </a:extLst>
          </p:cNvPr>
          <p:cNvSpPr/>
          <p:nvPr/>
        </p:nvSpPr>
        <p:spPr>
          <a:xfrm>
            <a:off x="5144041" y="487320"/>
            <a:ext cx="6316001"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D9CD950-61B3-3F70-D6AF-B760AFFA4013}"/>
              </a:ext>
            </a:extLst>
          </p:cNvPr>
          <p:cNvPicPr>
            <a:picLocks noChangeAspect="1"/>
          </p:cNvPicPr>
          <p:nvPr/>
        </p:nvPicPr>
        <p:blipFill>
          <a:blip r:embed="rId4"/>
          <a:stretch>
            <a:fillRect/>
          </a:stretch>
        </p:blipFill>
        <p:spPr>
          <a:xfrm>
            <a:off x="495735" y="1366097"/>
            <a:ext cx="6461315" cy="3703180"/>
          </a:xfrm>
          <a:prstGeom prst="rect">
            <a:avLst/>
          </a:prstGeom>
          <a:ln>
            <a:noFill/>
          </a:ln>
          <a:effectLst>
            <a:outerShdw blurRad="292100" dist="139700" dir="2700000" algn="tl" rotWithShape="0">
              <a:srgbClr val="333333">
                <a:alpha val="65000"/>
              </a:srgbClr>
            </a:outerShdw>
          </a:effectLst>
        </p:spPr>
      </p:pic>
      <p:sp>
        <p:nvSpPr>
          <p:cNvPr id="12" name="TextBox 11">
            <a:extLst>
              <a:ext uri="{FF2B5EF4-FFF2-40B4-BE49-F238E27FC236}">
                <a16:creationId xmlns:a16="http://schemas.microsoft.com/office/drawing/2014/main" id="{573111FC-7D34-BC8A-3C69-3050D85E3A87}"/>
              </a:ext>
            </a:extLst>
          </p:cNvPr>
          <p:cNvSpPr txBox="1"/>
          <p:nvPr/>
        </p:nvSpPr>
        <p:spPr>
          <a:xfrm>
            <a:off x="495735" y="5184126"/>
            <a:ext cx="3418165" cy="307777"/>
          </a:xfrm>
          <a:prstGeom prst="rect">
            <a:avLst/>
          </a:prstGeom>
          <a:noFill/>
        </p:spPr>
        <p:txBody>
          <a:bodyPr wrap="square">
            <a:spAutoFit/>
          </a:bodyPr>
          <a:lstStyle/>
          <a:p>
            <a:r>
              <a:rPr lang="en-GB" sz="1400">
                <a:solidFill>
                  <a:schemeClr val="bg1">
                    <a:lumMod val="50000"/>
                  </a:schemeClr>
                </a:solidFill>
              </a:rPr>
              <a:t>www.healthmapswales.wales.nhs.uk</a:t>
            </a:r>
          </a:p>
        </p:txBody>
      </p:sp>
      <p:sp>
        <p:nvSpPr>
          <p:cNvPr id="13" name="TextBox 12">
            <a:extLst>
              <a:ext uri="{FF2B5EF4-FFF2-40B4-BE49-F238E27FC236}">
                <a16:creationId xmlns:a16="http://schemas.microsoft.com/office/drawing/2014/main" id="{44CE9C63-5DDD-79D5-9C67-71C29EAD791C}"/>
              </a:ext>
            </a:extLst>
          </p:cNvPr>
          <p:cNvSpPr txBox="1"/>
          <p:nvPr/>
        </p:nvSpPr>
        <p:spPr>
          <a:xfrm>
            <a:off x="10993570" y="6402590"/>
            <a:ext cx="912879" cy="369332"/>
          </a:xfrm>
          <a:prstGeom prst="rect">
            <a:avLst/>
          </a:prstGeom>
          <a:noFill/>
        </p:spPr>
        <p:txBody>
          <a:bodyPr wrap="none" lIns="91440" tIns="45720" rIns="91440" bIns="45720" rtlCol="0" anchor="t">
            <a:spAutoFit/>
          </a:bodyPr>
          <a:lstStyle/>
          <a:p>
            <a:r>
              <a:rPr lang="en-GB" b="1">
                <a:solidFill>
                  <a:srgbClr val="2E75B6"/>
                </a:solidFill>
              </a:rPr>
              <a:t>Data| 9</a:t>
            </a:r>
            <a:endParaRPr lang="en-GB" b="1">
              <a:solidFill>
                <a:srgbClr val="2E75B6"/>
              </a:solidFill>
              <a:cs typeface="Calibri"/>
            </a:endParaRPr>
          </a:p>
        </p:txBody>
      </p:sp>
      <p:sp>
        <p:nvSpPr>
          <p:cNvPr id="14" name="Rectangle 13">
            <a:extLst>
              <a:ext uri="{FF2B5EF4-FFF2-40B4-BE49-F238E27FC236}">
                <a16:creationId xmlns:a16="http://schemas.microsoft.com/office/drawing/2014/main" id="{FF9C2FC6-E571-79A8-6897-268A11EC89A3}"/>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6235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a:extLst>
            <a:ext uri="{FF2B5EF4-FFF2-40B4-BE49-F238E27FC236}">
              <a16:creationId xmlns:a16="http://schemas.microsoft.com/office/drawing/2014/main" id="{CEC7A6CC-785A-2CD5-594C-9476A287C98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A641AB4-72BF-17D1-8C2D-DBAADFB7D98E}"/>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Map Data</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pic>
        <p:nvPicPr>
          <p:cNvPr id="2" name="Picture 2">
            <a:extLst>
              <a:ext uri="{FF2B5EF4-FFF2-40B4-BE49-F238E27FC236}">
                <a16:creationId xmlns:a16="http://schemas.microsoft.com/office/drawing/2014/main" id="{F63C7294-B4FE-FBD9-0AA7-386076EE4C37}"/>
              </a:ext>
            </a:extLst>
          </p:cNvPr>
          <p:cNvPicPr>
            <a:picLocks noChangeAspect="1" noChangeArrowheads="1"/>
          </p:cNvPicPr>
          <p:nvPr/>
        </p:nvPicPr>
        <p:blipFill>
          <a:blip r:embed="rId4">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058462C-75E6-C42A-EAD0-3D59FE4CCC96}"/>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10</a:t>
            </a:r>
            <a:endParaRPr lang="en-GB" b="1">
              <a:solidFill>
                <a:srgbClr val="2E75B6"/>
              </a:solidFill>
              <a:cs typeface="Calibri"/>
            </a:endParaRPr>
          </a:p>
        </p:txBody>
      </p:sp>
      <p:sp>
        <p:nvSpPr>
          <p:cNvPr id="4" name="Rectangle 3">
            <a:extLst>
              <a:ext uri="{FF2B5EF4-FFF2-40B4-BE49-F238E27FC236}">
                <a16:creationId xmlns:a16="http://schemas.microsoft.com/office/drawing/2014/main" id="{B6D7D4F0-DBA2-DB7B-1DBD-456A8E31A9FB}"/>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691F99D-6BB6-7365-68D9-C6201BA881F4}"/>
              </a:ext>
            </a:extLst>
          </p:cNvPr>
          <p:cNvSpPr/>
          <p:nvPr/>
        </p:nvSpPr>
        <p:spPr>
          <a:xfrm>
            <a:off x="2552519" y="487320"/>
            <a:ext cx="890752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7B5F7A7-C640-ED7A-CE74-88BC9B8C983A}"/>
              </a:ext>
            </a:extLst>
          </p:cNvPr>
          <p:cNvPicPr>
            <a:picLocks noChangeAspect="1"/>
          </p:cNvPicPr>
          <p:nvPr/>
        </p:nvPicPr>
        <p:blipFill>
          <a:blip r:embed="rId5"/>
          <a:stretch>
            <a:fillRect/>
          </a:stretch>
        </p:blipFill>
        <p:spPr>
          <a:xfrm>
            <a:off x="6686120" y="1396808"/>
            <a:ext cx="4904098" cy="3141996"/>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AE3DC137-8098-0AA9-5453-63EBCC96C464}"/>
              </a:ext>
            </a:extLst>
          </p:cNvPr>
          <p:cNvSpPr txBox="1"/>
          <p:nvPr/>
        </p:nvSpPr>
        <p:spPr>
          <a:xfrm>
            <a:off x="218605" y="1296607"/>
            <a:ext cx="605572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ourier New" panose="02070309020205020404" pitchFamily="49" charset="0"/>
              <a:buChar char="o"/>
            </a:pPr>
            <a:r>
              <a:rPr lang="en-GB" sz="2000">
                <a:solidFill>
                  <a:schemeClr val="tx1">
                    <a:lumMod val="85000"/>
                    <a:lumOff val="15000"/>
                  </a:schemeClr>
                </a:solidFill>
                <a:cs typeface="Arial"/>
              </a:rPr>
              <a:t>To map the Cancer incidence data against areas of Wales we need boundary data.</a:t>
            </a: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a:p>
            <a:pPr marL="342900" indent="-342900">
              <a:buFont typeface="Courier New" panose="02070309020205020404" pitchFamily="49" charset="0"/>
              <a:buChar char="o"/>
            </a:pPr>
            <a:r>
              <a:rPr lang="en-GB" sz="2000">
                <a:solidFill>
                  <a:schemeClr val="tx1">
                    <a:lumMod val="85000"/>
                    <a:lumOff val="15000"/>
                  </a:schemeClr>
                </a:solidFill>
                <a:cs typeface="Arial"/>
              </a:rPr>
              <a:t>Data Map Wales has a variety of boundary data including: </a:t>
            </a:r>
            <a:endParaRPr lang="en-GB" sz="2000">
              <a:solidFill>
                <a:schemeClr val="tx1">
                  <a:lumMod val="85000"/>
                  <a:lumOff val="15000"/>
                </a:schemeClr>
              </a:solidFill>
              <a:ea typeface="Calibri"/>
              <a:cs typeface="Arial"/>
            </a:endParaRP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a:p>
            <a:pPr marL="800100" lvl="1" indent="-342900">
              <a:buFont typeface="Courier New" panose="02070309020205020404" pitchFamily="49" charset="0"/>
              <a:buChar char="o"/>
            </a:pPr>
            <a:r>
              <a:rPr lang="en-GB" sz="2000">
                <a:solidFill>
                  <a:schemeClr val="tx1">
                    <a:lumMod val="85000"/>
                    <a:lumOff val="15000"/>
                  </a:schemeClr>
                </a:solidFill>
                <a:cs typeface="Arial"/>
              </a:rPr>
              <a:t>Upper, Mid and lower levels super output areas</a:t>
            </a:r>
            <a:endParaRPr lang="en-GB" sz="2000">
              <a:solidFill>
                <a:schemeClr val="tx1">
                  <a:lumMod val="85000"/>
                  <a:lumOff val="15000"/>
                </a:schemeClr>
              </a:solidFill>
              <a:ea typeface="Calibri"/>
              <a:cs typeface="Arial"/>
            </a:endParaRPr>
          </a:p>
          <a:p>
            <a:pPr marL="800100" lvl="1" indent="-342900">
              <a:buFont typeface="Courier New" panose="02070309020205020404" pitchFamily="49" charset="0"/>
              <a:buChar char="o"/>
            </a:pPr>
            <a:r>
              <a:rPr lang="en-GB" sz="2000">
                <a:solidFill>
                  <a:schemeClr val="tx1">
                    <a:lumMod val="85000"/>
                    <a:lumOff val="15000"/>
                  </a:schemeClr>
                </a:solidFill>
                <a:cs typeface="Arial"/>
              </a:rPr>
              <a:t>Local Authorities</a:t>
            </a:r>
            <a:endParaRPr lang="en-GB" sz="2000">
              <a:solidFill>
                <a:schemeClr val="tx1">
                  <a:lumMod val="85000"/>
                  <a:lumOff val="15000"/>
                </a:schemeClr>
              </a:solidFill>
              <a:ea typeface="Calibri"/>
              <a:cs typeface="Arial"/>
            </a:endParaRPr>
          </a:p>
          <a:p>
            <a:pPr marL="800100" lvl="1" indent="-342900">
              <a:buFont typeface="Courier New" panose="02070309020205020404" pitchFamily="49" charset="0"/>
              <a:buChar char="o"/>
            </a:pPr>
            <a:r>
              <a:rPr lang="en-GB" sz="2000">
                <a:solidFill>
                  <a:schemeClr val="tx1">
                    <a:lumMod val="85000"/>
                    <a:lumOff val="15000"/>
                  </a:schemeClr>
                </a:solidFill>
                <a:cs typeface="Arial"/>
              </a:rPr>
              <a:t>Health board areas</a:t>
            </a:r>
            <a:endParaRPr lang="en-GB" sz="2000">
              <a:solidFill>
                <a:schemeClr val="tx1">
                  <a:lumMod val="85000"/>
                  <a:lumOff val="15000"/>
                </a:schemeClr>
              </a:solidFill>
              <a:ea typeface="Calibri"/>
              <a:cs typeface="Arial"/>
            </a:endParaRPr>
          </a:p>
          <a:p>
            <a:pPr marL="342900" indent="-342900">
              <a:buFont typeface="Courier New" panose="02070309020205020404" pitchFamily="49" charset="0"/>
              <a:buChar char="o"/>
            </a:pPr>
            <a:endParaRPr lang="en-GB" sz="2000">
              <a:solidFill>
                <a:schemeClr val="tx1">
                  <a:lumMod val="85000"/>
                  <a:lumOff val="15000"/>
                </a:schemeClr>
              </a:solidFill>
              <a:cs typeface="Arial"/>
            </a:endParaRPr>
          </a:p>
          <a:p>
            <a:pPr marL="342900" indent="-342900">
              <a:buFont typeface="Courier New" panose="02070309020205020404" pitchFamily="49" charset="0"/>
              <a:buChar char="o"/>
            </a:pPr>
            <a:r>
              <a:rPr lang="en-GB" sz="2000">
                <a:solidFill>
                  <a:schemeClr val="tx1">
                    <a:lumMod val="85000"/>
                    <a:lumOff val="15000"/>
                  </a:schemeClr>
                </a:solidFill>
                <a:cs typeface="Arial"/>
              </a:rPr>
              <a:t>The website offers the boundary data in shapefile format. This will give a vector overlay and references for us to Geocode datasets to each boundary using spatial reference codes.</a:t>
            </a:r>
            <a:endParaRPr lang="en-GB" sz="2000">
              <a:solidFill>
                <a:schemeClr val="tx1">
                  <a:lumMod val="85000"/>
                  <a:lumOff val="15000"/>
                </a:schemeClr>
              </a:solidFill>
              <a:ea typeface="Calibri"/>
              <a:cs typeface="Arial"/>
            </a:endParaRPr>
          </a:p>
        </p:txBody>
      </p:sp>
    </p:spTree>
    <p:extLst>
      <p:ext uri="{BB962C8B-B14F-4D97-AF65-F5344CB8AC3E}">
        <p14:creationId xmlns:p14="http://schemas.microsoft.com/office/powerpoint/2010/main" val="150986904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E2B52-BECC-3F4E-ED53-95B2D09AF7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AA0F463-167A-4B72-C92B-F22BD85C4887}"/>
              </a:ext>
            </a:extLst>
          </p:cNvPr>
          <p:cNvSpPr txBox="1">
            <a:spLocks/>
          </p:cNvSpPr>
          <p:nvPr/>
        </p:nvSpPr>
        <p:spPr>
          <a:xfrm>
            <a:off x="362516" y="193825"/>
            <a:ext cx="8624148" cy="88302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Adult Lifestyles and Cancer Incidence</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4D65C206-5712-CF62-2D3F-5391AD4B8B81}"/>
              </a:ext>
            </a:extLst>
          </p:cNvPr>
          <p:cNvSpPr txBox="1"/>
          <p:nvPr/>
        </p:nvSpPr>
        <p:spPr>
          <a:xfrm>
            <a:off x="364317" y="947691"/>
            <a:ext cx="6750912"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Calibri"/>
                <a:ea typeface="Calibri"/>
                <a:cs typeface="Arial"/>
              </a:rPr>
              <a:t>Relevance to Case Study</a:t>
            </a:r>
          </a:p>
          <a:p>
            <a:r>
              <a:rPr lang="en-GB" sz="2000">
                <a:ea typeface="+mn-lt"/>
                <a:cs typeface="+mn-lt"/>
              </a:rPr>
              <a:t>Adult lifestyle data (e.g., smoking, alcohol consumption, physical activity) is highly relevant to cancer analysis as lifestyle factors are significant cancer risk indicators. Mapping lifestyle data against cancer incidents, will allow for noticeable patterns and visual analysis of correlations, such as higher cancer incidents in regions with elevated smoking or alcohol consumption.</a:t>
            </a:r>
            <a:endParaRPr lang="en-GB"/>
          </a:p>
          <a:p>
            <a:endParaRPr lang="en-GB" sz="2000">
              <a:latin typeface="Calibri"/>
              <a:ea typeface="Calibri"/>
              <a:cs typeface="Arial"/>
            </a:endParaRPr>
          </a:p>
          <a:p>
            <a:r>
              <a:rPr lang="en-GB" sz="2000" b="1" u="sng">
                <a:latin typeface="Calibri"/>
                <a:ea typeface="Calibri"/>
                <a:cs typeface="Arial"/>
              </a:rPr>
              <a:t>Data Sources</a:t>
            </a:r>
          </a:p>
          <a:p>
            <a:pPr marL="342900" indent="-342900">
              <a:buFont typeface="Courier New"/>
              <a:buChar char="o"/>
            </a:pPr>
            <a:r>
              <a:rPr lang="en-GB" sz="2000" b="1" err="1">
                <a:latin typeface="Calibri"/>
                <a:ea typeface="Calibri"/>
                <a:cs typeface="Arial"/>
              </a:rPr>
              <a:t>StatsWales</a:t>
            </a:r>
            <a:r>
              <a:rPr lang="en-GB" sz="2000" b="1">
                <a:latin typeface="Calibri"/>
                <a:ea typeface="Calibri"/>
                <a:cs typeface="Arial"/>
              </a:rPr>
              <a:t>  </a:t>
            </a:r>
            <a:r>
              <a:rPr lang="en-GB" sz="2000" b="1">
                <a:latin typeface="Calibri"/>
                <a:ea typeface="+mn-lt"/>
                <a:cs typeface="Arial"/>
              </a:rPr>
              <a:t>- </a:t>
            </a:r>
            <a:r>
              <a:rPr lang="en-GB" sz="2000">
                <a:latin typeface="Calibri"/>
                <a:ea typeface="+mn-lt"/>
                <a:cs typeface="Calibri"/>
              </a:rPr>
              <a:t>Welsh</a:t>
            </a:r>
            <a:r>
              <a:rPr lang="en-GB" sz="2000">
                <a:ea typeface="+mn-lt"/>
                <a:cs typeface="+mn-lt"/>
              </a:rPr>
              <a:t> Government’s statistics service, offers verified and accurate public health data on Adult lifestyles.</a:t>
            </a:r>
            <a:endParaRPr lang="en-GB" sz="2000">
              <a:latin typeface="Calibri"/>
              <a:ea typeface="Calibri"/>
              <a:cs typeface="Calibri"/>
            </a:endParaRPr>
          </a:p>
          <a:p>
            <a:pPr marL="342900" indent="-342900">
              <a:buFont typeface="Courier New"/>
              <a:buChar char="o"/>
            </a:pPr>
            <a:r>
              <a:rPr lang="en-GB" sz="2000" b="1">
                <a:latin typeface="Calibri"/>
                <a:ea typeface="Calibri"/>
                <a:cs typeface="Calibri"/>
              </a:rPr>
              <a:t>Data Map Wales</a:t>
            </a:r>
            <a:r>
              <a:rPr lang="en-GB" sz="2000">
                <a:latin typeface="Calibri"/>
                <a:ea typeface="Calibri"/>
                <a:cs typeface="Calibri"/>
              </a:rPr>
              <a:t> – provides the </a:t>
            </a:r>
            <a:r>
              <a:rPr lang="en-GB" sz="2000">
                <a:solidFill>
                  <a:schemeClr val="tx1">
                    <a:lumMod val="85000"/>
                    <a:lumOff val="15000"/>
                  </a:schemeClr>
                </a:solidFill>
                <a:latin typeface="Calibri"/>
                <a:ea typeface="Calibri"/>
                <a:cs typeface="Calibri"/>
              </a:rPr>
              <a:t>boundary data of Upper, Mid and lower levels, local authorities and health boards</a:t>
            </a:r>
          </a:p>
          <a:p>
            <a:pPr marL="342900" indent="-342900">
              <a:buFont typeface="Courier New"/>
              <a:buChar char="o"/>
            </a:pPr>
            <a:r>
              <a:rPr lang="en-GB" sz="2000" b="1">
                <a:solidFill>
                  <a:schemeClr val="tx1">
                    <a:lumMod val="85000"/>
                    <a:lumOff val="15000"/>
                  </a:schemeClr>
                </a:solidFill>
                <a:latin typeface="Calibri"/>
                <a:ea typeface="Calibri"/>
                <a:cs typeface="Calibri"/>
              </a:rPr>
              <a:t>Health Map Wales - </a:t>
            </a:r>
            <a:r>
              <a:rPr lang="en-GB" sz="2000">
                <a:solidFill>
                  <a:schemeClr val="tx1">
                    <a:lumMod val="85000"/>
                    <a:lumOff val="15000"/>
                  </a:schemeClr>
                </a:solidFill>
                <a:latin typeface="Calibri"/>
                <a:ea typeface="Calibri"/>
                <a:cs typeface="Calibri"/>
              </a:rPr>
              <a:t>provides yearly incidence rates by health board, local authority</a:t>
            </a:r>
          </a:p>
          <a:p>
            <a:endParaRPr lang="en-GB" sz="2000">
              <a:solidFill>
                <a:srgbClr val="262626"/>
              </a:solidFill>
              <a:latin typeface="Calibri"/>
              <a:ea typeface="Calibri"/>
              <a:cs typeface="Calibri"/>
            </a:endParaRPr>
          </a:p>
        </p:txBody>
      </p:sp>
      <p:pic>
        <p:nvPicPr>
          <p:cNvPr id="2" name="Picture 2">
            <a:extLst>
              <a:ext uri="{FF2B5EF4-FFF2-40B4-BE49-F238E27FC236}">
                <a16:creationId xmlns:a16="http://schemas.microsoft.com/office/drawing/2014/main" id="{7E9AFCC8-75FC-5926-FD33-8CE029E6E2E8}"/>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9E154BFF-1A7F-CAFC-F1D3-41ED2B957147}"/>
              </a:ext>
            </a:extLst>
          </p:cNvPr>
          <p:cNvSpPr/>
          <p:nvPr/>
        </p:nvSpPr>
        <p:spPr>
          <a:xfrm flipV="1">
            <a:off x="7976482" y="461322"/>
            <a:ext cx="3467173" cy="36845"/>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C5BC3D0-4026-DF60-0BD8-33A543E9CCB3}"/>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11</a:t>
            </a:r>
            <a:endParaRPr lang="en-GB" b="1">
              <a:solidFill>
                <a:srgbClr val="2E75B6"/>
              </a:solidFill>
              <a:cs typeface="Calibri"/>
            </a:endParaRPr>
          </a:p>
        </p:txBody>
      </p:sp>
      <p:sp>
        <p:nvSpPr>
          <p:cNvPr id="6" name="Rectangle 5">
            <a:extLst>
              <a:ext uri="{FF2B5EF4-FFF2-40B4-BE49-F238E27FC236}">
                <a16:creationId xmlns:a16="http://schemas.microsoft.com/office/drawing/2014/main" id="{06CA9FC6-F303-6B0E-426E-7AA063FDB2E1}"/>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Description automatically generated">
            <a:extLst>
              <a:ext uri="{FF2B5EF4-FFF2-40B4-BE49-F238E27FC236}">
                <a16:creationId xmlns:a16="http://schemas.microsoft.com/office/drawing/2014/main" id="{888BAF5A-D5B4-6808-3A88-AAB837D256FA}"/>
              </a:ext>
            </a:extLst>
          </p:cNvPr>
          <p:cNvPicPr>
            <a:picLocks noChangeAspect="1"/>
          </p:cNvPicPr>
          <p:nvPr/>
        </p:nvPicPr>
        <p:blipFill>
          <a:blip r:embed="rId4"/>
          <a:stretch>
            <a:fillRect/>
          </a:stretch>
        </p:blipFill>
        <p:spPr>
          <a:xfrm>
            <a:off x="7622059" y="1765757"/>
            <a:ext cx="3828053" cy="3334775"/>
          </a:xfrm>
          <a:prstGeom prst="rect">
            <a:avLst/>
          </a:prstGeom>
        </p:spPr>
      </p:pic>
      <p:sp>
        <p:nvSpPr>
          <p:cNvPr id="10" name="TextBox 9">
            <a:extLst>
              <a:ext uri="{FF2B5EF4-FFF2-40B4-BE49-F238E27FC236}">
                <a16:creationId xmlns:a16="http://schemas.microsoft.com/office/drawing/2014/main" id="{15074F98-790E-6B82-63E5-E443262D2C4B}"/>
              </a:ext>
            </a:extLst>
          </p:cNvPr>
          <p:cNvSpPr txBox="1"/>
          <p:nvPr/>
        </p:nvSpPr>
        <p:spPr>
          <a:xfrm>
            <a:off x="7510586" y="5255904"/>
            <a:ext cx="3935808" cy="307777"/>
          </a:xfrm>
          <a:prstGeom prst="rect">
            <a:avLst/>
          </a:prstGeom>
          <a:noFill/>
        </p:spPr>
        <p:txBody>
          <a:bodyPr wrap="square" lIns="91440" tIns="45720" rIns="91440" bIns="45720" anchor="t">
            <a:spAutoFit/>
          </a:bodyPr>
          <a:lstStyle/>
          <a:p>
            <a:pPr algn="r"/>
            <a:r>
              <a:rPr lang="en-GB" sz="1400" err="1">
                <a:solidFill>
                  <a:schemeClr val="bg1">
                    <a:lumMod val="50000"/>
                  </a:schemeClr>
                </a:solidFill>
              </a:rPr>
              <a:t>StatsWales</a:t>
            </a:r>
            <a:r>
              <a:rPr lang="en-GB" sz="1400">
                <a:solidFill>
                  <a:schemeClr val="bg1">
                    <a:lumMod val="50000"/>
                  </a:schemeClr>
                </a:solidFill>
              </a:rPr>
              <a:t> Website</a:t>
            </a:r>
            <a:endParaRPr lang="en-GB" sz="1400">
              <a:solidFill>
                <a:schemeClr val="bg1">
                  <a:lumMod val="50000"/>
                </a:schemeClr>
              </a:solidFill>
              <a:ea typeface="Calibri"/>
              <a:cs typeface="Calibri"/>
            </a:endParaRPr>
          </a:p>
        </p:txBody>
      </p:sp>
    </p:spTree>
    <p:extLst>
      <p:ext uri="{BB962C8B-B14F-4D97-AF65-F5344CB8AC3E}">
        <p14:creationId xmlns:p14="http://schemas.microsoft.com/office/powerpoint/2010/main" val="768039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E2B52-BECC-3F4E-ED53-95B2D09AF7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AA0F463-167A-4B72-C92B-F22BD85C4887}"/>
              </a:ext>
            </a:extLst>
          </p:cNvPr>
          <p:cNvSpPr txBox="1">
            <a:spLocks/>
          </p:cNvSpPr>
          <p:nvPr/>
        </p:nvSpPr>
        <p:spPr>
          <a:xfrm>
            <a:off x="362516" y="193825"/>
            <a:ext cx="8139476" cy="88302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Adult Lifestyles and Cancer Incidence</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4D65C206-5712-CF62-2D3F-5391AD4B8B81}"/>
              </a:ext>
            </a:extLst>
          </p:cNvPr>
          <p:cNvSpPr txBox="1"/>
          <p:nvPr/>
        </p:nvSpPr>
        <p:spPr>
          <a:xfrm>
            <a:off x="364317" y="1067702"/>
            <a:ext cx="6750912"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Calibri"/>
                <a:ea typeface="Calibri"/>
                <a:cs typeface="Arial"/>
              </a:rPr>
              <a:t>Excel File Preparation</a:t>
            </a:r>
          </a:p>
          <a:p>
            <a:r>
              <a:rPr lang="en-GB" sz="2000">
                <a:ea typeface="+mn-lt"/>
                <a:cs typeface="+mn-lt"/>
              </a:rPr>
              <a:t>Excel offers versatile formats compatible with MapInfo and easy manipulation of data before import. First, we need to:</a:t>
            </a:r>
            <a:endParaRPr lang="en-GB">
              <a:ea typeface="Calibri" panose="020F0502020204030204"/>
              <a:cs typeface="Calibri" panose="020F0502020204030204"/>
            </a:endParaRPr>
          </a:p>
          <a:p>
            <a:endParaRPr lang="en-GB" sz="2000" b="1" u="sng">
              <a:ea typeface="+mn-lt"/>
              <a:cs typeface="Arial"/>
            </a:endParaRPr>
          </a:p>
          <a:p>
            <a:pPr marL="342900" indent="-342900">
              <a:buFont typeface="Courier New"/>
              <a:buChar char="o"/>
            </a:pPr>
            <a:r>
              <a:rPr lang="en-GB" sz="2000">
                <a:ea typeface="+mn-lt"/>
                <a:cs typeface="+mn-lt"/>
              </a:rPr>
              <a:t>Understand the data</a:t>
            </a:r>
            <a:endParaRPr lang="en-GB" sz="2000">
              <a:ea typeface="Calibri" panose="020F0502020204030204"/>
              <a:cs typeface="Calibri" panose="020F0502020204030204"/>
            </a:endParaRPr>
          </a:p>
          <a:p>
            <a:pPr marL="342900" indent="-342900">
              <a:buFont typeface="Courier New"/>
              <a:buChar char="o"/>
            </a:pPr>
            <a:r>
              <a:rPr lang="en-GB" sz="2000">
                <a:latin typeface="Calibri"/>
                <a:ea typeface="Calibri"/>
                <a:cs typeface="Calibri"/>
              </a:rPr>
              <a:t>Organise columns and rows so each row corresponds to a Local Authorities with lifestyle indicators as columns</a:t>
            </a:r>
          </a:p>
          <a:p>
            <a:pPr marL="342900" indent="-342900">
              <a:buFont typeface="Courier New"/>
              <a:buChar char="o"/>
            </a:pPr>
            <a:r>
              <a:rPr lang="en-GB" sz="2000">
                <a:latin typeface="Calibri"/>
                <a:ea typeface="Calibri"/>
                <a:cs typeface="Calibri"/>
              </a:rPr>
              <a:t>Filter the data to specific needs e.g. 2021 </a:t>
            </a:r>
          </a:p>
          <a:p>
            <a:pPr marL="342900" indent="-342900">
              <a:buFont typeface="Courier New"/>
              <a:buChar char="o"/>
            </a:pPr>
            <a:r>
              <a:rPr lang="en-GB" sz="2000">
                <a:latin typeface="Calibri"/>
                <a:ea typeface="Calibri"/>
                <a:cs typeface="Calibri"/>
              </a:rPr>
              <a:t>Add any additional calculated columns deemed necessary</a:t>
            </a:r>
          </a:p>
          <a:p>
            <a:pPr marL="342900" indent="-342900">
              <a:buFont typeface="Courier New"/>
              <a:buChar char="o"/>
            </a:pPr>
            <a:r>
              <a:rPr lang="en-GB" sz="2000">
                <a:latin typeface="Calibri"/>
                <a:ea typeface="Calibri"/>
                <a:cs typeface="Calibri"/>
              </a:rPr>
              <a:t>Save file in a format that MapInfo Pro 2023 can easily import (csv or xlsx)</a:t>
            </a:r>
          </a:p>
          <a:p>
            <a:endParaRPr lang="en-GB" sz="2000">
              <a:latin typeface="Calibri"/>
              <a:ea typeface="Calibri"/>
              <a:cs typeface="Arial"/>
            </a:endParaRPr>
          </a:p>
          <a:p>
            <a:r>
              <a:rPr lang="en-GB" sz="2000" b="1" u="sng">
                <a:latin typeface="Calibri"/>
                <a:ea typeface="Calibri"/>
                <a:cs typeface="Arial"/>
              </a:rPr>
              <a:t>MapInfo 2023</a:t>
            </a:r>
          </a:p>
          <a:p>
            <a:pPr marL="342900" indent="-342900">
              <a:buFont typeface="Courier New"/>
              <a:buChar char="o"/>
            </a:pPr>
            <a:r>
              <a:rPr lang="en-GB" sz="2000">
                <a:solidFill>
                  <a:srgbClr val="000000"/>
                </a:solidFill>
                <a:latin typeface="Calibri"/>
                <a:ea typeface="Calibri"/>
                <a:cs typeface="Arial"/>
              </a:rPr>
              <a:t>Use the "Open Table" option to import the CSV file</a:t>
            </a:r>
            <a:endParaRPr lang="en-GB" sz="2000" b="1" u="sng">
              <a:solidFill>
                <a:srgbClr val="000000"/>
              </a:solidFill>
              <a:latin typeface="Calibri"/>
              <a:ea typeface="Calibri"/>
              <a:cs typeface="Arial"/>
            </a:endParaRPr>
          </a:p>
          <a:p>
            <a:pPr marL="342900" indent="-342900">
              <a:buFont typeface="Courier New"/>
              <a:buChar char="o"/>
            </a:pPr>
            <a:r>
              <a:rPr lang="en-GB" sz="2000">
                <a:solidFill>
                  <a:srgbClr val="000000"/>
                </a:solidFill>
                <a:latin typeface="Calibri"/>
                <a:ea typeface="Calibri"/>
                <a:cs typeface="Arial"/>
              </a:rPr>
              <a:t>Link the </a:t>
            </a:r>
            <a:r>
              <a:rPr lang="en-GB" sz="2000" err="1">
                <a:solidFill>
                  <a:srgbClr val="000000"/>
                </a:solidFill>
                <a:latin typeface="Calibri"/>
                <a:ea typeface="Calibri"/>
                <a:cs typeface="Arial"/>
              </a:rPr>
              <a:t>StatsWales</a:t>
            </a:r>
            <a:r>
              <a:rPr lang="en-GB" sz="2000">
                <a:solidFill>
                  <a:srgbClr val="000000"/>
                </a:solidFill>
                <a:latin typeface="Calibri"/>
                <a:ea typeface="Calibri"/>
                <a:cs typeface="Arial"/>
              </a:rPr>
              <a:t>, Health Map Wales and Cancer Incidence Data using Local Authority Reference as the common key. </a:t>
            </a:r>
          </a:p>
        </p:txBody>
      </p:sp>
      <p:pic>
        <p:nvPicPr>
          <p:cNvPr id="2" name="Picture 2">
            <a:extLst>
              <a:ext uri="{FF2B5EF4-FFF2-40B4-BE49-F238E27FC236}">
                <a16:creationId xmlns:a16="http://schemas.microsoft.com/office/drawing/2014/main" id="{7E9AFCC8-75FC-5926-FD33-8CE029E6E2E8}"/>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5BC3D0-4026-DF60-0BD8-33A543E9CCB3}"/>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12</a:t>
            </a:r>
            <a:endParaRPr lang="en-GB" b="1">
              <a:solidFill>
                <a:srgbClr val="2E75B6"/>
              </a:solidFill>
              <a:cs typeface="Calibri"/>
            </a:endParaRPr>
          </a:p>
        </p:txBody>
      </p:sp>
      <p:sp>
        <p:nvSpPr>
          <p:cNvPr id="6" name="Rectangle 5">
            <a:extLst>
              <a:ext uri="{FF2B5EF4-FFF2-40B4-BE49-F238E27FC236}">
                <a16:creationId xmlns:a16="http://schemas.microsoft.com/office/drawing/2014/main" id="{06CA9FC6-F303-6B0E-426E-7AA063FDB2E1}"/>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Description automatically generated">
            <a:extLst>
              <a:ext uri="{FF2B5EF4-FFF2-40B4-BE49-F238E27FC236}">
                <a16:creationId xmlns:a16="http://schemas.microsoft.com/office/drawing/2014/main" id="{E5C8D673-AB70-42C0-D1B2-32E531538997}"/>
              </a:ext>
            </a:extLst>
          </p:cNvPr>
          <p:cNvPicPr>
            <a:picLocks noChangeAspect="1"/>
          </p:cNvPicPr>
          <p:nvPr/>
        </p:nvPicPr>
        <p:blipFill>
          <a:blip r:embed="rId4"/>
          <a:stretch>
            <a:fillRect/>
          </a:stretch>
        </p:blipFill>
        <p:spPr>
          <a:xfrm>
            <a:off x="7298427" y="2169881"/>
            <a:ext cx="4531033" cy="23613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7AD411F4-26EA-BF93-362A-E7AEADAD2594}"/>
              </a:ext>
            </a:extLst>
          </p:cNvPr>
          <p:cNvSpPr txBox="1"/>
          <p:nvPr/>
        </p:nvSpPr>
        <p:spPr>
          <a:xfrm>
            <a:off x="7286468" y="4762845"/>
            <a:ext cx="4626090" cy="307777"/>
          </a:xfrm>
          <a:prstGeom prst="rect">
            <a:avLst/>
          </a:prstGeom>
          <a:noFill/>
        </p:spPr>
        <p:txBody>
          <a:bodyPr wrap="square" lIns="91440" tIns="45720" rIns="91440" bIns="45720" anchor="t">
            <a:spAutoFit/>
          </a:bodyPr>
          <a:lstStyle/>
          <a:p>
            <a:pPr algn="r"/>
            <a:r>
              <a:rPr lang="en-GB" sz="1400">
                <a:solidFill>
                  <a:schemeClr val="bg1">
                    <a:lumMod val="50000"/>
                  </a:schemeClr>
                </a:solidFill>
              </a:rPr>
              <a:t>Example CSV file of </a:t>
            </a:r>
            <a:r>
              <a:rPr lang="en-GB" sz="1400" err="1">
                <a:solidFill>
                  <a:schemeClr val="bg1">
                    <a:lumMod val="50000"/>
                  </a:schemeClr>
                </a:solidFill>
              </a:rPr>
              <a:t>StatsWales</a:t>
            </a:r>
            <a:r>
              <a:rPr lang="en-GB" sz="1400">
                <a:solidFill>
                  <a:schemeClr val="bg1">
                    <a:lumMod val="50000"/>
                  </a:schemeClr>
                </a:solidFill>
              </a:rPr>
              <a:t> Adult Lifestyle Data</a:t>
            </a:r>
            <a:endParaRPr lang="en-GB" sz="1400">
              <a:solidFill>
                <a:schemeClr val="bg1">
                  <a:lumMod val="50000"/>
                </a:schemeClr>
              </a:solidFill>
              <a:ea typeface="Calibri"/>
              <a:cs typeface="Calibri"/>
            </a:endParaRPr>
          </a:p>
        </p:txBody>
      </p:sp>
      <p:sp>
        <p:nvSpPr>
          <p:cNvPr id="11" name="Rectangle 10">
            <a:extLst>
              <a:ext uri="{FF2B5EF4-FFF2-40B4-BE49-F238E27FC236}">
                <a16:creationId xmlns:a16="http://schemas.microsoft.com/office/drawing/2014/main" id="{54FB3389-5359-0CE3-4E9D-5B4908975CB4}"/>
              </a:ext>
            </a:extLst>
          </p:cNvPr>
          <p:cNvSpPr/>
          <p:nvPr/>
        </p:nvSpPr>
        <p:spPr>
          <a:xfrm flipV="1">
            <a:off x="7976482" y="461322"/>
            <a:ext cx="3467173" cy="36845"/>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13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E2B52-BECC-3F4E-ED53-95B2D09AF7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AA0F463-167A-4B72-C92B-F22BD85C4887}"/>
              </a:ext>
            </a:extLst>
          </p:cNvPr>
          <p:cNvSpPr txBox="1">
            <a:spLocks/>
          </p:cNvSpPr>
          <p:nvPr/>
        </p:nvSpPr>
        <p:spPr>
          <a:xfrm>
            <a:off x="362516" y="193825"/>
            <a:ext cx="8139476" cy="88302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Adult Lifestyles and Cancer Incidence</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4D65C206-5712-CF62-2D3F-5391AD4B8B81}"/>
              </a:ext>
            </a:extLst>
          </p:cNvPr>
          <p:cNvSpPr txBox="1"/>
          <p:nvPr/>
        </p:nvSpPr>
        <p:spPr>
          <a:xfrm>
            <a:off x="364317" y="1076460"/>
            <a:ext cx="1133167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Calibri"/>
                <a:cs typeface="Arial"/>
              </a:rPr>
              <a:t>Documentation</a:t>
            </a:r>
            <a:endParaRPr lang="en-US"/>
          </a:p>
          <a:p>
            <a:pPr marL="342900" indent="-342900">
              <a:buFont typeface="Courier New"/>
              <a:buChar char="o"/>
            </a:pPr>
            <a:r>
              <a:rPr lang="en-GB" sz="2000">
                <a:solidFill>
                  <a:srgbClr val="000000"/>
                </a:solidFill>
                <a:latin typeface="Calibri"/>
                <a:ea typeface="Calibri"/>
                <a:cs typeface="Arial"/>
              </a:rPr>
              <a:t>Documenting data is a crucial step in GIS projects as it provides transparency, traceability and context.</a:t>
            </a:r>
            <a:endParaRPr lang="en-GB" sz="2000" b="1" u="sng">
              <a:solidFill>
                <a:srgbClr val="000000"/>
              </a:solidFill>
              <a:latin typeface="Calibri"/>
              <a:ea typeface="Calibri"/>
              <a:cs typeface="Arial"/>
            </a:endParaRPr>
          </a:p>
          <a:p>
            <a:pPr marL="342900" indent="-342900">
              <a:buFont typeface="Courier New"/>
              <a:buChar char="o"/>
            </a:pPr>
            <a:r>
              <a:rPr lang="en-GB" sz="2000">
                <a:solidFill>
                  <a:srgbClr val="000000"/>
                </a:solidFill>
                <a:latin typeface="Calibri"/>
                <a:ea typeface="Calibri"/>
                <a:cs typeface="Arial"/>
              </a:rPr>
              <a:t>It allows each member to understand the origin, purpose and processing steps of each dataset, ensuring consistent and reliable use.</a:t>
            </a:r>
          </a:p>
          <a:p>
            <a:pPr marL="342900" indent="-342900">
              <a:buFont typeface="Courier New"/>
              <a:buChar char="o"/>
            </a:pPr>
            <a:r>
              <a:rPr lang="en-GB" sz="2000">
                <a:solidFill>
                  <a:srgbClr val="000000"/>
                </a:solidFill>
                <a:latin typeface="Calibri"/>
                <a:ea typeface="Calibri"/>
                <a:cs typeface="Arial"/>
              </a:rPr>
              <a:t>It enables future updates, verification and validation of data and shows exactly how the data supports analysis and aligns with project goals</a:t>
            </a:r>
          </a:p>
          <a:p>
            <a:pPr marL="342900" indent="-342900">
              <a:buFont typeface="Courier New"/>
              <a:buChar char="o"/>
            </a:pPr>
            <a:endParaRPr lang="en-GB" sz="2000">
              <a:solidFill>
                <a:srgbClr val="000000"/>
              </a:solidFill>
              <a:latin typeface="Calibri"/>
              <a:ea typeface="Calibri"/>
              <a:cs typeface="Arial"/>
            </a:endParaRPr>
          </a:p>
          <a:p>
            <a:r>
              <a:rPr lang="en-GB" sz="2000">
                <a:solidFill>
                  <a:srgbClr val="000000"/>
                </a:solidFill>
                <a:latin typeface="Calibri"/>
                <a:ea typeface="Calibri"/>
                <a:cs typeface="Arial"/>
              </a:rPr>
              <a:t>We will log our data via Microsoft Excel with the following columns</a:t>
            </a:r>
          </a:p>
          <a:p>
            <a:endParaRPr lang="en-GB" sz="2000">
              <a:solidFill>
                <a:srgbClr val="000000"/>
              </a:solidFill>
              <a:latin typeface="Calibri"/>
              <a:ea typeface="Calibri"/>
              <a:cs typeface="Arial"/>
            </a:endParaRPr>
          </a:p>
          <a:p>
            <a:r>
              <a:rPr lang="en-GB" sz="2000">
                <a:solidFill>
                  <a:srgbClr val="000000"/>
                </a:solidFill>
                <a:latin typeface="Calibri"/>
                <a:ea typeface="Calibri"/>
                <a:cs typeface="Arial"/>
              </a:rPr>
              <a:t>Dataset, Data Source, Link, File Format, Geographic Level, Attributes, Data Year, Purpose, Processing Notes, Limitations, Linking Fields</a:t>
            </a:r>
          </a:p>
          <a:p>
            <a:endParaRPr lang="en-GB" sz="2000">
              <a:solidFill>
                <a:srgbClr val="000000"/>
              </a:solidFill>
              <a:latin typeface="Calibri"/>
              <a:ea typeface="Calibri"/>
              <a:cs typeface="Arial"/>
            </a:endParaRPr>
          </a:p>
        </p:txBody>
      </p:sp>
      <p:pic>
        <p:nvPicPr>
          <p:cNvPr id="2" name="Picture 2">
            <a:extLst>
              <a:ext uri="{FF2B5EF4-FFF2-40B4-BE49-F238E27FC236}">
                <a16:creationId xmlns:a16="http://schemas.microsoft.com/office/drawing/2014/main" id="{7E9AFCC8-75FC-5926-FD33-8CE029E6E2E8}"/>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5BC3D0-4026-DF60-0BD8-33A543E9CCB3}"/>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13</a:t>
            </a:r>
            <a:endParaRPr lang="en-GB" b="1">
              <a:solidFill>
                <a:srgbClr val="2E75B6"/>
              </a:solidFill>
              <a:cs typeface="Calibri"/>
            </a:endParaRPr>
          </a:p>
        </p:txBody>
      </p:sp>
      <p:sp>
        <p:nvSpPr>
          <p:cNvPr id="6" name="Rectangle 5">
            <a:extLst>
              <a:ext uri="{FF2B5EF4-FFF2-40B4-BE49-F238E27FC236}">
                <a16:creationId xmlns:a16="http://schemas.microsoft.com/office/drawing/2014/main" id="{06CA9FC6-F303-6B0E-426E-7AA063FDB2E1}"/>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4FB3389-5359-0CE3-4E9D-5B4908975CB4}"/>
              </a:ext>
            </a:extLst>
          </p:cNvPr>
          <p:cNvSpPr/>
          <p:nvPr/>
        </p:nvSpPr>
        <p:spPr>
          <a:xfrm flipV="1">
            <a:off x="7976482" y="461322"/>
            <a:ext cx="3467173" cy="36845"/>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 shot of a computer&#10;&#10;Description automatically generated">
            <a:extLst>
              <a:ext uri="{FF2B5EF4-FFF2-40B4-BE49-F238E27FC236}">
                <a16:creationId xmlns:a16="http://schemas.microsoft.com/office/drawing/2014/main" id="{01B502E5-2B49-A9B1-25F2-081A2AFE1092}"/>
              </a:ext>
            </a:extLst>
          </p:cNvPr>
          <p:cNvPicPr>
            <a:picLocks noChangeAspect="1"/>
          </p:cNvPicPr>
          <p:nvPr/>
        </p:nvPicPr>
        <p:blipFill>
          <a:blip r:embed="rId4"/>
          <a:stretch>
            <a:fillRect/>
          </a:stretch>
        </p:blipFill>
        <p:spPr>
          <a:xfrm>
            <a:off x="245241" y="5117462"/>
            <a:ext cx="11789104" cy="660802"/>
          </a:xfrm>
          <a:prstGeom prst="rect">
            <a:avLst/>
          </a:prstGeom>
        </p:spPr>
      </p:pic>
      <p:sp>
        <p:nvSpPr>
          <p:cNvPr id="9" name="TextBox 8">
            <a:extLst>
              <a:ext uri="{FF2B5EF4-FFF2-40B4-BE49-F238E27FC236}">
                <a16:creationId xmlns:a16="http://schemas.microsoft.com/office/drawing/2014/main" id="{7A0F4C66-F009-9EE8-818B-668FDB532319}"/>
              </a:ext>
            </a:extLst>
          </p:cNvPr>
          <p:cNvSpPr txBox="1"/>
          <p:nvPr/>
        </p:nvSpPr>
        <p:spPr>
          <a:xfrm>
            <a:off x="4882999" y="5956594"/>
            <a:ext cx="1816222" cy="307777"/>
          </a:xfrm>
          <a:prstGeom prst="rect">
            <a:avLst/>
          </a:prstGeom>
          <a:noFill/>
        </p:spPr>
        <p:txBody>
          <a:bodyPr wrap="square" lIns="91440" tIns="45720" rIns="91440" bIns="45720" anchor="t">
            <a:spAutoFit/>
          </a:bodyPr>
          <a:lstStyle/>
          <a:p>
            <a:pPr algn="ctr"/>
            <a:r>
              <a:rPr lang="en-GB" sz="1400">
                <a:solidFill>
                  <a:schemeClr val="bg1">
                    <a:lumMod val="50000"/>
                  </a:schemeClr>
                </a:solidFill>
              </a:rPr>
              <a:t>Example of Data Log</a:t>
            </a:r>
            <a:endParaRPr lang="en-US">
              <a:solidFill>
                <a:schemeClr val="bg1">
                  <a:lumMod val="50000"/>
                </a:schemeClr>
              </a:solidFill>
            </a:endParaRPr>
          </a:p>
        </p:txBody>
      </p:sp>
    </p:spTree>
    <p:extLst>
      <p:ext uri="{BB962C8B-B14F-4D97-AF65-F5344CB8AC3E}">
        <p14:creationId xmlns:p14="http://schemas.microsoft.com/office/powerpoint/2010/main" val="927543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E2B52-BECC-3F4E-ED53-95B2D09AF7C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AAA0F463-167A-4B72-C92B-F22BD85C4887}"/>
              </a:ext>
            </a:extLst>
          </p:cNvPr>
          <p:cNvSpPr txBox="1">
            <a:spLocks/>
          </p:cNvSpPr>
          <p:nvPr/>
        </p:nvSpPr>
        <p:spPr>
          <a:xfrm>
            <a:off x="362516" y="193825"/>
            <a:ext cx="8139476" cy="88302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Adult Lifestyles and Cancer Incidence</a:t>
            </a:r>
          </a:p>
          <a:p>
            <a:pPr algn="l"/>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4D65C206-5712-CF62-2D3F-5391AD4B8B81}"/>
              </a:ext>
            </a:extLst>
          </p:cNvPr>
          <p:cNvSpPr txBox="1"/>
          <p:nvPr/>
        </p:nvSpPr>
        <p:spPr>
          <a:xfrm>
            <a:off x="364317" y="1067702"/>
            <a:ext cx="11538064"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Calibri"/>
                <a:ea typeface="Calibri"/>
                <a:cs typeface="Arial"/>
              </a:rPr>
              <a:t>Expected Insights</a:t>
            </a:r>
          </a:p>
          <a:p>
            <a:endParaRPr lang="en-GB" sz="2000" b="1" u="sng">
              <a:solidFill>
                <a:srgbClr val="000000"/>
              </a:solidFill>
              <a:ea typeface="+mn-lt"/>
              <a:cs typeface="Arial"/>
            </a:endParaRPr>
          </a:p>
          <a:p>
            <a:pPr marL="285750" indent="-285750">
              <a:buFont typeface="Arial"/>
              <a:buChar char="•"/>
            </a:pPr>
            <a:r>
              <a:rPr lang="en-GB" sz="2000" b="1">
                <a:solidFill>
                  <a:srgbClr val="000000"/>
                </a:solidFill>
                <a:ea typeface="+mn-lt"/>
                <a:cs typeface="+mn-lt"/>
              </a:rPr>
              <a:t>Smoking Prevalence and Cancer Incidence</a:t>
            </a:r>
            <a:r>
              <a:rPr lang="en-GB" sz="2000">
                <a:solidFill>
                  <a:srgbClr val="000000"/>
                </a:solidFill>
                <a:ea typeface="+mn-lt"/>
                <a:cs typeface="+mn-lt"/>
              </a:rPr>
              <a:t>: Regions with high smoking rates may show elevated incidents of lung and respiratory cancers. This could highlight the need for targeted anti-smoking campaigns in areas with high smoking prevalence.</a:t>
            </a:r>
            <a:endParaRPr lang="en-GB"/>
          </a:p>
          <a:p>
            <a:pPr marL="285750" indent="-285750">
              <a:buFont typeface="Arial"/>
              <a:buChar char="•"/>
            </a:pPr>
            <a:r>
              <a:rPr lang="en-GB" sz="2000" b="1">
                <a:solidFill>
                  <a:srgbClr val="000000"/>
                </a:solidFill>
                <a:ea typeface="+mn-lt"/>
                <a:cs typeface="+mn-lt"/>
              </a:rPr>
              <a:t>Alcohol Consumption and Cancer Incidence</a:t>
            </a:r>
            <a:r>
              <a:rPr lang="en-GB" sz="2000">
                <a:solidFill>
                  <a:srgbClr val="000000"/>
                </a:solidFill>
                <a:ea typeface="+mn-lt"/>
                <a:cs typeface="+mn-lt"/>
              </a:rPr>
              <a:t>: High rates of alcohol consumption in specific health boards may correlate with increased cases of liver and oesophageal cancers. This insight can support regional public health initiatives aimed at reducing alcohol consumption.</a:t>
            </a:r>
            <a:endParaRPr lang="en-GB"/>
          </a:p>
          <a:p>
            <a:pPr marL="285750" indent="-285750">
              <a:buFont typeface="Arial"/>
              <a:buChar char="•"/>
            </a:pPr>
            <a:r>
              <a:rPr lang="en-GB" sz="2000" b="1">
                <a:solidFill>
                  <a:srgbClr val="000000"/>
                </a:solidFill>
                <a:ea typeface="+mn-lt"/>
                <a:cs typeface="+mn-lt"/>
              </a:rPr>
              <a:t>Physical Activity Levels</a:t>
            </a:r>
            <a:r>
              <a:rPr lang="en-GB" sz="2000">
                <a:solidFill>
                  <a:srgbClr val="000000"/>
                </a:solidFill>
                <a:ea typeface="+mn-lt"/>
                <a:cs typeface="+mn-lt"/>
              </a:rPr>
              <a:t>: Areas with lower physical activity levels may show a higher prevalence of cancers related to obesity, such as colorectal or breast cancer. This could indicate that promoting physical activity may be an effective preventative measure in these areas.</a:t>
            </a:r>
            <a:endParaRPr lang="en-GB"/>
          </a:p>
          <a:p>
            <a:pPr marL="285750" indent="-285750">
              <a:buFont typeface="Arial"/>
              <a:buChar char="•"/>
            </a:pPr>
            <a:r>
              <a:rPr lang="en-GB" sz="2000" b="1">
                <a:solidFill>
                  <a:srgbClr val="000000"/>
                </a:solidFill>
                <a:ea typeface="+mn-lt"/>
                <a:cs typeface="+mn-lt"/>
              </a:rPr>
              <a:t>Health Board Comparisons</a:t>
            </a:r>
            <a:r>
              <a:rPr lang="en-GB" sz="2000">
                <a:solidFill>
                  <a:srgbClr val="000000"/>
                </a:solidFill>
                <a:ea typeface="+mn-lt"/>
                <a:cs typeface="+mn-lt"/>
              </a:rPr>
              <a:t>: By comparing lifestyle factors across health boards, we might identify specific regions with consistently higher or lower cancer rates relative to lifestyle behaviours. For example, rural vs urban disparities may emerge, showing urban areas with higher alcohol use or rural areas with lower physical activity.</a:t>
            </a:r>
            <a:endParaRPr lang="en-GB" sz="2000">
              <a:solidFill>
                <a:srgbClr val="000000"/>
              </a:solidFill>
              <a:latin typeface="Calibri"/>
              <a:ea typeface="Calibri"/>
              <a:cs typeface="Calibri"/>
            </a:endParaRPr>
          </a:p>
          <a:p>
            <a:endParaRPr lang="en-GB" sz="2000">
              <a:solidFill>
                <a:srgbClr val="000000"/>
              </a:solidFill>
              <a:latin typeface="Calibri"/>
              <a:ea typeface="Calibri"/>
              <a:cs typeface="Arial"/>
            </a:endParaRPr>
          </a:p>
        </p:txBody>
      </p:sp>
      <p:pic>
        <p:nvPicPr>
          <p:cNvPr id="2" name="Picture 2">
            <a:extLst>
              <a:ext uri="{FF2B5EF4-FFF2-40B4-BE49-F238E27FC236}">
                <a16:creationId xmlns:a16="http://schemas.microsoft.com/office/drawing/2014/main" id="{7E9AFCC8-75FC-5926-FD33-8CE029E6E2E8}"/>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5BC3D0-4026-DF60-0BD8-33A543E9CCB3}"/>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14</a:t>
            </a:r>
            <a:endParaRPr lang="en-GB" b="1">
              <a:solidFill>
                <a:srgbClr val="2E75B6"/>
              </a:solidFill>
              <a:cs typeface="Calibri"/>
            </a:endParaRPr>
          </a:p>
        </p:txBody>
      </p:sp>
      <p:sp>
        <p:nvSpPr>
          <p:cNvPr id="6" name="Rectangle 5">
            <a:extLst>
              <a:ext uri="{FF2B5EF4-FFF2-40B4-BE49-F238E27FC236}">
                <a16:creationId xmlns:a16="http://schemas.microsoft.com/office/drawing/2014/main" id="{06CA9FC6-F303-6B0E-426E-7AA063FDB2E1}"/>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1005EE-0313-F339-3ED7-57E6C44ED6AE}"/>
              </a:ext>
            </a:extLst>
          </p:cNvPr>
          <p:cNvSpPr/>
          <p:nvPr/>
        </p:nvSpPr>
        <p:spPr>
          <a:xfrm flipV="1">
            <a:off x="7976482" y="461322"/>
            <a:ext cx="3467173" cy="36845"/>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7707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B0EDB-062C-60BD-C1C8-369158388773}"/>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24CFB62C-5DF0-DFD6-CE98-6EFB26662398}"/>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Socio-economic Classification</a:t>
            </a:r>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C353B683-240D-F2D3-14B2-0541B08C7824}"/>
              </a:ext>
            </a:extLst>
          </p:cNvPr>
          <p:cNvSpPr txBox="1"/>
          <p:nvPr/>
        </p:nvSpPr>
        <p:spPr>
          <a:xfrm>
            <a:off x="364317" y="864154"/>
            <a:ext cx="642724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000000"/>
                </a:solidFill>
                <a:cs typeface="Calibri"/>
              </a:rPr>
              <a:t>Relevance to Case Study</a:t>
            </a:r>
            <a:endParaRPr lang="en-US" sz="2000">
              <a:solidFill>
                <a:srgbClr val="444444"/>
              </a:solidFill>
              <a:cs typeface="Calibri"/>
            </a:endParaRPr>
          </a:p>
          <a:p>
            <a:pPr marL="342900" indent="-342900">
              <a:buFont typeface="Arial,Sans-Serif"/>
              <a:buChar char="•"/>
            </a:pPr>
            <a:r>
              <a:rPr lang="en-GB" sz="2000">
                <a:solidFill>
                  <a:srgbClr val="000000"/>
                </a:solidFill>
                <a:cs typeface="Calibri"/>
              </a:rPr>
              <a:t>Socio-economic classification data is highly relevant to cancer analysis for several reasons. For instance, lifestyle and behavioural factors such as diet, physical activity, smoking and alcohol usage could have a huge impact on a person's health. In addition to this, those who live and work in lower income areas may be more exposed to more pollution sources and be exposed to hazardous substances such as asbestos and pesticides. Therefore, mapping socio-economic classification and linking it to cancer data could provide some patterns related to cancer risks.</a:t>
            </a:r>
          </a:p>
          <a:p>
            <a:pPr marL="342900" indent="-342900">
              <a:buFont typeface="Arial,Sans-Serif"/>
              <a:buChar char="•"/>
            </a:pPr>
            <a:endParaRPr lang="en-GB" sz="2000">
              <a:solidFill>
                <a:srgbClr val="444444"/>
              </a:solidFill>
              <a:cs typeface="Calibri"/>
            </a:endParaRPr>
          </a:p>
          <a:p>
            <a:r>
              <a:rPr lang="en-GB" sz="2000" b="1">
                <a:solidFill>
                  <a:srgbClr val="000000"/>
                </a:solidFill>
                <a:cs typeface="Calibri"/>
              </a:rPr>
              <a:t>Data Sources</a:t>
            </a:r>
            <a:endParaRPr lang="en-GB" sz="2000">
              <a:solidFill>
                <a:srgbClr val="444444"/>
              </a:solidFill>
              <a:cs typeface="Calibri"/>
            </a:endParaRPr>
          </a:p>
          <a:p>
            <a:pPr marL="342900" indent="-342900">
              <a:buFont typeface="Arial,Sans-Serif"/>
              <a:buChar char="•"/>
            </a:pPr>
            <a:r>
              <a:rPr lang="en-GB" sz="2000" b="1">
                <a:solidFill>
                  <a:srgbClr val="000000"/>
                </a:solidFill>
                <a:cs typeface="Calibri"/>
              </a:rPr>
              <a:t>Office for National Statistics</a:t>
            </a:r>
            <a:r>
              <a:rPr lang="en-GB" sz="2000">
                <a:solidFill>
                  <a:srgbClr val="000000"/>
                </a:solidFill>
                <a:cs typeface="Calibri"/>
              </a:rPr>
              <a:t> – provides the Census 2021 estimates that classify usual residents aged 16 years and over in England and Wales by National Statistics Socio-economic Classification (NS-SEC).</a:t>
            </a:r>
            <a:endParaRPr lang="en-GB" sz="2000">
              <a:solidFill>
                <a:schemeClr val="tx1">
                  <a:lumMod val="85000"/>
                  <a:lumOff val="15000"/>
                </a:schemeClr>
              </a:solidFill>
              <a:cs typeface="Calibri"/>
            </a:endParaRPr>
          </a:p>
        </p:txBody>
      </p:sp>
      <p:pic>
        <p:nvPicPr>
          <p:cNvPr id="2" name="Picture 2">
            <a:extLst>
              <a:ext uri="{FF2B5EF4-FFF2-40B4-BE49-F238E27FC236}">
                <a16:creationId xmlns:a16="http://schemas.microsoft.com/office/drawing/2014/main" id="{04C28F63-FEE6-D1E2-C6C1-D7D5C175B6F2}"/>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9BBE6C5-D9D6-FD2E-D9E1-54468981B814}"/>
              </a:ext>
            </a:extLst>
          </p:cNvPr>
          <p:cNvSpPr/>
          <p:nvPr/>
        </p:nvSpPr>
        <p:spPr>
          <a:xfrm flipV="1">
            <a:off x="6618323" y="457036"/>
            <a:ext cx="4795635"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8A56204-5696-6E80-D0FD-C6BE513FF37D}"/>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15</a:t>
            </a:r>
            <a:endParaRPr lang="en-GB" b="1">
              <a:solidFill>
                <a:srgbClr val="2E75B6"/>
              </a:solidFill>
              <a:cs typeface="Calibri"/>
            </a:endParaRPr>
          </a:p>
        </p:txBody>
      </p:sp>
      <p:sp>
        <p:nvSpPr>
          <p:cNvPr id="6" name="Rectangle 5">
            <a:extLst>
              <a:ext uri="{FF2B5EF4-FFF2-40B4-BE49-F238E27FC236}">
                <a16:creationId xmlns:a16="http://schemas.microsoft.com/office/drawing/2014/main" id="{92AE7B4C-CADD-F3EE-D877-06F778EBC465}"/>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Description automatically generated">
            <a:extLst>
              <a:ext uri="{FF2B5EF4-FFF2-40B4-BE49-F238E27FC236}">
                <a16:creationId xmlns:a16="http://schemas.microsoft.com/office/drawing/2014/main" id="{0B1ED7EF-D106-3100-C41E-64741B41CE00}"/>
              </a:ext>
            </a:extLst>
          </p:cNvPr>
          <p:cNvPicPr>
            <a:picLocks noChangeAspect="1"/>
          </p:cNvPicPr>
          <p:nvPr/>
        </p:nvPicPr>
        <p:blipFill>
          <a:blip r:embed="rId4"/>
          <a:stretch>
            <a:fillRect/>
          </a:stretch>
        </p:blipFill>
        <p:spPr>
          <a:xfrm>
            <a:off x="7090118" y="2071129"/>
            <a:ext cx="5028813" cy="2411803"/>
          </a:xfrm>
          <a:prstGeom prst="rect">
            <a:avLst/>
          </a:prstGeom>
        </p:spPr>
      </p:pic>
      <p:sp>
        <p:nvSpPr>
          <p:cNvPr id="8" name="TextBox 7">
            <a:extLst>
              <a:ext uri="{FF2B5EF4-FFF2-40B4-BE49-F238E27FC236}">
                <a16:creationId xmlns:a16="http://schemas.microsoft.com/office/drawing/2014/main" id="{600A41E1-FC87-5E40-EEF8-BB8145D1ADB9}"/>
              </a:ext>
            </a:extLst>
          </p:cNvPr>
          <p:cNvSpPr txBox="1"/>
          <p:nvPr/>
        </p:nvSpPr>
        <p:spPr>
          <a:xfrm>
            <a:off x="9017220" y="4613634"/>
            <a:ext cx="30511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7F7F7F"/>
                </a:solidFill>
              </a:rPr>
              <a:t>Socio-economic Classification Excel File</a:t>
            </a:r>
            <a:endParaRPr lang="en-US" sz="1400">
              <a:cs typeface="Calibri"/>
            </a:endParaRPr>
          </a:p>
        </p:txBody>
      </p:sp>
    </p:spTree>
    <p:extLst>
      <p:ext uri="{BB962C8B-B14F-4D97-AF65-F5344CB8AC3E}">
        <p14:creationId xmlns:p14="http://schemas.microsoft.com/office/powerpoint/2010/main" val="1665869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88EFE-E97C-680A-0BB7-AEFD57E7A958}"/>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F2622891-5D70-8A33-58C2-FC09864374DF}"/>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GP &amp; Hospital Locations</a:t>
            </a:r>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C84A34FD-8C90-AEB9-9E81-2F6185764F52}"/>
              </a:ext>
            </a:extLst>
          </p:cNvPr>
          <p:cNvSpPr txBox="1"/>
          <p:nvPr/>
        </p:nvSpPr>
        <p:spPr>
          <a:xfrm>
            <a:off x="364317" y="861440"/>
            <a:ext cx="639709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000000"/>
                </a:solidFill>
                <a:ea typeface="Calibri" panose="020F0502020204030204"/>
                <a:cs typeface="Calibri"/>
              </a:rPr>
              <a:t>Relevance to Case Study</a:t>
            </a:r>
            <a:endParaRPr lang="en-US" sz="2000">
              <a:solidFill>
                <a:srgbClr val="444444"/>
              </a:solidFill>
              <a:ea typeface="Calibri" panose="020F0502020204030204"/>
              <a:cs typeface="Calibri"/>
            </a:endParaRPr>
          </a:p>
          <a:p>
            <a:pPr marL="342900" indent="-342900">
              <a:buFont typeface="Arial"/>
              <a:buChar char="•"/>
            </a:pPr>
            <a:r>
              <a:rPr lang="en-GB" sz="2000">
                <a:solidFill>
                  <a:srgbClr val="000000"/>
                </a:solidFill>
                <a:ea typeface="Calibri" panose="020F0502020204030204"/>
                <a:cs typeface="Calibri"/>
              </a:rPr>
              <a:t>GP &amp; Hospital location data is highly relevant to cancer analysis as proximity from a GP surgery and/or a hospital could affect the chances of people attending preventative screenings, thus, detecting potential symptoms and initiating treatment sooner. If people live a far distance from a hospital or a GP, they might put off their potential symptoms as something else or simply choose to ignore them. Mapping GP &amp; Hospital locations against cancer incidents could allow for correlations, such as higher cancer incidents in areas that aren't in close proximity to a GP or hospital.</a:t>
            </a:r>
            <a:endParaRPr lang="en-GB" sz="1000">
              <a:solidFill>
                <a:srgbClr val="000000"/>
              </a:solidFill>
              <a:latin typeface="Helvetica Neue"/>
              <a:ea typeface="Calibri" panose="020F0502020204030204"/>
              <a:cs typeface="Calibri"/>
            </a:endParaRPr>
          </a:p>
          <a:p>
            <a:pPr marL="342900" indent="-342900">
              <a:buFont typeface="Arial"/>
              <a:buChar char="•"/>
            </a:pPr>
            <a:endParaRPr lang="en-GB" sz="2000" b="1">
              <a:solidFill>
                <a:srgbClr val="000000"/>
              </a:solidFill>
              <a:ea typeface="Calibri" panose="020F0502020204030204"/>
              <a:cs typeface="Calibri"/>
            </a:endParaRPr>
          </a:p>
          <a:p>
            <a:r>
              <a:rPr lang="en-GB" sz="2000" b="1">
                <a:solidFill>
                  <a:srgbClr val="000000"/>
                </a:solidFill>
                <a:ea typeface="Calibri" panose="020F0502020204030204"/>
                <a:cs typeface="Calibri"/>
              </a:rPr>
              <a:t>Data Sources</a:t>
            </a:r>
            <a:endParaRPr lang="en-GB" sz="2000">
              <a:solidFill>
                <a:srgbClr val="000000"/>
              </a:solidFill>
              <a:ea typeface="Calibri" panose="020F0502020204030204"/>
              <a:cs typeface="Calibri"/>
            </a:endParaRPr>
          </a:p>
          <a:p>
            <a:pPr marL="342900" indent="-342900">
              <a:buFont typeface="Arial"/>
              <a:buChar char="•"/>
            </a:pPr>
            <a:r>
              <a:rPr lang="en-GB" sz="2000" b="1">
                <a:solidFill>
                  <a:srgbClr val="000000"/>
                </a:solidFill>
                <a:ea typeface="Calibri" panose="020F0502020204030204"/>
                <a:cs typeface="Calibri"/>
              </a:rPr>
              <a:t>Data Map Wales</a:t>
            </a:r>
            <a:r>
              <a:rPr lang="en-GB" sz="2000">
                <a:solidFill>
                  <a:srgbClr val="000000"/>
                </a:solidFill>
                <a:ea typeface="Calibri" panose="020F0502020204030204"/>
                <a:cs typeface="Calibri"/>
              </a:rPr>
              <a:t> – provides the </a:t>
            </a:r>
            <a:r>
              <a:rPr lang="en-GB" sz="2000">
                <a:solidFill>
                  <a:schemeClr val="tx1">
                    <a:lumMod val="85000"/>
                    <a:lumOff val="15000"/>
                  </a:schemeClr>
                </a:solidFill>
                <a:ea typeface="Calibri" panose="020F0502020204030204"/>
                <a:cs typeface="Calibri"/>
              </a:rPr>
              <a:t>spatial data of GP surgeries in Wales.</a:t>
            </a:r>
          </a:p>
        </p:txBody>
      </p:sp>
      <p:pic>
        <p:nvPicPr>
          <p:cNvPr id="2" name="Picture 2">
            <a:extLst>
              <a:ext uri="{FF2B5EF4-FFF2-40B4-BE49-F238E27FC236}">
                <a16:creationId xmlns:a16="http://schemas.microsoft.com/office/drawing/2014/main" id="{E6FE1C78-1B26-B763-053B-2EAE2C5F46FC}"/>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7B4D7283-FA5C-3E45-F196-A369BFCA1C0A}"/>
              </a:ext>
            </a:extLst>
          </p:cNvPr>
          <p:cNvSpPr/>
          <p:nvPr/>
        </p:nvSpPr>
        <p:spPr>
          <a:xfrm flipV="1">
            <a:off x="5526505" y="457035"/>
            <a:ext cx="5887453"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9D570E4-E219-C667-65D6-159D80EB485E}"/>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16</a:t>
            </a:r>
            <a:endParaRPr lang="en-GB" b="1">
              <a:solidFill>
                <a:srgbClr val="2E75B6"/>
              </a:solidFill>
              <a:cs typeface="Calibri"/>
            </a:endParaRPr>
          </a:p>
        </p:txBody>
      </p:sp>
      <p:sp>
        <p:nvSpPr>
          <p:cNvPr id="6" name="Rectangle 5">
            <a:extLst>
              <a:ext uri="{FF2B5EF4-FFF2-40B4-BE49-F238E27FC236}">
                <a16:creationId xmlns:a16="http://schemas.microsoft.com/office/drawing/2014/main" id="{59B1B36B-794F-CDAE-5D61-AA88FCBC25D2}"/>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p with blue dots and green text&#10;&#10;Description automatically generated">
            <a:extLst>
              <a:ext uri="{FF2B5EF4-FFF2-40B4-BE49-F238E27FC236}">
                <a16:creationId xmlns:a16="http://schemas.microsoft.com/office/drawing/2014/main" id="{F5FA41A1-4FC2-16AF-09C5-A1E7AF3C8BCF}"/>
              </a:ext>
            </a:extLst>
          </p:cNvPr>
          <p:cNvPicPr>
            <a:picLocks noChangeAspect="1"/>
          </p:cNvPicPr>
          <p:nvPr/>
        </p:nvPicPr>
        <p:blipFill>
          <a:blip r:embed="rId4"/>
          <a:stretch>
            <a:fillRect/>
          </a:stretch>
        </p:blipFill>
        <p:spPr>
          <a:xfrm>
            <a:off x="7073968" y="1437749"/>
            <a:ext cx="4762904" cy="3326675"/>
          </a:xfrm>
          <a:prstGeom prst="rect">
            <a:avLst/>
          </a:prstGeom>
        </p:spPr>
      </p:pic>
      <p:sp>
        <p:nvSpPr>
          <p:cNvPr id="8" name="TextBox 7">
            <a:extLst>
              <a:ext uri="{FF2B5EF4-FFF2-40B4-BE49-F238E27FC236}">
                <a16:creationId xmlns:a16="http://schemas.microsoft.com/office/drawing/2014/main" id="{A9D637A4-DE16-650D-77EE-E4A485933811}"/>
              </a:ext>
            </a:extLst>
          </p:cNvPr>
          <p:cNvSpPr txBox="1"/>
          <p:nvPr/>
        </p:nvSpPr>
        <p:spPr>
          <a:xfrm>
            <a:off x="10000989" y="5517715"/>
            <a:ext cx="199685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7F7F7F"/>
                </a:solidFill>
              </a:rPr>
              <a:t>www.datamap.gov.wales</a:t>
            </a:r>
            <a:endParaRPr lang="en-US" sz="1400">
              <a:cs typeface="Calibri"/>
            </a:endParaRPr>
          </a:p>
        </p:txBody>
      </p:sp>
    </p:spTree>
    <p:extLst>
      <p:ext uri="{BB962C8B-B14F-4D97-AF65-F5344CB8AC3E}">
        <p14:creationId xmlns:p14="http://schemas.microsoft.com/office/powerpoint/2010/main" val="3209074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16B0A-D43E-B77F-4519-42EE34492D9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51D22BB-0495-DE27-B096-FA41BC8F432D}"/>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Townsend Deprivation Index </a:t>
            </a:r>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AD0A9A39-21DE-36BD-049B-2657D1E86421}"/>
              </a:ext>
            </a:extLst>
          </p:cNvPr>
          <p:cNvSpPr txBox="1"/>
          <p:nvPr/>
        </p:nvSpPr>
        <p:spPr>
          <a:xfrm>
            <a:off x="364317" y="1067702"/>
            <a:ext cx="11394605"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44444"/>
                </a:solidFill>
                <a:latin typeface="Calibri"/>
                <a:ea typeface="Calibri"/>
                <a:cs typeface="Arial"/>
              </a:rPr>
              <a:t>Furthermore, if we wish to expand our collected datasets, we could incorporate the Townsend Deprivation Index, as this provides a massive array of data that is readily available and easy to manipulate in order to serve our case study. </a:t>
            </a:r>
            <a:br>
              <a:rPr lang="en-GB" sz="2000">
                <a:latin typeface="Calibri"/>
                <a:ea typeface="Calibri"/>
                <a:cs typeface="Arial"/>
              </a:rPr>
            </a:br>
            <a:br>
              <a:rPr lang="en-GB" sz="2000">
                <a:latin typeface="Calibri"/>
                <a:ea typeface="Calibri"/>
                <a:cs typeface="Arial"/>
              </a:rPr>
            </a:br>
            <a:r>
              <a:rPr lang="en-GB" sz="2000">
                <a:solidFill>
                  <a:srgbClr val="444444"/>
                </a:solidFill>
                <a:latin typeface="Calibri"/>
                <a:ea typeface="Calibri"/>
                <a:cs typeface="Arial"/>
              </a:rPr>
              <a:t>Although not directly applicable here, we can also use data provided to create a "Townsend Score", which we can take inspiration from in order to simplify the resulting data from our case study, making the data more accessible and easier to incorporate into our visualizations.</a:t>
            </a:r>
          </a:p>
          <a:p>
            <a:endParaRPr lang="en-GB" sz="2000">
              <a:solidFill>
                <a:srgbClr val="444444"/>
              </a:solidFill>
              <a:latin typeface="Calibri"/>
              <a:ea typeface="Calibri"/>
              <a:cs typeface="Arial"/>
            </a:endParaRPr>
          </a:p>
          <a:p>
            <a:endParaRPr lang="en-GB" sz="2400">
              <a:solidFill>
                <a:srgbClr val="444444"/>
              </a:solidFill>
              <a:latin typeface="Arial"/>
              <a:ea typeface="Calibri"/>
              <a:cs typeface="Arial"/>
            </a:endParaRPr>
          </a:p>
          <a:p>
            <a:r>
              <a:rPr lang="en-GB" b="1" i="0">
                <a:solidFill>
                  <a:srgbClr val="835D0C"/>
                </a:solidFill>
                <a:effectLst/>
                <a:latin typeface="Arial"/>
                <a:cs typeface="Arial"/>
              </a:rPr>
              <a:t> </a:t>
            </a:r>
            <a:endParaRPr lang="en-US" sz="2400">
              <a:solidFill>
                <a:srgbClr val="444444"/>
              </a:solidFill>
              <a:latin typeface="Arial"/>
              <a:cs typeface="Arial"/>
            </a:endParaRPr>
          </a:p>
        </p:txBody>
      </p:sp>
      <p:pic>
        <p:nvPicPr>
          <p:cNvPr id="2" name="Picture 2">
            <a:extLst>
              <a:ext uri="{FF2B5EF4-FFF2-40B4-BE49-F238E27FC236}">
                <a16:creationId xmlns:a16="http://schemas.microsoft.com/office/drawing/2014/main" id="{9C61A240-F760-3FE0-AAFD-10E093303133}"/>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003D2C5-1C3D-ECEC-C9EF-7C9A4C75D870}"/>
              </a:ext>
            </a:extLst>
          </p:cNvPr>
          <p:cNvSpPr/>
          <p:nvPr/>
        </p:nvSpPr>
        <p:spPr>
          <a:xfrm>
            <a:off x="6095810" y="457200"/>
            <a:ext cx="5391445" cy="63118"/>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6B610B2-436C-9AD6-67B6-F5E185D76CCC}"/>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17</a:t>
            </a:r>
            <a:endParaRPr lang="en-GB" b="1">
              <a:solidFill>
                <a:srgbClr val="2E75B6"/>
              </a:solidFill>
              <a:cs typeface="Calibri"/>
            </a:endParaRPr>
          </a:p>
        </p:txBody>
      </p:sp>
      <p:sp>
        <p:nvSpPr>
          <p:cNvPr id="6" name="Rectangle 5">
            <a:extLst>
              <a:ext uri="{FF2B5EF4-FFF2-40B4-BE49-F238E27FC236}">
                <a16:creationId xmlns:a16="http://schemas.microsoft.com/office/drawing/2014/main" id="{48238175-56F8-B7A3-5E2A-07D79989EEC7}"/>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9BFD5DE-BD49-FCB1-04CD-2A84BBB9A442}"/>
              </a:ext>
            </a:extLst>
          </p:cNvPr>
          <p:cNvSpPr txBox="1"/>
          <p:nvPr/>
        </p:nvSpPr>
        <p:spPr>
          <a:xfrm>
            <a:off x="535434" y="6164849"/>
            <a:ext cx="34956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7F7F7F"/>
                </a:solidFill>
                <a:ea typeface="+mn-lt"/>
                <a:cs typeface="+mn-lt"/>
              </a:rPr>
              <a:t>Townsend Index Data Example</a:t>
            </a:r>
            <a:endParaRPr lang="en-US">
              <a:ea typeface="Calibri" panose="020F0502020204030204"/>
              <a:cs typeface="Calibri" panose="020F0502020204030204"/>
            </a:endParaRPr>
          </a:p>
        </p:txBody>
      </p:sp>
      <p:pic>
        <p:nvPicPr>
          <p:cNvPr id="8" name="Picture 7" descr="A screenshot of a spreadsheet&#10;&#10;Description automatically generated">
            <a:extLst>
              <a:ext uri="{FF2B5EF4-FFF2-40B4-BE49-F238E27FC236}">
                <a16:creationId xmlns:a16="http://schemas.microsoft.com/office/drawing/2014/main" id="{D7BF289F-393C-1ABF-5C56-206ECADC8335}"/>
              </a:ext>
            </a:extLst>
          </p:cNvPr>
          <p:cNvPicPr>
            <a:picLocks noChangeAspect="1"/>
          </p:cNvPicPr>
          <p:nvPr/>
        </p:nvPicPr>
        <p:blipFill>
          <a:blip r:embed="rId4"/>
          <a:stretch>
            <a:fillRect/>
          </a:stretch>
        </p:blipFill>
        <p:spPr>
          <a:xfrm>
            <a:off x="535214" y="3497329"/>
            <a:ext cx="6622143" cy="260291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271037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C73E2-405B-1900-FDCE-5C72EB543821}"/>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75118068-B0F8-10AA-4609-000758F4F3AC}"/>
              </a:ext>
            </a:extLst>
          </p:cNvPr>
          <p:cNvSpPr txBox="1">
            <a:spLocks/>
          </p:cNvSpPr>
          <p:nvPr/>
        </p:nvSpPr>
        <p:spPr>
          <a:xfrm>
            <a:off x="362516" y="259372"/>
            <a:ext cx="6795735"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a:solidFill>
                  <a:schemeClr val="accent5">
                    <a:lumMod val="75000"/>
                  </a:schemeClr>
                </a:solidFill>
                <a:latin typeface="Arial Rounded MT Bold"/>
                <a:cs typeface="Cordia New"/>
              </a:rPr>
              <a:t>Other Data Categories Collected</a:t>
            </a:r>
            <a:endParaRPr lang="en-US" sz="3200" b="1">
              <a:solidFill>
                <a:schemeClr val="accent5">
                  <a:lumMod val="75000"/>
                </a:schemeClr>
              </a:solidFill>
              <a:latin typeface="Arial Rounded MT Bold" panose="020F0704030504030204" pitchFamily="34" charset="0"/>
              <a:cs typeface="Cordia New" panose="020B0304020202020204" pitchFamily="34" charset="-34"/>
            </a:endParaRPr>
          </a:p>
          <a:p>
            <a:pPr algn="l"/>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122" name="TextBox 121">
            <a:extLst>
              <a:ext uri="{FF2B5EF4-FFF2-40B4-BE49-F238E27FC236}">
                <a16:creationId xmlns:a16="http://schemas.microsoft.com/office/drawing/2014/main" id="{5F7F4F6F-CED9-6994-5E61-3F936A8BC36D}"/>
              </a:ext>
            </a:extLst>
          </p:cNvPr>
          <p:cNvSpPr txBox="1"/>
          <p:nvPr/>
        </p:nvSpPr>
        <p:spPr>
          <a:xfrm>
            <a:off x="364317" y="1067702"/>
            <a:ext cx="11394606"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a:cs typeface="Arial"/>
              </a:rPr>
              <a:t>Along with the aforementioned data categories, we also collected several other data categories, spanning a variety of data types, such as:</a:t>
            </a:r>
          </a:p>
          <a:p>
            <a:endParaRPr lang="en-US" sz="2000">
              <a:latin typeface="Calibri"/>
              <a:ea typeface="Calibri"/>
              <a:cs typeface="Arial"/>
            </a:endParaRPr>
          </a:p>
          <a:p>
            <a:pPr marL="285750" indent="-285750">
              <a:buFont typeface="Arial"/>
              <a:buChar char="•"/>
            </a:pPr>
            <a:r>
              <a:rPr lang="en-US" sz="2000">
                <a:latin typeface="Calibri"/>
                <a:ea typeface="Calibri"/>
                <a:cs typeface="Arial"/>
              </a:rPr>
              <a:t>Air Quality, an environmental factor which could directly contribute to the decline of the local public's health, due to the major air pollutants in some areas due to industrialization. Source of data: </a:t>
            </a:r>
            <a:r>
              <a:rPr lang="en-US" sz="2000">
                <a:latin typeface="Calibri"/>
                <a:ea typeface="Calibri"/>
                <a:cs typeface="Calibri"/>
                <a:hlinkClick r:id="rId3"/>
              </a:rPr>
              <a:t>https://datamap.gov.wales/layergroups/inspire-wg:AirQualityData</a:t>
            </a:r>
            <a:endParaRPr lang="en-US" sz="2000">
              <a:latin typeface="Calibri"/>
              <a:ea typeface="Calibri"/>
              <a:cs typeface="Calibri"/>
            </a:endParaRPr>
          </a:p>
          <a:p>
            <a:pPr marL="285750" indent="-285750">
              <a:buFont typeface="Arial"/>
              <a:buChar char="•"/>
            </a:pPr>
            <a:endParaRPr lang="en-US" sz="2000">
              <a:solidFill>
                <a:srgbClr val="000000"/>
              </a:solidFill>
              <a:latin typeface="Calibri"/>
              <a:ea typeface="Calibri"/>
              <a:cs typeface="Calibri"/>
            </a:endParaRPr>
          </a:p>
          <a:p>
            <a:pPr marL="285750" indent="-285750">
              <a:buFont typeface="Arial"/>
              <a:buChar char="•"/>
            </a:pPr>
            <a:r>
              <a:rPr lang="en-US" sz="2000">
                <a:solidFill>
                  <a:srgbClr val="000000"/>
                </a:solidFill>
                <a:ea typeface="Calibri" panose="020F0502020204030204"/>
                <a:cs typeface="Calibri"/>
              </a:rPr>
              <a:t>Major Road Networks, another environmental factory which again causes air pollution, another direct cause of poor health, which could again lead to cancer. Source of Data: </a:t>
            </a:r>
            <a:r>
              <a:rPr lang="en-US" sz="2000">
                <a:solidFill>
                  <a:srgbClr val="000000"/>
                </a:solidFill>
                <a:ea typeface="+mn-lt"/>
                <a:cs typeface="+mn-lt"/>
                <a:hlinkClick r:id="rId4"/>
              </a:rPr>
              <a:t>Environmental Noise Mapping 2017 | DataMapWales</a:t>
            </a:r>
            <a:endParaRPr lang="en-US" sz="2000">
              <a:solidFill>
                <a:srgbClr val="000000"/>
              </a:solidFill>
              <a:ea typeface="+mn-lt"/>
              <a:cs typeface="+mn-lt"/>
            </a:endParaRPr>
          </a:p>
          <a:p>
            <a:pPr marL="285750" indent="-285750">
              <a:buFont typeface="Arial"/>
              <a:buChar char="•"/>
            </a:pPr>
            <a:endParaRPr lang="en-US" sz="2000">
              <a:solidFill>
                <a:srgbClr val="000000"/>
              </a:solidFill>
              <a:ea typeface="Calibri" panose="020F0502020204030204"/>
              <a:cs typeface="Calibri"/>
            </a:endParaRPr>
          </a:p>
          <a:p>
            <a:pPr marL="285750" indent="-285750">
              <a:buFont typeface="Arial"/>
              <a:buChar char="•"/>
            </a:pPr>
            <a:r>
              <a:rPr lang="en-GB" sz="2000">
                <a:latin typeface="Calibri"/>
                <a:ea typeface="Calibri"/>
                <a:cs typeface="Arial"/>
              </a:rPr>
              <a:t>Finally, we collected data on Urban and Rural areas, which will allow us to directly see the rates of local cancer patients in a given area, giving us insight into the potential harms of living in dense, built-up areas and the effects it could have on physical health. Source of data: </a:t>
            </a:r>
            <a:r>
              <a:rPr lang="en-GB" sz="2000">
                <a:solidFill>
                  <a:srgbClr val="444444"/>
                </a:solidFill>
                <a:latin typeface="Calibri"/>
                <a:ea typeface="Calibri"/>
                <a:cs typeface="Calibri"/>
              </a:rPr>
              <a:t>https://www.healthmapswales.wales.nhs.uk/data-catalog-explorer/indicator/I1517/?view=table</a:t>
            </a:r>
          </a:p>
        </p:txBody>
      </p:sp>
      <p:pic>
        <p:nvPicPr>
          <p:cNvPr id="2" name="Picture 2">
            <a:extLst>
              <a:ext uri="{FF2B5EF4-FFF2-40B4-BE49-F238E27FC236}">
                <a16:creationId xmlns:a16="http://schemas.microsoft.com/office/drawing/2014/main" id="{0E1D2C74-75CA-23B4-C75C-EC989DA3D296}"/>
              </a:ext>
            </a:extLst>
          </p:cNvPr>
          <p:cNvPicPr>
            <a:picLocks noChangeAspect="1" noChangeArrowheads="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220E64C-5CB7-C68D-ED14-263DF37BC7CF}"/>
              </a:ext>
            </a:extLst>
          </p:cNvPr>
          <p:cNvSpPr/>
          <p:nvPr/>
        </p:nvSpPr>
        <p:spPr>
          <a:xfrm flipV="1">
            <a:off x="6929902" y="457034"/>
            <a:ext cx="4484056" cy="64333"/>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1908EFE-EA2B-DBA4-503E-3B7101A4BF52}"/>
              </a:ext>
            </a:extLst>
          </p:cNvPr>
          <p:cNvSpPr txBox="1"/>
          <p:nvPr/>
        </p:nvSpPr>
        <p:spPr>
          <a:xfrm>
            <a:off x="10993570" y="6402590"/>
            <a:ext cx="1029897" cy="369332"/>
          </a:xfrm>
          <a:prstGeom prst="rect">
            <a:avLst/>
          </a:prstGeom>
          <a:noFill/>
        </p:spPr>
        <p:txBody>
          <a:bodyPr wrap="none" lIns="91440" tIns="45720" rIns="91440" bIns="45720" rtlCol="0" anchor="t">
            <a:spAutoFit/>
          </a:bodyPr>
          <a:lstStyle/>
          <a:p>
            <a:r>
              <a:rPr lang="en-GB" b="1">
                <a:solidFill>
                  <a:srgbClr val="2E75B6"/>
                </a:solidFill>
              </a:rPr>
              <a:t>Data| 18</a:t>
            </a:r>
            <a:endParaRPr lang="en-GB" b="1">
              <a:solidFill>
                <a:srgbClr val="2E75B6"/>
              </a:solidFill>
              <a:cs typeface="Calibri"/>
            </a:endParaRPr>
          </a:p>
        </p:txBody>
      </p:sp>
      <p:sp>
        <p:nvSpPr>
          <p:cNvPr id="6" name="Rectangle 5">
            <a:extLst>
              <a:ext uri="{FF2B5EF4-FFF2-40B4-BE49-F238E27FC236}">
                <a16:creationId xmlns:a16="http://schemas.microsoft.com/office/drawing/2014/main" id="{EABDCB72-04E6-399E-0FAE-9649D9A6A968}"/>
              </a:ext>
            </a:extLst>
          </p:cNvPr>
          <p:cNvSpPr/>
          <p:nvPr/>
        </p:nvSpPr>
        <p:spPr>
          <a:xfrm>
            <a:off x="362516" y="6575768"/>
            <a:ext cx="10588616"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5668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0297164-7D0E-12D4-2AC7-D8535076E144}"/>
              </a:ext>
            </a:extLst>
          </p:cNvPr>
          <p:cNvSpPr txBox="1">
            <a:spLocks/>
          </p:cNvSpPr>
          <p:nvPr/>
        </p:nvSpPr>
        <p:spPr>
          <a:xfrm>
            <a:off x="362516" y="259372"/>
            <a:ext cx="8613651" cy="80928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600" b="1">
                <a:solidFill>
                  <a:schemeClr val="accent5">
                    <a:lumMod val="75000"/>
                  </a:schemeClr>
                </a:solidFill>
                <a:latin typeface="Arial Rounded MT Bold"/>
                <a:cs typeface="Cordia New"/>
              </a:rPr>
              <a:t>Conclusion</a:t>
            </a:r>
          </a:p>
        </p:txBody>
      </p:sp>
      <p:sp>
        <p:nvSpPr>
          <p:cNvPr id="3" name="TextBox 2">
            <a:extLst>
              <a:ext uri="{FF2B5EF4-FFF2-40B4-BE49-F238E27FC236}">
                <a16:creationId xmlns:a16="http://schemas.microsoft.com/office/drawing/2014/main" id="{0407AE9E-D88B-289F-3BC6-48D797AC8911}"/>
              </a:ext>
            </a:extLst>
          </p:cNvPr>
          <p:cNvSpPr txBox="1"/>
          <p:nvPr/>
        </p:nvSpPr>
        <p:spPr>
          <a:xfrm>
            <a:off x="364318" y="1067702"/>
            <a:ext cx="1146161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Once we have successfully imported, sorted and analyzed the data, we will then be able to create visualizations and maps using it. This then allows us to see trends or patterns within the datasets, being able to manipulate the filters or data contained to see different results. Using these results and patterns, we could reinforce our initial hypothesis or create new hypotheses and start investigating different ways to interpret and represent the data.</a:t>
            </a:r>
            <a:br>
              <a:rPr lang="en-US" sz="2000">
                <a:latin typeface="Calibri"/>
                <a:cs typeface="Arial"/>
              </a:rPr>
            </a:br>
            <a:br>
              <a:rPr lang="en-US" sz="2000">
                <a:latin typeface="Calibri"/>
                <a:cs typeface="Arial"/>
              </a:rPr>
            </a:br>
            <a:r>
              <a:rPr lang="en-US" sz="2000">
                <a:latin typeface="Calibri"/>
                <a:cs typeface="Arial"/>
              </a:rPr>
              <a:t>All of this is possible thanks to the GIS Software, which makes representing geodemographic data more accessible and applicable in data analytics, giving us a massive advantage in our capabilities in communicating data results.</a:t>
            </a:r>
          </a:p>
        </p:txBody>
      </p:sp>
      <p:pic>
        <p:nvPicPr>
          <p:cNvPr id="4" name="Picture 2">
            <a:extLst>
              <a:ext uri="{FF2B5EF4-FFF2-40B4-BE49-F238E27FC236}">
                <a16:creationId xmlns:a16="http://schemas.microsoft.com/office/drawing/2014/main" id="{31B2BFCC-847C-29FD-823A-0B530B141835}"/>
              </a:ext>
            </a:extLst>
          </p:cNvPr>
          <p:cNvPicPr>
            <a:picLocks noChangeAspect="1" noChangeArrowheads="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15386FD-6E26-A838-5B53-A6C607FE7C58}"/>
              </a:ext>
            </a:extLst>
          </p:cNvPr>
          <p:cNvSpPr/>
          <p:nvPr/>
        </p:nvSpPr>
        <p:spPr>
          <a:xfrm flipV="1">
            <a:off x="3117329" y="523970"/>
            <a:ext cx="8353146" cy="23036"/>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2E9048DE-909D-C4A4-A678-8D38E84DEE2B}"/>
              </a:ext>
            </a:extLst>
          </p:cNvPr>
          <p:cNvSpPr txBox="1"/>
          <p:nvPr/>
        </p:nvSpPr>
        <p:spPr>
          <a:xfrm>
            <a:off x="10502283" y="6391102"/>
            <a:ext cx="1619354" cy="369332"/>
          </a:xfrm>
          <a:prstGeom prst="rect">
            <a:avLst/>
          </a:prstGeom>
          <a:noFill/>
        </p:spPr>
        <p:txBody>
          <a:bodyPr wrap="none" lIns="91440" tIns="45720" rIns="91440" bIns="45720" rtlCol="0" anchor="t">
            <a:spAutoFit/>
          </a:bodyPr>
          <a:lstStyle/>
          <a:p>
            <a:r>
              <a:rPr lang="en-GB" b="1">
                <a:solidFill>
                  <a:srgbClr val="2E75B6"/>
                </a:solidFill>
              </a:rPr>
              <a:t>Conclusion| 19</a:t>
            </a:r>
            <a:endParaRPr lang="en-GB" b="1">
              <a:solidFill>
                <a:srgbClr val="2E75B6"/>
              </a:solidFill>
              <a:cs typeface="Calibri"/>
            </a:endParaRPr>
          </a:p>
        </p:txBody>
      </p:sp>
      <p:sp>
        <p:nvSpPr>
          <p:cNvPr id="8" name="Rectangle 7">
            <a:extLst>
              <a:ext uri="{FF2B5EF4-FFF2-40B4-BE49-F238E27FC236}">
                <a16:creationId xmlns:a16="http://schemas.microsoft.com/office/drawing/2014/main" id="{0A6D2B06-2A2B-A76B-4267-F0C00306593B}"/>
              </a:ext>
            </a:extLst>
          </p:cNvPr>
          <p:cNvSpPr/>
          <p:nvPr/>
        </p:nvSpPr>
        <p:spPr>
          <a:xfrm>
            <a:off x="362516" y="6575768"/>
            <a:ext cx="10045691" cy="50481"/>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0205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2119931-DCA1-1168-36A5-9220C07DA0FC}"/>
              </a:ext>
            </a:extLst>
          </p:cNvPr>
          <p:cNvSpPr txBox="1">
            <a:spLocks/>
          </p:cNvSpPr>
          <p:nvPr/>
        </p:nvSpPr>
        <p:spPr>
          <a:xfrm>
            <a:off x="3936660" y="2826586"/>
            <a:ext cx="4314680" cy="604199"/>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a:solidFill>
                  <a:schemeClr val="accent5">
                    <a:lumMod val="75000"/>
                  </a:schemeClr>
                </a:solidFill>
                <a:latin typeface="Arial Rounded MT Bold"/>
                <a:cs typeface="Cordia New"/>
              </a:rPr>
              <a:t>Any Questions?</a:t>
            </a:r>
            <a:endParaRPr lang="en-US" sz="1600" b="1">
              <a:solidFill>
                <a:schemeClr val="accent5">
                  <a:lumMod val="75000"/>
                </a:schemeClr>
              </a:solidFill>
              <a:latin typeface="Arial Rounded MT Bold" panose="020F0704030504030204" pitchFamily="34" charset="0"/>
              <a:cs typeface="Cordia New" panose="020B0304020202020204" pitchFamily="34" charset="-34"/>
            </a:endParaRPr>
          </a:p>
        </p:txBody>
      </p:sp>
      <p:sp>
        <p:nvSpPr>
          <p:cNvPr id="5" name="Rectangle 4">
            <a:extLst>
              <a:ext uri="{FF2B5EF4-FFF2-40B4-BE49-F238E27FC236}">
                <a16:creationId xmlns:a16="http://schemas.microsoft.com/office/drawing/2014/main" id="{BFAE40FF-7BB2-925D-21C6-8ED9025F3582}"/>
              </a:ext>
            </a:extLst>
          </p:cNvPr>
          <p:cNvSpPr/>
          <p:nvPr/>
        </p:nvSpPr>
        <p:spPr>
          <a:xfrm flipV="1">
            <a:off x="361147" y="460468"/>
            <a:ext cx="11126109" cy="26852"/>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B895224E-D6AA-FD74-C2CF-D0BF1959045A}"/>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11485059" y="190073"/>
            <a:ext cx="551576" cy="6710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E15A32C-B7D2-752C-F06A-8B8D48B00ADA}"/>
              </a:ext>
            </a:extLst>
          </p:cNvPr>
          <p:cNvSpPr txBox="1"/>
          <p:nvPr/>
        </p:nvSpPr>
        <p:spPr>
          <a:xfrm>
            <a:off x="10483623" y="6391102"/>
            <a:ext cx="1594347" cy="369332"/>
          </a:xfrm>
          <a:prstGeom prst="rect">
            <a:avLst/>
          </a:prstGeom>
          <a:noFill/>
        </p:spPr>
        <p:txBody>
          <a:bodyPr wrap="none" lIns="91440" tIns="45720" rIns="91440" bIns="45720" rtlCol="0" anchor="t">
            <a:spAutoFit/>
          </a:bodyPr>
          <a:lstStyle/>
          <a:p>
            <a:r>
              <a:rPr lang="en-GB" b="1">
                <a:solidFill>
                  <a:srgbClr val="2E75B6"/>
                </a:solidFill>
              </a:rPr>
              <a:t>Questions | 20</a:t>
            </a:r>
            <a:endParaRPr lang="en-US"/>
          </a:p>
        </p:txBody>
      </p:sp>
      <p:sp>
        <p:nvSpPr>
          <p:cNvPr id="10" name="Rectangle 9">
            <a:extLst>
              <a:ext uri="{FF2B5EF4-FFF2-40B4-BE49-F238E27FC236}">
                <a16:creationId xmlns:a16="http://schemas.microsoft.com/office/drawing/2014/main" id="{B72C69A0-B927-2446-27CF-6663E19434C8}"/>
              </a:ext>
            </a:extLst>
          </p:cNvPr>
          <p:cNvSpPr/>
          <p:nvPr/>
        </p:nvSpPr>
        <p:spPr>
          <a:xfrm>
            <a:off x="362517" y="6567100"/>
            <a:ext cx="10035382" cy="45719"/>
          </a:xfrm>
          <a:prstGeom prst="rect">
            <a:avLst/>
          </a:prstGeom>
          <a:solidFill>
            <a:srgbClr val="2E75B6"/>
          </a:solidFill>
          <a:ln>
            <a:solidFill>
              <a:srgbClr val="2E75B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2641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21</Slides>
  <Notes>19</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Geographical Information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Wilcox</dc:creator>
  <cp:revision>1</cp:revision>
  <dcterms:created xsi:type="dcterms:W3CDTF">2022-11-17T16:47:42Z</dcterms:created>
  <dcterms:modified xsi:type="dcterms:W3CDTF">2024-11-12T11:07:40Z</dcterms:modified>
</cp:coreProperties>
</file>