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1" r:id="rId2"/>
    <p:sldId id="2562" r:id="rId3"/>
    <p:sldId id="2563" r:id="rId4"/>
    <p:sldId id="2564" r:id="rId5"/>
    <p:sldId id="2565" r:id="rId6"/>
    <p:sldId id="2567" r:id="rId7"/>
    <p:sldId id="2568" r:id="rId8"/>
    <p:sldId id="2569" r:id="rId9"/>
    <p:sldId id="2570" r:id="rId10"/>
    <p:sldId id="2571" r:id="rId11"/>
    <p:sldId id="2572" r:id="rId12"/>
    <p:sldId id="2573" r:id="rId13"/>
    <p:sldId id="2574" r:id="rId14"/>
    <p:sldId id="2575" r:id="rId15"/>
    <p:sldId id="2576" r:id="rId16"/>
    <p:sldId id="2577" r:id="rId17"/>
    <p:sldId id="2578" r:id="rId18"/>
    <p:sldId id="2579" r:id="rId19"/>
    <p:sldId id="2580" r:id="rId20"/>
    <p:sldId id="258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Modelling Using Excel (Level 5)" id="{65AA09E1-D654-4F54-B1BB-0A94B88E068E}">
          <p14:sldIdLst>
            <p14:sldId id="2561"/>
          </p14:sldIdLst>
        </p14:section>
        <p14:section name="Introduction to Modelling Using Excel" id="{44A1A1C3-6B64-4FA5-B164-9A1EDBFA521F}">
          <p14:sldIdLst>
            <p14:sldId id="2562"/>
            <p14:sldId id="2563"/>
          </p14:sldIdLst>
        </p14:section>
        <p14:section name="Learning Outcomes and Objectives" id="{943BB68F-A4FD-42F1-A236-E898C5C1EF89}">
          <p14:sldIdLst>
            <p14:sldId id="2564"/>
            <p14:sldId id="2565"/>
          </p14:sldIdLst>
        </p14:section>
        <p14:section name="Understanding Models" id="{16271D25-646A-433E-A52C-9AD6A1371049}">
          <p14:sldIdLst>
            <p14:sldId id="2567"/>
          </p14:sldIdLst>
        </p14:section>
        <p14:section name="Why Use Excel for Modelling?" id="{2EC34F54-914B-4BF5-81CE-C11210DB2523}">
          <p14:sldIdLst>
            <p14:sldId id="2568"/>
            <p14:sldId id="2569"/>
          </p14:sldIdLst>
        </p14:section>
        <p14:section name="Structure of an Excel Model" id="{9ED6AA4C-4E3D-4BEF-A0FF-C30F4EDDF152}">
          <p14:sldIdLst>
            <p14:sldId id="2570"/>
            <p14:sldId id="2571"/>
          </p14:sldIdLst>
        </p14:section>
        <p14:section name="Best Practices in Spreadsheet Modelling" id="{23E6F685-1122-4EFA-9551-90A18B499BBA}">
          <p14:sldIdLst>
            <p14:sldId id="2572"/>
            <p14:sldId id="2573"/>
          </p14:sldIdLst>
        </p14:section>
        <p14:section name="Worked Example: Profit Model" id="{48E522A3-85FE-4078-82C0-F62E4321546C}">
          <p14:sldIdLst>
            <p14:sldId id="2574"/>
            <p14:sldId id="2575"/>
          </p14:sldIdLst>
        </p14:section>
        <p14:section name="Excel Functions for Modelling" id="{807EC2E8-71BF-42A4-B03A-89F5106B080B}">
          <p14:sldIdLst>
            <p14:sldId id="2576"/>
            <p14:sldId id="2577"/>
          </p14:sldIdLst>
        </p14:section>
        <p14:section name="What-If Analysis" id="{71C2E3A9-EA9A-443A-A184-ED9EA62AFF1F}">
          <p14:sldIdLst>
            <p14:sldId id="2578"/>
            <p14:sldId id="2579"/>
          </p14:sldIdLst>
        </p14:section>
        <p14:section name="Scenario Analysis and Validation" id="{DE29DE77-CACB-4863-8928-5B0DC10DDD90}">
          <p14:sldIdLst>
            <p14:sldId id="2580"/>
            <p14:sldId id="258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8D0427-89D7-4CE7-9482-081BEB2F5D81}" v="11" dt="2026-05-15T09:36:32.2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357"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F70F92DB-B221-47BA-98AB-51E75B345F2C}"/>
    <pc:docChg chg="custSel delSld modSld modSection">
      <pc:chgData name="Irina Neaga" userId="13ef5b0c-644d-4705-8b70-f94d4b718805" providerId="ADAL" clId="{F70F92DB-B221-47BA-98AB-51E75B345F2C}" dt="2026-05-15T09:36:36.478" v="45" actId="1076"/>
      <pc:docMkLst>
        <pc:docMk/>
      </pc:docMkLst>
      <pc:sldChg chg="del">
        <pc:chgData name="Irina Neaga" userId="13ef5b0c-644d-4705-8b70-f94d4b718805" providerId="ADAL" clId="{F70F92DB-B221-47BA-98AB-51E75B345F2C}" dt="2026-05-15T09:31:23.046" v="0" actId="47"/>
        <pc:sldMkLst>
          <pc:docMk/>
          <pc:sldMk cId="3783319024" sldId="2566"/>
        </pc:sldMkLst>
      </pc:sldChg>
      <pc:sldChg chg="addSp delSp modSp mod modClrScheme chgLayout">
        <pc:chgData name="Irina Neaga" userId="13ef5b0c-644d-4705-8b70-f94d4b718805" providerId="ADAL" clId="{F70F92DB-B221-47BA-98AB-51E75B345F2C}" dt="2026-05-15T09:32:43.638" v="14" actId="14100"/>
        <pc:sldMkLst>
          <pc:docMk/>
          <pc:sldMk cId="3652984112" sldId="2567"/>
        </pc:sldMkLst>
        <pc:spChg chg="mod ord">
          <ac:chgData name="Irina Neaga" userId="13ef5b0c-644d-4705-8b70-f94d4b718805" providerId="ADAL" clId="{F70F92DB-B221-47BA-98AB-51E75B345F2C}" dt="2026-05-15T09:32:21.537" v="9" actId="14100"/>
          <ac:spMkLst>
            <pc:docMk/>
            <pc:sldMk cId="3652984112" sldId="2567"/>
            <ac:spMk id="2" creationId="{F7E13332-DFE3-B3C6-68F8-72122A04E55F}"/>
          </ac:spMkLst>
        </pc:spChg>
        <pc:spChg chg="mod">
          <ac:chgData name="Irina Neaga" userId="13ef5b0c-644d-4705-8b70-f94d4b718805" providerId="ADAL" clId="{F70F92DB-B221-47BA-98AB-51E75B345F2C}" dt="2026-05-15T09:32:43.638" v="14" actId="14100"/>
          <ac:spMkLst>
            <pc:docMk/>
            <pc:sldMk cId="3652984112" sldId="2567"/>
            <ac:spMk id="5" creationId="{5E288C05-DAF3-4E72-A086-181470B2654D}"/>
          </ac:spMkLst>
        </pc:spChg>
        <pc:spChg chg="add del mod ord">
          <ac:chgData name="Irina Neaga" userId="13ef5b0c-644d-4705-8b70-f94d4b718805" providerId="ADAL" clId="{F70F92DB-B221-47BA-98AB-51E75B345F2C}" dt="2026-05-15T09:31:45.793" v="2" actId="700"/>
          <ac:spMkLst>
            <pc:docMk/>
            <pc:sldMk cId="3652984112" sldId="2567"/>
            <ac:spMk id="6" creationId="{ECDF260E-9CC2-9F85-2C82-5209FE22DAF6}"/>
          </ac:spMkLst>
        </pc:spChg>
        <pc:spChg chg="add del mod ord">
          <ac:chgData name="Irina Neaga" userId="13ef5b0c-644d-4705-8b70-f94d4b718805" providerId="ADAL" clId="{F70F92DB-B221-47BA-98AB-51E75B345F2C}" dt="2026-05-15T09:31:56.391" v="3" actId="26606"/>
          <ac:spMkLst>
            <pc:docMk/>
            <pc:sldMk cId="3652984112" sldId="2567"/>
            <ac:spMk id="7" creationId="{89415A8D-7D29-9D08-7461-11EFD1783E4A}"/>
          </ac:spMkLst>
        </pc:spChg>
        <pc:picChg chg="del">
          <ac:chgData name="Irina Neaga" userId="13ef5b0c-644d-4705-8b70-f94d4b718805" providerId="ADAL" clId="{F70F92DB-B221-47BA-98AB-51E75B345F2C}" dt="2026-05-15T09:31:27.206" v="1" actId="478"/>
          <ac:picMkLst>
            <pc:docMk/>
            <pc:sldMk cId="3652984112" sldId="2567"/>
            <ac:picMk id="4" creationId="{4989EC42-C68A-424E-AFD2-8B326010A072}"/>
          </ac:picMkLst>
        </pc:picChg>
      </pc:sldChg>
      <pc:sldChg chg="addSp delSp modSp mod chgLayout">
        <pc:chgData name="Irina Neaga" userId="13ef5b0c-644d-4705-8b70-f94d4b718805" providerId="ADAL" clId="{F70F92DB-B221-47BA-98AB-51E75B345F2C}" dt="2026-05-15T09:34:20.860" v="27" actId="1076"/>
        <pc:sldMkLst>
          <pc:docMk/>
          <pc:sldMk cId="648543868" sldId="2570"/>
        </pc:sldMkLst>
        <pc:spChg chg="add del mod ord">
          <ac:chgData name="Irina Neaga" userId="13ef5b0c-644d-4705-8b70-f94d4b718805" providerId="ADAL" clId="{F70F92DB-B221-47BA-98AB-51E75B345F2C}" dt="2026-05-15T09:33:42.844" v="20" actId="700"/>
          <ac:spMkLst>
            <pc:docMk/>
            <pc:sldMk cId="648543868" sldId="2570"/>
            <ac:spMk id="2" creationId="{84A1F867-9A3C-4FE5-9AF3-0E9A68C46E98}"/>
          </ac:spMkLst>
        </pc:spChg>
        <pc:spChg chg="mod ord">
          <ac:chgData name="Irina Neaga" userId="13ef5b0c-644d-4705-8b70-f94d4b718805" providerId="ADAL" clId="{F70F92DB-B221-47BA-98AB-51E75B345F2C}" dt="2026-05-15T09:34:20.860" v="27" actId="1076"/>
          <ac:spMkLst>
            <pc:docMk/>
            <pc:sldMk cId="648543868" sldId="2570"/>
            <ac:spMk id="4" creationId="{99348430-4967-1F13-A9E8-4D936E81E863}"/>
          </ac:spMkLst>
        </pc:spChg>
      </pc:sldChg>
      <pc:sldChg chg="modSp mod">
        <pc:chgData name="Irina Neaga" userId="13ef5b0c-644d-4705-8b70-f94d4b718805" providerId="ADAL" clId="{F70F92DB-B221-47BA-98AB-51E75B345F2C}" dt="2026-05-15T09:35:06.123" v="33" actId="14100"/>
        <pc:sldMkLst>
          <pc:docMk/>
          <pc:sldMk cId="3879084515" sldId="2575"/>
        </pc:sldMkLst>
        <pc:spChg chg="mod">
          <ac:chgData name="Irina Neaga" userId="13ef5b0c-644d-4705-8b70-f94d4b718805" providerId="ADAL" clId="{F70F92DB-B221-47BA-98AB-51E75B345F2C}" dt="2026-05-15T09:35:06.123" v="33" actId="14100"/>
          <ac:spMkLst>
            <pc:docMk/>
            <pc:sldMk cId="3879084515" sldId="2575"/>
            <ac:spMk id="3" creationId="{7E157EE1-30B1-335D-A7C4-47834FA841E5}"/>
          </ac:spMkLst>
        </pc:spChg>
      </pc:sldChg>
      <pc:sldChg chg="modSp mod setBg">
        <pc:chgData name="Irina Neaga" userId="13ef5b0c-644d-4705-8b70-f94d4b718805" providerId="ADAL" clId="{F70F92DB-B221-47BA-98AB-51E75B345F2C}" dt="2026-05-15T09:35:59.605" v="38" actId="1076"/>
        <pc:sldMkLst>
          <pc:docMk/>
          <pc:sldMk cId="2212732695" sldId="2578"/>
        </pc:sldMkLst>
        <pc:spChg chg="mod">
          <ac:chgData name="Irina Neaga" userId="13ef5b0c-644d-4705-8b70-f94d4b718805" providerId="ADAL" clId="{F70F92DB-B221-47BA-98AB-51E75B345F2C}" dt="2026-05-15T09:35:59.605" v="38" actId="1076"/>
          <ac:spMkLst>
            <pc:docMk/>
            <pc:sldMk cId="2212732695" sldId="2578"/>
            <ac:spMk id="4" creationId="{E6C104C0-B427-47EE-45B8-48E6A7160D2E}"/>
          </ac:spMkLst>
        </pc:spChg>
      </pc:sldChg>
      <pc:sldChg chg="modSp mod">
        <pc:chgData name="Irina Neaga" userId="13ef5b0c-644d-4705-8b70-f94d4b718805" providerId="ADAL" clId="{F70F92DB-B221-47BA-98AB-51E75B345F2C}" dt="2026-05-15T09:36:36.478" v="45" actId="1076"/>
        <pc:sldMkLst>
          <pc:docMk/>
          <pc:sldMk cId="2222568917" sldId="2579"/>
        </pc:sldMkLst>
        <pc:spChg chg="mod">
          <ac:chgData name="Irina Neaga" userId="13ef5b0c-644d-4705-8b70-f94d4b718805" providerId="ADAL" clId="{F70F92DB-B221-47BA-98AB-51E75B345F2C}" dt="2026-05-15T09:36:36.478" v="45" actId="1076"/>
          <ac:spMkLst>
            <pc:docMk/>
            <pc:sldMk cId="2222568917" sldId="2579"/>
            <ac:spMk id="5" creationId="{2D976E00-0857-4C41-A46F-B3FEDF66D4F4}"/>
          </ac:spMkLst>
        </pc:spChg>
        <pc:picChg chg="mod">
          <ac:chgData name="Irina Neaga" userId="13ef5b0c-644d-4705-8b70-f94d4b718805" providerId="ADAL" clId="{F70F92DB-B221-47BA-98AB-51E75B345F2C}" dt="2026-05-15T09:36:18.141" v="42" actId="1076"/>
          <ac:picMkLst>
            <pc:docMk/>
            <pc:sldMk cId="2222568917" sldId="2579"/>
            <ac:picMk id="4" creationId="{5FA5E094-7CFD-4A3B-9633-735DA454026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C2995-532D-4EF6-AE36-54A5C4B1B1F5}" type="datetimeFigureOut">
              <a:t>5/15/2026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22E008-F9D4-4B1B-9C7E-49DCE5A4FD1F}" type="slidenum">
              <a:t>‹#›</a:t>
            </a:fld>
            <a:endParaRPr lang="en-US"/>
          </a:p>
        </p:txBody>
      </p:sp>
    </p:spTree>
    <p:extLst>
      <p:ext uri="{BB962C8B-B14F-4D97-AF65-F5344CB8AC3E}">
        <p14:creationId xmlns:p14="http://schemas.microsoft.com/office/powerpoint/2010/main" val="347257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2FC44E96-28AD-48DE-8FAD-3CB4FB1A43AC}" type="slidenum">
              <a:t>1</a:t>
            </a:fld>
            <a:endParaRPr lang="en-US"/>
          </a:p>
        </p:txBody>
      </p:sp>
    </p:spTree>
    <p:extLst>
      <p:ext uri="{BB962C8B-B14F-4D97-AF65-F5344CB8AC3E}">
        <p14:creationId xmlns:p14="http://schemas.microsoft.com/office/powerpoint/2010/main" val="2131318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Overview of Spreadsheet Modelling</a:t>
            </a:r>
          </a:p>
        </p:txBody>
      </p:sp>
      <p:sp>
        <p:nvSpPr>
          <p:cNvPr id="4" name="Slide Number Placeholder 3"/>
          <p:cNvSpPr>
            <a:spLocks noGrp="1"/>
          </p:cNvSpPr>
          <p:nvPr>
            <p:ph type="sldNum" sz="quarter" idx="5"/>
          </p:nvPr>
        </p:nvSpPr>
        <p:spPr/>
        <p:txBody>
          <a:bodyPr/>
          <a:lstStyle/>
          <a:p>
            <a:fld id="{2FC44E96-28AD-48DE-8FAD-3CB4FB1A43AC}" type="slidenum">
              <a:t>2</a:t>
            </a:fld>
            <a:endParaRPr lang="en-US"/>
          </a:p>
        </p:txBody>
      </p:sp>
    </p:spTree>
    <p:extLst>
      <p:ext uri="{BB962C8B-B14F-4D97-AF65-F5344CB8AC3E}">
        <p14:creationId xmlns:p14="http://schemas.microsoft.com/office/powerpoint/2010/main" val="1341815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Spreadsheet modelling refers to the process of using spreadsheets, most commonly Microsoft Excel, to represent real-world systems, problems, or decision-making situations in a structured and logical way. At Level 5, learners are expected to move beyond basic spreadsheet use and develop models that support analysis, evaluation, and informed decision-making. A model typically simplifies reality by focusing on key variables and relationships, allowing users to explore how changes in inputs affect outputs. Excel is particularly suitable for modelling because it combines numerical calculation, logical functions, data organisation, and visualisation in a single environment. In professional contexts such as business, engineering, finance, and operations management, spreadsheet models are frequently used to forecast performance, evaluate alternatives, and assess risk. This introductory section sets the foundation by emphasising that modelling is not just about performing calculations, but about structuring information clearly, making assumptions explicit, and ensuring that results can be interpreted and justified. Learners should begin to see Excel as a decision-support tool rather than simply a calculation tool, appreciating the importance of clarity, transparency, and logical design in effective models.</a:t>
            </a:r>
          </a:p>
        </p:txBody>
      </p:sp>
      <p:sp>
        <p:nvSpPr>
          <p:cNvPr id="4" name="Slide Number Placeholder 3"/>
          <p:cNvSpPr>
            <a:spLocks noGrp="1"/>
          </p:cNvSpPr>
          <p:nvPr>
            <p:ph type="sldNum" sz="quarter" idx="5"/>
          </p:nvPr>
        </p:nvSpPr>
        <p:spPr/>
        <p:txBody>
          <a:bodyPr/>
          <a:lstStyle/>
          <a:p>
            <a:fld id="{2FC44E96-28AD-48DE-8FAD-3CB4FB1A43AC}" type="slidenum">
              <a:t>3</a:t>
            </a:fld>
            <a:endParaRPr lang="en-US"/>
          </a:p>
        </p:txBody>
      </p:sp>
    </p:spTree>
    <p:extLst>
      <p:ext uri="{BB962C8B-B14F-4D97-AF65-F5344CB8AC3E}">
        <p14:creationId xmlns:p14="http://schemas.microsoft.com/office/powerpoint/2010/main" val="3123671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Expected Skills and Competencies</a:t>
            </a:r>
          </a:p>
        </p:txBody>
      </p:sp>
      <p:sp>
        <p:nvSpPr>
          <p:cNvPr id="4" name="Slide Number Placeholder 3"/>
          <p:cNvSpPr>
            <a:spLocks noGrp="1"/>
          </p:cNvSpPr>
          <p:nvPr>
            <p:ph type="sldNum" sz="quarter" idx="5"/>
          </p:nvPr>
        </p:nvSpPr>
        <p:spPr/>
        <p:txBody>
          <a:bodyPr/>
          <a:lstStyle/>
          <a:p>
            <a:fld id="{2FC44E96-28AD-48DE-8FAD-3CB4FB1A43AC}" type="slidenum">
              <a:t>4</a:t>
            </a:fld>
            <a:endParaRPr lang="en-US"/>
          </a:p>
        </p:txBody>
      </p:sp>
    </p:spTree>
    <p:extLst>
      <p:ext uri="{BB962C8B-B14F-4D97-AF65-F5344CB8AC3E}">
        <p14:creationId xmlns:p14="http://schemas.microsoft.com/office/powerpoint/2010/main" val="20272277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Level 5, learning outcomes are designed to ensure that students develop both practical spreadsheet skills and conceptual understanding of modelling principles. Learners should be able to understand the purpose of a model and clearly define its scope and assumptions. They are expected to build structured Excel models that separate inputs, calculations, and outputs in a logical manner. In addition, students should be competent in applying appropriate formulas and built-in Excel functions to perform calculations efficiently and accurately. Another key objective is the ability to use what-if analysis tools, such as Goal Seek and Data Tables, to explore alternative scenarios and assess the sensitivity of results to changes in assumptions. Finally, learners should be able to evaluate the quality of a model by checking for errors, testing extreme values, and assessing whether outputs make sense in real-world terms. Collectively, these outcomes support the development of analytical thinking, problem-solving skills, and digital literacy, all of which are essential at this academic level and highly valued in the workplace.</a:t>
            </a:r>
          </a:p>
        </p:txBody>
      </p:sp>
      <p:sp>
        <p:nvSpPr>
          <p:cNvPr id="4" name="Slide Number Placeholder 3"/>
          <p:cNvSpPr>
            <a:spLocks noGrp="1"/>
          </p:cNvSpPr>
          <p:nvPr>
            <p:ph type="sldNum" sz="quarter" idx="5"/>
          </p:nvPr>
        </p:nvSpPr>
        <p:spPr/>
        <p:txBody>
          <a:bodyPr/>
          <a:lstStyle/>
          <a:p>
            <a:fld id="{2FC44E96-28AD-48DE-8FAD-3CB4FB1A43AC}" type="slidenum">
              <a:t>5</a:t>
            </a:fld>
            <a:endParaRPr lang="en-US"/>
          </a:p>
        </p:txBody>
      </p:sp>
    </p:spTree>
    <p:extLst>
      <p:ext uri="{BB962C8B-B14F-4D97-AF65-F5344CB8AC3E}">
        <p14:creationId xmlns:p14="http://schemas.microsoft.com/office/powerpoint/2010/main" val="57005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model is a simplified representation of a real-world system, process, or problem that is created to support understanding, analysis, and decision-making. In the context of Excel, a model usually consists of numerical inputs, mathematical or logical relationships, and calculated outputs. The purpose of simplification is not to ignore reality, but to focus on the most important factors that influence outcomes. For example, a financial model may ignore minor costs in order to concentrate on revenue, major expenses, and profit. At Level 5, learners should recognise that all models are based on assumptions, such as fixed prices or constant demand, and that these assumptions affect the validity of the results. Understanding what a model includes, what it excludes, and why those choices were made is critical. A well-designed model should be transparent, meaning that another user can easily follow the logic and understand how results are generated. This conceptual understanding helps learners avoid treating Excel outputs as unquestionable facts and instead encourages critical evaluation of results.</a:t>
            </a:r>
          </a:p>
        </p:txBody>
      </p:sp>
      <p:sp>
        <p:nvSpPr>
          <p:cNvPr id="4" name="Slide Number Placeholder 3"/>
          <p:cNvSpPr>
            <a:spLocks noGrp="1"/>
          </p:cNvSpPr>
          <p:nvPr>
            <p:ph type="sldNum" sz="quarter" idx="5"/>
          </p:nvPr>
        </p:nvSpPr>
        <p:spPr/>
        <p:txBody>
          <a:bodyPr/>
          <a:lstStyle/>
          <a:p>
            <a:fld id="{2FC44E96-28AD-48DE-8FAD-3CB4FB1A43AC}" type="slidenum">
              <a:t>6</a:t>
            </a:fld>
            <a:endParaRPr lang="en-US"/>
          </a:p>
        </p:txBody>
      </p:sp>
    </p:spTree>
    <p:extLst>
      <p:ext uri="{BB962C8B-B14F-4D97-AF65-F5344CB8AC3E}">
        <p14:creationId xmlns:p14="http://schemas.microsoft.com/office/powerpoint/2010/main" val="48494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Advantages of Excel as a Modelling Tool</a:t>
            </a:r>
          </a:p>
        </p:txBody>
      </p:sp>
      <p:sp>
        <p:nvSpPr>
          <p:cNvPr id="4" name="Slide Number Placeholder 3"/>
          <p:cNvSpPr>
            <a:spLocks noGrp="1"/>
          </p:cNvSpPr>
          <p:nvPr>
            <p:ph type="sldNum" sz="quarter" idx="5"/>
          </p:nvPr>
        </p:nvSpPr>
        <p:spPr/>
        <p:txBody>
          <a:bodyPr/>
          <a:lstStyle/>
          <a:p>
            <a:fld id="{2FC44E96-28AD-48DE-8FAD-3CB4FB1A43AC}" type="slidenum">
              <a:t>7</a:t>
            </a:fld>
            <a:endParaRPr lang="en-US"/>
          </a:p>
        </p:txBody>
      </p:sp>
    </p:spTree>
    <p:extLst>
      <p:ext uri="{BB962C8B-B14F-4D97-AF65-F5344CB8AC3E}">
        <p14:creationId xmlns:p14="http://schemas.microsoft.com/office/powerpoint/2010/main" val="28875223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Microsoft Excel is widely used for modelling because it offers a combination of flexibility, accessibility, and analytical power. One major advantage is its ability to handle calculations dynamically, meaning that when an input value changes, all related outputs update automatically. This makes Excel ideal for scenario and sensitivity analysis. Excel also supports a wide range of built-in functions, from simple arithmetic to advanced financial and logical functions, enabling users to model complex relationships without programming knowledge. Another key benefit is its visual capabilities, such as charts and conditional formatting, which help users interpret and communicate results effectively. From an employability perspective, Excel is used across many industries, making modelling skills highly transferable. At Level 5, students are expected to use Excel not just efficiently, but thoughtfully, selecting appropriate tools and structuring models in a way that supports clear analysis and robust decision-making.</a:t>
            </a:r>
          </a:p>
        </p:txBody>
      </p:sp>
      <p:sp>
        <p:nvSpPr>
          <p:cNvPr id="4" name="Slide Number Placeholder 3"/>
          <p:cNvSpPr>
            <a:spLocks noGrp="1"/>
          </p:cNvSpPr>
          <p:nvPr>
            <p:ph type="sldNum" sz="quarter" idx="5"/>
          </p:nvPr>
        </p:nvSpPr>
        <p:spPr/>
        <p:txBody>
          <a:bodyPr/>
          <a:lstStyle/>
          <a:p>
            <a:fld id="{2FC44E96-28AD-48DE-8FAD-3CB4FB1A43AC}" type="slidenum">
              <a:t>8</a:t>
            </a:fld>
            <a:endParaRPr lang="en-US"/>
          </a:p>
        </p:txBody>
      </p:sp>
    </p:spTree>
    <p:extLst>
      <p:ext uri="{BB962C8B-B14F-4D97-AF65-F5344CB8AC3E}">
        <p14:creationId xmlns:p14="http://schemas.microsoft.com/office/powerpoint/2010/main" val="21441715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Inputs, Processes, and Outputs</a:t>
            </a:r>
          </a:p>
        </p:txBody>
      </p:sp>
      <p:sp>
        <p:nvSpPr>
          <p:cNvPr id="4" name="Slide Number Placeholder 3"/>
          <p:cNvSpPr>
            <a:spLocks noGrp="1"/>
          </p:cNvSpPr>
          <p:nvPr>
            <p:ph type="sldNum" sz="quarter" idx="5"/>
          </p:nvPr>
        </p:nvSpPr>
        <p:spPr/>
        <p:txBody>
          <a:bodyPr/>
          <a:lstStyle/>
          <a:p>
            <a:fld id="{2FC44E96-28AD-48DE-8FAD-3CB4FB1A43AC}" type="slidenum">
              <a:t>9</a:t>
            </a:fld>
            <a:endParaRPr lang="en-US"/>
          </a:p>
        </p:txBody>
      </p:sp>
    </p:spTree>
    <p:extLst>
      <p:ext uri="{BB962C8B-B14F-4D97-AF65-F5344CB8AC3E}">
        <p14:creationId xmlns:p14="http://schemas.microsoft.com/office/powerpoint/2010/main" val="18226357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clear and logical structure is essential for effective spreadsheet modelling. Most models can be divided into three core components: inputs, processes, and outputs. Inputs are the values that users can change, such as prices, costs, interest rates, or quantities. These should be clearly labelled and easy to locate. The process section contains the formulas and calculations that transform inputs into meaningful results. Outputs are the key results of the model, such as profit, total cost, or monthly repayments, and are often highlighted or summarised for decision-makers. Separating these components improves readability, reduces the risk of errors, and makes the model easier to update or extend. At Level 5, learners should be able to design models that follow this structure consistently, demonstrating an understanding of how model organisation contributes to accuracy, usability, and professionalism.</a:t>
            </a:r>
          </a:p>
        </p:txBody>
      </p:sp>
      <p:sp>
        <p:nvSpPr>
          <p:cNvPr id="4" name="Slide Number Placeholder 3"/>
          <p:cNvSpPr>
            <a:spLocks noGrp="1"/>
          </p:cNvSpPr>
          <p:nvPr>
            <p:ph type="sldNum" sz="quarter" idx="5"/>
          </p:nvPr>
        </p:nvSpPr>
        <p:spPr/>
        <p:txBody>
          <a:bodyPr/>
          <a:lstStyle/>
          <a:p>
            <a:fld id="{2FC44E96-28AD-48DE-8FAD-3CB4FB1A43AC}" type="slidenum">
              <a:t>10</a:t>
            </a:fld>
            <a:endParaRPr lang="en-US"/>
          </a:p>
        </p:txBody>
      </p:sp>
    </p:spTree>
    <p:extLst>
      <p:ext uri="{BB962C8B-B14F-4D97-AF65-F5344CB8AC3E}">
        <p14:creationId xmlns:p14="http://schemas.microsoft.com/office/powerpoint/2010/main" val="23834056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Design Principles and Common Guidelines</a:t>
            </a:r>
          </a:p>
        </p:txBody>
      </p:sp>
      <p:sp>
        <p:nvSpPr>
          <p:cNvPr id="4" name="Slide Number Placeholder 3"/>
          <p:cNvSpPr>
            <a:spLocks noGrp="1"/>
          </p:cNvSpPr>
          <p:nvPr>
            <p:ph type="sldNum" sz="quarter" idx="5"/>
          </p:nvPr>
        </p:nvSpPr>
        <p:spPr/>
        <p:txBody>
          <a:bodyPr/>
          <a:lstStyle/>
          <a:p>
            <a:fld id="{2FC44E96-28AD-48DE-8FAD-3CB4FB1A43AC}" type="slidenum">
              <a:t>11</a:t>
            </a:fld>
            <a:endParaRPr lang="en-US"/>
          </a:p>
        </p:txBody>
      </p:sp>
    </p:spTree>
    <p:extLst>
      <p:ext uri="{BB962C8B-B14F-4D97-AF65-F5344CB8AC3E}">
        <p14:creationId xmlns:p14="http://schemas.microsoft.com/office/powerpoint/2010/main" val="2915661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Applying best practices in Excel modelling helps ensure that models are reliable, understandable, and fit for purpose. One key principle is to avoid hard-coding values directly into formulas, as this makes models difficult to audit and update. Instead, values should be placed in input cells and referenced in calculations. Clear labelling and consistent formatting also improve usability, allowing users to quickly identify inputs, calculations, and outputs. Using simple, well-documented formulas is preferable to complex nested formulas that are difficult to interpret. Where appropriate, named ranges can improve clarity by replacing cell references with meaningful names. At Level 5, learners are expected not only to apply these practices, but also to justify them, recognising how good design reduces errors and supports effective communication of results.</a:t>
            </a:r>
          </a:p>
        </p:txBody>
      </p:sp>
      <p:sp>
        <p:nvSpPr>
          <p:cNvPr id="4" name="Slide Number Placeholder 3"/>
          <p:cNvSpPr>
            <a:spLocks noGrp="1"/>
          </p:cNvSpPr>
          <p:nvPr>
            <p:ph type="sldNum" sz="quarter" idx="5"/>
          </p:nvPr>
        </p:nvSpPr>
        <p:spPr/>
        <p:txBody>
          <a:bodyPr/>
          <a:lstStyle/>
          <a:p>
            <a:fld id="{2FC44E96-28AD-48DE-8FAD-3CB4FB1A43AC}" type="slidenum">
              <a:t>12</a:t>
            </a:fld>
            <a:endParaRPr lang="en-US"/>
          </a:p>
        </p:txBody>
      </p:sp>
    </p:spTree>
    <p:extLst>
      <p:ext uri="{BB962C8B-B14F-4D97-AF65-F5344CB8AC3E}">
        <p14:creationId xmlns:p14="http://schemas.microsoft.com/office/powerpoint/2010/main" val="13713581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Building a Simple Profit Calculation Model</a:t>
            </a:r>
          </a:p>
        </p:txBody>
      </p:sp>
      <p:sp>
        <p:nvSpPr>
          <p:cNvPr id="4" name="Slide Number Placeholder 3"/>
          <p:cNvSpPr>
            <a:spLocks noGrp="1"/>
          </p:cNvSpPr>
          <p:nvPr>
            <p:ph type="sldNum" sz="quarter" idx="5"/>
          </p:nvPr>
        </p:nvSpPr>
        <p:spPr/>
        <p:txBody>
          <a:bodyPr/>
          <a:lstStyle/>
          <a:p>
            <a:fld id="{2FC44E96-28AD-48DE-8FAD-3CB4FB1A43AC}" type="slidenum">
              <a:t>13</a:t>
            </a:fld>
            <a:endParaRPr lang="en-US"/>
          </a:p>
        </p:txBody>
      </p:sp>
    </p:spTree>
    <p:extLst>
      <p:ext uri="{BB962C8B-B14F-4D97-AF65-F5344CB8AC3E}">
        <p14:creationId xmlns:p14="http://schemas.microsoft.com/office/powerpoint/2010/main" val="7278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profit model provides a clear example of how Excel can be used to represent a real-world business scenario. In this model, typical inputs include selling price, cost per unit, and quantity sold. From these inputs, revenue is calculated by multiplying price by quantity, while total cost is calculated by multiplying unit cost by quantity. Profit is then derived by subtracting total cost from revenue. Although simple, this example illustrates key modelling principles, such as separating inputs from calculations and using formulas to define relationships between variables. At Level 5, learners should be encouraged to test the model by changing input values and observing how profit responds. This reinforces the idea that models are tools for exploration and analysis, not just static calculations.</a:t>
            </a:r>
          </a:p>
        </p:txBody>
      </p:sp>
      <p:sp>
        <p:nvSpPr>
          <p:cNvPr id="4" name="Slide Number Placeholder 3"/>
          <p:cNvSpPr>
            <a:spLocks noGrp="1"/>
          </p:cNvSpPr>
          <p:nvPr>
            <p:ph type="sldNum" sz="quarter" idx="5"/>
          </p:nvPr>
        </p:nvSpPr>
        <p:spPr/>
        <p:txBody>
          <a:bodyPr/>
          <a:lstStyle/>
          <a:p>
            <a:fld id="{2FC44E96-28AD-48DE-8FAD-3CB4FB1A43AC}" type="slidenum">
              <a:t>14</a:t>
            </a:fld>
            <a:endParaRPr lang="en-US"/>
          </a:p>
        </p:txBody>
      </p:sp>
    </p:spTree>
    <p:extLst>
      <p:ext uri="{BB962C8B-B14F-4D97-AF65-F5344CB8AC3E}">
        <p14:creationId xmlns:p14="http://schemas.microsoft.com/office/powerpoint/2010/main" val="19187676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Core Functions and Logical Operations</a:t>
            </a:r>
          </a:p>
        </p:txBody>
      </p:sp>
      <p:sp>
        <p:nvSpPr>
          <p:cNvPr id="4" name="Slide Number Placeholder 3"/>
          <p:cNvSpPr>
            <a:spLocks noGrp="1"/>
          </p:cNvSpPr>
          <p:nvPr>
            <p:ph type="sldNum" sz="quarter" idx="5"/>
          </p:nvPr>
        </p:nvSpPr>
        <p:spPr/>
        <p:txBody>
          <a:bodyPr/>
          <a:lstStyle/>
          <a:p>
            <a:fld id="{2FC44E96-28AD-48DE-8FAD-3CB4FB1A43AC}" type="slidenum">
              <a:t>15</a:t>
            </a:fld>
            <a:endParaRPr lang="en-US"/>
          </a:p>
        </p:txBody>
      </p:sp>
    </p:spTree>
    <p:extLst>
      <p:ext uri="{BB962C8B-B14F-4D97-AF65-F5344CB8AC3E}">
        <p14:creationId xmlns:p14="http://schemas.microsoft.com/office/powerpoint/2010/main" val="9333766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Excel provides a wide range of functions that support effective modelling. Core mathematical functions such as SUM and AVERAGE allow users to aggregate data efficiently, while logical functions like IF enable conditional analysis, such as categorising results or applying different rules under different conditions. Lookup functions, including XLOOKUP or VLOOKUP, are useful for retrieving data from tables and supporting more advanced models. Understanding when and how to use these functions is a key Level 5 skill, as it allows learners to build models that are both flexible and scalable. Rather than memorising functions, students should focus on understanding the problems they solve and how they contribute to clearer, more efficient models.</a:t>
            </a:r>
          </a:p>
        </p:txBody>
      </p:sp>
      <p:sp>
        <p:nvSpPr>
          <p:cNvPr id="4" name="Slide Number Placeholder 3"/>
          <p:cNvSpPr>
            <a:spLocks noGrp="1"/>
          </p:cNvSpPr>
          <p:nvPr>
            <p:ph type="sldNum" sz="quarter" idx="5"/>
          </p:nvPr>
        </p:nvSpPr>
        <p:spPr/>
        <p:txBody>
          <a:bodyPr/>
          <a:lstStyle/>
          <a:p>
            <a:fld id="{2FC44E96-28AD-48DE-8FAD-3CB4FB1A43AC}" type="slidenum">
              <a:t>16</a:t>
            </a:fld>
            <a:endParaRPr lang="en-US"/>
          </a:p>
        </p:txBody>
      </p:sp>
    </p:spTree>
    <p:extLst>
      <p:ext uri="{BB962C8B-B14F-4D97-AF65-F5344CB8AC3E}">
        <p14:creationId xmlns:p14="http://schemas.microsoft.com/office/powerpoint/2010/main" val="26826343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Exploring Alternative Scenarios</a:t>
            </a:r>
          </a:p>
        </p:txBody>
      </p:sp>
      <p:sp>
        <p:nvSpPr>
          <p:cNvPr id="4" name="Slide Number Placeholder 3"/>
          <p:cNvSpPr>
            <a:spLocks noGrp="1"/>
          </p:cNvSpPr>
          <p:nvPr>
            <p:ph type="sldNum" sz="quarter" idx="5"/>
          </p:nvPr>
        </p:nvSpPr>
        <p:spPr/>
        <p:txBody>
          <a:bodyPr/>
          <a:lstStyle/>
          <a:p>
            <a:fld id="{2FC44E96-28AD-48DE-8FAD-3CB4FB1A43AC}" type="slidenum">
              <a:t>17</a:t>
            </a:fld>
            <a:endParaRPr lang="en-US"/>
          </a:p>
        </p:txBody>
      </p:sp>
    </p:spTree>
    <p:extLst>
      <p:ext uri="{BB962C8B-B14F-4D97-AF65-F5344CB8AC3E}">
        <p14:creationId xmlns:p14="http://schemas.microsoft.com/office/powerpoint/2010/main" val="20798452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What-if analysis is a powerful feature of Excel that allows users to explore how changes in inputs affect outputs. Tools such as Goal Seek and Data Tables are particularly useful for this purpose. Goal Seek works backwards by identifying the input value required to achieve a specific target output, such as a desired level of profit. Data Tables, on the other hand, show how outputs change across a range of input values, supporting sensitivity analysis. At Level 5, learners should be able to select and apply appropriate what-if tools, interpret the results, and explain their implications for decision-making. This capability is central to using Excel models as analytical tools rather than simple calculators.</a:t>
            </a:r>
          </a:p>
        </p:txBody>
      </p:sp>
      <p:sp>
        <p:nvSpPr>
          <p:cNvPr id="4" name="Slide Number Placeholder 3"/>
          <p:cNvSpPr>
            <a:spLocks noGrp="1"/>
          </p:cNvSpPr>
          <p:nvPr>
            <p:ph type="sldNum" sz="quarter" idx="5"/>
          </p:nvPr>
        </p:nvSpPr>
        <p:spPr/>
        <p:txBody>
          <a:bodyPr/>
          <a:lstStyle/>
          <a:p>
            <a:fld id="{2FC44E96-28AD-48DE-8FAD-3CB4FB1A43AC}" type="slidenum">
              <a:t>18</a:t>
            </a:fld>
            <a:endParaRPr lang="en-US"/>
          </a:p>
        </p:txBody>
      </p:sp>
    </p:spTree>
    <p:extLst>
      <p:ext uri="{BB962C8B-B14F-4D97-AF65-F5344CB8AC3E}">
        <p14:creationId xmlns:p14="http://schemas.microsoft.com/office/powerpoint/2010/main" val="30817310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Testing, Checking, and Improving Models</a:t>
            </a:r>
          </a:p>
        </p:txBody>
      </p:sp>
      <p:sp>
        <p:nvSpPr>
          <p:cNvPr id="4" name="Slide Number Placeholder 3"/>
          <p:cNvSpPr>
            <a:spLocks noGrp="1"/>
          </p:cNvSpPr>
          <p:nvPr>
            <p:ph type="sldNum" sz="quarter" idx="5"/>
          </p:nvPr>
        </p:nvSpPr>
        <p:spPr/>
        <p:txBody>
          <a:bodyPr/>
          <a:lstStyle/>
          <a:p>
            <a:fld id="{2FC44E96-28AD-48DE-8FAD-3CB4FB1A43AC}" type="slidenum">
              <a:t>19</a:t>
            </a:fld>
            <a:endParaRPr lang="en-US"/>
          </a:p>
        </p:txBody>
      </p:sp>
    </p:spTree>
    <p:extLst>
      <p:ext uri="{BB962C8B-B14F-4D97-AF65-F5344CB8AC3E}">
        <p14:creationId xmlns:p14="http://schemas.microsoft.com/office/powerpoint/2010/main" val="4465993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Scenario analysis and validation are essential steps in the modelling process. Scenario analysis involves defining and comparing different sets of assumptions, such as best-case, worst-case, and expected scenarios, to understand the range of possible outcomes. Model validation focuses on checking whether the model works as intended. This includes reviewing formulas, testing extreme or unrealistic input values, and assessing whether outputs are logically consistent. At Level 5, learners are expected to demonstrate a critical approach to modelling, recognising that errors or poor assumptions can lead to misleading conclusions. Effective validation improves confidence in the model and supports more robust decision-making.</a:t>
            </a:r>
          </a:p>
        </p:txBody>
      </p:sp>
      <p:sp>
        <p:nvSpPr>
          <p:cNvPr id="4" name="Slide Number Placeholder 3"/>
          <p:cNvSpPr>
            <a:spLocks noGrp="1"/>
          </p:cNvSpPr>
          <p:nvPr>
            <p:ph type="sldNum" sz="quarter" idx="5"/>
          </p:nvPr>
        </p:nvSpPr>
        <p:spPr/>
        <p:txBody>
          <a:bodyPr/>
          <a:lstStyle/>
          <a:p>
            <a:fld id="{2FC44E96-28AD-48DE-8FAD-3CB4FB1A43AC}" type="slidenum">
              <a:t>20</a:t>
            </a:fld>
            <a:endParaRPr lang="en-US"/>
          </a:p>
        </p:txBody>
      </p:sp>
    </p:spTree>
    <p:extLst>
      <p:ext uri="{BB962C8B-B14F-4D97-AF65-F5344CB8AC3E}">
        <p14:creationId xmlns:p14="http://schemas.microsoft.com/office/powerpoint/2010/main" val="803312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939257"/>
            <a:ext cx="5898630" cy="480373"/>
          </a:xfrm>
        </p:spPr>
        <p:txBody>
          <a:bodyPr vert="horz" lIns="91440" tIns="45720" rIns="91440" bIns="45720" rtlCol="0" anchor="t">
            <a:normAutofit/>
          </a:bodyPr>
          <a:lstStyle>
            <a:lvl1pPr>
              <a:defRPr lang="en-US" dirty="0"/>
            </a:lvl1pPr>
          </a:lstStyle>
          <a:p>
            <a:pPr lvl="0"/>
            <a:r>
              <a:rPr lang="en-US"/>
              <a:t>Click to edit Master subtitle style</a:t>
            </a:r>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hasCustomPrompt="1"/>
          </p:nvPr>
        </p:nvSpPr>
        <p:spPr>
          <a:xfrm>
            <a:off x="0" y="-1"/>
            <a:ext cx="12192000" cy="4784036"/>
          </a:xfrm>
          <a:blipFill>
            <a:blip r:embed="rId2">
              <a:alphaModFix amt="70000"/>
            </a:blip>
            <a:stretch>
              <a:fillRect/>
            </a:stretch>
          </a:blipFill>
        </p:spPr>
        <p:txBody>
          <a:bodyPr/>
          <a:lstStyle>
            <a:lvl1pPr>
              <a:defRPr/>
            </a:lvl1pPr>
          </a:lstStyle>
          <a:p>
            <a:r>
              <a:rPr lang="en-US"/>
              <a:t> </a:t>
            </a: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6205927" y="4939715"/>
            <a:ext cx="4420031" cy="479458"/>
          </a:xfrm>
        </p:spPr>
        <p:txBody>
          <a:bodyPr anchor="t"/>
          <a:lstStyle>
            <a:lvl1pPr>
              <a:defRPr sz="1400"/>
            </a:lvl1pPr>
          </a:lstStyle>
          <a:p>
            <a:r>
              <a:rPr lang="en-US"/>
              <a:t>Sample footer text</a:t>
            </a:r>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11762792" y="4939257"/>
            <a:ext cx="429207" cy="365125"/>
          </a:xfrm>
        </p:spPr>
        <p:txBody>
          <a:bodyPr/>
          <a:lstStyle/>
          <a:p>
            <a:fld id="{CC057153-B650-4DEB-B370-79DDCFDCE934}" type="slidenum">
              <a:rPr lang="en-US" smtClean="0"/>
              <a:pPr/>
              <a:t>‹#›</a:t>
            </a:fld>
            <a:endParaRPr lang="en-US"/>
          </a:p>
        </p:txBody>
      </p:sp>
      <p:pic>
        <p:nvPicPr>
          <p:cNvPr id="12" name="Graphic 11">
            <a:extLst>
              <a:ext uri="{FF2B5EF4-FFF2-40B4-BE49-F238E27FC236}">
                <a16:creationId xmlns:a16="http://schemas.microsoft.com/office/drawing/2014/main" id="{9001D668-DD9C-F5B4-B191-51BDD0B3082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103035" y="5873424"/>
            <a:ext cx="1005840" cy="1005840"/>
          </a:xfrm>
          <a:prstGeom prst="rect">
            <a:avLst/>
          </a:prstGeom>
        </p:spPr>
      </p:pic>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19847" y="5718869"/>
            <a:ext cx="5916168" cy="1143000"/>
          </a:xfrm>
        </p:spPr>
        <p:txBody>
          <a:bodyPr anchor="b">
            <a:normAutofit/>
          </a:bodyPr>
          <a:lstStyle>
            <a:lvl1pPr>
              <a:lnSpc>
                <a:spcPct val="60000"/>
              </a:lnSpc>
              <a:defRPr sz="5200"/>
            </a:lvl1pPr>
          </a:lstStyle>
          <a:p>
            <a:r>
              <a:rPr lang="en-US"/>
              <a:t>Click to edit Master title style</a:t>
            </a:r>
          </a:p>
        </p:txBody>
      </p:sp>
    </p:spTree>
    <p:extLst>
      <p:ext uri="{BB962C8B-B14F-4D97-AF65-F5344CB8AC3E}">
        <p14:creationId xmlns:p14="http://schemas.microsoft.com/office/powerpoint/2010/main" val="354326528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06F310-2B8D-3C32-560C-686817E6B487}"/>
              </a:ext>
            </a:extLst>
          </p:cNvPr>
          <p:cNvSpPr>
            <a:spLocks noGrp="1"/>
          </p:cNvSpPr>
          <p:nvPr>
            <p:ph type="title"/>
          </p:nvPr>
        </p:nvSpPr>
        <p:spPr>
          <a:xfrm>
            <a:off x="516249" y="1012175"/>
            <a:ext cx="11113008" cy="849793"/>
          </a:xfrm>
        </p:spPr>
        <p:txBody>
          <a:bodyPr/>
          <a:lstStyle/>
          <a:p>
            <a:r>
              <a:rPr lang="en-US"/>
              <a:t>Click to edit Master title style</a:t>
            </a:r>
          </a:p>
        </p:txBody>
      </p:sp>
      <p:sp>
        <p:nvSpPr>
          <p:cNvPr id="7" name="Footer Placeholder 6">
            <a:extLst>
              <a:ext uri="{FF2B5EF4-FFF2-40B4-BE49-F238E27FC236}">
                <a16:creationId xmlns:a16="http://schemas.microsoft.com/office/drawing/2014/main" id="{64FD1A6D-2D8E-1FD1-C1AC-CB5E9D5A15CD}"/>
              </a:ext>
            </a:extLst>
          </p:cNvPr>
          <p:cNvSpPr>
            <a:spLocks noGrp="1"/>
          </p:cNvSpPr>
          <p:nvPr>
            <p:ph type="ftr" sz="quarter" idx="11"/>
          </p:nvPr>
        </p:nvSpPr>
        <p:spPr>
          <a:xfrm>
            <a:off x="542375" y="110364"/>
            <a:ext cx="5276852" cy="365125"/>
          </a:xfrm>
        </p:spPr>
        <p:txBody>
          <a:bodyPr/>
          <a:lstStyle/>
          <a:p>
            <a:r>
              <a:rPr lang="en-US"/>
              <a:t>Sample footer text</a:t>
            </a:r>
          </a:p>
        </p:txBody>
      </p:sp>
      <p:sp>
        <p:nvSpPr>
          <p:cNvPr id="2" name="Date Placeholder 1">
            <a:extLst>
              <a:ext uri="{FF2B5EF4-FFF2-40B4-BE49-F238E27FC236}">
                <a16:creationId xmlns:a16="http://schemas.microsoft.com/office/drawing/2014/main" id="{1FADE430-EE65-B675-F031-7651DE9D69AC}"/>
              </a:ext>
            </a:extLst>
          </p:cNvPr>
          <p:cNvSpPr>
            <a:spLocks noGrp="1"/>
          </p:cNvSpPr>
          <p:nvPr>
            <p:ph type="dt" sz="half" idx="10"/>
          </p:nvPr>
        </p:nvSpPr>
        <p:spPr/>
        <p:txBody>
          <a:bodyPr/>
          <a:lstStyle/>
          <a:p>
            <a:endParaRPr lang="en-US"/>
          </a:p>
        </p:txBody>
      </p:sp>
      <p:sp>
        <p:nvSpPr>
          <p:cNvPr id="9" name="Slide Number Placeholder 8">
            <a:extLst>
              <a:ext uri="{FF2B5EF4-FFF2-40B4-BE49-F238E27FC236}">
                <a16:creationId xmlns:a16="http://schemas.microsoft.com/office/drawing/2014/main" id="{27305BC9-1670-00D4-5A66-F52444DA9C94}"/>
              </a:ext>
            </a:extLst>
          </p:cNvPr>
          <p:cNvSpPr>
            <a:spLocks noGrp="1"/>
          </p:cNvSpPr>
          <p:nvPr>
            <p:ph type="sldNum" sz="quarter" idx="12"/>
          </p:nvPr>
        </p:nvSpPr>
        <p:spPr>
          <a:xfrm>
            <a:off x="11123959" y="104649"/>
            <a:ext cx="429207" cy="365125"/>
          </a:xfrm>
        </p:spPr>
        <p:txBody>
          <a:bodyPr/>
          <a:lstStyle/>
          <a:p>
            <a:fld id="{CC057153-B650-4DEB-B370-79DDCFDCE934}"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9496" y="2115542"/>
            <a:ext cx="11013670" cy="4451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9038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94168" y="4751933"/>
            <a:ext cx="4206240" cy="1184585"/>
          </a:xfrm>
        </p:spPr>
        <p:txBody>
          <a:bodyPr vert="horz" lIns="91440" tIns="45720" rIns="91440" bIns="45720" rtlCol="0" anchor="t">
            <a:normAutofit/>
          </a:bodyPr>
          <a:lstStyle>
            <a:lvl1pPr>
              <a:defRPr lang="en-US"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6096000" cy="6858000"/>
          </a:xfrm>
          <a:blipFill>
            <a:blip r:embed="rId2">
              <a:alphaModFix amt="70000"/>
            </a:blip>
            <a:stretch>
              <a:fillRect/>
            </a:stretch>
          </a:blipFill>
        </p:spPr>
        <p:txBody>
          <a:bodyPr/>
          <a:lstStyle>
            <a:lvl1pPr>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90488" y="125201"/>
            <a:ext cx="484632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762793" y="110364"/>
            <a:ext cx="429207" cy="365125"/>
          </a:xfrm>
        </p:spPr>
        <p:txBody>
          <a:bodyPr/>
          <a:lstStyle/>
          <a:p>
            <a:fld id="{CC057153-B650-4DEB-B370-79DDCFDCE934}" type="slidenum">
              <a:rPr lang="en-US" smtClean="0"/>
              <a:t>‹#›</a:t>
            </a:fld>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190488" y="6396209"/>
            <a:ext cx="1707625" cy="365125"/>
          </a:xfrm>
        </p:spPr>
        <p:txBody>
          <a:bodyPr/>
          <a:lstStyle>
            <a:lvl1pPr>
              <a:defRPr>
                <a:solidFill>
                  <a:schemeClr val="tx1"/>
                </a:solidFill>
                <a:effectLst/>
              </a:defRPr>
            </a:lvl1pPr>
          </a:lstStyle>
          <a:p>
            <a:endParaRPr lang="en-US"/>
          </a:p>
        </p:txBody>
      </p:sp>
      <p:pic>
        <p:nvPicPr>
          <p:cNvPr id="9" name="Graphic 8">
            <a:extLst>
              <a:ext uri="{FF2B5EF4-FFF2-40B4-BE49-F238E27FC236}">
                <a16:creationId xmlns:a16="http://schemas.microsoft.com/office/drawing/2014/main" id="{9221942F-12C1-43E6-1BC0-1C947214AF92}"/>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103035" y="5873424"/>
            <a:ext cx="1005840" cy="1005840"/>
          </a:xfrm>
          <a:prstGeom prst="rect">
            <a:avLst/>
          </a:prstGeom>
        </p:spPr>
      </p:pic>
      <p:sp>
        <p:nvSpPr>
          <p:cNvPr id="7" name="Title 6">
            <a:extLst>
              <a:ext uri="{FF2B5EF4-FFF2-40B4-BE49-F238E27FC236}">
                <a16:creationId xmlns:a16="http://schemas.microsoft.com/office/drawing/2014/main" id="{06F46891-762A-5114-969C-3BBE7880A8D4}"/>
              </a:ext>
            </a:extLst>
          </p:cNvPr>
          <p:cNvSpPr>
            <a:spLocks noGrp="1"/>
          </p:cNvSpPr>
          <p:nvPr>
            <p:ph type="title"/>
          </p:nvPr>
        </p:nvSpPr>
        <p:spPr>
          <a:xfrm>
            <a:off x="6150366" y="938046"/>
            <a:ext cx="4800600" cy="3666744"/>
          </a:xfrm>
        </p:spPr>
        <p:txBody>
          <a:bodyPr anchor="b"/>
          <a:lstStyle/>
          <a:p>
            <a:r>
              <a:rPr lang="en-US"/>
              <a:t>Click to edit Master title style</a:t>
            </a:r>
          </a:p>
        </p:txBody>
      </p:sp>
    </p:spTree>
    <p:extLst>
      <p:ext uri="{BB962C8B-B14F-4D97-AF65-F5344CB8AC3E}">
        <p14:creationId xmlns:p14="http://schemas.microsoft.com/office/powerpoint/2010/main" val="39186934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5457214"/>
            <a:ext cx="4206240" cy="1380744"/>
          </a:xfrm>
        </p:spPr>
        <p:txBody>
          <a:bodyPr vert="horz" lIns="91440" tIns="45720" rIns="91440" bIns="45720" rtlCol="0" anchor="b">
            <a:normAutofit/>
          </a:bodyPr>
          <a:lstStyle>
            <a:lvl1pPr>
              <a:defRPr lang="en-US"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096000" y="0"/>
            <a:ext cx="6096000" cy="6858000"/>
          </a:xfrm>
          <a:blipFill>
            <a:blip r:embed="rId2">
              <a:alphaModFix amt="70000"/>
            </a:blip>
            <a:stretch>
              <a:fillRect/>
            </a:stretch>
          </a:blipFill>
        </p:spPr>
        <p:txBody>
          <a:bodyPr/>
          <a:lstStyle>
            <a:lvl1pPr>
              <a:defRPr/>
            </a:lvl1pPr>
          </a:lstStyle>
          <a:p>
            <a:r>
              <a:rPr lang="en-US"/>
              <a:t> </a:t>
            </a:r>
          </a:p>
        </p:txBody>
      </p:sp>
      <p:sp>
        <p:nvSpPr>
          <p:cNvPr id="4" name="Title 3">
            <a:extLst>
              <a:ext uri="{FF2B5EF4-FFF2-40B4-BE49-F238E27FC236}">
                <a16:creationId xmlns:a16="http://schemas.microsoft.com/office/drawing/2014/main" id="{E9134185-2980-312E-60AF-F360D16FB9EB}"/>
              </a:ext>
            </a:extLst>
          </p:cNvPr>
          <p:cNvSpPr>
            <a:spLocks noGrp="1"/>
          </p:cNvSpPr>
          <p:nvPr>
            <p:ph type="title"/>
          </p:nvPr>
        </p:nvSpPr>
        <p:spPr>
          <a:xfrm>
            <a:off x="-18288" y="81290"/>
            <a:ext cx="4654296" cy="3739896"/>
          </a:xfrm>
        </p:spPr>
        <p:txBody>
          <a:bodyPr/>
          <a:lstStyle/>
          <a:p>
            <a:r>
              <a:rPr lang="en-US"/>
              <a:t>Click to edit Master title style</a:t>
            </a:r>
          </a:p>
        </p:txBody>
      </p:sp>
    </p:spTree>
    <p:extLst>
      <p:ext uri="{BB962C8B-B14F-4D97-AF65-F5344CB8AC3E}">
        <p14:creationId xmlns:p14="http://schemas.microsoft.com/office/powerpoint/2010/main" val="308052076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184880"/>
            <a:ext cx="5086118" cy="480373"/>
          </a:xfrm>
        </p:spPr>
        <p:txBody>
          <a:bodyPr vert="horz" lIns="91440" tIns="45720" rIns="91440" bIns="45720" rtlCol="0" anchor="t">
            <a:normAutofit/>
          </a:bodyPr>
          <a:lstStyle>
            <a:lvl1pPr>
              <a:defRPr lang="en-US" dirty="0"/>
            </a:lvl1pPr>
          </a:lstStyle>
          <a:p>
            <a:pPr lvl="0"/>
            <a:r>
              <a:rPr lang="en-US"/>
              <a:t>Click to edit Master subtitle style</a:t>
            </a:r>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hasCustomPrompt="1"/>
          </p:nvPr>
        </p:nvSpPr>
        <p:spPr>
          <a:xfrm>
            <a:off x="-1" y="0"/>
            <a:ext cx="12192000" cy="4000500"/>
          </a:xfrm>
          <a:blipFill>
            <a:blip r:embed="rId2">
              <a:alphaModFix amt="70000"/>
            </a:blip>
            <a:stretch>
              <a:fillRect/>
            </a:stretch>
          </a:blipFill>
        </p:spPr>
        <p:txBody>
          <a:bodyPr/>
          <a:lstStyle>
            <a:lvl1pPr>
              <a:defRPr/>
            </a:lvl1pPr>
          </a:lstStyle>
          <a:p>
            <a:r>
              <a:rPr lang="en-US"/>
              <a:t> </a:t>
            </a: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6191582" y="4172243"/>
            <a:ext cx="5303520" cy="479458"/>
          </a:xfrm>
        </p:spPr>
        <p:txBody>
          <a:bodyPr anchor="t"/>
          <a:lstStyle>
            <a:lvl1pPr>
              <a:defRPr sz="1400"/>
            </a:lvl1pPr>
          </a:lstStyle>
          <a:p>
            <a:r>
              <a:rPr lang="en-US"/>
              <a:t>Sample footer text</a:t>
            </a:r>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11755345" y="4184423"/>
            <a:ext cx="429207" cy="365125"/>
          </a:xfrm>
        </p:spPr>
        <p:txBody>
          <a:bodyPr/>
          <a:lstStyle/>
          <a:p>
            <a:fld id="{CC057153-B650-4DEB-B370-79DDCFDCE934}" type="slidenum">
              <a:rPr lang="en-US" smtClean="0"/>
              <a:pPr/>
              <a:t>‹#›</a:t>
            </a:fld>
            <a:endParaRPr lang="en-US"/>
          </a:p>
        </p:txBody>
      </p:sp>
      <p:pic>
        <p:nvPicPr>
          <p:cNvPr id="7" name="Graphic 6">
            <a:extLst>
              <a:ext uri="{FF2B5EF4-FFF2-40B4-BE49-F238E27FC236}">
                <a16:creationId xmlns:a16="http://schemas.microsoft.com/office/drawing/2014/main" id="{FD33A316-42C9-8448-EB08-1368837FA9D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103035" y="5873424"/>
            <a:ext cx="1005840" cy="1005840"/>
          </a:xfrm>
          <a:prstGeom prst="rect">
            <a:avLst/>
          </a:prstGeom>
        </p:spPr>
      </p:pic>
      <p:sp>
        <p:nvSpPr>
          <p:cNvPr id="4" name="Title 3">
            <a:extLst>
              <a:ext uri="{FF2B5EF4-FFF2-40B4-BE49-F238E27FC236}">
                <a16:creationId xmlns:a16="http://schemas.microsoft.com/office/drawing/2014/main" id="{C8013291-94C9-601A-D9FA-D16366A3942B}"/>
              </a:ext>
            </a:extLst>
          </p:cNvPr>
          <p:cNvSpPr>
            <a:spLocks noGrp="1"/>
          </p:cNvSpPr>
          <p:nvPr>
            <p:ph type="title"/>
          </p:nvPr>
        </p:nvSpPr>
        <p:spPr>
          <a:xfrm>
            <a:off x="-14991" y="5068752"/>
            <a:ext cx="10643616" cy="1810512"/>
          </a:xfrm>
        </p:spPr>
        <p:txBody>
          <a:bodyPr anchor="b"/>
          <a:lstStyle/>
          <a:p>
            <a:r>
              <a:rPr lang="en-US"/>
              <a:t>Click to edit Master title style</a:t>
            </a:r>
          </a:p>
        </p:txBody>
      </p:sp>
    </p:spTree>
    <p:extLst>
      <p:ext uri="{BB962C8B-B14F-4D97-AF65-F5344CB8AC3E}">
        <p14:creationId xmlns:p14="http://schemas.microsoft.com/office/powerpoint/2010/main" val="26337944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5">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960" y="5099828"/>
            <a:ext cx="11460480" cy="480373"/>
          </a:xfrm>
        </p:spPr>
        <p:txBody>
          <a:bodyPr vert="horz" lIns="91440" tIns="45720" rIns="91440" bIns="45720" rtlCol="0" anchor="t">
            <a:normAutofit/>
          </a:bodyPr>
          <a:lstStyle>
            <a:lvl1pPr>
              <a:defRPr lang="en-US"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blip>
            <a:stretch>
              <a:fillRect/>
            </a:stretch>
          </a:blipFill>
        </p:spPr>
        <p:txBody>
          <a:bodyPr/>
          <a:lstStyle>
            <a:lvl1pPr>
              <a:defRPr/>
            </a:lvl1pPr>
          </a:lstStyle>
          <a:p>
            <a:r>
              <a:rPr lang="en-US"/>
              <a:t> </a:t>
            </a:r>
          </a:p>
        </p:txBody>
      </p:sp>
      <p:sp>
        <p:nvSpPr>
          <p:cNvPr id="4" name="Title 3">
            <a:extLst>
              <a:ext uri="{FF2B5EF4-FFF2-40B4-BE49-F238E27FC236}">
                <a16:creationId xmlns:a16="http://schemas.microsoft.com/office/drawing/2014/main" id="{E8B41266-EC7F-757C-0428-09A71DE42488}"/>
              </a:ext>
            </a:extLst>
          </p:cNvPr>
          <p:cNvSpPr>
            <a:spLocks noGrp="1"/>
          </p:cNvSpPr>
          <p:nvPr>
            <p:ph type="title"/>
          </p:nvPr>
        </p:nvSpPr>
        <p:spPr>
          <a:xfrm>
            <a:off x="-16535" y="6124295"/>
            <a:ext cx="11457432" cy="786384"/>
          </a:xfrm>
        </p:spPr>
        <p:txBody>
          <a:bodyPr/>
          <a:lstStyle/>
          <a:p>
            <a:r>
              <a:rPr lang="en-US"/>
              <a:t>Click to edit Master title style</a:t>
            </a:r>
          </a:p>
        </p:txBody>
      </p:sp>
    </p:spTree>
    <p:extLst>
      <p:ext uri="{BB962C8B-B14F-4D97-AF65-F5344CB8AC3E}">
        <p14:creationId xmlns:p14="http://schemas.microsoft.com/office/powerpoint/2010/main" val="32460672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752658"/>
            <a:ext cx="5906125" cy="2079019"/>
          </a:xfrm>
        </p:spPr>
        <p:txBody>
          <a:bodyPr vert="horz" lIns="91440" tIns="45720" rIns="91440" bIns="45720" rtlCol="0" anchor="b">
            <a:normAutofit/>
          </a:bodyPr>
          <a:lstStyle>
            <a:lvl1pPr>
              <a:defRPr lang="en-US" dirty="0"/>
            </a:lvl1pPr>
          </a:lstStyle>
          <a:p>
            <a:pPr lvl="0"/>
            <a:r>
              <a:rPr lang="en-US"/>
              <a:t>Click to edit Master subtitle style</a:t>
            </a:r>
          </a:p>
        </p:txBody>
      </p:sp>
      <p:pic>
        <p:nvPicPr>
          <p:cNvPr id="4" name="Graphic 3">
            <a:extLst>
              <a:ext uri="{FF2B5EF4-FFF2-40B4-BE49-F238E27FC236}">
                <a16:creationId xmlns:a16="http://schemas.microsoft.com/office/drawing/2014/main" id="{77511287-3255-FB23-428C-911FAD46A64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1103035" y="5873424"/>
            <a:ext cx="1005840" cy="1005840"/>
          </a:xfrm>
          <a:prstGeom prst="rect">
            <a:avLst/>
          </a:prstGeom>
        </p:spPr>
      </p:pic>
      <p:sp>
        <p:nvSpPr>
          <p:cNvPr id="6" name="Footer Placeholder 5">
            <a:extLst>
              <a:ext uri="{FF2B5EF4-FFF2-40B4-BE49-F238E27FC236}">
                <a16:creationId xmlns:a16="http://schemas.microsoft.com/office/drawing/2014/main" id="{0A449A66-B9FA-B1A3-04A3-A26F172F2F2B}"/>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1B475A5-95F7-BE62-7ACD-C8EB9F445B79}"/>
              </a:ext>
            </a:extLst>
          </p:cNvPr>
          <p:cNvSpPr>
            <a:spLocks noGrp="1"/>
          </p:cNvSpPr>
          <p:nvPr>
            <p:ph type="dt" sz="half" idx="10"/>
          </p:nvPr>
        </p:nvSpPr>
        <p:spPr/>
        <p:txBody>
          <a:bodyPr/>
          <a:lstStyle/>
          <a:p>
            <a:endParaRPr lang="en-US"/>
          </a:p>
        </p:txBody>
      </p:sp>
      <p:sp>
        <p:nvSpPr>
          <p:cNvPr id="7" name="Slide Number Placeholder 6">
            <a:extLst>
              <a:ext uri="{FF2B5EF4-FFF2-40B4-BE49-F238E27FC236}">
                <a16:creationId xmlns:a16="http://schemas.microsoft.com/office/drawing/2014/main" id="{9462FDC2-EAB0-357A-89E6-3B3455DDB700}"/>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8" name="Title 7">
            <a:extLst>
              <a:ext uri="{FF2B5EF4-FFF2-40B4-BE49-F238E27FC236}">
                <a16:creationId xmlns:a16="http://schemas.microsoft.com/office/drawing/2014/main" id="{492663F3-CF3C-4398-3DCD-2DA0F141BE51}"/>
              </a:ext>
            </a:extLst>
          </p:cNvPr>
          <p:cNvSpPr>
            <a:spLocks noGrp="1"/>
          </p:cNvSpPr>
          <p:nvPr>
            <p:ph type="title"/>
          </p:nvPr>
        </p:nvSpPr>
        <p:spPr>
          <a:xfrm>
            <a:off x="-18288" y="653544"/>
            <a:ext cx="8165592" cy="3694176"/>
          </a:xfrm>
        </p:spPr>
        <p:txBody>
          <a:bodyPr/>
          <a:lstStyle/>
          <a:p>
            <a:r>
              <a:rPr lang="en-US"/>
              <a:t>Click to edit Master title style</a:t>
            </a:r>
          </a:p>
        </p:txBody>
      </p:sp>
    </p:spTree>
    <p:extLst>
      <p:ext uri="{BB962C8B-B14F-4D97-AF65-F5344CB8AC3E}">
        <p14:creationId xmlns:p14="http://schemas.microsoft.com/office/powerpoint/2010/main" val="204323661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6174463"/>
            <a:ext cx="5891134" cy="654839"/>
          </a:xfrm>
        </p:spPr>
        <p:txBody>
          <a:bodyPr vert="horz" lIns="91440" tIns="45720" rIns="91440" bIns="45720" rtlCol="0" anchor="b">
            <a:normAutofit/>
          </a:bodyPr>
          <a:lstStyle>
            <a:lvl1pPr>
              <a:defRPr lang="en-US" dirty="0"/>
            </a:lvl1pPr>
          </a:lstStyle>
          <a:p>
            <a:pPr lvl="0"/>
            <a:r>
              <a:rPr lang="en-US"/>
              <a:t>Click to edit Master subtitle style</a:t>
            </a:r>
          </a:p>
        </p:txBody>
      </p:sp>
      <p:pic>
        <p:nvPicPr>
          <p:cNvPr id="7" name="Graphic 6">
            <a:extLst>
              <a:ext uri="{FF2B5EF4-FFF2-40B4-BE49-F238E27FC236}">
                <a16:creationId xmlns:a16="http://schemas.microsoft.com/office/drawing/2014/main" id="{D29E0058-93A2-5291-6ACA-A0430862664F}"/>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1103035" y="5873424"/>
            <a:ext cx="1005840" cy="1005840"/>
          </a:xfrm>
          <a:prstGeom prst="rect">
            <a:avLst/>
          </a:prstGeom>
        </p:spPr>
      </p:pic>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endParaRPr lang="en-US"/>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18288" y="2159632"/>
            <a:ext cx="9683496" cy="3776472"/>
          </a:xfrm>
        </p:spPr>
        <p:txBody>
          <a:bodyPr anchor="b"/>
          <a:lstStyle/>
          <a:p>
            <a:r>
              <a:rPr lang="en-US"/>
              <a:t>Click to edit Master title style</a:t>
            </a:r>
          </a:p>
        </p:txBody>
      </p:sp>
    </p:spTree>
    <p:extLst>
      <p:ext uri="{BB962C8B-B14F-4D97-AF65-F5344CB8AC3E}">
        <p14:creationId xmlns:p14="http://schemas.microsoft.com/office/powerpoint/2010/main" val="21680879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5413929"/>
            <a:ext cx="7588155" cy="1414091"/>
          </a:xfrm>
        </p:spPr>
        <p:txBody>
          <a:bodyPr vert="horz" lIns="91440" tIns="45720" rIns="91440" bIns="45720" rtlCol="0" anchor="b">
            <a:normAutofit/>
          </a:bodyPr>
          <a:lstStyle>
            <a:lvl1pPr marL="0" indent="0">
              <a:buFont typeface="Arial" panose="020B0604020202020204" pitchFamily="34" charset="0"/>
              <a:buNone/>
              <a:defRPr lang="en-US" dirty="0"/>
            </a:lvl1pPr>
          </a:lstStyle>
          <a:p>
            <a:pPr lvl="0"/>
            <a:r>
              <a:rPr lang="en-US"/>
              <a:t>Click to edit Master subtitle style</a:t>
            </a:r>
          </a:p>
        </p:txBody>
      </p:sp>
      <p:sp>
        <p:nvSpPr>
          <p:cNvPr id="10" name="Oval 9">
            <a:extLst>
              <a:ext uri="{FF2B5EF4-FFF2-40B4-BE49-F238E27FC236}">
                <a16:creationId xmlns:a16="http://schemas.microsoft.com/office/drawing/2014/main" id="{F309A28F-4055-D8A2-A5F1-0A8A00EEF037}"/>
              </a:ext>
            </a:extLst>
          </p:cNvPr>
          <p:cNvSpPr/>
          <p:nvPr userDrawn="1"/>
        </p:nvSpPr>
        <p:spPr>
          <a:xfrm>
            <a:off x="8519421" y="3176277"/>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CF113E0-E5A8-C67B-4A72-3FFE6FC4B31D}"/>
              </a:ext>
            </a:extLst>
          </p:cNvPr>
          <p:cNvSpPr>
            <a:spLocks noGrp="1"/>
          </p:cNvSpPr>
          <p:nvPr>
            <p:ph type="title"/>
          </p:nvPr>
        </p:nvSpPr>
        <p:spPr>
          <a:xfrm>
            <a:off x="-18288" y="86344"/>
            <a:ext cx="12088368" cy="2414016"/>
          </a:xfrm>
        </p:spPr>
        <p:txBody>
          <a:bodyPr/>
          <a:lstStyle/>
          <a:p>
            <a:r>
              <a:rPr lang="en-US"/>
              <a:t>Click to edit Master title style</a:t>
            </a:r>
          </a:p>
        </p:txBody>
      </p:sp>
    </p:spTree>
    <p:extLst>
      <p:ext uri="{BB962C8B-B14F-4D97-AF65-F5344CB8AC3E}">
        <p14:creationId xmlns:p14="http://schemas.microsoft.com/office/powerpoint/2010/main" val="22079928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1377355" y="83125"/>
            <a:ext cx="731520" cy="731520"/>
          </a:xfrm>
          <a:prstGeom prst="rect">
            <a:avLst/>
          </a:prstGeom>
        </p:spPr>
      </p:pic>
      <p:sp>
        <p:nvSpPr>
          <p:cNvPr id="3" name="Title 2">
            <a:extLst>
              <a:ext uri="{FF2B5EF4-FFF2-40B4-BE49-F238E27FC236}">
                <a16:creationId xmlns:a16="http://schemas.microsoft.com/office/drawing/2014/main" id="{68197F50-0DC4-261A-813C-264E7361D716}"/>
              </a:ext>
            </a:extLst>
          </p:cNvPr>
          <p:cNvSpPr>
            <a:spLocks noGrp="1"/>
          </p:cNvSpPr>
          <p:nvPr>
            <p:ph type="title"/>
          </p:nvPr>
        </p:nvSpPr>
        <p:spPr>
          <a:xfrm>
            <a:off x="-18288" y="2184032"/>
            <a:ext cx="8074152" cy="4718304"/>
          </a:xfrm>
        </p:spPr>
        <p:txBody>
          <a:bodyPr anchor="b"/>
          <a:lstStyle/>
          <a:p>
            <a:r>
              <a:rPr lang="en-US"/>
              <a:t>Click to edit Master title style</a:t>
            </a:r>
          </a:p>
        </p:txBody>
      </p:sp>
    </p:spTree>
    <p:extLst>
      <p:ext uri="{BB962C8B-B14F-4D97-AF65-F5344CB8AC3E}">
        <p14:creationId xmlns:p14="http://schemas.microsoft.com/office/powerpoint/2010/main" val="29465546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2">
    <p:bg>
      <p:bgRef idx="1001">
        <a:schemeClr val="bg1"/>
      </p:bgRef>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BCCCA65C-AFE0-A9A2-0C8B-31E67D2A85BB}"/>
              </a:ext>
            </a:extLst>
          </p:cNvPr>
          <p:cNvSpPr/>
          <p:nvPr userDrawn="1"/>
        </p:nvSpPr>
        <p:spPr>
          <a:xfrm>
            <a:off x="8524369" y="318128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216D578-6621-229F-0666-B010E16C3B3B}"/>
              </a:ext>
            </a:extLst>
          </p:cNvPr>
          <p:cNvSpPr>
            <a:spLocks noGrp="1"/>
          </p:cNvSpPr>
          <p:nvPr>
            <p:ph type="title"/>
          </p:nvPr>
        </p:nvSpPr>
        <p:spPr>
          <a:xfrm>
            <a:off x="-18288" y="82296"/>
            <a:ext cx="8211312" cy="4617720"/>
          </a:xfrm>
        </p:spPr>
        <p:txBody>
          <a:bodyPr/>
          <a:lstStyle/>
          <a:p>
            <a:r>
              <a:rPr lang="en-US"/>
              <a:t>Click to edit Master title style</a:t>
            </a:r>
          </a:p>
        </p:txBody>
      </p:sp>
    </p:spTree>
    <p:extLst>
      <p:ext uri="{BB962C8B-B14F-4D97-AF65-F5344CB8AC3E}">
        <p14:creationId xmlns:p14="http://schemas.microsoft.com/office/powerpoint/2010/main" val="316675644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3">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2700000">
            <a:off x="11224955" y="5974978"/>
            <a:ext cx="731520" cy="731520"/>
          </a:xfrm>
          <a:prstGeom prst="rect">
            <a:avLst/>
          </a:prstGeom>
        </p:spPr>
      </p:pic>
      <p:sp>
        <p:nvSpPr>
          <p:cNvPr id="3" name="Title 2">
            <a:extLst>
              <a:ext uri="{FF2B5EF4-FFF2-40B4-BE49-F238E27FC236}">
                <a16:creationId xmlns:a16="http://schemas.microsoft.com/office/drawing/2014/main" id="{044BC08E-4798-95B0-A060-4AF1C14C4C64}"/>
              </a:ext>
            </a:extLst>
          </p:cNvPr>
          <p:cNvSpPr>
            <a:spLocks noGrp="1"/>
          </p:cNvSpPr>
          <p:nvPr>
            <p:ph type="title"/>
          </p:nvPr>
        </p:nvSpPr>
        <p:spPr>
          <a:xfrm>
            <a:off x="0" y="2139696"/>
            <a:ext cx="8071011" cy="4718304"/>
          </a:xfrm>
        </p:spPr>
        <p:txBody>
          <a:bodyPr anchor="b"/>
          <a:lstStyle/>
          <a:p>
            <a:r>
              <a:rPr lang="en-US"/>
              <a:t>Click to edit Master title style</a:t>
            </a:r>
          </a:p>
        </p:txBody>
      </p:sp>
    </p:spTree>
    <p:extLst>
      <p:ext uri="{BB962C8B-B14F-4D97-AF65-F5344CB8AC3E}">
        <p14:creationId xmlns:p14="http://schemas.microsoft.com/office/powerpoint/2010/main" val="104044520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8139659" cy="1554480"/>
          </a:xfrm>
        </p:spPr>
        <p:txBody>
          <a:bodyPr anchor="t">
            <a:normAutofit/>
          </a:bodyPr>
          <a:lstStyle>
            <a:lvl1pPr>
              <a:defRPr sz="56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 y="1896472"/>
            <a:ext cx="8139660" cy="3557904"/>
          </a:xfrm>
        </p:spPr>
        <p:txBody>
          <a:bodyPr>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Oval 7">
            <a:extLst>
              <a:ext uri="{FF2B5EF4-FFF2-40B4-BE49-F238E27FC236}">
                <a16:creationId xmlns:a16="http://schemas.microsoft.com/office/drawing/2014/main" id="{175C8E38-E957-9E3C-9A05-717C0F009AB9}"/>
              </a:ext>
            </a:extLst>
          </p:cNvPr>
          <p:cNvSpPr/>
          <p:nvPr userDrawn="1"/>
        </p:nvSpPr>
        <p:spPr>
          <a:xfrm>
            <a:off x="8552512" y="321851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971396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5898630" cy="1628639"/>
          </a:xfrm>
        </p:spPr>
        <p:txBody>
          <a:bodyPr anchor="t">
            <a:normAutofit/>
          </a:bodyPr>
          <a:lstStyle>
            <a:lvl1pPr>
              <a:defRPr sz="5600"/>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190488" y="118818"/>
            <a:ext cx="5275973" cy="365125"/>
          </a:xfrm>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62793" y="110219"/>
            <a:ext cx="429207" cy="365125"/>
          </a:xfrm>
        </p:spPr>
        <p:txBody>
          <a:bodyPr/>
          <a:lstStyle/>
          <a:p>
            <a:fld id="{CC057153-B650-4DEB-B370-79DDCFDCE934}"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90488" y="2577705"/>
            <a:ext cx="5895668" cy="4266084"/>
          </a:xfrm>
        </p:spPr>
        <p:txBody>
          <a:bodyPr anchor="b">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Graphic 2">
            <a:extLst>
              <a:ext uri="{FF2B5EF4-FFF2-40B4-BE49-F238E27FC236}">
                <a16:creationId xmlns:a16="http://schemas.microsoft.com/office/drawing/2014/main" id="{2229A90D-5A73-BC75-5D99-5E652EA0F3C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5464" y="5857382"/>
            <a:ext cx="1005840" cy="1005840"/>
          </a:xfrm>
          <a:prstGeom prst="rect">
            <a:avLst/>
          </a:prstGeom>
        </p:spPr>
      </p:pic>
    </p:spTree>
    <p:extLst>
      <p:ext uri="{BB962C8B-B14F-4D97-AF65-F5344CB8AC3E}">
        <p14:creationId xmlns:p14="http://schemas.microsoft.com/office/powerpoint/2010/main" val="4941181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66396" y="621792"/>
            <a:ext cx="5386715" cy="1816898"/>
          </a:xfrm>
        </p:spPr>
        <p:txBody>
          <a:bodyPr anchor="t">
            <a:noAutofit/>
          </a:bodyPr>
          <a:lstStyle>
            <a:lvl1pPr>
              <a:defRPr sz="5600"/>
            </a:lvl1pPr>
          </a:lstStyle>
          <a:p>
            <a:r>
              <a:rPr lang="en-US"/>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hasCustomPrompt="1"/>
          </p:nvPr>
        </p:nvSpPr>
        <p:spPr>
          <a:xfrm>
            <a:off x="0" y="0"/>
            <a:ext cx="5906642" cy="6858000"/>
          </a:xfrm>
          <a:blipFill>
            <a:blip r:embed="rId2">
              <a:alphaModFix amt="70000"/>
            </a:blip>
            <a:stretch>
              <a:fillRect/>
            </a:stretch>
          </a:blipFill>
        </p:spPr>
        <p:txBody>
          <a:bodyPr/>
          <a:lstStyle>
            <a:lvl1pPr>
              <a:defRPr/>
            </a:lvl1pPr>
          </a:lstStyle>
          <a:p>
            <a:r>
              <a:rPr lang="en-US"/>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190488" y="110364"/>
            <a:ext cx="5349239" cy="365125"/>
          </a:xfrm>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62793" y="110364"/>
            <a:ext cx="429207" cy="365125"/>
          </a:xfrm>
        </p:spPr>
        <p:txBody>
          <a:bodyPr/>
          <a:lstStyle/>
          <a:p>
            <a:fld id="{CC057153-B650-4DEB-B370-79DDCFDCE934}"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90488" y="2740228"/>
            <a:ext cx="5906642" cy="4096512"/>
          </a:xfrm>
        </p:spPr>
        <p:txBody>
          <a:bodyPr anchor="b">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695143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7534384" cy="3513095"/>
          </a:xfrm>
        </p:spPr>
        <p:txBody>
          <a:bodyPr anchor="t" anchorCtr="0">
            <a:noAutofit/>
          </a:bodyPr>
          <a:lstStyle>
            <a:lvl1pPr>
              <a:defRPr sz="56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3476116" y="4017192"/>
            <a:ext cx="4063655" cy="2814212"/>
          </a:xfrm>
        </p:spPr>
        <p:txBody>
          <a:bodyPr anchor="b" anchorCtr="0">
            <a:normAutofit/>
          </a:bodyPr>
          <a:lstStyle>
            <a:lvl1pPr marL="342900" indent="-342900" algn="r">
              <a:buFont typeface="+mj-lt"/>
              <a:buAutoNum type="arabicPeriod"/>
              <a:defRPr sz="1400"/>
            </a:lvl1pPr>
            <a:lvl2pPr marL="571500" indent="-342900" algn="r">
              <a:buFont typeface="+mj-lt"/>
              <a:buAutoNum type="arabicPeriod"/>
              <a:defRPr sz="1400"/>
            </a:lvl2pPr>
            <a:lvl3pPr marL="800100" indent="-342900" algn="r">
              <a:buFont typeface="+mj-lt"/>
              <a:buAutoNum type="arabicPeriod"/>
              <a:defRPr sz="1400"/>
            </a:lvl3pPr>
            <a:lvl4pPr marL="1028700" indent="-342900" algn="r">
              <a:buFont typeface="+mj-lt"/>
              <a:buAutoNum type="arabicPeriod"/>
              <a:defRPr sz="1400"/>
            </a:lvl4pPr>
            <a:lvl5pPr marL="1257300" indent="-342900" algn="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3">
            <a:extLst>
              <a:ext uri="{FF2B5EF4-FFF2-40B4-BE49-F238E27FC236}">
                <a16:creationId xmlns:a16="http://schemas.microsoft.com/office/drawing/2014/main" id="{0E7C9240-617B-1770-A044-328C31CB6A15}"/>
              </a:ext>
            </a:extLst>
          </p:cNvPr>
          <p:cNvSpPr>
            <a:spLocks noGrp="1"/>
          </p:cNvSpPr>
          <p:nvPr>
            <p:ph type="ftr" sz="quarter" idx="11"/>
          </p:nvPr>
        </p:nvSpPr>
        <p:spPr>
          <a:xfrm>
            <a:off x="7704945" y="118818"/>
            <a:ext cx="3779918" cy="365125"/>
          </a:xfrm>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62793" y="110364"/>
            <a:ext cx="429207" cy="365125"/>
          </a:xfrm>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C7452E47-6DDB-EA53-7FB9-2BA726EB77DA}"/>
              </a:ext>
            </a:extLst>
          </p:cNvPr>
          <p:cNvSpPr>
            <a:spLocks noGrp="1"/>
          </p:cNvSpPr>
          <p:nvPr>
            <p:ph type="pic" sz="quarter" idx="14" hasCustomPrompt="1"/>
          </p:nvPr>
        </p:nvSpPr>
        <p:spPr>
          <a:xfrm>
            <a:off x="7772400" y="989351"/>
            <a:ext cx="4284026" cy="5789588"/>
          </a:xfrm>
          <a:blipFill>
            <a:blip r:embed="rId2">
              <a:alphaModFix amt="70000"/>
            </a:blip>
            <a:stretch>
              <a:fillRect/>
            </a:stretch>
          </a:blipFill>
        </p:spPr>
        <p:txBody>
          <a:bodyPr/>
          <a:lstStyle>
            <a:lvl1pPr>
              <a:defRPr lang="en-US" dirty="0"/>
            </a:lvl1pPr>
          </a:lstStyle>
          <a:p>
            <a:r>
              <a:rPr lang="en-US"/>
              <a:t> </a:t>
            </a:r>
          </a:p>
        </p:txBody>
      </p:sp>
      <p:pic>
        <p:nvPicPr>
          <p:cNvPr id="6" name="Graphic 5">
            <a:extLst>
              <a:ext uri="{FF2B5EF4-FFF2-40B4-BE49-F238E27FC236}">
                <a16:creationId xmlns:a16="http://schemas.microsoft.com/office/drawing/2014/main" id="{1556323E-CFBE-3917-9F8D-C2431E41FB06}"/>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03206" y="6047419"/>
            <a:ext cx="731520" cy="731520"/>
          </a:xfrm>
          <a:prstGeom prst="rect">
            <a:avLst/>
          </a:prstGeom>
        </p:spPr>
      </p:pic>
    </p:spTree>
    <p:extLst>
      <p:ext uri="{BB962C8B-B14F-4D97-AF65-F5344CB8AC3E}">
        <p14:creationId xmlns:p14="http://schemas.microsoft.com/office/powerpoint/2010/main" val="39906783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288" y="82296"/>
            <a:ext cx="4390515" cy="2418146"/>
          </a:xfrm>
        </p:spPr>
        <p:txBody>
          <a:bodyPr>
            <a:normAutofit/>
          </a:bodyPr>
          <a:lstStyle>
            <a:lvl1pPr>
              <a:defRPr sz="56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0" y="4373735"/>
            <a:ext cx="4389120" cy="2459736"/>
          </a:xfrm>
        </p:spPr>
        <p:txBody>
          <a:bodyPr anchor="b"/>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EB560304-B220-9740-0823-17F13E1DFD7F}"/>
              </a:ext>
            </a:extLst>
          </p:cNvPr>
          <p:cNvSpPr>
            <a:spLocks noGrp="1"/>
          </p:cNvSpPr>
          <p:nvPr>
            <p:ph type="ftr" sz="quarter" idx="15"/>
          </p:nvPr>
        </p:nvSpPr>
        <p:spPr>
          <a:xfrm>
            <a:off x="6190488" y="110364"/>
            <a:ext cx="5358238"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A6D8939A-F7AC-2C38-E1F0-99EA290DC600}"/>
              </a:ext>
            </a:extLst>
          </p:cNvPr>
          <p:cNvSpPr>
            <a:spLocks noGrp="1"/>
          </p:cNvSpPr>
          <p:nvPr>
            <p:ph type="sldNum" sz="quarter" idx="16"/>
          </p:nvPr>
        </p:nvSpPr>
        <p:spPr>
          <a:xfrm>
            <a:off x="11762793" y="110364"/>
            <a:ext cx="429207" cy="365125"/>
          </a:xfrm>
        </p:spPr>
        <p:txBody>
          <a:bodyPr/>
          <a:lstStyle/>
          <a:p>
            <a:fld id="{CC057153-B650-4DEB-B370-79DDCFDCE934}" type="slidenum">
              <a:rPr lang="en-US" smtClean="0"/>
              <a:pPr/>
              <a:t>‹#›</a:t>
            </a:fld>
            <a:endParaRPr lang="en-US"/>
          </a:p>
        </p:txBody>
      </p:sp>
      <p:sp>
        <p:nvSpPr>
          <p:cNvPr id="3" name="Date Placeholder 2">
            <a:extLst>
              <a:ext uri="{FF2B5EF4-FFF2-40B4-BE49-F238E27FC236}">
                <a16:creationId xmlns:a16="http://schemas.microsoft.com/office/drawing/2014/main" id="{7EB9051D-F4ED-4EE6-2F1F-2E67035938D8}"/>
              </a:ext>
            </a:extLst>
          </p:cNvPr>
          <p:cNvSpPr>
            <a:spLocks noGrp="1"/>
          </p:cNvSpPr>
          <p:nvPr>
            <p:ph type="dt" sz="half" idx="14"/>
          </p:nvPr>
        </p:nvSpPr>
        <p:spPr>
          <a:xfrm>
            <a:off x="6190488" y="6468346"/>
            <a:ext cx="2899852" cy="365125"/>
          </a:xfrm>
        </p:spPr>
        <p:txBody>
          <a:bodyPr anchor="b"/>
          <a:lstStyle/>
          <a:p>
            <a:endParaRPr lang="en-US"/>
          </a:p>
        </p:txBody>
      </p:sp>
      <p:sp>
        <p:nvSpPr>
          <p:cNvPr id="4" name="Oval 3">
            <a:extLst>
              <a:ext uri="{FF2B5EF4-FFF2-40B4-BE49-F238E27FC236}">
                <a16:creationId xmlns:a16="http://schemas.microsoft.com/office/drawing/2014/main" id="{355DE040-A555-DAC9-D08D-73A80FFBC53C}"/>
              </a:ext>
            </a:extLst>
          </p:cNvPr>
          <p:cNvSpPr/>
          <p:nvPr userDrawn="1"/>
        </p:nvSpPr>
        <p:spPr>
          <a:xfrm>
            <a:off x="8540137" y="318973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28038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9645" y="987552"/>
            <a:ext cx="5366480" cy="4044508"/>
          </a:xfrm>
        </p:spPr>
        <p:txBody>
          <a:bodyPr>
            <a:normAutofit/>
          </a:bodyPr>
          <a:lstStyle>
            <a:lvl1pPr>
              <a:defRPr sz="5600"/>
            </a:lvl1pPr>
          </a:lstStyle>
          <a:p>
            <a:r>
              <a:rPr lang="en-US"/>
              <a:t>Click to edit Master title style</a:t>
            </a:r>
          </a:p>
        </p:txBody>
      </p:sp>
      <p:sp>
        <p:nvSpPr>
          <p:cNvPr id="4" name="Footer Placeholder 4">
            <a:extLst>
              <a:ext uri="{FF2B5EF4-FFF2-40B4-BE49-F238E27FC236}">
                <a16:creationId xmlns:a16="http://schemas.microsoft.com/office/drawing/2014/main" id="{4F0A24D4-6DA5-79FF-03B8-B42156C29A10}"/>
              </a:ext>
            </a:extLst>
          </p:cNvPr>
          <p:cNvSpPr>
            <a:spLocks noGrp="1"/>
          </p:cNvSpPr>
          <p:nvPr>
            <p:ph type="ftr" sz="quarter" idx="11"/>
          </p:nvPr>
        </p:nvSpPr>
        <p:spPr>
          <a:xfrm>
            <a:off x="532150" y="100701"/>
            <a:ext cx="5366480" cy="365125"/>
          </a:xfrm>
        </p:spPr>
        <p:txBody>
          <a:bodyPr/>
          <a:lstStyle/>
          <a:p>
            <a:r>
              <a:rPr lang="en-US"/>
              <a:t>Sample footer text</a:t>
            </a:r>
          </a:p>
        </p:txBody>
      </p:sp>
      <p:sp>
        <p:nvSpPr>
          <p:cNvPr id="3" name="Date Placeholder 3">
            <a:extLst>
              <a:ext uri="{FF2B5EF4-FFF2-40B4-BE49-F238E27FC236}">
                <a16:creationId xmlns:a16="http://schemas.microsoft.com/office/drawing/2014/main" id="{95496777-32C7-B10A-B939-8EEC9C873F21}"/>
              </a:ext>
            </a:extLst>
          </p:cNvPr>
          <p:cNvSpPr>
            <a:spLocks noGrp="1"/>
          </p:cNvSpPr>
          <p:nvPr>
            <p:ph type="dt" sz="half" idx="10"/>
          </p:nvPr>
        </p:nvSpPr>
        <p:spPr>
          <a:xfrm>
            <a:off x="6190488" y="100701"/>
            <a:ext cx="2940449" cy="365125"/>
          </a:xfrm>
        </p:spPr>
        <p:txBody>
          <a:bodyPr/>
          <a:lstStyle/>
          <a:p>
            <a:endParaRPr lang="en-US"/>
          </a:p>
        </p:txBody>
      </p:sp>
      <p:sp>
        <p:nvSpPr>
          <p:cNvPr id="6" name="Slide Number Placeholder 5">
            <a:extLst>
              <a:ext uri="{FF2B5EF4-FFF2-40B4-BE49-F238E27FC236}">
                <a16:creationId xmlns:a16="http://schemas.microsoft.com/office/drawing/2014/main" id="{D33C2CAA-FD7B-3168-42A9-81A6AA4BC761}"/>
              </a:ext>
            </a:extLst>
          </p:cNvPr>
          <p:cNvSpPr>
            <a:spLocks noGrp="1"/>
          </p:cNvSpPr>
          <p:nvPr>
            <p:ph type="sldNum" sz="quarter" idx="12"/>
          </p:nvPr>
        </p:nvSpPr>
        <p:spPr>
          <a:xfrm>
            <a:off x="11105731" y="100701"/>
            <a:ext cx="429207" cy="365125"/>
          </a:xfrm>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190488" y="969264"/>
            <a:ext cx="5340096"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161928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178B15-836F-D50E-D616-40C9373248FF}"/>
              </a:ext>
            </a:extLst>
          </p:cNvPr>
          <p:cNvSpPr>
            <a:spLocks noGrp="1"/>
          </p:cNvSpPr>
          <p:nvPr>
            <p:ph type="title"/>
          </p:nvPr>
        </p:nvSpPr>
        <p:spPr>
          <a:xfrm>
            <a:off x="539645" y="987552"/>
            <a:ext cx="5366480" cy="4044508"/>
          </a:xfrm>
        </p:spPr>
        <p:txBody>
          <a:bodyPr>
            <a:normAutofit/>
          </a:bodyPr>
          <a:lstStyle>
            <a:lvl1pPr>
              <a:defRPr sz="5600"/>
            </a:lvl1pPr>
          </a:lstStyle>
          <a:p>
            <a:r>
              <a:rPr lang="en-US"/>
              <a:t>Click to edit Master title style</a:t>
            </a:r>
          </a:p>
        </p:txBody>
      </p:sp>
      <p:sp>
        <p:nvSpPr>
          <p:cNvPr id="3" name="Footer Placeholder 4">
            <a:extLst>
              <a:ext uri="{FF2B5EF4-FFF2-40B4-BE49-F238E27FC236}">
                <a16:creationId xmlns:a16="http://schemas.microsoft.com/office/drawing/2014/main" id="{83A196D4-110B-6911-7AF5-9149D3FFF8BC}"/>
              </a:ext>
            </a:extLst>
          </p:cNvPr>
          <p:cNvSpPr>
            <a:spLocks noGrp="1"/>
          </p:cNvSpPr>
          <p:nvPr>
            <p:ph type="ftr" sz="quarter" idx="11"/>
          </p:nvPr>
        </p:nvSpPr>
        <p:spPr>
          <a:xfrm>
            <a:off x="532150" y="100701"/>
            <a:ext cx="5366480" cy="365125"/>
          </a:xfrm>
        </p:spPr>
        <p:txBody>
          <a:bodyPr/>
          <a:lstStyle/>
          <a:p>
            <a:r>
              <a:rPr lang="en-US"/>
              <a:t>Sample footer text</a:t>
            </a:r>
          </a:p>
        </p:txBody>
      </p:sp>
      <p:sp>
        <p:nvSpPr>
          <p:cNvPr id="2" name="Date Placeholder 3">
            <a:extLst>
              <a:ext uri="{FF2B5EF4-FFF2-40B4-BE49-F238E27FC236}">
                <a16:creationId xmlns:a16="http://schemas.microsoft.com/office/drawing/2014/main" id="{A8D9253F-93F3-9EB9-BFA6-49C9461DE0DB}"/>
              </a:ext>
            </a:extLst>
          </p:cNvPr>
          <p:cNvSpPr>
            <a:spLocks noGrp="1"/>
          </p:cNvSpPr>
          <p:nvPr>
            <p:ph type="dt" sz="half" idx="10"/>
          </p:nvPr>
        </p:nvSpPr>
        <p:spPr>
          <a:xfrm>
            <a:off x="6190488" y="100701"/>
            <a:ext cx="2940449" cy="365125"/>
          </a:xfrm>
        </p:spPr>
        <p:txBody>
          <a:bodyPr/>
          <a:lstStyle/>
          <a:p>
            <a:endParaRPr lang="en-US"/>
          </a:p>
        </p:txBody>
      </p:sp>
      <p:sp>
        <p:nvSpPr>
          <p:cNvPr id="9" name="Slide Number Placeholder 5">
            <a:extLst>
              <a:ext uri="{FF2B5EF4-FFF2-40B4-BE49-F238E27FC236}">
                <a16:creationId xmlns:a16="http://schemas.microsoft.com/office/drawing/2014/main" id="{B94C6C96-D651-5D6B-830B-07E5A35424C7}"/>
              </a:ext>
            </a:extLst>
          </p:cNvPr>
          <p:cNvSpPr>
            <a:spLocks noGrp="1"/>
          </p:cNvSpPr>
          <p:nvPr>
            <p:ph type="sldNum" sz="quarter" idx="12"/>
          </p:nvPr>
        </p:nvSpPr>
        <p:spPr>
          <a:xfrm>
            <a:off x="11105731" y="100701"/>
            <a:ext cx="429207" cy="365125"/>
          </a:xfrm>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190488" y="969264"/>
            <a:ext cx="5336753"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969865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AA66657-CD31-0011-4B4B-A81B7CACF018}"/>
              </a:ext>
            </a:extLst>
          </p:cNvPr>
          <p:cNvSpPr>
            <a:spLocks noGrp="1"/>
          </p:cNvSpPr>
          <p:nvPr>
            <p:ph type="title"/>
          </p:nvPr>
        </p:nvSpPr>
        <p:spPr>
          <a:xfrm>
            <a:off x="539496" y="987552"/>
            <a:ext cx="5366480" cy="4044508"/>
          </a:xfrm>
        </p:spPr>
        <p:txBody>
          <a:bodyPr>
            <a:normAutofit/>
          </a:bodyPr>
          <a:lstStyle>
            <a:lvl1pPr>
              <a:defRPr sz="5600"/>
            </a:lvl1pPr>
          </a:lstStyle>
          <a:p>
            <a:r>
              <a:rPr lang="en-US"/>
              <a:t>Click to edit Master title style</a:t>
            </a:r>
          </a:p>
        </p:txBody>
      </p:sp>
      <p:sp>
        <p:nvSpPr>
          <p:cNvPr id="5" name="Footer Placeholder 4">
            <a:extLst>
              <a:ext uri="{FF2B5EF4-FFF2-40B4-BE49-F238E27FC236}">
                <a16:creationId xmlns:a16="http://schemas.microsoft.com/office/drawing/2014/main" id="{27AEE5E0-A3F6-BA78-E3AC-4EF588291B22}"/>
              </a:ext>
            </a:extLst>
          </p:cNvPr>
          <p:cNvSpPr>
            <a:spLocks noGrp="1"/>
          </p:cNvSpPr>
          <p:nvPr>
            <p:ph type="ftr" sz="quarter" idx="11"/>
          </p:nvPr>
        </p:nvSpPr>
        <p:spPr>
          <a:xfrm>
            <a:off x="532150" y="100701"/>
            <a:ext cx="5366480" cy="365125"/>
          </a:xfrm>
        </p:spPr>
        <p:txBody>
          <a:bodyPr/>
          <a:lstStyle/>
          <a:p>
            <a:r>
              <a:rPr lang="en-US"/>
              <a:t>Sample footer text</a:t>
            </a:r>
          </a:p>
        </p:txBody>
      </p:sp>
      <p:sp>
        <p:nvSpPr>
          <p:cNvPr id="2" name="Date Placeholder 3">
            <a:extLst>
              <a:ext uri="{FF2B5EF4-FFF2-40B4-BE49-F238E27FC236}">
                <a16:creationId xmlns:a16="http://schemas.microsoft.com/office/drawing/2014/main" id="{13477BD1-B2A6-0DA8-FFFF-D07E005B2603}"/>
              </a:ext>
            </a:extLst>
          </p:cNvPr>
          <p:cNvSpPr>
            <a:spLocks noGrp="1"/>
          </p:cNvSpPr>
          <p:nvPr>
            <p:ph type="dt" sz="half" idx="10"/>
          </p:nvPr>
        </p:nvSpPr>
        <p:spPr>
          <a:xfrm>
            <a:off x="6190488" y="100701"/>
            <a:ext cx="2940449" cy="365125"/>
          </a:xfrm>
        </p:spPr>
        <p:txBody>
          <a:bodyPr/>
          <a:lstStyle/>
          <a:p>
            <a:endParaRPr lang="en-US"/>
          </a:p>
        </p:txBody>
      </p:sp>
      <p:sp>
        <p:nvSpPr>
          <p:cNvPr id="9" name="Slide Number Placeholder 5">
            <a:extLst>
              <a:ext uri="{FF2B5EF4-FFF2-40B4-BE49-F238E27FC236}">
                <a16:creationId xmlns:a16="http://schemas.microsoft.com/office/drawing/2014/main" id="{EF5D392D-C542-426F-517D-B10E047560E3}"/>
              </a:ext>
            </a:extLst>
          </p:cNvPr>
          <p:cNvSpPr>
            <a:spLocks noGrp="1"/>
          </p:cNvSpPr>
          <p:nvPr>
            <p:ph type="sldNum" sz="quarter" idx="12"/>
          </p:nvPr>
        </p:nvSpPr>
        <p:spPr>
          <a:xfrm>
            <a:off x="11105731" y="100701"/>
            <a:ext cx="429207" cy="365125"/>
          </a:xfrm>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6190488" y="969264"/>
            <a:ext cx="5366480" cy="5715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47104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9496" y="988979"/>
            <a:ext cx="3462878" cy="2942419"/>
          </a:xfrm>
        </p:spPr>
        <p:txBody>
          <a:bodyPr>
            <a:normAutofit/>
          </a:bodyPr>
          <a:lstStyle>
            <a:lvl1pPr>
              <a:defRPr sz="5600"/>
            </a:lvl1pPr>
          </a:lstStyle>
          <a:p>
            <a:r>
              <a:rPr lang="en-US"/>
              <a:t>Click to edit Master title style</a:t>
            </a:r>
          </a:p>
        </p:txBody>
      </p:sp>
      <p:sp>
        <p:nvSpPr>
          <p:cNvPr id="5" name="Footer Placeholder 4">
            <a:extLst>
              <a:ext uri="{FF2B5EF4-FFF2-40B4-BE49-F238E27FC236}">
                <a16:creationId xmlns:a16="http://schemas.microsoft.com/office/drawing/2014/main" id="{37A9910B-18FC-4A92-025A-A88AC7CD6B13}"/>
              </a:ext>
            </a:extLst>
          </p:cNvPr>
          <p:cNvSpPr>
            <a:spLocks noGrp="1"/>
          </p:cNvSpPr>
          <p:nvPr>
            <p:ph type="ftr" sz="quarter" idx="11"/>
          </p:nvPr>
        </p:nvSpPr>
        <p:spPr>
          <a:xfrm>
            <a:off x="532150" y="100701"/>
            <a:ext cx="3470224" cy="365125"/>
          </a:xfrm>
        </p:spPr>
        <p:txBody>
          <a:bodyPr/>
          <a:lstStyle/>
          <a:p>
            <a:r>
              <a:rPr lang="en-US"/>
              <a:t>Sample footer text</a:t>
            </a:r>
          </a:p>
        </p:txBody>
      </p:sp>
      <p:sp>
        <p:nvSpPr>
          <p:cNvPr id="4" name="Date Placeholder 3">
            <a:extLst>
              <a:ext uri="{FF2B5EF4-FFF2-40B4-BE49-F238E27FC236}">
                <a16:creationId xmlns:a16="http://schemas.microsoft.com/office/drawing/2014/main" id="{10752728-D41A-655E-871F-F76147E0E991}"/>
              </a:ext>
            </a:extLst>
          </p:cNvPr>
          <p:cNvSpPr>
            <a:spLocks noGrp="1"/>
          </p:cNvSpPr>
          <p:nvPr>
            <p:ph type="dt" sz="half" idx="10"/>
          </p:nvPr>
        </p:nvSpPr>
        <p:spPr>
          <a:xfrm>
            <a:off x="4317167" y="100701"/>
            <a:ext cx="2940449" cy="365125"/>
          </a:xfrm>
        </p:spPr>
        <p:txBody>
          <a:bodyPr/>
          <a:lstStyle/>
          <a:p>
            <a:endParaRPr lang="en-US"/>
          </a:p>
        </p:txBody>
      </p:sp>
      <p:sp>
        <p:nvSpPr>
          <p:cNvPr id="9" name="Slide Number Placeholder 5">
            <a:extLst>
              <a:ext uri="{FF2B5EF4-FFF2-40B4-BE49-F238E27FC236}">
                <a16:creationId xmlns:a16="http://schemas.microsoft.com/office/drawing/2014/main" id="{EE07CC96-728B-298D-B2D6-54C4E9F0E9CA}"/>
              </a:ext>
            </a:extLst>
          </p:cNvPr>
          <p:cNvSpPr>
            <a:spLocks noGrp="1"/>
          </p:cNvSpPr>
          <p:nvPr>
            <p:ph type="sldNum" sz="quarter" idx="12"/>
          </p:nvPr>
        </p:nvSpPr>
        <p:spPr>
          <a:xfrm>
            <a:off x="11105731" y="100701"/>
            <a:ext cx="429207" cy="365125"/>
          </a:xfrm>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317167" y="967689"/>
            <a:ext cx="7217771" cy="52371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61887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7D0064E-1F0E-2DDF-C6B5-9CE196C4B560}"/>
              </a:ext>
            </a:extLst>
          </p:cNvPr>
          <p:cNvSpPr>
            <a:spLocks noGrp="1"/>
          </p:cNvSpPr>
          <p:nvPr>
            <p:ph type="title"/>
          </p:nvPr>
        </p:nvSpPr>
        <p:spPr>
          <a:xfrm>
            <a:off x="5045804" y="612140"/>
            <a:ext cx="6499655" cy="1519612"/>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804012" cy="6858000"/>
          </a:xfrm>
          <a:blipFill>
            <a:blip r:embed="rId2">
              <a:alphaModFix amt="70000"/>
            </a:blip>
            <a:stretch>
              <a:fillRect/>
            </a:stretch>
          </a:blipFill>
        </p:spPr>
        <p:txBody>
          <a:bodyPr/>
          <a:lstStyle>
            <a:lvl1pPr>
              <a:defRPr lang="en-US" dirty="0"/>
            </a:lvl1pPr>
          </a:lstStyle>
          <a:p>
            <a:r>
              <a:rPr lang="en-US"/>
              <a:t> </a:t>
            </a:r>
          </a:p>
        </p:txBody>
      </p:sp>
      <p:sp>
        <p:nvSpPr>
          <p:cNvPr id="7" name="Content Placeholder 7">
            <a:extLst>
              <a:ext uri="{FF2B5EF4-FFF2-40B4-BE49-F238E27FC236}">
                <a16:creationId xmlns:a16="http://schemas.microsoft.com/office/drawing/2014/main" id="{D478DAE4-13AB-5772-07E6-B3264F1E3141}"/>
              </a:ext>
            </a:extLst>
          </p:cNvPr>
          <p:cNvSpPr>
            <a:spLocks noGrp="1"/>
          </p:cNvSpPr>
          <p:nvPr>
            <p:ph sz="quarter" idx="14"/>
          </p:nvPr>
        </p:nvSpPr>
        <p:spPr>
          <a:xfrm>
            <a:off x="5104122" y="2457406"/>
            <a:ext cx="6441338" cy="3778977"/>
          </a:xfrm>
        </p:spPr>
        <p:txBody>
          <a:bodyPr anchor="t"/>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04122" y="6452990"/>
            <a:ext cx="1968375" cy="365125"/>
          </a:xfrm>
        </p:spPr>
        <p:txBody>
          <a:bodyPr anchor="b"/>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16252" y="6452989"/>
            <a:ext cx="429207" cy="365125"/>
          </a:xfrm>
        </p:spPr>
        <p:txBody>
          <a:bodyPr anchor="b"/>
          <a:lstStyle/>
          <a:p>
            <a:fld id="{CC057153-B650-4DEB-B370-79DDCFDCE934}" type="slidenum">
              <a:rPr lang="en-US" smtClean="0"/>
              <a:t>‹#›</a:t>
            </a:fld>
            <a:endParaRPr lang="en-US"/>
          </a:p>
        </p:txBody>
      </p:sp>
    </p:spTree>
    <p:extLst>
      <p:ext uri="{BB962C8B-B14F-4D97-AF65-F5344CB8AC3E}">
        <p14:creationId xmlns:p14="http://schemas.microsoft.com/office/powerpoint/2010/main" val="857594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0AA64C6-E678-9909-94ED-FA63F0C2B473}"/>
              </a:ext>
            </a:extLst>
          </p:cNvPr>
          <p:cNvSpPr>
            <a:spLocks noGrp="1"/>
          </p:cNvSpPr>
          <p:nvPr>
            <p:ph type="title"/>
          </p:nvPr>
        </p:nvSpPr>
        <p:spPr>
          <a:xfrm>
            <a:off x="515278" y="623087"/>
            <a:ext cx="5794045" cy="1519612"/>
          </a:xfrm>
        </p:spPr>
        <p:txBody>
          <a:bodyPr anchor="t"/>
          <a:lstStyle/>
          <a:p>
            <a:r>
              <a:rPr lang="en-US"/>
              <a:t>Click to edit Master title style</a:t>
            </a:r>
          </a:p>
        </p:txBody>
      </p:sp>
      <p:sp>
        <p:nvSpPr>
          <p:cNvPr id="5" name="Content Placeholder 7">
            <a:extLst>
              <a:ext uri="{FF2B5EF4-FFF2-40B4-BE49-F238E27FC236}">
                <a16:creationId xmlns:a16="http://schemas.microsoft.com/office/drawing/2014/main" id="{FEA89376-E8CF-4210-753A-0F9465115C75}"/>
              </a:ext>
            </a:extLst>
          </p:cNvPr>
          <p:cNvSpPr>
            <a:spLocks noGrp="1"/>
          </p:cNvSpPr>
          <p:nvPr>
            <p:ph sz="quarter" idx="14"/>
          </p:nvPr>
        </p:nvSpPr>
        <p:spPr>
          <a:xfrm>
            <a:off x="533566" y="2459736"/>
            <a:ext cx="5745663" cy="3778977"/>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525631" y="0"/>
            <a:ext cx="5666370" cy="6858000"/>
          </a:xfrm>
          <a:blipFill>
            <a:blip r:embed="rId2">
              <a:alphaModFix amt="70000"/>
            </a:blip>
            <a:stretch>
              <a:fillRect/>
            </a:stretch>
          </a:blipFill>
        </p:spPr>
        <p:txBody>
          <a:bodyPr/>
          <a:lstStyle>
            <a:lvl1pPr>
              <a:defRPr lang="en-US" dirty="0"/>
            </a:lvl1pPr>
          </a:lstStyle>
          <a:p>
            <a:r>
              <a:rPr lang="en-US"/>
              <a:t> </a:t>
            </a:r>
          </a:p>
        </p:txBody>
      </p:sp>
      <p:sp>
        <p:nvSpPr>
          <p:cNvPr id="7" name="Footer Placeholder 8">
            <a:extLst>
              <a:ext uri="{FF2B5EF4-FFF2-40B4-BE49-F238E27FC236}">
                <a16:creationId xmlns:a16="http://schemas.microsoft.com/office/drawing/2014/main" id="{D1272CAE-C152-7545-C45C-505CD07BDC24}"/>
              </a:ext>
            </a:extLst>
          </p:cNvPr>
          <p:cNvSpPr>
            <a:spLocks noGrp="1"/>
          </p:cNvSpPr>
          <p:nvPr>
            <p:ph type="ftr" sz="quarter" idx="16"/>
          </p:nvPr>
        </p:nvSpPr>
        <p:spPr>
          <a:xfrm>
            <a:off x="533566" y="6441427"/>
            <a:ext cx="1968375" cy="365125"/>
          </a:xfrm>
        </p:spPr>
        <p:txBody>
          <a:bodyPr anchor="b"/>
          <a:lstStyle/>
          <a:p>
            <a:r>
              <a:rPr lang="en-US"/>
              <a:t>Sample footer text</a:t>
            </a:r>
          </a:p>
        </p:txBody>
      </p:sp>
      <p:sp>
        <p:nvSpPr>
          <p:cNvPr id="14" name="Date Placeholder 2">
            <a:extLst>
              <a:ext uri="{FF2B5EF4-FFF2-40B4-BE49-F238E27FC236}">
                <a16:creationId xmlns:a16="http://schemas.microsoft.com/office/drawing/2014/main" id="{46CB14D0-DC1A-8BE6-97EC-FF17990690CA}"/>
              </a:ext>
            </a:extLst>
          </p:cNvPr>
          <p:cNvSpPr>
            <a:spLocks noGrp="1"/>
          </p:cNvSpPr>
          <p:nvPr>
            <p:ph type="dt" sz="half" idx="18"/>
          </p:nvPr>
        </p:nvSpPr>
        <p:spPr>
          <a:xfrm>
            <a:off x="3365787" y="6455623"/>
            <a:ext cx="2295997" cy="365125"/>
          </a:xfrm>
        </p:spPr>
        <p:txBody>
          <a:bodyPr anchor="b"/>
          <a:lstStyle/>
          <a:p>
            <a:endParaRPr lang="en-US"/>
          </a:p>
        </p:txBody>
      </p:sp>
      <p:sp>
        <p:nvSpPr>
          <p:cNvPr id="13" name="Slide Number Placeholder 9">
            <a:extLst>
              <a:ext uri="{FF2B5EF4-FFF2-40B4-BE49-F238E27FC236}">
                <a16:creationId xmlns:a16="http://schemas.microsoft.com/office/drawing/2014/main" id="{F865E30D-74D2-EFE8-B8DB-03B9E69D0A60}"/>
              </a:ext>
            </a:extLst>
          </p:cNvPr>
          <p:cNvSpPr>
            <a:spLocks noGrp="1"/>
          </p:cNvSpPr>
          <p:nvPr>
            <p:ph type="sldNum" sz="quarter" idx="17"/>
          </p:nvPr>
        </p:nvSpPr>
        <p:spPr>
          <a:xfrm>
            <a:off x="5880116" y="6456170"/>
            <a:ext cx="429207" cy="365125"/>
          </a:xfrm>
        </p:spPr>
        <p:txBody>
          <a:bodyPr anchor="b"/>
          <a:lstStyle/>
          <a:p>
            <a:fld id="{CC057153-B650-4DEB-B370-79DDCFDCE934}" type="slidenum">
              <a:rPr lang="en-US" smtClean="0"/>
              <a:t>‹#›</a:t>
            </a:fld>
            <a:endParaRPr lang="en-US"/>
          </a:p>
        </p:txBody>
      </p:sp>
    </p:spTree>
    <p:extLst>
      <p:ext uri="{BB962C8B-B14F-4D97-AF65-F5344CB8AC3E}">
        <p14:creationId xmlns:p14="http://schemas.microsoft.com/office/powerpoint/2010/main" val="13615214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CDF6858-35EF-4C90-B3F5-339B7EF1F60F}"/>
              </a:ext>
            </a:extLst>
          </p:cNvPr>
          <p:cNvSpPr>
            <a:spLocks noGrp="1"/>
          </p:cNvSpPr>
          <p:nvPr>
            <p:ph type="title"/>
          </p:nvPr>
        </p:nvSpPr>
        <p:spPr>
          <a:xfrm>
            <a:off x="4281793" y="621792"/>
            <a:ext cx="7252710" cy="1138769"/>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a:blip r:embed="rId2">
              <a:alphaModFix amt="70000"/>
            </a:blip>
            <a:stretch>
              <a:fillRect/>
            </a:stretch>
          </a:blipFill>
        </p:spPr>
        <p:txBody>
          <a:bodyPr/>
          <a:lstStyle>
            <a:lvl1pPr>
              <a:defRPr/>
            </a:lvl1pPr>
          </a:lstStyle>
          <a:p>
            <a:r>
              <a:rPr lang="en-US"/>
              <a:t> </a:t>
            </a:r>
          </a:p>
        </p:txBody>
      </p:sp>
      <p:sp>
        <p:nvSpPr>
          <p:cNvPr id="6" name="Content Placeholder 7">
            <a:extLst>
              <a:ext uri="{FF2B5EF4-FFF2-40B4-BE49-F238E27FC236}">
                <a16:creationId xmlns:a16="http://schemas.microsoft.com/office/drawing/2014/main" id="{72FCF01F-6AD4-FD29-865E-65BD55CF89DF}"/>
              </a:ext>
            </a:extLst>
          </p:cNvPr>
          <p:cNvSpPr>
            <a:spLocks noGrp="1"/>
          </p:cNvSpPr>
          <p:nvPr>
            <p:ph sz="quarter" idx="14"/>
          </p:nvPr>
        </p:nvSpPr>
        <p:spPr>
          <a:xfrm>
            <a:off x="4309088"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8">
            <a:extLst>
              <a:ext uri="{FF2B5EF4-FFF2-40B4-BE49-F238E27FC236}">
                <a16:creationId xmlns:a16="http://schemas.microsoft.com/office/drawing/2014/main" id="{4F9B8FC8-8820-A655-2A18-E8F8FC2C72DE}"/>
              </a:ext>
            </a:extLst>
          </p:cNvPr>
          <p:cNvSpPr>
            <a:spLocks noGrp="1"/>
          </p:cNvSpPr>
          <p:nvPr>
            <p:ph type="ftr" sz="quarter" idx="16"/>
          </p:nvPr>
        </p:nvSpPr>
        <p:spPr>
          <a:xfrm>
            <a:off x="4281793" y="6492875"/>
            <a:ext cx="1968375" cy="365125"/>
          </a:xfrm>
        </p:spPr>
        <p:txBody>
          <a:bodyPr anchor="b"/>
          <a:lstStyle/>
          <a:p>
            <a:r>
              <a:rPr lang="en-US"/>
              <a:t>Sample footer text</a:t>
            </a:r>
          </a:p>
        </p:txBody>
      </p:sp>
      <p:sp>
        <p:nvSpPr>
          <p:cNvPr id="13" name="Date Placeholder 2">
            <a:extLst>
              <a:ext uri="{FF2B5EF4-FFF2-40B4-BE49-F238E27FC236}">
                <a16:creationId xmlns:a16="http://schemas.microsoft.com/office/drawing/2014/main" id="{A8C032E2-BBA3-EA74-8FE1-5AFC46A21AE1}"/>
              </a:ext>
            </a:extLst>
          </p:cNvPr>
          <p:cNvSpPr>
            <a:spLocks noGrp="1"/>
          </p:cNvSpPr>
          <p:nvPr>
            <p:ph type="dt" sz="half" idx="18"/>
          </p:nvPr>
        </p:nvSpPr>
        <p:spPr>
          <a:xfrm>
            <a:off x="9023903" y="6492875"/>
            <a:ext cx="1596200" cy="365125"/>
          </a:xfrm>
        </p:spPr>
        <p:txBody>
          <a:bodyPr anchor="b"/>
          <a:lstStyle/>
          <a:p>
            <a:endParaRPr lang="en-US"/>
          </a:p>
        </p:txBody>
      </p:sp>
      <p:sp>
        <p:nvSpPr>
          <p:cNvPr id="12" name="Slide Number Placeholder 9">
            <a:extLst>
              <a:ext uri="{FF2B5EF4-FFF2-40B4-BE49-F238E27FC236}">
                <a16:creationId xmlns:a16="http://schemas.microsoft.com/office/drawing/2014/main" id="{D28087CA-07B9-D0D2-3AA7-C34B5C9645B8}"/>
              </a:ext>
            </a:extLst>
          </p:cNvPr>
          <p:cNvSpPr>
            <a:spLocks noGrp="1"/>
          </p:cNvSpPr>
          <p:nvPr>
            <p:ph type="sldNum" sz="quarter" idx="17"/>
          </p:nvPr>
        </p:nvSpPr>
        <p:spPr>
          <a:xfrm>
            <a:off x="11105296" y="6492875"/>
            <a:ext cx="429207" cy="365125"/>
          </a:xfrm>
        </p:spPr>
        <p:txBody>
          <a:bodyPr anchor="b"/>
          <a:lstStyle/>
          <a:p>
            <a:fld id="{CC057153-B650-4DEB-B370-79DDCFDCE934}" type="slidenum">
              <a:rPr lang="en-US" smtClean="0"/>
              <a:t>‹#›</a:t>
            </a:fld>
            <a:endParaRPr lang="en-US"/>
          </a:p>
        </p:txBody>
      </p:sp>
    </p:spTree>
    <p:extLst>
      <p:ext uri="{BB962C8B-B14F-4D97-AF65-F5344CB8AC3E}">
        <p14:creationId xmlns:p14="http://schemas.microsoft.com/office/powerpoint/2010/main" val="1523634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7A932ED1-5750-0D24-8D58-961B6F20FA21}"/>
              </a:ext>
            </a:extLst>
          </p:cNvPr>
          <p:cNvSpPr>
            <a:spLocks noGrp="1"/>
          </p:cNvSpPr>
          <p:nvPr>
            <p:ph type="title"/>
          </p:nvPr>
        </p:nvSpPr>
        <p:spPr>
          <a:xfrm>
            <a:off x="542307" y="621792"/>
            <a:ext cx="7252710" cy="1138769"/>
          </a:xfrm>
        </p:spPr>
        <p:txBody>
          <a:bodyPr/>
          <a:lstStyle/>
          <a:p>
            <a:r>
              <a:rPr lang="en-US"/>
              <a:t>Click to edit Master title style</a:t>
            </a:r>
          </a:p>
        </p:txBody>
      </p:sp>
      <p:sp>
        <p:nvSpPr>
          <p:cNvPr id="9" name="Content Placeholder 7">
            <a:extLst>
              <a:ext uri="{FF2B5EF4-FFF2-40B4-BE49-F238E27FC236}">
                <a16:creationId xmlns:a16="http://schemas.microsoft.com/office/drawing/2014/main" id="{01598DB3-17DB-7EDD-0F42-9866A753C2DD}"/>
              </a:ext>
            </a:extLst>
          </p:cNvPr>
          <p:cNvSpPr>
            <a:spLocks noGrp="1"/>
          </p:cNvSpPr>
          <p:nvPr>
            <p:ph sz="quarter" idx="19"/>
          </p:nvPr>
        </p:nvSpPr>
        <p:spPr>
          <a:xfrm>
            <a:off x="569602"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6C5AB1A9-786B-C92B-C6EA-63CE0AACFB1E}"/>
              </a:ext>
            </a:extLst>
          </p:cNvPr>
          <p:cNvSpPr>
            <a:spLocks noGrp="1"/>
          </p:cNvSpPr>
          <p:nvPr>
            <p:ph type="pic" sz="quarter" idx="13" hasCustomPrompt="1"/>
          </p:nvPr>
        </p:nvSpPr>
        <p:spPr>
          <a:xfrm>
            <a:off x="8168640" y="1"/>
            <a:ext cx="4023360" cy="6858000"/>
          </a:xfrm>
          <a:blipFill>
            <a:blip r:embed="rId2">
              <a:alphaModFix amt="70000"/>
            </a:blip>
            <a:stretch>
              <a:fillRect/>
            </a:stretch>
          </a:blipFill>
        </p:spPr>
        <p:txBody>
          <a:bodyPr/>
          <a:lstStyle>
            <a:lvl1pPr>
              <a:defRPr/>
            </a:lvl1pPr>
          </a:lstStyle>
          <a:p>
            <a:r>
              <a:rPr lang="en-US"/>
              <a:t> </a:t>
            </a:r>
          </a:p>
        </p:txBody>
      </p:sp>
      <p:sp>
        <p:nvSpPr>
          <p:cNvPr id="5" name="Footer Placeholder 2">
            <a:extLst>
              <a:ext uri="{FF2B5EF4-FFF2-40B4-BE49-F238E27FC236}">
                <a16:creationId xmlns:a16="http://schemas.microsoft.com/office/drawing/2014/main" id="{C6115057-015C-DC83-074A-D22D9E0B6CD2}"/>
              </a:ext>
            </a:extLst>
          </p:cNvPr>
          <p:cNvSpPr>
            <a:spLocks noGrp="1"/>
          </p:cNvSpPr>
          <p:nvPr>
            <p:ph type="ftr" sz="quarter" idx="16"/>
          </p:nvPr>
        </p:nvSpPr>
        <p:spPr>
          <a:xfrm>
            <a:off x="542307" y="6492875"/>
            <a:ext cx="1968375" cy="365125"/>
          </a:xfrm>
        </p:spPr>
        <p:txBody>
          <a:bodyPr/>
          <a:lstStyle/>
          <a:p>
            <a:r>
              <a:rPr lang="en-US"/>
              <a:t>Sample footer text</a:t>
            </a:r>
          </a:p>
        </p:txBody>
      </p:sp>
      <p:sp>
        <p:nvSpPr>
          <p:cNvPr id="8" name="Date Placeholder 1">
            <a:extLst>
              <a:ext uri="{FF2B5EF4-FFF2-40B4-BE49-F238E27FC236}">
                <a16:creationId xmlns:a16="http://schemas.microsoft.com/office/drawing/2014/main" id="{42028964-5597-F5F0-6AEA-C79255C9BCE9}"/>
              </a:ext>
            </a:extLst>
          </p:cNvPr>
          <p:cNvSpPr>
            <a:spLocks noGrp="1"/>
          </p:cNvSpPr>
          <p:nvPr>
            <p:ph type="dt" sz="half" idx="18"/>
          </p:nvPr>
        </p:nvSpPr>
        <p:spPr>
          <a:xfrm>
            <a:off x="5284417" y="6492875"/>
            <a:ext cx="1596200" cy="365125"/>
          </a:xfrm>
        </p:spPr>
        <p:txBody>
          <a:bodyPr/>
          <a:lstStyle/>
          <a:p>
            <a:endParaRPr lang="en-US"/>
          </a:p>
        </p:txBody>
      </p:sp>
      <p:sp>
        <p:nvSpPr>
          <p:cNvPr id="6" name="Slide Number Placeholder 3">
            <a:extLst>
              <a:ext uri="{FF2B5EF4-FFF2-40B4-BE49-F238E27FC236}">
                <a16:creationId xmlns:a16="http://schemas.microsoft.com/office/drawing/2014/main" id="{B6324527-5F82-8213-FFB9-A5E6BEB2314F}"/>
              </a:ext>
            </a:extLst>
          </p:cNvPr>
          <p:cNvSpPr>
            <a:spLocks noGrp="1"/>
          </p:cNvSpPr>
          <p:nvPr>
            <p:ph type="sldNum" sz="quarter" idx="17"/>
          </p:nvPr>
        </p:nvSpPr>
        <p:spPr>
          <a:xfrm>
            <a:off x="7365810" y="6492875"/>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325387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B885E47-4079-9C50-E087-611C30866B20}"/>
              </a:ext>
            </a:extLst>
          </p:cNvPr>
          <p:cNvSpPr>
            <a:spLocks noGrp="1"/>
          </p:cNvSpPr>
          <p:nvPr>
            <p:ph type="title"/>
          </p:nvPr>
        </p:nvSpPr>
        <p:spPr>
          <a:xfrm>
            <a:off x="6196084" y="621793"/>
            <a:ext cx="5326684" cy="1507454"/>
          </a:xfrm>
        </p:spPr>
        <p:txBody>
          <a:bodyPr anchor="t" anchorCtr="0"/>
          <a:lstStyle/>
          <a:p>
            <a:r>
              <a:rPr lang="en-US"/>
              <a:t>Click to edit Master title style</a:t>
            </a:r>
          </a:p>
        </p:txBody>
      </p:sp>
      <p:sp>
        <p:nvSpPr>
          <p:cNvPr id="4" name="Picture Placeholder 7">
            <a:extLst>
              <a:ext uri="{FF2B5EF4-FFF2-40B4-BE49-F238E27FC236}">
                <a16:creationId xmlns:a16="http://schemas.microsoft.com/office/drawing/2014/main" id="{6CA7CCCF-A74C-FE4F-4164-4DF092E4D9BC}"/>
              </a:ext>
            </a:extLst>
          </p:cNvPr>
          <p:cNvSpPr>
            <a:spLocks noGrp="1"/>
          </p:cNvSpPr>
          <p:nvPr>
            <p:ph type="pic" sz="quarter" idx="18" hasCustomPrompt="1"/>
          </p:nvPr>
        </p:nvSpPr>
        <p:spPr>
          <a:xfrm>
            <a:off x="-1" y="0"/>
            <a:ext cx="5895833" cy="6858000"/>
          </a:xfrm>
          <a:blipFill>
            <a:blip r:embed="rId2">
              <a:alphaModFix amt="70000"/>
            </a:blip>
            <a:stretch>
              <a:fillRect/>
            </a:stretch>
          </a:blipFill>
        </p:spPr>
        <p:txBody>
          <a:bodyPr/>
          <a:lstStyle>
            <a:lvl1pPr>
              <a:defRPr/>
            </a:lvl1pPr>
          </a:lstStyle>
          <a:p>
            <a:r>
              <a:rPr lang="en-US"/>
              <a:t> </a:t>
            </a:r>
          </a:p>
        </p:txBody>
      </p:sp>
      <p:sp>
        <p:nvSpPr>
          <p:cNvPr id="5" name="Content Placeholder 7">
            <a:extLst>
              <a:ext uri="{FF2B5EF4-FFF2-40B4-BE49-F238E27FC236}">
                <a16:creationId xmlns:a16="http://schemas.microsoft.com/office/drawing/2014/main" id="{A2733663-4506-C48D-18F7-FAC92D16B245}"/>
              </a:ext>
            </a:extLst>
          </p:cNvPr>
          <p:cNvSpPr>
            <a:spLocks noGrp="1"/>
          </p:cNvSpPr>
          <p:nvPr>
            <p:ph sz="quarter" idx="19"/>
          </p:nvPr>
        </p:nvSpPr>
        <p:spPr>
          <a:xfrm>
            <a:off x="6196084" y="2498368"/>
            <a:ext cx="5364544" cy="3582748"/>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8">
            <a:extLst>
              <a:ext uri="{FF2B5EF4-FFF2-40B4-BE49-F238E27FC236}">
                <a16:creationId xmlns:a16="http://schemas.microsoft.com/office/drawing/2014/main" id="{0C50E97D-3024-3B81-A109-5EAF6E7AF5B3}"/>
              </a:ext>
            </a:extLst>
          </p:cNvPr>
          <p:cNvSpPr>
            <a:spLocks noGrp="1"/>
          </p:cNvSpPr>
          <p:nvPr>
            <p:ph type="ftr" sz="quarter" idx="16"/>
          </p:nvPr>
        </p:nvSpPr>
        <p:spPr>
          <a:xfrm>
            <a:off x="6196084" y="6450237"/>
            <a:ext cx="1968375" cy="365125"/>
          </a:xfrm>
        </p:spPr>
        <p:txBody>
          <a:bodyPr anchor="b"/>
          <a:lstStyle/>
          <a:p>
            <a:r>
              <a:rPr lang="en-US"/>
              <a:t>Sample footer text</a:t>
            </a:r>
          </a:p>
        </p:txBody>
      </p:sp>
      <p:sp>
        <p:nvSpPr>
          <p:cNvPr id="3" name="Slide Number Placeholder 9">
            <a:extLst>
              <a:ext uri="{FF2B5EF4-FFF2-40B4-BE49-F238E27FC236}">
                <a16:creationId xmlns:a16="http://schemas.microsoft.com/office/drawing/2014/main" id="{27AB67CF-072E-0A2D-B536-2FEA64D53189}"/>
              </a:ext>
            </a:extLst>
          </p:cNvPr>
          <p:cNvSpPr>
            <a:spLocks noGrp="1"/>
          </p:cNvSpPr>
          <p:nvPr>
            <p:ph type="sldNum" sz="quarter" idx="17"/>
          </p:nvPr>
        </p:nvSpPr>
        <p:spPr>
          <a:xfrm>
            <a:off x="11131422" y="6464979"/>
            <a:ext cx="429207" cy="365125"/>
          </a:xfrm>
        </p:spPr>
        <p:txBody>
          <a:bodyPr anchor="b"/>
          <a:lstStyle/>
          <a:p>
            <a:fld id="{CC057153-B650-4DEB-B370-79DDCFDCE934}" type="slidenum">
              <a:rPr lang="en-US" smtClean="0"/>
              <a:t>‹#›</a:t>
            </a:fld>
            <a:endParaRPr lang="en-US"/>
          </a:p>
        </p:txBody>
      </p:sp>
    </p:spTree>
    <p:extLst>
      <p:ext uri="{BB962C8B-B14F-4D97-AF65-F5344CB8AC3E}">
        <p14:creationId xmlns:p14="http://schemas.microsoft.com/office/powerpoint/2010/main" val="22335089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5000-16D8-B5F1-E35B-BAE97B4E6EE4}"/>
              </a:ext>
            </a:extLst>
          </p:cNvPr>
          <p:cNvSpPr>
            <a:spLocks noGrp="1"/>
          </p:cNvSpPr>
          <p:nvPr>
            <p:ph type="title"/>
          </p:nvPr>
        </p:nvSpPr>
        <p:spPr>
          <a:xfrm>
            <a:off x="518615" y="621793"/>
            <a:ext cx="5326684" cy="1507454"/>
          </a:xfrm>
        </p:spPr>
        <p:txBody>
          <a:bodyPr anchor="t" anchorCtr="0"/>
          <a:lstStyle/>
          <a:p>
            <a:r>
              <a:rPr lang="en-US"/>
              <a:t>Click to edit Master title style</a:t>
            </a:r>
          </a:p>
        </p:txBody>
      </p:sp>
      <p:sp>
        <p:nvSpPr>
          <p:cNvPr id="3" name="Content Placeholder 7">
            <a:extLst>
              <a:ext uri="{FF2B5EF4-FFF2-40B4-BE49-F238E27FC236}">
                <a16:creationId xmlns:a16="http://schemas.microsoft.com/office/drawing/2014/main" id="{B022A1E6-0A6D-9476-5034-0BDE3EE38B91}"/>
              </a:ext>
            </a:extLst>
          </p:cNvPr>
          <p:cNvSpPr>
            <a:spLocks noGrp="1"/>
          </p:cNvSpPr>
          <p:nvPr>
            <p:ph sz="quarter" idx="19"/>
          </p:nvPr>
        </p:nvSpPr>
        <p:spPr>
          <a:xfrm>
            <a:off x="518616" y="2513110"/>
            <a:ext cx="5326683" cy="356800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7">
            <a:extLst>
              <a:ext uri="{FF2B5EF4-FFF2-40B4-BE49-F238E27FC236}">
                <a16:creationId xmlns:a16="http://schemas.microsoft.com/office/drawing/2014/main" id="{6B8D4096-4B0D-5226-C004-475A83BE8BFE}"/>
              </a:ext>
            </a:extLst>
          </p:cNvPr>
          <p:cNvSpPr>
            <a:spLocks noGrp="1"/>
          </p:cNvSpPr>
          <p:nvPr>
            <p:ph type="pic" sz="quarter" idx="18" hasCustomPrompt="1"/>
          </p:nvPr>
        </p:nvSpPr>
        <p:spPr>
          <a:xfrm>
            <a:off x="6308842" y="0"/>
            <a:ext cx="5883158" cy="6858000"/>
          </a:xfrm>
          <a:blipFill>
            <a:blip r:embed="rId2">
              <a:alphaModFix amt="70000"/>
            </a:blip>
            <a:stretch>
              <a:fillRect/>
            </a:stretch>
          </a:blipFill>
        </p:spPr>
        <p:txBody>
          <a:bodyPr/>
          <a:lstStyle>
            <a:lvl1pPr>
              <a:defRPr/>
            </a:lvl1pPr>
          </a:lstStyle>
          <a:p>
            <a:r>
              <a:rPr lang="en-US"/>
              <a:t> </a:t>
            </a:r>
          </a:p>
        </p:txBody>
      </p:sp>
      <p:sp>
        <p:nvSpPr>
          <p:cNvPr id="9" name="Footer Placeholder 8">
            <a:extLst>
              <a:ext uri="{FF2B5EF4-FFF2-40B4-BE49-F238E27FC236}">
                <a16:creationId xmlns:a16="http://schemas.microsoft.com/office/drawing/2014/main" id="{8917C8CF-AEBF-835D-4503-06A0208049F0}"/>
              </a:ext>
            </a:extLst>
          </p:cNvPr>
          <p:cNvSpPr>
            <a:spLocks noGrp="1"/>
          </p:cNvSpPr>
          <p:nvPr>
            <p:ph type="ftr" sz="quarter" idx="16"/>
          </p:nvPr>
        </p:nvSpPr>
        <p:spPr>
          <a:xfrm>
            <a:off x="518615" y="6450237"/>
            <a:ext cx="1968375" cy="365125"/>
          </a:xfrm>
        </p:spPr>
        <p:txBody>
          <a:bodyPr anchor="b"/>
          <a:lstStyle/>
          <a:p>
            <a:r>
              <a:rPr lang="en-US"/>
              <a:t>Sample footer text</a:t>
            </a:r>
          </a:p>
        </p:txBody>
      </p:sp>
      <p:sp>
        <p:nvSpPr>
          <p:cNvPr id="10" name="Slide Number Placeholder 9">
            <a:extLst>
              <a:ext uri="{FF2B5EF4-FFF2-40B4-BE49-F238E27FC236}">
                <a16:creationId xmlns:a16="http://schemas.microsoft.com/office/drawing/2014/main" id="{13662962-C2D0-E99D-BD6A-C97F4798F261}"/>
              </a:ext>
            </a:extLst>
          </p:cNvPr>
          <p:cNvSpPr>
            <a:spLocks noGrp="1"/>
          </p:cNvSpPr>
          <p:nvPr>
            <p:ph type="sldNum" sz="quarter" idx="17"/>
          </p:nvPr>
        </p:nvSpPr>
        <p:spPr>
          <a:xfrm>
            <a:off x="5453953" y="6464979"/>
            <a:ext cx="429207" cy="365125"/>
          </a:xfrm>
        </p:spPr>
        <p:txBody>
          <a:bodyPr anchor="b"/>
          <a:lstStyle/>
          <a:p>
            <a:fld id="{CC057153-B650-4DEB-B370-79DDCFDCE934}" type="slidenum">
              <a:rPr lang="en-US" smtClean="0"/>
              <a:t>‹#›</a:t>
            </a:fld>
            <a:endParaRPr lang="en-US"/>
          </a:p>
        </p:txBody>
      </p:sp>
    </p:spTree>
    <p:extLst>
      <p:ext uri="{BB962C8B-B14F-4D97-AF65-F5344CB8AC3E}">
        <p14:creationId xmlns:p14="http://schemas.microsoft.com/office/powerpoint/2010/main" val="7146103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8BB86E1-24F1-4785-0234-656368BC9586}"/>
              </a:ext>
            </a:extLst>
          </p:cNvPr>
          <p:cNvSpPr>
            <a:spLocks noGrp="1"/>
          </p:cNvSpPr>
          <p:nvPr>
            <p:ph type="title"/>
          </p:nvPr>
        </p:nvSpPr>
        <p:spPr>
          <a:xfrm>
            <a:off x="7097186" y="621792"/>
            <a:ext cx="4446871" cy="1867629"/>
          </a:xfrm>
        </p:spPr>
        <p:txBody>
          <a:bodyPr anchor="t">
            <a:noAutofit/>
          </a:bodyPr>
          <a:lstStyle>
            <a:lvl1pPr>
              <a:defRPr sz="5600"/>
            </a:lvl1pPr>
          </a:lstStyle>
          <a:p>
            <a:r>
              <a:rPr lang="en-US"/>
              <a:t>Click to edit Master title style</a:t>
            </a:r>
          </a:p>
        </p:txBody>
      </p:sp>
      <p:sp>
        <p:nvSpPr>
          <p:cNvPr id="4" name="Picture Placeholder 10">
            <a:extLst>
              <a:ext uri="{FF2B5EF4-FFF2-40B4-BE49-F238E27FC236}">
                <a16:creationId xmlns:a16="http://schemas.microsoft.com/office/drawing/2014/main" id="{8AC7BAE6-D45A-F41F-AEA6-769EB11D4BE9}"/>
              </a:ext>
            </a:extLst>
          </p:cNvPr>
          <p:cNvSpPr>
            <a:spLocks noGrp="1"/>
          </p:cNvSpPr>
          <p:nvPr>
            <p:ph type="pic" sz="quarter" idx="13" hasCustomPrompt="1"/>
          </p:nvPr>
        </p:nvSpPr>
        <p:spPr>
          <a:xfrm>
            <a:off x="0" y="0"/>
            <a:ext cx="6878472" cy="6858000"/>
          </a:xfrm>
          <a:blipFill>
            <a:blip r:embed="rId2">
              <a:alphaModFix amt="70000"/>
            </a:blip>
            <a:stretch>
              <a:fillRect/>
            </a:stretch>
          </a:blipFill>
        </p:spPr>
        <p:txBody>
          <a:bodyPr/>
          <a:lstStyle>
            <a:lvl1pPr>
              <a:defRPr/>
            </a:lvl1pPr>
          </a:lstStyle>
          <a:p>
            <a:r>
              <a:rPr lang="en-US"/>
              <a:t> </a:t>
            </a:r>
          </a:p>
        </p:txBody>
      </p:sp>
      <p:sp>
        <p:nvSpPr>
          <p:cNvPr id="5" name="Content Placeholder 7">
            <a:extLst>
              <a:ext uri="{FF2B5EF4-FFF2-40B4-BE49-F238E27FC236}">
                <a16:creationId xmlns:a16="http://schemas.microsoft.com/office/drawing/2014/main" id="{A9CA9496-CED8-8D3F-ABD7-73692B2D6CB1}"/>
              </a:ext>
            </a:extLst>
          </p:cNvPr>
          <p:cNvSpPr>
            <a:spLocks noGrp="1"/>
          </p:cNvSpPr>
          <p:nvPr>
            <p:ph sz="quarter" idx="14"/>
          </p:nvPr>
        </p:nvSpPr>
        <p:spPr>
          <a:xfrm>
            <a:off x="7122161" y="2890729"/>
            <a:ext cx="4449227" cy="3138438"/>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8">
            <a:extLst>
              <a:ext uri="{FF2B5EF4-FFF2-40B4-BE49-F238E27FC236}">
                <a16:creationId xmlns:a16="http://schemas.microsoft.com/office/drawing/2014/main" id="{9AA3307D-5C4C-C4FF-D129-681F24B8E79B}"/>
              </a:ext>
            </a:extLst>
          </p:cNvPr>
          <p:cNvSpPr>
            <a:spLocks noGrp="1"/>
          </p:cNvSpPr>
          <p:nvPr>
            <p:ph type="ftr" sz="quarter" idx="16"/>
          </p:nvPr>
        </p:nvSpPr>
        <p:spPr>
          <a:xfrm>
            <a:off x="7093839" y="6430476"/>
            <a:ext cx="1968375" cy="379867"/>
          </a:xfrm>
        </p:spPr>
        <p:txBody>
          <a:bodyPr anchor="b"/>
          <a:lstStyle/>
          <a:p>
            <a:r>
              <a:rPr lang="en-US"/>
              <a:t>Sample footer text</a:t>
            </a:r>
          </a:p>
        </p:txBody>
      </p:sp>
      <p:sp>
        <p:nvSpPr>
          <p:cNvPr id="6" name="Slide Number Placeholder 9">
            <a:extLst>
              <a:ext uri="{FF2B5EF4-FFF2-40B4-BE49-F238E27FC236}">
                <a16:creationId xmlns:a16="http://schemas.microsoft.com/office/drawing/2014/main" id="{AD6EB247-ADC7-7FC5-3295-B575F7E55DB1}"/>
              </a:ext>
            </a:extLst>
          </p:cNvPr>
          <p:cNvSpPr>
            <a:spLocks noGrp="1"/>
          </p:cNvSpPr>
          <p:nvPr>
            <p:ph type="sldNum" sz="quarter" idx="17"/>
          </p:nvPr>
        </p:nvSpPr>
        <p:spPr>
          <a:xfrm>
            <a:off x="11142181" y="6430476"/>
            <a:ext cx="429207" cy="379867"/>
          </a:xfrm>
        </p:spPr>
        <p:txBody>
          <a:bodyPr anchor="b"/>
          <a:lstStyle/>
          <a:p>
            <a:fld id="{CC057153-B650-4DEB-B370-79DDCFDCE934}" type="slidenum">
              <a:rPr lang="en-US" smtClean="0"/>
              <a:t>‹#›</a:t>
            </a:fld>
            <a:endParaRPr lang="en-US"/>
          </a:p>
        </p:txBody>
      </p:sp>
    </p:spTree>
    <p:extLst>
      <p:ext uri="{BB962C8B-B14F-4D97-AF65-F5344CB8AC3E}">
        <p14:creationId xmlns:p14="http://schemas.microsoft.com/office/powerpoint/2010/main" val="17533020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518965" y="621792"/>
            <a:ext cx="4446871" cy="1867629"/>
          </a:xfrm>
        </p:spPr>
        <p:txBody>
          <a:bodyPr anchor="t">
            <a:noAutofit/>
          </a:bodyPr>
          <a:lstStyle>
            <a:lvl1pPr>
              <a:defRPr sz="5600"/>
            </a:lvl1pPr>
          </a:lstStyle>
          <a:p>
            <a:r>
              <a:rPr lang="en-US"/>
              <a:t>Click to edit Master title style</a:t>
            </a:r>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543940" y="2890729"/>
            <a:ext cx="4449227" cy="3138438"/>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0">
            <a:extLst>
              <a:ext uri="{FF2B5EF4-FFF2-40B4-BE49-F238E27FC236}">
                <a16:creationId xmlns:a16="http://schemas.microsoft.com/office/drawing/2014/main" id="{FBEF9CB2-E8D7-8869-9B11-C58F1606DFE0}"/>
              </a:ext>
            </a:extLst>
          </p:cNvPr>
          <p:cNvSpPr>
            <a:spLocks noGrp="1"/>
          </p:cNvSpPr>
          <p:nvPr>
            <p:ph type="pic" sz="quarter" idx="13" hasCustomPrompt="1"/>
          </p:nvPr>
        </p:nvSpPr>
        <p:spPr>
          <a:xfrm>
            <a:off x="5363570" y="0"/>
            <a:ext cx="6828430" cy="6858000"/>
          </a:xfrm>
          <a:blipFill>
            <a:blip r:embed="rId2">
              <a:alphaModFix amt="70000"/>
            </a:blip>
            <a:stretch>
              <a:fillRect/>
            </a:stretch>
          </a:blipFill>
        </p:spPr>
        <p:txBody>
          <a:bodyPr/>
          <a:lstStyle>
            <a:lvl1pPr>
              <a:defRPr/>
            </a:lvl1pPr>
          </a:lstStyle>
          <a:p>
            <a:r>
              <a:rPr lang="en-US"/>
              <a:t> </a:t>
            </a: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515618" y="6430476"/>
            <a:ext cx="1968375" cy="379867"/>
          </a:xfrm>
        </p:spPr>
        <p:txBody>
          <a:bodyPr anchor="b"/>
          <a:lstStyle/>
          <a:p>
            <a:r>
              <a:rPr lang="en-US"/>
              <a:t>Sample footer text</a:t>
            </a:r>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4563960" y="6430476"/>
            <a:ext cx="429207" cy="379867"/>
          </a:xfrm>
        </p:spPr>
        <p:txBody>
          <a:bodyPr anchor="b"/>
          <a:lstStyle/>
          <a:p>
            <a:fld id="{CC057153-B650-4DEB-B370-79DDCFDCE934}" type="slidenum">
              <a:rPr lang="en-US" smtClean="0"/>
              <a:t>‹#›</a:t>
            </a:fld>
            <a:endParaRPr lang="en-US"/>
          </a:p>
        </p:txBody>
      </p:sp>
    </p:spTree>
    <p:extLst>
      <p:ext uri="{BB962C8B-B14F-4D97-AF65-F5344CB8AC3E}">
        <p14:creationId xmlns:p14="http://schemas.microsoft.com/office/powerpoint/2010/main" val="9153330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49733" y="621792"/>
            <a:ext cx="3884546" cy="2280501"/>
          </a:xfrm>
        </p:spPr>
        <p:txBody>
          <a:bodyPr anchor="t">
            <a:noAutofit/>
          </a:bodyPr>
          <a:lstStyle>
            <a:lvl1pPr>
              <a:defRPr sz="5600"/>
            </a:lvl1pPr>
          </a:lstStyle>
          <a:p>
            <a:r>
              <a:rPr lang="en-US"/>
              <a:t>Click to edit Master title style</a:t>
            </a:r>
          </a:p>
        </p:txBody>
      </p:sp>
      <p:sp>
        <p:nvSpPr>
          <p:cNvPr id="3" name="Picture Placeholder 10">
            <a:extLst>
              <a:ext uri="{FF2B5EF4-FFF2-40B4-BE49-F238E27FC236}">
                <a16:creationId xmlns:a16="http://schemas.microsoft.com/office/drawing/2014/main" id="{74736F65-8A7D-D535-AAD0-31480F8AD318}"/>
              </a:ext>
            </a:extLst>
          </p:cNvPr>
          <p:cNvSpPr>
            <a:spLocks noGrp="1"/>
          </p:cNvSpPr>
          <p:nvPr>
            <p:ph type="pic" sz="quarter" idx="13" hasCustomPrompt="1"/>
          </p:nvPr>
        </p:nvSpPr>
        <p:spPr>
          <a:xfrm>
            <a:off x="-1" y="0"/>
            <a:ext cx="7260609" cy="6858000"/>
          </a:xfrm>
          <a:blipFill>
            <a:blip r:embed="rId2">
              <a:alphaModFix amt="70000"/>
            </a:blip>
            <a:stretch>
              <a:fillRect/>
            </a:stretch>
          </a:blipFill>
        </p:spPr>
        <p:txBody>
          <a:bodyPr/>
          <a:lstStyle>
            <a:lvl1pPr>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7521" y="3211512"/>
            <a:ext cx="3884547" cy="27432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8">
            <a:extLst>
              <a:ext uri="{FF2B5EF4-FFF2-40B4-BE49-F238E27FC236}">
                <a16:creationId xmlns:a16="http://schemas.microsoft.com/office/drawing/2014/main" id="{C64245F1-97E2-FD23-26A5-03067F464698}"/>
              </a:ext>
            </a:extLst>
          </p:cNvPr>
          <p:cNvSpPr>
            <a:spLocks noGrp="1"/>
          </p:cNvSpPr>
          <p:nvPr>
            <p:ph type="ftr" sz="quarter" idx="16"/>
          </p:nvPr>
        </p:nvSpPr>
        <p:spPr>
          <a:xfrm>
            <a:off x="7649733" y="6456384"/>
            <a:ext cx="1968375" cy="379867"/>
          </a:xfrm>
        </p:spPr>
        <p:txBody>
          <a:bodyPr anchor="b"/>
          <a:lstStyle/>
          <a:p>
            <a:r>
              <a:rPr lang="en-US"/>
              <a:t>Sample footer text</a:t>
            </a:r>
          </a:p>
        </p:txBody>
      </p:sp>
      <p:sp>
        <p:nvSpPr>
          <p:cNvPr id="5" name="Slide Number Placeholder 9">
            <a:extLst>
              <a:ext uri="{FF2B5EF4-FFF2-40B4-BE49-F238E27FC236}">
                <a16:creationId xmlns:a16="http://schemas.microsoft.com/office/drawing/2014/main" id="{15E75D5B-F407-F4DD-192B-D56CF168CDA4}"/>
              </a:ext>
            </a:extLst>
          </p:cNvPr>
          <p:cNvSpPr>
            <a:spLocks noGrp="1"/>
          </p:cNvSpPr>
          <p:nvPr>
            <p:ph type="sldNum" sz="quarter" idx="17"/>
          </p:nvPr>
        </p:nvSpPr>
        <p:spPr>
          <a:xfrm>
            <a:off x="11134152" y="6456385"/>
            <a:ext cx="429207" cy="379867"/>
          </a:xfrm>
        </p:spPr>
        <p:txBody>
          <a:bodyPr anchor="b"/>
          <a:lstStyle/>
          <a:p>
            <a:fld id="{CC057153-B650-4DEB-B370-79DDCFDCE934}" type="slidenum">
              <a:rPr lang="en-US" smtClean="0"/>
              <a:t>‹#›</a:t>
            </a:fld>
            <a:endParaRPr lang="en-US"/>
          </a:p>
        </p:txBody>
      </p:sp>
    </p:spTree>
    <p:extLst>
      <p:ext uri="{BB962C8B-B14F-4D97-AF65-F5344CB8AC3E}">
        <p14:creationId xmlns:p14="http://schemas.microsoft.com/office/powerpoint/2010/main" val="22075393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57332-4C5A-BFFF-1742-2916FBD83118}"/>
              </a:ext>
            </a:extLst>
          </p:cNvPr>
          <p:cNvSpPr>
            <a:spLocks noGrp="1"/>
          </p:cNvSpPr>
          <p:nvPr>
            <p:ph type="title"/>
          </p:nvPr>
        </p:nvSpPr>
        <p:spPr>
          <a:xfrm>
            <a:off x="512064" y="621792"/>
            <a:ext cx="3884546" cy="2280501"/>
          </a:xfrm>
        </p:spPr>
        <p:txBody>
          <a:bodyPr anchor="t">
            <a:noAutofit/>
          </a:bodyPr>
          <a:lstStyle>
            <a:lvl1pPr>
              <a:defRPr sz="5600"/>
            </a:lvl1pPr>
          </a:lstStyle>
          <a:p>
            <a:r>
              <a:rPr lang="en-US"/>
              <a:t>Click to edit Master title style</a:t>
            </a:r>
          </a:p>
        </p:txBody>
      </p:sp>
      <p:sp>
        <p:nvSpPr>
          <p:cNvPr id="3" name="Content Placeholder 7">
            <a:extLst>
              <a:ext uri="{FF2B5EF4-FFF2-40B4-BE49-F238E27FC236}">
                <a16:creationId xmlns:a16="http://schemas.microsoft.com/office/drawing/2014/main" id="{3D76D0DE-4A60-5EEB-7C52-24A5022D25C8}"/>
              </a:ext>
            </a:extLst>
          </p:cNvPr>
          <p:cNvSpPr>
            <a:spLocks noGrp="1"/>
          </p:cNvSpPr>
          <p:nvPr>
            <p:ph sz="quarter" idx="14"/>
          </p:nvPr>
        </p:nvSpPr>
        <p:spPr>
          <a:xfrm>
            <a:off x="530352" y="3209544"/>
            <a:ext cx="3884547" cy="27432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10">
            <a:extLst>
              <a:ext uri="{FF2B5EF4-FFF2-40B4-BE49-F238E27FC236}">
                <a16:creationId xmlns:a16="http://schemas.microsoft.com/office/drawing/2014/main" id="{2A6199B6-23BC-9435-621B-74DD4470E14D}"/>
              </a:ext>
            </a:extLst>
          </p:cNvPr>
          <p:cNvSpPr>
            <a:spLocks noGrp="1"/>
          </p:cNvSpPr>
          <p:nvPr>
            <p:ph type="pic" sz="quarter" idx="13" hasCustomPrompt="1"/>
          </p:nvPr>
        </p:nvSpPr>
        <p:spPr>
          <a:xfrm>
            <a:off x="4954137" y="0"/>
            <a:ext cx="7237863" cy="6858000"/>
          </a:xfrm>
          <a:blipFill>
            <a:blip r:embed="rId2">
              <a:alphaModFix amt="70000"/>
            </a:blip>
            <a:stretch>
              <a:fillRect/>
            </a:stretch>
          </a:blipFill>
        </p:spPr>
        <p:txBody>
          <a:bodyPr/>
          <a:lstStyle>
            <a:lvl1pPr>
              <a:defRPr/>
            </a:lvl1pPr>
          </a:lstStyle>
          <a:p>
            <a:r>
              <a:rPr lang="en-US"/>
              <a:t> </a:t>
            </a:r>
          </a:p>
        </p:txBody>
      </p:sp>
      <p:sp>
        <p:nvSpPr>
          <p:cNvPr id="4" name="Footer Placeholder 8">
            <a:extLst>
              <a:ext uri="{FF2B5EF4-FFF2-40B4-BE49-F238E27FC236}">
                <a16:creationId xmlns:a16="http://schemas.microsoft.com/office/drawing/2014/main" id="{A255C95A-1493-49D0-7E13-22BA91D6C3D8}"/>
              </a:ext>
            </a:extLst>
          </p:cNvPr>
          <p:cNvSpPr>
            <a:spLocks noGrp="1"/>
          </p:cNvSpPr>
          <p:nvPr>
            <p:ph type="ftr" sz="quarter" idx="16"/>
          </p:nvPr>
        </p:nvSpPr>
        <p:spPr>
          <a:xfrm>
            <a:off x="530352" y="6456384"/>
            <a:ext cx="1968375" cy="379867"/>
          </a:xfrm>
        </p:spPr>
        <p:txBody>
          <a:bodyPr anchor="b"/>
          <a:lstStyle/>
          <a:p>
            <a:r>
              <a:rPr lang="en-US"/>
              <a:t>Sample footer text</a:t>
            </a:r>
          </a:p>
        </p:txBody>
      </p:sp>
      <p:sp>
        <p:nvSpPr>
          <p:cNvPr id="5" name="Slide Number Placeholder 9">
            <a:extLst>
              <a:ext uri="{FF2B5EF4-FFF2-40B4-BE49-F238E27FC236}">
                <a16:creationId xmlns:a16="http://schemas.microsoft.com/office/drawing/2014/main" id="{E1D75304-C483-6598-27D2-779691F756A6}"/>
              </a:ext>
            </a:extLst>
          </p:cNvPr>
          <p:cNvSpPr>
            <a:spLocks noGrp="1"/>
          </p:cNvSpPr>
          <p:nvPr>
            <p:ph type="sldNum" sz="quarter" idx="17"/>
          </p:nvPr>
        </p:nvSpPr>
        <p:spPr>
          <a:xfrm>
            <a:off x="4008087" y="6456385"/>
            <a:ext cx="429207" cy="379867"/>
          </a:xfrm>
        </p:spPr>
        <p:txBody>
          <a:bodyPr anchor="b"/>
          <a:lstStyle/>
          <a:p>
            <a:fld id="{CC057153-B650-4DEB-B370-79DDCFDCE934}" type="slidenum">
              <a:rPr lang="en-US" smtClean="0"/>
              <a:t>‹#›</a:t>
            </a:fld>
            <a:endParaRPr lang="en-US"/>
          </a:p>
        </p:txBody>
      </p:sp>
    </p:spTree>
    <p:extLst>
      <p:ext uri="{BB962C8B-B14F-4D97-AF65-F5344CB8AC3E}">
        <p14:creationId xmlns:p14="http://schemas.microsoft.com/office/powerpoint/2010/main" val="17448156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B686070-85E7-EB57-8965-F95F2692CC62}"/>
              </a:ext>
            </a:extLst>
          </p:cNvPr>
          <p:cNvSpPr>
            <a:spLocks noGrp="1"/>
          </p:cNvSpPr>
          <p:nvPr>
            <p:ph type="title"/>
          </p:nvPr>
        </p:nvSpPr>
        <p:spPr>
          <a:xfrm>
            <a:off x="512064" y="3608276"/>
            <a:ext cx="4428700" cy="2620587"/>
          </a:xfrm>
        </p:spPr>
        <p:txBody>
          <a:bodyPr anchor="t">
            <a:noAutofit/>
          </a:bodyPr>
          <a:lstStyle>
            <a:lvl1pPr>
              <a:defRPr sz="5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29000"/>
          </a:xfrm>
          <a:blipFill>
            <a:blip r:embed="rId2">
              <a:alphaModFix amt="70000"/>
            </a:blip>
            <a:stretch>
              <a:fillRect/>
            </a:stretch>
          </a:blipFill>
        </p:spPr>
        <p:txBody>
          <a:bodyPr/>
          <a:lstStyle>
            <a:lvl1pPr>
              <a:defRPr/>
            </a:lvl1pPr>
          </a:lstStyle>
          <a:p>
            <a:r>
              <a:rPr lang="en-US"/>
              <a:t> </a:t>
            </a:r>
          </a:p>
        </p:txBody>
      </p:sp>
      <p:sp>
        <p:nvSpPr>
          <p:cNvPr id="2" name="Content Placeholder 7">
            <a:extLst>
              <a:ext uri="{FF2B5EF4-FFF2-40B4-BE49-F238E27FC236}">
                <a16:creationId xmlns:a16="http://schemas.microsoft.com/office/drawing/2014/main" id="{4546533B-13A8-961D-BD05-8DE715F63409}"/>
              </a:ext>
            </a:extLst>
          </p:cNvPr>
          <p:cNvSpPr>
            <a:spLocks noGrp="1"/>
          </p:cNvSpPr>
          <p:nvPr>
            <p:ph sz="quarter" idx="14"/>
          </p:nvPr>
        </p:nvSpPr>
        <p:spPr>
          <a:xfrm>
            <a:off x="5268036" y="3579702"/>
            <a:ext cx="6298442" cy="262058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8">
            <a:extLst>
              <a:ext uri="{FF2B5EF4-FFF2-40B4-BE49-F238E27FC236}">
                <a16:creationId xmlns:a16="http://schemas.microsoft.com/office/drawing/2014/main" id="{9349FD65-108E-79AD-A9C8-91429963386F}"/>
              </a:ext>
            </a:extLst>
          </p:cNvPr>
          <p:cNvSpPr>
            <a:spLocks noGrp="1"/>
          </p:cNvSpPr>
          <p:nvPr>
            <p:ph type="ftr" sz="quarter" idx="16"/>
          </p:nvPr>
        </p:nvSpPr>
        <p:spPr>
          <a:xfrm>
            <a:off x="5262666" y="6442872"/>
            <a:ext cx="1968375" cy="379867"/>
          </a:xfrm>
        </p:spPr>
        <p:txBody>
          <a:bodyPr anchor="b"/>
          <a:lstStyle/>
          <a:p>
            <a:r>
              <a:rPr lang="en-US"/>
              <a:t>Sample footer text</a:t>
            </a:r>
          </a:p>
        </p:txBody>
      </p:sp>
      <p:sp>
        <p:nvSpPr>
          <p:cNvPr id="12" name="Date Placeholder 2">
            <a:extLst>
              <a:ext uri="{FF2B5EF4-FFF2-40B4-BE49-F238E27FC236}">
                <a16:creationId xmlns:a16="http://schemas.microsoft.com/office/drawing/2014/main" id="{547B7542-C2BA-4322-9FF4-E2713B917492}"/>
              </a:ext>
            </a:extLst>
          </p:cNvPr>
          <p:cNvSpPr>
            <a:spLocks noGrp="1"/>
          </p:cNvSpPr>
          <p:nvPr>
            <p:ph type="dt" sz="half" idx="18"/>
          </p:nvPr>
        </p:nvSpPr>
        <p:spPr>
          <a:xfrm>
            <a:off x="7697040" y="6442872"/>
            <a:ext cx="2295997" cy="379867"/>
          </a:xfrm>
        </p:spPr>
        <p:txBody>
          <a:bodyPr anchor="b"/>
          <a:lstStyle/>
          <a:p>
            <a:endParaRPr lang="en-US"/>
          </a:p>
        </p:txBody>
      </p:sp>
      <p:sp>
        <p:nvSpPr>
          <p:cNvPr id="7" name="Slide Number Placeholder 9">
            <a:extLst>
              <a:ext uri="{FF2B5EF4-FFF2-40B4-BE49-F238E27FC236}">
                <a16:creationId xmlns:a16="http://schemas.microsoft.com/office/drawing/2014/main" id="{EB058DA4-9F6F-CC80-D1C5-728E096806C3}"/>
              </a:ext>
            </a:extLst>
          </p:cNvPr>
          <p:cNvSpPr>
            <a:spLocks noGrp="1"/>
          </p:cNvSpPr>
          <p:nvPr>
            <p:ph type="sldNum" sz="quarter" idx="17"/>
          </p:nvPr>
        </p:nvSpPr>
        <p:spPr>
          <a:xfrm>
            <a:off x="11137271" y="6442873"/>
            <a:ext cx="429207" cy="379867"/>
          </a:xfrm>
        </p:spPr>
        <p:txBody>
          <a:bodyPr anchor="b"/>
          <a:lstStyle/>
          <a:p>
            <a:fld id="{CC057153-B650-4DEB-B370-79DDCFDCE934}" type="slidenum">
              <a:rPr lang="en-US" smtClean="0"/>
              <a:t>‹#›</a:t>
            </a:fld>
            <a:endParaRPr lang="en-US"/>
          </a:p>
        </p:txBody>
      </p:sp>
    </p:spTree>
    <p:extLst>
      <p:ext uri="{BB962C8B-B14F-4D97-AF65-F5344CB8AC3E}">
        <p14:creationId xmlns:p14="http://schemas.microsoft.com/office/powerpoint/2010/main" val="311417044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EC4192E-0615-6D24-7F21-2ED903A0F72C}"/>
              </a:ext>
            </a:extLst>
          </p:cNvPr>
          <p:cNvSpPr>
            <a:spLocks noGrp="1"/>
          </p:cNvSpPr>
          <p:nvPr>
            <p:ph type="title"/>
          </p:nvPr>
        </p:nvSpPr>
        <p:spPr>
          <a:xfrm>
            <a:off x="512064" y="621792"/>
            <a:ext cx="4428700" cy="2601925"/>
          </a:xfrm>
        </p:spPr>
        <p:txBody>
          <a:bodyPr anchor="t">
            <a:noAutofit/>
          </a:bodyPr>
          <a:lstStyle>
            <a:lvl1pPr>
              <a:defRPr sz="5600"/>
            </a:lvl1pPr>
          </a:lstStyle>
          <a:p>
            <a:r>
              <a:rPr lang="en-US"/>
              <a:t>Click to edit Master title style</a:t>
            </a:r>
          </a:p>
        </p:txBody>
      </p:sp>
      <p:sp>
        <p:nvSpPr>
          <p:cNvPr id="8" name="Footer Placeholder 7">
            <a:extLst>
              <a:ext uri="{FF2B5EF4-FFF2-40B4-BE49-F238E27FC236}">
                <a16:creationId xmlns:a16="http://schemas.microsoft.com/office/drawing/2014/main" id="{353F39CB-9CE6-B4F1-AF33-1A09A12BE9AE}"/>
              </a:ext>
            </a:extLst>
          </p:cNvPr>
          <p:cNvSpPr>
            <a:spLocks noGrp="1"/>
          </p:cNvSpPr>
          <p:nvPr>
            <p:ph type="ftr" sz="quarter" idx="16"/>
          </p:nvPr>
        </p:nvSpPr>
        <p:spPr>
          <a:xfrm>
            <a:off x="530352" y="110364"/>
            <a:ext cx="4297680" cy="365125"/>
          </a:xfrm>
        </p:spPr>
        <p:txBody>
          <a:bodyPr/>
          <a:lstStyle/>
          <a:p>
            <a:r>
              <a:rPr lang="en-US"/>
              <a:t>Sample footer text</a:t>
            </a:r>
          </a:p>
        </p:txBody>
      </p:sp>
      <p:sp>
        <p:nvSpPr>
          <p:cNvPr id="7" name="Date Placeholder 6">
            <a:extLst>
              <a:ext uri="{FF2B5EF4-FFF2-40B4-BE49-F238E27FC236}">
                <a16:creationId xmlns:a16="http://schemas.microsoft.com/office/drawing/2014/main" id="{40F9206B-94E8-C3F0-6151-8464A5C587D6}"/>
              </a:ext>
            </a:extLst>
          </p:cNvPr>
          <p:cNvSpPr>
            <a:spLocks noGrp="1"/>
          </p:cNvSpPr>
          <p:nvPr>
            <p:ph type="dt" sz="half" idx="15"/>
          </p:nvPr>
        </p:nvSpPr>
        <p:spPr>
          <a:xfrm>
            <a:off x="5264400" y="104576"/>
            <a:ext cx="4836883" cy="365125"/>
          </a:xfrm>
        </p:spPr>
        <p:txBody>
          <a:bodyPr/>
          <a:lstStyle/>
          <a:p>
            <a:endParaRPr lang="en-US"/>
          </a:p>
        </p:txBody>
      </p:sp>
      <p:sp>
        <p:nvSpPr>
          <p:cNvPr id="10" name="Slide Number Placeholder 9">
            <a:extLst>
              <a:ext uri="{FF2B5EF4-FFF2-40B4-BE49-F238E27FC236}">
                <a16:creationId xmlns:a16="http://schemas.microsoft.com/office/drawing/2014/main" id="{90CE137C-A6F0-119E-F45A-788BDB12E8F7}"/>
              </a:ext>
            </a:extLst>
          </p:cNvPr>
          <p:cNvSpPr>
            <a:spLocks noGrp="1"/>
          </p:cNvSpPr>
          <p:nvPr>
            <p:ph type="sldNum" sz="quarter" idx="17"/>
          </p:nvPr>
        </p:nvSpPr>
        <p:spPr>
          <a:xfrm>
            <a:off x="11136179" y="110364"/>
            <a:ext cx="429207" cy="365125"/>
          </a:xfrm>
        </p:spPr>
        <p:txBody>
          <a:bodyPr/>
          <a:lstStyle/>
          <a:p>
            <a:fld id="{CC057153-B650-4DEB-B370-79DDCFDCE934}" type="slidenum">
              <a:rPr lang="en-US" smtClean="0"/>
              <a:pPr/>
              <a:t>‹#›</a:t>
            </a:fld>
            <a:endParaRPr lang="en-US"/>
          </a:p>
        </p:txBody>
      </p:sp>
      <p:sp>
        <p:nvSpPr>
          <p:cNvPr id="9" name="Content Placeholder 7">
            <a:extLst>
              <a:ext uri="{FF2B5EF4-FFF2-40B4-BE49-F238E27FC236}">
                <a16:creationId xmlns:a16="http://schemas.microsoft.com/office/drawing/2014/main" id="{D330B07B-AD04-71E7-8385-E5A3DE536FA1}"/>
              </a:ext>
            </a:extLst>
          </p:cNvPr>
          <p:cNvSpPr>
            <a:spLocks noGrp="1"/>
          </p:cNvSpPr>
          <p:nvPr>
            <p:ph sz="quarter" idx="14"/>
          </p:nvPr>
        </p:nvSpPr>
        <p:spPr>
          <a:xfrm>
            <a:off x="5266944" y="603504"/>
            <a:ext cx="6298442" cy="26019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2BD75130-65F5-8CA7-F1DB-569BD060C526}"/>
              </a:ext>
            </a:extLst>
          </p:cNvPr>
          <p:cNvSpPr>
            <a:spLocks noGrp="1"/>
          </p:cNvSpPr>
          <p:nvPr>
            <p:ph type="pic" sz="quarter" idx="13" hasCustomPrompt="1"/>
          </p:nvPr>
        </p:nvSpPr>
        <p:spPr>
          <a:xfrm>
            <a:off x="-1" y="3429000"/>
            <a:ext cx="12192000" cy="3429000"/>
          </a:xfrm>
          <a:blipFill>
            <a:blip r:embed="rId2">
              <a:alphaModFix amt="70000"/>
            </a:blip>
            <a:stretch>
              <a:fillRect/>
            </a:stretch>
          </a:blipFill>
        </p:spPr>
        <p:txBody>
          <a:bodyPr/>
          <a:lstStyle>
            <a:lvl1pPr>
              <a:defRPr/>
            </a:lvl1pPr>
          </a:lstStyle>
          <a:p>
            <a:r>
              <a:rPr lang="en-US"/>
              <a:t> </a:t>
            </a:r>
          </a:p>
        </p:txBody>
      </p:sp>
    </p:spTree>
    <p:extLst>
      <p:ext uri="{BB962C8B-B14F-4D97-AF65-F5344CB8AC3E}">
        <p14:creationId xmlns:p14="http://schemas.microsoft.com/office/powerpoint/2010/main" val="396301778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2063" y="621792"/>
            <a:ext cx="6680347" cy="1892808"/>
          </a:xfrm>
        </p:spPr>
        <p:txBody>
          <a:bodyPr anchor="t">
            <a:noAutofit/>
          </a:bodyPr>
          <a:lstStyle>
            <a:lvl1pPr>
              <a:defRPr sz="56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0351" y="3005447"/>
            <a:ext cx="6680345" cy="3230761"/>
          </a:xfrm>
        </p:spPr>
        <p:txBody>
          <a:bodyPr anchor="t" anchorCtr="0">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Picture Placeholder 10">
            <a:extLst>
              <a:ext uri="{FF2B5EF4-FFF2-40B4-BE49-F238E27FC236}">
                <a16:creationId xmlns:a16="http://schemas.microsoft.com/office/drawing/2014/main" id="{6D26A7AC-B400-7088-EC1C-217678DB14AB}"/>
              </a:ext>
            </a:extLst>
          </p:cNvPr>
          <p:cNvSpPr>
            <a:spLocks noGrp="1"/>
          </p:cNvSpPr>
          <p:nvPr>
            <p:ph type="pic" sz="quarter" idx="18"/>
          </p:nvPr>
        </p:nvSpPr>
        <p:spPr>
          <a:xfrm>
            <a:off x="7424382" y="136478"/>
            <a:ext cx="4612943" cy="6099730"/>
          </a:xfrm>
          <a:blipFill>
            <a:blip r:embed="rId2">
              <a:alphaModFix amt="70000"/>
            </a:blip>
            <a:stretch>
              <a:fillRect/>
            </a:stretch>
          </a:blipFill>
        </p:spPr>
        <p:txBody>
          <a:bodyPr/>
          <a:lstStyle/>
          <a:p>
            <a:endParaRPr lang="en-US"/>
          </a:p>
          <a:p>
            <a:endParaRPr lang="en-US"/>
          </a:p>
        </p:txBody>
      </p:sp>
      <p:sp>
        <p:nvSpPr>
          <p:cNvPr id="3" name="Footer Placeholder 8">
            <a:extLst>
              <a:ext uri="{FF2B5EF4-FFF2-40B4-BE49-F238E27FC236}">
                <a16:creationId xmlns:a16="http://schemas.microsoft.com/office/drawing/2014/main" id="{34B3914D-A10D-2D8F-7CC2-7E07FAAE88EA}"/>
              </a:ext>
            </a:extLst>
          </p:cNvPr>
          <p:cNvSpPr>
            <a:spLocks noGrp="1"/>
          </p:cNvSpPr>
          <p:nvPr>
            <p:ph type="ftr" sz="quarter" idx="16"/>
          </p:nvPr>
        </p:nvSpPr>
        <p:spPr>
          <a:xfrm>
            <a:off x="530352" y="6462179"/>
            <a:ext cx="1968375" cy="365125"/>
          </a:xfrm>
        </p:spPr>
        <p:txBody>
          <a:bodyPr anchor="b"/>
          <a:lstStyle/>
          <a:p>
            <a:r>
              <a:rPr lang="en-US"/>
              <a:t>Sample footer text</a:t>
            </a:r>
          </a:p>
        </p:txBody>
      </p:sp>
      <p:sp>
        <p:nvSpPr>
          <p:cNvPr id="10" name="Date Placeholder 9">
            <a:extLst>
              <a:ext uri="{FF2B5EF4-FFF2-40B4-BE49-F238E27FC236}">
                <a16:creationId xmlns:a16="http://schemas.microsoft.com/office/drawing/2014/main" id="{4A78AAE3-4F7C-3B5B-F640-B147F33EB691}"/>
              </a:ext>
            </a:extLst>
          </p:cNvPr>
          <p:cNvSpPr>
            <a:spLocks noGrp="1"/>
          </p:cNvSpPr>
          <p:nvPr>
            <p:ph type="dt" sz="half" idx="19"/>
          </p:nvPr>
        </p:nvSpPr>
        <p:spPr>
          <a:xfrm>
            <a:off x="7328846" y="6492875"/>
            <a:ext cx="3270368" cy="365125"/>
          </a:xfrm>
        </p:spPr>
        <p:txBody>
          <a:bodyPr anchor="b"/>
          <a:lstStyle/>
          <a:p>
            <a:endParaRPr lang="en-US"/>
          </a:p>
        </p:txBody>
      </p:sp>
      <p:sp>
        <p:nvSpPr>
          <p:cNvPr id="4" name="Slide Number Placeholder 9">
            <a:extLst>
              <a:ext uri="{FF2B5EF4-FFF2-40B4-BE49-F238E27FC236}">
                <a16:creationId xmlns:a16="http://schemas.microsoft.com/office/drawing/2014/main" id="{728CC4AA-DAFA-3E74-3F32-B26BE709A8D2}"/>
              </a:ext>
            </a:extLst>
          </p:cNvPr>
          <p:cNvSpPr>
            <a:spLocks noGrp="1"/>
          </p:cNvSpPr>
          <p:nvPr>
            <p:ph type="sldNum" sz="quarter" idx="17"/>
          </p:nvPr>
        </p:nvSpPr>
        <p:spPr>
          <a:xfrm>
            <a:off x="11762793" y="6462179"/>
            <a:ext cx="429207" cy="365125"/>
          </a:xfrm>
        </p:spPr>
        <p:txBody>
          <a:bodyPr anchor="b"/>
          <a:lstStyle/>
          <a:p>
            <a:fld id="{CC057153-B650-4DEB-B370-79DDCFDCE934}" type="slidenum">
              <a:rPr lang="en-US" smtClean="0"/>
              <a:t>‹#›</a:t>
            </a:fld>
            <a:endParaRPr lang="en-US"/>
          </a:p>
        </p:txBody>
      </p:sp>
    </p:spTree>
    <p:extLst>
      <p:ext uri="{BB962C8B-B14F-4D97-AF65-F5344CB8AC3E}">
        <p14:creationId xmlns:p14="http://schemas.microsoft.com/office/powerpoint/2010/main" val="291085845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DCA9E-2928-08E5-AA9D-7B45CB4A9C86}"/>
              </a:ext>
            </a:extLst>
          </p:cNvPr>
          <p:cNvSpPr>
            <a:spLocks noGrp="1"/>
          </p:cNvSpPr>
          <p:nvPr>
            <p:ph type="title"/>
          </p:nvPr>
        </p:nvSpPr>
        <p:spPr>
          <a:xfrm>
            <a:off x="512064" y="621792"/>
            <a:ext cx="5358019" cy="1840898"/>
          </a:xfrm>
        </p:spPr>
        <p:txBody>
          <a:bodyPr anchor="t">
            <a:noAutofit/>
          </a:bodyPr>
          <a:lstStyle>
            <a:lvl1pPr>
              <a:defRPr sz="5600"/>
            </a:lvl1pPr>
          </a:lstStyle>
          <a:p>
            <a:r>
              <a:rPr lang="en-US"/>
              <a:t>Click to edit Master title style</a:t>
            </a:r>
          </a:p>
        </p:txBody>
      </p:sp>
      <p:sp>
        <p:nvSpPr>
          <p:cNvPr id="10" name="Content Placeholder 7">
            <a:extLst>
              <a:ext uri="{FF2B5EF4-FFF2-40B4-BE49-F238E27FC236}">
                <a16:creationId xmlns:a16="http://schemas.microsoft.com/office/drawing/2014/main" id="{B744A6F4-47F7-7529-5231-5CE0A904C5EE}"/>
              </a:ext>
            </a:extLst>
          </p:cNvPr>
          <p:cNvSpPr>
            <a:spLocks noGrp="1"/>
          </p:cNvSpPr>
          <p:nvPr>
            <p:ph sz="quarter" idx="14"/>
          </p:nvPr>
        </p:nvSpPr>
        <p:spPr>
          <a:xfrm>
            <a:off x="530352" y="2843784"/>
            <a:ext cx="5358019" cy="3289253"/>
          </a:xfrm>
        </p:spPr>
        <p:txBody>
          <a:bodyPr anchor="t" anchorCtr="0">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459D8383-42AF-7DFA-C40A-B388514EFD97}"/>
              </a:ext>
            </a:extLst>
          </p:cNvPr>
          <p:cNvSpPr>
            <a:spLocks noGrp="1"/>
          </p:cNvSpPr>
          <p:nvPr>
            <p:ph type="ftr" sz="quarter" idx="16"/>
          </p:nvPr>
        </p:nvSpPr>
        <p:spPr>
          <a:xfrm>
            <a:off x="6192658" y="117098"/>
            <a:ext cx="3323230"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1711CA84-487B-3628-F588-A19D042E21A7}"/>
              </a:ext>
            </a:extLst>
          </p:cNvPr>
          <p:cNvSpPr>
            <a:spLocks noGrp="1"/>
          </p:cNvSpPr>
          <p:nvPr>
            <p:ph type="sldNum" sz="quarter" idx="17"/>
          </p:nvPr>
        </p:nvSpPr>
        <p:spPr>
          <a:xfrm>
            <a:off x="11240279" y="110364"/>
            <a:ext cx="429207" cy="365125"/>
          </a:xfrm>
        </p:spPr>
        <p:txBody>
          <a:bodyPr/>
          <a:lstStyle/>
          <a:p>
            <a:fld id="{CC057153-B650-4DEB-B370-79DDCFDCE934}" type="slidenum">
              <a:rPr lang="en-US" smtClean="0"/>
              <a:pPr/>
              <a:t>‹#›</a:t>
            </a:fld>
            <a:endParaRPr lang="en-US"/>
          </a:p>
        </p:txBody>
      </p:sp>
      <p:sp>
        <p:nvSpPr>
          <p:cNvPr id="12" name="Picture Placeholder 10">
            <a:extLst>
              <a:ext uri="{FF2B5EF4-FFF2-40B4-BE49-F238E27FC236}">
                <a16:creationId xmlns:a16="http://schemas.microsoft.com/office/drawing/2014/main" id="{8FD38FA1-53E1-B8E1-3AE1-25A40C63D49A}"/>
              </a:ext>
            </a:extLst>
          </p:cNvPr>
          <p:cNvSpPr>
            <a:spLocks noGrp="1"/>
          </p:cNvSpPr>
          <p:nvPr>
            <p:ph type="pic" sz="quarter" idx="18" hasCustomPrompt="1"/>
          </p:nvPr>
        </p:nvSpPr>
        <p:spPr>
          <a:xfrm>
            <a:off x="6303631" y="2843784"/>
            <a:ext cx="5243935" cy="3289253"/>
          </a:xfrm>
          <a:blipFill>
            <a:blip r:embed="rId2">
              <a:alphaModFix amt="70000"/>
            </a:blip>
            <a:stretch>
              <a:fillRect/>
            </a:stretch>
          </a:blipFill>
        </p:spPr>
        <p:txBody>
          <a:bodyPr/>
          <a:lstStyle>
            <a:lvl1pPr>
              <a:defRPr/>
            </a:lvl1pPr>
          </a:lstStyle>
          <a:p>
            <a:r>
              <a:rPr lang="en-US"/>
              <a:t> </a:t>
            </a:r>
          </a:p>
        </p:txBody>
      </p:sp>
    </p:spTree>
    <p:extLst>
      <p:ext uri="{BB962C8B-B14F-4D97-AF65-F5344CB8AC3E}">
        <p14:creationId xmlns:p14="http://schemas.microsoft.com/office/powerpoint/2010/main" val="391941081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0F469B-7972-C862-3265-20EC44D749C7}"/>
              </a:ext>
            </a:extLst>
          </p:cNvPr>
          <p:cNvSpPr>
            <a:spLocks noGrp="1"/>
          </p:cNvSpPr>
          <p:nvPr>
            <p:ph type="title"/>
          </p:nvPr>
        </p:nvSpPr>
        <p:spPr>
          <a:xfrm>
            <a:off x="512064" y="631710"/>
            <a:ext cx="11032239" cy="1115203"/>
          </a:xfrm>
        </p:spPr>
        <p:txBody>
          <a:bodyPr anchor="t">
            <a:noAutofit/>
          </a:bodyPr>
          <a:lstStyle>
            <a:lvl1pPr>
              <a:defRPr sz="5600"/>
            </a:lvl1pPr>
          </a:lstStyle>
          <a:p>
            <a:r>
              <a:rPr lang="en-US"/>
              <a:t>Click to edit Master title style</a:t>
            </a:r>
          </a:p>
        </p:txBody>
      </p:sp>
      <p:sp>
        <p:nvSpPr>
          <p:cNvPr id="13" name="Picture Placeholder 10">
            <a:extLst>
              <a:ext uri="{FF2B5EF4-FFF2-40B4-BE49-F238E27FC236}">
                <a16:creationId xmlns:a16="http://schemas.microsoft.com/office/drawing/2014/main" id="{1A9091ED-65DB-CA4C-BC68-EC773138EFA0}"/>
              </a:ext>
            </a:extLst>
          </p:cNvPr>
          <p:cNvSpPr>
            <a:spLocks noGrp="1"/>
          </p:cNvSpPr>
          <p:nvPr>
            <p:ph type="pic" sz="quarter" idx="18" hasCustomPrompt="1"/>
          </p:nvPr>
        </p:nvSpPr>
        <p:spPr>
          <a:xfrm>
            <a:off x="109181" y="2115403"/>
            <a:ext cx="5786651" cy="4671431"/>
          </a:xfrm>
          <a:blipFill>
            <a:blip r:embed="rId2">
              <a:alphaModFix amt="70000"/>
            </a:blip>
            <a:stretch>
              <a:fillRect/>
            </a:stretch>
          </a:blipFill>
        </p:spPr>
        <p:txBody>
          <a:bodyPr/>
          <a:lstStyle>
            <a:lvl1pPr>
              <a:defRPr/>
            </a:lvl1pPr>
          </a:lstStyle>
          <a:p>
            <a:r>
              <a:rPr lang="en-US"/>
              <a:t> </a:t>
            </a:r>
          </a:p>
        </p:txBody>
      </p:sp>
      <p:sp>
        <p:nvSpPr>
          <p:cNvPr id="10" name="Content Placeholder 7">
            <a:extLst>
              <a:ext uri="{FF2B5EF4-FFF2-40B4-BE49-F238E27FC236}">
                <a16:creationId xmlns:a16="http://schemas.microsoft.com/office/drawing/2014/main" id="{A3F07A79-5344-FA17-3625-1266EFAA87FD}"/>
              </a:ext>
            </a:extLst>
          </p:cNvPr>
          <p:cNvSpPr>
            <a:spLocks noGrp="1"/>
          </p:cNvSpPr>
          <p:nvPr>
            <p:ph sz="quarter" idx="14"/>
          </p:nvPr>
        </p:nvSpPr>
        <p:spPr>
          <a:xfrm>
            <a:off x="6190488" y="2115403"/>
            <a:ext cx="5353815" cy="4110888"/>
          </a:xfrm>
        </p:spPr>
        <p:txBody>
          <a:bodyPr anchor="t">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AC0D704B-E4D2-B261-890F-35C54C94C6EE}"/>
              </a:ext>
            </a:extLst>
          </p:cNvPr>
          <p:cNvSpPr>
            <a:spLocks noGrp="1"/>
          </p:cNvSpPr>
          <p:nvPr>
            <p:ph type="ftr" sz="quarter" idx="20"/>
          </p:nvPr>
        </p:nvSpPr>
        <p:spPr>
          <a:xfrm>
            <a:off x="6177425" y="6428984"/>
            <a:ext cx="4467829" cy="365125"/>
          </a:xfrm>
        </p:spPr>
        <p:txBody>
          <a:bodyPr anchor="b"/>
          <a:lstStyle/>
          <a:p>
            <a:r>
              <a:rPr lang="en-US"/>
              <a:t>Sample footer text</a:t>
            </a:r>
          </a:p>
        </p:txBody>
      </p:sp>
      <p:sp>
        <p:nvSpPr>
          <p:cNvPr id="8" name="Slide Number Placeholder 7">
            <a:extLst>
              <a:ext uri="{FF2B5EF4-FFF2-40B4-BE49-F238E27FC236}">
                <a16:creationId xmlns:a16="http://schemas.microsoft.com/office/drawing/2014/main" id="{C5932FFD-B632-F7EE-B653-9A621348C003}"/>
              </a:ext>
            </a:extLst>
          </p:cNvPr>
          <p:cNvSpPr>
            <a:spLocks noGrp="1"/>
          </p:cNvSpPr>
          <p:nvPr>
            <p:ph type="sldNum" sz="quarter" idx="21"/>
          </p:nvPr>
        </p:nvSpPr>
        <p:spPr>
          <a:xfrm>
            <a:off x="10926847" y="6421709"/>
            <a:ext cx="617457" cy="365125"/>
          </a:xfrm>
        </p:spPr>
        <p:txBody>
          <a:bodyPr anchor="b"/>
          <a:lstStyle/>
          <a:p>
            <a:fld id="{CC057153-B650-4DEB-B370-79DDCFDCE934}" type="slidenum">
              <a:rPr lang="en-US" smtClean="0"/>
              <a:pPr/>
              <a:t>‹#›</a:t>
            </a:fld>
            <a:endParaRPr lang="en-US"/>
          </a:p>
        </p:txBody>
      </p:sp>
    </p:spTree>
    <p:extLst>
      <p:ext uri="{BB962C8B-B14F-4D97-AF65-F5344CB8AC3E}">
        <p14:creationId xmlns:p14="http://schemas.microsoft.com/office/powerpoint/2010/main" val="270816337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2064" y="621792"/>
            <a:ext cx="3528795" cy="1875965"/>
          </a:xfrm>
        </p:spPr>
        <p:txBody>
          <a:bodyPr anchor="t" anchorCtr="0">
            <a:noAutofit/>
          </a:bodyPr>
          <a:lstStyle>
            <a:lvl1pPr>
              <a:defRPr sz="5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49183" y="2890640"/>
            <a:ext cx="3424181" cy="3342450"/>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312351" y="603504"/>
            <a:ext cx="7215984" cy="5558959"/>
          </a:xfrm>
        </p:spPr>
        <p:txBody>
          <a:bodyPr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27B28364-BB1F-C92D-6EA6-E9AFEACC2D4A}"/>
              </a:ext>
            </a:extLst>
          </p:cNvPr>
          <p:cNvSpPr>
            <a:spLocks noGrp="1"/>
          </p:cNvSpPr>
          <p:nvPr>
            <p:ph type="ftr" sz="quarter" idx="16"/>
          </p:nvPr>
        </p:nvSpPr>
        <p:spPr>
          <a:xfrm>
            <a:off x="545926" y="6438284"/>
            <a:ext cx="5276852" cy="365125"/>
          </a:xfrm>
        </p:spPr>
        <p:txBody>
          <a:bodyPr anchor="b"/>
          <a:lstStyle/>
          <a:p>
            <a:r>
              <a:rPr lang="en-US"/>
              <a:t>Sample footer text</a:t>
            </a:r>
          </a:p>
        </p:txBody>
      </p:sp>
      <p:sp>
        <p:nvSpPr>
          <p:cNvPr id="6" name="Date Placeholder 5">
            <a:extLst>
              <a:ext uri="{FF2B5EF4-FFF2-40B4-BE49-F238E27FC236}">
                <a16:creationId xmlns:a16="http://schemas.microsoft.com/office/drawing/2014/main" id="{3E4B54CF-3562-5862-E6DB-CEF1F22146EA}"/>
              </a:ext>
            </a:extLst>
          </p:cNvPr>
          <p:cNvSpPr>
            <a:spLocks noGrp="1"/>
          </p:cNvSpPr>
          <p:nvPr>
            <p:ph type="dt" sz="half" idx="15"/>
          </p:nvPr>
        </p:nvSpPr>
        <p:spPr>
          <a:xfrm>
            <a:off x="6190488" y="6432496"/>
            <a:ext cx="2544079" cy="365125"/>
          </a:xfrm>
        </p:spPr>
        <p:txBody>
          <a:bodyPr anchor="b"/>
          <a:lstStyle/>
          <a:p>
            <a:endParaRPr lang="en-US"/>
          </a:p>
        </p:txBody>
      </p:sp>
      <p:sp>
        <p:nvSpPr>
          <p:cNvPr id="9" name="Slide Number Placeholder 8">
            <a:extLst>
              <a:ext uri="{FF2B5EF4-FFF2-40B4-BE49-F238E27FC236}">
                <a16:creationId xmlns:a16="http://schemas.microsoft.com/office/drawing/2014/main" id="{BB780F23-567A-D56A-4657-9FE5DB9F1C69}"/>
              </a:ext>
            </a:extLst>
          </p:cNvPr>
          <p:cNvSpPr>
            <a:spLocks noGrp="1"/>
          </p:cNvSpPr>
          <p:nvPr>
            <p:ph type="sldNum" sz="quarter" idx="17"/>
          </p:nvPr>
        </p:nvSpPr>
        <p:spPr>
          <a:xfrm>
            <a:off x="11099128" y="6438284"/>
            <a:ext cx="429207" cy="365125"/>
          </a:xfrm>
        </p:spPr>
        <p:txBody>
          <a:bodyPr anchor="b"/>
          <a:lstStyle/>
          <a:p>
            <a:fld id="{CC057153-B650-4DEB-B370-79DDCFDCE934}" type="slidenum">
              <a:rPr lang="en-US" smtClean="0"/>
              <a:pPr/>
              <a:t>‹#›</a:t>
            </a:fld>
            <a:endParaRPr lang="en-US"/>
          </a:p>
        </p:txBody>
      </p:sp>
    </p:spTree>
    <p:extLst>
      <p:ext uri="{BB962C8B-B14F-4D97-AF65-F5344CB8AC3E}">
        <p14:creationId xmlns:p14="http://schemas.microsoft.com/office/powerpoint/2010/main" val="270104764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01348" y="644000"/>
            <a:ext cx="2594550" cy="1877132"/>
          </a:xfrm>
        </p:spPr>
        <p:txBody>
          <a:bodyPr anchor="t" anchorCtr="0">
            <a:noAutofit/>
          </a:bodyPr>
          <a:lstStyle>
            <a:lvl1pPr>
              <a:defRPr sz="5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6740" y="2899954"/>
            <a:ext cx="3610418" cy="3314046"/>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02183" y="644000"/>
            <a:ext cx="7183078" cy="5570000"/>
          </a:xfrm>
        </p:spPr>
        <p:txBody>
          <a:bodyPr anchor="b"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Footer Placeholder 6">
            <a:extLst>
              <a:ext uri="{FF2B5EF4-FFF2-40B4-BE49-F238E27FC236}">
                <a16:creationId xmlns:a16="http://schemas.microsoft.com/office/drawing/2014/main" id="{E471EB04-B63C-4629-0688-E2CC8C576A5A}"/>
              </a:ext>
            </a:extLst>
          </p:cNvPr>
          <p:cNvSpPr>
            <a:spLocks noGrp="1"/>
          </p:cNvSpPr>
          <p:nvPr>
            <p:ph type="ftr" sz="quarter" idx="16"/>
          </p:nvPr>
        </p:nvSpPr>
        <p:spPr>
          <a:xfrm>
            <a:off x="545926" y="6438284"/>
            <a:ext cx="5276852" cy="365125"/>
          </a:xfrm>
        </p:spPr>
        <p:txBody>
          <a:bodyPr anchor="b"/>
          <a:lstStyle/>
          <a:p>
            <a:r>
              <a:rPr lang="en-US"/>
              <a:t>Sample footer text</a:t>
            </a:r>
          </a:p>
        </p:txBody>
      </p:sp>
      <p:sp>
        <p:nvSpPr>
          <p:cNvPr id="12" name="Date Placeholder 5">
            <a:extLst>
              <a:ext uri="{FF2B5EF4-FFF2-40B4-BE49-F238E27FC236}">
                <a16:creationId xmlns:a16="http://schemas.microsoft.com/office/drawing/2014/main" id="{A4924D77-E18C-D84A-F550-9B0188FEBF87}"/>
              </a:ext>
            </a:extLst>
          </p:cNvPr>
          <p:cNvSpPr>
            <a:spLocks noGrp="1"/>
          </p:cNvSpPr>
          <p:nvPr>
            <p:ph type="dt" sz="half" idx="15"/>
          </p:nvPr>
        </p:nvSpPr>
        <p:spPr>
          <a:xfrm>
            <a:off x="6190488" y="6432496"/>
            <a:ext cx="2544079" cy="365125"/>
          </a:xfrm>
        </p:spPr>
        <p:txBody>
          <a:bodyPr anchor="b"/>
          <a:lstStyle/>
          <a:p>
            <a:endParaRPr lang="en-US"/>
          </a:p>
        </p:txBody>
      </p:sp>
      <p:sp>
        <p:nvSpPr>
          <p:cNvPr id="14" name="Slide Number Placeholder 8">
            <a:extLst>
              <a:ext uri="{FF2B5EF4-FFF2-40B4-BE49-F238E27FC236}">
                <a16:creationId xmlns:a16="http://schemas.microsoft.com/office/drawing/2014/main" id="{38B4B455-40D3-EF76-D860-2A6FFBF69836}"/>
              </a:ext>
            </a:extLst>
          </p:cNvPr>
          <p:cNvSpPr>
            <a:spLocks noGrp="1"/>
          </p:cNvSpPr>
          <p:nvPr>
            <p:ph type="sldNum" sz="quarter" idx="17"/>
          </p:nvPr>
        </p:nvSpPr>
        <p:spPr>
          <a:xfrm>
            <a:off x="11099128" y="6438284"/>
            <a:ext cx="429207" cy="365125"/>
          </a:xfrm>
        </p:spPr>
        <p:txBody>
          <a:bodyPr anchor="b"/>
          <a:lstStyle/>
          <a:p>
            <a:fld id="{CC057153-B650-4DEB-B370-79DDCFDCE934}" type="slidenum">
              <a:rPr lang="en-US" smtClean="0"/>
              <a:pPr/>
              <a:t>‹#›</a:t>
            </a:fld>
            <a:endParaRPr lang="en-US"/>
          </a:p>
        </p:txBody>
      </p:sp>
    </p:spTree>
    <p:extLst>
      <p:ext uri="{BB962C8B-B14F-4D97-AF65-F5344CB8AC3E}">
        <p14:creationId xmlns:p14="http://schemas.microsoft.com/office/powerpoint/2010/main" val="230323579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22513" y="2096349"/>
            <a:ext cx="5332001" cy="4297680"/>
          </a:xfrm>
        </p:spPr>
        <p:txBody>
          <a:bodyPr anchor="t" anchorCtr="0">
            <a:noAutofit/>
          </a:bodyPr>
          <a:lstStyle>
            <a:lvl1pPr>
              <a:defRPr sz="56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6190488" y="2096349"/>
            <a:ext cx="5332001" cy="4297680"/>
          </a:xfrm>
        </p:spPr>
        <p:txBody>
          <a:bodyPr anchor="t" anchorCtr="0">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a16="http://schemas.microsoft.com/office/drawing/2014/main" id="{00E56234-B5C3-D303-58A8-CF23222EF578}"/>
              </a:ext>
            </a:extLst>
          </p:cNvPr>
          <p:cNvSpPr>
            <a:spLocks noGrp="1"/>
          </p:cNvSpPr>
          <p:nvPr>
            <p:ph type="ftr" sz="quarter" idx="11"/>
          </p:nvPr>
        </p:nvSpPr>
        <p:spPr>
          <a:xfrm>
            <a:off x="522514" y="6446399"/>
            <a:ext cx="5332001" cy="365125"/>
          </a:xfrm>
        </p:spPr>
        <p:txBody>
          <a:bodyPr anchor="b"/>
          <a:lstStyle/>
          <a:p>
            <a:r>
              <a:rPr lang="en-US"/>
              <a:t>Sample footer text</a:t>
            </a:r>
          </a:p>
        </p:txBody>
      </p:sp>
      <p:sp>
        <p:nvSpPr>
          <p:cNvPr id="3" name="Date Placeholder 3">
            <a:extLst>
              <a:ext uri="{FF2B5EF4-FFF2-40B4-BE49-F238E27FC236}">
                <a16:creationId xmlns:a16="http://schemas.microsoft.com/office/drawing/2014/main" id="{7C0A47EA-16E7-11EE-8018-164220C78882}"/>
              </a:ext>
            </a:extLst>
          </p:cNvPr>
          <p:cNvSpPr>
            <a:spLocks noGrp="1"/>
          </p:cNvSpPr>
          <p:nvPr>
            <p:ph type="dt" sz="half" idx="10"/>
          </p:nvPr>
        </p:nvSpPr>
        <p:spPr>
          <a:xfrm>
            <a:off x="6192520" y="6446399"/>
            <a:ext cx="2533470" cy="365125"/>
          </a:xfrm>
        </p:spPr>
        <p:txBody>
          <a:bodyPr anchor="b"/>
          <a:lstStyle/>
          <a:p>
            <a:endParaRPr lang="en-US"/>
          </a:p>
        </p:txBody>
      </p:sp>
      <p:sp>
        <p:nvSpPr>
          <p:cNvPr id="5" name="Slide Number Placeholder 5">
            <a:extLst>
              <a:ext uri="{FF2B5EF4-FFF2-40B4-BE49-F238E27FC236}">
                <a16:creationId xmlns:a16="http://schemas.microsoft.com/office/drawing/2014/main" id="{F87862A6-EA05-3FD1-682D-3C9735BBBDC1}"/>
              </a:ext>
            </a:extLst>
          </p:cNvPr>
          <p:cNvSpPr>
            <a:spLocks noGrp="1"/>
          </p:cNvSpPr>
          <p:nvPr>
            <p:ph type="sldNum" sz="quarter" idx="12"/>
          </p:nvPr>
        </p:nvSpPr>
        <p:spPr>
          <a:xfrm>
            <a:off x="11240279" y="6446399"/>
            <a:ext cx="429207" cy="365125"/>
          </a:xfrm>
        </p:spPr>
        <p:txBody>
          <a:bodyPr anchor="b"/>
          <a:lstStyle/>
          <a:p>
            <a:fld id="{CC057153-B650-4DEB-B370-79DDCFDCE934}" type="slidenum">
              <a:rPr lang="en-US" smtClean="0"/>
              <a:t>‹#›</a:t>
            </a:fld>
            <a:endParaRPr lang="en-US"/>
          </a:p>
        </p:txBody>
      </p:sp>
      <p:sp>
        <p:nvSpPr>
          <p:cNvPr id="7" name="Picture Placeholder 6">
            <a:extLst>
              <a:ext uri="{FF2B5EF4-FFF2-40B4-BE49-F238E27FC236}">
                <a16:creationId xmlns:a16="http://schemas.microsoft.com/office/drawing/2014/main" id="{D8D80FA0-F955-40A3-A72F-8CE9E2D293A3}"/>
              </a:ext>
            </a:extLst>
          </p:cNvPr>
          <p:cNvSpPr>
            <a:spLocks noGrp="1"/>
          </p:cNvSpPr>
          <p:nvPr>
            <p:ph type="pic" sz="quarter" idx="15"/>
          </p:nvPr>
        </p:nvSpPr>
        <p:spPr>
          <a:xfrm>
            <a:off x="0" y="0"/>
            <a:ext cx="12192000" cy="1842448"/>
          </a:xfrm>
          <a:blipFill>
            <a:blip r:embed="rId2">
              <a:alphaModFix amt="70000"/>
            </a:blip>
            <a:stretch>
              <a:fillRect/>
            </a:stretch>
          </a:blipFill>
        </p:spPr>
        <p:txBody>
          <a:bodyPr/>
          <a:lstStyle/>
          <a:p>
            <a:endParaRPr lang="en-US"/>
          </a:p>
        </p:txBody>
      </p:sp>
    </p:spTree>
    <p:extLst>
      <p:ext uri="{BB962C8B-B14F-4D97-AF65-F5344CB8AC3E}">
        <p14:creationId xmlns:p14="http://schemas.microsoft.com/office/powerpoint/2010/main" val="36473093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0" y="96757"/>
            <a:ext cx="6400800" cy="1482005"/>
          </a:xfrm>
        </p:spPr>
        <p:txBody>
          <a:bodyPr anchor="t" anchorCtr="0">
            <a:normAutofit/>
          </a:bodyPr>
          <a:lstStyle>
            <a:lvl1pPr>
              <a:lnSpc>
                <a:spcPct val="80000"/>
              </a:lnSpc>
              <a:defRPr sz="5600"/>
            </a:lvl1pPr>
          </a:lstStyle>
          <a:p>
            <a:r>
              <a:rPr lang="en-US"/>
              <a:t>Click to edit Master title style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0" y="2844166"/>
            <a:ext cx="6400800" cy="3999042"/>
          </a:xfrm>
        </p:spPr>
        <p:txBody>
          <a:bodyPr anchor="b" anchorCtr="0"/>
          <a:lstStyle>
            <a:lvl1pPr>
              <a:spcBef>
                <a:spcPts val="1000"/>
              </a:spcBef>
              <a:defRPr/>
            </a:lvl1pPr>
            <a:lvl2pPr>
              <a:spcBef>
                <a:spcPts val="1000"/>
              </a:spcBef>
              <a:defRPr/>
            </a:lvl2pPr>
            <a:lvl3pPr>
              <a:spcBef>
                <a:spcPts val="1000"/>
              </a:spcBef>
              <a:defRPr/>
            </a:lvl3pPr>
            <a:lvl4pPr>
              <a:spcBef>
                <a:spcPts val="1000"/>
              </a:spcBef>
              <a:defRPr/>
            </a:lvl4pPr>
            <a:lvl5pPr>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7691214" y="109728"/>
            <a:ext cx="3840480"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759184" y="109728"/>
            <a:ext cx="429207" cy="365125"/>
          </a:xfrm>
        </p:spPr>
        <p:txBody>
          <a:bodyPr/>
          <a:lstStyle/>
          <a:p>
            <a:fld id="{CC057153-B650-4DEB-B370-79DDCFDCE934}" type="slidenum">
              <a:rPr lang="en-US" smtClean="0"/>
              <a:t>‹#›</a:t>
            </a:fld>
            <a:endParaRPr lang="en-US"/>
          </a:p>
        </p:txBody>
      </p:sp>
      <p:sp>
        <p:nvSpPr>
          <p:cNvPr id="6" name="Picture Placeholder 10">
            <a:extLst>
              <a:ext uri="{FF2B5EF4-FFF2-40B4-BE49-F238E27FC236}">
                <a16:creationId xmlns:a16="http://schemas.microsoft.com/office/drawing/2014/main" id="{692EDDB5-4345-5104-646A-B8C10FB3A78F}"/>
              </a:ext>
            </a:extLst>
          </p:cNvPr>
          <p:cNvSpPr>
            <a:spLocks noGrp="1"/>
          </p:cNvSpPr>
          <p:nvPr>
            <p:ph type="pic" sz="quarter" idx="13"/>
          </p:nvPr>
        </p:nvSpPr>
        <p:spPr>
          <a:xfrm>
            <a:off x="7805393" y="843539"/>
            <a:ext cx="4120983" cy="5761544"/>
          </a:xfrm>
          <a:blipFill>
            <a:blip r:embed="rId2">
              <a:alphaModFix amt="70000"/>
            </a:blip>
            <a:stretch>
              <a:fillRect/>
            </a:stretch>
          </a:blipFill>
        </p:spPr>
        <p:txBody>
          <a:bodyPr/>
          <a:lstStyle/>
          <a:p>
            <a:endParaRPr lang="en-US"/>
          </a:p>
        </p:txBody>
      </p:sp>
    </p:spTree>
    <p:extLst>
      <p:ext uri="{BB962C8B-B14F-4D97-AF65-F5344CB8AC3E}">
        <p14:creationId xmlns:p14="http://schemas.microsoft.com/office/powerpoint/2010/main" val="357275981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Content with Picture 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18288" y="1005840"/>
            <a:ext cx="3595634" cy="2212313"/>
          </a:xfrm>
        </p:spPr>
        <p:txBody>
          <a:bodyPr anchor="t">
            <a:noAutofit/>
          </a:bodyPr>
          <a:lstStyle>
            <a:lvl1pPr>
              <a:defRPr sz="5600"/>
            </a:lvl1pPr>
          </a:lstStyle>
          <a:p>
            <a:r>
              <a:rPr lang="en-US"/>
              <a:t>Click to edit Master title style</a:t>
            </a:r>
          </a:p>
        </p:txBody>
      </p:sp>
      <p:sp>
        <p:nvSpPr>
          <p:cNvPr id="9" name="Footer Placeholder 4">
            <a:extLst>
              <a:ext uri="{FF2B5EF4-FFF2-40B4-BE49-F238E27FC236}">
                <a16:creationId xmlns:a16="http://schemas.microsoft.com/office/drawing/2014/main" id="{69E2A0A4-E744-4E9C-CEAD-DBA5E98D44E8}"/>
              </a:ext>
            </a:extLst>
          </p:cNvPr>
          <p:cNvSpPr>
            <a:spLocks noGrp="1"/>
          </p:cNvSpPr>
          <p:nvPr>
            <p:ph type="ftr" sz="quarter" idx="11"/>
          </p:nvPr>
        </p:nvSpPr>
        <p:spPr>
          <a:xfrm>
            <a:off x="0" y="100701"/>
            <a:ext cx="4972050" cy="365125"/>
          </a:xfrm>
        </p:spPr>
        <p:txBody>
          <a:bodyPr/>
          <a:lstStyle/>
          <a:p>
            <a:r>
              <a:rPr lang="en-US"/>
              <a:t>Sample footer text</a:t>
            </a:r>
          </a:p>
        </p:txBody>
      </p:sp>
      <p:sp>
        <p:nvSpPr>
          <p:cNvPr id="8" name="Date Placeholder 3">
            <a:extLst>
              <a:ext uri="{FF2B5EF4-FFF2-40B4-BE49-F238E27FC236}">
                <a16:creationId xmlns:a16="http://schemas.microsoft.com/office/drawing/2014/main" id="{D44A2045-E098-ECF5-2867-D41D939BA049}"/>
              </a:ext>
            </a:extLst>
          </p:cNvPr>
          <p:cNvSpPr>
            <a:spLocks noGrp="1"/>
          </p:cNvSpPr>
          <p:nvPr>
            <p:ph type="dt" sz="half" idx="10"/>
          </p:nvPr>
        </p:nvSpPr>
        <p:spPr>
          <a:xfrm>
            <a:off x="5258952" y="100701"/>
            <a:ext cx="5332001" cy="365125"/>
          </a:xfrm>
        </p:spPr>
        <p:txBody>
          <a:bodyPr/>
          <a:lstStyle/>
          <a:p>
            <a:endParaRPr lang="en-US"/>
          </a:p>
        </p:txBody>
      </p:sp>
      <p:sp>
        <p:nvSpPr>
          <p:cNvPr id="10" name="Slide Number Placeholder 5">
            <a:extLst>
              <a:ext uri="{FF2B5EF4-FFF2-40B4-BE49-F238E27FC236}">
                <a16:creationId xmlns:a16="http://schemas.microsoft.com/office/drawing/2014/main" id="{07F69DDF-E931-1763-53C0-B18D6D4EC1E0}"/>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0" y="3402064"/>
            <a:ext cx="3585586"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366157" y="832104"/>
            <a:ext cx="6707160" cy="5917042"/>
          </a:xfrm>
          <a:blipFill>
            <a:blip r:embed="rId2">
              <a:alphaModFix amt="70000"/>
            </a:blip>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136940659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0" y="5504688"/>
            <a:ext cx="5902657" cy="1353312"/>
          </a:xfrm>
        </p:spPr>
        <p:txBody>
          <a:bodyPr anchor="b">
            <a:normAutofit/>
          </a:bodyPr>
          <a:lstStyle>
            <a:lvl1pPr>
              <a:lnSpc>
                <a:spcPct val="120000"/>
              </a:lnSpc>
              <a:defRPr sz="2000" b="0" spc="0" baseline="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4591" y="-156950"/>
            <a:ext cx="5957248" cy="4510586"/>
          </a:xfrm>
        </p:spPr>
        <p:txBody>
          <a:bodyPr anchor="t">
            <a:normAutofit/>
          </a:bodyPr>
          <a:lstStyle>
            <a:lvl1pPr marL="0" indent="0">
              <a:lnSpc>
                <a:spcPct val="90000"/>
              </a:lnSpc>
              <a:spcBef>
                <a:spcPts val="0"/>
              </a:spcBef>
              <a:buNone/>
              <a:defRPr sz="15000" b="0" i="0">
                <a:solidFill>
                  <a:schemeClr val="tx1"/>
                </a:solidFill>
                <a:latin typeface="+mj-lt"/>
              </a:defRPr>
            </a:lvl1pPr>
          </a:lstStyle>
          <a:p>
            <a:pPr lvl="0"/>
            <a:r>
              <a:rPr lang="en-US"/>
              <a:t>##%</a:t>
            </a:r>
          </a:p>
        </p:txBody>
      </p:sp>
      <p:pic>
        <p:nvPicPr>
          <p:cNvPr id="6" name="Graphic 5">
            <a:extLst>
              <a:ext uri="{FF2B5EF4-FFF2-40B4-BE49-F238E27FC236}">
                <a16:creationId xmlns:a16="http://schemas.microsoft.com/office/drawing/2014/main" id="{BB98C21E-A9AF-D3FB-3F6A-06088553C6F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10101" y="5852160"/>
            <a:ext cx="1005840" cy="1005840"/>
          </a:xfrm>
          <a:prstGeom prst="rect">
            <a:avLst/>
          </a:prstGeom>
        </p:spPr>
      </p:pic>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9021558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0B97A67-2BC4-FA44-F047-6D2FBC5CA2B9}"/>
              </a:ext>
            </a:extLst>
          </p:cNvPr>
          <p:cNvSpPr>
            <a:spLocks noGrp="1"/>
          </p:cNvSpPr>
          <p:nvPr>
            <p:ph type="title"/>
          </p:nvPr>
        </p:nvSpPr>
        <p:spPr>
          <a:xfrm>
            <a:off x="0" y="5861712"/>
            <a:ext cx="5902657" cy="996287"/>
          </a:xfrm>
        </p:spPr>
        <p:txBody>
          <a:bodyPr anchor="b">
            <a:normAutofit/>
          </a:bodyPr>
          <a:lstStyle>
            <a:lvl1pPr>
              <a:lnSpc>
                <a:spcPct val="120000"/>
              </a:lnSpc>
              <a:defRPr sz="2000" b="0" spc="0" baseline="0">
                <a:solidFill>
                  <a:schemeClr val="tx1"/>
                </a:solidFill>
                <a:latin typeface="+mn-lt"/>
              </a:defRPr>
            </a:lvl1pPr>
          </a:lstStyle>
          <a:p>
            <a:r>
              <a:rPr lang="en-US"/>
              <a:t>Click to edit Master title style</a:t>
            </a:r>
          </a:p>
        </p:txBody>
      </p:sp>
      <p:pic>
        <p:nvPicPr>
          <p:cNvPr id="6" name="Graphic 5">
            <a:extLst>
              <a:ext uri="{FF2B5EF4-FFF2-40B4-BE49-F238E27FC236}">
                <a16:creationId xmlns:a16="http://schemas.microsoft.com/office/drawing/2014/main" id="{0E3A4F82-7267-3CC9-7E77-5D7ABE6E5C5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1110101" y="5852160"/>
            <a:ext cx="1005840" cy="1005840"/>
          </a:xfrm>
          <a:prstGeom prst="rect">
            <a:avLst/>
          </a:prstGeom>
        </p:spPr>
      </p:pic>
      <p:sp>
        <p:nvSpPr>
          <p:cNvPr id="9" name="Footer Placeholder 8">
            <a:extLst>
              <a:ext uri="{FF2B5EF4-FFF2-40B4-BE49-F238E27FC236}">
                <a16:creationId xmlns:a16="http://schemas.microsoft.com/office/drawing/2014/main" id="{9177888A-355A-DE7F-B87A-D018FC9564C3}"/>
              </a:ext>
            </a:extLst>
          </p:cNvPr>
          <p:cNvSpPr>
            <a:spLocks noGrp="1"/>
          </p:cNvSpPr>
          <p:nvPr>
            <p:ph type="ftr" sz="quarter" idx="15"/>
          </p:nvPr>
        </p:nvSpPr>
        <p:spPr/>
        <p:txBody>
          <a:bodyPr/>
          <a:lstStyle/>
          <a:p>
            <a:r>
              <a:rPr lang="en-US"/>
              <a:t>Sample footer text</a:t>
            </a:r>
          </a:p>
        </p:txBody>
      </p:sp>
      <p:sp>
        <p:nvSpPr>
          <p:cNvPr id="8" name="Date Placeholder 7">
            <a:extLst>
              <a:ext uri="{FF2B5EF4-FFF2-40B4-BE49-F238E27FC236}">
                <a16:creationId xmlns:a16="http://schemas.microsoft.com/office/drawing/2014/main" id="{E2B4EDBB-F789-35E1-3512-3A3E647C2B42}"/>
              </a:ext>
            </a:extLst>
          </p:cNvPr>
          <p:cNvSpPr>
            <a:spLocks noGrp="1"/>
          </p:cNvSpPr>
          <p:nvPr>
            <p:ph type="dt" sz="half" idx="14"/>
          </p:nvPr>
        </p:nvSpPr>
        <p:spPr/>
        <p:txBody>
          <a:bodyPr/>
          <a:lstStyle/>
          <a:p>
            <a:endParaRPr lang="en-US"/>
          </a:p>
        </p:txBody>
      </p:sp>
      <p:sp>
        <p:nvSpPr>
          <p:cNvPr id="10" name="Slide Number Placeholder 9">
            <a:extLst>
              <a:ext uri="{FF2B5EF4-FFF2-40B4-BE49-F238E27FC236}">
                <a16:creationId xmlns:a16="http://schemas.microsoft.com/office/drawing/2014/main" id="{7784CE38-13A5-0A89-BFB8-F0599148FA3F}"/>
              </a:ext>
            </a:extLst>
          </p:cNvPr>
          <p:cNvSpPr>
            <a:spLocks noGrp="1"/>
          </p:cNvSpPr>
          <p:nvPr>
            <p:ph type="sldNum" sz="quarter" idx="16"/>
          </p:nvPr>
        </p:nvSpPr>
        <p:spPr/>
        <p:txBody>
          <a:bodyPr/>
          <a:lstStyle/>
          <a:p>
            <a:fld id="{CC057153-B650-4DEB-B370-79DDCFDCE934}" type="slidenum">
              <a:rPr lang="en-US" smtClean="0"/>
              <a:pPr/>
              <a:t>‹#›</a:t>
            </a:fld>
            <a:endParaRPr lang="en-US"/>
          </a:p>
        </p:txBody>
      </p:sp>
      <p:sp>
        <p:nvSpPr>
          <p:cNvPr id="5" name="Content Placeholder 6">
            <a:extLst>
              <a:ext uri="{FF2B5EF4-FFF2-40B4-BE49-F238E27FC236}">
                <a16:creationId xmlns:a16="http://schemas.microsoft.com/office/drawing/2014/main" id="{5D02E6BD-A41A-324C-DB4D-3F42AA60F5BD}"/>
              </a:ext>
            </a:extLst>
          </p:cNvPr>
          <p:cNvSpPr>
            <a:spLocks noGrp="1"/>
          </p:cNvSpPr>
          <p:nvPr>
            <p:ph sz="quarter" idx="13" hasCustomPrompt="1"/>
          </p:nvPr>
        </p:nvSpPr>
        <p:spPr>
          <a:xfrm>
            <a:off x="-71651" y="975814"/>
            <a:ext cx="6045958" cy="4510586"/>
          </a:xfrm>
        </p:spPr>
        <p:txBody>
          <a:bodyPr anchor="b">
            <a:normAutofit/>
          </a:bodyPr>
          <a:lstStyle>
            <a:lvl1pPr marL="0" indent="0">
              <a:lnSpc>
                <a:spcPct val="90000"/>
              </a:lnSpc>
              <a:spcBef>
                <a:spcPts val="0"/>
              </a:spcBef>
              <a:buNone/>
              <a:defRPr sz="15000" b="0" i="0">
                <a:solidFill>
                  <a:schemeClr val="tx1"/>
                </a:solidFill>
                <a:latin typeface="+mj-lt"/>
              </a:defRPr>
            </a:lvl1pPr>
          </a:lstStyle>
          <a:p>
            <a:pPr lvl="0"/>
            <a:r>
              <a:rPr lang="en-US"/>
              <a:t>##%</a:t>
            </a:r>
          </a:p>
        </p:txBody>
      </p:sp>
    </p:spTree>
    <p:extLst>
      <p:ext uri="{BB962C8B-B14F-4D97-AF65-F5344CB8AC3E}">
        <p14:creationId xmlns:p14="http://schemas.microsoft.com/office/powerpoint/2010/main" val="307935915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3">
    <p:bg>
      <p:bgRef idx="1001">
        <a:schemeClr val="bg1"/>
      </p:bgRef>
    </p:bg>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A0569A7B-C9D6-067D-A126-4AE69E38D01E}"/>
              </a:ext>
            </a:extLst>
          </p:cNvPr>
          <p:cNvSpPr/>
          <p:nvPr userDrawn="1"/>
        </p:nvSpPr>
        <p:spPr>
          <a:xfrm>
            <a:off x="8519421" y="3176277"/>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F1326B58-E941-959F-2B97-B27C83B22DF7}"/>
              </a:ext>
            </a:extLst>
          </p:cNvPr>
          <p:cNvSpPr>
            <a:spLocks noGrp="1"/>
          </p:cNvSpPr>
          <p:nvPr>
            <p:ph type="title"/>
          </p:nvPr>
        </p:nvSpPr>
        <p:spPr>
          <a:xfrm>
            <a:off x="0" y="5504688"/>
            <a:ext cx="5902657" cy="1353312"/>
          </a:xfrm>
        </p:spPr>
        <p:txBody>
          <a:bodyPr anchor="b">
            <a:normAutofit/>
          </a:bodyPr>
          <a:lstStyle>
            <a:lvl1pPr>
              <a:lnSpc>
                <a:spcPct val="120000"/>
              </a:lnSpc>
              <a:defRPr sz="2000" b="0" spc="0" baseline="0">
                <a:solidFill>
                  <a:schemeClr val="tx1"/>
                </a:solidFill>
                <a:latin typeface="+mn-lt"/>
              </a:defRPr>
            </a:lvl1pPr>
          </a:lstStyle>
          <a:p>
            <a:r>
              <a:rPr lang="en-US"/>
              <a:t>Click to edit Master title style</a:t>
            </a:r>
          </a:p>
        </p:txBody>
      </p:sp>
      <p:sp>
        <p:nvSpPr>
          <p:cNvPr id="11" name="Content Placeholder 6">
            <a:extLst>
              <a:ext uri="{FF2B5EF4-FFF2-40B4-BE49-F238E27FC236}">
                <a16:creationId xmlns:a16="http://schemas.microsoft.com/office/drawing/2014/main" id="{DE6F409A-A8C2-D0FA-3860-DBAA1D39483D}"/>
              </a:ext>
            </a:extLst>
          </p:cNvPr>
          <p:cNvSpPr>
            <a:spLocks noGrp="1"/>
          </p:cNvSpPr>
          <p:nvPr>
            <p:ph sz="quarter" idx="13" hasCustomPrompt="1"/>
          </p:nvPr>
        </p:nvSpPr>
        <p:spPr>
          <a:xfrm>
            <a:off x="-54591" y="-156950"/>
            <a:ext cx="5957248" cy="4510586"/>
          </a:xfrm>
        </p:spPr>
        <p:txBody>
          <a:bodyPr anchor="t">
            <a:normAutofit/>
          </a:bodyPr>
          <a:lstStyle>
            <a:lvl1pPr marL="0" indent="0">
              <a:lnSpc>
                <a:spcPct val="90000"/>
              </a:lnSpc>
              <a:spcBef>
                <a:spcPts val="0"/>
              </a:spcBef>
              <a:buNone/>
              <a:defRPr sz="15000" b="0" i="0">
                <a:solidFill>
                  <a:schemeClr val="tx1"/>
                </a:solidFill>
                <a:latin typeface="+mj-lt"/>
              </a:defRPr>
            </a:lvl1pPr>
          </a:lstStyle>
          <a:p>
            <a:pPr lvl="0"/>
            <a:r>
              <a:rPr lang="en-US"/>
              <a:t>##%</a:t>
            </a:r>
          </a:p>
        </p:txBody>
      </p:sp>
      <p:sp>
        <p:nvSpPr>
          <p:cNvPr id="2" name="Date Placeholder 3">
            <a:extLst>
              <a:ext uri="{FF2B5EF4-FFF2-40B4-BE49-F238E27FC236}">
                <a16:creationId xmlns:a16="http://schemas.microsoft.com/office/drawing/2014/main" id="{ED2971BB-BFC1-CA41-54C4-399DFC349B4A}"/>
              </a:ext>
            </a:extLst>
          </p:cNvPr>
          <p:cNvSpPr>
            <a:spLocks noGrp="1"/>
          </p:cNvSpPr>
          <p:nvPr>
            <p:ph type="dt" sz="half" idx="10"/>
          </p:nvPr>
        </p:nvSpPr>
        <p:spPr>
          <a:xfrm>
            <a:off x="6190488" y="100701"/>
            <a:ext cx="5332001" cy="365125"/>
          </a:xfrm>
        </p:spPr>
        <p:txBody>
          <a:bodyPr/>
          <a:lstStyle/>
          <a:p>
            <a:endParaRPr lang="en-US"/>
          </a:p>
        </p:txBody>
      </p:sp>
      <p:sp>
        <p:nvSpPr>
          <p:cNvPr id="5" name="Slide Number Placeholder 5">
            <a:extLst>
              <a:ext uri="{FF2B5EF4-FFF2-40B4-BE49-F238E27FC236}">
                <a16:creationId xmlns:a16="http://schemas.microsoft.com/office/drawing/2014/main" id="{8A199958-2F45-8AE2-B3FA-8DEE7EA3D7FA}"/>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17733601"/>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Number Large 4">
    <p:bg>
      <p:bgRef idx="1001">
        <a:schemeClr val="bg1"/>
      </p:bgRef>
    </p:bg>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A0E84C63-8906-E024-96D3-CABBCE341DA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6200000" flipV="1">
            <a:off x="11365053" y="99445"/>
            <a:ext cx="731520" cy="731520"/>
          </a:xfrm>
          <a:prstGeom prst="rect">
            <a:avLst/>
          </a:prstGeom>
        </p:spPr>
      </p:pic>
      <p:sp>
        <p:nvSpPr>
          <p:cNvPr id="3" name="Title 2">
            <a:extLst>
              <a:ext uri="{FF2B5EF4-FFF2-40B4-BE49-F238E27FC236}">
                <a16:creationId xmlns:a16="http://schemas.microsoft.com/office/drawing/2014/main" id="{3FAE7531-CF3E-6AB6-0F17-5A32F2757E85}"/>
              </a:ext>
            </a:extLst>
          </p:cNvPr>
          <p:cNvSpPr>
            <a:spLocks noGrp="1"/>
          </p:cNvSpPr>
          <p:nvPr>
            <p:ph type="title"/>
          </p:nvPr>
        </p:nvSpPr>
        <p:spPr>
          <a:xfrm>
            <a:off x="6217306" y="1406493"/>
            <a:ext cx="5355995" cy="4175441"/>
          </a:xfrm>
        </p:spPr>
        <p:txBody>
          <a:bodyPr anchor="b">
            <a:normAutofit/>
          </a:bodyPr>
          <a:lstStyle>
            <a:lvl1pPr>
              <a:defRPr sz="2000" spc="0" baseline="0">
                <a:latin typeface="+mn-lt"/>
              </a:defRPr>
            </a:lvl1pPr>
          </a:lstStyle>
          <a:p>
            <a:r>
              <a:rPr lang="en-US"/>
              <a:t>Click to edit Master title style</a:t>
            </a:r>
          </a:p>
        </p:txBody>
      </p:sp>
      <p:sp>
        <p:nvSpPr>
          <p:cNvPr id="8" name="Date Placeholder 2">
            <a:extLst>
              <a:ext uri="{FF2B5EF4-FFF2-40B4-BE49-F238E27FC236}">
                <a16:creationId xmlns:a16="http://schemas.microsoft.com/office/drawing/2014/main" id="{29716D90-0E1B-9CA0-CA68-BAF42DCA9C28}"/>
              </a:ext>
            </a:extLst>
          </p:cNvPr>
          <p:cNvSpPr>
            <a:spLocks noGrp="1"/>
          </p:cNvSpPr>
          <p:nvPr>
            <p:ph type="dt" sz="half" idx="10"/>
          </p:nvPr>
        </p:nvSpPr>
        <p:spPr>
          <a:xfrm>
            <a:off x="0" y="99445"/>
            <a:ext cx="3345188" cy="365125"/>
          </a:xfrm>
        </p:spPr>
        <p:txBody>
          <a:bodyPr/>
          <a:lstStyle/>
          <a:p>
            <a:endParaRPr lang="en-US"/>
          </a:p>
        </p:txBody>
      </p:sp>
      <p:sp>
        <p:nvSpPr>
          <p:cNvPr id="9" name="Content Placeholder 6">
            <a:extLst>
              <a:ext uri="{FF2B5EF4-FFF2-40B4-BE49-F238E27FC236}">
                <a16:creationId xmlns:a16="http://schemas.microsoft.com/office/drawing/2014/main" id="{6AB58482-E637-A071-B668-27EBFD58F6CA}"/>
              </a:ext>
            </a:extLst>
          </p:cNvPr>
          <p:cNvSpPr>
            <a:spLocks noGrp="1"/>
          </p:cNvSpPr>
          <p:nvPr>
            <p:ph sz="quarter" idx="14" hasCustomPrompt="1"/>
          </p:nvPr>
        </p:nvSpPr>
        <p:spPr>
          <a:xfrm>
            <a:off x="478217" y="1378424"/>
            <a:ext cx="5424440" cy="4606119"/>
          </a:xfrm>
        </p:spPr>
        <p:txBody>
          <a:bodyPr anchor="b">
            <a:normAutofit/>
          </a:bodyPr>
          <a:lstStyle>
            <a:lvl1pPr marL="0" indent="0">
              <a:lnSpc>
                <a:spcPct val="90000"/>
              </a:lnSpc>
              <a:spcBef>
                <a:spcPts val="0"/>
              </a:spcBef>
              <a:buNone/>
              <a:defRPr sz="15000" b="0" i="0">
                <a:solidFill>
                  <a:schemeClr val="tx1"/>
                </a:solidFill>
                <a:latin typeface="+mj-lt"/>
              </a:defRPr>
            </a:lvl1pPr>
          </a:lstStyle>
          <a:p>
            <a:pPr lvl="0"/>
            <a:r>
              <a:rPr lang="en-US"/>
              <a: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762793" y="6393430"/>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04681021"/>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005840"/>
          </a:xfrm>
        </p:spPr>
        <p:txBody>
          <a:bodyPr/>
          <a:lstStyle/>
          <a:p>
            <a:r>
              <a:rPr lang="en-US"/>
              <a:t>Click to edit Master title style</a:t>
            </a:r>
          </a:p>
        </p:txBody>
      </p:sp>
      <p:pic>
        <p:nvPicPr>
          <p:cNvPr id="3" name="Graphic 2">
            <a:extLst>
              <a:ext uri="{FF2B5EF4-FFF2-40B4-BE49-F238E27FC236}">
                <a16:creationId xmlns:a16="http://schemas.microsoft.com/office/drawing/2014/main" id="{832976E3-E745-9DF8-C3E3-53A778D9502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1096453" y="5852160"/>
            <a:ext cx="1005840" cy="1005840"/>
          </a:xfrm>
          <a:prstGeom prst="rect">
            <a:avLst/>
          </a:prstGeom>
        </p:spPr>
      </p:pic>
      <p:sp>
        <p:nvSpPr>
          <p:cNvPr id="12" name="Footer Placeholder 11">
            <a:extLst>
              <a:ext uri="{FF2B5EF4-FFF2-40B4-BE49-F238E27FC236}">
                <a16:creationId xmlns:a16="http://schemas.microsoft.com/office/drawing/2014/main" id="{6F777942-A24A-16CB-2115-A16E397BBB01}"/>
              </a:ext>
            </a:extLst>
          </p:cNvPr>
          <p:cNvSpPr>
            <a:spLocks noGrp="1"/>
          </p:cNvSpPr>
          <p:nvPr>
            <p:ph type="ftr" sz="quarter" idx="15"/>
          </p:nvPr>
        </p:nvSpPr>
        <p:spPr/>
        <p:txBody>
          <a:bodyPr/>
          <a:lstStyle/>
          <a:p>
            <a:r>
              <a:rPr lang="en-US"/>
              <a:t>Sample footer text</a:t>
            </a:r>
          </a:p>
        </p:txBody>
      </p:sp>
      <p:sp>
        <p:nvSpPr>
          <p:cNvPr id="11" name="Date Placeholder 10">
            <a:extLst>
              <a:ext uri="{FF2B5EF4-FFF2-40B4-BE49-F238E27FC236}">
                <a16:creationId xmlns:a16="http://schemas.microsoft.com/office/drawing/2014/main" id="{91D0C3F1-69CA-2A45-33F7-9AF4B8FFEDBC}"/>
              </a:ext>
            </a:extLst>
          </p:cNvPr>
          <p:cNvSpPr>
            <a:spLocks noGrp="1"/>
          </p:cNvSpPr>
          <p:nvPr>
            <p:ph type="dt" sz="half" idx="14"/>
          </p:nvPr>
        </p:nvSpPr>
        <p:spPr/>
        <p:txBody>
          <a:bodyPr/>
          <a:lstStyle/>
          <a:p>
            <a:endParaRPr lang="en-US"/>
          </a:p>
        </p:txBody>
      </p:sp>
      <p:sp>
        <p:nvSpPr>
          <p:cNvPr id="13" name="Slide Number Placeholder 12">
            <a:extLst>
              <a:ext uri="{FF2B5EF4-FFF2-40B4-BE49-F238E27FC236}">
                <a16:creationId xmlns:a16="http://schemas.microsoft.com/office/drawing/2014/main" id="{8DB65802-3866-05DF-F96B-15A117F7C76C}"/>
              </a:ext>
            </a:extLst>
          </p:cNvPr>
          <p:cNvSpPr>
            <a:spLocks noGrp="1"/>
          </p:cNvSpPr>
          <p:nvPr>
            <p:ph type="sldNum" sz="quarter" idx="16"/>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470" y="1016759"/>
            <a:ext cx="10082693" cy="5841242"/>
          </a:xfrm>
        </p:spPr>
        <p:txBody>
          <a:bodyPr anchor="b"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90817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72250" y="-1052833"/>
            <a:ext cx="10652760" cy="970083"/>
          </a:xfrm>
        </p:spPr>
        <p:txBody>
          <a:bodyPr/>
          <a:lstStyle/>
          <a:p>
            <a:r>
              <a:rPr lang="en-US"/>
              <a:t>Click to edit Master title style</a:t>
            </a:r>
          </a:p>
        </p:txBody>
      </p:sp>
      <p:sp>
        <p:nvSpPr>
          <p:cNvPr id="5" name="Content Placeholder 6">
            <a:extLst>
              <a:ext uri="{FF2B5EF4-FFF2-40B4-BE49-F238E27FC236}">
                <a16:creationId xmlns:a16="http://schemas.microsoft.com/office/drawing/2014/main" id="{28B79B09-36D6-C7B6-557C-22D3F2F4BF75}"/>
              </a:ext>
            </a:extLst>
          </p:cNvPr>
          <p:cNvSpPr>
            <a:spLocks noGrp="1"/>
          </p:cNvSpPr>
          <p:nvPr>
            <p:ph sz="quarter" idx="13" hasCustomPrompt="1"/>
          </p:nvPr>
        </p:nvSpPr>
        <p:spPr>
          <a:xfrm>
            <a:off x="-17470" y="81888"/>
            <a:ext cx="8206127" cy="4667533"/>
          </a:xfrm>
        </p:spPr>
        <p:txBody>
          <a:bodyPr anchor="t"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8" name="Slide Number Placeholder 9">
            <a:extLst>
              <a:ext uri="{FF2B5EF4-FFF2-40B4-BE49-F238E27FC236}">
                <a16:creationId xmlns:a16="http://schemas.microsoft.com/office/drawing/2014/main" id="{14D8BBE8-9A85-674B-8806-BC1E7F97D9B1}"/>
              </a:ext>
            </a:extLst>
          </p:cNvPr>
          <p:cNvSpPr>
            <a:spLocks noGrp="1"/>
          </p:cNvSpPr>
          <p:nvPr>
            <p:ph type="sldNum" sz="quarter" idx="16"/>
          </p:nvPr>
        </p:nvSpPr>
        <p:spPr>
          <a:xfrm>
            <a:off x="11762793" y="109728"/>
            <a:ext cx="429207" cy="365125"/>
          </a:xfrm>
        </p:spPr>
        <p:txBody>
          <a:bodyPr anchor="t"/>
          <a:lstStyle/>
          <a:p>
            <a:fld id="{CC057153-B650-4DEB-B370-79DDCFDCE934}" type="slidenum">
              <a:rPr lang="en-US" smtClean="0"/>
              <a:pPr/>
              <a:t>‹#›</a:t>
            </a:fld>
            <a:endParaRPr lang="en-US"/>
          </a:p>
        </p:txBody>
      </p:sp>
      <p:sp>
        <p:nvSpPr>
          <p:cNvPr id="10" name="Oval 9">
            <a:extLst>
              <a:ext uri="{FF2B5EF4-FFF2-40B4-BE49-F238E27FC236}">
                <a16:creationId xmlns:a16="http://schemas.microsoft.com/office/drawing/2014/main" id="{E2124AE3-E085-484F-727A-B52B7EC3107F}"/>
              </a:ext>
            </a:extLst>
          </p:cNvPr>
          <p:cNvSpPr/>
          <p:nvPr userDrawn="1"/>
        </p:nvSpPr>
        <p:spPr>
          <a:xfrm>
            <a:off x="8552512" y="321851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4">
            <a:extLst>
              <a:ext uri="{FF2B5EF4-FFF2-40B4-BE49-F238E27FC236}">
                <a16:creationId xmlns:a16="http://schemas.microsoft.com/office/drawing/2014/main" id="{3ADC5C58-149D-7F0E-C0DA-F056A621828F}"/>
              </a:ext>
            </a:extLst>
          </p:cNvPr>
          <p:cNvSpPr>
            <a:spLocks noGrp="1"/>
          </p:cNvSpPr>
          <p:nvPr>
            <p:ph type="ftr" sz="quarter" idx="11"/>
          </p:nvPr>
        </p:nvSpPr>
        <p:spPr>
          <a:xfrm>
            <a:off x="0" y="6411675"/>
            <a:ext cx="5898630" cy="365125"/>
          </a:xfrm>
        </p:spPr>
        <p:txBody>
          <a:bodyPr anchor="b"/>
          <a:lstStyle/>
          <a:p>
            <a:r>
              <a:rPr lang="en-US"/>
              <a:t>Sample footer text</a:t>
            </a:r>
          </a:p>
        </p:txBody>
      </p:sp>
      <p:sp>
        <p:nvSpPr>
          <p:cNvPr id="3" name="Date Placeholder 3">
            <a:extLst>
              <a:ext uri="{FF2B5EF4-FFF2-40B4-BE49-F238E27FC236}">
                <a16:creationId xmlns:a16="http://schemas.microsoft.com/office/drawing/2014/main" id="{E1B7751E-865D-DA78-6F88-46D5A33A26EB}"/>
              </a:ext>
            </a:extLst>
          </p:cNvPr>
          <p:cNvSpPr>
            <a:spLocks noGrp="1"/>
          </p:cNvSpPr>
          <p:nvPr>
            <p:ph type="dt" sz="half" idx="10"/>
          </p:nvPr>
        </p:nvSpPr>
        <p:spPr>
          <a:xfrm>
            <a:off x="6217920" y="6411675"/>
            <a:ext cx="5332001" cy="365125"/>
          </a:xfrm>
        </p:spPr>
        <p:txBody>
          <a:bodyPr anchor="b"/>
          <a:lstStyle/>
          <a:p>
            <a:endParaRPr lang="en-US"/>
          </a:p>
        </p:txBody>
      </p:sp>
    </p:spTree>
    <p:extLst>
      <p:ext uri="{BB962C8B-B14F-4D97-AF65-F5344CB8AC3E}">
        <p14:creationId xmlns:p14="http://schemas.microsoft.com/office/powerpoint/2010/main" val="83630193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Statement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72250" y="-1215532"/>
            <a:ext cx="10652760" cy="1133856"/>
          </a:xfrm>
        </p:spPr>
        <p:txBody>
          <a:bodyPr/>
          <a:lstStyle/>
          <a:p>
            <a:r>
              <a:rPr lang="en-US"/>
              <a:t>Click to edit Master title style</a:t>
            </a:r>
          </a:p>
        </p:txBody>
      </p:sp>
      <p:pic>
        <p:nvPicPr>
          <p:cNvPr id="4" name="Graphic 3">
            <a:extLst>
              <a:ext uri="{FF2B5EF4-FFF2-40B4-BE49-F238E27FC236}">
                <a16:creationId xmlns:a16="http://schemas.microsoft.com/office/drawing/2014/main" id="{9F77EE86-26B5-588D-FBC7-2D55635EA676}"/>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1096453" y="5852160"/>
            <a:ext cx="1005840" cy="1005840"/>
          </a:xfrm>
          <a:prstGeom prst="rect">
            <a:avLst/>
          </a:prstGeom>
        </p:spPr>
      </p:pic>
      <p:sp>
        <p:nvSpPr>
          <p:cNvPr id="7" name="Footer Placeholder 4">
            <a:extLst>
              <a:ext uri="{FF2B5EF4-FFF2-40B4-BE49-F238E27FC236}">
                <a16:creationId xmlns:a16="http://schemas.microsoft.com/office/drawing/2014/main" id="{BF7D7DCD-152C-2BBF-7A32-DD62FF0F8F58}"/>
              </a:ext>
            </a:extLst>
          </p:cNvPr>
          <p:cNvSpPr>
            <a:spLocks noGrp="1"/>
          </p:cNvSpPr>
          <p:nvPr>
            <p:ph type="ftr" sz="quarter" idx="11"/>
          </p:nvPr>
        </p:nvSpPr>
        <p:spPr>
          <a:xfrm>
            <a:off x="0" y="100701"/>
            <a:ext cx="5898630" cy="365125"/>
          </a:xfrm>
        </p:spPr>
        <p:txBody>
          <a:bodyPr/>
          <a:lstStyle/>
          <a:p>
            <a:r>
              <a:rPr lang="en-US"/>
              <a:t>Sample footer text</a:t>
            </a:r>
          </a:p>
        </p:txBody>
      </p:sp>
      <p:sp>
        <p:nvSpPr>
          <p:cNvPr id="3" name="Date Placeholder 3">
            <a:extLst>
              <a:ext uri="{FF2B5EF4-FFF2-40B4-BE49-F238E27FC236}">
                <a16:creationId xmlns:a16="http://schemas.microsoft.com/office/drawing/2014/main" id="{4500461C-98A4-27A2-7628-C754571FABF5}"/>
              </a:ext>
            </a:extLst>
          </p:cNvPr>
          <p:cNvSpPr>
            <a:spLocks noGrp="1"/>
          </p:cNvSpPr>
          <p:nvPr>
            <p:ph type="dt" sz="half" idx="10"/>
          </p:nvPr>
        </p:nvSpPr>
        <p:spPr>
          <a:xfrm>
            <a:off x="6190488" y="100701"/>
            <a:ext cx="5332001" cy="365125"/>
          </a:xfrm>
        </p:spPr>
        <p:txBody>
          <a:bodyPr/>
          <a:lstStyle/>
          <a:p>
            <a:endParaRPr lang="en-US"/>
          </a:p>
        </p:txBody>
      </p:sp>
      <p:sp>
        <p:nvSpPr>
          <p:cNvPr id="10" name="Slide Number Placeholder 5">
            <a:extLst>
              <a:ext uri="{FF2B5EF4-FFF2-40B4-BE49-F238E27FC236}">
                <a16:creationId xmlns:a16="http://schemas.microsoft.com/office/drawing/2014/main" id="{3961EF53-B681-0E2D-E395-859E6E23DFD9}"/>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a:p>
        </p:txBody>
      </p:sp>
      <p:sp>
        <p:nvSpPr>
          <p:cNvPr id="8" name="Content Placeholder 6">
            <a:extLst>
              <a:ext uri="{FF2B5EF4-FFF2-40B4-BE49-F238E27FC236}">
                <a16:creationId xmlns:a16="http://schemas.microsoft.com/office/drawing/2014/main" id="{CC29B86A-C2A7-9757-32B2-0221942D9F5E}"/>
              </a:ext>
            </a:extLst>
          </p:cNvPr>
          <p:cNvSpPr>
            <a:spLocks noGrp="1"/>
          </p:cNvSpPr>
          <p:nvPr>
            <p:ph sz="quarter" idx="13" hasCustomPrompt="1"/>
          </p:nvPr>
        </p:nvSpPr>
        <p:spPr>
          <a:xfrm>
            <a:off x="-17470" y="1016759"/>
            <a:ext cx="10082693" cy="5841242"/>
          </a:xfrm>
        </p:spPr>
        <p:txBody>
          <a:bodyPr anchor="b"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79194860"/>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DC095FD-8C32-C2DB-3F1D-105AFD1518B8}"/>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1083347" y="5852160"/>
            <a:ext cx="1005840" cy="1005840"/>
          </a:xfrm>
          <a:prstGeom prst="rect">
            <a:avLst/>
          </a:prstGeom>
        </p:spPr>
      </p:pic>
      <p:sp>
        <p:nvSpPr>
          <p:cNvPr id="4" name="Title 1">
            <a:extLst>
              <a:ext uri="{FF2B5EF4-FFF2-40B4-BE49-F238E27FC236}">
                <a16:creationId xmlns:a16="http://schemas.microsoft.com/office/drawing/2014/main" id="{CA0FBB42-F049-CCA6-45E1-D60DC58A76F0}"/>
              </a:ext>
            </a:extLst>
          </p:cNvPr>
          <p:cNvSpPr>
            <a:spLocks noGrp="1"/>
          </p:cNvSpPr>
          <p:nvPr>
            <p:ph type="title" hasCustomPrompt="1"/>
          </p:nvPr>
        </p:nvSpPr>
        <p:spPr>
          <a:xfrm>
            <a:off x="-1" y="5899926"/>
            <a:ext cx="5902657" cy="958073"/>
          </a:xfrm>
        </p:spPr>
        <p:txBody>
          <a:bodyPr anchor="b">
            <a:normAutofit/>
          </a:bodyPr>
          <a:lstStyle>
            <a:lvl1pPr>
              <a:lnSpc>
                <a:spcPct val="80000"/>
              </a:lnSpc>
              <a:defRPr sz="2000" spc="0" baseline="0">
                <a:solidFill>
                  <a:schemeClr val="tx1"/>
                </a:solidFill>
                <a:latin typeface="+mn-lt"/>
              </a:defRPr>
            </a:lvl1pPr>
          </a:lstStyle>
          <a:p>
            <a:r>
              <a:rPr lang="en-US"/>
              <a:t>Quote Author</a:t>
            </a:r>
          </a:p>
        </p:txBody>
      </p:sp>
      <p:sp>
        <p:nvSpPr>
          <p:cNvPr id="5" name="Content Placeholder 6">
            <a:extLst>
              <a:ext uri="{FF2B5EF4-FFF2-40B4-BE49-F238E27FC236}">
                <a16:creationId xmlns:a16="http://schemas.microsoft.com/office/drawing/2014/main" id="{2B5E50A9-B175-CA38-A22A-468AE7533B54}"/>
              </a:ext>
            </a:extLst>
          </p:cNvPr>
          <p:cNvSpPr>
            <a:spLocks noGrp="1"/>
          </p:cNvSpPr>
          <p:nvPr>
            <p:ph sz="quarter" idx="13" hasCustomPrompt="1"/>
          </p:nvPr>
        </p:nvSpPr>
        <p:spPr>
          <a:xfrm>
            <a:off x="-18288" y="95534"/>
            <a:ext cx="8961120" cy="4476466"/>
          </a:xfrm>
        </p:spPr>
        <p:txBody>
          <a:bodyPr anchor="t">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a:t>Click to add Quote</a:t>
            </a:r>
          </a:p>
        </p:txBody>
      </p:sp>
      <p:sp>
        <p:nvSpPr>
          <p:cNvPr id="8" name="Slide Number Placeholder 9">
            <a:extLst>
              <a:ext uri="{FF2B5EF4-FFF2-40B4-BE49-F238E27FC236}">
                <a16:creationId xmlns:a16="http://schemas.microsoft.com/office/drawing/2014/main" id="{84D7E47A-F89A-8F43-C300-185AD1461C07}"/>
              </a:ext>
            </a:extLst>
          </p:cNvPr>
          <p:cNvSpPr>
            <a:spLocks noGrp="1"/>
          </p:cNvSpPr>
          <p:nvPr>
            <p:ph type="sldNum" sz="quarter" idx="16"/>
          </p:nvPr>
        </p:nvSpPr>
        <p:spPr>
          <a:xfrm>
            <a:off x="11762793" y="110364"/>
            <a:ext cx="429207" cy="365125"/>
          </a:xfrm>
        </p:spPr>
        <p:txBody>
          <a:bodyPr/>
          <a:lstStyle/>
          <a:p>
            <a:fld id="{CC057153-B650-4DEB-B370-79DDCFDCE934}" type="slidenum">
              <a:rPr lang="en-US" smtClean="0"/>
              <a:pPr/>
              <a:t>‹#›</a:t>
            </a:fld>
            <a:endParaRPr lang="en-US"/>
          </a:p>
        </p:txBody>
      </p:sp>
      <p:sp>
        <p:nvSpPr>
          <p:cNvPr id="10" name="Footer Placeholder 3">
            <a:extLst>
              <a:ext uri="{FF2B5EF4-FFF2-40B4-BE49-F238E27FC236}">
                <a16:creationId xmlns:a16="http://schemas.microsoft.com/office/drawing/2014/main" id="{1CA01B7F-0CDC-9F0A-6B3B-A87674D14D6B}"/>
              </a:ext>
            </a:extLst>
          </p:cNvPr>
          <p:cNvSpPr>
            <a:spLocks noGrp="1"/>
          </p:cNvSpPr>
          <p:nvPr>
            <p:ph type="ftr" sz="quarter" idx="17"/>
          </p:nvPr>
        </p:nvSpPr>
        <p:spPr>
          <a:xfrm>
            <a:off x="6193030" y="6392564"/>
            <a:ext cx="3104866" cy="365125"/>
          </a:xfrm>
        </p:spPr>
        <p:txBody>
          <a:bodyPr anchor="b"/>
          <a:lstStyle/>
          <a:p>
            <a:r>
              <a:rPr lang="en-US"/>
              <a:t>Sample footer text</a:t>
            </a:r>
          </a:p>
        </p:txBody>
      </p:sp>
    </p:spTree>
    <p:extLst>
      <p:ext uri="{BB962C8B-B14F-4D97-AF65-F5344CB8AC3E}">
        <p14:creationId xmlns:p14="http://schemas.microsoft.com/office/powerpoint/2010/main" val="998409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2">
    <p:bg>
      <p:bgRef idx="1001">
        <a:schemeClr val="bg1"/>
      </p:bgRef>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829F5384-F69B-7999-8993-CF493BCC0AF5}"/>
              </a:ext>
            </a:extLst>
          </p:cNvPr>
          <p:cNvSpPr/>
          <p:nvPr userDrawn="1"/>
        </p:nvSpPr>
        <p:spPr>
          <a:xfrm>
            <a:off x="8519421" y="3176277"/>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738C46DA-CDE0-B9A4-3D5C-845982E727AC}"/>
              </a:ext>
            </a:extLst>
          </p:cNvPr>
          <p:cNvSpPr>
            <a:spLocks noGrp="1"/>
          </p:cNvSpPr>
          <p:nvPr>
            <p:ph type="title" hasCustomPrompt="1"/>
          </p:nvPr>
        </p:nvSpPr>
        <p:spPr>
          <a:xfrm>
            <a:off x="0" y="5940870"/>
            <a:ext cx="5902657" cy="910306"/>
          </a:xfrm>
        </p:spPr>
        <p:txBody>
          <a:bodyPr anchor="b">
            <a:normAutofit/>
          </a:bodyPr>
          <a:lstStyle>
            <a:lvl1pPr>
              <a:lnSpc>
                <a:spcPct val="80000"/>
              </a:lnSpc>
              <a:defRPr sz="2000" spc="0" baseline="0">
                <a:solidFill>
                  <a:schemeClr val="tx1"/>
                </a:solidFill>
                <a:latin typeface="+mn-lt"/>
              </a:defRPr>
            </a:lvl1pPr>
          </a:lstStyle>
          <a:p>
            <a:r>
              <a:rPr lang="en-US"/>
              <a:t>Quote Author</a:t>
            </a:r>
          </a:p>
        </p:txBody>
      </p:sp>
      <p:sp>
        <p:nvSpPr>
          <p:cNvPr id="8" name="Content Placeholder 6">
            <a:extLst>
              <a:ext uri="{FF2B5EF4-FFF2-40B4-BE49-F238E27FC236}">
                <a16:creationId xmlns:a16="http://schemas.microsoft.com/office/drawing/2014/main" id="{1CE14D3D-2707-27F9-B7FC-796ADA557C49}"/>
              </a:ext>
            </a:extLst>
          </p:cNvPr>
          <p:cNvSpPr>
            <a:spLocks noGrp="1"/>
          </p:cNvSpPr>
          <p:nvPr>
            <p:ph sz="quarter" idx="13" hasCustomPrompt="1"/>
          </p:nvPr>
        </p:nvSpPr>
        <p:spPr>
          <a:xfrm>
            <a:off x="0" y="95533"/>
            <a:ext cx="5902657" cy="5001905"/>
          </a:xfrm>
        </p:spPr>
        <p:txBody>
          <a:bodyPr anchor="t">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a:t>Click to add Quote</a:t>
            </a:r>
          </a:p>
        </p:txBody>
      </p:sp>
      <p:sp>
        <p:nvSpPr>
          <p:cNvPr id="12" name="Footer Placeholder 4">
            <a:extLst>
              <a:ext uri="{FF2B5EF4-FFF2-40B4-BE49-F238E27FC236}">
                <a16:creationId xmlns:a16="http://schemas.microsoft.com/office/drawing/2014/main" id="{1C894B53-7D10-FCBC-A9AE-9307AA00D589}"/>
              </a:ext>
            </a:extLst>
          </p:cNvPr>
          <p:cNvSpPr>
            <a:spLocks noGrp="1"/>
          </p:cNvSpPr>
          <p:nvPr>
            <p:ph type="ftr" sz="quarter" idx="11"/>
          </p:nvPr>
        </p:nvSpPr>
        <p:spPr>
          <a:xfrm>
            <a:off x="6190488" y="100701"/>
            <a:ext cx="5340668" cy="365125"/>
          </a:xfrm>
        </p:spPr>
        <p:txBody>
          <a:bodyPr/>
          <a:lstStyle/>
          <a:p>
            <a:r>
              <a:rPr lang="en-US"/>
              <a:t>Sample footer text</a:t>
            </a:r>
          </a:p>
        </p:txBody>
      </p:sp>
      <p:sp>
        <p:nvSpPr>
          <p:cNvPr id="7" name="Date Placeholder 3">
            <a:extLst>
              <a:ext uri="{FF2B5EF4-FFF2-40B4-BE49-F238E27FC236}">
                <a16:creationId xmlns:a16="http://schemas.microsoft.com/office/drawing/2014/main" id="{5901AD6A-AFD3-46A2-2880-946FA9EBA0BC}"/>
              </a:ext>
            </a:extLst>
          </p:cNvPr>
          <p:cNvSpPr>
            <a:spLocks noGrp="1"/>
          </p:cNvSpPr>
          <p:nvPr>
            <p:ph type="dt" sz="half" idx="10"/>
          </p:nvPr>
        </p:nvSpPr>
        <p:spPr>
          <a:xfrm>
            <a:off x="6190488" y="6362968"/>
            <a:ext cx="2511743" cy="365125"/>
          </a:xfrm>
        </p:spPr>
        <p:txBody>
          <a:bodyPr anchor="b"/>
          <a:lstStyle/>
          <a:p>
            <a:endParaRPr lang="en-US"/>
          </a:p>
        </p:txBody>
      </p:sp>
      <p:sp>
        <p:nvSpPr>
          <p:cNvPr id="13" name="Slide Number Placeholder 5">
            <a:extLst>
              <a:ext uri="{FF2B5EF4-FFF2-40B4-BE49-F238E27FC236}">
                <a16:creationId xmlns:a16="http://schemas.microsoft.com/office/drawing/2014/main" id="{0E4BB4CA-93D0-1F7C-0E9E-B355F00935D3}"/>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87197619"/>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Quote 3">
    <p:bg>
      <p:bgRef idx="1001">
        <a:schemeClr val="bg1"/>
      </p:bgRef>
    </p:bg>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C1BC50BE-AB5B-8BDE-7DBB-C903EDD6FB3B}"/>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1342940" y="95534"/>
            <a:ext cx="731520" cy="731520"/>
          </a:xfrm>
          <a:prstGeom prst="rect">
            <a:avLst/>
          </a:prstGeom>
        </p:spPr>
      </p:pic>
      <p:sp>
        <p:nvSpPr>
          <p:cNvPr id="4" name="Title 1">
            <a:extLst>
              <a:ext uri="{FF2B5EF4-FFF2-40B4-BE49-F238E27FC236}">
                <a16:creationId xmlns:a16="http://schemas.microsoft.com/office/drawing/2014/main" id="{B0ACCAE6-C0CE-BC40-76B0-4E5CF8030B55}"/>
              </a:ext>
            </a:extLst>
          </p:cNvPr>
          <p:cNvSpPr>
            <a:spLocks noGrp="1"/>
          </p:cNvSpPr>
          <p:nvPr>
            <p:ph type="title" hasCustomPrompt="1"/>
          </p:nvPr>
        </p:nvSpPr>
        <p:spPr>
          <a:xfrm>
            <a:off x="-1" y="5899926"/>
            <a:ext cx="5902657" cy="958073"/>
          </a:xfrm>
        </p:spPr>
        <p:txBody>
          <a:bodyPr anchor="b">
            <a:normAutofit/>
          </a:bodyPr>
          <a:lstStyle>
            <a:lvl1pPr>
              <a:lnSpc>
                <a:spcPct val="80000"/>
              </a:lnSpc>
              <a:defRPr sz="2000" spc="0" baseline="0">
                <a:solidFill>
                  <a:schemeClr val="tx1"/>
                </a:solidFill>
                <a:latin typeface="+mn-lt"/>
              </a:defRPr>
            </a:lvl1pPr>
          </a:lstStyle>
          <a:p>
            <a:r>
              <a:rPr lang="en-US"/>
              <a:t>Quote Author</a:t>
            </a:r>
          </a:p>
        </p:txBody>
      </p:sp>
      <p:sp>
        <p:nvSpPr>
          <p:cNvPr id="5" name="Content Placeholder 6">
            <a:extLst>
              <a:ext uri="{FF2B5EF4-FFF2-40B4-BE49-F238E27FC236}">
                <a16:creationId xmlns:a16="http://schemas.microsoft.com/office/drawing/2014/main" id="{A95C3E0C-58EF-D2CD-F0DE-C6EC49B86CCC}"/>
              </a:ext>
            </a:extLst>
          </p:cNvPr>
          <p:cNvSpPr>
            <a:spLocks noGrp="1"/>
          </p:cNvSpPr>
          <p:nvPr>
            <p:ph sz="quarter" idx="13" hasCustomPrompt="1"/>
          </p:nvPr>
        </p:nvSpPr>
        <p:spPr>
          <a:xfrm>
            <a:off x="0" y="95534"/>
            <a:ext cx="8961120" cy="4476466"/>
          </a:xfrm>
        </p:spPr>
        <p:txBody>
          <a:bodyPr anchor="t">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a:t>Click to add Quote</a:t>
            </a:r>
          </a:p>
        </p:txBody>
      </p:sp>
      <p:sp>
        <p:nvSpPr>
          <p:cNvPr id="2" name="Date Placeholder 3">
            <a:extLst>
              <a:ext uri="{FF2B5EF4-FFF2-40B4-BE49-F238E27FC236}">
                <a16:creationId xmlns:a16="http://schemas.microsoft.com/office/drawing/2014/main" id="{D655B7A7-70D5-BACE-2BCD-3388773C761F}"/>
              </a:ext>
            </a:extLst>
          </p:cNvPr>
          <p:cNvSpPr>
            <a:spLocks noGrp="1"/>
          </p:cNvSpPr>
          <p:nvPr>
            <p:ph type="dt" sz="half" idx="10"/>
          </p:nvPr>
        </p:nvSpPr>
        <p:spPr>
          <a:xfrm>
            <a:off x="6217920" y="6397341"/>
            <a:ext cx="5332001" cy="365125"/>
          </a:xfrm>
        </p:spPr>
        <p:txBody>
          <a:bodyPr anchor="b"/>
          <a:lstStyle/>
          <a:p>
            <a:endParaRPr lang="en-US"/>
          </a:p>
        </p:txBody>
      </p:sp>
      <p:sp>
        <p:nvSpPr>
          <p:cNvPr id="9" name="Slide Number Placeholder 5">
            <a:extLst>
              <a:ext uri="{FF2B5EF4-FFF2-40B4-BE49-F238E27FC236}">
                <a16:creationId xmlns:a16="http://schemas.microsoft.com/office/drawing/2014/main" id="{6D55F0BA-717A-1EE4-7566-EDBF25121DCD}"/>
              </a:ext>
            </a:extLst>
          </p:cNvPr>
          <p:cNvSpPr>
            <a:spLocks noGrp="1"/>
          </p:cNvSpPr>
          <p:nvPr>
            <p:ph type="sldNum" sz="quarter" idx="12"/>
          </p:nvPr>
        </p:nvSpPr>
        <p:spPr>
          <a:xfrm>
            <a:off x="11762793" y="6397341"/>
            <a:ext cx="429207" cy="365125"/>
          </a:xfrm>
        </p:spPr>
        <p:txBody>
          <a:bodyPr anchor="b"/>
          <a:lstStyle/>
          <a:p>
            <a:fld id="{CC057153-B650-4DEB-B370-79DDCFDCE934}" type="slidenum">
              <a:rPr lang="en-US" smtClean="0"/>
              <a:t>‹#›</a:t>
            </a:fld>
            <a:endParaRPr lang="en-US"/>
          </a:p>
        </p:txBody>
      </p:sp>
    </p:spTree>
    <p:extLst>
      <p:ext uri="{BB962C8B-B14F-4D97-AF65-F5344CB8AC3E}">
        <p14:creationId xmlns:p14="http://schemas.microsoft.com/office/powerpoint/2010/main" val="946206936"/>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0" y="5400504"/>
            <a:ext cx="7462853" cy="1443156"/>
          </a:xfrm>
        </p:spPr>
        <p:txBody>
          <a:bodyPr anchor="b" anchorCtr="0">
            <a:normAutofit/>
          </a:bodyPr>
          <a:lstStyle>
            <a:lvl1pPr>
              <a:lnSpc>
                <a:spcPct val="120000"/>
              </a:lnSpc>
              <a:defRPr sz="1600" spc="0" baseline="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8288" y="91440"/>
            <a:ext cx="7490285" cy="5029200"/>
          </a:xfrm>
        </p:spPr>
        <p:txBody>
          <a:bodyPr anchor="t" anchorCtr="0">
            <a:normAutofit/>
          </a:bodyPr>
          <a:lstStyle>
            <a:lvl1pPr marL="164592" indent="-164592">
              <a:lnSpc>
                <a:spcPct val="80000"/>
              </a:lnSpc>
              <a:spcBef>
                <a:spcPts val="0"/>
              </a:spcBef>
              <a:buNone/>
              <a:defRPr sz="5600" spc="-200" baseline="0">
                <a:latin typeface="+mj-lt"/>
              </a:defRPr>
            </a:lvl1pPr>
          </a:lstStyle>
          <a:p>
            <a:pPr lvl="0"/>
            <a:r>
              <a:rPr lang="en-US"/>
              <a:t>Click to add Quote</a:t>
            </a:r>
          </a:p>
        </p:txBody>
      </p:sp>
      <p:sp>
        <p:nvSpPr>
          <p:cNvPr id="8" name="Slide Number Placeholder 5">
            <a:extLst>
              <a:ext uri="{FF2B5EF4-FFF2-40B4-BE49-F238E27FC236}">
                <a16:creationId xmlns:a16="http://schemas.microsoft.com/office/drawing/2014/main" id="{3C6CA867-0594-FF63-2A8A-31E617CF8B81}"/>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6188302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Quot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002866" y="5117083"/>
            <a:ext cx="6053559" cy="1618489"/>
          </a:xfrm>
        </p:spPr>
        <p:txBody>
          <a:bodyPr anchor="b" anchorCtr="0">
            <a:normAutofit/>
          </a:bodyPr>
          <a:lstStyle>
            <a:lvl1pPr>
              <a:lnSpc>
                <a:spcPct val="80000"/>
              </a:lnSpc>
              <a:defRPr sz="2000" spc="0" baseline="0">
                <a:solidFill>
                  <a:schemeClr val="tx1"/>
                </a:solidFill>
                <a:latin typeface="+mn-lt"/>
              </a:defRPr>
            </a:lvl1pPr>
          </a:lstStyle>
          <a:p>
            <a:r>
              <a:rPr lang="en-US"/>
              <a:t>Quote Author</a:t>
            </a:r>
          </a:p>
        </p:txBody>
      </p:sp>
      <p:pic>
        <p:nvPicPr>
          <p:cNvPr id="3" name="Graphic 2">
            <a:extLst>
              <a:ext uri="{FF2B5EF4-FFF2-40B4-BE49-F238E27FC236}">
                <a16:creationId xmlns:a16="http://schemas.microsoft.com/office/drawing/2014/main" id="{7B90859F-C81D-2CBA-0268-040BF6276E32}"/>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30461" y="5902452"/>
            <a:ext cx="731520" cy="731520"/>
          </a:xfrm>
          <a:prstGeom prst="rect">
            <a:avLst/>
          </a:prstGeom>
        </p:spPr>
      </p:pic>
      <p:sp>
        <p:nvSpPr>
          <p:cNvPr id="5" name="Footer Placeholder 4">
            <a:extLst>
              <a:ext uri="{FF2B5EF4-FFF2-40B4-BE49-F238E27FC236}">
                <a16:creationId xmlns:a16="http://schemas.microsoft.com/office/drawing/2014/main" id="{3E1BFC28-1FE6-202E-4C75-F59AA5769128}"/>
              </a:ext>
            </a:extLst>
          </p:cNvPr>
          <p:cNvSpPr>
            <a:spLocks noGrp="1"/>
          </p:cNvSpPr>
          <p:nvPr>
            <p:ph type="ftr" sz="quarter" idx="11"/>
          </p:nvPr>
        </p:nvSpPr>
        <p:spPr>
          <a:xfrm>
            <a:off x="0" y="100701"/>
            <a:ext cx="5898630" cy="365125"/>
          </a:xfrm>
        </p:spPr>
        <p:txBody>
          <a:bodyPr/>
          <a:lstStyle/>
          <a:p>
            <a:r>
              <a:rPr lang="en-US"/>
              <a:t>Sample footer text</a:t>
            </a:r>
          </a:p>
        </p:txBody>
      </p:sp>
      <p:sp>
        <p:nvSpPr>
          <p:cNvPr id="4" name="Date Placeholder 3">
            <a:extLst>
              <a:ext uri="{FF2B5EF4-FFF2-40B4-BE49-F238E27FC236}">
                <a16:creationId xmlns:a16="http://schemas.microsoft.com/office/drawing/2014/main" id="{45652F0F-1439-960F-9C3A-9343AACF5CF7}"/>
              </a:ext>
            </a:extLst>
          </p:cNvPr>
          <p:cNvSpPr>
            <a:spLocks noGrp="1"/>
          </p:cNvSpPr>
          <p:nvPr>
            <p:ph type="dt" sz="half" idx="10"/>
          </p:nvPr>
        </p:nvSpPr>
        <p:spPr>
          <a:xfrm>
            <a:off x="6217920" y="100701"/>
            <a:ext cx="5332001" cy="365125"/>
          </a:xfrm>
        </p:spPr>
        <p:txBody>
          <a:bodyPr/>
          <a:lstStyle/>
          <a:p>
            <a:endParaRPr lang="en-US"/>
          </a:p>
        </p:txBody>
      </p:sp>
      <p:sp>
        <p:nvSpPr>
          <p:cNvPr id="6" name="Slide Number Placeholder 5">
            <a:extLst>
              <a:ext uri="{FF2B5EF4-FFF2-40B4-BE49-F238E27FC236}">
                <a16:creationId xmlns:a16="http://schemas.microsoft.com/office/drawing/2014/main" id="{25272698-4711-8849-0363-3DFE78138D32}"/>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967194" y="1040130"/>
            <a:ext cx="6089232" cy="3694174"/>
          </a:xfrm>
        </p:spPr>
        <p:txBody>
          <a:bodyPr anchor="b" anchorCtr="0">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a:t>Click to add Quote</a:t>
            </a:r>
          </a:p>
        </p:txBody>
      </p:sp>
    </p:spTree>
    <p:extLst>
      <p:ext uri="{BB962C8B-B14F-4D97-AF65-F5344CB8AC3E}">
        <p14:creationId xmlns:p14="http://schemas.microsoft.com/office/powerpoint/2010/main" val="333290720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D1F904E-1F4C-373E-2E2B-D7478F70F195}"/>
              </a:ext>
            </a:extLst>
          </p:cNvPr>
          <p:cNvSpPr>
            <a:spLocks noGrp="1"/>
          </p:cNvSpPr>
          <p:nvPr>
            <p:ph type="title"/>
          </p:nvPr>
        </p:nvSpPr>
        <p:spPr>
          <a:xfrm>
            <a:off x="502920" y="644663"/>
            <a:ext cx="11045952" cy="1088358"/>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0352" y="109728"/>
            <a:ext cx="5276852" cy="365125"/>
          </a:xfrm>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231928" y="110364"/>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3887244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1AD1B27E-1142-7BB8-1DE8-D31FA8AA8F10}"/>
              </a:ext>
            </a:extLst>
          </p:cNvPr>
          <p:cNvSpPr>
            <a:spLocks noGrp="1"/>
          </p:cNvSpPr>
          <p:nvPr>
            <p:ph type="ftr" sz="quarter" idx="11"/>
          </p:nvPr>
        </p:nvSpPr>
        <p:spPr>
          <a:xfrm>
            <a:off x="0" y="100701"/>
            <a:ext cx="5898630" cy="365125"/>
          </a:xfrm>
        </p:spPr>
        <p:txBody>
          <a:bodyPr/>
          <a:lstStyle/>
          <a:p>
            <a:r>
              <a:rPr lang="en-US"/>
              <a:t>Sample footer text</a:t>
            </a:r>
          </a:p>
        </p:txBody>
      </p:sp>
      <p:sp>
        <p:nvSpPr>
          <p:cNvPr id="5" name="Date Placeholder 3">
            <a:extLst>
              <a:ext uri="{FF2B5EF4-FFF2-40B4-BE49-F238E27FC236}">
                <a16:creationId xmlns:a16="http://schemas.microsoft.com/office/drawing/2014/main" id="{D900E2BC-FCC7-E994-4648-A42CDE518612}"/>
              </a:ext>
            </a:extLst>
          </p:cNvPr>
          <p:cNvSpPr>
            <a:spLocks noGrp="1"/>
          </p:cNvSpPr>
          <p:nvPr>
            <p:ph type="dt" sz="half" idx="10"/>
          </p:nvPr>
        </p:nvSpPr>
        <p:spPr>
          <a:xfrm>
            <a:off x="6217920" y="100701"/>
            <a:ext cx="5332001" cy="365125"/>
          </a:xfrm>
        </p:spPr>
        <p:txBody>
          <a:bodyPr/>
          <a:lstStyle/>
          <a:p>
            <a:endParaRPr lang="en-US"/>
          </a:p>
        </p:txBody>
      </p:sp>
      <p:sp>
        <p:nvSpPr>
          <p:cNvPr id="7" name="Slide Number Placeholder 5">
            <a:extLst>
              <a:ext uri="{FF2B5EF4-FFF2-40B4-BE49-F238E27FC236}">
                <a16:creationId xmlns:a16="http://schemas.microsoft.com/office/drawing/2014/main" id="{9E211A59-CFA8-A0B1-4A4C-E446F90726C5}"/>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687302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0" y="1005840"/>
            <a:ext cx="4387515" cy="2266749"/>
          </a:xfrm>
        </p:spPr>
        <p:txBody>
          <a:bodyPr anchor="t">
            <a:noAutofit/>
          </a:bodyPr>
          <a:lstStyle>
            <a:lvl1pPr>
              <a:defRPr sz="5600"/>
            </a:lvl1pPr>
          </a:lstStyle>
          <a:p>
            <a:r>
              <a:rPr lang="en-US"/>
              <a:t>Click to edit Master title style</a:t>
            </a:r>
          </a:p>
        </p:txBody>
      </p:sp>
      <p:sp>
        <p:nvSpPr>
          <p:cNvPr id="9" name="Footer Placeholder 4">
            <a:extLst>
              <a:ext uri="{FF2B5EF4-FFF2-40B4-BE49-F238E27FC236}">
                <a16:creationId xmlns:a16="http://schemas.microsoft.com/office/drawing/2014/main" id="{3BF49C86-6C0C-1FF8-95FA-97DFDF9DAFB3}"/>
              </a:ext>
            </a:extLst>
          </p:cNvPr>
          <p:cNvSpPr>
            <a:spLocks noGrp="1"/>
          </p:cNvSpPr>
          <p:nvPr>
            <p:ph type="ftr" sz="quarter" idx="11"/>
          </p:nvPr>
        </p:nvSpPr>
        <p:spPr>
          <a:xfrm>
            <a:off x="0" y="100701"/>
            <a:ext cx="5898630" cy="365125"/>
          </a:xfrm>
        </p:spPr>
        <p:txBody>
          <a:bodyPr/>
          <a:lstStyle/>
          <a:p>
            <a:r>
              <a:rPr lang="en-US"/>
              <a:t>Sample footer text</a:t>
            </a:r>
          </a:p>
        </p:txBody>
      </p:sp>
      <p:sp>
        <p:nvSpPr>
          <p:cNvPr id="8" name="Date Placeholder 3">
            <a:extLst>
              <a:ext uri="{FF2B5EF4-FFF2-40B4-BE49-F238E27FC236}">
                <a16:creationId xmlns:a16="http://schemas.microsoft.com/office/drawing/2014/main" id="{967C0644-E9CA-553A-9682-88BC00D2C9A7}"/>
              </a:ext>
            </a:extLst>
          </p:cNvPr>
          <p:cNvSpPr>
            <a:spLocks noGrp="1"/>
          </p:cNvSpPr>
          <p:nvPr>
            <p:ph type="dt" sz="half" idx="10"/>
          </p:nvPr>
        </p:nvSpPr>
        <p:spPr>
          <a:xfrm>
            <a:off x="6217920" y="100701"/>
            <a:ext cx="5332001" cy="365125"/>
          </a:xfrm>
        </p:spPr>
        <p:txBody>
          <a:bodyPr/>
          <a:lstStyle/>
          <a:p>
            <a:endParaRPr lang="en-US"/>
          </a:p>
        </p:txBody>
      </p:sp>
      <p:sp>
        <p:nvSpPr>
          <p:cNvPr id="10" name="Slide Number Placeholder 5">
            <a:extLst>
              <a:ext uri="{FF2B5EF4-FFF2-40B4-BE49-F238E27FC236}">
                <a16:creationId xmlns:a16="http://schemas.microsoft.com/office/drawing/2014/main" id="{671DEEC6-473A-E958-E22B-4390511AE150}"/>
              </a:ext>
            </a:extLst>
          </p:cNvPr>
          <p:cNvSpPr>
            <a:spLocks noGrp="1"/>
          </p:cNvSpPr>
          <p:nvPr>
            <p:ph type="sldNum" sz="quarter" idx="12"/>
          </p:nvPr>
        </p:nvSpPr>
        <p:spPr>
          <a:xfrm>
            <a:off x="11762793" y="100701"/>
            <a:ext cx="429207" cy="365125"/>
          </a:xfrm>
        </p:spPr>
        <p:txBody>
          <a:bodyPr/>
          <a:lstStyle/>
          <a:p>
            <a:fld id="{CC057153-B650-4DEB-B370-79DDCFDCE934}" type="slidenum">
              <a:rPr lang="en-US" smtClean="0"/>
              <a:t>‹#›</a:t>
            </a:fld>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1" y="3951334"/>
            <a:ext cx="4387515" cy="2809615"/>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84821" y="1005840"/>
            <a:ext cx="7217472" cy="5755109"/>
          </a:xfrm>
        </p:spPr>
        <p:txBody>
          <a:bodyPr>
            <a:normAutofit/>
          </a:bodyPr>
          <a:lstStyle>
            <a:lvl1pPr>
              <a:defRPr sz="1400"/>
            </a:lvl1pPr>
            <a:lvl2pPr>
              <a:defRPr sz="1400"/>
            </a:lvl2pPr>
            <a:lvl3pPr>
              <a:defRPr sz="14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8718362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Picture with Capt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0" y="1748588"/>
            <a:ext cx="5895375" cy="5109411"/>
          </a:xfrm>
        </p:spPr>
        <p:txBody>
          <a:bodyPr anchor="b">
            <a:noAutofit/>
          </a:bodyPr>
          <a:lstStyle>
            <a:lvl1pPr>
              <a:defRPr sz="56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0" y="94648"/>
            <a:ext cx="4572000" cy="1276952"/>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08FD5A0C-3984-4E77-6D88-7812D8F2B191}"/>
              </a:ext>
            </a:extLst>
          </p:cNvPr>
          <p:cNvSpPr>
            <a:spLocks noGrp="1"/>
          </p:cNvSpPr>
          <p:nvPr>
            <p:ph type="pic" sz="quarter" idx="13"/>
          </p:nvPr>
        </p:nvSpPr>
        <p:spPr>
          <a:xfrm>
            <a:off x="6096000" y="0"/>
            <a:ext cx="6096000" cy="6858000"/>
          </a:xfrm>
          <a:blipFill>
            <a:blip r:embed="rId2">
              <a:alphaModFix amt="70000"/>
            </a:blip>
            <a:stretch>
              <a:fillRect/>
            </a:stretch>
          </a:blipFill>
        </p:spPr>
        <p:txBody>
          <a:bodyPr/>
          <a:lstStyle/>
          <a:p>
            <a:endParaRPr lang="en-US"/>
          </a:p>
        </p:txBody>
      </p:sp>
      <p:pic>
        <p:nvPicPr>
          <p:cNvPr id="8" name="Graphic 7">
            <a:extLst>
              <a:ext uri="{FF2B5EF4-FFF2-40B4-BE49-F238E27FC236}">
                <a16:creationId xmlns:a16="http://schemas.microsoft.com/office/drawing/2014/main" id="{A4D56FA5-6B2C-25FC-5C75-51C0FD7A085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163855" y="94648"/>
            <a:ext cx="731520" cy="731520"/>
          </a:xfrm>
          <a:prstGeom prst="rect">
            <a:avLst/>
          </a:prstGeom>
        </p:spPr>
      </p:pic>
    </p:spTree>
    <p:extLst>
      <p:ext uri="{BB962C8B-B14F-4D97-AF65-F5344CB8AC3E}">
        <p14:creationId xmlns:p14="http://schemas.microsoft.com/office/powerpoint/2010/main" val="2563630109"/>
      </p:ext>
    </p:extLst>
  </p:cSld>
  <p:clrMapOvr>
    <a:overrideClrMapping bg1="lt1" tx1="dk1" bg2="lt2" tx2="dk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45926" y="655093"/>
            <a:ext cx="10982409" cy="1528549"/>
          </a:xfrm>
        </p:spPr>
        <p:txBody>
          <a:bodyPr anchor="t">
            <a:noAutofit/>
          </a:bodyPr>
          <a:lstStyle>
            <a:lvl1pPr>
              <a:defRPr sz="56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45926" y="2497540"/>
            <a:ext cx="10982409" cy="3384645"/>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BD7A9B30-35AB-D437-5276-473CFE5169DF}"/>
              </a:ext>
            </a:extLst>
          </p:cNvPr>
          <p:cNvSpPr>
            <a:spLocks noGrp="1"/>
          </p:cNvSpPr>
          <p:nvPr>
            <p:ph type="ftr" sz="quarter" idx="16"/>
          </p:nvPr>
        </p:nvSpPr>
        <p:spPr>
          <a:xfrm>
            <a:off x="545926" y="6438284"/>
            <a:ext cx="5276852" cy="365125"/>
          </a:xfrm>
        </p:spPr>
        <p:txBody>
          <a:bodyPr/>
          <a:lstStyle/>
          <a:p>
            <a:r>
              <a:rPr lang="en-US"/>
              <a:t>Sample footer text</a:t>
            </a:r>
          </a:p>
        </p:txBody>
      </p:sp>
      <p:sp>
        <p:nvSpPr>
          <p:cNvPr id="4" name="Date Placeholder 4">
            <a:extLst>
              <a:ext uri="{FF2B5EF4-FFF2-40B4-BE49-F238E27FC236}">
                <a16:creationId xmlns:a16="http://schemas.microsoft.com/office/drawing/2014/main" id="{0D033E8C-C8B6-A9F1-6B99-0610AEC435CB}"/>
              </a:ext>
            </a:extLst>
          </p:cNvPr>
          <p:cNvSpPr>
            <a:spLocks noGrp="1"/>
          </p:cNvSpPr>
          <p:nvPr>
            <p:ph type="dt" sz="half" idx="15"/>
          </p:nvPr>
        </p:nvSpPr>
        <p:spPr>
          <a:xfrm>
            <a:off x="6190488" y="6432496"/>
            <a:ext cx="2544079" cy="365125"/>
          </a:xfrm>
        </p:spPr>
        <p:txBody>
          <a:bodyPr/>
          <a:lstStyle/>
          <a:p>
            <a:endParaRPr lang="en-US"/>
          </a:p>
        </p:txBody>
      </p:sp>
      <p:sp>
        <p:nvSpPr>
          <p:cNvPr id="6" name="Slide Number Placeholder 6">
            <a:extLst>
              <a:ext uri="{FF2B5EF4-FFF2-40B4-BE49-F238E27FC236}">
                <a16:creationId xmlns:a16="http://schemas.microsoft.com/office/drawing/2014/main" id="{09C00759-43C5-D4A5-6597-C9F31C4DA2AA}"/>
              </a:ext>
            </a:extLst>
          </p:cNvPr>
          <p:cNvSpPr>
            <a:spLocks noGrp="1"/>
          </p:cNvSpPr>
          <p:nvPr>
            <p:ph type="sldNum" sz="quarter" idx="17"/>
          </p:nvPr>
        </p:nvSpPr>
        <p:spPr>
          <a:xfrm>
            <a:off x="11099128" y="6438284"/>
            <a:ext cx="429207" cy="365125"/>
          </a:xfrm>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953782484"/>
      </p:ext>
    </p:extLst>
  </p:cSld>
  <p:clrMapOvr>
    <a:overrideClrMapping bg1="dk1" tx1="lt1" bg2="dk2" tx2="lt2" accent1="accent1" accent2="accent2" accent3="accent3" accent4="accent4" accent5="accent5" accent6="accent6" hlink="hlink" folHlink="folHlink"/>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18615" y="2883090"/>
            <a:ext cx="7741851" cy="1842020"/>
          </a:xfrm>
        </p:spPr>
        <p:txBody>
          <a:bodyPr anchor="b">
            <a:noAutofit/>
          </a:bodyPr>
          <a:lstStyle>
            <a:lvl1pPr>
              <a:defRPr sz="5600"/>
            </a:lvl1pPr>
          </a:lstStyle>
          <a:p>
            <a:r>
              <a:rPr lang="en-US"/>
              <a:t>Click to edit Master title style</a:t>
            </a:r>
          </a:p>
        </p:txBody>
      </p:sp>
      <p:sp>
        <p:nvSpPr>
          <p:cNvPr id="9" name="Footer Placeholder 4">
            <a:extLst>
              <a:ext uri="{FF2B5EF4-FFF2-40B4-BE49-F238E27FC236}">
                <a16:creationId xmlns:a16="http://schemas.microsoft.com/office/drawing/2014/main" id="{C9D34928-44CA-ACCE-36AD-37689020A379}"/>
              </a:ext>
            </a:extLst>
          </p:cNvPr>
          <p:cNvSpPr>
            <a:spLocks noGrp="1"/>
          </p:cNvSpPr>
          <p:nvPr>
            <p:ph type="ftr" sz="quarter" idx="11"/>
          </p:nvPr>
        </p:nvSpPr>
        <p:spPr>
          <a:xfrm>
            <a:off x="536906" y="100701"/>
            <a:ext cx="5361724" cy="365125"/>
          </a:xfrm>
        </p:spPr>
        <p:txBody>
          <a:bodyPr/>
          <a:lstStyle/>
          <a:p>
            <a:r>
              <a:rPr lang="en-US"/>
              <a:t>Sample footer text</a:t>
            </a:r>
          </a:p>
        </p:txBody>
      </p:sp>
      <p:sp>
        <p:nvSpPr>
          <p:cNvPr id="8" name="Date Placeholder 3">
            <a:extLst>
              <a:ext uri="{FF2B5EF4-FFF2-40B4-BE49-F238E27FC236}">
                <a16:creationId xmlns:a16="http://schemas.microsoft.com/office/drawing/2014/main" id="{B6F43E62-A9B0-571B-E3BD-354206A884CF}"/>
              </a:ext>
            </a:extLst>
          </p:cNvPr>
          <p:cNvSpPr>
            <a:spLocks noGrp="1"/>
          </p:cNvSpPr>
          <p:nvPr>
            <p:ph type="dt" sz="half" idx="10"/>
          </p:nvPr>
        </p:nvSpPr>
        <p:spPr>
          <a:xfrm>
            <a:off x="6217921" y="100701"/>
            <a:ext cx="2526030" cy="365125"/>
          </a:xfrm>
        </p:spPr>
        <p:txBody>
          <a:bodyPr/>
          <a:lstStyle/>
          <a:p>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6905" y="4922111"/>
            <a:ext cx="7741850" cy="1279615"/>
          </a:xfrm>
        </p:spPr>
        <p:txBody>
          <a:bodyPr anchor="t">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762793" y="6392174"/>
            <a:ext cx="429207" cy="365125"/>
          </a:xfrm>
        </p:spPr>
        <p:txBody>
          <a:bodyPr anchor="b"/>
          <a:lstStyle/>
          <a:p>
            <a:fld id="{CC057153-B650-4DEB-B370-79DDCFDCE934}" type="slidenum">
              <a:rPr lang="en-US" smtClean="0"/>
              <a:t>‹#›</a:t>
            </a:fld>
            <a:endParaRPr lang="en-US"/>
          </a:p>
        </p:txBody>
      </p:sp>
      <p:sp>
        <p:nvSpPr>
          <p:cNvPr id="3" name="Oval 2">
            <a:extLst>
              <a:ext uri="{FF2B5EF4-FFF2-40B4-BE49-F238E27FC236}">
                <a16:creationId xmlns:a16="http://schemas.microsoft.com/office/drawing/2014/main" id="{D3CF16D9-01F3-6CE6-7291-C344E099BBD0}"/>
              </a:ext>
            </a:extLst>
          </p:cNvPr>
          <p:cNvSpPr/>
          <p:nvPr userDrawn="1"/>
        </p:nvSpPr>
        <p:spPr>
          <a:xfrm>
            <a:off x="8454179" y="100701"/>
            <a:ext cx="3557904" cy="3557904"/>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4328707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 y="644663"/>
            <a:ext cx="12001592" cy="1088358"/>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190488" y="104576"/>
            <a:ext cx="4836883"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4501" y="110364"/>
            <a:ext cx="5276852"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762792" y="110364"/>
            <a:ext cx="429207" cy="365125"/>
          </a:xfrm>
          <a:prstGeom prst="rect">
            <a:avLst/>
          </a:prstGeom>
        </p:spPr>
        <p:txBody>
          <a:bodyPr vert="horz" lIns="91440" tIns="45720" rIns="91440" bIns="45720" rtlCol="0" anchor="t"/>
          <a:lstStyle>
            <a:lvl1pPr algn="r" rtl="0">
              <a:lnSpc>
                <a:spcPct val="80000"/>
              </a:lnSpc>
              <a:defRPr sz="1000">
                <a:solidFill>
                  <a:schemeClr val="tx1"/>
                </a:solidFill>
                <a:latin typeface="+mn-lt"/>
              </a:defRPr>
            </a:lvl1pPr>
          </a:lstStyle>
          <a:p>
            <a:fld id="{CC057153-B650-4DEB-B370-79DDCFDCE934}" type="slidenum">
              <a:rPr lang="en-US" smtClean="0"/>
              <a:pPr/>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0" y="1907521"/>
            <a:ext cx="12001592" cy="48401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631329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Lst>
  <p:hf sldNum="0" hdr="0" ftr="0" dt="0"/>
  <p:txStyles>
    <p:title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p:titleStyle>
    <p:body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C90D211C-0FC4-FF0D-531C-76F51582D020}"/>
              </a:ext>
            </a:extLst>
          </p:cNvPr>
          <p:cNvSpPr>
            <a:spLocks noGrp="1"/>
          </p:cNvSpPr>
          <p:nvPr>
            <p:ph type="subTitle" idx="1"/>
          </p:nvPr>
        </p:nvSpPr>
        <p:spPr>
          <a:xfrm>
            <a:off x="0" y="4939257"/>
            <a:ext cx="5898630" cy="480373"/>
          </a:xfrm>
        </p:spPr>
        <p:txBody>
          <a:bodyPr anchor="t">
            <a:normAutofit/>
          </a:bodyPr>
          <a:lstStyle/>
          <a:p>
            <a:r>
              <a:rPr lang="en-US"/>
              <a:t>Advanced techniques for effective data analysis and forecasting</a:t>
            </a:r>
          </a:p>
        </p:txBody>
      </p:sp>
      <p:pic>
        <p:nvPicPr>
          <p:cNvPr id="5" name="Picture Placeholder 4" descr="Calculator, pen, compass, money and a paper with graphs printed on it">
            <a:extLst>
              <a:ext uri="{FF2B5EF4-FFF2-40B4-BE49-F238E27FC236}">
                <a16:creationId xmlns:a16="http://schemas.microsoft.com/office/drawing/2014/main" id="{059BB612-8BD3-4B5A-8615-24B83B10790E}"/>
              </a:ext>
            </a:extLst>
          </p:cNvPr>
          <p:cNvPicPr>
            <a:picLocks noGrp="1" noChangeAspect="1"/>
          </p:cNvPicPr>
          <p:nvPr>
            <p:ph type="pic" sz="quarter" idx="13"/>
          </p:nvPr>
        </p:nvPicPr>
        <p:blipFill>
          <a:blip r:embed="rId3"/>
          <a:srcRect t="8240" b="26633"/>
          <a:stretch>
            <a:fillRect/>
          </a:stretch>
        </p:blipFill>
        <p:spPr>
          <a:xfrm>
            <a:off x="20" y="-1"/>
            <a:ext cx="12191980" cy="4784036"/>
          </a:xfrm>
          <a:blipFill>
            <a:blip r:embed="rId4">
              <a:alphaModFix amt="70000"/>
            </a:blip>
            <a:stretch>
              <a:fillRect/>
            </a:stretch>
          </a:blipFill>
        </p:spPr>
      </p:pic>
      <p:sp>
        <p:nvSpPr>
          <p:cNvPr id="4" name="Title 3">
            <a:extLst>
              <a:ext uri="{FF2B5EF4-FFF2-40B4-BE49-F238E27FC236}">
                <a16:creationId xmlns:a16="http://schemas.microsoft.com/office/drawing/2014/main" id="{9F3C05C7-10CC-EF71-C1BB-AF1D3E540D87}"/>
              </a:ext>
            </a:extLst>
          </p:cNvPr>
          <p:cNvSpPr>
            <a:spLocks noGrp="1"/>
          </p:cNvSpPr>
          <p:nvPr>
            <p:ph type="title"/>
          </p:nvPr>
        </p:nvSpPr>
        <p:spPr>
          <a:xfrm>
            <a:off x="-19847" y="5718869"/>
            <a:ext cx="5916168" cy="1143000"/>
          </a:xfrm>
        </p:spPr>
        <p:txBody>
          <a:bodyPr anchor="b">
            <a:normAutofit/>
          </a:bodyPr>
          <a:lstStyle/>
          <a:p>
            <a:r>
              <a:rPr lang="en-US"/>
              <a:t>Modelling Using Excel (Level 5)</a:t>
            </a:r>
          </a:p>
        </p:txBody>
      </p:sp>
    </p:spTree>
    <p:extLst>
      <p:ext uri="{BB962C8B-B14F-4D97-AF65-F5344CB8AC3E}">
        <p14:creationId xmlns:p14="http://schemas.microsoft.com/office/powerpoint/2010/main" val="1199323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700"/>
                                        <p:tgtEl>
                                          <p:spTgt spid="2">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par>
                                <p:cTn id="11" presetID="42" presetClass="entr" presetSubtype="0" fill="hold" grpId="1" nodeType="withEffect">
                                  <p:stCondLst>
                                    <p:cond delay="250"/>
                                  </p:stCondLst>
                                  <p:iterate>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250"/>
                                        <p:tgtEl>
                                          <p:spTgt spid="2"/>
                                        </p:tgtEl>
                                      </p:cBhvr>
                                    </p:animEffect>
                                    <p:anim calcmode="lin" valueType="num">
                                      <p:cBhvr>
                                        <p:cTn id="14" dur="250" fill="hold"/>
                                        <p:tgtEl>
                                          <p:spTgt spid="2"/>
                                        </p:tgtEl>
                                        <p:attrNameLst>
                                          <p:attrName>ppt_x</p:attrName>
                                        </p:attrNameLst>
                                      </p:cBhvr>
                                      <p:tavLst>
                                        <p:tav tm="0">
                                          <p:val>
                                            <p:strVal val="#ppt_x"/>
                                          </p:val>
                                        </p:tav>
                                        <p:tav tm="100000">
                                          <p:val>
                                            <p:strVal val="#ppt_x"/>
                                          </p:val>
                                        </p:tav>
                                      </p:tavLst>
                                    </p:anim>
                                    <p:anim calcmode="lin" valueType="num">
                                      <p:cBhvr>
                                        <p:cTn id="15" dur="25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C502332-0611-99E1-3573-EE8485173AAE}"/>
              </a:ext>
            </a:extLst>
          </p:cNvPr>
          <p:cNvSpPr>
            <a:spLocks noGrp="1"/>
          </p:cNvSpPr>
          <p:nvPr>
            <p:ph type="title"/>
          </p:nvPr>
        </p:nvSpPr>
        <p:spPr>
          <a:xfrm>
            <a:off x="-18288" y="2184032"/>
            <a:ext cx="8074152" cy="4718304"/>
          </a:xfrm>
        </p:spPr>
        <p:txBody>
          <a:bodyPr anchor="b">
            <a:normAutofit/>
          </a:bodyPr>
          <a:lstStyle/>
          <a:p>
            <a:r>
              <a:rPr lang="en-US"/>
              <a:t>Introduction to Modelling Using Excel</a:t>
            </a:r>
          </a:p>
        </p:txBody>
      </p:sp>
    </p:spTree>
    <p:extLst>
      <p:ext uri="{BB962C8B-B14F-4D97-AF65-F5344CB8AC3E}">
        <p14:creationId xmlns:p14="http://schemas.microsoft.com/office/powerpoint/2010/main" val="9787871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B68A8-7663-0159-967F-4A413BB043C6}"/>
              </a:ext>
            </a:extLst>
          </p:cNvPr>
          <p:cNvSpPr>
            <a:spLocks noGrp="1"/>
          </p:cNvSpPr>
          <p:nvPr>
            <p:ph type="title"/>
          </p:nvPr>
        </p:nvSpPr>
        <p:spPr>
          <a:xfrm>
            <a:off x="4281793" y="621792"/>
            <a:ext cx="7252710" cy="1138769"/>
          </a:xfrm>
        </p:spPr>
        <p:txBody>
          <a:bodyPr vert="horz" lIns="91440" tIns="45720" rIns="91440" bIns="45720" rtlCol="0" anchor="t">
            <a:normAutofit/>
          </a:bodyPr>
          <a:lstStyle/>
          <a:p>
            <a:r>
              <a:rPr lang="en-US" sz="3900" b="0" i="0" kern="1200" spc="-200" baseline="0">
                <a:latin typeface="+mj-lt"/>
                <a:ea typeface="+mj-ea"/>
                <a:cs typeface="+mj-cs"/>
              </a:rPr>
              <a:t>Overview of Spreadsheet Modelling</a:t>
            </a:r>
          </a:p>
        </p:txBody>
      </p:sp>
      <p:pic>
        <p:nvPicPr>
          <p:cNvPr id="4" name="Content Placeholder 3" descr="graphs and charts  Financial data analyzingPlease see some similar pictures from my lightbox:">
            <a:extLst>
              <a:ext uri="{FF2B5EF4-FFF2-40B4-BE49-F238E27FC236}">
                <a16:creationId xmlns:a16="http://schemas.microsoft.com/office/drawing/2014/main" id="{6242E5B2-1231-46A6-BFC6-BA471F218777}"/>
              </a:ext>
            </a:extLst>
          </p:cNvPr>
          <p:cNvPicPr>
            <a:picLocks noGrp="1" noChangeAspect="1"/>
          </p:cNvPicPr>
          <p:nvPr>
            <p:ph type="pic" sz="quarter" idx="13"/>
          </p:nvPr>
        </p:nvPicPr>
        <p:blipFill>
          <a:blip r:embed="rId3"/>
          <a:srcRect l="26282" r="34558" b="-2"/>
          <a:stretch>
            <a:fillRect/>
          </a:stretch>
        </p:blipFill>
        <p:spPr>
          <a:xfrm>
            <a:off x="20" y="1"/>
            <a:ext cx="4023340" cy="6858000"/>
          </a:xfrm>
        </p:spPr>
      </p:pic>
      <p:sp>
        <p:nvSpPr>
          <p:cNvPr id="5" name="TextBox 4">
            <a:extLst>
              <a:ext uri="{FF2B5EF4-FFF2-40B4-BE49-F238E27FC236}">
                <a16:creationId xmlns:a16="http://schemas.microsoft.com/office/drawing/2014/main" id="{395C7BA9-C835-4DFF-AFC3-6B378B27BAF7}"/>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09088" y="2115404"/>
            <a:ext cx="7225415" cy="4212926"/>
          </a:xfrm>
          <a:prstGeom prst="rect">
            <a:avLst/>
          </a:prstGeom>
        </p:spPr>
        <p:txBody>
          <a:bodyPr>
            <a:normAutofit/>
          </a:bodyPr>
          <a:lstStyle/>
          <a:p>
            <a:pPr marL="0" indent="0">
              <a:lnSpc>
                <a:spcPct val="90000"/>
              </a:lnSpc>
              <a:spcBef>
                <a:spcPts val="2500"/>
              </a:spcBef>
              <a:spcAft>
                <a:spcPts val="600"/>
              </a:spcAft>
              <a:buNone/>
            </a:pPr>
            <a:r>
              <a:rPr lang="en-US" sz="1300" b="1"/>
              <a:t>Purpose of Spreadsheet Modelling</a:t>
            </a:r>
          </a:p>
          <a:p>
            <a:pPr marL="0" lvl="1" indent="0">
              <a:lnSpc>
                <a:spcPct val="90000"/>
              </a:lnSpc>
              <a:spcBef>
                <a:spcPts val="1000"/>
              </a:spcBef>
              <a:spcAft>
                <a:spcPts val="600"/>
              </a:spcAft>
              <a:buNone/>
            </a:pPr>
            <a:r>
              <a:rPr lang="en-US" sz="1300"/>
              <a:t>Spreadsheet modelling represents real-world systems logically for analysis and informed decision-making.</a:t>
            </a:r>
          </a:p>
          <a:p>
            <a:pPr marL="0" indent="0">
              <a:lnSpc>
                <a:spcPct val="90000"/>
              </a:lnSpc>
              <a:spcBef>
                <a:spcPts val="2500"/>
              </a:spcBef>
              <a:spcAft>
                <a:spcPts val="600"/>
              </a:spcAft>
              <a:buNone/>
            </a:pPr>
            <a:r>
              <a:rPr lang="en-US" sz="1300" b="1"/>
              <a:t>Excel as a Modelling Tool</a:t>
            </a:r>
          </a:p>
          <a:p>
            <a:pPr marL="0" lvl="1" indent="0">
              <a:lnSpc>
                <a:spcPct val="90000"/>
              </a:lnSpc>
              <a:spcBef>
                <a:spcPts val="1000"/>
              </a:spcBef>
              <a:spcAft>
                <a:spcPts val="600"/>
              </a:spcAft>
              <a:buNone/>
            </a:pPr>
            <a:r>
              <a:rPr lang="en-US" sz="1300"/>
              <a:t>Excel combines calculations, logical functions, data organization, and visualization in one platform.</a:t>
            </a:r>
          </a:p>
          <a:p>
            <a:pPr marL="0" indent="0">
              <a:lnSpc>
                <a:spcPct val="90000"/>
              </a:lnSpc>
              <a:spcBef>
                <a:spcPts val="2500"/>
              </a:spcBef>
              <a:spcAft>
                <a:spcPts val="600"/>
              </a:spcAft>
              <a:buNone/>
            </a:pPr>
            <a:r>
              <a:rPr lang="en-US" sz="1300" b="1"/>
              <a:t>Applications in Professional Contexts</a:t>
            </a:r>
          </a:p>
          <a:p>
            <a:pPr marL="0" lvl="1" indent="0">
              <a:lnSpc>
                <a:spcPct val="90000"/>
              </a:lnSpc>
              <a:spcBef>
                <a:spcPts val="1000"/>
              </a:spcBef>
              <a:spcAft>
                <a:spcPts val="600"/>
              </a:spcAft>
              <a:buNone/>
            </a:pPr>
            <a:r>
              <a:rPr lang="en-US" sz="1300"/>
              <a:t>Models forecast performance, evaluate alternatives, and assess risks in business and engineering.</a:t>
            </a:r>
          </a:p>
          <a:p>
            <a:pPr marL="0" indent="0">
              <a:lnSpc>
                <a:spcPct val="90000"/>
              </a:lnSpc>
              <a:spcBef>
                <a:spcPts val="2500"/>
              </a:spcBef>
              <a:spcAft>
                <a:spcPts val="600"/>
              </a:spcAft>
              <a:buNone/>
            </a:pPr>
            <a:r>
              <a:rPr lang="en-US" sz="1300" b="1"/>
              <a:t>Clarity and Transparency</a:t>
            </a:r>
          </a:p>
          <a:p>
            <a:pPr marL="0" lvl="1" indent="0">
              <a:lnSpc>
                <a:spcPct val="90000"/>
              </a:lnSpc>
              <a:spcBef>
                <a:spcPts val="1000"/>
              </a:spcBef>
              <a:spcAft>
                <a:spcPts val="600"/>
              </a:spcAft>
              <a:buNone/>
            </a:pPr>
            <a:r>
              <a:rPr lang="en-US" sz="1300"/>
              <a:t>Effective models emphasize clear structure, explicit assumptions, and interpretable results.</a:t>
            </a:r>
          </a:p>
        </p:txBody>
      </p:sp>
    </p:spTree>
    <p:extLst>
      <p:ext uri="{BB962C8B-B14F-4D97-AF65-F5344CB8AC3E}">
        <p14:creationId xmlns:p14="http://schemas.microsoft.com/office/powerpoint/2010/main" val="1837529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6750480-A478-16F8-5A8A-040B2624B208}"/>
              </a:ext>
            </a:extLst>
          </p:cNvPr>
          <p:cNvSpPr>
            <a:spLocks noGrp="1"/>
          </p:cNvSpPr>
          <p:nvPr>
            <p:ph type="title"/>
          </p:nvPr>
        </p:nvSpPr>
        <p:spPr>
          <a:xfrm>
            <a:off x="-18288" y="2184032"/>
            <a:ext cx="8074152" cy="4718304"/>
          </a:xfrm>
        </p:spPr>
        <p:txBody>
          <a:bodyPr anchor="b">
            <a:normAutofit/>
          </a:bodyPr>
          <a:lstStyle/>
          <a:p>
            <a:r>
              <a:rPr lang="en-US"/>
              <a:t>Learning Outcomes and Objectives</a:t>
            </a:r>
          </a:p>
        </p:txBody>
      </p:sp>
    </p:spTree>
    <p:extLst>
      <p:ext uri="{BB962C8B-B14F-4D97-AF65-F5344CB8AC3E}">
        <p14:creationId xmlns:p14="http://schemas.microsoft.com/office/powerpoint/2010/main" val="31173906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E07B7-5798-F35B-EFBA-4190525F2DC2}"/>
              </a:ext>
            </a:extLst>
          </p:cNvPr>
          <p:cNvSpPr>
            <a:spLocks noGrp="1"/>
          </p:cNvSpPr>
          <p:nvPr>
            <p:ph type="title"/>
          </p:nvPr>
        </p:nvSpPr>
        <p:spPr>
          <a:xfrm>
            <a:off x="542307" y="621792"/>
            <a:ext cx="7252710" cy="1138769"/>
          </a:xfrm>
        </p:spPr>
        <p:txBody>
          <a:bodyPr vert="horz" lIns="91440" tIns="45720" rIns="91440" bIns="45720" rtlCol="0" anchor="t">
            <a:normAutofit/>
          </a:bodyPr>
          <a:lstStyle/>
          <a:p>
            <a:r>
              <a:rPr lang="en-US" sz="3900" b="0" i="0" kern="1200" spc="-200" baseline="0">
                <a:latin typeface="+mj-lt"/>
                <a:ea typeface="+mj-ea"/>
                <a:cs typeface="+mj-cs"/>
              </a:rPr>
              <a:t>Expected Skills and Competencies</a:t>
            </a:r>
          </a:p>
        </p:txBody>
      </p:sp>
      <p:sp>
        <p:nvSpPr>
          <p:cNvPr id="5" name="TextBox 4">
            <a:extLst>
              <a:ext uri="{FF2B5EF4-FFF2-40B4-BE49-F238E27FC236}">
                <a16:creationId xmlns:a16="http://schemas.microsoft.com/office/drawing/2014/main" id="{BF627995-4F1A-4687-A5BD-D8299797A05E}"/>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9602" y="2115404"/>
            <a:ext cx="7225415" cy="4212926"/>
          </a:xfrm>
          <a:prstGeom prst="rect">
            <a:avLst/>
          </a:prstGeom>
        </p:spPr>
        <p:txBody>
          <a:bodyPr>
            <a:normAutofit/>
          </a:bodyPr>
          <a:lstStyle/>
          <a:p>
            <a:pPr marL="0" indent="0">
              <a:spcBef>
                <a:spcPts val="2500"/>
              </a:spcBef>
              <a:spcAft>
                <a:spcPts val="600"/>
              </a:spcAft>
              <a:buNone/>
            </a:pPr>
            <a:r>
              <a:rPr lang="en-US" sz="1300" b="1"/>
              <a:t>Understanding Modelling Principles</a:t>
            </a:r>
          </a:p>
          <a:p>
            <a:pPr marL="0" lvl="1" indent="0">
              <a:spcBef>
                <a:spcPts val="1000"/>
              </a:spcBef>
              <a:spcAft>
                <a:spcPts val="600"/>
              </a:spcAft>
              <a:buNone/>
            </a:pPr>
            <a:r>
              <a:rPr lang="en-US" sz="1300"/>
              <a:t>Students grasp the purpose, scope, and assumptions of models to build conceptual clarity.</a:t>
            </a:r>
          </a:p>
          <a:p>
            <a:pPr marL="0" indent="0">
              <a:spcBef>
                <a:spcPts val="2500"/>
              </a:spcBef>
              <a:spcAft>
                <a:spcPts val="600"/>
              </a:spcAft>
              <a:buNone/>
            </a:pPr>
            <a:r>
              <a:rPr lang="en-US" sz="1300" b="1"/>
              <a:t>Structured Excel Modelling</a:t>
            </a:r>
          </a:p>
          <a:p>
            <a:pPr marL="0" lvl="1" indent="0">
              <a:spcBef>
                <a:spcPts val="1000"/>
              </a:spcBef>
              <a:spcAft>
                <a:spcPts val="600"/>
              </a:spcAft>
              <a:buNone/>
            </a:pPr>
            <a:r>
              <a:rPr lang="en-US" sz="1300"/>
              <a:t>Learners create logical Excel models separating inputs, calculations, and outputs efficiently.</a:t>
            </a:r>
          </a:p>
          <a:p>
            <a:pPr marL="0" indent="0">
              <a:spcBef>
                <a:spcPts val="2500"/>
              </a:spcBef>
              <a:spcAft>
                <a:spcPts val="600"/>
              </a:spcAft>
              <a:buNone/>
            </a:pPr>
            <a:r>
              <a:rPr lang="en-US" sz="1300" b="1"/>
              <a:t>Using What-If Analysis Tools</a:t>
            </a:r>
          </a:p>
          <a:p>
            <a:pPr marL="0" lvl="1" indent="0">
              <a:spcBef>
                <a:spcPts val="1000"/>
              </a:spcBef>
              <a:spcAft>
                <a:spcPts val="600"/>
              </a:spcAft>
              <a:buNone/>
            </a:pPr>
            <a:r>
              <a:rPr lang="en-US" sz="1300"/>
              <a:t>Competency in Goal Seek and Data Tables allows exploring scenarios and sensitivity analysis.</a:t>
            </a:r>
          </a:p>
          <a:p>
            <a:pPr marL="0" indent="0">
              <a:spcBef>
                <a:spcPts val="2500"/>
              </a:spcBef>
              <a:spcAft>
                <a:spcPts val="600"/>
              </a:spcAft>
              <a:buNone/>
            </a:pPr>
            <a:r>
              <a:rPr lang="en-US" sz="1300" b="1"/>
              <a:t>Model Evaluation and Quality Check</a:t>
            </a:r>
          </a:p>
          <a:p>
            <a:pPr marL="0" lvl="1" indent="0">
              <a:spcBef>
                <a:spcPts val="1000"/>
              </a:spcBef>
              <a:spcAft>
                <a:spcPts val="600"/>
              </a:spcAft>
              <a:buNone/>
            </a:pPr>
            <a:r>
              <a:rPr lang="en-US" sz="1300"/>
              <a:t>Students assess model accuracy by error checking, testing extremes, and validating outputs.</a:t>
            </a:r>
          </a:p>
        </p:txBody>
      </p:sp>
      <p:pic>
        <p:nvPicPr>
          <p:cNvPr id="4" name="Content Placeholder 3" descr="numerals and finance">
            <a:extLst>
              <a:ext uri="{FF2B5EF4-FFF2-40B4-BE49-F238E27FC236}">
                <a16:creationId xmlns:a16="http://schemas.microsoft.com/office/drawing/2014/main" id="{3514BC2D-5EAC-4B81-BC37-F9770D2648FF}"/>
              </a:ext>
            </a:extLst>
          </p:cNvPr>
          <p:cNvPicPr>
            <a:picLocks noGrp="1" noChangeAspect="1"/>
          </p:cNvPicPr>
          <p:nvPr>
            <p:ph type="pic" sz="quarter" idx="13"/>
          </p:nvPr>
        </p:nvPicPr>
        <p:blipFill>
          <a:blip r:embed="rId3"/>
          <a:srcRect l="15640" r="45199" b="-2"/>
          <a:stretch>
            <a:fillRect/>
          </a:stretch>
        </p:blipFill>
        <p:spPr>
          <a:xfrm>
            <a:off x="8168640" y="1"/>
            <a:ext cx="4023360" cy="6858000"/>
          </a:xfrm>
        </p:spPr>
      </p:pic>
    </p:spTree>
    <p:extLst>
      <p:ext uri="{BB962C8B-B14F-4D97-AF65-F5344CB8AC3E}">
        <p14:creationId xmlns:p14="http://schemas.microsoft.com/office/powerpoint/2010/main" val="269300125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13332-DFE3-B3C6-68F8-72122A04E55F}"/>
              </a:ext>
            </a:extLst>
          </p:cNvPr>
          <p:cNvSpPr>
            <a:spLocks noGrp="1"/>
          </p:cNvSpPr>
          <p:nvPr>
            <p:ph type="title"/>
          </p:nvPr>
        </p:nvSpPr>
        <p:spPr>
          <a:xfrm>
            <a:off x="539496" y="987552"/>
            <a:ext cx="3254291" cy="1444363"/>
          </a:xfrm>
        </p:spPr>
        <p:txBody>
          <a:bodyPr vert="horz" lIns="91440" tIns="45720" rIns="91440" bIns="45720" rtlCol="0" anchor="t">
            <a:normAutofit/>
          </a:bodyPr>
          <a:lstStyle/>
          <a:p>
            <a:r>
              <a:rPr lang="en-US" sz="3200" b="0" i="0" kern="1200" spc="-200" baseline="0" dirty="0">
                <a:latin typeface="+mj-lt"/>
                <a:ea typeface="+mj-ea"/>
                <a:cs typeface="+mj-cs"/>
              </a:rPr>
              <a:t>What Is a Model?</a:t>
            </a:r>
          </a:p>
        </p:txBody>
      </p:sp>
      <p:sp>
        <p:nvSpPr>
          <p:cNvPr id="5" name="TextBox 4">
            <a:extLst>
              <a:ext uri="{FF2B5EF4-FFF2-40B4-BE49-F238E27FC236}">
                <a16:creationId xmlns:a16="http://schemas.microsoft.com/office/drawing/2014/main" id="{5E288C05-DAF3-4E72-A086-181470B2654D}"/>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618689" y="836578"/>
            <a:ext cx="8033815" cy="5671225"/>
          </a:xfrm>
          <a:prstGeom prst="rect">
            <a:avLst/>
          </a:prstGeom>
        </p:spPr>
        <p:txBody>
          <a:bodyPr>
            <a:normAutofit/>
          </a:bodyPr>
          <a:lstStyle/>
          <a:p>
            <a:pPr marL="0" indent="0">
              <a:spcBef>
                <a:spcPts val="2500"/>
              </a:spcBef>
              <a:spcAft>
                <a:spcPts val="600"/>
              </a:spcAft>
              <a:buNone/>
            </a:pPr>
            <a:r>
              <a:rPr lang="en-GB" b="1" dirty="0"/>
              <a:t>Definition of a Model</a:t>
            </a:r>
          </a:p>
          <a:p>
            <a:pPr marL="0" lvl="1" indent="0">
              <a:spcBef>
                <a:spcPts val="1000"/>
              </a:spcBef>
              <a:spcAft>
                <a:spcPts val="600"/>
              </a:spcAft>
              <a:buNone/>
            </a:pPr>
            <a:r>
              <a:rPr lang="en-GB" dirty="0"/>
              <a:t>A model is a simplified representation of real-world systems to aid understanding and decision-making.</a:t>
            </a:r>
          </a:p>
          <a:p>
            <a:pPr marL="0" indent="0">
              <a:spcBef>
                <a:spcPts val="2500"/>
              </a:spcBef>
              <a:spcAft>
                <a:spcPts val="600"/>
              </a:spcAft>
              <a:buNone/>
            </a:pPr>
            <a:r>
              <a:rPr lang="en-GB" b="1" dirty="0"/>
              <a:t>Model Components in Excel</a:t>
            </a:r>
          </a:p>
          <a:p>
            <a:pPr marL="0" lvl="1" indent="0">
              <a:spcBef>
                <a:spcPts val="1000"/>
              </a:spcBef>
              <a:spcAft>
                <a:spcPts val="600"/>
              </a:spcAft>
              <a:buNone/>
            </a:pPr>
            <a:r>
              <a:rPr lang="en-GB" dirty="0"/>
              <a:t>Excel models include numerical inputs, logical relationships, and calculated outputs to represent scenarios.</a:t>
            </a:r>
          </a:p>
          <a:p>
            <a:pPr marL="0" indent="0">
              <a:spcBef>
                <a:spcPts val="2500"/>
              </a:spcBef>
              <a:spcAft>
                <a:spcPts val="600"/>
              </a:spcAft>
              <a:buNone/>
            </a:pPr>
            <a:r>
              <a:rPr lang="en-GB" b="1" dirty="0"/>
              <a:t>Importance of Assumptions</a:t>
            </a:r>
          </a:p>
          <a:p>
            <a:pPr marL="0" lvl="1" indent="0">
              <a:spcBef>
                <a:spcPts val="1000"/>
              </a:spcBef>
              <a:spcAft>
                <a:spcPts val="600"/>
              </a:spcAft>
              <a:buNone/>
            </a:pPr>
            <a:r>
              <a:rPr lang="en-GB" dirty="0"/>
              <a:t>All models rely on assumptions that influence the validity and applicability of results.</a:t>
            </a:r>
          </a:p>
          <a:p>
            <a:pPr marL="0" indent="0">
              <a:spcBef>
                <a:spcPts val="2500"/>
              </a:spcBef>
              <a:spcAft>
                <a:spcPts val="600"/>
              </a:spcAft>
              <a:buNone/>
            </a:pPr>
            <a:r>
              <a:rPr lang="en-GB" b="1" dirty="0"/>
              <a:t>Transparency and Critical Evaluation</a:t>
            </a:r>
          </a:p>
          <a:p>
            <a:pPr marL="0" lvl="1" indent="0">
              <a:spcBef>
                <a:spcPts val="1000"/>
              </a:spcBef>
              <a:spcAft>
                <a:spcPts val="600"/>
              </a:spcAft>
              <a:buNone/>
            </a:pPr>
            <a:r>
              <a:rPr lang="en-GB" dirty="0"/>
              <a:t>Well-designed models are transparent, allowing users to understand and critically evaluate results.</a:t>
            </a:r>
          </a:p>
        </p:txBody>
      </p:sp>
    </p:spTree>
    <p:extLst>
      <p:ext uri="{BB962C8B-B14F-4D97-AF65-F5344CB8AC3E}">
        <p14:creationId xmlns:p14="http://schemas.microsoft.com/office/powerpoint/2010/main" val="365298411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68FD415-0C20-1012-2E9F-BF22BE1E9428}"/>
              </a:ext>
            </a:extLst>
          </p:cNvPr>
          <p:cNvSpPr>
            <a:spLocks noGrp="1"/>
          </p:cNvSpPr>
          <p:nvPr>
            <p:ph type="title"/>
          </p:nvPr>
        </p:nvSpPr>
        <p:spPr>
          <a:xfrm>
            <a:off x="-18288" y="2184032"/>
            <a:ext cx="8074152" cy="4718304"/>
          </a:xfrm>
        </p:spPr>
        <p:txBody>
          <a:bodyPr anchor="b">
            <a:normAutofit/>
          </a:bodyPr>
          <a:lstStyle/>
          <a:p>
            <a:r>
              <a:rPr lang="en-US"/>
              <a:t>Why Use Excel for Modelling?</a:t>
            </a:r>
          </a:p>
        </p:txBody>
      </p:sp>
    </p:spTree>
    <p:extLst>
      <p:ext uri="{BB962C8B-B14F-4D97-AF65-F5344CB8AC3E}">
        <p14:creationId xmlns:p14="http://schemas.microsoft.com/office/powerpoint/2010/main" val="23101643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4173C-45F5-A500-DB1A-FCB646E75E06}"/>
              </a:ext>
            </a:extLst>
          </p:cNvPr>
          <p:cNvSpPr>
            <a:spLocks noGrp="1"/>
          </p:cNvSpPr>
          <p:nvPr>
            <p:ph type="title"/>
          </p:nvPr>
        </p:nvSpPr>
        <p:spPr>
          <a:xfrm>
            <a:off x="-18288" y="644663"/>
            <a:ext cx="12001592" cy="1088358"/>
          </a:xfrm>
        </p:spPr>
        <p:txBody>
          <a:bodyPr anchor="ctr">
            <a:normAutofit/>
          </a:bodyPr>
          <a:lstStyle/>
          <a:p>
            <a:r>
              <a:rPr lang="en-US" sz="5200"/>
              <a:t>Advantages of Excel as a Modelling Tool</a:t>
            </a:r>
          </a:p>
        </p:txBody>
      </p:sp>
      <p:sp>
        <p:nvSpPr>
          <p:cNvPr id="5" name="TextBox 4">
            <a:extLst>
              <a:ext uri="{FF2B5EF4-FFF2-40B4-BE49-F238E27FC236}">
                <a16:creationId xmlns:a16="http://schemas.microsoft.com/office/drawing/2014/main" id="{DCF0A4DC-A86C-43A3-A922-8DAF62D7E3AA}"/>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46" y="1923521"/>
            <a:ext cx="5905546" cy="4824113"/>
          </a:xfrm>
          <a:prstGeom prst="rect">
            <a:avLst/>
          </a:prstGeom>
        </p:spPr>
        <p:txBody>
          <a:bodyPr>
            <a:normAutofit/>
          </a:bodyPr>
          <a:lstStyle/>
          <a:p>
            <a:pPr marL="0" indent="0">
              <a:spcBef>
                <a:spcPts val="2500"/>
              </a:spcBef>
              <a:spcAft>
                <a:spcPts val="600"/>
              </a:spcAft>
              <a:buNone/>
            </a:pPr>
            <a:r>
              <a:rPr lang="en-US" sz="1400" b="1"/>
              <a:t>Dynamic Calculation Updates</a:t>
            </a:r>
          </a:p>
          <a:p>
            <a:pPr marL="0" lvl="1" indent="0">
              <a:spcBef>
                <a:spcPts val="1000"/>
              </a:spcBef>
              <a:spcAft>
                <a:spcPts val="600"/>
              </a:spcAft>
              <a:buNone/>
            </a:pPr>
            <a:r>
              <a:rPr lang="en-US" sz="1400"/>
              <a:t>Excel automatically updates all related outputs when input values change, enabling dynamic modelling and scenario analysis.</a:t>
            </a:r>
          </a:p>
          <a:p>
            <a:pPr marL="0" indent="0">
              <a:spcBef>
                <a:spcPts val="2500"/>
              </a:spcBef>
              <a:spcAft>
                <a:spcPts val="600"/>
              </a:spcAft>
              <a:buNone/>
            </a:pPr>
            <a:r>
              <a:rPr lang="en-US" sz="1400" b="1"/>
              <a:t>Wide Range of Functions</a:t>
            </a:r>
          </a:p>
          <a:p>
            <a:pPr marL="0" lvl="1" indent="0">
              <a:spcBef>
                <a:spcPts val="1000"/>
              </a:spcBef>
              <a:spcAft>
                <a:spcPts val="600"/>
              </a:spcAft>
              <a:buNone/>
            </a:pPr>
            <a:r>
              <a:rPr lang="en-US" sz="1400"/>
              <a:t>Excel provides built-in functions from simple arithmetic to advanced financial and logical operations for complex modelling.</a:t>
            </a:r>
          </a:p>
          <a:p>
            <a:pPr marL="0" indent="0">
              <a:spcBef>
                <a:spcPts val="2500"/>
              </a:spcBef>
              <a:spcAft>
                <a:spcPts val="600"/>
              </a:spcAft>
              <a:buNone/>
            </a:pPr>
            <a:r>
              <a:rPr lang="en-US" sz="1400" b="1"/>
              <a:t>Visual Data Representation</a:t>
            </a:r>
          </a:p>
          <a:p>
            <a:pPr marL="0" lvl="1" indent="0">
              <a:spcBef>
                <a:spcPts val="1000"/>
              </a:spcBef>
              <a:spcAft>
                <a:spcPts val="600"/>
              </a:spcAft>
              <a:buNone/>
            </a:pPr>
            <a:r>
              <a:rPr lang="en-US" sz="1400"/>
              <a:t>Charts and conditional formatting in Excel help users visualize and communicate data insights effectively.</a:t>
            </a:r>
          </a:p>
          <a:p>
            <a:pPr marL="0" indent="0">
              <a:spcBef>
                <a:spcPts val="2500"/>
              </a:spcBef>
              <a:spcAft>
                <a:spcPts val="600"/>
              </a:spcAft>
              <a:buNone/>
            </a:pPr>
            <a:r>
              <a:rPr lang="en-US" sz="1400" b="1"/>
              <a:t>Industry-wide Employability</a:t>
            </a:r>
          </a:p>
          <a:p>
            <a:pPr marL="0" lvl="1" indent="0">
              <a:spcBef>
                <a:spcPts val="1000"/>
              </a:spcBef>
              <a:spcAft>
                <a:spcPts val="600"/>
              </a:spcAft>
              <a:buNone/>
            </a:pPr>
            <a:r>
              <a:rPr lang="en-US" sz="1400"/>
              <a:t>Excel modelling skills are highly transferable and valued across many industries, enhancing employability prospects.</a:t>
            </a:r>
          </a:p>
        </p:txBody>
      </p:sp>
      <p:pic>
        <p:nvPicPr>
          <p:cNvPr id="4" name="Content Placeholder 3" descr="Credit score report">
            <a:extLst>
              <a:ext uri="{FF2B5EF4-FFF2-40B4-BE49-F238E27FC236}">
                <a16:creationId xmlns:a16="http://schemas.microsoft.com/office/drawing/2014/main" id="{A056639D-835A-4EAE-9DEB-626108ACA1BA}"/>
              </a:ext>
            </a:extLst>
          </p:cNvPr>
          <p:cNvPicPr>
            <a:picLocks noGrp="1" noChangeAspect="1"/>
          </p:cNvPicPr>
          <p:nvPr>
            <p:ph idx="4294967295"/>
          </p:nvPr>
        </p:nvPicPr>
        <p:blipFill>
          <a:blip r:embed="rId3"/>
          <a:srcRect r="8185" b="-2"/>
          <a:stretch>
            <a:fillRect/>
          </a:stretch>
        </p:blipFill>
        <p:spPr>
          <a:xfrm>
            <a:off x="20" y="1923521"/>
            <a:ext cx="5905526" cy="4824113"/>
          </a:xfrm>
        </p:spPr>
      </p:pic>
    </p:spTree>
    <p:extLst>
      <p:ext uri="{BB962C8B-B14F-4D97-AF65-F5344CB8AC3E}">
        <p14:creationId xmlns:p14="http://schemas.microsoft.com/office/powerpoint/2010/main" val="24359520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9348430-4967-1F13-A9E8-4D936E81E863}"/>
              </a:ext>
            </a:extLst>
          </p:cNvPr>
          <p:cNvSpPr>
            <a:spLocks noGrp="1"/>
          </p:cNvSpPr>
          <p:nvPr>
            <p:ph type="title"/>
          </p:nvPr>
        </p:nvSpPr>
        <p:spPr>
          <a:xfrm>
            <a:off x="971062" y="1259174"/>
            <a:ext cx="8211312" cy="765098"/>
          </a:xfrm>
        </p:spPr>
        <p:txBody>
          <a:bodyPr anchor="b">
            <a:normAutofit/>
          </a:bodyPr>
          <a:lstStyle/>
          <a:p>
            <a:r>
              <a:rPr lang="en-US" sz="3200" b="1" dirty="0"/>
              <a:t>Structure of an Excel Model</a:t>
            </a:r>
          </a:p>
        </p:txBody>
      </p:sp>
    </p:spTree>
    <p:extLst>
      <p:ext uri="{BB962C8B-B14F-4D97-AF65-F5344CB8AC3E}">
        <p14:creationId xmlns:p14="http://schemas.microsoft.com/office/powerpoint/2010/main" val="6485438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81217-0AF8-F20B-07BE-28CA6D03511A}"/>
              </a:ext>
            </a:extLst>
          </p:cNvPr>
          <p:cNvSpPr>
            <a:spLocks noGrp="1"/>
          </p:cNvSpPr>
          <p:nvPr>
            <p:ph type="title"/>
          </p:nvPr>
        </p:nvSpPr>
        <p:spPr>
          <a:xfrm>
            <a:off x="4281793" y="621792"/>
            <a:ext cx="7252710" cy="1138769"/>
          </a:xfrm>
        </p:spPr>
        <p:txBody>
          <a:bodyPr vert="horz" lIns="91440" tIns="45720" rIns="91440" bIns="45720" rtlCol="0" anchor="t">
            <a:normAutofit/>
          </a:bodyPr>
          <a:lstStyle/>
          <a:p>
            <a:r>
              <a:rPr lang="en-US" sz="3900" b="0" i="0" kern="1200" spc="-200" baseline="0">
                <a:latin typeface="+mj-lt"/>
                <a:ea typeface="+mj-ea"/>
                <a:cs typeface="+mj-cs"/>
              </a:rPr>
              <a:t>Inputs, Processes, and Outputs</a:t>
            </a:r>
          </a:p>
        </p:txBody>
      </p:sp>
      <p:pic>
        <p:nvPicPr>
          <p:cNvPr id="4" name="Content Placeholder 3" descr="physics equation in a book. Ring binder and a ball pen.">
            <a:extLst>
              <a:ext uri="{FF2B5EF4-FFF2-40B4-BE49-F238E27FC236}">
                <a16:creationId xmlns:a16="http://schemas.microsoft.com/office/drawing/2014/main" id="{9735BDD0-24CE-41C4-A136-AACF034C5A8D}"/>
              </a:ext>
            </a:extLst>
          </p:cNvPr>
          <p:cNvPicPr>
            <a:picLocks noGrp="1" noChangeAspect="1"/>
          </p:cNvPicPr>
          <p:nvPr>
            <p:ph type="pic" sz="quarter" idx="13"/>
          </p:nvPr>
        </p:nvPicPr>
        <p:blipFill>
          <a:blip r:embed="rId3"/>
          <a:srcRect l="42565" r="18275" b="-2"/>
          <a:stretch>
            <a:fillRect/>
          </a:stretch>
        </p:blipFill>
        <p:spPr>
          <a:xfrm>
            <a:off x="20" y="1"/>
            <a:ext cx="4023340" cy="6858000"/>
          </a:xfrm>
        </p:spPr>
      </p:pic>
      <p:sp>
        <p:nvSpPr>
          <p:cNvPr id="5" name="TextBox 4">
            <a:extLst>
              <a:ext uri="{FF2B5EF4-FFF2-40B4-BE49-F238E27FC236}">
                <a16:creationId xmlns:a16="http://schemas.microsoft.com/office/drawing/2014/main" id="{7E4F0BE0-90A1-4470-926A-E1E741502220}"/>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09088" y="2115404"/>
            <a:ext cx="7225415" cy="4212926"/>
          </a:xfrm>
          <a:prstGeom prst="rect">
            <a:avLst/>
          </a:prstGeom>
        </p:spPr>
        <p:txBody>
          <a:bodyPr>
            <a:normAutofit/>
          </a:bodyPr>
          <a:lstStyle/>
          <a:p>
            <a:pPr marL="0" indent="0">
              <a:lnSpc>
                <a:spcPct val="90000"/>
              </a:lnSpc>
              <a:spcBef>
                <a:spcPts val="2500"/>
              </a:spcBef>
              <a:spcAft>
                <a:spcPts val="600"/>
              </a:spcAft>
              <a:buNone/>
            </a:pPr>
            <a:r>
              <a:rPr lang="en-US" sz="1200" b="1"/>
              <a:t>Inputs Definition</a:t>
            </a:r>
          </a:p>
          <a:p>
            <a:pPr marL="0" lvl="1" indent="0">
              <a:lnSpc>
                <a:spcPct val="90000"/>
              </a:lnSpc>
              <a:spcBef>
                <a:spcPts val="1000"/>
              </a:spcBef>
              <a:spcAft>
                <a:spcPts val="600"/>
              </a:spcAft>
              <a:buNone/>
            </a:pPr>
            <a:r>
              <a:rPr lang="en-US" sz="1200"/>
              <a:t>Inputs are user-changeable values such as prices, costs, interest rates, or quantities. They must be clearly labelled and easy to find.</a:t>
            </a:r>
          </a:p>
          <a:p>
            <a:pPr marL="0" indent="0">
              <a:lnSpc>
                <a:spcPct val="90000"/>
              </a:lnSpc>
              <a:spcBef>
                <a:spcPts val="2500"/>
              </a:spcBef>
              <a:spcAft>
                <a:spcPts val="600"/>
              </a:spcAft>
              <a:buNone/>
            </a:pPr>
            <a:r>
              <a:rPr lang="en-US" sz="1200" b="1"/>
              <a:t>Processes Explanation</a:t>
            </a:r>
          </a:p>
          <a:p>
            <a:pPr marL="0" lvl="1" indent="0">
              <a:lnSpc>
                <a:spcPct val="90000"/>
              </a:lnSpc>
              <a:spcBef>
                <a:spcPts val="1000"/>
              </a:spcBef>
              <a:spcAft>
                <a:spcPts val="600"/>
              </a:spcAft>
              <a:buNone/>
            </a:pPr>
            <a:r>
              <a:rPr lang="en-US" sz="1200"/>
              <a:t>Processes include formulas and calculations that transform inputs into meaningful results within the model.</a:t>
            </a:r>
          </a:p>
          <a:p>
            <a:pPr marL="0" indent="0">
              <a:lnSpc>
                <a:spcPct val="90000"/>
              </a:lnSpc>
              <a:spcBef>
                <a:spcPts val="2500"/>
              </a:spcBef>
              <a:spcAft>
                <a:spcPts val="600"/>
              </a:spcAft>
              <a:buNone/>
            </a:pPr>
            <a:r>
              <a:rPr lang="en-US" sz="1200" b="1"/>
              <a:t>Outputs Overview</a:t>
            </a:r>
          </a:p>
          <a:p>
            <a:pPr marL="0" lvl="1" indent="0">
              <a:lnSpc>
                <a:spcPct val="90000"/>
              </a:lnSpc>
              <a:spcBef>
                <a:spcPts val="1000"/>
              </a:spcBef>
              <a:spcAft>
                <a:spcPts val="600"/>
              </a:spcAft>
              <a:buNone/>
            </a:pPr>
            <a:r>
              <a:rPr lang="en-US" sz="1200"/>
              <a:t>Outputs are key results like profit, total cost, or repayments, often highlighted or summarized for decision-making.</a:t>
            </a:r>
          </a:p>
          <a:p>
            <a:pPr marL="0" indent="0">
              <a:lnSpc>
                <a:spcPct val="90000"/>
              </a:lnSpc>
              <a:spcBef>
                <a:spcPts val="2500"/>
              </a:spcBef>
              <a:spcAft>
                <a:spcPts val="600"/>
              </a:spcAft>
              <a:buNone/>
            </a:pPr>
            <a:r>
              <a:rPr lang="en-US" sz="1200" b="1"/>
              <a:t>Benefits of Structure</a:t>
            </a:r>
          </a:p>
          <a:p>
            <a:pPr marL="0" lvl="1" indent="0">
              <a:lnSpc>
                <a:spcPct val="90000"/>
              </a:lnSpc>
              <a:spcBef>
                <a:spcPts val="1000"/>
              </a:spcBef>
              <a:spcAft>
                <a:spcPts val="600"/>
              </a:spcAft>
              <a:buNone/>
            </a:pPr>
            <a:r>
              <a:rPr lang="en-US" sz="1200"/>
              <a:t>Separating inputs, processes, and outputs improves readability, reduces errors, and simplifies updates or extensions.</a:t>
            </a:r>
          </a:p>
        </p:txBody>
      </p:sp>
    </p:spTree>
    <p:extLst>
      <p:ext uri="{BB962C8B-B14F-4D97-AF65-F5344CB8AC3E}">
        <p14:creationId xmlns:p14="http://schemas.microsoft.com/office/powerpoint/2010/main" val="15390637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191772-DFC8-8863-2BAC-533A8AACB369}"/>
              </a:ext>
            </a:extLst>
          </p:cNvPr>
          <p:cNvSpPr>
            <a:spLocks noGrp="1"/>
          </p:cNvSpPr>
          <p:nvPr>
            <p:ph type="title"/>
          </p:nvPr>
        </p:nvSpPr>
        <p:spPr>
          <a:xfrm>
            <a:off x="-18288" y="2184032"/>
            <a:ext cx="8074152" cy="4718304"/>
          </a:xfrm>
        </p:spPr>
        <p:txBody>
          <a:bodyPr anchor="b">
            <a:normAutofit/>
          </a:bodyPr>
          <a:lstStyle/>
          <a:p>
            <a:r>
              <a:rPr lang="en-US"/>
              <a:t>Best Practices in Spreadsheet Modelling</a:t>
            </a:r>
          </a:p>
        </p:txBody>
      </p:sp>
    </p:spTree>
    <p:extLst>
      <p:ext uri="{BB962C8B-B14F-4D97-AF65-F5344CB8AC3E}">
        <p14:creationId xmlns:p14="http://schemas.microsoft.com/office/powerpoint/2010/main" val="18903736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5B9EA-CBB9-3892-CE77-56D1C8DB2539}"/>
              </a:ext>
            </a:extLst>
          </p:cNvPr>
          <p:cNvSpPr>
            <a:spLocks noGrp="1"/>
          </p:cNvSpPr>
          <p:nvPr>
            <p:ph type="title"/>
          </p:nvPr>
        </p:nvSpPr>
        <p:spPr>
          <a:xfrm>
            <a:off x="4281793" y="621792"/>
            <a:ext cx="7252710" cy="1138769"/>
          </a:xfrm>
        </p:spPr>
        <p:txBody>
          <a:bodyPr vert="horz" lIns="91440" tIns="45720" rIns="91440" bIns="45720" rtlCol="0" anchor="t">
            <a:normAutofit/>
          </a:bodyPr>
          <a:lstStyle/>
          <a:p>
            <a:r>
              <a:rPr lang="en-US" sz="3900" b="0" i="0" kern="1200" spc="-200" baseline="0">
                <a:latin typeface="+mj-lt"/>
                <a:ea typeface="+mj-ea"/>
                <a:cs typeface="+mj-cs"/>
              </a:rPr>
              <a:t>Design Principles and Common Guidelines</a:t>
            </a:r>
          </a:p>
        </p:txBody>
      </p:sp>
      <p:pic>
        <p:nvPicPr>
          <p:cNvPr id="4" name="Content Placeholder 3" descr="pencil on a golf scorecard.">
            <a:extLst>
              <a:ext uri="{FF2B5EF4-FFF2-40B4-BE49-F238E27FC236}">
                <a16:creationId xmlns:a16="http://schemas.microsoft.com/office/drawing/2014/main" id="{EBC1E89C-4161-4909-BE91-7114221F5A76}"/>
              </a:ext>
            </a:extLst>
          </p:cNvPr>
          <p:cNvPicPr>
            <a:picLocks noGrp="1" noChangeAspect="1"/>
          </p:cNvPicPr>
          <p:nvPr>
            <p:ph type="pic" sz="quarter" idx="13"/>
          </p:nvPr>
        </p:nvPicPr>
        <p:blipFill>
          <a:blip r:embed="rId3"/>
          <a:srcRect l="24563" r="33490"/>
          <a:stretch>
            <a:fillRect/>
          </a:stretch>
        </p:blipFill>
        <p:spPr>
          <a:xfrm>
            <a:off x="20" y="1"/>
            <a:ext cx="4023340" cy="6858000"/>
          </a:xfrm>
        </p:spPr>
      </p:pic>
      <p:sp>
        <p:nvSpPr>
          <p:cNvPr id="5" name="TextBox 4">
            <a:extLst>
              <a:ext uri="{FF2B5EF4-FFF2-40B4-BE49-F238E27FC236}">
                <a16:creationId xmlns:a16="http://schemas.microsoft.com/office/drawing/2014/main" id="{F1755FD5-56CB-4424-A085-694737C6D9EC}"/>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09088" y="2115404"/>
            <a:ext cx="7225415" cy="4212926"/>
          </a:xfrm>
          <a:prstGeom prst="rect">
            <a:avLst/>
          </a:prstGeom>
        </p:spPr>
        <p:txBody>
          <a:bodyPr>
            <a:normAutofit/>
          </a:bodyPr>
          <a:lstStyle/>
          <a:p>
            <a:pPr marL="0" indent="0">
              <a:lnSpc>
                <a:spcPct val="90000"/>
              </a:lnSpc>
              <a:spcBef>
                <a:spcPts val="2500"/>
              </a:spcBef>
              <a:spcAft>
                <a:spcPts val="600"/>
              </a:spcAft>
              <a:buNone/>
            </a:pPr>
            <a:r>
              <a:rPr lang="en-US" sz="1300" b="1"/>
              <a:t>Avoid Hard-Coding Values</a:t>
            </a:r>
          </a:p>
          <a:p>
            <a:pPr marL="0" lvl="1" indent="0">
              <a:lnSpc>
                <a:spcPct val="90000"/>
              </a:lnSpc>
              <a:spcBef>
                <a:spcPts val="1000"/>
              </a:spcBef>
              <a:spcAft>
                <a:spcPts val="600"/>
              </a:spcAft>
              <a:buNone/>
            </a:pPr>
            <a:r>
              <a:rPr lang="en-US" sz="1300"/>
              <a:t>Avoid placing values directly into formulas to make models easier to audit and update.</a:t>
            </a:r>
          </a:p>
          <a:p>
            <a:pPr marL="0" indent="0">
              <a:lnSpc>
                <a:spcPct val="90000"/>
              </a:lnSpc>
              <a:spcBef>
                <a:spcPts val="2500"/>
              </a:spcBef>
              <a:spcAft>
                <a:spcPts val="600"/>
              </a:spcAft>
              <a:buNone/>
            </a:pPr>
            <a:r>
              <a:rPr lang="en-US" sz="1300" b="1"/>
              <a:t>Clear Labelling &amp; Formatting</a:t>
            </a:r>
          </a:p>
          <a:p>
            <a:pPr marL="0" lvl="1" indent="0">
              <a:lnSpc>
                <a:spcPct val="90000"/>
              </a:lnSpc>
              <a:spcBef>
                <a:spcPts val="1000"/>
              </a:spcBef>
              <a:spcAft>
                <a:spcPts val="600"/>
              </a:spcAft>
              <a:buNone/>
            </a:pPr>
            <a:r>
              <a:rPr lang="en-US" sz="1300"/>
              <a:t>Clear labels and consistent formatting help users quickly identify inputs, calculations, and outputs.</a:t>
            </a:r>
          </a:p>
          <a:p>
            <a:pPr marL="0" indent="0">
              <a:lnSpc>
                <a:spcPct val="90000"/>
              </a:lnSpc>
              <a:spcBef>
                <a:spcPts val="2500"/>
              </a:spcBef>
              <a:spcAft>
                <a:spcPts val="600"/>
              </a:spcAft>
              <a:buNone/>
            </a:pPr>
            <a:r>
              <a:rPr lang="en-US" sz="1300" b="1"/>
              <a:t>Simple, Documented Formulas</a:t>
            </a:r>
          </a:p>
          <a:p>
            <a:pPr marL="0" lvl="1" indent="0">
              <a:lnSpc>
                <a:spcPct val="90000"/>
              </a:lnSpc>
              <a:spcBef>
                <a:spcPts val="1000"/>
              </a:spcBef>
              <a:spcAft>
                <a:spcPts val="600"/>
              </a:spcAft>
              <a:buNone/>
            </a:pPr>
            <a:r>
              <a:rPr lang="en-US" sz="1300"/>
              <a:t>Use simple and well-documented formulas instead of complex nested formulas for better understanding.</a:t>
            </a:r>
          </a:p>
          <a:p>
            <a:pPr marL="0" indent="0">
              <a:lnSpc>
                <a:spcPct val="90000"/>
              </a:lnSpc>
              <a:spcBef>
                <a:spcPts val="2500"/>
              </a:spcBef>
              <a:spcAft>
                <a:spcPts val="600"/>
              </a:spcAft>
              <a:buNone/>
            </a:pPr>
            <a:r>
              <a:rPr lang="en-US" sz="1300" b="1"/>
              <a:t>Use of Named Ranges</a:t>
            </a:r>
          </a:p>
          <a:p>
            <a:pPr marL="0" lvl="1" indent="0">
              <a:lnSpc>
                <a:spcPct val="90000"/>
              </a:lnSpc>
              <a:spcBef>
                <a:spcPts val="1000"/>
              </a:spcBef>
              <a:spcAft>
                <a:spcPts val="600"/>
              </a:spcAft>
              <a:buNone/>
            </a:pPr>
            <a:r>
              <a:rPr lang="en-US" sz="1300"/>
              <a:t>Named ranges improve clarity by replacing cell references with meaningful names in formulas.</a:t>
            </a:r>
          </a:p>
        </p:txBody>
      </p:sp>
    </p:spTree>
    <p:extLst>
      <p:ext uri="{BB962C8B-B14F-4D97-AF65-F5344CB8AC3E}">
        <p14:creationId xmlns:p14="http://schemas.microsoft.com/office/powerpoint/2010/main" val="23616341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498A50-89EA-6A7E-C90B-9AD44AE53307}"/>
              </a:ext>
            </a:extLst>
          </p:cNvPr>
          <p:cNvSpPr>
            <a:spLocks noGrp="1"/>
          </p:cNvSpPr>
          <p:nvPr>
            <p:ph type="title"/>
          </p:nvPr>
        </p:nvSpPr>
        <p:spPr>
          <a:xfrm>
            <a:off x="-18288" y="2184032"/>
            <a:ext cx="8074152" cy="4718304"/>
          </a:xfrm>
        </p:spPr>
        <p:txBody>
          <a:bodyPr anchor="b">
            <a:normAutofit/>
          </a:bodyPr>
          <a:lstStyle/>
          <a:p>
            <a:r>
              <a:rPr lang="en-US"/>
              <a:t>Worked Example: Profit Model</a:t>
            </a:r>
          </a:p>
        </p:txBody>
      </p:sp>
    </p:spTree>
    <p:extLst>
      <p:ext uri="{BB962C8B-B14F-4D97-AF65-F5344CB8AC3E}">
        <p14:creationId xmlns:p14="http://schemas.microsoft.com/office/powerpoint/2010/main" val="258020935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6764F-311C-B7E8-1F86-F72A49F4B0F1}"/>
              </a:ext>
            </a:extLst>
          </p:cNvPr>
          <p:cNvSpPr>
            <a:spLocks noGrp="1"/>
          </p:cNvSpPr>
          <p:nvPr>
            <p:ph type="title"/>
          </p:nvPr>
        </p:nvSpPr>
        <p:spPr>
          <a:xfrm>
            <a:off x="539496" y="987552"/>
            <a:ext cx="5366480" cy="4044508"/>
          </a:xfrm>
        </p:spPr>
        <p:txBody>
          <a:bodyPr anchor="t">
            <a:normAutofit/>
          </a:bodyPr>
          <a:lstStyle/>
          <a:p>
            <a:r>
              <a:rPr lang="en-US"/>
              <a:t>Building a Simple Profit Calculation Model</a:t>
            </a:r>
          </a:p>
        </p:txBody>
      </p:sp>
      <p:sp>
        <p:nvSpPr>
          <p:cNvPr id="3" name="Content Placeholder 2">
            <a:extLst>
              <a:ext uri="{FF2B5EF4-FFF2-40B4-BE49-F238E27FC236}">
                <a16:creationId xmlns:a16="http://schemas.microsoft.com/office/drawing/2014/main" id="{7E157EE1-30B1-335D-A7C4-47834FA841E5}"/>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91922" y="1166996"/>
            <a:ext cx="6902522" cy="5068912"/>
          </a:xfrm>
        </p:spPr>
        <p:txBody>
          <a:bodyPr>
            <a:noAutofit/>
          </a:bodyPr>
          <a:lstStyle/>
          <a:p>
            <a:pPr marL="0" indent="0">
              <a:spcBef>
                <a:spcPts val="2500"/>
              </a:spcBef>
              <a:buFont typeface="Arial" panose="020B0604020202020204" pitchFamily="34" charset="0"/>
              <a:buNone/>
            </a:pPr>
            <a:r>
              <a:rPr lang="en-US" sz="1800" b="1" dirty="0"/>
              <a:t>Key Model Inputs</a:t>
            </a:r>
          </a:p>
          <a:p>
            <a:pPr marL="0" lvl="1" indent="0">
              <a:buFont typeface="Arial" panose="020B0604020202020204" pitchFamily="34" charset="0"/>
              <a:buNone/>
            </a:pPr>
            <a:r>
              <a:rPr lang="en-US" sz="1800" dirty="0"/>
              <a:t>Inputs include selling price, cost per unit, and quantity sold, forming the basis of the profit calculation.</a:t>
            </a:r>
          </a:p>
          <a:p>
            <a:pPr marL="0" indent="0">
              <a:spcBef>
                <a:spcPts val="2500"/>
              </a:spcBef>
              <a:buFont typeface="Arial" panose="020B0604020202020204" pitchFamily="34" charset="0"/>
              <a:buNone/>
            </a:pPr>
            <a:r>
              <a:rPr lang="en-US" sz="1800" b="1" dirty="0"/>
              <a:t>Calculating Revenue and Cost</a:t>
            </a:r>
          </a:p>
          <a:p>
            <a:pPr marL="0" lvl="1" indent="0">
              <a:buFont typeface="Arial" panose="020B0604020202020204" pitchFamily="34" charset="0"/>
              <a:buNone/>
            </a:pPr>
            <a:r>
              <a:rPr lang="en-US" sz="1800" dirty="0"/>
              <a:t>Revenue is price multiplied by quantity, while total cost is unit cost multiplied by quantity.</a:t>
            </a:r>
          </a:p>
          <a:p>
            <a:pPr marL="0" indent="0">
              <a:spcBef>
                <a:spcPts val="2500"/>
              </a:spcBef>
              <a:buFont typeface="Arial" panose="020B0604020202020204" pitchFamily="34" charset="0"/>
              <a:buNone/>
            </a:pPr>
            <a:r>
              <a:rPr lang="en-US" sz="1800" b="1" dirty="0"/>
              <a:t>Profit Derivation</a:t>
            </a:r>
          </a:p>
          <a:p>
            <a:pPr marL="0" lvl="1" indent="0">
              <a:buFont typeface="Arial" panose="020B0604020202020204" pitchFamily="34" charset="0"/>
              <a:buNone/>
            </a:pPr>
            <a:r>
              <a:rPr lang="en-US" sz="1800" dirty="0"/>
              <a:t>Profit is derived by subtracting total cost from revenue, showing financial gain from sales.</a:t>
            </a:r>
          </a:p>
          <a:p>
            <a:pPr marL="0" indent="0">
              <a:spcBef>
                <a:spcPts val="2500"/>
              </a:spcBef>
              <a:buFont typeface="Arial" panose="020B0604020202020204" pitchFamily="34" charset="0"/>
              <a:buNone/>
            </a:pPr>
            <a:r>
              <a:rPr lang="en-US" sz="1800" b="1" dirty="0"/>
              <a:t>Model Testing and Exploration</a:t>
            </a:r>
          </a:p>
          <a:p>
            <a:pPr marL="0" lvl="1" indent="0">
              <a:buFont typeface="Arial" panose="020B0604020202020204" pitchFamily="34" charset="0"/>
              <a:buNone/>
            </a:pPr>
            <a:r>
              <a:rPr lang="en-US" sz="1800" dirty="0"/>
              <a:t>Changing input values allows testing how profit responds, highlighting model flexibility for analysis.</a:t>
            </a:r>
          </a:p>
        </p:txBody>
      </p:sp>
    </p:spTree>
    <p:extLst>
      <p:ext uri="{BB962C8B-B14F-4D97-AF65-F5344CB8AC3E}">
        <p14:creationId xmlns:p14="http://schemas.microsoft.com/office/powerpoint/2010/main" val="387908451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DAAF103-A498-8DD3-B1EA-305732268D83}"/>
              </a:ext>
            </a:extLst>
          </p:cNvPr>
          <p:cNvSpPr>
            <a:spLocks noGrp="1"/>
          </p:cNvSpPr>
          <p:nvPr>
            <p:ph type="title"/>
          </p:nvPr>
        </p:nvSpPr>
        <p:spPr>
          <a:xfrm>
            <a:off x="-18288" y="2184032"/>
            <a:ext cx="8074152" cy="4718304"/>
          </a:xfrm>
        </p:spPr>
        <p:txBody>
          <a:bodyPr anchor="b">
            <a:normAutofit/>
          </a:bodyPr>
          <a:lstStyle/>
          <a:p>
            <a:r>
              <a:rPr lang="en-US" dirty="0"/>
              <a:t>Excel Functions for Modelling</a:t>
            </a:r>
          </a:p>
        </p:txBody>
      </p:sp>
    </p:spTree>
    <p:extLst>
      <p:ext uri="{BB962C8B-B14F-4D97-AF65-F5344CB8AC3E}">
        <p14:creationId xmlns:p14="http://schemas.microsoft.com/office/powerpoint/2010/main" val="38140874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B5800-360E-E491-2CF1-BDDEDF542725}"/>
              </a:ext>
            </a:extLst>
          </p:cNvPr>
          <p:cNvSpPr>
            <a:spLocks noGrp="1"/>
          </p:cNvSpPr>
          <p:nvPr>
            <p:ph type="title"/>
          </p:nvPr>
        </p:nvSpPr>
        <p:spPr>
          <a:xfrm>
            <a:off x="-18288" y="644663"/>
            <a:ext cx="12001592" cy="1088358"/>
          </a:xfrm>
        </p:spPr>
        <p:txBody>
          <a:bodyPr anchor="ctr">
            <a:normAutofit/>
          </a:bodyPr>
          <a:lstStyle/>
          <a:p>
            <a:r>
              <a:rPr lang="en-US" sz="5200"/>
              <a:t>Core Functions and Logical Operations</a:t>
            </a:r>
          </a:p>
        </p:txBody>
      </p:sp>
      <p:sp>
        <p:nvSpPr>
          <p:cNvPr id="5" name="TextBox 4">
            <a:extLst>
              <a:ext uri="{FF2B5EF4-FFF2-40B4-BE49-F238E27FC236}">
                <a16:creationId xmlns:a16="http://schemas.microsoft.com/office/drawing/2014/main" id="{1C4DBF49-5101-4CE6-91A1-0687C4F24E0F}"/>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46" y="1923521"/>
            <a:ext cx="5905546" cy="4824113"/>
          </a:xfrm>
          <a:prstGeom prst="rect">
            <a:avLst/>
          </a:prstGeom>
        </p:spPr>
        <p:txBody>
          <a:bodyPr>
            <a:normAutofit/>
          </a:bodyPr>
          <a:lstStyle/>
          <a:p>
            <a:pPr marL="0" indent="0">
              <a:spcBef>
                <a:spcPts val="2500"/>
              </a:spcBef>
              <a:spcAft>
                <a:spcPts val="600"/>
              </a:spcAft>
              <a:buNone/>
            </a:pPr>
            <a:r>
              <a:rPr lang="en-US" sz="1400" b="1"/>
              <a:t>Mathematical Functions</a:t>
            </a:r>
          </a:p>
          <a:p>
            <a:pPr marL="0" lvl="1" indent="0">
              <a:spcBef>
                <a:spcPts val="1000"/>
              </a:spcBef>
              <a:spcAft>
                <a:spcPts val="600"/>
              </a:spcAft>
              <a:buNone/>
            </a:pPr>
            <a:r>
              <a:rPr lang="en-US" sz="1400"/>
              <a:t>SUM and AVERAGE functions efficiently aggregate numerical data for clear and concise analysis.</a:t>
            </a:r>
          </a:p>
          <a:p>
            <a:pPr marL="0" indent="0">
              <a:spcBef>
                <a:spcPts val="2500"/>
              </a:spcBef>
              <a:spcAft>
                <a:spcPts val="600"/>
              </a:spcAft>
              <a:buNone/>
            </a:pPr>
            <a:r>
              <a:rPr lang="en-US" sz="1400" b="1"/>
              <a:t>Logical Functions</a:t>
            </a:r>
          </a:p>
          <a:p>
            <a:pPr marL="0" lvl="1" indent="0">
              <a:spcBef>
                <a:spcPts val="1000"/>
              </a:spcBef>
              <a:spcAft>
                <a:spcPts val="600"/>
              </a:spcAft>
              <a:buNone/>
            </a:pPr>
            <a:r>
              <a:rPr lang="en-US" sz="1400"/>
              <a:t>The IF function enables conditional logic, supporting categorisation and decision-based data processing.</a:t>
            </a:r>
          </a:p>
          <a:p>
            <a:pPr marL="0" indent="0">
              <a:spcBef>
                <a:spcPts val="2500"/>
              </a:spcBef>
              <a:spcAft>
                <a:spcPts val="600"/>
              </a:spcAft>
              <a:buNone/>
            </a:pPr>
            <a:r>
              <a:rPr lang="en-US" sz="1400" b="1"/>
              <a:t>Lookup Functions</a:t>
            </a:r>
          </a:p>
          <a:p>
            <a:pPr marL="0" lvl="1" indent="0">
              <a:spcBef>
                <a:spcPts val="1000"/>
              </a:spcBef>
              <a:spcAft>
                <a:spcPts val="600"/>
              </a:spcAft>
              <a:buNone/>
            </a:pPr>
            <a:r>
              <a:rPr lang="en-US" sz="1400"/>
              <a:t>XLOOKUP and VLOOKUP retrieve data from tables, enhancing the capability of complex models.</a:t>
            </a:r>
          </a:p>
          <a:p>
            <a:pPr marL="0" indent="0">
              <a:spcBef>
                <a:spcPts val="2500"/>
              </a:spcBef>
              <a:spcAft>
                <a:spcPts val="600"/>
              </a:spcAft>
              <a:buNone/>
            </a:pPr>
            <a:r>
              <a:rPr lang="en-US" sz="1400" b="1"/>
              <a:t>Skill Development Focus</a:t>
            </a:r>
          </a:p>
          <a:p>
            <a:pPr marL="0" lvl="1" indent="0">
              <a:spcBef>
                <a:spcPts val="1000"/>
              </a:spcBef>
              <a:spcAft>
                <a:spcPts val="600"/>
              </a:spcAft>
              <a:buNone/>
            </a:pPr>
            <a:r>
              <a:rPr lang="en-US" sz="1400"/>
              <a:t>Understanding function purpose is vital for building flexible, scalable, and efficient data models.</a:t>
            </a:r>
          </a:p>
        </p:txBody>
      </p:sp>
      <p:pic>
        <p:nvPicPr>
          <p:cNvPr id="4" name="Content Placeholder 3" descr="Periodic table of elements">
            <a:extLst>
              <a:ext uri="{FF2B5EF4-FFF2-40B4-BE49-F238E27FC236}">
                <a16:creationId xmlns:a16="http://schemas.microsoft.com/office/drawing/2014/main" id="{BBBEEFB7-4078-45C7-8C17-1F7103B5CB0F}"/>
              </a:ext>
            </a:extLst>
          </p:cNvPr>
          <p:cNvPicPr>
            <a:picLocks noGrp="1" noChangeAspect="1"/>
          </p:cNvPicPr>
          <p:nvPr>
            <p:ph idx="4294967295"/>
          </p:nvPr>
        </p:nvPicPr>
        <p:blipFill>
          <a:blip r:embed="rId3"/>
          <a:srcRect l="8878" r="9715" b="1"/>
          <a:stretch>
            <a:fillRect/>
          </a:stretch>
        </p:blipFill>
        <p:spPr>
          <a:xfrm>
            <a:off x="20" y="1923521"/>
            <a:ext cx="5905526" cy="4824113"/>
          </a:xfrm>
        </p:spPr>
      </p:pic>
    </p:spTree>
    <p:extLst>
      <p:ext uri="{BB962C8B-B14F-4D97-AF65-F5344CB8AC3E}">
        <p14:creationId xmlns:p14="http://schemas.microsoft.com/office/powerpoint/2010/main" val="39711717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C104C0-B427-47EE-45B8-48E6A7160D2E}"/>
              </a:ext>
            </a:extLst>
          </p:cNvPr>
          <p:cNvSpPr>
            <a:spLocks noGrp="1"/>
          </p:cNvSpPr>
          <p:nvPr>
            <p:ph type="title"/>
          </p:nvPr>
        </p:nvSpPr>
        <p:spPr>
          <a:xfrm>
            <a:off x="2716040" y="1623649"/>
            <a:ext cx="5839485" cy="4718304"/>
          </a:xfrm>
        </p:spPr>
        <p:txBody>
          <a:bodyPr anchor="b">
            <a:normAutofit/>
          </a:bodyPr>
          <a:lstStyle/>
          <a:p>
            <a:r>
              <a:rPr lang="en-US" dirty="0">
                <a:highlight>
                  <a:srgbClr val="000080"/>
                </a:highlight>
              </a:rPr>
              <a:t>What-If Analysis</a:t>
            </a:r>
          </a:p>
        </p:txBody>
      </p:sp>
    </p:spTree>
    <p:extLst>
      <p:ext uri="{BB962C8B-B14F-4D97-AF65-F5344CB8AC3E}">
        <p14:creationId xmlns:p14="http://schemas.microsoft.com/office/powerpoint/2010/main" val="22127326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977CD-B9EB-B5A6-5D92-01FB8FA66B49}"/>
              </a:ext>
            </a:extLst>
          </p:cNvPr>
          <p:cNvSpPr>
            <a:spLocks noGrp="1"/>
          </p:cNvSpPr>
          <p:nvPr>
            <p:ph type="title"/>
          </p:nvPr>
        </p:nvSpPr>
        <p:spPr>
          <a:xfrm>
            <a:off x="542307" y="621792"/>
            <a:ext cx="7252710" cy="1138769"/>
          </a:xfrm>
        </p:spPr>
        <p:txBody>
          <a:bodyPr vert="horz" lIns="91440" tIns="45720" rIns="91440" bIns="45720" rtlCol="0" anchor="t">
            <a:normAutofit/>
          </a:bodyPr>
          <a:lstStyle/>
          <a:p>
            <a:r>
              <a:rPr lang="en-US" sz="3900" b="0" i="0" kern="1200" spc="-200" baseline="0">
                <a:latin typeface="+mj-lt"/>
                <a:ea typeface="+mj-ea"/>
                <a:cs typeface="+mj-cs"/>
              </a:rPr>
              <a:t>Exploring Alternative Scenarios</a:t>
            </a:r>
          </a:p>
        </p:txBody>
      </p:sp>
      <p:sp>
        <p:nvSpPr>
          <p:cNvPr id="5" name="TextBox 4">
            <a:extLst>
              <a:ext uri="{FF2B5EF4-FFF2-40B4-BE49-F238E27FC236}">
                <a16:creationId xmlns:a16="http://schemas.microsoft.com/office/drawing/2014/main" id="{2D976E00-0857-4C41-A46F-B3FEDF66D4F4}"/>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7110" y="1198523"/>
            <a:ext cx="7225415" cy="4212926"/>
          </a:xfrm>
          <a:prstGeom prst="rect">
            <a:avLst/>
          </a:prstGeom>
        </p:spPr>
        <p:txBody>
          <a:bodyPr>
            <a:noAutofit/>
          </a:bodyPr>
          <a:lstStyle/>
          <a:p>
            <a:pPr marL="0" indent="0">
              <a:spcBef>
                <a:spcPts val="2500"/>
              </a:spcBef>
              <a:spcAft>
                <a:spcPts val="600"/>
              </a:spcAft>
              <a:buNone/>
            </a:pPr>
            <a:r>
              <a:rPr lang="en-US" b="1" dirty="0"/>
              <a:t>What-If Analysis Overview</a:t>
            </a:r>
          </a:p>
          <a:p>
            <a:pPr marL="0" lvl="1" indent="0">
              <a:spcBef>
                <a:spcPts val="1000"/>
              </a:spcBef>
              <a:spcAft>
                <a:spcPts val="600"/>
              </a:spcAft>
              <a:buNone/>
            </a:pPr>
            <a:r>
              <a:rPr lang="en-US" dirty="0"/>
              <a:t>What-if analysis helps explore how input changes impact outputs, supporting better decision-making.</a:t>
            </a:r>
          </a:p>
          <a:p>
            <a:pPr marL="0" indent="0">
              <a:spcBef>
                <a:spcPts val="2500"/>
              </a:spcBef>
              <a:spcAft>
                <a:spcPts val="600"/>
              </a:spcAft>
              <a:buNone/>
            </a:pPr>
            <a:r>
              <a:rPr lang="en-US" b="1" dirty="0"/>
              <a:t>Goal Seek Function</a:t>
            </a:r>
          </a:p>
          <a:p>
            <a:pPr marL="0" lvl="1" indent="0">
              <a:spcBef>
                <a:spcPts val="1000"/>
              </a:spcBef>
              <a:spcAft>
                <a:spcPts val="600"/>
              </a:spcAft>
              <a:buNone/>
            </a:pPr>
            <a:r>
              <a:rPr lang="en-US" dirty="0"/>
              <a:t>Goal Seek identifies the input needed to achieve a specific target output by working backwards.</a:t>
            </a:r>
          </a:p>
          <a:p>
            <a:pPr marL="0" indent="0">
              <a:spcBef>
                <a:spcPts val="2500"/>
              </a:spcBef>
              <a:spcAft>
                <a:spcPts val="600"/>
              </a:spcAft>
              <a:buNone/>
            </a:pPr>
            <a:r>
              <a:rPr lang="en-US" b="1" dirty="0"/>
              <a:t>Data Tables Function</a:t>
            </a:r>
          </a:p>
          <a:p>
            <a:pPr marL="0" lvl="1" indent="0">
              <a:spcBef>
                <a:spcPts val="1000"/>
              </a:spcBef>
              <a:spcAft>
                <a:spcPts val="600"/>
              </a:spcAft>
              <a:buNone/>
            </a:pPr>
            <a:r>
              <a:rPr lang="en-US" dirty="0"/>
              <a:t>Data Tables display how outputs vary across a range of inputs, enabling sensitivity analysis.</a:t>
            </a:r>
          </a:p>
          <a:p>
            <a:pPr marL="0" indent="0">
              <a:spcBef>
                <a:spcPts val="2500"/>
              </a:spcBef>
              <a:spcAft>
                <a:spcPts val="600"/>
              </a:spcAft>
              <a:buNone/>
            </a:pPr>
            <a:r>
              <a:rPr lang="en-US" b="1" dirty="0"/>
              <a:t>Analytical Skill Development</a:t>
            </a:r>
          </a:p>
          <a:p>
            <a:pPr marL="0" lvl="1" indent="0">
              <a:spcBef>
                <a:spcPts val="1000"/>
              </a:spcBef>
              <a:spcAft>
                <a:spcPts val="600"/>
              </a:spcAft>
              <a:buNone/>
            </a:pPr>
            <a:r>
              <a:rPr lang="en-US" dirty="0"/>
              <a:t>At Level 5, learners apply what-if tools, interpret results, and make informed decisions.</a:t>
            </a:r>
          </a:p>
        </p:txBody>
      </p:sp>
      <p:pic>
        <p:nvPicPr>
          <p:cNvPr id="4" name="Content Placeholder 3" descr="Credit score report">
            <a:extLst>
              <a:ext uri="{FF2B5EF4-FFF2-40B4-BE49-F238E27FC236}">
                <a16:creationId xmlns:a16="http://schemas.microsoft.com/office/drawing/2014/main" id="{5FA5E094-7CFD-4A3B-9633-735DA454026C}"/>
              </a:ext>
            </a:extLst>
          </p:cNvPr>
          <p:cNvPicPr>
            <a:picLocks noGrp="1" noChangeAspect="1"/>
          </p:cNvPicPr>
          <p:nvPr>
            <p:ph type="pic" sz="quarter" idx="13"/>
          </p:nvPr>
        </p:nvPicPr>
        <p:blipFill>
          <a:blip r:embed="rId3"/>
          <a:srcRect l="11655" r="44345"/>
          <a:stretch>
            <a:fillRect/>
          </a:stretch>
        </p:blipFill>
        <p:spPr>
          <a:xfrm>
            <a:off x="8154649" y="1446550"/>
            <a:ext cx="3355298" cy="3964899"/>
          </a:xfrm>
        </p:spPr>
      </p:pic>
    </p:spTree>
    <p:extLst>
      <p:ext uri="{BB962C8B-B14F-4D97-AF65-F5344CB8AC3E}">
        <p14:creationId xmlns:p14="http://schemas.microsoft.com/office/powerpoint/2010/main" val="22225689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31FB637-FECE-BE66-11AF-F8BC8BB630CD}"/>
              </a:ext>
            </a:extLst>
          </p:cNvPr>
          <p:cNvSpPr>
            <a:spLocks noGrp="1"/>
          </p:cNvSpPr>
          <p:nvPr>
            <p:ph type="title"/>
          </p:nvPr>
        </p:nvSpPr>
        <p:spPr>
          <a:xfrm>
            <a:off x="-18288" y="2184032"/>
            <a:ext cx="8074152" cy="4718304"/>
          </a:xfrm>
        </p:spPr>
        <p:txBody>
          <a:bodyPr anchor="b">
            <a:normAutofit/>
          </a:bodyPr>
          <a:lstStyle/>
          <a:p>
            <a:r>
              <a:rPr lang="en-US"/>
              <a:t>Scenario Analysis and Validation</a:t>
            </a:r>
          </a:p>
        </p:txBody>
      </p:sp>
    </p:spTree>
    <p:extLst>
      <p:ext uri="{BB962C8B-B14F-4D97-AF65-F5344CB8AC3E}">
        <p14:creationId xmlns:p14="http://schemas.microsoft.com/office/powerpoint/2010/main" val="361400156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6B077-DD8E-022B-EFCB-93B1363CD21A}"/>
              </a:ext>
            </a:extLst>
          </p:cNvPr>
          <p:cNvSpPr>
            <a:spLocks noGrp="1"/>
          </p:cNvSpPr>
          <p:nvPr>
            <p:ph type="title"/>
          </p:nvPr>
        </p:nvSpPr>
        <p:spPr>
          <a:xfrm>
            <a:off x="4281793" y="621792"/>
            <a:ext cx="7252710" cy="1138769"/>
          </a:xfrm>
        </p:spPr>
        <p:txBody>
          <a:bodyPr vert="horz" lIns="91440" tIns="45720" rIns="91440" bIns="45720" rtlCol="0" anchor="t">
            <a:normAutofit/>
          </a:bodyPr>
          <a:lstStyle/>
          <a:p>
            <a:r>
              <a:rPr lang="en-US" sz="3900" b="0" i="0" kern="1200" spc="-200" baseline="0">
                <a:latin typeface="+mj-lt"/>
                <a:ea typeface="+mj-ea"/>
                <a:cs typeface="+mj-cs"/>
              </a:rPr>
              <a:t>Testing, Checking, and Improving Models</a:t>
            </a:r>
          </a:p>
        </p:txBody>
      </p:sp>
      <p:pic>
        <p:nvPicPr>
          <p:cNvPr id="4" name="Content Placeholder 3" descr="Digest those facts and figures... literal interpretation of the business lunch.">
            <a:extLst>
              <a:ext uri="{FF2B5EF4-FFF2-40B4-BE49-F238E27FC236}">
                <a16:creationId xmlns:a16="http://schemas.microsoft.com/office/drawing/2014/main" id="{84EE6350-239C-4D8D-9C49-B7F026FC8551}"/>
              </a:ext>
            </a:extLst>
          </p:cNvPr>
          <p:cNvPicPr>
            <a:picLocks noGrp="1" noChangeAspect="1"/>
          </p:cNvPicPr>
          <p:nvPr>
            <p:ph type="pic" sz="quarter" idx="13"/>
          </p:nvPr>
        </p:nvPicPr>
        <p:blipFill>
          <a:blip r:embed="rId3"/>
          <a:srcRect l="33798" r="27041" b="-2"/>
          <a:stretch>
            <a:fillRect/>
          </a:stretch>
        </p:blipFill>
        <p:spPr>
          <a:xfrm>
            <a:off x="20" y="1"/>
            <a:ext cx="4023340" cy="6858000"/>
          </a:xfrm>
        </p:spPr>
      </p:pic>
      <p:sp>
        <p:nvSpPr>
          <p:cNvPr id="5" name="TextBox 4">
            <a:extLst>
              <a:ext uri="{FF2B5EF4-FFF2-40B4-BE49-F238E27FC236}">
                <a16:creationId xmlns:a16="http://schemas.microsoft.com/office/drawing/2014/main" id="{7D132AD9-EB5B-403D-B559-F84701501D9C}"/>
              </a:ext>
            </a:extLst>
          </p:cNvPr>
          <p:cNvSpPr txBox="1"/>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309088" y="2115404"/>
            <a:ext cx="7225415" cy="4212926"/>
          </a:xfrm>
          <a:prstGeom prst="rect">
            <a:avLst/>
          </a:prstGeom>
        </p:spPr>
        <p:txBody>
          <a:bodyPr>
            <a:normAutofit/>
          </a:bodyPr>
          <a:lstStyle/>
          <a:p>
            <a:pPr marL="0" indent="0">
              <a:lnSpc>
                <a:spcPct val="90000"/>
              </a:lnSpc>
              <a:spcBef>
                <a:spcPts val="2500"/>
              </a:spcBef>
              <a:spcAft>
                <a:spcPts val="600"/>
              </a:spcAft>
              <a:buNone/>
            </a:pPr>
            <a:r>
              <a:rPr lang="en-US" sz="1200" b="1"/>
              <a:t>Scenario Analysis</a:t>
            </a:r>
          </a:p>
          <a:p>
            <a:pPr marL="0" lvl="1" indent="0">
              <a:lnSpc>
                <a:spcPct val="90000"/>
              </a:lnSpc>
              <a:spcBef>
                <a:spcPts val="1000"/>
              </a:spcBef>
              <a:spcAft>
                <a:spcPts val="600"/>
              </a:spcAft>
              <a:buNone/>
            </a:pPr>
            <a:r>
              <a:rPr lang="en-US" sz="1200"/>
              <a:t>Defining and comparing best-case, worst-case, and expected scenarios helps understand possible outcomes.</a:t>
            </a:r>
          </a:p>
          <a:p>
            <a:pPr marL="0" indent="0">
              <a:lnSpc>
                <a:spcPct val="90000"/>
              </a:lnSpc>
              <a:spcBef>
                <a:spcPts val="2500"/>
              </a:spcBef>
              <a:spcAft>
                <a:spcPts val="600"/>
              </a:spcAft>
              <a:buNone/>
            </a:pPr>
            <a:r>
              <a:rPr lang="en-US" sz="1200" b="1"/>
              <a:t>Model Validation Techniques</a:t>
            </a:r>
          </a:p>
          <a:p>
            <a:pPr marL="0" lvl="1" indent="0">
              <a:lnSpc>
                <a:spcPct val="90000"/>
              </a:lnSpc>
              <a:spcBef>
                <a:spcPts val="1000"/>
              </a:spcBef>
              <a:spcAft>
                <a:spcPts val="600"/>
              </a:spcAft>
              <a:buNone/>
            </a:pPr>
            <a:r>
              <a:rPr lang="en-US" sz="1200"/>
              <a:t>Validation includes reviewing formulas and testing inputs to ensure model works as intended.</a:t>
            </a:r>
          </a:p>
          <a:p>
            <a:pPr marL="0" indent="0">
              <a:lnSpc>
                <a:spcPct val="90000"/>
              </a:lnSpc>
              <a:spcBef>
                <a:spcPts val="2500"/>
              </a:spcBef>
              <a:spcAft>
                <a:spcPts val="600"/>
              </a:spcAft>
              <a:buNone/>
            </a:pPr>
            <a:r>
              <a:rPr lang="en-US" sz="1200" b="1"/>
              <a:t>Critical Approach and Error Recognition</a:t>
            </a:r>
          </a:p>
          <a:p>
            <a:pPr marL="0" lvl="1" indent="0">
              <a:lnSpc>
                <a:spcPct val="90000"/>
              </a:lnSpc>
              <a:spcBef>
                <a:spcPts val="1000"/>
              </a:spcBef>
              <a:spcAft>
                <a:spcPts val="600"/>
              </a:spcAft>
              <a:buNone/>
            </a:pPr>
            <a:r>
              <a:rPr lang="en-US" sz="1200"/>
              <a:t>Recognizing errors and poor assumptions prevents misleading conclusions and improves model reliability.</a:t>
            </a:r>
          </a:p>
          <a:p>
            <a:pPr marL="0" indent="0">
              <a:lnSpc>
                <a:spcPct val="90000"/>
              </a:lnSpc>
              <a:spcBef>
                <a:spcPts val="2500"/>
              </a:spcBef>
              <a:spcAft>
                <a:spcPts val="600"/>
              </a:spcAft>
              <a:buNone/>
            </a:pPr>
            <a:r>
              <a:rPr lang="en-US" sz="1200" b="1"/>
              <a:t>Improving Confidence in Models</a:t>
            </a:r>
          </a:p>
          <a:p>
            <a:pPr marL="0" lvl="1" indent="0">
              <a:lnSpc>
                <a:spcPct val="90000"/>
              </a:lnSpc>
              <a:spcBef>
                <a:spcPts val="1000"/>
              </a:spcBef>
              <a:spcAft>
                <a:spcPts val="600"/>
              </a:spcAft>
              <a:buNone/>
            </a:pPr>
            <a:r>
              <a:rPr lang="en-US" sz="1200"/>
              <a:t>Effective validation supports robust decision-making and increases confidence in model outcomes.</a:t>
            </a:r>
          </a:p>
        </p:txBody>
      </p:sp>
    </p:spTree>
    <p:extLst>
      <p:ext uri="{BB962C8B-B14F-4D97-AF65-F5344CB8AC3E}">
        <p14:creationId xmlns:p14="http://schemas.microsoft.com/office/powerpoint/2010/main" val="17274118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250"/>
                                        <p:tgtEl>
                                          <p:spTgt spid="5"/>
                                        </p:tgtEl>
                                      </p:cBhvr>
                                    </p:animEffect>
                                    <p:anim calcmode="lin" valueType="num">
                                      <p:cBhvr>
                                        <p:cTn id="8" dur="250" fill="hold"/>
                                        <p:tgtEl>
                                          <p:spTgt spid="5"/>
                                        </p:tgtEl>
                                        <p:attrNameLst>
                                          <p:attrName>ppt_x</p:attrName>
                                        </p:attrNameLst>
                                      </p:cBhvr>
                                      <p:tavLst>
                                        <p:tav tm="0">
                                          <p:val>
                                            <p:strVal val="#ppt_x"/>
                                          </p:val>
                                        </p:tav>
                                        <p:tav tm="100000">
                                          <p:val>
                                            <p:strVal val="#ppt_x"/>
                                          </p:val>
                                        </p:tav>
                                      </p:tavLst>
                                    </p:anim>
                                    <p:anim calcmode="lin" valueType="num">
                                      <p:cBhvr>
                                        <p:cTn id="9" dur="25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Axis">
  <a:themeElements>
    <a:clrScheme name="Southwestern">
      <a:dk1>
        <a:srgbClr val="000000"/>
      </a:dk1>
      <a:lt1>
        <a:srgbClr val="FFFFFF"/>
      </a:lt1>
      <a:dk2>
        <a:srgbClr val="0E2841"/>
      </a:dk2>
      <a:lt2>
        <a:srgbClr val="E8E8E8"/>
      </a:lt2>
      <a:accent1>
        <a:srgbClr val="A8BABF"/>
      </a:accent1>
      <a:accent2>
        <a:srgbClr val="C16A38"/>
      </a:accent2>
      <a:accent3>
        <a:srgbClr val="7B441F"/>
      </a:accent3>
      <a:accent4>
        <a:srgbClr val="DAC68B"/>
      </a:accent4>
      <a:accent5>
        <a:srgbClr val="B6BAA5"/>
      </a:accent5>
      <a:accent6>
        <a:srgbClr val="716C34"/>
      </a:accent6>
      <a:hlink>
        <a:srgbClr val="467886"/>
      </a:hlink>
      <a:folHlink>
        <a:srgbClr val="96607D"/>
      </a:folHlink>
    </a:clrScheme>
    <a:fontScheme name="Custom 13">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xis_Copilot Layouts_win32_DN_v7" id="{2D27664C-6308-44CF-AD31-3123E3CD2A37}" vid="{94C83FE8-F59A-47F5-B97E-45C21FC7BF6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2500</Words>
  <Application>Microsoft Office PowerPoint</Application>
  <PresentationFormat>Widescreen</PresentationFormat>
  <Paragraphs>141</Paragraphs>
  <Slides>20</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Neue Haas Grotesk Text Pro</vt:lpstr>
      <vt:lpstr>Axis</vt:lpstr>
      <vt:lpstr>Modelling Using Excel (Level 5)</vt:lpstr>
      <vt:lpstr>Introduction to Modelling Using Excel</vt:lpstr>
      <vt:lpstr>Overview of Spreadsheet Modelling</vt:lpstr>
      <vt:lpstr>Learning Outcomes and Objectives</vt:lpstr>
      <vt:lpstr>Expected Skills and Competencies</vt:lpstr>
      <vt:lpstr>What Is a Model?</vt:lpstr>
      <vt:lpstr>Why Use Excel for Modelling?</vt:lpstr>
      <vt:lpstr>Advantages of Excel as a Modelling Tool</vt:lpstr>
      <vt:lpstr>Structure of an Excel Model</vt:lpstr>
      <vt:lpstr>Inputs, Processes, and Outputs</vt:lpstr>
      <vt:lpstr>Best Practices in Spreadsheet Modelling</vt:lpstr>
      <vt:lpstr>Design Principles and Common Guidelines</vt:lpstr>
      <vt:lpstr>Worked Example: Profit Model</vt:lpstr>
      <vt:lpstr>Building a Simple Profit Calculation Model</vt:lpstr>
      <vt:lpstr>Excel Functions for Modelling</vt:lpstr>
      <vt:lpstr>Core Functions and Logical Operations</vt:lpstr>
      <vt:lpstr>What-If Analysis</vt:lpstr>
      <vt:lpstr>Exploring Alternative Scenarios</vt:lpstr>
      <vt:lpstr>Scenario Analysis and Validation</vt:lpstr>
      <vt:lpstr>Testing, Checking, and Improving Models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irina.neaga@uwtsd.ac.uk</dc:creator>
  <cp:lastModifiedBy>Irina Neaga</cp:lastModifiedBy>
  <cp:revision>3</cp:revision>
  <dcterms:modified xsi:type="dcterms:W3CDTF">2026-05-15T09:36:39Z</dcterms:modified>
</cp:coreProperties>
</file>