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sldIdLst>
    <p:sldId id="256" r:id="rId5"/>
    <p:sldId id="279" r:id="rId6"/>
    <p:sldId id="284" r:id="rId7"/>
    <p:sldId id="445" r:id="rId8"/>
    <p:sldId id="369" r:id="rId9"/>
    <p:sldId id="674" r:id="rId10"/>
    <p:sldId id="663" r:id="rId11"/>
    <p:sldId id="379" r:id="rId12"/>
    <p:sldId id="358" r:id="rId13"/>
    <p:sldId id="352" r:id="rId14"/>
    <p:sldId id="645" r:id="rId15"/>
    <p:sldId id="264" r:id="rId16"/>
    <p:sldId id="660" r:id="rId17"/>
    <p:sldId id="338" r:id="rId18"/>
    <p:sldId id="341" r:id="rId19"/>
    <p:sldId id="676" r:id="rId20"/>
    <p:sldId id="282" r:id="rId21"/>
    <p:sldId id="666" r:id="rId22"/>
    <p:sldId id="677" r:id="rId23"/>
    <p:sldId id="258" r:id="rId24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743AF3-0990-05A3-3A32-8DB744138764}" v="163" dt="2026-06-02T09:43:39.916"/>
    <p1510:client id="{C6843859-0A23-6EDB-4E1A-165766357C54}" v="900" dt="2026-06-03T11:39:36.582"/>
    <p1510:client id="{E87A6AF8-98DB-49F0-BD5C-6E56687E342B}" v="25" dt="2026-06-02T12:35:54.5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gs" Target="tags/tag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S::l.ellis@uwtsd.ac.uk::1e3b8b31-18a3-40b3-8e12-8230c5071370" providerId="AD" clId="Web-{C6843859-0A23-6EDB-4E1A-165766357C54}"/>
    <pc:docChg chg="addSld delSld modSld sldOrd">
      <pc:chgData name="Lisa Ellis" userId="S::l.ellis@uwtsd.ac.uk::1e3b8b31-18a3-40b3-8e12-8230c5071370" providerId="AD" clId="Web-{C6843859-0A23-6EDB-4E1A-165766357C54}" dt="2026-06-03T11:39:36.582" v="572" actId="1076"/>
      <pc:docMkLst>
        <pc:docMk/>
      </pc:docMkLst>
      <pc:sldChg chg="del">
        <pc:chgData name="Lisa Ellis" userId="S::l.ellis@uwtsd.ac.uk::1e3b8b31-18a3-40b3-8e12-8230c5071370" providerId="AD" clId="Web-{C6843859-0A23-6EDB-4E1A-165766357C54}" dt="2026-06-03T09:06:50.480" v="283"/>
        <pc:sldMkLst>
          <pc:docMk/>
          <pc:sldMk cId="3897127233" sldId="260"/>
        </pc:sldMkLst>
      </pc:sldChg>
      <pc:sldChg chg="modSp add">
        <pc:chgData name="Lisa Ellis" userId="S::l.ellis@uwtsd.ac.uk::1e3b8b31-18a3-40b3-8e12-8230c5071370" providerId="AD" clId="Web-{C6843859-0A23-6EDB-4E1A-165766357C54}" dt="2026-06-03T08:59:33.304" v="279" actId="20577"/>
        <pc:sldMkLst>
          <pc:docMk/>
          <pc:sldMk cId="3245528595" sldId="279"/>
        </pc:sldMkLst>
        <pc:spChg chg="mod">
          <ac:chgData name="Lisa Ellis" userId="S::l.ellis@uwtsd.ac.uk::1e3b8b31-18a3-40b3-8e12-8230c5071370" providerId="AD" clId="Web-{C6843859-0A23-6EDB-4E1A-165766357C54}" dt="2026-06-03T08:59:33.304" v="279" actId="20577"/>
          <ac:spMkLst>
            <pc:docMk/>
            <pc:sldMk cId="3245528595" sldId="279"/>
            <ac:spMk id="5" creationId="{B966D30F-0DEA-47A8-BA92-C17EFEBAEB1E}"/>
          </ac:spMkLst>
        </pc:spChg>
      </pc:sldChg>
      <pc:sldChg chg="modSp add">
        <pc:chgData name="Lisa Ellis" userId="S::l.ellis@uwtsd.ac.uk::1e3b8b31-18a3-40b3-8e12-8230c5071370" providerId="AD" clId="Web-{C6843859-0A23-6EDB-4E1A-165766357C54}" dt="2026-06-03T11:39:36.582" v="572" actId="1076"/>
        <pc:sldMkLst>
          <pc:docMk/>
          <pc:sldMk cId="1885822486" sldId="282"/>
        </pc:sldMkLst>
        <pc:spChg chg="mod">
          <ac:chgData name="Lisa Ellis" userId="S::l.ellis@uwtsd.ac.uk::1e3b8b31-18a3-40b3-8e12-8230c5071370" providerId="AD" clId="Web-{C6843859-0A23-6EDB-4E1A-165766357C54}" dt="2026-06-03T11:39:34.082" v="571" actId="1076"/>
          <ac:spMkLst>
            <pc:docMk/>
            <pc:sldMk cId="1885822486" sldId="282"/>
            <ac:spMk id="2" creationId="{88B7F9D4-2425-1C36-C71C-1E46139BC4DF}"/>
          </ac:spMkLst>
        </pc:spChg>
        <pc:picChg chg="mod">
          <ac:chgData name="Lisa Ellis" userId="S::l.ellis@uwtsd.ac.uk::1e3b8b31-18a3-40b3-8e12-8230c5071370" providerId="AD" clId="Web-{C6843859-0A23-6EDB-4E1A-165766357C54}" dt="2026-06-03T11:39:36.582" v="572" actId="1076"/>
          <ac:picMkLst>
            <pc:docMk/>
            <pc:sldMk cId="1885822486" sldId="282"/>
            <ac:picMk id="5" creationId="{3C2E184A-F8E7-3F6F-3CD2-9099ED2AD74D}"/>
          </ac:picMkLst>
        </pc:picChg>
      </pc:sldChg>
      <pc:sldChg chg="add">
        <pc:chgData name="Lisa Ellis" userId="S::l.ellis@uwtsd.ac.uk::1e3b8b31-18a3-40b3-8e12-8230c5071370" providerId="AD" clId="Web-{C6843859-0A23-6EDB-4E1A-165766357C54}" dt="2026-06-03T09:06:43.058" v="282"/>
        <pc:sldMkLst>
          <pc:docMk/>
          <pc:sldMk cId="989564070" sldId="284"/>
        </pc:sldMkLst>
      </pc:sldChg>
      <pc:sldChg chg="delSp modSp add del ord">
        <pc:chgData name="Lisa Ellis" userId="S::l.ellis@uwtsd.ac.uk::1e3b8b31-18a3-40b3-8e12-8230c5071370" providerId="AD" clId="Web-{C6843859-0A23-6EDB-4E1A-165766357C54}" dt="2026-06-03T09:23:40.989" v="413"/>
        <pc:sldMkLst>
          <pc:docMk/>
          <pc:sldMk cId="1924309160" sldId="307"/>
        </pc:sldMkLst>
        <pc:spChg chg="mod">
          <ac:chgData name="Lisa Ellis" userId="S::l.ellis@uwtsd.ac.uk::1e3b8b31-18a3-40b3-8e12-8230c5071370" providerId="AD" clId="Web-{C6843859-0A23-6EDB-4E1A-165766357C54}" dt="2026-06-03T09:22:58.690" v="402" actId="20577"/>
          <ac:spMkLst>
            <pc:docMk/>
            <pc:sldMk cId="1924309160" sldId="307"/>
            <ac:spMk id="7" creationId="{2C3EA1C8-D61E-49B5-AE69-D5268F024073}"/>
          </ac:spMkLst>
        </pc:spChg>
        <pc:picChg chg="del">
          <ac:chgData name="Lisa Ellis" userId="S::l.ellis@uwtsd.ac.uk::1e3b8b31-18a3-40b3-8e12-8230c5071370" providerId="AD" clId="Web-{C6843859-0A23-6EDB-4E1A-165766357C54}" dt="2026-06-03T09:18:32.085" v="367"/>
          <ac:picMkLst>
            <pc:docMk/>
            <pc:sldMk cId="1924309160" sldId="307"/>
            <ac:picMk id="6" creationId="{B9EC588F-1174-D888-29CC-FA52CA4CBAA6}"/>
          </ac:picMkLst>
        </pc:picChg>
      </pc:sldChg>
      <pc:sldChg chg="modSp add del">
        <pc:chgData name="Lisa Ellis" userId="S::l.ellis@uwtsd.ac.uk::1e3b8b31-18a3-40b3-8e12-8230c5071370" providerId="AD" clId="Web-{C6843859-0A23-6EDB-4E1A-165766357C54}" dt="2026-06-03T09:58:37.460" v="468"/>
        <pc:sldMkLst>
          <pc:docMk/>
          <pc:sldMk cId="29310742" sldId="321"/>
        </pc:sldMkLst>
        <pc:spChg chg="mod">
          <ac:chgData name="Lisa Ellis" userId="S::l.ellis@uwtsd.ac.uk::1e3b8b31-18a3-40b3-8e12-8230c5071370" providerId="AD" clId="Web-{C6843859-0A23-6EDB-4E1A-165766357C54}" dt="2026-06-03T09:15:45.544" v="362" actId="14100"/>
          <ac:spMkLst>
            <pc:docMk/>
            <pc:sldMk cId="29310742" sldId="321"/>
            <ac:spMk id="2" creationId="{82FAF4D7-57EE-E306-E18B-B9E5B4B991AA}"/>
          </ac:spMkLst>
        </pc:spChg>
        <pc:spChg chg="mod">
          <ac:chgData name="Lisa Ellis" userId="S::l.ellis@uwtsd.ac.uk::1e3b8b31-18a3-40b3-8e12-8230c5071370" providerId="AD" clId="Web-{C6843859-0A23-6EDB-4E1A-165766357C54}" dt="2026-06-03T09:15:28.230" v="359" actId="20577"/>
          <ac:spMkLst>
            <pc:docMk/>
            <pc:sldMk cId="29310742" sldId="321"/>
            <ac:spMk id="6" creationId="{B9C18034-05A9-64C6-8FCB-EE59024C356F}"/>
          </ac:spMkLst>
        </pc:spChg>
        <pc:spChg chg="mod">
          <ac:chgData name="Lisa Ellis" userId="S::l.ellis@uwtsd.ac.uk::1e3b8b31-18a3-40b3-8e12-8230c5071370" providerId="AD" clId="Web-{C6843859-0A23-6EDB-4E1A-165766357C54}" dt="2026-06-03T09:15:52.482" v="363" actId="20577"/>
          <ac:spMkLst>
            <pc:docMk/>
            <pc:sldMk cId="29310742" sldId="321"/>
            <ac:spMk id="9" creationId="{86D94424-1AF3-76C8-CD65-037212E675EB}"/>
          </ac:spMkLst>
        </pc:spChg>
        <pc:spChg chg="mod">
          <ac:chgData name="Lisa Ellis" userId="S::l.ellis@uwtsd.ac.uk::1e3b8b31-18a3-40b3-8e12-8230c5071370" providerId="AD" clId="Web-{C6843859-0A23-6EDB-4E1A-165766357C54}" dt="2026-06-03T09:15:18.464" v="357" actId="20577"/>
          <ac:spMkLst>
            <pc:docMk/>
            <pc:sldMk cId="29310742" sldId="321"/>
            <ac:spMk id="10" creationId="{7D58A4BF-3DC1-4590-BE98-17229B6091CB}"/>
          </ac:spMkLst>
        </pc:spChg>
      </pc:sldChg>
      <pc:sldChg chg="modSp add del">
        <pc:chgData name="Lisa Ellis" userId="S::l.ellis@uwtsd.ac.uk::1e3b8b31-18a3-40b3-8e12-8230c5071370" providerId="AD" clId="Web-{C6843859-0A23-6EDB-4E1A-165766357C54}" dt="2026-06-03T10:30:08.676" v="528"/>
        <pc:sldMkLst>
          <pc:docMk/>
          <pc:sldMk cId="3632797232" sldId="322"/>
        </pc:sldMkLst>
        <pc:spChg chg="mod">
          <ac:chgData name="Lisa Ellis" userId="S::l.ellis@uwtsd.ac.uk::1e3b8b31-18a3-40b3-8e12-8230c5071370" providerId="AD" clId="Web-{C6843859-0A23-6EDB-4E1A-165766357C54}" dt="2026-06-03T09:57:30.224" v="439" actId="1076"/>
          <ac:spMkLst>
            <pc:docMk/>
            <pc:sldMk cId="3632797232" sldId="322"/>
            <ac:spMk id="3" creationId="{17906078-604B-44F8-A239-19312807BC11}"/>
          </ac:spMkLst>
        </pc:spChg>
        <pc:spChg chg="mod">
          <ac:chgData name="Lisa Ellis" userId="S::l.ellis@uwtsd.ac.uk::1e3b8b31-18a3-40b3-8e12-8230c5071370" providerId="AD" clId="Web-{C6843859-0A23-6EDB-4E1A-165766357C54}" dt="2026-06-03T09:58:21.460" v="467" actId="1076"/>
          <ac:spMkLst>
            <pc:docMk/>
            <pc:sldMk cId="3632797232" sldId="322"/>
            <ac:spMk id="16" creationId="{881144C6-7DB8-E5EC-6396-4C52E85F1624}"/>
          </ac:spMkLst>
        </pc:spChg>
        <pc:picChg chg="mod">
          <ac:chgData name="Lisa Ellis" userId="S::l.ellis@uwtsd.ac.uk::1e3b8b31-18a3-40b3-8e12-8230c5071370" providerId="AD" clId="Web-{C6843859-0A23-6EDB-4E1A-165766357C54}" dt="2026-06-03T09:56:25.695" v="433" actId="1076"/>
          <ac:picMkLst>
            <pc:docMk/>
            <pc:sldMk cId="3632797232" sldId="322"/>
            <ac:picMk id="10" creationId="{6CE3850F-2918-F351-623C-BFF1CE5C4347}"/>
          </ac:picMkLst>
        </pc:picChg>
      </pc:sldChg>
      <pc:sldChg chg="modSp ord">
        <pc:chgData name="Lisa Ellis" userId="S::l.ellis@uwtsd.ac.uk::1e3b8b31-18a3-40b3-8e12-8230c5071370" providerId="AD" clId="Web-{C6843859-0A23-6EDB-4E1A-165766357C54}" dt="2026-06-03T11:36:15.994" v="540"/>
        <pc:sldMkLst>
          <pc:docMk/>
          <pc:sldMk cId="2083920938" sldId="338"/>
        </pc:sldMkLst>
        <pc:spChg chg="mod">
          <ac:chgData name="Lisa Ellis" userId="S::l.ellis@uwtsd.ac.uk::1e3b8b31-18a3-40b3-8e12-8230c5071370" providerId="AD" clId="Web-{C6843859-0A23-6EDB-4E1A-165766357C54}" dt="2026-06-03T09:23:26.941" v="412" actId="20577"/>
          <ac:spMkLst>
            <pc:docMk/>
            <pc:sldMk cId="2083920938" sldId="338"/>
            <ac:spMk id="3" creationId="{16291B09-5970-6934-202F-BCE6CDB2E7D0}"/>
          </ac:spMkLst>
        </pc:spChg>
        <pc:spChg chg="mod">
          <ac:chgData name="Lisa Ellis" userId="S::l.ellis@uwtsd.ac.uk::1e3b8b31-18a3-40b3-8e12-8230c5071370" providerId="AD" clId="Web-{C6843859-0A23-6EDB-4E1A-165766357C54}" dt="2026-06-03T09:21:25.421" v="398" actId="20577"/>
          <ac:spMkLst>
            <pc:docMk/>
            <pc:sldMk cId="2083920938" sldId="338"/>
            <ac:spMk id="7" creationId="{CAF8913B-A975-B589-DA19-54FDE677C0A2}"/>
          </ac:spMkLst>
        </pc:spChg>
      </pc:sldChg>
      <pc:sldChg chg="add">
        <pc:chgData name="Lisa Ellis" userId="S::l.ellis@uwtsd.ac.uk::1e3b8b31-18a3-40b3-8e12-8230c5071370" providerId="AD" clId="Web-{C6843859-0A23-6EDB-4E1A-165766357C54}" dt="2026-06-03T09:05:43.931" v="281"/>
        <pc:sldMkLst>
          <pc:docMk/>
          <pc:sldMk cId="3597221527" sldId="352"/>
        </pc:sldMkLst>
      </pc:sldChg>
      <pc:sldChg chg="add ord">
        <pc:chgData name="Lisa Ellis" userId="S::l.ellis@uwtsd.ac.uk::1e3b8b31-18a3-40b3-8e12-8230c5071370" providerId="AD" clId="Web-{C6843859-0A23-6EDB-4E1A-165766357C54}" dt="2026-06-03T10:46:28.306" v="535"/>
        <pc:sldMkLst>
          <pc:docMk/>
          <pc:sldMk cId="3134333169" sldId="369"/>
        </pc:sldMkLst>
      </pc:sldChg>
      <pc:sldChg chg="modSp add delAnim">
        <pc:chgData name="Lisa Ellis" userId="S::l.ellis@uwtsd.ac.uk::1e3b8b31-18a3-40b3-8e12-8230c5071370" providerId="AD" clId="Web-{C6843859-0A23-6EDB-4E1A-165766357C54}" dt="2026-06-03T10:34:21.217" v="533" actId="1076"/>
        <pc:sldMkLst>
          <pc:docMk/>
          <pc:sldMk cId="4128699949" sldId="379"/>
        </pc:sldMkLst>
        <pc:picChg chg="mod">
          <ac:chgData name="Lisa Ellis" userId="S::l.ellis@uwtsd.ac.uk::1e3b8b31-18a3-40b3-8e12-8230c5071370" providerId="AD" clId="Web-{C6843859-0A23-6EDB-4E1A-165766357C54}" dt="2026-06-03T10:34:21.217" v="533" actId="1076"/>
          <ac:picMkLst>
            <pc:docMk/>
            <pc:sldMk cId="4128699949" sldId="379"/>
            <ac:picMk id="5" creationId="{BAF94009-3061-4905-4E27-E2928B965E86}"/>
          </ac:picMkLst>
        </pc:picChg>
      </pc:sldChg>
      <pc:sldChg chg="ord">
        <pc:chgData name="Lisa Ellis" userId="S::l.ellis@uwtsd.ac.uk::1e3b8b31-18a3-40b3-8e12-8230c5071370" providerId="AD" clId="Web-{C6843859-0A23-6EDB-4E1A-165766357C54}" dt="2026-06-03T10:41:16.930" v="534"/>
        <pc:sldMkLst>
          <pc:docMk/>
          <pc:sldMk cId="2377301184" sldId="445"/>
        </pc:sldMkLst>
      </pc:sldChg>
      <pc:sldChg chg="modSp add del">
        <pc:chgData name="Lisa Ellis" userId="S::l.ellis@uwtsd.ac.uk::1e3b8b31-18a3-40b3-8e12-8230c5071370" providerId="AD" clId="Web-{C6843859-0A23-6EDB-4E1A-165766357C54}" dt="2026-06-03T09:17:42.816" v="364"/>
        <pc:sldMkLst>
          <pc:docMk/>
          <pc:sldMk cId="600019956" sldId="655"/>
        </pc:sldMkLst>
        <pc:spChg chg="mod">
          <ac:chgData name="Lisa Ellis" userId="S::l.ellis@uwtsd.ac.uk::1e3b8b31-18a3-40b3-8e12-8230c5071370" providerId="AD" clId="Web-{C6843859-0A23-6EDB-4E1A-165766357C54}" dt="2026-06-03T08:55:08.933" v="210" actId="20577"/>
          <ac:spMkLst>
            <pc:docMk/>
            <pc:sldMk cId="600019956" sldId="655"/>
            <ac:spMk id="2" creationId="{A545FB40-0767-4DA7-9D52-ADAF5921D0C1}"/>
          </ac:spMkLst>
        </pc:spChg>
        <pc:spChg chg="mod">
          <ac:chgData name="Lisa Ellis" userId="S::l.ellis@uwtsd.ac.uk::1e3b8b31-18a3-40b3-8e12-8230c5071370" providerId="AD" clId="Web-{C6843859-0A23-6EDB-4E1A-165766357C54}" dt="2026-06-03T08:55:43.527" v="251" actId="1076"/>
          <ac:spMkLst>
            <pc:docMk/>
            <pc:sldMk cId="600019956" sldId="655"/>
            <ac:spMk id="8" creationId="{722B0968-3F33-4D5E-883A-0D148BC00CA0}"/>
          </ac:spMkLst>
        </pc:spChg>
      </pc:sldChg>
      <pc:sldChg chg="modSp ord">
        <pc:chgData name="Lisa Ellis" userId="S::l.ellis@uwtsd.ac.uk::1e3b8b31-18a3-40b3-8e12-8230c5071370" providerId="AD" clId="Web-{C6843859-0A23-6EDB-4E1A-165766357C54}" dt="2026-06-03T11:36:12.915" v="539"/>
        <pc:sldMkLst>
          <pc:docMk/>
          <pc:sldMk cId="1835833953" sldId="660"/>
        </pc:sldMkLst>
        <pc:spChg chg="mod">
          <ac:chgData name="Lisa Ellis" userId="S::l.ellis@uwtsd.ac.uk::1e3b8b31-18a3-40b3-8e12-8230c5071370" providerId="AD" clId="Web-{C6843859-0A23-6EDB-4E1A-165766357C54}" dt="2026-06-03T10:00:49.853" v="515" actId="20577"/>
          <ac:spMkLst>
            <pc:docMk/>
            <pc:sldMk cId="1835833953" sldId="660"/>
            <ac:spMk id="3" creationId="{1FB74CD3-45B4-DDE1-69B5-E97BC953742A}"/>
          </ac:spMkLst>
        </pc:spChg>
        <pc:spChg chg="mod">
          <ac:chgData name="Lisa Ellis" userId="S::l.ellis@uwtsd.ac.uk::1e3b8b31-18a3-40b3-8e12-8230c5071370" providerId="AD" clId="Web-{C6843859-0A23-6EDB-4E1A-165766357C54}" dt="2026-06-03T10:00:26.414" v="513" actId="1076"/>
          <ac:spMkLst>
            <pc:docMk/>
            <pc:sldMk cId="1835833953" sldId="660"/>
            <ac:spMk id="13" creationId="{D92BF9BC-495C-52C2-17A3-2AD53E758EC7}"/>
          </ac:spMkLst>
        </pc:spChg>
        <pc:spChg chg="mod">
          <ac:chgData name="Lisa Ellis" userId="S::l.ellis@uwtsd.ac.uk::1e3b8b31-18a3-40b3-8e12-8230c5071370" providerId="AD" clId="Web-{C6843859-0A23-6EDB-4E1A-165766357C54}" dt="2026-06-03T11:25:24.252" v="538" actId="20577"/>
          <ac:spMkLst>
            <pc:docMk/>
            <pc:sldMk cId="1835833953" sldId="660"/>
            <ac:spMk id="17" creationId="{32E1F12D-1275-9FC8-A09F-745A54669810}"/>
          </ac:spMkLst>
        </pc:spChg>
        <pc:spChg chg="mod">
          <ac:chgData name="Lisa Ellis" userId="S::l.ellis@uwtsd.ac.uk::1e3b8b31-18a3-40b3-8e12-8230c5071370" providerId="AD" clId="Web-{C6843859-0A23-6EDB-4E1A-165766357C54}" dt="2026-06-03T10:00:02.679" v="505" actId="1076"/>
          <ac:spMkLst>
            <pc:docMk/>
            <pc:sldMk cId="1835833953" sldId="660"/>
            <ac:spMk id="19" creationId="{209AED3F-DC8E-9F06-8AAA-625D05A13B6C}"/>
          </ac:spMkLst>
        </pc:spChg>
        <pc:spChg chg="mod">
          <ac:chgData name="Lisa Ellis" userId="S::l.ellis@uwtsd.ac.uk::1e3b8b31-18a3-40b3-8e12-8230c5071370" providerId="AD" clId="Web-{C6843859-0A23-6EDB-4E1A-165766357C54}" dt="2026-06-03T10:00:17.539" v="510" actId="1076"/>
          <ac:spMkLst>
            <pc:docMk/>
            <pc:sldMk cId="1835833953" sldId="660"/>
            <ac:spMk id="20" creationId="{8A3AE511-922A-68C5-6650-8D384F87661B}"/>
          </ac:spMkLst>
        </pc:spChg>
        <pc:spChg chg="mod">
          <ac:chgData name="Lisa Ellis" userId="S::l.ellis@uwtsd.ac.uk::1e3b8b31-18a3-40b3-8e12-8230c5071370" providerId="AD" clId="Web-{C6843859-0A23-6EDB-4E1A-165766357C54}" dt="2026-06-03T10:00:20.570" v="511" actId="1076"/>
          <ac:spMkLst>
            <pc:docMk/>
            <pc:sldMk cId="1835833953" sldId="660"/>
            <ac:spMk id="21" creationId="{E431E953-2E42-08E0-70D3-74455368A971}"/>
          </ac:spMkLst>
        </pc:spChg>
        <pc:spChg chg="mod">
          <ac:chgData name="Lisa Ellis" userId="S::l.ellis@uwtsd.ac.uk::1e3b8b31-18a3-40b3-8e12-8230c5071370" providerId="AD" clId="Web-{C6843859-0A23-6EDB-4E1A-165766357C54}" dt="2026-06-03T10:01:22.731" v="519" actId="1076"/>
          <ac:spMkLst>
            <pc:docMk/>
            <pc:sldMk cId="1835833953" sldId="660"/>
            <ac:spMk id="22" creationId="{B6A6EF0F-C70A-5591-EB8A-A458429F93A9}"/>
          </ac:spMkLst>
        </pc:spChg>
        <pc:picChg chg="mod">
          <ac:chgData name="Lisa Ellis" userId="S::l.ellis@uwtsd.ac.uk::1e3b8b31-18a3-40b3-8e12-8230c5071370" providerId="AD" clId="Web-{C6843859-0A23-6EDB-4E1A-165766357C54}" dt="2026-06-03T10:00:15.461" v="509" actId="1076"/>
          <ac:picMkLst>
            <pc:docMk/>
            <pc:sldMk cId="1835833953" sldId="660"/>
            <ac:picMk id="11" creationId="{F6AE30C3-BD18-4C1C-0A09-820FC3A443FD}"/>
          </ac:picMkLst>
        </pc:picChg>
        <pc:picChg chg="mod">
          <ac:chgData name="Lisa Ellis" userId="S::l.ellis@uwtsd.ac.uk::1e3b8b31-18a3-40b3-8e12-8230c5071370" providerId="AD" clId="Web-{C6843859-0A23-6EDB-4E1A-165766357C54}" dt="2026-06-03T10:00:24.242" v="512" actId="1076"/>
          <ac:picMkLst>
            <pc:docMk/>
            <pc:sldMk cId="1835833953" sldId="660"/>
            <ac:picMk id="12" creationId="{81B56035-78BA-0AA1-2A31-D1B15A2CFD75}"/>
          </ac:picMkLst>
        </pc:picChg>
      </pc:sldChg>
      <pc:sldChg chg="modSp del">
        <pc:chgData name="Lisa Ellis" userId="S::l.ellis@uwtsd.ac.uk::1e3b8b31-18a3-40b3-8e12-8230c5071370" providerId="AD" clId="Web-{C6843859-0A23-6EDB-4E1A-165766357C54}" dt="2026-06-03T09:17:47.676" v="365"/>
        <pc:sldMkLst>
          <pc:docMk/>
          <pc:sldMk cId="375844223" sldId="661"/>
        </pc:sldMkLst>
        <pc:spChg chg="mod">
          <ac:chgData name="Lisa Ellis" userId="S::l.ellis@uwtsd.ac.uk::1e3b8b31-18a3-40b3-8e12-8230c5071370" providerId="AD" clId="Web-{C6843859-0A23-6EDB-4E1A-165766357C54}" dt="2026-06-03T08:58:15.877" v="274" actId="20577"/>
          <ac:spMkLst>
            <pc:docMk/>
            <pc:sldMk cId="375844223" sldId="661"/>
            <ac:spMk id="2" creationId="{CF89EEB6-6207-846F-4AFA-31644CEC3EF7}"/>
          </ac:spMkLst>
        </pc:spChg>
        <pc:spChg chg="mod">
          <ac:chgData name="Lisa Ellis" userId="S::l.ellis@uwtsd.ac.uk::1e3b8b31-18a3-40b3-8e12-8230c5071370" providerId="AD" clId="Web-{C6843859-0A23-6EDB-4E1A-165766357C54}" dt="2026-06-03T08:40:35.897" v="199" actId="20577"/>
          <ac:spMkLst>
            <pc:docMk/>
            <pc:sldMk cId="375844223" sldId="661"/>
            <ac:spMk id="4" creationId="{115C5C24-E7B4-F7B0-DA17-145B53A40CFE}"/>
          </ac:spMkLst>
        </pc:spChg>
      </pc:sldChg>
      <pc:sldChg chg="add">
        <pc:chgData name="Lisa Ellis" userId="S::l.ellis@uwtsd.ac.uk::1e3b8b31-18a3-40b3-8e12-8230c5071370" providerId="AD" clId="Web-{C6843859-0A23-6EDB-4E1A-165766357C54}" dt="2026-06-03T08:57:16.858" v="252"/>
        <pc:sldMkLst>
          <pc:docMk/>
          <pc:sldMk cId="2291132853" sldId="663"/>
        </pc:sldMkLst>
      </pc:sldChg>
      <pc:sldChg chg="modSp add">
        <pc:chgData name="Lisa Ellis" userId="S::l.ellis@uwtsd.ac.uk::1e3b8b31-18a3-40b3-8e12-8230c5071370" providerId="AD" clId="Web-{C6843859-0A23-6EDB-4E1A-165766357C54}" dt="2026-06-03T10:30:48.053" v="531" actId="20577"/>
        <pc:sldMkLst>
          <pc:docMk/>
          <pc:sldMk cId="1644144078" sldId="666"/>
        </pc:sldMkLst>
        <pc:spChg chg="mod">
          <ac:chgData name="Lisa Ellis" userId="S::l.ellis@uwtsd.ac.uk::1e3b8b31-18a3-40b3-8e12-8230c5071370" providerId="AD" clId="Web-{C6843859-0A23-6EDB-4E1A-165766357C54}" dt="2026-06-03T10:30:48.053" v="531" actId="20577"/>
          <ac:spMkLst>
            <pc:docMk/>
            <pc:sldMk cId="1644144078" sldId="666"/>
            <ac:spMk id="6" creationId="{FBCC7BC4-B97F-14D8-4A4D-F4F585840E57}"/>
          </ac:spMkLst>
        </pc:spChg>
      </pc:sldChg>
      <pc:sldChg chg="modSp">
        <pc:chgData name="Lisa Ellis" userId="S::l.ellis@uwtsd.ac.uk::1e3b8b31-18a3-40b3-8e12-8230c5071370" providerId="AD" clId="Web-{C6843859-0A23-6EDB-4E1A-165766357C54}" dt="2026-06-03T08:07:15.930" v="19" actId="14100"/>
        <pc:sldMkLst>
          <pc:docMk/>
          <pc:sldMk cId="2928478936" sldId="674"/>
        </pc:sldMkLst>
        <pc:spChg chg="mod">
          <ac:chgData name="Lisa Ellis" userId="S::l.ellis@uwtsd.ac.uk::1e3b8b31-18a3-40b3-8e12-8230c5071370" providerId="AD" clId="Web-{C6843859-0A23-6EDB-4E1A-165766357C54}" dt="2026-06-03T08:07:15.930" v="19" actId="14100"/>
          <ac:spMkLst>
            <pc:docMk/>
            <pc:sldMk cId="2928478936" sldId="674"/>
            <ac:spMk id="3" creationId="{C3EB13B0-6C8B-BE66-3283-9EF3E023B3D3}"/>
          </ac:spMkLst>
        </pc:spChg>
        <pc:spChg chg="mod">
          <ac:chgData name="Lisa Ellis" userId="S::l.ellis@uwtsd.ac.uk::1e3b8b31-18a3-40b3-8e12-8230c5071370" providerId="AD" clId="Web-{C6843859-0A23-6EDB-4E1A-165766357C54}" dt="2026-06-03T08:06:34.349" v="0" actId="20577"/>
          <ac:spMkLst>
            <pc:docMk/>
            <pc:sldMk cId="2928478936" sldId="674"/>
            <ac:spMk id="31" creationId="{46A13661-E957-5B7C-B9D9-026244612B3B}"/>
          </ac:spMkLst>
        </pc:spChg>
      </pc:sldChg>
      <pc:sldChg chg="ord">
        <pc:chgData name="Lisa Ellis" userId="S::l.ellis@uwtsd.ac.uk::1e3b8b31-18a3-40b3-8e12-8230c5071370" providerId="AD" clId="Web-{C6843859-0A23-6EDB-4E1A-165766357C54}" dt="2026-06-03T11:24:01.703" v="536"/>
        <pc:sldMkLst>
          <pc:docMk/>
          <pc:sldMk cId="1728765479" sldId="676"/>
        </pc:sldMkLst>
      </pc:sldChg>
      <pc:sldChg chg="add">
        <pc:chgData name="Lisa Ellis" userId="S::l.ellis@uwtsd.ac.uk::1e3b8b31-18a3-40b3-8e12-8230c5071370" providerId="AD" clId="Web-{C6843859-0A23-6EDB-4E1A-165766357C54}" dt="2026-06-03T10:30:05.629" v="527"/>
        <pc:sldMkLst>
          <pc:docMk/>
          <pc:sldMk cId="1520251358" sldId="677"/>
        </pc:sldMkLst>
      </pc:sldChg>
      <pc:sldChg chg="addSp delSp modSp del">
        <pc:chgData name="Lisa Ellis" userId="S::l.ellis@uwtsd.ac.uk::1e3b8b31-18a3-40b3-8e12-8230c5071370" providerId="AD" clId="Web-{C6843859-0A23-6EDB-4E1A-165766357C54}" dt="2026-06-03T08:54:50.354" v="201"/>
        <pc:sldMkLst>
          <pc:docMk/>
          <pc:sldMk cId="2985743397" sldId="677"/>
        </pc:sldMkLst>
        <pc:spChg chg="del mod">
          <ac:chgData name="Lisa Ellis" userId="S::l.ellis@uwtsd.ac.uk::1e3b8b31-18a3-40b3-8e12-8230c5071370" providerId="AD" clId="Web-{C6843859-0A23-6EDB-4E1A-165766357C54}" dt="2026-06-03T08:36:28.266" v="123"/>
          <ac:spMkLst>
            <pc:docMk/>
            <pc:sldMk cId="2985743397" sldId="677"/>
            <ac:spMk id="3" creationId="{CDAF3D64-93D7-6697-D2AC-0AF60C4BCEFA}"/>
          </ac:spMkLst>
        </pc:spChg>
        <pc:spChg chg="add del mod">
          <ac:chgData name="Lisa Ellis" userId="S::l.ellis@uwtsd.ac.uk::1e3b8b31-18a3-40b3-8e12-8230c5071370" providerId="AD" clId="Web-{C6843859-0A23-6EDB-4E1A-165766357C54}" dt="2026-06-03T08:36:30.157" v="124"/>
          <ac:spMkLst>
            <pc:docMk/>
            <pc:sldMk cId="2985743397" sldId="677"/>
            <ac:spMk id="5" creationId="{5A8154A5-79A5-BB11-E543-A37457554691}"/>
          </ac:spMkLst>
        </pc:spChg>
        <pc:spChg chg="add del mod">
          <ac:chgData name="Lisa Ellis" userId="S::l.ellis@uwtsd.ac.uk::1e3b8b31-18a3-40b3-8e12-8230c5071370" providerId="AD" clId="Web-{C6843859-0A23-6EDB-4E1A-165766357C54}" dt="2026-06-03T08:38:19.924" v="146"/>
          <ac:spMkLst>
            <pc:docMk/>
            <pc:sldMk cId="2985743397" sldId="677"/>
            <ac:spMk id="8" creationId="{882E2F85-B488-E0D4-A80A-1A14AECF96EE}"/>
          </ac:spMkLst>
        </pc:spChg>
        <pc:spChg chg="add del mod">
          <ac:chgData name="Lisa Ellis" userId="S::l.ellis@uwtsd.ac.uk::1e3b8b31-18a3-40b3-8e12-8230c5071370" providerId="AD" clId="Web-{C6843859-0A23-6EDB-4E1A-165766357C54}" dt="2026-06-03T08:38:23.440" v="147"/>
          <ac:spMkLst>
            <pc:docMk/>
            <pc:sldMk cId="2985743397" sldId="677"/>
            <ac:spMk id="10" creationId="{3C886AD4-9524-6325-2530-77A5550BDEE8}"/>
          </ac:spMkLst>
        </pc:spChg>
        <pc:spChg chg="add del mod">
          <ac:chgData name="Lisa Ellis" userId="S::l.ellis@uwtsd.ac.uk::1e3b8b31-18a3-40b3-8e12-8230c5071370" providerId="AD" clId="Web-{C6843859-0A23-6EDB-4E1A-165766357C54}" dt="2026-06-03T08:39:18.988" v="198"/>
          <ac:spMkLst>
            <pc:docMk/>
            <pc:sldMk cId="2985743397" sldId="677"/>
            <ac:spMk id="11" creationId="{93E41844-5EC0-008A-43F0-4888378E26D3}"/>
          </ac:spMkLst>
        </pc:spChg>
        <pc:picChg chg="add mod ord">
          <ac:chgData name="Lisa Ellis" userId="S::l.ellis@uwtsd.ac.uk::1e3b8b31-18a3-40b3-8e12-8230c5071370" providerId="AD" clId="Web-{C6843859-0A23-6EDB-4E1A-165766357C54}" dt="2026-06-03T08:38:13.533" v="145" actId="1076"/>
          <ac:picMkLst>
            <pc:docMk/>
            <pc:sldMk cId="2985743397" sldId="677"/>
            <ac:picMk id="6" creationId="{EED46071-0631-5860-7C7B-F1B99ED5B67B}"/>
          </ac:picMkLst>
        </pc:picChg>
      </pc:sldChg>
      <pc:sldChg chg="addSp delSp modSp add del replId">
        <pc:chgData name="Lisa Ellis" userId="S::l.ellis@uwtsd.ac.uk::1e3b8b31-18a3-40b3-8e12-8230c5071370" providerId="AD" clId="Web-{C6843859-0A23-6EDB-4E1A-165766357C54}" dt="2026-06-03T08:32:10.384" v="86"/>
        <pc:sldMkLst>
          <pc:docMk/>
          <pc:sldMk cId="2541596353" sldId="678"/>
        </pc:sldMkLst>
        <pc:spChg chg="mod">
          <ac:chgData name="Lisa Ellis" userId="S::l.ellis@uwtsd.ac.uk::1e3b8b31-18a3-40b3-8e12-8230c5071370" providerId="AD" clId="Web-{C6843859-0A23-6EDB-4E1A-165766357C54}" dt="2026-06-03T08:15:18.111" v="23" actId="20577"/>
          <ac:spMkLst>
            <pc:docMk/>
            <pc:sldMk cId="2541596353" sldId="678"/>
            <ac:spMk id="2" creationId="{6D2E1B13-EF29-6310-2F59-8FDCFBB2C829}"/>
          </ac:spMkLst>
        </pc:spChg>
        <pc:spChg chg="mod">
          <ac:chgData name="Lisa Ellis" userId="S::l.ellis@uwtsd.ac.uk::1e3b8b31-18a3-40b3-8e12-8230c5071370" providerId="AD" clId="Web-{C6843859-0A23-6EDB-4E1A-165766357C54}" dt="2026-06-03T08:15:22.736" v="24" actId="20577"/>
          <ac:spMkLst>
            <pc:docMk/>
            <pc:sldMk cId="2541596353" sldId="678"/>
            <ac:spMk id="3" creationId="{83F18B02-9508-786B-BE39-F15DC763F7A0}"/>
          </ac:spMkLst>
        </pc:spChg>
        <pc:spChg chg="add del mod">
          <ac:chgData name="Lisa Ellis" userId="S::l.ellis@uwtsd.ac.uk::1e3b8b31-18a3-40b3-8e12-8230c5071370" providerId="AD" clId="Web-{C6843859-0A23-6EDB-4E1A-165766357C54}" dt="2026-06-03T08:31:57.915" v="85"/>
          <ac:spMkLst>
            <pc:docMk/>
            <pc:sldMk cId="2541596353" sldId="678"/>
            <ac:spMk id="15" creationId="{EC251115-1363-3B8F-09AA-0B2FCF64D5D8}"/>
          </ac:spMkLst>
        </pc:spChg>
        <pc:spChg chg="mod">
          <ac:chgData name="Lisa Ellis" userId="S::l.ellis@uwtsd.ac.uk::1e3b8b31-18a3-40b3-8e12-8230c5071370" providerId="AD" clId="Web-{C6843859-0A23-6EDB-4E1A-165766357C54}" dt="2026-06-03T08:30:07.926" v="78" actId="20577"/>
          <ac:spMkLst>
            <pc:docMk/>
            <pc:sldMk cId="2541596353" sldId="678"/>
            <ac:spMk id="17" creationId="{D7772E26-C63B-5DF0-6848-4BE97B350908}"/>
          </ac:spMkLst>
        </pc:spChg>
        <pc:spChg chg="mod">
          <ac:chgData name="Lisa Ellis" userId="S::l.ellis@uwtsd.ac.uk::1e3b8b31-18a3-40b3-8e12-8230c5071370" providerId="AD" clId="Web-{C6843859-0A23-6EDB-4E1A-165766357C54}" dt="2026-06-03T08:15:41.986" v="38" actId="20577"/>
          <ac:spMkLst>
            <pc:docMk/>
            <pc:sldMk cId="2541596353" sldId="678"/>
            <ac:spMk id="19" creationId="{94E1B754-7E7B-2429-A29B-536FBA7B5296}"/>
          </ac:spMkLst>
        </pc:spChg>
        <pc:spChg chg="mod">
          <ac:chgData name="Lisa Ellis" userId="S::l.ellis@uwtsd.ac.uk::1e3b8b31-18a3-40b3-8e12-8230c5071370" providerId="AD" clId="Web-{C6843859-0A23-6EDB-4E1A-165766357C54}" dt="2026-06-03T08:27:00.776" v="66" actId="14100"/>
          <ac:spMkLst>
            <pc:docMk/>
            <pc:sldMk cId="2541596353" sldId="678"/>
            <ac:spMk id="20" creationId="{89D0DC82-BC86-4A57-C2AA-89869212350E}"/>
          </ac:spMkLst>
        </pc:spChg>
        <pc:spChg chg="mod">
          <ac:chgData name="Lisa Ellis" userId="S::l.ellis@uwtsd.ac.uk::1e3b8b31-18a3-40b3-8e12-8230c5071370" providerId="AD" clId="Web-{C6843859-0A23-6EDB-4E1A-165766357C54}" dt="2026-06-03T08:27:24.246" v="70" actId="1076"/>
          <ac:spMkLst>
            <pc:docMk/>
            <pc:sldMk cId="2541596353" sldId="678"/>
            <ac:spMk id="21" creationId="{562B82D6-C910-D59F-3880-63279A6DCB76}"/>
          </ac:spMkLst>
        </pc:spChg>
        <pc:picChg chg="add mod">
          <ac:chgData name="Lisa Ellis" userId="S::l.ellis@uwtsd.ac.uk::1e3b8b31-18a3-40b3-8e12-8230c5071370" providerId="AD" clId="Web-{C6843859-0A23-6EDB-4E1A-165766357C54}" dt="2026-06-03T08:15:32.267" v="28" actId="1076"/>
          <ac:picMkLst>
            <pc:docMk/>
            <pc:sldMk cId="2541596353" sldId="678"/>
            <ac:picMk id="4" creationId="{4A52261F-6EC1-DC30-7C8A-18BA14BE235C}"/>
          </ac:picMkLst>
        </pc:picChg>
        <pc:picChg chg="add del mod">
          <ac:chgData name="Lisa Ellis" userId="S::l.ellis@uwtsd.ac.uk::1e3b8b31-18a3-40b3-8e12-8230c5071370" providerId="AD" clId="Web-{C6843859-0A23-6EDB-4E1A-165766357C54}" dt="2026-06-03T08:18:18.038" v="40"/>
          <ac:picMkLst>
            <pc:docMk/>
            <pc:sldMk cId="2541596353" sldId="678"/>
            <ac:picMk id="5" creationId="{D40E8B9B-1712-75E3-74ED-7DBA221CBA39}"/>
          </ac:picMkLst>
        </pc:picChg>
        <pc:picChg chg="add mod ord">
          <ac:chgData name="Lisa Ellis" userId="S::l.ellis@uwtsd.ac.uk::1e3b8b31-18a3-40b3-8e12-8230c5071370" providerId="AD" clId="Web-{C6843859-0A23-6EDB-4E1A-165766357C54}" dt="2026-06-03T08:26:40.338" v="62" actId="14100"/>
          <ac:picMkLst>
            <pc:docMk/>
            <pc:sldMk cId="2541596353" sldId="678"/>
            <ac:picMk id="6" creationId="{576C09B9-AF29-93C4-95F0-1E1CC71A1C59}"/>
          </ac:picMkLst>
        </pc:picChg>
        <pc:picChg chg="del">
          <ac:chgData name="Lisa Ellis" userId="S::l.ellis@uwtsd.ac.uk::1e3b8b31-18a3-40b3-8e12-8230c5071370" providerId="AD" clId="Web-{C6843859-0A23-6EDB-4E1A-165766357C54}" dt="2026-06-03T08:18:22.663" v="41"/>
          <ac:picMkLst>
            <pc:docMk/>
            <pc:sldMk cId="2541596353" sldId="678"/>
            <ac:picMk id="11" creationId="{68D79BF6-99A5-03D0-EE5D-DE9225789960}"/>
          </ac:picMkLst>
        </pc:picChg>
        <pc:picChg chg="del">
          <ac:chgData name="Lisa Ellis" userId="S::l.ellis@uwtsd.ac.uk::1e3b8b31-18a3-40b3-8e12-8230c5071370" providerId="AD" clId="Web-{C6843859-0A23-6EDB-4E1A-165766357C54}" dt="2026-06-03T08:15:25.142" v="25"/>
          <ac:picMkLst>
            <pc:docMk/>
            <pc:sldMk cId="2541596353" sldId="678"/>
            <ac:picMk id="12" creationId="{0516C407-336B-47CA-2B4A-D89516114DEC}"/>
          </ac:picMkLst>
        </pc:picChg>
      </pc:sldChg>
    </pc:docChg>
  </pc:docChgLst>
  <pc:docChgLst>
    <pc:chgData name="Lisa Ellis" userId="S::l.ellis@uwtsd.ac.uk::1e3b8b31-18a3-40b3-8e12-8230c5071370" providerId="AD" clId="Web-{02743AF3-0990-05A3-3A32-8DB744138764}"/>
    <pc:docChg chg="addSld delSld modSld sldOrd">
      <pc:chgData name="Lisa Ellis" userId="S::l.ellis@uwtsd.ac.uk::1e3b8b31-18a3-40b3-8e12-8230c5071370" providerId="AD" clId="Web-{02743AF3-0990-05A3-3A32-8DB744138764}" dt="2026-06-02T09:43:39.916" v="120" actId="14100"/>
      <pc:docMkLst>
        <pc:docMk/>
      </pc:docMkLst>
      <pc:sldChg chg="modSp">
        <pc:chgData name="Lisa Ellis" userId="S::l.ellis@uwtsd.ac.uk::1e3b8b31-18a3-40b3-8e12-8230c5071370" providerId="AD" clId="Web-{02743AF3-0990-05A3-3A32-8DB744138764}" dt="2026-06-02T08:12:02.402" v="21" actId="1076"/>
        <pc:sldMkLst>
          <pc:docMk/>
          <pc:sldMk cId="3897127233" sldId="260"/>
        </pc:sldMkLst>
        <pc:spChg chg="mod">
          <ac:chgData name="Lisa Ellis" userId="S::l.ellis@uwtsd.ac.uk::1e3b8b31-18a3-40b3-8e12-8230c5071370" providerId="AD" clId="Web-{02743AF3-0990-05A3-3A32-8DB744138764}" dt="2026-06-02T08:12:02.402" v="21" actId="1076"/>
          <ac:spMkLst>
            <pc:docMk/>
            <pc:sldMk cId="3897127233" sldId="260"/>
            <ac:spMk id="3" creationId="{3C82C241-7E0B-AF55-6991-8F2EB32C9420}"/>
          </ac:spMkLst>
        </pc:spChg>
        <pc:spChg chg="mod">
          <ac:chgData name="Lisa Ellis" userId="S::l.ellis@uwtsd.ac.uk::1e3b8b31-18a3-40b3-8e12-8230c5071370" providerId="AD" clId="Web-{02743AF3-0990-05A3-3A32-8DB744138764}" dt="2026-06-02T08:11:50.338" v="19" actId="1076"/>
          <ac:spMkLst>
            <pc:docMk/>
            <pc:sldMk cId="3897127233" sldId="260"/>
            <ac:spMk id="5" creationId="{F7412C0F-4CDC-F28C-078F-3DDE8A092151}"/>
          </ac:spMkLst>
        </pc:spChg>
        <pc:spChg chg="mod">
          <ac:chgData name="Lisa Ellis" userId="S::l.ellis@uwtsd.ac.uk::1e3b8b31-18a3-40b3-8e12-8230c5071370" providerId="AD" clId="Web-{02743AF3-0990-05A3-3A32-8DB744138764}" dt="2026-06-02T08:11:56.417" v="20" actId="1076"/>
          <ac:spMkLst>
            <pc:docMk/>
            <pc:sldMk cId="3897127233" sldId="260"/>
            <ac:spMk id="7" creationId="{BB3A8DA6-F625-4AE1-7E99-C5D91388250A}"/>
          </ac:spMkLst>
        </pc:spChg>
      </pc:sldChg>
      <pc:sldChg chg="modSp">
        <pc:chgData name="Lisa Ellis" userId="S::l.ellis@uwtsd.ac.uk::1e3b8b31-18a3-40b3-8e12-8230c5071370" providerId="AD" clId="Web-{02743AF3-0990-05A3-3A32-8DB744138764}" dt="2026-06-02T09:41:48.241" v="103" actId="1076"/>
        <pc:sldMkLst>
          <pc:docMk/>
          <pc:sldMk cId="3742646298" sldId="264"/>
        </pc:sldMkLst>
        <pc:spChg chg="mod">
          <ac:chgData name="Lisa Ellis" userId="S::l.ellis@uwtsd.ac.uk::1e3b8b31-18a3-40b3-8e12-8230c5071370" providerId="AD" clId="Web-{02743AF3-0990-05A3-3A32-8DB744138764}" dt="2026-06-02T09:41:48.241" v="103" actId="1076"/>
          <ac:spMkLst>
            <pc:docMk/>
            <pc:sldMk cId="3742646298" sldId="264"/>
            <ac:spMk id="7" creationId="{043A1F8C-EF8F-BEF2-7951-A41DB4977C0E}"/>
          </ac:spMkLst>
        </pc:spChg>
      </pc:sldChg>
      <pc:sldChg chg="modSp">
        <pc:chgData name="Lisa Ellis" userId="S::l.ellis@uwtsd.ac.uk::1e3b8b31-18a3-40b3-8e12-8230c5071370" providerId="AD" clId="Web-{02743AF3-0990-05A3-3A32-8DB744138764}" dt="2026-06-02T09:43:39.916" v="120" actId="14100"/>
        <pc:sldMkLst>
          <pc:docMk/>
          <pc:sldMk cId="2083920938" sldId="338"/>
        </pc:sldMkLst>
        <pc:spChg chg="mod">
          <ac:chgData name="Lisa Ellis" userId="S::l.ellis@uwtsd.ac.uk::1e3b8b31-18a3-40b3-8e12-8230c5071370" providerId="AD" clId="Web-{02743AF3-0990-05A3-3A32-8DB744138764}" dt="2026-06-02T09:43:06.353" v="113" actId="20577"/>
          <ac:spMkLst>
            <pc:docMk/>
            <pc:sldMk cId="2083920938" sldId="338"/>
            <ac:spMk id="7" creationId="{CAF8913B-A975-B589-DA19-54FDE677C0A2}"/>
          </ac:spMkLst>
        </pc:spChg>
        <pc:spChg chg="mod">
          <ac:chgData name="Lisa Ellis" userId="S::l.ellis@uwtsd.ac.uk::1e3b8b31-18a3-40b3-8e12-8230c5071370" providerId="AD" clId="Web-{02743AF3-0990-05A3-3A32-8DB744138764}" dt="2026-06-02T09:43:16.150" v="115" actId="1076"/>
          <ac:spMkLst>
            <pc:docMk/>
            <pc:sldMk cId="2083920938" sldId="338"/>
            <ac:spMk id="8" creationId="{0CFA0832-210A-B8B9-8398-72CC58775F2A}"/>
          </ac:spMkLst>
        </pc:spChg>
        <pc:spChg chg="mod">
          <ac:chgData name="Lisa Ellis" userId="S::l.ellis@uwtsd.ac.uk::1e3b8b31-18a3-40b3-8e12-8230c5071370" providerId="AD" clId="Web-{02743AF3-0990-05A3-3A32-8DB744138764}" dt="2026-06-02T09:43:39.916" v="120" actId="14100"/>
          <ac:spMkLst>
            <pc:docMk/>
            <pc:sldMk cId="2083920938" sldId="338"/>
            <ac:spMk id="10" creationId="{03F23AA1-022B-DE24-F79A-7ED30553761B}"/>
          </ac:spMkLst>
        </pc:spChg>
        <pc:spChg chg="mod">
          <ac:chgData name="Lisa Ellis" userId="S::l.ellis@uwtsd.ac.uk::1e3b8b31-18a3-40b3-8e12-8230c5071370" providerId="AD" clId="Web-{02743AF3-0990-05A3-3A32-8DB744138764}" dt="2026-06-02T09:43:33.728" v="119" actId="1076"/>
          <ac:spMkLst>
            <pc:docMk/>
            <pc:sldMk cId="2083920938" sldId="338"/>
            <ac:spMk id="11" creationId="{09006084-E7A0-B8AA-585A-CF56F0CBBBBB}"/>
          </ac:spMkLst>
        </pc:spChg>
        <pc:spChg chg="mod">
          <ac:chgData name="Lisa Ellis" userId="S::l.ellis@uwtsd.ac.uk::1e3b8b31-18a3-40b3-8e12-8230c5071370" providerId="AD" clId="Web-{02743AF3-0990-05A3-3A32-8DB744138764}" dt="2026-06-02T09:43:26.338" v="118" actId="1076"/>
          <ac:spMkLst>
            <pc:docMk/>
            <pc:sldMk cId="2083920938" sldId="338"/>
            <ac:spMk id="12" creationId="{2688006D-7D0F-0AD1-F2BC-A1472D2044CC}"/>
          </ac:spMkLst>
        </pc:spChg>
        <pc:spChg chg="mod">
          <ac:chgData name="Lisa Ellis" userId="S::l.ellis@uwtsd.ac.uk::1e3b8b31-18a3-40b3-8e12-8230c5071370" providerId="AD" clId="Web-{02743AF3-0990-05A3-3A32-8DB744138764}" dt="2026-06-02T09:43:18.634" v="116" actId="1076"/>
          <ac:spMkLst>
            <pc:docMk/>
            <pc:sldMk cId="2083920938" sldId="338"/>
            <ac:spMk id="13" creationId="{A9E3B32D-1FEC-3FD3-A113-D49C1C707522}"/>
          </ac:spMkLst>
        </pc:spChg>
        <pc:picChg chg="mod">
          <ac:chgData name="Lisa Ellis" userId="S::l.ellis@uwtsd.ac.uk::1e3b8b31-18a3-40b3-8e12-8230c5071370" providerId="AD" clId="Web-{02743AF3-0990-05A3-3A32-8DB744138764}" dt="2026-06-02T09:43:12.947" v="114" actId="14100"/>
          <ac:picMkLst>
            <pc:docMk/>
            <pc:sldMk cId="2083920938" sldId="338"/>
            <ac:picMk id="6" creationId="{BA6A6287-F354-3C7E-9DA6-416C78EC5088}"/>
          </ac:picMkLst>
        </pc:picChg>
      </pc:sldChg>
      <pc:sldChg chg="addSp delSp modSp add">
        <pc:chgData name="Lisa Ellis" userId="S::l.ellis@uwtsd.ac.uk::1e3b8b31-18a3-40b3-8e12-8230c5071370" providerId="AD" clId="Web-{02743AF3-0990-05A3-3A32-8DB744138764}" dt="2026-06-02T09:38:56.158" v="90" actId="20577"/>
        <pc:sldMkLst>
          <pc:docMk/>
          <pc:sldMk cId="3049819953" sldId="358"/>
        </pc:sldMkLst>
        <pc:spChg chg="del">
          <ac:chgData name="Lisa Ellis" userId="S::l.ellis@uwtsd.ac.uk::1e3b8b31-18a3-40b3-8e12-8230c5071370" providerId="AD" clId="Web-{02743AF3-0990-05A3-3A32-8DB744138764}" dt="2026-06-02T08:26:29.651" v="39"/>
          <ac:spMkLst>
            <pc:docMk/>
            <pc:sldMk cId="3049819953" sldId="358"/>
            <ac:spMk id="3" creationId="{34879F13-B22F-7ED1-7604-22A1F044EFFC}"/>
          </ac:spMkLst>
        </pc:spChg>
        <pc:spChg chg="mod">
          <ac:chgData name="Lisa Ellis" userId="S::l.ellis@uwtsd.ac.uk::1e3b8b31-18a3-40b3-8e12-8230c5071370" providerId="AD" clId="Web-{02743AF3-0990-05A3-3A32-8DB744138764}" dt="2026-06-02T09:38:22.954" v="86" actId="14100"/>
          <ac:spMkLst>
            <pc:docMk/>
            <pc:sldMk cId="3049819953" sldId="358"/>
            <ac:spMk id="4" creationId="{4D25F6F5-B8B7-8979-1BCA-37B0F1F4C976}"/>
          </ac:spMkLst>
        </pc:spChg>
        <pc:spChg chg="add mod">
          <ac:chgData name="Lisa Ellis" userId="S::l.ellis@uwtsd.ac.uk::1e3b8b31-18a3-40b3-8e12-8230c5071370" providerId="AD" clId="Web-{02743AF3-0990-05A3-3A32-8DB744138764}" dt="2026-06-02T08:30:14.461" v="75" actId="14100"/>
          <ac:spMkLst>
            <pc:docMk/>
            <pc:sldMk cId="3049819953" sldId="358"/>
            <ac:spMk id="6" creationId="{8195CD51-538B-51BB-1034-5D9A8AC32AE2}"/>
          </ac:spMkLst>
        </pc:spChg>
        <pc:spChg chg="mod">
          <ac:chgData name="Lisa Ellis" userId="S::l.ellis@uwtsd.ac.uk::1e3b8b31-18a3-40b3-8e12-8230c5071370" providerId="AD" clId="Web-{02743AF3-0990-05A3-3A32-8DB744138764}" dt="2026-06-02T08:30:53.088" v="81" actId="1076"/>
          <ac:spMkLst>
            <pc:docMk/>
            <pc:sldMk cId="3049819953" sldId="358"/>
            <ac:spMk id="7" creationId="{4C0E654F-B671-3A9F-4219-525883B430EC}"/>
          </ac:spMkLst>
        </pc:spChg>
        <pc:spChg chg="mod">
          <ac:chgData name="Lisa Ellis" userId="S::l.ellis@uwtsd.ac.uk::1e3b8b31-18a3-40b3-8e12-8230c5071370" providerId="AD" clId="Web-{02743AF3-0990-05A3-3A32-8DB744138764}" dt="2026-06-02T09:38:56.158" v="90" actId="20577"/>
          <ac:spMkLst>
            <pc:docMk/>
            <pc:sldMk cId="3049819953" sldId="358"/>
            <ac:spMk id="8" creationId="{DE442600-79FE-4D35-3435-B4440D87EA16}"/>
          </ac:spMkLst>
        </pc:spChg>
        <pc:picChg chg="mod">
          <ac:chgData name="Lisa Ellis" userId="S::l.ellis@uwtsd.ac.uk::1e3b8b31-18a3-40b3-8e12-8230c5071370" providerId="AD" clId="Web-{02743AF3-0990-05A3-3A32-8DB744138764}" dt="2026-06-02T09:38:33.345" v="88" actId="1076"/>
          <ac:picMkLst>
            <pc:docMk/>
            <pc:sldMk cId="3049819953" sldId="358"/>
            <ac:picMk id="9" creationId="{56B00FE1-38F8-A35D-86A8-38EFF13CE386}"/>
          </ac:picMkLst>
        </pc:picChg>
      </pc:sldChg>
      <pc:sldChg chg="add del">
        <pc:chgData name="Lisa Ellis" userId="S::l.ellis@uwtsd.ac.uk::1e3b8b31-18a3-40b3-8e12-8230c5071370" providerId="AD" clId="Web-{02743AF3-0990-05A3-3A32-8DB744138764}" dt="2026-06-02T08:28:48.190" v="64"/>
        <pc:sldMkLst>
          <pc:docMk/>
          <pc:sldMk cId="3766868976" sldId="443"/>
        </pc:sldMkLst>
      </pc:sldChg>
      <pc:sldChg chg="modSp ord">
        <pc:chgData name="Lisa Ellis" userId="S::l.ellis@uwtsd.ac.uk::1e3b8b31-18a3-40b3-8e12-8230c5071370" providerId="AD" clId="Web-{02743AF3-0990-05A3-3A32-8DB744138764}" dt="2026-06-02T08:23:19.045" v="26" actId="20577"/>
        <pc:sldMkLst>
          <pc:docMk/>
          <pc:sldMk cId="2851693393" sldId="645"/>
        </pc:sldMkLst>
        <pc:spChg chg="mod">
          <ac:chgData name="Lisa Ellis" userId="S::l.ellis@uwtsd.ac.uk::1e3b8b31-18a3-40b3-8e12-8230c5071370" providerId="AD" clId="Web-{02743AF3-0990-05A3-3A32-8DB744138764}" dt="2026-06-02T08:23:19.045" v="26" actId="20577"/>
          <ac:spMkLst>
            <pc:docMk/>
            <pc:sldMk cId="2851693393" sldId="645"/>
            <ac:spMk id="2" creationId="{6A967A57-7BFE-EB65-995D-751B3B4F1438}"/>
          </ac:spMkLst>
        </pc:spChg>
      </pc:sldChg>
      <pc:sldChg chg="modSp new del">
        <pc:chgData name="Lisa Ellis" userId="S::l.ellis@uwtsd.ac.uk::1e3b8b31-18a3-40b3-8e12-8230c5071370" providerId="AD" clId="Web-{02743AF3-0990-05A3-3A32-8DB744138764}" dt="2026-06-02T08:32:56.208" v="82"/>
        <pc:sldMkLst>
          <pc:docMk/>
          <pc:sldMk cId="1688133081" sldId="675"/>
        </pc:sldMkLst>
        <pc:spChg chg="mod">
          <ac:chgData name="Lisa Ellis" userId="S::l.ellis@uwtsd.ac.uk::1e3b8b31-18a3-40b3-8e12-8230c5071370" providerId="AD" clId="Web-{02743AF3-0990-05A3-3A32-8DB744138764}" dt="2026-06-02T08:24:23.737" v="33" actId="20577"/>
          <ac:spMkLst>
            <pc:docMk/>
            <pc:sldMk cId="1688133081" sldId="675"/>
            <ac:spMk id="2" creationId="{6834A7D6-17CA-CB32-25CD-42277C82935D}"/>
          </ac:spMkLst>
        </pc:spChg>
      </pc:sldChg>
      <pc:sldChg chg="add">
        <pc:chgData name="Lisa Ellis" userId="S::l.ellis@uwtsd.ac.uk::1e3b8b31-18a3-40b3-8e12-8230c5071370" providerId="AD" clId="Web-{02743AF3-0990-05A3-3A32-8DB744138764}" dt="2026-06-02T08:25:42.585" v="34"/>
        <pc:sldMkLst>
          <pc:docMk/>
          <pc:sldMk cId="1728765479" sldId="676"/>
        </pc:sldMkLst>
      </pc:sldChg>
    </pc:docChg>
  </pc:docChgLst>
  <pc:docChgLst>
    <pc:chgData name="Lisa Ellis" userId="1e3b8b31-18a3-40b3-8e12-8230c5071370" providerId="ADAL" clId="{563BA9DA-5175-456B-8E08-B93023433B20}"/>
    <pc:docChg chg="undo custSel addSld delSld modSld sldOrd">
      <pc:chgData name="Lisa Ellis" userId="1e3b8b31-18a3-40b3-8e12-8230c5071370" providerId="ADAL" clId="{563BA9DA-5175-456B-8E08-B93023433B20}" dt="2026-06-02T15:24:11.860" v="1369" actId="2711"/>
      <pc:docMkLst>
        <pc:docMk/>
      </pc:docMkLst>
      <pc:sldChg chg="addSp delSp modSp mod">
        <pc:chgData name="Lisa Ellis" userId="1e3b8b31-18a3-40b3-8e12-8230c5071370" providerId="ADAL" clId="{563BA9DA-5175-456B-8E08-B93023433B20}" dt="2026-06-01T13:01:42.125" v="86"/>
        <pc:sldMkLst>
          <pc:docMk/>
          <pc:sldMk cId="3799625505" sldId="256"/>
        </pc:sldMkLst>
        <pc:spChg chg="mod">
          <ac:chgData name="Lisa Ellis" userId="1e3b8b31-18a3-40b3-8e12-8230c5071370" providerId="ADAL" clId="{563BA9DA-5175-456B-8E08-B93023433B20}" dt="2026-06-01T13:01:25.901" v="85" actId="20577"/>
          <ac:spMkLst>
            <pc:docMk/>
            <pc:sldMk cId="3799625505" sldId="256"/>
            <ac:spMk id="3" creationId="{00000000-0000-0000-0000-000000000000}"/>
          </ac:spMkLst>
        </pc:spChg>
        <pc:spChg chg="mod">
          <ac:chgData name="Lisa Ellis" userId="1e3b8b31-18a3-40b3-8e12-8230c5071370" providerId="ADAL" clId="{563BA9DA-5175-456B-8E08-B93023433B20}" dt="2026-06-01T13:01:11.474" v="46" actId="255"/>
          <ac:spMkLst>
            <pc:docMk/>
            <pc:sldMk cId="3799625505" sldId="256"/>
            <ac:spMk id="4" creationId="{00000000-0000-0000-0000-000000000000}"/>
          </ac:spMkLst>
        </pc:spChg>
        <pc:picChg chg="add mod">
          <ac:chgData name="Lisa Ellis" userId="1e3b8b31-18a3-40b3-8e12-8230c5071370" providerId="ADAL" clId="{563BA9DA-5175-456B-8E08-B93023433B20}" dt="2026-06-01T13:01:42.125" v="86"/>
          <ac:picMkLst>
            <pc:docMk/>
            <pc:sldMk cId="3799625505" sldId="256"/>
            <ac:picMk id="1026" creationId="{36A9235B-DA06-3758-84C4-B7E77A235429}"/>
          </ac:picMkLst>
        </pc:picChg>
      </pc:sldChg>
      <pc:sldChg chg="addSp delSp modSp add mod ord">
        <pc:chgData name="Lisa Ellis" userId="1e3b8b31-18a3-40b3-8e12-8230c5071370" providerId="ADAL" clId="{563BA9DA-5175-456B-8E08-B93023433B20}" dt="2026-06-01T15:25:13.344" v="407"/>
        <pc:sldMkLst>
          <pc:docMk/>
          <pc:sldMk cId="3742646298" sldId="264"/>
        </pc:sldMkLst>
        <pc:spChg chg="add mod">
          <ac:chgData name="Lisa Ellis" userId="1e3b8b31-18a3-40b3-8e12-8230c5071370" providerId="ADAL" clId="{563BA9DA-5175-456B-8E08-B93023433B20}" dt="2026-06-01T15:21:44.289" v="396" actId="207"/>
          <ac:spMkLst>
            <pc:docMk/>
            <pc:sldMk cId="3742646298" sldId="264"/>
            <ac:spMk id="3" creationId="{59A10C5A-7A54-583E-8092-02474D40E5F8}"/>
          </ac:spMkLst>
        </pc:spChg>
        <pc:spChg chg="mod">
          <ac:chgData name="Lisa Ellis" userId="1e3b8b31-18a3-40b3-8e12-8230c5071370" providerId="ADAL" clId="{563BA9DA-5175-456B-8E08-B93023433B20}" dt="2026-06-01T15:22:08.007" v="401" actId="20577"/>
          <ac:spMkLst>
            <pc:docMk/>
            <pc:sldMk cId="3742646298" sldId="264"/>
            <ac:spMk id="6" creationId="{C76B1F8C-814F-7386-E553-2A342C20AB98}"/>
          </ac:spMkLst>
        </pc:spChg>
        <pc:spChg chg="mod">
          <ac:chgData name="Lisa Ellis" userId="1e3b8b31-18a3-40b3-8e12-8230c5071370" providerId="ADAL" clId="{563BA9DA-5175-456B-8E08-B93023433B20}" dt="2026-06-01T15:23:36.684" v="405" actId="20577"/>
          <ac:spMkLst>
            <pc:docMk/>
            <pc:sldMk cId="3742646298" sldId="264"/>
            <ac:spMk id="7" creationId="{043A1F8C-EF8F-BEF2-7951-A41DB4977C0E}"/>
          </ac:spMkLst>
        </pc:spChg>
        <pc:picChg chg="mod">
          <ac:chgData name="Lisa Ellis" userId="1e3b8b31-18a3-40b3-8e12-8230c5071370" providerId="ADAL" clId="{563BA9DA-5175-456B-8E08-B93023433B20}" dt="2026-06-01T15:21:58.132" v="399" actId="1076"/>
          <ac:picMkLst>
            <pc:docMk/>
            <pc:sldMk cId="3742646298" sldId="264"/>
            <ac:picMk id="5" creationId="{77A4F473-3EA2-1770-EB1F-27548BC881EC}"/>
          </ac:picMkLst>
        </pc:picChg>
      </pc:sldChg>
      <pc:sldChg chg="modSp add mod">
        <pc:chgData name="Lisa Ellis" userId="1e3b8b31-18a3-40b3-8e12-8230c5071370" providerId="ADAL" clId="{563BA9DA-5175-456B-8E08-B93023433B20}" dt="2026-06-01T15:54:03.017" v="422" actId="20577"/>
        <pc:sldMkLst>
          <pc:docMk/>
          <pc:sldMk cId="2083920938" sldId="338"/>
        </pc:sldMkLst>
        <pc:spChg chg="mod">
          <ac:chgData name="Lisa Ellis" userId="1e3b8b31-18a3-40b3-8e12-8230c5071370" providerId="ADAL" clId="{563BA9DA-5175-456B-8E08-B93023433B20}" dt="2026-06-01T15:54:03.017" v="422" actId="20577"/>
          <ac:spMkLst>
            <pc:docMk/>
            <pc:sldMk cId="2083920938" sldId="338"/>
            <ac:spMk id="7" creationId="{CAF8913B-A975-B589-DA19-54FDE677C0A2}"/>
          </ac:spMkLst>
        </pc:spChg>
      </pc:sldChg>
      <pc:sldChg chg="modSp add mod">
        <pc:chgData name="Lisa Ellis" userId="1e3b8b31-18a3-40b3-8e12-8230c5071370" providerId="ADAL" clId="{563BA9DA-5175-456B-8E08-B93023433B20}" dt="2026-06-01T15:54:21.174" v="423" actId="1076"/>
        <pc:sldMkLst>
          <pc:docMk/>
          <pc:sldMk cId="393889268" sldId="341"/>
        </pc:sldMkLst>
        <pc:spChg chg="mod">
          <ac:chgData name="Lisa Ellis" userId="1e3b8b31-18a3-40b3-8e12-8230c5071370" providerId="ADAL" clId="{563BA9DA-5175-456B-8E08-B93023433B20}" dt="2026-06-01T15:50:33.962" v="418" actId="14100"/>
          <ac:spMkLst>
            <pc:docMk/>
            <pc:sldMk cId="393889268" sldId="341"/>
            <ac:spMk id="10" creationId="{188CDB1A-1B5F-2F12-1C00-C80A17398E04}"/>
          </ac:spMkLst>
        </pc:spChg>
        <pc:spChg chg="mod">
          <ac:chgData name="Lisa Ellis" userId="1e3b8b31-18a3-40b3-8e12-8230c5071370" providerId="ADAL" clId="{563BA9DA-5175-456B-8E08-B93023433B20}" dt="2026-06-01T15:54:21.174" v="423" actId="1076"/>
          <ac:spMkLst>
            <pc:docMk/>
            <pc:sldMk cId="393889268" sldId="341"/>
            <ac:spMk id="11" creationId="{553459AB-9A01-0569-47A9-2FCD27E713E1}"/>
          </ac:spMkLst>
        </pc:spChg>
        <pc:spChg chg="mod">
          <ac:chgData name="Lisa Ellis" userId="1e3b8b31-18a3-40b3-8e12-8230c5071370" providerId="ADAL" clId="{563BA9DA-5175-456B-8E08-B93023433B20}" dt="2026-06-01T15:50:25.161" v="417" actId="14100"/>
          <ac:spMkLst>
            <pc:docMk/>
            <pc:sldMk cId="393889268" sldId="341"/>
            <ac:spMk id="13" creationId="{EACE521A-C8B1-3C4B-3A6E-EC17E3D1EE8D}"/>
          </ac:spMkLst>
        </pc:spChg>
      </pc:sldChg>
      <pc:sldChg chg="modSp add mod ord">
        <pc:chgData name="Lisa Ellis" userId="1e3b8b31-18a3-40b3-8e12-8230c5071370" providerId="ADAL" clId="{563BA9DA-5175-456B-8E08-B93023433B20}" dt="2026-06-01T15:18:26.552" v="305"/>
        <pc:sldMkLst>
          <pc:docMk/>
          <pc:sldMk cId="2377301184" sldId="445"/>
        </pc:sldMkLst>
        <pc:spChg chg="mod">
          <ac:chgData name="Lisa Ellis" userId="1e3b8b31-18a3-40b3-8e12-8230c5071370" providerId="ADAL" clId="{563BA9DA-5175-456B-8E08-B93023433B20}" dt="2026-06-01T15:18:13.749" v="303" actId="1076"/>
          <ac:spMkLst>
            <pc:docMk/>
            <pc:sldMk cId="2377301184" sldId="445"/>
            <ac:spMk id="2" creationId="{B76ACF80-6D6E-694D-FD98-BCFCE41D0F54}"/>
          </ac:spMkLst>
        </pc:spChg>
      </pc:sldChg>
      <pc:sldChg chg="modSp add mod">
        <pc:chgData name="Lisa Ellis" userId="1e3b8b31-18a3-40b3-8e12-8230c5071370" providerId="ADAL" clId="{563BA9DA-5175-456B-8E08-B93023433B20}" dt="2026-06-01T15:19:57.700" v="364" actId="1076"/>
        <pc:sldMkLst>
          <pc:docMk/>
          <pc:sldMk cId="2851693393" sldId="645"/>
        </pc:sldMkLst>
        <pc:spChg chg="mod">
          <ac:chgData name="Lisa Ellis" userId="1e3b8b31-18a3-40b3-8e12-8230c5071370" providerId="ADAL" clId="{563BA9DA-5175-456B-8E08-B93023433B20}" dt="2026-06-01T15:19:06.152" v="307" actId="6549"/>
          <ac:spMkLst>
            <pc:docMk/>
            <pc:sldMk cId="2851693393" sldId="645"/>
            <ac:spMk id="2" creationId="{6A967A57-7BFE-EB65-995D-751B3B4F1438}"/>
          </ac:spMkLst>
        </pc:spChg>
        <pc:spChg chg="mod">
          <ac:chgData name="Lisa Ellis" userId="1e3b8b31-18a3-40b3-8e12-8230c5071370" providerId="ADAL" clId="{563BA9DA-5175-456B-8E08-B93023433B20}" dt="2026-06-01T15:19:57.700" v="364" actId="1076"/>
          <ac:spMkLst>
            <pc:docMk/>
            <pc:sldMk cId="2851693393" sldId="645"/>
            <ac:spMk id="3" creationId="{1A9D5784-1906-6AF4-BCA9-748F46DE380B}"/>
          </ac:spMkLst>
        </pc:spChg>
        <pc:spChg chg="mod">
          <ac:chgData name="Lisa Ellis" userId="1e3b8b31-18a3-40b3-8e12-8230c5071370" providerId="ADAL" clId="{563BA9DA-5175-456B-8E08-B93023433B20}" dt="2026-06-01T15:19:46.096" v="363" actId="20577"/>
          <ac:spMkLst>
            <pc:docMk/>
            <pc:sldMk cId="2851693393" sldId="645"/>
            <ac:spMk id="5" creationId="{CA4DADAC-02AF-A3DF-F894-D1F1F4D9AFE8}"/>
          </ac:spMkLst>
        </pc:spChg>
      </pc:sldChg>
      <pc:sldChg chg="addSp delSp modSp add mod">
        <pc:chgData name="Lisa Ellis" userId="1e3b8b31-18a3-40b3-8e12-8230c5071370" providerId="ADAL" clId="{563BA9DA-5175-456B-8E08-B93023433B20}" dt="2026-06-02T12:36:18.616" v="1340" actId="1076"/>
        <pc:sldMkLst>
          <pc:docMk/>
          <pc:sldMk cId="1835833953" sldId="660"/>
        </pc:sldMkLst>
        <pc:spChg chg="mod">
          <ac:chgData name="Lisa Ellis" userId="1e3b8b31-18a3-40b3-8e12-8230c5071370" providerId="ADAL" clId="{563BA9DA-5175-456B-8E08-B93023433B20}" dt="2026-06-02T09:52:02.690" v="657" actId="6549"/>
          <ac:spMkLst>
            <pc:docMk/>
            <pc:sldMk cId="1835833953" sldId="660"/>
            <ac:spMk id="2" creationId="{09CB65DD-51BC-D911-B851-91C92DEA6C21}"/>
          </ac:spMkLst>
        </pc:spChg>
        <pc:spChg chg="add mod">
          <ac:chgData name="Lisa Ellis" userId="1e3b8b31-18a3-40b3-8e12-8230c5071370" providerId="ADAL" clId="{563BA9DA-5175-456B-8E08-B93023433B20}" dt="2026-06-02T10:05:10.939" v="953" actId="14100"/>
          <ac:spMkLst>
            <pc:docMk/>
            <pc:sldMk cId="1835833953" sldId="660"/>
            <ac:spMk id="3" creationId="{1FB74CD3-45B4-DDE1-69B5-E97BC953742A}"/>
          </ac:spMkLst>
        </pc:spChg>
        <pc:spChg chg="del">
          <ac:chgData name="Lisa Ellis" userId="1e3b8b31-18a3-40b3-8e12-8230c5071370" providerId="ADAL" clId="{563BA9DA-5175-456B-8E08-B93023433B20}" dt="2026-06-02T09:54:25.899" v="783" actId="478"/>
          <ac:spMkLst>
            <pc:docMk/>
            <pc:sldMk cId="1835833953" sldId="660"/>
            <ac:spMk id="6" creationId="{E1519DCA-FB21-AFDB-7B20-3DF5A834AB0D}"/>
          </ac:spMkLst>
        </pc:spChg>
        <pc:spChg chg="del">
          <ac:chgData name="Lisa Ellis" userId="1e3b8b31-18a3-40b3-8e12-8230c5071370" providerId="ADAL" clId="{563BA9DA-5175-456B-8E08-B93023433B20}" dt="2026-06-02T09:54:22.747" v="782" actId="478"/>
          <ac:spMkLst>
            <pc:docMk/>
            <pc:sldMk cId="1835833953" sldId="660"/>
            <ac:spMk id="7" creationId="{66F5EAFD-3351-3D27-A3C8-FA355B39E65E}"/>
          </ac:spMkLst>
        </pc:spChg>
        <pc:spChg chg="add mod">
          <ac:chgData name="Lisa Ellis" userId="1e3b8b31-18a3-40b3-8e12-8230c5071370" providerId="ADAL" clId="{563BA9DA-5175-456B-8E08-B93023433B20}" dt="2026-06-02T12:34:39.071" v="1332" actId="1076"/>
          <ac:spMkLst>
            <pc:docMk/>
            <pc:sldMk cId="1835833953" sldId="660"/>
            <ac:spMk id="13" creationId="{D92BF9BC-495C-52C2-17A3-2AD53E758EC7}"/>
          </ac:spMkLst>
        </pc:spChg>
        <pc:spChg chg="add mod">
          <ac:chgData name="Lisa Ellis" userId="1e3b8b31-18a3-40b3-8e12-8230c5071370" providerId="ADAL" clId="{563BA9DA-5175-456B-8E08-B93023433B20}" dt="2026-06-02T10:05:53.749" v="964" actId="255"/>
          <ac:spMkLst>
            <pc:docMk/>
            <pc:sldMk cId="1835833953" sldId="660"/>
            <ac:spMk id="15" creationId="{F895C913-4B3C-4325-BC45-23CBE9205F4D}"/>
          </ac:spMkLst>
        </pc:spChg>
        <pc:spChg chg="add mod">
          <ac:chgData name="Lisa Ellis" userId="1e3b8b31-18a3-40b3-8e12-8230c5071370" providerId="ADAL" clId="{563BA9DA-5175-456B-8E08-B93023433B20}" dt="2026-06-02T10:06:27.634" v="969" actId="114"/>
          <ac:spMkLst>
            <pc:docMk/>
            <pc:sldMk cId="1835833953" sldId="660"/>
            <ac:spMk id="17" creationId="{32E1F12D-1275-9FC8-A09F-745A54669810}"/>
          </ac:spMkLst>
        </pc:spChg>
        <pc:spChg chg="add mod">
          <ac:chgData name="Lisa Ellis" userId="1e3b8b31-18a3-40b3-8e12-8230c5071370" providerId="ADAL" clId="{563BA9DA-5175-456B-8E08-B93023433B20}" dt="2026-06-02T12:34:25.640" v="1330" actId="1076"/>
          <ac:spMkLst>
            <pc:docMk/>
            <pc:sldMk cId="1835833953" sldId="660"/>
            <ac:spMk id="19" creationId="{209AED3F-DC8E-9F06-8AAA-625D05A13B6C}"/>
          </ac:spMkLst>
        </pc:spChg>
        <pc:spChg chg="add mod">
          <ac:chgData name="Lisa Ellis" userId="1e3b8b31-18a3-40b3-8e12-8230c5071370" providerId="ADAL" clId="{563BA9DA-5175-456B-8E08-B93023433B20}" dt="2026-06-02T12:34:50.424" v="1334" actId="1076"/>
          <ac:spMkLst>
            <pc:docMk/>
            <pc:sldMk cId="1835833953" sldId="660"/>
            <ac:spMk id="20" creationId="{8A3AE511-922A-68C5-6650-8D384F87661B}"/>
          </ac:spMkLst>
        </pc:spChg>
        <pc:spChg chg="add mod">
          <ac:chgData name="Lisa Ellis" userId="1e3b8b31-18a3-40b3-8e12-8230c5071370" providerId="ADAL" clId="{563BA9DA-5175-456B-8E08-B93023433B20}" dt="2026-06-02T12:35:13.151" v="1339" actId="1076"/>
          <ac:spMkLst>
            <pc:docMk/>
            <pc:sldMk cId="1835833953" sldId="660"/>
            <ac:spMk id="21" creationId="{E431E953-2E42-08E0-70D3-74455368A971}"/>
          </ac:spMkLst>
        </pc:spChg>
        <pc:spChg chg="add mod">
          <ac:chgData name="Lisa Ellis" userId="1e3b8b31-18a3-40b3-8e12-8230c5071370" providerId="ADAL" clId="{563BA9DA-5175-456B-8E08-B93023433B20}" dt="2026-06-02T12:36:18.616" v="1340" actId="1076"/>
          <ac:spMkLst>
            <pc:docMk/>
            <pc:sldMk cId="1835833953" sldId="660"/>
            <ac:spMk id="22" creationId="{B6A6EF0F-C70A-5591-EB8A-A458429F93A9}"/>
          </ac:spMkLst>
        </pc:spChg>
        <pc:picChg chg="del mod">
          <ac:chgData name="Lisa Ellis" userId="1e3b8b31-18a3-40b3-8e12-8230c5071370" providerId="ADAL" clId="{563BA9DA-5175-456B-8E08-B93023433B20}" dt="2026-06-02T09:46:59.526" v="433" actId="478"/>
          <ac:picMkLst>
            <pc:docMk/>
            <pc:sldMk cId="1835833953" sldId="660"/>
            <ac:picMk id="4" creationId="{C4D78121-ED45-5AD0-6A8E-817C559C3824}"/>
          </ac:picMkLst>
        </pc:picChg>
        <pc:picChg chg="del mod">
          <ac:chgData name="Lisa Ellis" userId="1e3b8b31-18a3-40b3-8e12-8230c5071370" providerId="ADAL" clId="{563BA9DA-5175-456B-8E08-B93023433B20}" dt="2026-06-02T09:59:04.493" v="858" actId="478"/>
          <ac:picMkLst>
            <pc:docMk/>
            <pc:sldMk cId="1835833953" sldId="660"/>
            <ac:picMk id="5" creationId="{1BF04AB7-E91A-0350-BF8A-4FD0224DFCB7}"/>
          </ac:picMkLst>
        </pc:picChg>
        <pc:picChg chg="add del">
          <ac:chgData name="Lisa Ellis" userId="1e3b8b31-18a3-40b3-8e12-8230c5071370" providerId="ADAL" clId="{563BA9DA-5175-456B-8E08-B93023433B20}" dt="2026-06-02T09:49:05.964" v="475" actId="478"/>
          <ac:picMkLst>
            <pc:docMk/>
            <pc:sldMk cId="1835833953" sldId="660"/>
            <ac:picMk id="9" creationId="{BBAABDB3-A01E-D05D-2480-8A95277772D3}"/>
          </ac:picMkLst>
        </pc:picChg>
        <pc:picChg chg="mod">
          <ac:chgData name="Lisa Ellis" userId="1e3b8b31-18a3-40b3-8e12-8230c5071370" providerId="ADAL" clId="{563BA9DA-5175-456B-8E08-B93023433B20}" dt="2026-06-02T12:35:09.865" v="1338" actId="1076"/>
          <ac:picMkLst>
            <pc:docMk/>
            <pc:sldMk cId="1835833953" sldId="660"/>
            <ac:picMk id="11" creationId="{F6AE30C3-BD18-4C1C-0A09-820FC3A443FD}"/>
          </ac:picMkLst>
        </pc:picChg>
        <pc:picChg chg="add mod">
          <ac:chgData name="Lisa Ellis" userId="1e3b8b31-18a3-40b3-8e12-8230c5071370" providerId="ADAL" clId="{563BA9DA-5175-456B-8E08-B93023433B20}" dt="2026-06-02T12:34:42.936" v="1333" actId="1076"/>
          <ac:picMkLst>
            <pc:docMk/>
            <pc:sldMk cId="1835833953" sldId="660"/>
            <ac:picMk id="12" creationId="{81B56035-78BA-0AA1-2A31-D1B15A2CFD75}"/>
          </ac:picMkLst>
        </pc:picChg>
      </pc:sldChg>
      <pc:sldChg chg="modSp add mod">
        <pc:chgData name="Lisa Ellis" userId="1e3b8b31-18a3-40b3-8e12-8230c5071370" providerId="ADAL" clId="{563BA9DA-5175-456B-8E08-B93023433B20}" dt="2026-06-02T12:26:05.127" v="1227" actId="1076"/>
        <pc:sldMkLst>
          <pc:docMk/>
          <pc:sldMk cId="375844223" sldId="661"/>
        </pc:sldMkLst>
        <pc:picChg chg="mod">
          <ac:chgData name="Lisa Ellis" userId="1e3b8b31-18a3-40b3-8e12-8230c5071370" providerId="ADAL" clId="{563BA9DA-5175-456B-8E08-B93023433B20}" dt="2026-06-02T12:26:05.127" v="1227" actId="1076"/>
          <ac:picMkLst>
            <pc:docMk/>
            <pc:sldMk cId="375844223" sldId="661"/>
            <ac:picMk id="9" creationId="{39AAF120-0DF0-7BA2-C06B-E14C1616CCB6}"/>
          </ac:picMkLst>
        </pc:picChg>
      </pc:sldChg>
      <pc:sldChg chg="modSp add mod">
        <pc:chgData name="Lisa Ellis" userId="1e3b8b31-18a3-40b3-8e12-8230c5071370" providerId="ADAL" clId="{563BA9DA-5175-456B-8E08-B93023433B20}" dt="2026-06-01T14:15:09.646" v="265" actId="6549"/>
        <pc:sldMkLst>
          <pc:docMk/>
          <pc:sldMk cId="2928478936" sldId="674"/>
        </pc:sldMkLst>
        <pc:spChg chg="mod">
          <ac:chgData name="Lisa Ellis" userId="1e3b8b31-18a3-40b3-8e12-8230c5071370" providerId="ADAL" clId="{563BA9DA-5175-456B-8E08-B93023433B20}" dt="2026-06-01T14:15:09.646" v="265" actId="6549"/>
          <ac:spMkLst>
            <pc:docMk/>
            <pc:sldMk cId="2928478936" sldId="674"/>
            <ac:spMk id="3" creationId="{C3EB13B0-6C8B-BE66-3283-9EF3E023B3D3}"/>
          </ac:spMkLst>
        </pc:spChg>
      </pc:sldChg>
      <pc:sldChg chg="addSp delSp modSp mod">
        <pc:chgData name="Lisa Ellis" userId="1e3b8b31-18a3-40b3-8e12-8230c5071370" providerId="ADAL" clId="{563BA9DA-5175-456B-8E08-B93023433B20}" dt="2026-06-02T09:45:06.068" v="427"/>
        <pc:sldMkLst>
          <pc:docMk/>
          <pc:sldMk cId="1728765479" sldId="676"/>
        </pc:sldMkLst>
        <pc:spChg chg="add mod">
          <ac:chgData name="Lisa Ellis" userId="1e3b8b31-18a3-40b3-8e12-8230c5071370" providerId="ADAL" clId="{563BA9DA-5175-456B-8E08-B93023433B20}" dt="2026-06-02T09:45:06.068" v="427"/>
          <ac:spMkLst>
            <pc:docMk/>
            <pc:sldMk cId="1728765479" sldId="676"/>
            <ac:spMk id="3" creationId="{CFF3BB1E-A6CD-4C80-9601-B2C55405F6F4}"/>
          </ac:spMkLst>
        </pc:spChg>
        <pc:spChg chg="del">
          <ac:chgData name="Lisa Ellis" userId="1e3b8b31-18a3-40b3-8e12-8230c5071370" providerId="ADAL" clId="{563BA9DA-5175-456B-8E08-B93023433B20}" dt="2026-06-02T09:45:04.911" v="426" actId="478"/>
          <ac:spMkLst>
            <pc:docMk/>
            <pc:sldMk cId="1728765479" sldId="676"/>
            <ac:spMk id="4" creationId="{E96893AD-5F9F-E759-7080-7FBBCBEECCC4}"/>
          </ac:spMkLst>
        </pc:spChg>
      </pc:sldChg>
      <pc:sldChg chg="modSp new del mod">
        <pc:chgData name="Lisa Ellis" userId="1e3b8b31-18a3-40b3-8e12-8230c5071370" providerId="ADAL" clId="{563BA9DA-5175-456B-8E08-B93023433B20}" dt="2026-06-02T12:25:46.484" v="1225" actId="2696"/>
        <pc:sldMkLst>
          <pc:docMk/>
          <pc:sldMk cId="1075368028" sldId="677"/>
        </pc:sldMkLst>
        <pc:spChg chg="mod">
          <ac:chgData name="Lisa Ellis" userId="1e3b8b31-18a3-40b3-8e12-8230c5071370" providerId="ADAL" clId="{563BA9DA-5175-456B-8E08-B93023433B20}" dt="2026-06-02T10:15:17.506" v="988" actId="20577"/>
          <ac:spMkLst>
            <pc:docMk/>
            <pc:sldMk cId="1075368028" sldId="677"/>
            <ac:spMk id="2" creationId="{B147D739-C279-3844-ADD4-FD3527BA1BA6}"/>
          </ac:spMkLst>
        </pc:spChg>
        <pc:spChg chg="mod">
          <ac:chgData name="Lisa Ellis" userId="1e3b8b31-18a3-40b3-8e12-8230c5071370" providerId="ADAL" clId="{563BA9DA-5175-456B-8E08-B93023433B20}" dt="2026-06-02T10:18:46.375" v="1224" actId="5793"/>
          <ac:spMkLst>
            <pc:docMk/>
            <pc:sldMk cId="1075368028" sldId="677"/>
            <ac:spMk id="3" creationId="{4EF59A52-9C7F-39C8-DF6A-0F557BFED415}"/>
          </ac:spMkLst>
        </pc:spChg>
      </pc:sldChg>
      <pc:sldChg chg="modSp new del mod">
        <pc:chgData name="Lisa Ellis" userId="1e3b8b31-18a3-40b3-8e12-8230c5071370" providerId="ADAL" clId="{563BA9DA-5175-456B-8E08-B93023433B20}" dt="2026-06-02T10:15:08.142" v="979" actId="2696"/>
        <pc:sldMkLst>
          <pc:docMk/>
          <pc:sldMk cId="2975263225" sldId="677"/>
        </pc:sldMkLst>
        <pc:spChg chg="mod">
          <ac:chgData name="Lisa Ellis" userId="1e3b8b31-18a3-40b3-8e12-8230c5071370" providerId="ADAL" clId="{563BA9DA-5175-456B-8E08-B93023433B20}" dt="2026-06-02T10:09:00.213" v="978" actId="20577"/>
          <ac:spMkLst>
            <pc:docMk/>
            <pc:sldMk cId="2975263225" sldId="677"/>
            <ac:spMk id="2" creationId="{7CF73235-E88C-BC51-83D0-0F864766AC8C}"/>
          </ac:spMkLst>
        </pc:spChg>
      </pc:sldChg>
      <pc:sldChg chg="modSp new mod">
        <pc:chgData name="Lisa Ellis" userId="1e3b8b31-18a3-40b3-8e12-8230c5071370" providerId="ADAL" clId="{563BA9DA-5175-456B-8E08-B93023433B20}" dt="2026-06-02T15:24:11.860" v="1369" actId="2711"/>
        <pc:sldMkLst>
          <pc:docMk/>
          <pc:sldMk cId="2985743397" sldId="677"/>
        </pc:sldMkLst>
        <pc:spChg chg="mod">
          <ac:chgData name="Lisa Ellis" userId="1e3b8b31-18a3-40b3-8e12-8230c5071370" providerId="ADAL" clId="{563BA9DA-5175-456B-8E08-B93023433B20}" dt="2026-06-02T15:24:03.963" v="1366" actId="20577"/>
          <ac:spMkLst>
            <pc:docMk/>
            <pc:sldMk cId="2985743397" sldId="677"/>
            <ac:spMk id="2" creationId="{F9FF063A-E66F-EE0C-B948-09FC4FC6D689}"/>
          </ac:spMkLst>
        </pc:spChg>
        <pc:spChg chg="mod">
          <ac:chgData name="Lisa Ellis" userId="1e3b8b31-18a3-40b3-8e12-8230c5071370" providerId="ADAL" clId="{563BA9DA-5175-456B-8E08-B93023433B20}" dt="2026-06-02T15:24:11.860" v="1369" actId="2711"/>
          <ac:spMkLst>
            <pc:docMk/>
            <pc:sldMk cId="2985743397" sldId="677"/>
            <ac:spMk id="3" creationId="{CDAF3D64-93D7-6697-D2AC-0AF60C4BCEF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FE6000-B0A0-476B-9CCF-991793A746DD}" type="doc">
      <dgm:prSet loTypeId="urn:microsoft.com/office/officeart/2005/8/layout/cycle7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264D220-E88D-40BC-8BA1-7E92EB5B563E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Encyclopaedia/ Indices / Thesauri</a:t>
          </a:r>
        </a:p>
      </dgm:t>
    </dgm:pt>
    <dgm:pt modelId="{CD78D0AF-BB88-4207-A592-3965CC16B18B}" type="parTrans" cxnId="{C3376AF9-F3A5-441C-89B6-ED37A306D7FC}">
      <dgm:prSet/>
      <dgm:spPr/>
      <dgm:t>
        <a:bodyPr/>
        <a:lstStyle/>
        <a:p>
          <a:endParaRPr lang="en-GB"/>
        </a:p>
      </dgm:t>
    </dgm:pt>
    <dgm:pt modelId="{F6A469D9-5774-455D-B66D-B150E420CFDC}" type="sibTrans" cxnId="{C3376AF9-F3A5-441C-89B6-ED37A306D7FC}">
      <dgm:prSet/>
      <dgm:spPr/>
      <dgm:t>
        <a:bodyPr/>
        <a:lstStyle/>
        <a:p>
          <a:endParaRPr lang="en-GB"/>
        </a:p>
      </dgm:t>
    </dgm:pt>
    <dgm:pt modelId="{8DA3CEEF-4E03-4485-AE5D-07C14E8ED82A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Books (Monographs)</a:t>
          </a:r>
        </a:p>
      </dgm:t>
    </dgm:pt>
    <dgm:pt modelId="{C27033C0-4489-4646-8CBE-CEF0598ACAF5}" type="parTrans" cxnId="{94C11605-2C3A-4B95-A69F-C42B9976E912}">
      <dgm:prSet/>
      <dgm:spPr/>
      <dgm:t>
        <a:bodyPr/>
        <a:lstStyle/>
        <a:p>
          <a:endParaRPr lang="en-GB"/>
        </a:p>
      </dgm:t>
    </dgm:pt>
    <dgm:pt modelId="{A9DB3A85-617D-44B2-AD50-3992F876726E}" type="sibTrans" cxnId="{94C11605-2C3A-4B95-A69F-C42B9976E912}">
      <dgm:prSet/>
      <dgm:spPr/>
      <dgm:t>
        <a:bodyPr/>
        <a:lstStyle/>
        <a:p>
          <a:endParaRPr lang="en-GB"/>
        </a:p>
      </dgm:t>
    </dgm:pt>
    <dgm:pt modelId="{3F631AEF-2066-4B93-B5D3-F09C9442ED88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Specialist documentation</a:t>
          </a:r>
        </a:p>
      </dgm:t>
    </dgm:pt>
    <dgm:pt modelId="{B10F1B8A-E93F-4607-B8A5-7F8ECCCA17B9}" type="parTrans" cxnId="{D08B8ABA-1D3E-44AD-9A1B-E53CF813BF43}">
      <dgm:prSet/>
      <dgm:spPr/>
      <dgm:t>
        <a:bodyPr/>
        <a:lstStyle/>
        <a:p>
          <a:endParaRPr lang="en-GB"/>
        </a:p>
      </dgm:t>
    </dgm:pt>
    <dgm:pt modelId="{D61C41F5-E757-4D78-A23B-8B19BB9F259E}" type="sibTrans" cxnId="{D08B8ABA-1D3E-44AD-9A1B-E53CF813BF43}">
      <dgm:prSet/>
      <dgm:spPr/>
      <dgm:t>
        <a:bodyPr/>
        <a:lstStyle/>
        <a:p>
          <a:endParaRPr lang="en-GB"/>
        </a:p>
      </dgm:t>
    </dgm:pt>
    <dgm:pt modelId="{55ABFA88-2BB5-413D-B670-DB3BEFC1C3D8}">
      <dgm:prSet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Newspapers/Media Sources</a:t>
          </a:r>
        </a:p>
      </dgm:t>
    </dgm:pt>
    <dgm:pt modelId="{9B847D50-0987-4079-80E3-E8C32CDA4E68}" type="parTrans" cxnId="{1AA17DA4-4175-463E-9B76-AB6292F4B44C}">
      <dgm:prSet/>
      <dgm:spPr/>
      <dgm:t>
        <a:bodyPr/>
        <a:lstStyle/>
        <a:p>
          <a:endParaRPr lang="en-GB"/>
        </a:p>
      </dgm:t>
    </dgm:pt>
    <dgm:pt modelId="{B9CEF431-9E47-4BC2-A674-D3043258560A}" type="sibTrans" cxnId="{1AA17DA4-4175-463E-9B76-AB6292F4B44C}">
      <dgm:prSet/>
      <dgm:spPr/>
      <dgm:t>
        <a:bodyPr/>
        <a:lstStyle/>
        <a:p>
          <a:endParaRPr lang="en-GB"/>
        </a:p>
      </dgm:t>
    </dgm:pt>
    <dgm:pt modelId="{0C7FA2F5-B0E6-4D41-A256-1B5C0D85D1DB}">
      <dgm:prSet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Articles from academic journals</a:t>
          </a:r>
        </a:p>
      </dgm:t>
    </dgm:pt>
    <dgm:pt modelId="{75024A59-FC31-4745-8A1D-9AE212C3D0E5}" type="parTrans" cxnId="{DAE2F2EB-E8CA-43EE-AA56-84DC32BEDA38}">
      <dgm:prSet/>
      <dgm:spPr/>
      <dgm:t>
        <a:bodyPr/>
        <a:lstStyle/>
        <a:p>
          <a:endParaRPr lang="en-GB"/>
        </a:p>
      </dgm:t>
    </dgm:pt>
    <dgm:pt modelId="{DEB71036-B01C-4D5F-BA9B-47AA6F7E2B4A}" type="sibTrans" cxnId="{DAE2F2EB-E8CA-43EE-AA56-84DC32BEDA38}">
      <dgm:prSet/>
      <dgm:spPr/>
      <dgm:t>
        <a:bodyPr/>
        <a:lstStyle/>
        <a:p>
          <a:endParaRPr lang="en-GB"/>
        </a:p>
      </dgm:t>
    </dgm:pt>
    <dgm:pt modelId="{CE2E1259-2F29-4088-8011-91ED6C22985F}">
      <dgm:prSet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Information found on the open web</a:t>
          </a:r>
        </a:p>
      </dgm:t>
    </dgm:pt>
    <dgm:pt modelId="{50CFA215-DB2A-483F-A46D-05C7D19BF76D}" type="parTrans" cxnId="{88BEB954-E60D-4BE9-860D-CBE517A24F2A}">
      <dgm:prSet/>
      <dgm:spPr/>
      <dgm:t>
        <a:bodyPr/>
        <a:lstStyle/>
        <a:p>
          <a:endParaRPr lang="en-GB"/>
        </a:p>
      </dgm:t>
    </dgm:pt>
    <dgm:pt modelId="{8FC5C890-77F5-4494-94CA-6F5351C85F76}" type="sibTrans" cxnId="{88BEB954-E60D-4BE9-860D-CBE517A24F2A}">
      <dgm:prSet/>
      <dgm:spPr/>
      <dgm:t>
        <a:bodyPr/>
        <a:lstStyle/>
        <a:p>
          <a:endParaRPr lang="en-GB"/>
        </a:p>
      </dgm:t>
    </dgm:pt>
    <dgm:pt modelId="{E3FE9BDE-455D-4EA3-BD09-FF97CB3447DB}" type="pres">
      <dgm:prSet presAssocID="{6EFE6000-B0A0-476B-9CCF-991793A746DD}" presName="Name0" presStyleCnt="0">
        <dgm:presLayoutVars>
          <dgm:dir/>
          <dgm:resizeHandles val="exact"/>
        </dgm:presLayoutVars>
      </dgm:prSet>
      <dgm:spPr/>
    </dgm:pt>
    <dgm:pt modelId="{62CA944A-5BE0-46A9-9091-FEB119498ECA}" type="pres">
      <dgm:prSet presAssocID="{C264D220-E88D-40BC-8BA1-7E92EB5B563E}" presName="node" presStyleLbl="node1" presStyleIdx="0" presStyleCnt="6" custRadScaleRad="99601" custRadScaleInc="3169">
        <dgm:presLayoutVars>
          <dgm:bulletEnabled val="1"/>
        </dgm:presLayoutVars>
      </dgm:prSet>
      <dgm:spPr/>
    </dgm:pt>
    <dgm:pt modelId="{63F89BE1-BDD1-4D57-86B0-8846999E12A8}" type="pres">
      <dgm:prSet presAssocID="{F6A469D9-5774-455D-B66D-B150E420CFDC}" presName="sibTrans" presStyleLbl="sibTrans2D1" presStyleIdx="0" presStyleCnt="6"/>
      <dgm:spPr/>
    </dgm:pt>
    <dgm:pt modelId="{B3AB521E-3C43-4A03-87CD-B35B36CE986A}" type="pres">
      <dgm:prSet presAssocID="{F6A469D9-5774-455D-B66D-B150E420CFDC}" presName="connectorText" presStyleLbl="sibTrans2D1" presStyleIdx="0" presStyleCnt="6"/>
      <dgm:spPr/>
    </dgm:pt>
    <dgm:pt modelId="{00B4D70B-0220-4EE7-9A21-23979DF0DEF2}" type="pres">
      <dgm:prSet presAssocID="{8DA3CEEF-4E03-4485-AE5D-07C14E8ED82A}" presName="node" presStyleLbl="node1" presStyleIdx="1" presStyleCnt="6" custRadScaleRad="100078" custRadScaleInc="18701">
        <dgm:presLayoutVars>
          <dgm:bulletEnabled val="1"/>
        </dgm:presLayoutVars>
      </dgm:prSet>
      <dgm:spPr/>
    </dgm:pt>
    <dgm:pt modelId="{364CBA91-71A0-4E5F-99D0-B7E98D1A74D1}" type="pres">
      <dgm:prSet presAssocID="{A9DB3A85-617D-44B2-AD50-3992F876726E}" presName="sibTrans" presStyleLbl="sibTrans2D1" presStyleIdx="1" presStyleCnt="6"/>
      <dgm:spPr/>
    </dgm:pt>
    <dgm:pt modelId="{DE46BD03-B082-4901-8BA9-0C839C4B5BFA}" type="pres">
      <dgm:prSet presAssocID="{A9DB3A85-617D-44B2-AD50-3992F876726E}" presName="connectorText" presStyleLbl="sibTrans2D1" presStyleIdx="1" presStyleCnt="6"/>
      <dgm:spPr/>
    </dgm:pt>
    <dgm:pt modelId="{028AE3D2-DF24-435A-B706-B87AF9949F73}" type="pres">
      <dgm:prSet presAssocID="{0C7FA2F5-B0E6-4D41-A256-1B5C0D85D1DB}" presName="node" presStyleLbl="node1" presStyleIdx="2" presStyleCnt="6" custRadScaleRad="102602" custRadScaleInc="-14052">
        <dgm:presLayoutVars>
          <dgm:bulletEnabled val="1"/>
        </dgm:presLayoutVars>
      </dgm:prSet>
      <dgm:spPr/>
    </dgm:pt>
    <dgm:pt modelId="{043F456B-9B7D-450F-B085-C0C8864015A4}" type="pres">
      <dgm:prSet presAssocID="{DEB71036-B01C-4D5F-BA9B-47AA6F7E2B4A}" presName="sibTrans" presStyleLbl="sibTrans2D1" presStyleIdx="2" presStyleCnt="6" custLinFactNeighborX="12702" custLinFactNeighborY="31166"/>
      <dgm:spPr/>
    </dgm:pt>
    <dgm:pt modelId="{7D568D47-14C0-4E46-9184-F4228E00DFD1}" type="pres">
      <dgm:prSet presAssocID="{DEB71036-B01C-4D5F-BA9B-47AA6F7E2B4A}" presName="connectorText" presStyleLbl="sibTrans2D1" presStyleIdx="2" presStyleCnt="6"/>
      <dgm:spPr/>
    </dgm:pt>
    <dgm:pt modelId="{D802FF3F-A063-4C5B-AC40-C5DF7412C641}" type="pres">
      <dgm:prSet presAssocID="{55ABFA88-2BB5-413D-B670-DB3BEFC1C3D8}" presName="node" presStyleLbl="node1" presStyleIdx="3" presStyleCnt="6">
        <dgm:presLayoutVars>
          <dgm:bulletEnabled val="1"/>
        </dgm:presLayoutVars>
      </dgm:prSet>
      <dgm:spPr/>
    </dgm:pt>
    <dgm:pt modelId="{5D1D5594-71BF-47C9-A6E7-4832D2B205AE}" type="pres">
      <dgm:prSet presAssocID="{B9CEF431-9E47-4BC2-A674-D3043258560A}" presName="sibTrans" presStyleLbl="sibTrans2D1" presStyleIdx="3" presStyleCnt="6" custLinFactNeighborX="-7409" custLinFactNeighborY="38959"/>
      <dgm:spPr/>
    </dgm:pt>
    <dgm:pt modelId="{F00A1455-C83A-4026-AEF9-AF68C46DFBE6}" type="pres">
      <dgm:prSet presAssocID="{B9CEF431-9E47-4BC2-A674-D3043258560A}" presName="connectorText" presStyleLbl="sibTrans2D1" presStyleIdx="3" presStyleCnt="6"/>
      <dgm:spPr/>
    </dgm:pt>
    <dgm:pt modelId="{125A4995-2E74-44A6-998C-BB60CA9F6273}" type="pres">
      <dgm:prSet presAssocID="{3F631AEF-2066-4B93-B5D3-F09C9442ED88}" presName="node" presStyleLbl="node1" presStyleIdx="4" presStyleCnt="6" custRadScaleRad="104353" custRadScaleInc="19758">
        <dgm:presLayoutVars>
          <dgm:bulletEnabled val="1"/>
        </dgm:presLayoutVars>
      </dgm:prSet>
      <dgm:spPr/>
    </dgm:pt>
    <dgm:pt modelId="{A47E8624-3C92-4B05-8A95-A43BAD487091}" type="pres">
      <dgm:prSet presAssocID="{D61C41F5-E757-4D78-A23B-8B19BB9F259E}" presName="sibTrans" presStyleLbl="sibTrans2D1" presStyleIdx="4" presStyleCnt="6"/>
      <dgm:spPr/>
    </dgm:pt>
    <dgm:pt modelId="{653D4AD6-C7E7-423C-BFDB-66F54B55E5B3}" type="pres">
      <dgm:prSet presAssocID="{D61C41F5-E757-4D78-A23B-8B19BB9F259E}" presName="connectorText" presStyleLbl="sibTrans2D1" presStyleIdx="4" presStyleCnt="6"/>
      <dgm:spPr/>
    </dgm:pt>
    <dgm:pt modelId="{5847A9D1-702D-4006-B96D-CAB48ECBEAD8}" type="pres">
      <dgm:prSet presAssocID="{CE2E1259-2F29-4088-8011-91ED6C22985F}" presName="node" presStyleLbl="node1" presStyleIdx="5" presStyleCnt="6" custRadScaleRad="105465" custRadScaleInc="-21506">
        <dgm:presLayoutVars>
          <dgm:bulletEnabled val="1"/>
        </dgm:presLayoutVars>
      </dgm:prSet>
      <dgm:spPr/>
    </dgm:pt>
    <dgm:pt modelId="{AECDF5C4-0598-4208-8845-FE9636222C1E}" type="pres">
      <dgm:prSet presAssocID="{8FC5C890-77F5-4494-94CA-6F5351C85F76}" presName="sibTrans" presStyleLbl="sibTrans2D1" presStyleIdx="5" presStyleCnt="6"/>
      <dgm:spPr/>
    </dgm:pt>
    <dgm:pt modelId="{521C2FE0-FA11-48E9-BBB7-AF22A7F972F3}" type="pres">
      <dgm:prSet presAssocID="{8FC5C890-77F5-4494-94CA-6F5351C85F76}" presName="connectorText" presStyleLbl="sibTrans2D1" presStyleIdx="5" presStyleCnt="6"/>
      <dgm:spPr/>
    </dgm:pt>
  </dgm:ptLst>
  <dgm:cxnLst>
    <dgm:cxn modelId="{94C11605-2C3A-4B95-A69F-C42B9976E912}" srcId="{6EFE6000-B0A0-476B-9CCF-991793A746DD}" destId="{8DA3CEEF-4E03-4485-AE5D-07C14E8ED82A}" srcOrd="1" destOrd="0" parTransId="{C27033C0-4489-4646-8CBE-CEF0598ACAF5}" sibTransId="{A9DB3A85-617D-44B2-AD50-3992F876726E}"/>
    <dgm:cxn modelId="{B67D5C0E-3B83-49DC-BF1C-2351F315E186}" type="presOf" srcId="{DEB71036-B01C-4D5F-BA9B-47AA6F7E2B4A}" destId="{7D568D47-14C0-4E46-9184-F4228E00DFD1}" srcOrd="1" destOrd="0" presId="urn:microsoft.com/office/officeart/2005/8/layout/cycle7"/>
    <dgm:cxn modelId="{53C8BF11-EE60-4ADC-8447-DC63DD7AA239}" type="presOf" srcId="{D61C41F5-E757-4D78-A23B-8B19BB9F259E}" destId="{A47E8624-3C92-4B05-8A95-A43BAD487091}" srcOrd="0" destOrd="0" presId="urn:microsoft.com/office/officeart/2005/8/layout/cycle7"/>
    <dgm:cxn modelId="{86C9D711-F4C3-4E7C-AB33-479186B62393}" type="presOf" srcId="{F6A469D9-5774-455D-B66D-B150E420CFDC}" destId="{B3AB521E-3C43-4A03-87CD-B35B36CE986A}" srcOrd="1" destOrd="0" presId="urn:microsoft.com/office/officeart/2005/8/layout/cycle7"/>
    <dgm:cxn modelId="{91B0BA31-DC4D-4C48-851C-26563449BAA6}" type="presOf" srcId="{B9CEF431-9E47-4BC2-A674-D3043258560A}" destId="{5D1D5594-71BF-47C9-A6E7-4832D2B205AE}" srcOrd="0" destOrd="0" presId="urn:microsoft.com/office/officeart/2005/8/layout/cycle7"/>
    <dgm:cxn modelId="{8E49823E-4E0B-4B8F-B2AF-F1B5CF3AD615}" type="presOf" srcId="{6EFE6000-B0A0-476B-9CCF-991793A746DD}" destId="{E3FE9BDE-455D-4EA3-BD09-FF97CB3447DB}" srcOrd="0" destOrd="0" presId="urn:microsoft.com/office/officeart/2005/8/layout/cycle7"/>
    <dgm:cxn modelId="{CE9A124A-1228-4D3F-84CB-866BA18FD716}" type="presOf" srcId="{8FC5C890-77F5-4494-94CA-6F5351C85F76}" destId="{AECDF5C4-0598-4208-8845-FE9636222C1E}" srcOrd="0" destOrd="0" presId="urn:microsoft.com/office/officeart/2005/8/layout/cycle7"/>
    <dgm:cxn modelId="{368ABA6C-BF24-43D4-B344-D67BC1ECC90F}" type="presOf" srcId="{F6A469D9-5774-455D-B66D-B150E420CFDC}" destId="{63F89BE1-BDD1-4D57-86B0-8846999E12A8}" srcOrd="0" destOrd="0" presId="urn:microsoft.com/office/officeart/2005/8/layout/cycle7"/>
    <dgm:cxn modelId="{88BEB954-E60D-4BE9-860D-CBE517A24F2A}" srcId="{6EFE6000-B0A0-476B-9CCF-991793A746DD}" destId="{CE2E1259-2F29-4088-8011-91ED6C22985F}" srcOrd="5" destOrd="0" parTransId="{50CFA215-DB2A-483F-A46D-05C7D19BF76D}" sibTransId="{8FC5C890-77F5-4494-94CA-6F5351C85F76}"/>
    <dgm:cxn modelId="{CC2B007B-BB16-423F-A0A6-BCAAD5C8A0FA}" type="presOf" srcId="{55ABFA88-2BB5-413D-B670-DB3BEFC1C3D8}" destId="{D802FF3F-A063-4C5B-AC40-C5DF7412C641}" srcOrd="0" destOrd="0" presId="urn:microsoft.com/office/officeart/2005/8/layout/cycle7"/>
    <dgm:cxn modelId="{869F6F7D-4E96-4A0C-8FEE-1FC305A778BB}" type="presOf" srcId="{C264D220-E88D-40BC-8BA1-7E92EB5B563E}" destId="{62CA944A-5BE0-46A9-9091-FEB119498ECA}" srcOrd="0" destOrd="0" presId="urn:microsoft.com/office/officeart/2005/8/layout/cycle7"/>
    <dgm:cxn modelId="{FCC63B8F-94E5-4F53-9106-36A3B1B10533}" type="presOf" srcId="{CE2E1259-2F29-4088-8011-91ED6C22985F}" destId="{5847A9D1-702D-4006-B96D-CAB48ECBEAD8}" srcOrd="0" destOrd="0" presId="urn:microsoft.com/office/officeart/2005/8/layout/cycle7"/>
    <dgm:cxn modelId="{1AA17DA4-4175-463E-9B76-AB6292F4B44C}" srcId="{6EFE6000-B0A0-476B-9CCF-991793A746DD}" destId="{55ABFA88-2BB5-413D-B670-DB3BEFC1C3D8}" srcOrd="3" destOrd="0" parTransId="{9B847D50-0987-4079-80E3-E8C32CDA4E68}" sibTransId="{B9CEF431-9E47-4BC2-A674-D3043258560A}"/>
    <dgm:cxn modelId="{FBDFD4A6-7D71-4A9D-A2C1-7E8F82D0A4CC}" type="presOf" srcId="{D61C41F5-E757-4D78-A23B-8B19BB9F259E}" destId="{653D4AD6-C7E7-423C-BFDB-66F54B55E5B3}" srcOrd="1" destOrd="0" presId="urn:microsoft.com/office/officeart/2005/8/layout/cycle7"/>
    <dgm:cxn modelId="{80EF6AB1-B4D8-45BD-9FC1-D3449697616A}" type="presOf" srcId="{B9CEF431-9E47-4BC2-A674-D3043258560A}" destId="{F00A1455-C83A-4026-AEF9-AF68C46DFBE6}" srcOrd="1" destOrd="0" presId="urn:microsoft.com/office/officeart/2005/8/layout/cycle7"/>
    <dgm:cxn modelId="{D08B8ABA-1D3E-44AD-9A1B-E53CF813BF43}" srcId="{6EFE6000-B0A0-476B-9CCF-991793A746DD}" destId="{3F631AEF-2066-4B93-B5D3-F09C9442ED88}" srcOrd="4" destOrd="0" parTransId="{B10F1B8A-E93F-4607-B8A5-7F8ECCCA17B9}" sibTransId="{D61C41F5-E757-4D78-A23B-8B19BB9F259E}"/>
    <dgm:cxn modelId="{7ED44CC0-0A6B-411C-A72D-DFF3AB342036}" type="presOf" srcId="{8DA3CEEF-4E03-4485-AE5D-07C14E8ED82A}" destId="{00B4D70B-0220-4EE7-9A21-23979DF0DEF2}" srcOrd="0" destOrd="0" presId="urn:microsoft.com/office/officeart/2005/8/layout/cycle7"/>
    <dgm:cxn modelId="{F9402FCA-0D1E-4EF6-9937-FB1083F3A988}" type="presOf" srcId="{8FC5C890-77F5-4494-94CA-6F5351C85F76}" destId="{521C2FE0-FA11-48E9-BBB7-AF22A7F972F3}" srcOrd="1" destOrd="0" presId="urn:microsoft.com/office/officeart/2005/8/layout/cycle7"/>
    <dgm:cxn modelId="{04655DD0-5ACD-40C8-A884-45C5C10EE1B7}" type="presOf" srcId="{A9DB3A85-617D-44B2-AD50-3992F876726E}" destId="{364CBA91-71A0-4E5F-99D0-B7E98D1A74D1}" srcOrd="0" destOrd="0" presId="urn:microsoft.com/office/officeart/2005/8/layout/cycle7"/>
    <dgm:cxn modelId="{ABF227E6-62A6-4512-98E5-81E1DD4A3B04}" type="presOf" srcId="{A9DB3A85-617D-44B2-AD50-3992F876726E}" destId="{DE46BD03-B082-4901-8BA9-0C839C4B5BFA}" srcOrd="1" destOrd="0" presId="urn:microsoft.com/office/officeart/2005/8/layout/cycle7"/>
    <dgm:cxn modelId="{CEE85AE6-1267-4FDF-8325-19726770B4CA}" type="presOf" srcId="{DEB71036-B01C-4D5F-BA9B-47AA6F7E2B4A}" destId="{043F456B-9B7D-450F-B085-C0C8864015A4}" srcOrd="0" destOrd="0" presId="urn:microsoft.com/office/officeart/2005/8/layout/cycle7"/>
    <dgm:cxn modelId="{DAE2F2EB-E8CA-43EE-AA56-84DC32BEDA38}" srcId="{6EFE6000-B0A0-476B-9CCF-991793A746DD}" destId="{0C7FA2F5-B0E6-4D41-A256-1B5C0D85D1DB}" srcOrd="2" destOrd="0" parTransId="{75024A59-FC31-4745-8A1D-9AE212C3D0E5}" sibTransId="{DEB71036-B01C-4D5F-BA9B-47AA6F7E2B4A}"/>
    <dgm:cxn modelId="{FC1717EF-8902-42DF-A8E3-9531C409DC4B}" type="presOf" srcId="{0C7FA2F5-B0E6-4D41-A256-1B5C0D85D1DB}" destId="{028AE3D2-DF24-435A-B706-B87AF9949F73}" srcOrd="0" destOrd="0" presId="urn:microsoft.com/office/officeart/2005/8/layout/cycle7"/>
    <dgm:cxn modelId="{D70F6DEF-E523-4263-8607-B2DB9C3CBAE7}" type="presOf" srcId="{3F631AEF-2066-4B93-B5D3-F09C9442ED88}" destId="{125A4995-2E74-44A6-998C-BB60CA9F6273}" srcOrd="0" destOrd="0" presId="urn:microsoft.com/office/officeart/2005/8/layout/cycle7"/>
    <dgm:cxn modelId="{C3376AF9-F3A5-441C-89B6-ED37A306D7FC}" srcId="{6EFE6000-B0A0-476B-9CCF-991793A746DD}" destId="{C264D220-E88D-40BC-8BA1-7E92EB5B563E}" srcOrd="0" destOrd="0" parTransId="{CD78D0AF-BB88-4207-A592-3965CC16B18B}" sibTransId="{F6A469D9-5774-455D-B66D-B150E420CFDC}"/>
    <dgm:cxn modelId="{64AE0B8E-5AB3-4556-AF4A-AD04552BD205}" type="presParOf" srcId="{E3FE9BDE-455D-4EA3-BD09-FF97CB3447DB}" destId="{62CA944A-5BE0-46A9-9091-FEB119498ECA}" srcOrd="0" destOrd="0" presId="urn:microsoft.com/office/officeart/2005/8/layout/cycle7"/>
    <dgm:cxn modelId="{E2DFCF47-2860-4366-8EFC-E791BA1D8415}" type="presParOf" srcId="{E3FE9BDE-455D-4EA3-BD09-FF97CB3447DB}" destId="{63F89BE1-BDD1-4D57-86B0-8846999E12A8}" srcOrd="1" destOrd="0" presId="urn:microsoft.com/office/officeart/2005/8/layout/cycle7"/>
    <dgm:cxn modelId="{84D38BFF-2632-414A-ADE7-01BA9D5C5D49}" type="presParOf" srcId="{63F89BE1-BDD1-4D57-86B0-8846999E12A8}" destId="{B3AB521E-3C43-4A03-87CD-B35B36CE986A}" srcOrd="0" destOrd="0" presId="urn:microsoft.com/office/officeart/2005/8/layout/cycle7"/>
    <dgm:cxn modelId="{0F7F9CA3-3B12-490E-A017-BCDCDD86A4E3}" type="presParOf" srcId="{E3FE9BDE-455D-4EA3-BD09-FF97CB3447DB}" destId="{00B4D70B-0220-4EE7-9A21-23979DF0DEF2}" srcOrd="2" destOrd="0" presId="urn:microsoft.com/office/officeart/2005/8/layout/cycle7"/>
    <dgm:cxn modelId="{5F4C60BE-6470-4A26-B8F4-9BDB8B769BD8}" type="presParOf" srcId="{E3FE9BDE-455D-4EA3-BD09-FF97CB3447DB}" destId="{364CBA91-71A0-4E5F-99D0-B7E98D1A74D1}" srcOrd="3" destOrd="0" presId="urn:microsoft.com/office/officeart/2005/8/layout/cycle7"/>
    <dgm:cxn modelId="{BECC4B92-7142-44FD-BE70-58D451B4FB1B}" type="presParOf" srcId="{364CBA91-71A0-4E5F-99D0-B7E98D1A74D1}" destId="{DE46BD03-B082-4901-8BA9-0C839C4B5BFA}" srcOrd="0" destOrd="0" presId="urn:microsoft.com/office/officeart/2005/8/layout/cycle7"/>
    <dgm:cxn modelId="{4D910277-2D11-4E29-815E-D42133584408}" type="presParOf" srcId="{E3FE9BDE-455D-4EA3-BD09-FF97CB3447DB}" destId="{028AE3D2-DF24-435A-B706-B87AF9949F73}" srcOrd="4" destOrd="0" presId="urn:microsoft.com/office/officeart/2005/8/layout/cycle7"/>
    <dgm:cxn modelId="{CF69EF3D-27A8-455F-A574-E70C8A9AE0BB}" type="presParOf" srcId="{E3FE9BDE-455D-4EA3-BD09-FF97CB3447DB}" destId="{043F456B-9B7D-450F-B085-C0C8864015A4}" srcOrd="5" destOrd="0" presId="urn:microsoft.com/office/officeart/2005/8/layout/cycle7"/>
    <dgm:cxn modelId="{39F3BD5C-3D81-4996-B889-49A532B897FB}" type="presParOf" srcId="{043F456B-9B7D-450F-B085-C0C8864015A4}" destId="{7D568D47-14C0-4E46-9184-F4228E00DFD1}" srcOrd="0" destOrd="0" presId="urn:microsoft.com/office/officeart/2005/8/layout/cycle7"/>
    <dgm:cxn modelId="{370EB823-D4B6-4B7D-85A8-DA56419BA1A8}" type="presParOf" srcId="{E3FE9BDE-455D-4EA3-BD09-FF97CB3447DB}" destId="{D802FF3F-A063-4C5B-AC40-C5DF7412C641}" srcOrd="6" destOrd="0" presId="urn:microsoft.com/office/officeart/2005/8/layout/cycle7"/>
    <dgm:cxn modelId="{83975245-6CBD-43E8-9365-A76CBFF942EC}" type="presParOf" srcId="{E3FE9BDE-455D-4EA3-BD09-FF97CB3447DB}" destId="{5D1D5594-71BF-47C9-A6E7-4832D2B205AE}" srcOrd="7" destOrd="0" presId="urn:microsoft.com/office/officeart/2005/8/layout/cycle7"/>
    <dgm:cxn modelId="{EB59883D-AB92-43F3-886F-42F964FC7C9F}" type="presParOf" srcId="{5D1D5594-71BF-47C9-A6E7-4832D2B205AE}" destId="{F00A1455-C83A-4026-AEF9-AF68C46DFBE6}" srcOrd="0" destOrd="0" presId="urn:microsoft.com/office/officeart/2005/8/layout/cycle7"/>
    <dgm:cxn modelId="{6970F65D-9F73-4222-B5EF-9537BCD4C297}" type="presParOf" srcId="{E3FE9BDE-455D-4EA3-BD09-FF97CB3447DB}" destId="{125A4995-2E74-44A6-998C-BB60CA9F6273}" srcOrd="8" destOrd="0" presId="urn:microsoft.com/office/officeart/2005/8/layout/cycle7"/>
    <dgm:cxn modelId="{3BB1C710-1268-4D12-980E-4FB50FA0A682}" type="presParOf" srcId="{E3FE9BDE-455D-4EA3-BD09-FF97CB3447DB}" destId="{A47E8624-3C92-4B05-8A95-A43BAD487091}" srcOrd="9" destOrd="0" presId="urn:microsoft.com/office/officeart/2005/8/layout/cycle7"/>
    <dgm:cxn modelId="{95865D8A-2022-43A3-B2DF-FBC3BB79F0AF}" type="presParOf" srcId="{A47E8624-3C92-4B05-8A95-A43BAD487091}" destId="{653D4AD6-C7E7-423C-BFDB-66F54B55E5B3}" srcOrd="0" destOrd="0" presId="urn:microsoft.com/office/officeart/2005/8/layout/cycle7"/>
    <dgm:cxn modelId="{E9DC1DB2-5ACA-4D6F-83FF-A46A8D4BB6B4}" type="presParOf" srcId="{E3FE9BDE-455D-4EA3-BD09-FF97CB3447DB}" destId="{5847A9D1-702D-4006-B96D-CAB48ECBEAD8}" srcOrd="10" destOrd="0" presId="urn:microsoft.com/office/officeart/2005/8/layout/cycle7"/>
    <dgm:cxn modelId="{EACEB302-4E3C-40BE-8A5F-536303D98240}" type="presParOf" srcId="{E3FE9BDE-455D-4EA3-BD09-FF97CB3447DB}" destId="{AECDF5C4-0598-4208-8845-FE9636222C1E}" srcOrd="11" destOrd="0" presId="urn:microsoft.com/office/officeart/2005/8/layout/cycle7"/>
    <dgm:cxn modelId="{66BFFD96-235E-4A6D-B5DF-D35E0FBDEF8E}" type="presParOf" srcId="{AECDF5C4-0598-4208-8845-FE9636222C1E}" destId="{521C2FE0-FA11-48E9-BBB7-AF22A7F972F3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CA944A-5BE0-46A9-9091-FEB119498ECA}">
      <dsp:nvSpPr>
        <dsp:cNvPr id="0" name=""/>
        <dsp:cNvSpPr/>
      </dsp:nvSpPr>
      <dsp:spPr>
        <a:xfrm>
          <a:off x="5246053" y="10592"/>
          <a:ext cx="1286302" cy="6431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Encyclopaedia/ Indices / Thesauri</a:t>
          </a:r>
        </a:p>
      </dsp:txBody>
      <dsp:txXfrm>
        <a:off x="5264890" y="29429"/>
        <a:ext cx="1248628" cy="605477"/>
      </dsp:txXfrm>
    </dsp:sp>
    <dsp:sp modelId="{63F89BE1-BDD1-4D57-86B0-8846999E12A8}">
      <dsp:nvSpPr>
        <dsp:cNvPr id="0" name=""/>
        <dsp:cNvSpPr/>
      </dsp:nvSpPr>
      <dsp:spPr>
        <a:xfrm rot="1983855">
          <a:off x="6424981" y="838326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6492512" y="883346"/>
        <a:ext cx="694174" cy="135062"/>
      </dsp:txXfrm>
    </dsp:sp>
    <dsp:sp modelId="{00B4D70B-0220-4EE7-9A21-23979DF0DEF2}">
      <dsp:nvSpPr>
        <dsp:cNvPr id="0" name=""/>
        <dsp:cNvSpPr/>
      </dsp:nvSpPr>
      <dsp:spPr>
        <a:xfrm>
          <a:off x="7146843" y="1248012"/>
          <a:ext cx="1286302" cy="64315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Books (Monographs)</a:t>
          </a:r>
        </a:p>
      </dsp:txBody>
      <dsp:txXfrm>
        <a:off x="7165680" y="1266849"/>
        <a:ext cx="1248628" cy="605477"/>
      </dsp:txXfrm>
    </dsp:sp>
    <dsp:sp modelId="{364CBA91-71A0-4E5F-99D0-B7E98D1A74D1}">
      <dsp:nvSpPr>
        <dsp:cNvPr id="0" name=""/>
        <dsp:cNvSpPr/>
      </dsp:nvSpPr>
      <dsp:spPr>
        <a:xfrm rot="5350418">
          <a:off x="7388542" y="2369864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7456073" y="2414884"/>
        <a:ext cx="694174" cy="135062"/>
      </dsp:txXfrm>
    </dsp:sp>
    <dsp:sp modelId="{028AE3D2-DF24-435A-B706-B87AF9949F73}">
      <dsp:nvSpPr>
        <dsp:cNvPr id="0" name=""/>
        <dsp:cNvSpPr/>
      </dsp:nvSpPr>
      <dsp:spPr>
        <a:xfrm>
          <a:off x="7173176" y="3073667"/>
          <a:ext cx="1286302" cy="64315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Articles from academic journals</a:t>
          </a:r>
        </a:p>
      </dsp:txBody>
      <dsp:txXfrm>
        <a:off x="7192013" y="3092504"/>
        <a:ext cx="1248628" cy="605477"/>
      </dsp:txXfrm>
    </dsp:sp>
    <dsp:sp modelId="{043F456B-9B7D-450F-B085-C0C8864015A4}">
      <dsp:nvSpPr>
        <dsp:cNvPr id="0" name=""/>
        <dsp:cNvSpPr/>
      </dsp:nvSpPr>
      <dsp:spPr>
        <a:xfrm rot="8943883">
          <a:off x="6525927" y="3940851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6593458" y="3985871"/>
        <a:ext cx="694174" cy="135062"/>
      </dsp:txXfrm>
    </dsp:sp>
    <dsp:sp modelId="{D802FF3F-A063-4C5B-AC40-C5DF7412C641}">
      <dsp:nvSpPr>
        <dsp:cNvPr id="0" name=""/>
        <dsp:cNvSpPr/>
      </dsp:nvSpPr>
      <dsp:spPr>
        <a:xfrm>
          <a:off x="5210953" y="4249675"/>
          <a:ext cx="1286302" cy="64315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Newspapers/Media Sources</a:t>
          </a:r>
        </a:p>
      </dsp:txBody>
      <dsp:txXfrm>
        <a:off x="5229790" y="4268512"/>
        <a:ext cx="1248628" cy="605477"/>
      </dsp:txXfrm>
    </dsp:sp>
    <dsp:sp modelId="{5D1D5594-71BF-47C9-A6E7-4832D2B205AE}">
      <dsp:nvSpPr>
        <dsp:cNvPr id="0" name=""/>
        <dsp:cNvSpPr/>
      </dsp:nvSpPr>
      <dsp:spPr>
        <a:xfrm rot="12664944">
          <a:off x="4366239" y="3936459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4433770" y="3981479"/>
        <a:ext cx="694174" cy="135062"/>
      </dsp:txXfrm>
    </dsp:sp>
    <dsp:sp modelId="{125A4995-2E74-44A6-998C-BB60CA9F6273}">
      <dsp:nvSpPr>
        <dsp:cNvPr id="0" name=""/>
        <dsp:cNvSpPr/>
      </dsp:nvSpPr>
      <dsp:spPr>
        <a:xfrm>
          <a:off x="3187335" y="3029798"/>
          <a:ext cx="1286302" cy="64315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Specialist documentation</a:t>
          </a:r>
        </a:p>
      </dsp:txBody>
      <dsp:txXfrm>
        <a:off x="3206172" y="3048635"/>
        <a:ext cx="1248628" cy="605477"/>
      </dsp:txXfrm>
    </dsp:sp>
    <dsp:sp modelId="{A47E8624-3C92-4B05-8A95-A43BAD487091}">
      <dsp:nvSpPr>
        <dsp:cNvPr id="0" name=""/>
        <dsp:cNvSpPr/>
      </dsp:nvSpPr>
      <dsp:spPr>
        <a:xfrm rot="16142981">
          <a:off x="3400947" y="2339336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3468478" y="2384356"/>
        <a:ext cx="694174" cy="135062"/>
      </dsp:txXfrm>
    </dsp:sp>
    <dsp:sp modelId="{5847A9D1-702D-4006-B96D-CAB48ECBEAD8}">
      <dsp:nvSpPr>
        <dsp:cNvPr id="0" name=""/>
        <dsp:cNvSpPr/>
      </dsp:nvSpPr>
      <dsp:spPr>
        <a:xfrm>
          <a:off x="3157494" y="1230827"/>
          <a:ext cx="1286302" cy="6431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Information found on the open web</a:t>
          </a:r>
        </a:p>
      </dsp:txBody>
      <dsp:txXfrm>
        <a:off x="3176331" y="1249664"/>
        <a:ext cx="1248628" cy="605477"/>
      </dsp:txXfrm>
    </dsp:sp>
    <dsp:sp modelId="{AECDF5C4-0598-4208-8845-FE9636222C1E}">
      <dsp:nvSpPr>
        <dsp:cNvPr id="0" name=""/>
        <dsp:cNvSpPr/>
      </dsp:nvSpPr>
      <dsp:spPr>
        <a:xfrm rot="19782271">
          <a:off x="4430306" y="829734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4497837" y="874754"/>
        <a:ext cx="694174" cy="1350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Overview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19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C8FAB-9193-4917-940F-11B4F49F5C7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5227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When considering the best available evidence in your work, it is essential you critically evaluate it.</a:t>
            </a: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To help you, consider using one of the following tests: the CRAAP, SIFT or ACORN tests.</a:t>
            </a: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To explore further – explore the external video links and click the pink infoskills button.</a:t>
            </a:r>
            <a:endParaRPr lang="en-US" sz="1400">
              <a:latin typeface="Aptos" panose="020B00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3562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1727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1520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0319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To find out how to perform a simple search using the library catalogue, click on the Library playlist link to view our short videos on YouTube.</a:t>
            </a:r>
          </a:p>
          <a:p>
            <a:endParaRPr lang="en-US" sz="1400">
              <a:latin typeface="Aptos" panose="020B0004020202020204" pitchFamily="34" charset="0"/>
            </a:endParaRPr>
          </a:p>
          <a:p>
            <a:r>
              <a:rPr lang="en-US" sz="1400">
                <a:latin typeface="Aptos" panose="020B0004020202020204" pitchFamily="34" charset="0"/>
              </a:rPr>
              <a:t>For more tips and tricks on search techniques click on the pink button. </a:t>
            </a:r>
            <a:endParaRPr lang="en-GB" sz="1400">
              <a:latin typeface="Aptos" panose="020B00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2968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  <a:cs typeface="Calibri"/>
              </a:rPr>
              <a:t>As always, I am available for support should you need it.</a:t>
            </a:r>
          </a:p>
          <a:p>
            <a:endParaRPr lang="en-GB" sz="1400">
              <a:latin typeface="Aptos" panose="020B0004020202020204" pitchFamily="34" charset="0"/>
              <a:cs typeface="Calibri"/>
            </a:endParaRPr>
          </a:p>
          <a:p>
            <a:r>
              <a:rPr lang="en-GB" sz="1400">
                <a:latin typeface="Aptos" panose="020B0004020202020204" pitchFamily="34" charset="0"/>
                <a:cs typeface="Calibri"/>
              </a:rPr>
              <a:t>You can also the library chat  for an instant response to any library related issue</a:t>
            </a:r>
            <a:r>
              <a:rPr lang="en-GB">
                <a:cs typeface="Calibri"/>
              </a:rPr>
              <a:t>.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A6DA350B-1170-0312-E583-2F44C4517AB3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6740" y="6453458"/>
            <a:ext cx="1408671" cy="240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z="2400">
                <a:solidFill>
                  <a:schemeClr val="bg1"/>
                </a:solidFill>
              </a:rPr>
              <a:t>If you have 5 minutes, please scan the QR code and fill out our feedback form.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A6DA350B-1170-0312-E583-2F44C4517AB3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6740" y="6453458"/>
            <a:ext cx="1408671" cy="24006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342EB2B-38BF-A68C-A6CA-34A4425E62AF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51638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322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z="2400">
                <a:solidFill>
                  <a:schemeClr val="bg1"/>
                </a:solidFill>
              </a:rPr>
              <a:t>If you have 5 minutes, please scan the QR code and fill out our feedback form.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A6DA350B-1170-0312-E583-2F44C4517AB3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6740" y="6453458"/>
            <a:ext cx="1408671" cy="24006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78A8965-A624-2BE9-7B04-B6CF42416ADF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4205" y="1146255"/>
            <a:ext cx="4804064" cy="4797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557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z="2400">
                <a:solidFill>
                  <a:schemeClr val="bg1"/>
                </a:solidFill>
              </a:rPr>
              <a:t>If you have 5 minutes, please scan the QR code and fill out our feedback form.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A6DA350B-1170-0312-E583-2F44C4517AB3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6740" y="6453458"/>
            <a:ext cx="1408671" cy="24006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4BCF890-2993-0BBD-AE4B-837C85F8478E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537900" y="1143000"/>
            <a:ext cx="4865030" cy="4858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59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47699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520431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9BD18BA2-53ED-BBC0-8AE6-5586FEF1626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0" y="3285302"/>
            <a:ext cx="4594464" cy="787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4297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C59AF5C1-74EB-0967-B74E-E22327719261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9083" y="6439580"/>
            <a:ext cx="1673679" cy="285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9" r:id="rId3"/>
    <p:sldLayoutId id="2147483668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section.php?id=152563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notesSlide" Target="../notesSlides/notesSlide2.xml"/><Relationship Id="rId7" Type="http://schemas.openxmlformats.org/officeDocument/2006/relationships/diagramColors" Target="../diagrams/colors1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475602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youtu.be/OZ1Hmj2Qdts?si=F5q26cFiEdK7NfWK" TargetMode="External"/><Relationship Id="rId5" Type="http://schemas.openxmlformats.org/officeDocument/2006/relationships/hyperlink" Target="https://youtu.be/eZV_4sYtD40?si=05jArRmNYX6oiBUk" TargetMode="External"/><Relationship Id="rId4" Type="http://schemas.openxmlformats.org/officeDocument/2006/relationships/hyperlink" Target="https://www-citethemrightonline-com.uwtsd.idm.oclc.org/article?docid=b-9781350928060&amp;tocid=b-9781350928060-which-sources-should-you-use&amp;st=academic+credibility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bristol.libguides.com/ai-and-the-library/using-the-craap-framework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" TargetMode="External"/><Relationship Id="rId2" Type="http://schemas.openxmlformats.org/officeDocument/2006/relationships/hyperlink" Target="https://moodle.uwtsd.ac.uk/login/index.php" TargetMode="External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moodle.uwtsd.ac.uk/mod/scorm/player.php?a=6952&amp;currentorg=articulate_rise&amp;scoid=15118&amp;sesskey=fiSHR9WZNM&amp;display=popup&amp;mode=normal" TargetMode="External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hwb.uwtsd.ac.uk/" TargetMode="External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moodle.uwtsd.ac.uk/mod/page/view.php?id=475600" TargetMode="External"/><Relationship Id="rId4" Type="http://schemas.openxmlformats.org/officeDocument/2006/relationships/hyperlink" Target="https://librarysearch.uwtsd.ac.uk/discovery/dbsearch?vid=44WHELF_UWTSD%3A44WHELF_UWTSD_VU1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hyperlink" Target="https://support.thirdiron.com/support/solutions/articles/72000570015-browzine-my-bookshelf-faq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vimeo.com/957970127" TargetMode="External"/><Relationship Id="rId5" Type="http://schemas.openxmlformats.org/officeDocument/2006/relationships/hyperlink" Target="https://browzine.com/libraries/1422/subjects" TargetMode="External"/><Relationship Id="rId4" Type="http://schemas.openxmlformats.org/officeDocument/2006/relationships/hyperlink" Target="https://librarysearch.uwtsd.ac.uk/discovery/search?vid=44WHELF_UWTSD:44WHELF_UWTSD_VU1&amp;tab=Everything&amp;search_scope=MyInst_and_CI&amp;lang=en&amp;displayMode=full&amp;bulkSize=10&amp;highlight=true&amp;dum=true&amp;query=any,contains,&amp;displayField=al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librarysearch.uwtsd.ac.uk/discovery/search?vid=44WHELF_UWTSD:44WHELF_UWTSD_VU1&amp;tab=Everything&amp;search_scope=MyInst_and_CI&amp;lang=en&amp;displayMode=full&amp;bulkSize=10&amp;highlight=true&amp;dum=true&amp;query=any,contains,&amp;displayField=all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moodle.uwtsd.ac.uk/mod/page/view.php?id=475600" TargetMode="External"/><Relationship Id="rId4" Type="http://schemas.openxmlformats.org/officeDocument/2006/relationships/hyperlink" Target="https://www.youtube.com/playlist?list=PLZX9TJNKtfWctDDYb7BX-lIx90GdZaCcE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kills.uwtsd.ac.uk/" TargetMode="External"/><Relationship Id="rId2" Type="http://schemas.openxmlformats.org/officeDocument/2006/relationships/hyperlink" Target="mailto:j.hill@uwtsd.ac.uk" TargetMode="Externa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services.uwtsd.ac.uk/library/" TargetMode="External"/><Relationship Id="rId3" Type="http://schemas.openxmlformats.org/officeDocument/2006/relationships/hyperlink" Target="mailto:l.ellis@uwtsd.ac.uk" TargetMode="External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infoskills@uwtsd.ac.uk" TargetMode="External"/><Relationship Id="rId5" Type="http://schemas.openxmlformats.org/officeDocument/2006/relationships/hyperlink" Target="mailto:library@uwtsd.ac.uk" TargetMode="External"/><Relationship Id="rId10" Type="http://schemas.microsoft.com/office/2007/relationships/hdphoto" Target="../media/hdphoto1.wdp"/><Relationship Id="rId4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9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23892" y="4709215"/>
            <a:ext cx="5435249" cy="1046857"/>
          </a:xfrm>
        </p:spPr>
        <p:txBody>
          <a:bodyPr anchor="t"/>
          <a:lstStyle/>
          <a:p>
            <a:r>
              <a:rPr lang="en-GB" dirty="0"/>
              <a:t>Lisa Ellis</a:t>
            </a:r>
          </a:p>
          <a:p>
            <a:r>
              <a:rPr lang="en-GB" dirty="0"/>
              <a:t>Academic Liaison Librarian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4000" dirty="0"/>
              <a:t>Finding &amp; using information:</a:t>
            </a:r>
            <a:br>
              <a:rPr lang="en-GB" sz="4000" dirty="0"/>
            </a:br>
            <a:r>
              <a:rPr lang="en-GB" sz="4000" dirty="0"/>
              <a:t>an introduction</a:t>
            </a:r>
          </a:p>
        </p:txBody>
      </p:sp>
      <p:pic>
        <p:nvPicPr>
          <p:cNvPr id="1026" name="Picture 2" descr="A close up of a book shelf filled with books&#10;&#10;Description generated with high confidence">
            <a:extLst>
              <a:ext uri="{FF2B5EF4-FFF2-40B4-BE49-F238E27FC236}">
                <a16:creationId xmlns:a16="http://schemas.microsoft.com/office/drawing/2014/main" id="{36A9235B-DA06-3758-84C4-B7E77A235429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8" r="20398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50385-681D-4C58-B214-B7B0A67A3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Liaison Librarian (ALL)</a:t>
            </a:r>
          </a:p>
        </p:txBody>
      </p:sp>
      <p:pic>
        <p:nvPicPr>
          <p:cNvPr id="4" name="Picture 4" descr="A picture containing wall, indoor, posing&#10;&#10;Description automatically generated">
            <a:extLst>
              <a:ext uri="{FF2B5EF4-FFF2-40B4-BE49-F238E27FC236}">
                <a16:creationId xmlns:a16="http://schemas.microsoft.com/office/drawing/2014/main" id="{708ADCEF-FBB6-4D0C-B5EE-B0E19377A3A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9402552" y="1661835"/>
            <a:ext cx="2038635" cy="209802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66D30F-0DEA-47A8-BA92-C17EFEBAEB1E}"/>
              </a:ext>
            </a:extLst>
          </p:cNvPr>
          <p:cNvSpPr txBox="1"/>
          <p:nvPr/>
        </p:nvSpPr>
        <p:spPr>
          <a:xfrm>
            <a:off x="967798" y="1717424"/>
            <a:ext cx="7609550" cy="1569660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chemeClr val="accent2"/>
                </a:solidFill>
                <a:latin typeface="Calibri"/>
                <a:cs typeface="Arial"/>
              </a:rPr>
              <a:t>Lisa Ellis </a:t>
            </a:r>
            <a:endParaRPr lang="en-GB" sz="3200" b="1">
              <a:solidFill>
                <a:schemeClr val="accent2"/>
              </a:solidFill>
              <a:latin typeface="Calibri"/>
              <a:ea typeface="Calibri"/>
              <a:cs typeface="Arial"/>
            </a:endParaRPr>
          </a:p>
          <a:p>
            <a:r>
              <a:rPr lang="en-GB" sz="3200">
                <a:latin typeface="Calibri"/>
                <a:cs typeface="Arial"/>
              </a:rPr>
              <a:t>Faculty of Management &amp; Health (IMH)</a:t>
            </a:r>
            <a:endParaRPr lang="en-GB" sz="3200">
              <a:latin typeface="Calibri"/>
              <a:ea typeface="Calibri"/>
              <a:cs typeface="Arial"/>
            </a:endParaRPr>
          </a:p>
          <a:p>
            <a:r>
              <a:rPr lang="en-GB" sz="3200" b="1" dirty="0">
                <a:latin typeface="Calibri"/>
                <a:cs typeface="Arial"/>
              </a:rPr>
              <a:t>Email:  </a:t>
            </a:r>
            <a:r>
              <a:rPr lang="en-GB" sz="3200" dirty="0">
                <a:latin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l.ellis@uwtsd.ac.uk</a:t>
            </a:r>
            <a:endParaRPr lang="en-GB" sz="3200" dirty="0">
              <a:latin typeface="Calibri"/>
              <a:ea typeface="Calibri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9E8C04-E35C-40C5-81B5-0458F5634362}"/>
              </a:ext>
            </a:extLst>
          </p:cNvPr>
          <p:cNvSpPr txBox="1"/>
          <p:nvPr/>
        </p:nvSpPr>
        <p:spPr>
          <a:xfrm>
            <a:off x="967798" y="4852174"/>
            <a:ext cx="10988956" cy="1077218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ONSITE: </a:t>
            </a:r>
            <a:r>
              <a:rPr lang="en-GB" sz="3200" b="1" dirty="0">
                <a:latin typeface="Calibri"/>
                <a:ea typeface="+mn-lt"/>
                <a:cs typeface="+mn-lt"/>
              </a:rPr>
              <a:t>Swansea Campus (Y Fforwm)</a:t>
            </a:r>
            <a:r>
              <a:rPr lang="en-US" sz="3200" b="1" dirty="0">
                <a:latin typeface="Calibri"/>
                <a:cs typeface="Calibri Light"/>
              </a:rPr>
              <a:t> </a:t>
            </a:r>
            <a:r>
              <a:rPr lang="en-US" sz="3200" dirty="0">
                <a:latin typeface="Calibri"/>
                <a:cs typeface="Calibri Light"/>
              </a:rPr>
              <a:t>usually </a:t>
            </a:r>
            <a:r>
              <a:rPr lang="en-US" sz="3200" dirty="0">
                <a:latin typeface="Calibri"/>
                <a:ea typeface="Calibri"/>
                <a:cs typeface="Calibri"/>
              </a:rPr>
              <a:t>3 days per week </a:t>
            </a:r>
            <a:endParaRPr lang="en-GB" sz="3200">
              <a:ea typeface="Calibri Light"/>
              <a:cs typeface="Calibri Light"/>
            </a:endParaRPr>
          </a:p>
          <a:p>
            <a:r>
              <a:rPr lang="en-GB" sz="3200" b="1" dirty="0">
                <a:solidFill>
                  <a:schemeClr val="accent2"/>
                </a:solidFill>
                <a:latin typeface="Calibri"/>
                <a:cs typeface="Calibri Light"/>
              </a:rPr>
              <a:t>ONLINE:</a:t>
            </a:r>
            <a:r>
              <a:rPr lang="en-GB" sz="3200" b="1" dirty="0">
                <a:latin typeface="Calibri"/>
                <a:cs typeface="Calibri Light"/>
              </a:rPr>
              <a:t> </a:t>
            </a:r>
            <a:r>
              <a:rPr lang="en-GB" sz="3200" dirty="0">
                <a:latin typeface="Calibri"/>
                <a:cs typeface="Calibri Light"/>
              </a:rPr>
              <a:t>Monday to Friday, 9am - 4:30pm</a:t>
            </a:r>
            <a:endParaRPr lang="en-GB" sz="3200">
              <a:latin typeface="Calibri"/>
              <a:ea typeface="Calibri"/>
              <a:cs typeface="Calibri Light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795FB47-D6E2-7C50-8EDC-662BDFCF2546}"/>
              </a:ext>
            </a:extLst>
          </p:cNvPr>
          <p:cNvCxnSpPr>
            <a:cxnSpLocks/>
          </p:cNvCxnSpPr>
          <p:nvPr/>
        </p:nvCxnSpPr>
        <p:spPr>
          <a:xfrm flipV="1">
            <a:off x="2642250" y="4317334"/>
            <a:ext cx="6904137" cy="2498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552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35D87-2AD0-4EFA-AE9E-EB6F8704D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77549" y="0"/>
            <a:ext cx="10795518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The aims of today's session.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28F53F-6B0D-4042-BA68-34A391BFA73B}"/>
              </a:ext>
            </a:extLst>
          </p:cNvPr>
          <p:cNvSpPr txBox="1"/>
          <p:nvPr/>
        </p:nvSpPr>
        <p:spPr>
          <a:xfrm>
            <a:off x="263424" y="1351508"/>
            <a:ext cx="4786558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cs typeface="Calibri Light"/>
              </a:rPr>
              <a:t>Consider the importance of academic information and  critical thinking.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cs typeface="Calibri Ligh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Locate and navigate the library web pages – help and support.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cs typeface="Calibri"/>
              </a:rPr>
              <a:t>Begin using library resources – online resource lists, library catalogue.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cs typeface="Calibri"/>
              </a:rPr>
              <a:t>Provide links to further resources and useful information.</a:t>
            </a:r>
          </a:p>
        </p:txBody>
      </p:sp>
      <p:pic>
        <p:nvPicPr>
          <p:cNvPr id="5" name="Picture 4" descr="A computer with colorful screen&#10;&#10;Description automatically generated">
            <a:extLst>
              <a:ext uri="{FF2B5EF4-FFF2-40B4-BE49-F238E27FC236}">
                <a16:creationId xmlns:a16="http://schemas.microsoft.com/office/drawing/2014/main" id="{1CCAD18F-CC17-16E1-5C30-1DC1F69136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257799" y="1461573"/>
            <a:ext cx="6785077" cy="4537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5640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Person at library">
            <a:extLst>
              <a:ext uri="{FF2B5EF4-FFF2-40B4-BE49-F238E27FC236}">
                <a16:creationId xmlns:a16="http://schemas.microsoft.com/office/drawing/2014/main" id="{B5EAAA94-C19B-5B98-080F-9024E98FC81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30B82F5-094E-4D53-FBD4-74C549A8C8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6234" y="1404556"/>
            <a:ext cx="3670481" cy="42256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0" dirty="0">
                <a:ea typeface="Calibri Light"/>
                <a:cs typeface="Calibri Light"/>
              </a:rPr>
              <a:t>Information is everywhere. </a:t>
            </a:r>
          </a:p>
          <a:p>
            <a:endParaRPr lang="en-US" dirty="0">
              <a:ea typeface="Calibri Light"/>
              <a:cs typeface="Calibri Light"/>
            </a:endParaRPr>
          </a:p>
          <a:p>
            <a:r>
              <a:rPr lang="en-US" i="0" dirty="0">
                <a:ea typeface="Calibri Light"/>
                <a:cs typeface="Calibri Light"/>
              </a:rPr>
              <a:t>Choosing the </a:t>
            </a:r>
            <a:r>
              <a:rPr lang="en-US" dirty="0">
                <a:ea typeface="Calibri Light"/>
                <a:cs typeface="Calibri Light"/>
              </a:rPr>
              <a:t>right information</a:t>
            </a:r>
            <a:r>
              <a:rPr lang="en-US" i="0" dirty="0">
                <a:ea typeface="Calibri Light"/>
                <a:cs typeface="Calibri Light"/>
              </a:rPr>
              <a:t> is an essential academic skill!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6ACF80-6D6E-694D-FD98-BCFCE41D0F54}"/>
              </a:ext>
            </a:extLst>
          </p:cNvPr>
          <p:cNvSpPr txBox="1"/>
          <p:nvPr/>
        </p:nvSpPr>
        <p:spPr>
          <a:xfrm>
            <a:off x="6343291" y="145010"/>
            <a:ext cx="5848709" cy="1834158"/>
          </a:xfrm>
          <a:prstGeom prst="leftArrow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Infoskills Unit Link: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Finding and Using Information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7301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6"/>
          <p:cNvGraphicFramePr>
            <a:graphicFrameLocks/>
          </p:cNvGraphicFramePr>
          <p:nvPr/>
        </p:nvGraphicFramePr>
        <p:xfrm>
          <a:off x="-29063" y="1293675"/>
          <a:ext cx="11708210" cy="4894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852452" y="1480495"/>
            <a:ext cx="3519624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Understanding key terms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736340" y="2357551"/>
            <a:ext cx="3334597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Background and in-depth information, on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a specific subject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612264" y="4244634"/>
            <a:ext cx="351962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Recent research, in-depth on a specific topic within a subject.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51444" y="5727568"/>
            <a:ext cx="5219493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How a topic is discussed in the media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30293" y="4897164"/>
            <a:ext cx="3123659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Legislation? Statistics? 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Official publications?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3462" y="2126711"/>
            <a:ext cx="2297617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Topic-dependent</a:t>
            </a:r>
          </a:p>
        </p:txBody>
      </p:sp>
      <p:sp>
        <p:nvSpPr>
          <p:cNvPr id="10" name="Oval 9"/>
          <p:cNvSpPr/>
          <p:nvPr/>
        </p:nvSpPr>
        <p:spPr>
          <a:xfrm>
            <a:off x="4924043" y="2881845"/>
            <a:ext cx="1800200" cy="1718900"/>
          </a:xfrm>
          <a:prstGeom prst="ellipse">
            <a:avLst/>
          </a:prstGeom>
          <a:solidFill>
            <a:srgbClr val="0070C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 dirty="0">
                <a:latin typeface="Calibri"/>
                <a:ea typeface="Calibri"/>
                <a:cs typeface="Calibri"/>
              </a:rPr>
              <a:t>Types of material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1C0F453C-0F68-B667-752F-A2E0B8307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410" y="236455"/>
            <a:ext cx="10678259" cy="751480"/>
          </a:xfrm>
        </p:spPr>
        <p:txBody>
          <a:bodyPr>
            <a:normAutofit/>
          </a:bodyPr>
          <a:lstStyle/>
          <a:p>
            <a:r>
              <a:rPr lang="en-GB" sz="4000" dirty="0"/>
              <a:t>Types of information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7F40B3-1E11-2B13-7811-2067F773E61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9C49BE-C281-4121-9303-AB9B2EACC87E}" type="slidenum">
              <a:rPr lang="en-GB" smtClean="0"/>
              <a:t>5</a:t>
            </a:fld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343331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65FD9-7B6A-8B7E-0618-7AD3DAE32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B13B0-6C8B-BE66-3283-9EF3E023B3D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4083" y="1399031"/>
            <a:ext cx="11113628" cy="8119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Consider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 source and quality of the information you are using. </a:t>
            </a:r>
          </a:p>
          <a:p>
            <a:pPr marL="0" indent="0"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Apply</a:t>
            </a:r>
            <a:r>
              <a:rPr lang="en-GB" sz="2000" dirty="0">
                <a:latin typeface="Calibri"/>
                <a:ea typeface="Calibri"/>
                <a:cs typeface="Calibri"/>
              </a:rPr>
              <a:t> critical thinking and reasoning always. Try using one or </a:t>
            </a:r>
            <a:r>
              <a:rPr lang="en-GB" sz="2000">
                <a:latin typeface="Calibri"/>
                <a:ea typeface="Calibri"/>
                <a:cs typeface="Calibri"/>
              </a:rPr>
              <a:t>more of the</a:t>
            </a:r>
            <a:r>
              <a:rPr lang="en-GB" sz="2000" dirty="0">
                <a:latin typeface="Calibri"/>
                <a:ea typeface="Calibri"/>
                <a:cs typeface="Calibri"/>
              </a:rPr>
              <a:t> following tests: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2000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A9E2B70-896C-D70A-1D3D-A3F8E90307BD}"/>
              </a:ext>
            </a:extLst>
          </p:cNvPr>
          <p:cNvGrpSpPr/>
          <p:nvPr/>
        </p:nvGrpSpPr>
        <p:grpSpPr>
          <a:xfrm>
            <a:off x="903773" y="2248720"/>
            <a:ext cx="1648796" cy="2862322"/>
            <a:chOff x="698241" y="2989595"/>
            <a:chExt cx="1648796" cy="2862322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EF565730-5568-37E4-29A5-BE4D062D1A5B}"/>
                </a:ext>
              </a:extLst>
            </p:cNvPr>
            <p:cNvSpPr txBox="1"/>
            <p:nvPr/>
          </p:nvSpPr>
          <p:spPr>
            <a:xfrm>
              <a:off x="698241" y="2989595"/>
              <a:ext cx="593965" cy="28623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R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P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44FDBC5-170E-5696-3F68-9BCCCF95A879}"/>
                </a:ext>
              </a:extLst>
            </p:cNvPr>
            <p:cNvSpPr txBox="1"/>
            <p:nvPr/>
          </p:nvSpPr>
          <p:spPr>
            <a:xfrm>
              <a:off x="1002303" y="3095355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urrency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D654139-2E49-B9C1-239E-1977386FCC1D}"/>
                </a:ext>
              </a:extLst>
            </p:cNvPr>
            <p:cNvSpPr txBox="1"/>
            <p:nvPr/>
          </p:nvSpPr>
          <p:spPr>
            <a:xfrm>
              <a:off x="1034664" y="3666530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elevance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D8129C2-19BF-0C18-08E4-DDB8A8CD1E03}"/>
                </a:ext>
              </a:extLst>
            </p:cNvPr>
            <p:cNvSpPr txBox="1"/>
            <p:nvPr/>
          </p:nvSpPr>
          <p:spPr>
            <a:xfrm>
              <a:off x="1034663" y="4215730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uthority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101AD1E-28CB-2E3E-20BA-D07E5F2148D6}"/>
                </a:ext>
              </a:extLst>
            </p:cNvPr>
            <p:cNvSpPr txBox="1"/>
            <p:nvPr/>
          </p:nvSpPr>
          <p:spPr>
            <a:xfrm>
              <a:off x="1034663" y="4748236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ccuracy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714F0F62-9EC8-3453-9B49-935FBCEDF923}"/>
                </a:ext>
              </a:extLst>
            </p:cNvPr>
            <p:cNvSpPr txBox="1"/>
            <p:nvPr/>
          </p:nvSpPr>
          <p:spPr>
            <a:xfrm>
              <a:off x="981218" y="5280742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urpose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0CABB8F-7514-D127-5D1F-58280B099BB3}"/>
              </a:ext>
            </a:extLst>
          </p:cNvPr>
          <p:cNvGrpSpPr/>
          <p:nvPr/>
        </p:nvGrpSpPr>
        <p:grpSpPr>
          <a:xfrm>
            <a:off x="4244045" y="2248720"/>
            <a:ext cx="4065229" cy="2308324"/>
            <a:chOff x="7856620" y="3203250"/>
            <a:chExt cx="4260549" cy="2308324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A732E86-8468-4A8B-DC01-92FB6171A4B0}"/>
                </a:ext>
              </a:extLst>
            </p:cNvPr>
            <p:cNvSpPr txBox="1"/>
            <p:nvPr/>
          </p:nvSpPr>
          <p:spPr>
            <a:xfrm>
              <a:off x="7856620" y="3203250"/>
              <a:ext cx="593965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S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I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FT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2520716-CC2A-F0DD-697B-3B0CE7E12288}"/>
                </a:ext>
              </a:extLst>
            </p:cNvPr>
            <p:cNvSpPr txBox="1"/>
            <p:nvPr/>
          </p:nvSpPr>
          <p:spPr>
            <a:xfrm>
              <a:off x="8093932" y="3327556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>
                  <a:latin typeface="Calibri" panose="020F0502020204030204" pitchFamily="34" charset="0"/>
                  <a:cs typeface="Calibri" panose="020F0502020204030204" pitchFamily="34" charset="0"/>
                </a:rPr>
                <a:t>top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3075980-2496-DAD4-477C-BBD6FAA536F7}"/>
                </a:ext>
              </a:extLst>
            </p:cNvPr>
            <p:cNvSpPr txBox="1"/>
            <p:nvPr/>
          </p:nvSpPr>
          <p:spPr>
            <a:xfrm>
              <a:off x="8023810" y="3843224"/>
              <a:ext cx="215899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nvestigate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E266362-15A6-9A9D-0677-4585B820E1D8}"/>
                </a:ext>
              </a:extLst>
            </p:cNvPr>
            <p:cNvSpPr txBox="1"/>
            <p:nvPr/>
          </p:nvSpPr>
          <p:spPr>
            <a:xfrm>
              <a:off x="8093931" y="4429195"/>
              <a:ext cx="31028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ind</a:t>
              </a:r>
              <a:r>
                <a:rPr lang="en-GB" sz="2400">
                  <a:latin typeface="Calibri" panose="020F0502020204030204" pitchFamily="34" charset="0"/>
                  <a:cs typeface="Calibri" panose="020F0502020204030204" pitchFamily="34" charset="0"/>
                </a:rPr>
                <a:t> better coverage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441C7468-FAF2-7E05-E4A6-088DF97431B1}"/>
                </a:ext>
              </a:extLst>
            </p:cNvPr>
            <p:cNvSpPr txBox="1"/>
            <p:nvPr/>
          </p:nvSpPr>
          <p:spPr>
            <a:xfrm>
              <a:off x="8093931" y="4970384"/>
              <a:ext cx="402323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>
                  <a:latin typeface="Calibri" panose="020F0502020204030204" pitchFamily="34" charset="0"/>
                  <a:cs typeface="Calibri" panose="020F0502020204030204" pitchFamily="34" charset="0"/>
                </a:rPr>
                <a:t>race back to original context.</a:t>
              </a: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29E9202D-A7F4-2017-2B8E-A68DF4283CB2}"/>
              </a:ext>
            </a:extLst>
          </p:cNvPr>
          <p:cNvSpPr txBox="1"/>
          <p:nvPr/>
        </p:nvSpPr>
        <p:spPr>
          <a:xfrm>
            <a:off x="264328" y="5790700"/>
            <a:ext cx="2667294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Evaluating Information</a:t>
            </a:r>
            <a:endParaRPr lang="en-GB" sz="2000" b="1">
              <a:solidFill>
                <a:schemeClr val="bg1"/>
              </a:solidFill>
              <a:latin typeface="Calibri"/>
              <a:ea typeface="Calibri Light"/>
              <a:cs typeface="Calibri Light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E3D0479B-59AA-04F7-8980-0F79956D045C}"/>
              </a:ext>
            </a:extLst>
          </p:cNvPr>
          <p:cNvGrpSpPr/>
          <p:nvPr/>
        </p:nvGrpSpPr>
        <p:grpSpPr>
          <a:xfrm>
            <a:off x="9040419" y="2179280"/>
            <a:ext cx="2595280" cy="2862322"/>
            <a:chOff x="7454499" y="2315611"/>
            <a:chExt cx="2595280" cy="2862322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D0570D5-4A52-FCA8-D694-553868B381F6}"/>
                </a:ext>
              </a:extLst>
            </p:cNvPr>
            <p:cNvGrpSpPr/>
            <p:nvPr/>
          </p:nvGrpSpPr>
          <p:grpSpPr>
            <a:xfrm>
              <a:off x="7454499" y="2315611"/>
              <a:ext cx="2595280" cy="2862322"/>
              <a:chOff x="7856620" y="3203250"/>
              <a:chExt cx="2465392" cy="2862322"/>
            </a:xfrm>
          </p:grpSpPr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6E968BD-4B9B-0325-B2FA-3BC902178D86}"/>
                  </a:ext>
                </a:extLst>
              </p:cNvPr>
              <p:cNvSpPr txBox="1"/>
              <p:nvPr/>
            </p:nvSpPr>
            <p:spPr>
              <a:xfrm>
                <a:off x="7856620" y="3203250"/>
                <a:ext cx="593965" cy="28623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3600" b="1">
                    <a:solidFill>
                      <a:schemeClr val="accent2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A</a:t>
                </a:r>
              </a:p>
              <a:p>
                <a:r>
                  <a:rPr lang="en-GB" sz="3600" b="1">
                    <a:solidFill>
                      <a:schemeClr val="accent2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C</a:t>
                </a:r>
              </a:p>
              <a:p>
                <a:r>
                  <a:rPr lang="en-GB" sz="3600" b="1">
                    <a:solidFill>
                      <a:schemeClr val="accent2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O</a:t>
                </a:r>
              </a:p>
              <a:p>
                <a:r>
                  <a:rPr lang="en-GB" sz="3600" b="1">
                    <a:solidFill>
                      <a:schemeClr val="accent2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R</a:t>
                </a:r>
              </a:p>
              <a:p>
                <a:r>
                  <a:rPr lang="en-GB" sz="3600" b="1">
                    <a:solidFill>
                      <a:schemeClr val="accent2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N</a:t>
                </a: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1D6C3994-7989-9891-076B-41397B1C026B}"/>
                  </a:ext>
                </a:extLst>
              </p:cNvPr>
              <p:cNvSpPr txBox="1"/>
              <p:nvPr/>
            </p:nvSpPr>
            <p:spPr>
              <a:xfrm>
                <a:off x="8156154" y="3335552"/>
                <a:ext cx="131237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err="1">
                    <a:latin typeface="Calibri" panose="020F0502020204030204" pitchFamily="34" charset="0"/>
                    <a:cs typeface="Calibri" panose="020F0502020204030204" pitchFamily="34" charset="0"/>
                  </a:rPr>
                  <a:t>ccurate</a:t>
                </a:r>
                <a:endParaRPr lang="en-GB" sz="24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D7E2731D-C95E-637D-4E8B-CE08F1B13262}"/>
                  </a:ext>
                </a:extLst>
              </p:cNvPr>
              <p:cNvSpPr txBox="1"/>
              <p:nvPr/>
            </p:nvSpPr>
            <p:spPr>
              <a:xfrm>
                <a:off x="8163019" y="3861770"/>
                <a:ext cx="215899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err="1">
                    <a:latin typeface="Calibri" panose="020F0502020204030204" pitchFamily="34" charset="0"/>
                    <a:cs typeface="Calibri" panose="020F0502020204030204" pitchFamily="34" charset="0"/>
                  </a:rPr>
                  <a:t>urrent</a:t>
                </a:r>
                <a:endParaRPr lang="en-GB" sz="24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B9B736C6-C45C-39C5-180E-4D5BC04F3738}"/>
                  </a:ext>
                </a:extLst>
              </p:cNvPr>
              <p:cNvSpPr txBox="1"/>
              <p:nvPr/>
            </p:nvSpPr>
            <p:spPr>
              <a:xfrm>
                <a:off x="8206866" y="4403578"/>
                <a:ext cx="117943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err="1">
                    <a:latin typeface="Calibri" panose="020F0502020204030204" pitchFamily="34" charset="0"/>
                    <a:cs typeface="Calibri" panose="020F0502020204030204" pitchFamily="34" charset="0"/>
                  </a:rPr>
                  <a:t>bjective</a:t>
                </a:r>
                <a:endParaRPr lang="en-GB" sz="24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268F3085-525F-B027-91D9-379155F7ED7F}"/>
                  </a:ext>
                </a:extLst>
              </p:cNvPr>
              <p:cNvSpPr txBox="1"/>
              <p:nvPr/>
            </p:nvSpPr>
            <p:spPr>
              <a:xfrm>
                <a:off x="8153602" y="4961891"/>
                <a:ext cx="124149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err="1">
                    <a:latin typeface="Calibri" panose="020F0502020204030204" pitchFamily="34" charset="0"/>
                    <a:cs typeface="Calibri" panose="020F0502020204030204" pitchFamily="34" charset="0"/>
                  </a:rPr>
                  <a:t>elevant</a:t>
                </a:r>
                <a:endParaRPr lang="en-GB" sz="24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FA476DB-5E40-30C0-57C5-D0DCDB97FFC8}"/>
                </a:ext>
              </a:extLst>
            </p:cNvPr>
            <p:cNvSpPr txBox="1"/>
            <p:nvPr/>
          </p:nvSpPr>
          <p:spPr>
            <a:xfrm>
              <a:off x="7807938" y="4623131"/>
              <a:ext cx="118457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amed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5D4BC15B-D817-ABF5-BBC4-BCB2CF667184}"/>
              </a:ext>
            </a:extLst>
          </p:cNvPr>
          <p:cNvSpPr txBox="1"/>
          <p:nvPr/>
        </p:nvSpPr>
        <p:spPr>
          <a:xfrm>
            <a:off x="9040419" y="5106155"/>
            <a:ext cx="2678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ACORN</a:t>
            </a:r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(article and video)</a:t>
            </a:r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8117880-C260-AB01-799B-62130D3215CC}"/>
              </a:ext>
            </a:extLst>
          </p:cNvPr>
          <p:cNvSpPr txBox="1"/>
          <p:nvPr/>
        </p:nvSpPr>
        <p:spPr>
          <a:xfrm>
            <a:off x="5066899" y="5107292"/>
            <a:ext cx="14081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SIFT </a:t>
            </a:r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(video)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6A13661-E957-5B7C-B9D9-026244612B3B}"/>
              </a:ext>
            </a:extLst>
          </p:cNvPr>
          <p:cNvSpPr txBox="1"/>
          <p:nvPr/>
        </p:nvSpPr>
        <p:spPr>
          <a:xfrm>
            <a:off x="903773" y="5107292"/>
            <a:ext cx="1753607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6"/>
              </a:rPr>
              <a:t>CRAAP</a:t>
            </a:r>
            <a:r>
              <a:rPr lang="en-GB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 (video)</a:t>
            </a:r>
          </a:p>
        </p:txBody>
      </p:sp>
    </p:spTree>
    <p:extLst>
      <p:ext uri="{BB962C8B-B14F-4D97-AF65-F5344CB8AC3E}">
        <p14:creationId xmlns:p14="http://schemas.microsoft.com/office/powerpoint/2010/main" val="2928478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4600">
        <p:fade/>
      </p:transition>
    </mc:Choice>
    <mc:Fallback xmlns="">
      <p:transition spd="med" advTm="246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6AD59-61ED-EBBC-67F8-025789286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AI CRAAP Test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AEB267C-D3C9-8663-6910-7E38B3441B3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tretch/>
        </p:blipFill>
        <p:spPr>
          <a:xfrm>
            <a:off x="1531498" y="1383341"/>
            <a:ext cx="8724987" cy="4905072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031F61-9EEF-324A-23ED-391EC6AB08B5}"/>
              </a:ext>
            </a:extLst>
          </p:cNvPr>
          <p:cNvSpPr txBox="1"/>
          <p:nvPr/>
        </p:nvSpPr>
        <p:spPr>
          <a:xfrm>
            <a:off x="10543332" y="4344650"/>
            <a:ext cx="1350364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/>
                <a:ea typeface="Calibri Light"/>
                <a:cs typeface="Calibri Light"/>
              </a:rPr>
              <a:t>Reproduced with kind permission from </a:t>
            </a:r>
            <a:r>
              <a:rPr lang="en-GB" dirty="0">
                <a:latin typeface="Calibri"/>
                <a:ea typeface="Calibri Light"/>
                <a:cs typeface="Calibri Light"/>
                <a:hlinkClick r:id="rId3"/>
              </a:rPr>
              <a:t>Bristol University Library.</a:t>
            </a:r>
            <a:endParaRPr lang="en-GB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911328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7156B-7ED2-A4A5-617C-D5B6666A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818" y="-1785"/>
            <a:ext cx="12834221" cy="1003916"/>
          </a:xfrm>
        </p:spPr>
        <p:txBody>
          <a:bodyPr>
            <a:noAutofit/>
          </a:bodyPr>
          <a:lstStyle/>
          <a:p>
            <a:r>
              <a:rPr lang="en-GB" sz="4300" dirty="0">
                <a:latin typeface="Calibri"/>
                <a:cs typeface="Calibri"/>
              </a:rPr>
              <a:t>Where do I begin a search for academic information?</a:t>
            </a:r>
            <a:endParaRPr lang="en-GB" sz="43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F94009-3061-4905-4E27-E2928B965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504" y="1581260"/>
            <a:ext cx="5172075" cy="2162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4E91C9E-1B7B-4A3F-4681-C78BB0A0CA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7579" y="1676510"/>
            <a:ext cx="5191125" cy="20669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170701-9040-6B38-EDAC-AD00F69E3F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7579" y="3733910"/>
            <a:ext cx="5324475" cy="24098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DE417AB-C5DD-BC61-A80F-5E613B2944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579" y="3743435"/>
            <a:ext cx="5334000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699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Resource Lists – your shortcut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64514" y="2258598"/>
            <a:ext cx="5074998" cy="298971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Where to Find Them: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On your </a:t>
            </a:r>
            <a:r>
              <a:rPr lang="en-GB" b="1" dirty="0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Moodle </a:t>
            </a:r>
            <a:r>
              <a:rPr lang="en-GB" b="1" dirty="0"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>
                <a:latin typeface="Calibri"/>
                <a:ea typeface="Calibri"/>
                <a:cs typeface="Calibri"/>
              </a:rPr>
              <a:t>course pages</a:t>
            </a:r>
            <a:r>
              <a:rPr lang="en-GB" b="1">
                <a:latin typeface="Calibri"/>
                <a:ea typeface="Calibri"/>
                <a:cs typeface="Calibri"/>
              </a:rPr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Or </a:t>
            </a:r>
            <a:r>
              <a:rPr lang="en-GB">
                <a:latin typeface="Calibri"/>
                <a:ea typeface="Calibri"/>
                <a:cs typeface="Calibri"/>
              </a:rPr>
              <a:t>via</a:t>
            </a:r>
            <a:r>
              <a:rPr lang="en-GB" dirty="0">
                <a:latin typeface="Calibri"/>
                <a:ea typeface="Calibri"/>
                <a:cs typeface="Calibri"/>
              </a:rPr>
              <a:t> the </a:t>
            </a:r>
            <a:r>
              <a:rPr lang="en-GB" b="1" dirty="0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Library website</a:t>
            </a:r>
            <a:r>
              <a:rPr lang="en-GB" b="1" dirty="0">
                <a:latin typeface="Calibri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</a:t>
            </a:r>
            <a:endParaRPr lang="en-GB" b="1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All managed by the library for: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Easy  and direct access.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25F6F5-B8B7-8979-1BCA-37B0F1F4C976}"/>
              </a:ext>
            </a:extLst>
          </p:cNvPr>
          <p:cNvSpPr txBox="1"/>
          <p:nvPr/>
        </p:nvSpPr>
        <p:spPr>
          <a:xfrm>
            <a:off x="164514" y="1421361"/>
            <a:ext cx="10039872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>
                <a:latin typeface="Calibri"/>
                <a:ea typeface="Calibri"/>
                <a:cs typeface="Calibri"/>
              </a:rPr>
              <a:t>Your lecturers have already selected  key books, articles, and materials to begin your research and </a:t>
            </a:r>
            <a:r>
              <a:rPr lang="en-GB" sz="2400" dirty="0">
                <a:latin typeface="Calibri"/>
                <a:ea typeface="Calibri"/>
                <a:cs typeface="Calibri"/>
              </a:rPr>
              <a:t>they are all in one place!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0E654F-B671-3A9F-4219-525883B430EC}"/>
              </a:ext>
            </a:extLst>
          </p:cNvPr>
          <p:cNvSpPr txBox="1"/>
          <p:nvPr/>
        </p:nvSpPr>
        <p:spPr>
          <a:xfrm>
            <a:off x="6531733" y="5385503"/>
            <a:ext cx="4759233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 "/>
              </a:rPr>
              <a:t>N.B. You must sign into your list to access!</a:t>
            </a:r>
            <a:endParaRPr lang="en-US" sz="2000" b="1">
              <a:solidFill>
                <a:schemeClr val="accent2"/>
              </a:solidFill>
              <a:latin typeface="Calibri 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6B00FE1-38F8-A35D-86A8-38EFF13CE3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8300" y="2256952"/>
            <a:ext cx="6095263" cy="291030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195CD51-538B-51BB-1034-5D9A8AC32AE2}"/>
              </a:ext>
            </a:extLst>
          </p:cNvPr>
          <p:cNvSpPr txBox="1"/>
          <p:nvPr/>
        </p:nvSpPr>
        <p:spPr>
          <a:xfrm>
            <a:off x="264328" y="5790700"/>
            <a:ext cx="2431589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Online resource lists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8199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BE2319-413A-482C-BC65-7A4DEB3FFF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6426" y="1462186"/>
            <a:ext cx="6661574" cy="170004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library provides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free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access to: 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Good quality, up-to-date resources, in your subject area, via multiple formats and good filters.</a:t>
            </a: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BBDF33-34A5-4062-AA9D-9E3393250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26" y="-10510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Why should I use the library catalogue?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352B41-29AD-9ABC-5F44-1F695CCBC2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7083662" y="1298314"/>
            <a:ext cx="5006648" cy="5006648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B3E24D9-892B-F3EC-1356-5748761897C7}"/>
              </a:ext>
            </a:extLst>
          </p:cNvPr>
          <p:cNvSpPr txBox="1"/>
          <p:nvPr/>
        </p:nvSpPr>
        <p:spPr>
          <a:xfrm>
            <a:off x="196426" y="2832142"/>
            <a:ext cx="666157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0"/>
              </a:spcBef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can also: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Check your account,</a:t>
            </a:r>
            <a:r>
              <a:rPr lang="en-US" sz="2400" dirty="0">
                <a:latin typeface="Calibri"/>
                <a:cs typeface="Calibri"/>
              </a:rPr>
              <a:t> s</a:t>
            </a:r>
            <a:r>
              <a:rPr lang="en-GB" sz="2400" dirty="0" err="1">
                <a:latin typeface="Calibri"/>
                <a:cs typeface="Calibri"/>
              </a:rPr>
              <a:t>ave</a:t>
            </a:r>
            <a:r>
              <a:rPr lang="en-GB" sz="2400" dirty="0">
                <a:latin typeface="Calibri"/>
                <a:cs typeface="Calibri"/>
              </a:rPr>
              <a:t> and organise favourite resources, find help with referencing - RefWorks</a:t>
            </a:r>
            <a:r>
              <a:rPr lang="en-GB" sz="1800" dirty="0">
                <a:latin typeface="Calibri"/>
                <a:cs typeface="Calibri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3D1FBC-F342-AE04-4360-07E1B955501D}"/>
              </a:ext>
            </a:extLst>
          </p:cNvPr>
          <p:cNvSpPr txBox="1"/>
          <p:nvPr/>
        </p:nvSpPr>
        <p:spPr>
          <a:xfrm>
            <a:off x="196426" y="5064857"/>
            <a:ext cx="666157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dirty="0">
                <a:latin typeface="Calibri"/>
                <a:cs typeface="Calibri"/>
              </a:rPr>
              <a:t>Finding good quality information which you </a:t>
            </a:r>
            <a:r>
              <a:rPr lang="en-GB" sz="2400" b="1">
                <a:latin typeface="Calibri"/>
                <a:cs typeface="Calibri"/>
              </a:rPr>
              <a:t>can save, </a:t>
            </a:r>
            <a:r>
              <a:rPr lang="en-GB" sz="2400" b="1" dirty="0">
                <a:latin typeface="Calibri"/>
                <a:cs typeface="Calibri"/>
              </a:rPr>
              <a:t>organise and recall when needed</a:t>
            </a:r>
            <a:r>
              <a:rPr lang="en-GB" sz="2400" b="1">
                <a:latin typeface="Calibri"/>
                <a:cs typeface="Calibri"/>
              </a:rPr>
              <a:t>, will save </a:t>
            </a:r>
            <a:r>
              <a:rPr lang="en-GB" sz="2400" b="1" dirty="0">
                <a:latin typeface="Calibri"/>
                <a:cs typeface="Calibri"/>
              </a:rPr>
              <a:t>you time and improve your work.</a:t>
            </a:r>
          </a:p>
        </p:txBody>
      </p:sp>
    </p:spTree>
    <p:extLst>
      <p:ext uri="{BB962C8B-B14F-4D97-AF65-F5344CB8AC3E}">
        <p14:creationId xmlns:p14="http://schemas.microsoft.com/office/powerpoint/2010/main" val="3597221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67A57-7BFE-EB65-995D-751B3B4F1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811" y="64466"/>
            <a:ext cx="10795518" cy="1003916"/>
          </a:xfrm>
        </p:spPr>
        <p:txBody>
          <a:bodyPr/>
          <a:lstStyle/>
          <a:p>
            <a:r>
              <a:rPr lang="en-GB"/>
              <a:t>Library homepage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9D5784-1906-6AF4-BCA9-748F46DE380B}"/>
              </a:ext>
            </a:extLst>
          </p:cNvPr>
          <p:cNvSpPr txBox="1"/>
          <p:nvPr/>
        </p:nvSpPr>
        <p:spPr>
          <a:xfrm>
            <a:off x="4666745" y="5772438"/>
            <a:ext cx="4650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https://digitalservices.uwtsd.ac.uk/library/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5CDD8AF-F9A2-214E-C718-3970ACCB91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3262" y="1440575"/>
            <a:ext cx="7808976" cy="403672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EB7B49-886A-E792-854D-4DADA4F3AC9B}"/>
              </a:ext>
            </a:extLst>
          </p:cNvPr>
          <p:cNvSpPr txBox="1"/>
          <p:nvPr/>
        </p:nvSpPr>
        <p:spPr>
          <a:xfrm>
            <a:off x="10472238" y="2733237"/>
            <a:ext cx="15837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Remember the page scrolls!</a:t>
            </a:r>
            <a:endParaRPr lang="en-US" sz="2400" b="1" dirty="0">
              <a:solidFill>
                <a:schemeClr val="accent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4DADAC-02AF-A3DF-F894-D1F1F4D9AFE8}"/>
              </a:ext>
            </a:extLst>
          </p:cNvPr>
          <p:cNvSpPr txBox="1"/>
          <p:nvPr/>
        </p:nvSpPr>
        <p:spPr>
          <a:xfrm>
            <a:off x="385172" y="2040703"/>
            <a:ext cx="1782933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libri "/>
              </a:rPr>
              <a:t>Use the library tab on the </a:t>
            </a:r>
            <a:r>
              <a:rPr lang="en-GB" sz="2000" b="1" dirty="0">
                <a:latin typeface="Calibri "/>
                <a:hlinkClick r:id="rId5"/>
              </a:rPr>
              <a:t>HWB homepage</a:t>
            </a:r>
            <a:endParaRPr lang="en-GB" sz="2000" b="1" dirty="0">
              <a:latin typeface="Calibri "/>
            </a:endParaRP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E2FCAE-FD53-B453-B274-9E21E88867EA}"/>
              </a:ext>
            </a:extLst>
          </p:cNvPr>
          <p:cNvSpPr txBox="1"/>
          <p:nvPr/>
        </p:nvSpPr>
        <p:spPr>
          <a:xfrm rot="21183358">
            <a:off x="326813" y="4727986"/>
            <a:ext cx="2060704" cy="120032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 "/>
              </a:rPr>
              <a:t>You have automatic membership to the library as a student of UWTSD!</a:t>
            </a:r>
            <a:endParaRPr lang="en-US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28516933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B90D8-2B9C-27C1-F28E-9A74DB06F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Library Discovery Tool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7A4F473-3EA2-1770-EB1F-27548BC881EC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478024" y="2176025"/>
            <a:ext cx="7973320" cy="1659634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6B1F8C-814F-7386-E553-2A342C20AB98}"/>
              </a:ext>
            </a:extLst>
          </p:cNvPr>
          <p:cNvSpPr txBox="1"/>
          <p:nvPr/>
        </p:nvSpPr>
        <p:spPr>
          <a:xfrm>
            <a:off x="376684" y="1404508"/>
            <a:ext cx="84106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the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library discovery tool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search across our collections.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3A1F8C-EF8F-BEF2-7951-A41DB4977C0E}"/>
              </a:ext>
            </a:extLst>
          </p:cNvPr>
          <p:cNvSpPr txBox="1"/>
          <p:nvPr/>
        </p:nvSpPr>
        <p:spPr>
          <a:xfrm>
            <a:off x="1773687" y="4081604"/>
            <a:ext cx="9957979" cy="13849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Note:</a:t>
            </a: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Not all subscribed collections and databases are searchable by this method. </a:t>
            </a: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Some </a:t>
            </a:r>
            <a:r>
              <a:rPr lang="en-GB" sz="2000" dirty="0">
                <a:latin typeface="Calibri"/>
                <a:ea typeface="Calibri"/>
                <a:cs typeface="Calibri"/>
                <a:hlinkClick r:id="rId4"/>
              </a:rPr>
              <a:t>specialised databases </a:t>
            </a:r>
            <a:r>
              <a:rPr lang="en-GB" sz="2000" dirty="0">
                <a:latin typeface="Calibri"/>
                <a:ea typeface="Calibri"/>
                <a:cs typeface="Calibri"/>
              </a:rPr>
              <a:t>will need to be searched individually. </a:t>
            </a:r>
            <a:endParaRPr lang="en-GB">
              <a:latin typeface="Calibri Light"/>
              <a:ea typeface="Calibri Light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You can find out more in the </a:t>
            </a:r>
            <a:r>
              <a:rPr lang="en-GB" sz="2000" dirty="0">
                <a:latin typeface="Calibri"/>
                <a:ea typeface="Calibri"/>
                <a:cs typeface="Calibri"/>
                <a:hlinkClick r:id="rId5"/>
              </a:rPr>
              <a:t>‘finding and using specialised information</a:t>
            </a:r>
            <a:r>
              <a:rPr lang="en-GB" sz="2000" dirty="0">
                <a:latin typeface="Calibri"/>
                <a:ea typeface="Calibri"/>
                <a:cs typeface="Calibri"/>
              </a:rPr>
              <a:t>’ section in Moodle.</a:t>
            </a:r>
            <a:endParaRPr lang="en-GB">
              <a:ea typeface="Calibri Light"/>
              <a:cs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A10C5A-7A54-583E-8092-02474D40E5F8}"/>
              </a:ext>
            </a:extLst>
          </p:cNvPr>
          <p:cNvSpPr txBox="1"/>
          <p:nvPr/>
        </p:nvSpPr>
        <p:spPr>
          <a:xfrm>
            <a:off x="264328" y="5790700"/>
            <a:ext cx="3027512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Searching for information</a:t>
            </a:r>
            <a:endParaRPr lang="en-GB" sz="2000" b="1" dirty="0">
              <a:solidFill>
                <a:schemeClr val="bg1"/>
              </a:solidFill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7426462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B65DD-51BC-D911-B851-91C92DEA6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 for Journals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6AE30C3-BD18-4C1C-0A09-820FC3A443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3808" y="4282384"/>
            <a:ext cx="5835309" cy="1393323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FB74CD3-45B4-DDE1-69B5-E97BC953742A}"/>
              </a:ext>
            </a:extLst>
          </p:cNvPr>
          <p:cNvSpPr txBox="1"/>
          <p:nvPr/>
        </p:nvSpPr>
        <p:spPr>
          <a:xfrm>
            <a:off x="403832" y="1389765"/>
            <a:ext cx="8012567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 "/>
              </a:rPr>
              <a:t>Explore</a:t>
            </a:r>
            <a:r>
              <a:rPr lang="en-GB" sz="2400" b="1" dirty="0">
                <a:latin typeface="Calibri "/>
              </a:rPr>
              <a:t> subject specific </a:t>
            </a:r>
            <a:r>
              <a:rPr lang="en-GB" sz="2400" b="1">
                <a:latin typeface="Calibri "/>
              </a:rPr>
              <a:t>academic </a:t>
            </a:r>
            <a:r>
              <a:rPr lang="en-GB" sz="2400">
                <a:latin typeface="Calibri "/>
              </a:rPr>
              <a:t>journals on your subject. Search for journals </a:t>
            </a:r>
            <a:r>
              <a:rPr lang="en-GB" sz="2400" dirty="0">
                <a:latin typeface="Calibri "/>
              </a:rPr>
              <a:t>by: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1B56035-78BA-0AA1-2A31-D1B15A2CFD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600" y="2329338"/>
            <a:ext cx="1656660" cy="768450"/>
          </a:xfrm>
          <a:prstGeom prst="rect">
            <a:avLst/>
          </a:prstGeom>
        </p:spPr>
      </p:pic>
      <p:sp>
        <p:nvSpPr>
          <p:cNvPr id="13" name="Arrow: Right 12">
            <a:extLst>
              <a:ext uri="{FF2B5EF4-FFF2-40B4-BE49-F238E27FC236}">
                <a16:creationId xmlns:a16="http://schemas.microsoft.com/office/drawing/2014/main" id="{D92BF9BC-495C-52C2-17A3-2AD53E758EC7}"/>
              </a:ext>
            </a:extLst>
          </p:cNvPr>
          <p:cNvSpPr/>
          <p:nvPr/>
        </p:nvSpPr>
        <p:spPr>
          <a:xfrm>
            <a:off x="5323329" y="2527529"/>
            <a:ext cx="542544" cy="379659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895C913-4B3C-4325-BC45-23CBE9205F4D}"/>
              </a:ext>
            </a:extLst>
          </p:cNvPr>
          <p:cNvSpPr txBox="1"/>
          <p:nvPr/>
        </p:nvSpPr>
        <p:spPr>
          <a:xfrm>
            <a:off x="283464" y="5777834"/>
            <a:ext cx="110093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"/>
              </a:rPr>
              <a:t>Searching for a keyword in the library catalogue and selecting journals from the drop-down menu.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E1F12D-1275-9FC8-A09F-745A54669810}"/>
              </a:ext>
            </a:extLst>
          </p:cNvPr>
          <p:cNvSpPr txBox="1"/>
          <p:nvPr/>
        </p:nvSpPr>
        <p:spPr>
          <a:xfrm>
            <a:off x="508613" y="3446955"/>
            <a:ext cx="5086862" cy="70788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"/>
              </a:rPr>
              <a:t>Clicking on the tab in the library catalogue </a:t>
            </a:r>
          </a:p>
          <a:p>
            <a:pPr lvl="1"/>
            <a:r>
              <a:rPr lang="en-GB" sz="2000" dirty="0">
                <a:latin typeface="Calibri "/>
              </a:rPr>
              <a:t>(</a:t>
            </a:r>
            <a:r>
              <a:rPr lang="en-GB" sz="2000" dirty="0">
                <a:latin typeface="Calibri "/>
                <a:hlinkClick r:id="rId4"/>
              </a:rPr>
              <a:t>Browse </a:t>
            </a:r>
            <a:r>
              <a:rPr lang="en-GB" sz="2000" dirty="0" err="1">
                <a:latin typeface="Calibri "/>
                <a:hlinkClick r:id="rId4"/>
              </a:rPr>
              <a:t>eJournals</a:t>
            </a:r>
            <a:r>
              <a:rPr lang="en-GB" sz="2000" dirty="0">
                <a:latin typeface="Calibri "/>
              </a:rPr>
              <a:t> – </a:t>
            </a:r>
            <a:r>
              <a:rPr lang="en-GB" sz="2000" i="1" dirty="0">
                <a:latin typeface="Calibri "/>
                <a:hlinkClick r:id="rId5"/>
              </a:rPr>
              <a:t>Browzine</a:t>
            </a:r>
            <a:r>
              <a:rPr lang="en-GB" sz="2000" dirty="0">
                <a:latin typeface="Calibri "/>
              </a:rPr>
              <a:t>).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09AED3F-DC8E-9F06-8AAA-625D05A13B6C}"/>
              </a:ext>
            </a:extLst>
          </p:cNvPr>
          <p:cNvSpPr txBox="1"/>
          <p:nvPr/>
        </p:nvSpPr>
        <p:spPr>
          <a:xfrm>
            <a:off x="403832" y="2331688"/>
            <a:ext cx="508686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"/>
              </a:rPr>
              <a:t>Clicking on the tab on the library webpage </a:t>
            </a:r>
          </a:p>
          <a:p>
            <a:pPr lvl="1"/>
            <a:r>
              <a:rPr lang="en-GB" sz="2000" dirty="0">
                <a:latin typeface="Calibri "/>
              </a:rPr>
              <a:t>(Find Journals – </a:t>
            </a:r>
            <a:r>
              <a:rPr lang="en-GB" sz="2000" i="1" dirty="0">
                <a:latin typeface="Calibri "/>
                <a:hlinkClick r:id="rId5"/>
              </a:rPr>
              <a:t>Browzine</a:t>
            </a:r>
            <a:r>
              <a:rPr lang="en-GB" sz="2000" dirty="0">
                <a:latin typeface="Calibri "/>
              </a:rPr>
              <a:t>).</a:t>
            </a:r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8A3AE511-922A-68C5-6650-8D384F87661B}"/>
              </a:ext>
            </a:extLst>
          </p:cNvPr>
          <p:cNvSpPr/>
          <p:nvPr/>
        </p:nvSpPr>
        <p:spPr>
          <a:xfrm rot="1726471">
            <a:off x="4993092" y="3908836"/>
            <a:ext cx="542544" cy="379659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E431E953-2E42-08E0-70D3-74455368A971}"/>
              </a:ext>
            </a:extLst>
          </p:cNvPr>
          <p:cNvSpPr/>
          <p:nvPr/>
        </p:nvSpPr>
        <p:spPr>
          <a:xfrm rot="20284092">
            <a:off x="1979996" y="5310747"/>
            <a:ext cx="542544" cy="379659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6A6EF0F-C70A-5591-EB8A-A458429F93A9}"/>
              </a:ext>
            </a:extLst>
          </p:cNvPr>
          <p:cNvSpPr txBox="1"/>
          <p:nvPr/>
        </p:nvSpPr>
        <p:spPr>
          <a:xfrm>
            <a:off x="9691084" y="2128236"/>
            <a:ext cx="2182803" cy="1938992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dirty="0">
                <a:latin typeface="Calibri "/>
                <a:hlinkClick r:id="rId5"/>
              </a:rPr>
              <a:t>Browzine:</a:t>
            </a:r>
            <a:endParaRPr lang="en-GB" sz="2000" dirty="0">
              <a:latin typeface="Calibri "/>
            </a:endParaRPr>
          </a:p>
          <a:p>
            <a:endParaRPr lang="en-GB" sz="2000" dirty="0">
              <a:latin typeface="Calibri "/>
              <a:hlinkClick r:id="rId6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"/>
                <a:hlinkClick r:id="rId6"/>
              </a:rPr>
              <a:t>Video tutorial</a:t>
            </a:r>
            <a:endParaRPr lang="en-GB" sz="2000" dirty="0">
              <a:latin typeface="Calibri "/>
            </a:endParaRPr>
          </a:p>
          <a:p>
            <a:endParaRPr lang="en-GB" sz="2000" dirty="0">
              <a:latin typeface="Calibri 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"/>
                <a:hlinkClick r:id="rId7"/>
              </a:rPr>
              <a:t>Saving items</a:t>
            </a:r>
            <a:endParaRPr lang="en-GB" sz="2000" dirty="0">
              <a:latin typeface="Calibri "/>
            </a:endParaRPr>
          </a:p>
          <a:p>
            <a:endParaRPr lang="en-US" sz="20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18358339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A6A6287-F354-3C7E-9DA6-416C78EC50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180" y="1546627"/>
            <a:ext cx="6862765" cy="4411054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564360-5EE2-BD55-5CF2-D94DE94C5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162" y="0"/>
            <a:ext cx="10795518" cy="1003916"/>
          </a:xfrm>
        </p:spPr>
        <p:txBody>
          <a:bodyPr>
            <a:normAutofit fontScale="90000"/>
          </a:bodyPr>
          <a:lstStyle/>
          <a:p>
            <a:r>
              <a:rPr lang="en-GB"/>
              <a:t>Library Catalogue – Your Library Account.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F8913B-A975-B589-DA19-54FDE677C0A2}"/>
              </a:ext>
            </a:extLst>
          </p:cNvPr>
          <p:cNvSpPr txBox="1"/>
          <p:nvPr/>
        </p:nvSpPr>
        <p:spPr>
          <a:xfrm>
            <a:off x="231393" y="1882174"/>
            <a:ext cx="4569160" cy="38164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b="1" dirty="0">
                <a:latin typeface="Calibri"/>
                <a:ea typeface="Calibri"/>
                <a:cs typeface="Calibri"/>
              </a:rPr>
              <a:t>Sign in</a:t>
            </a:r>
            <a:r>
              <a:rPr lang="en-GB" sz="2200" dirty="0">
                <a:latin typeface="Calibri"/>
                <a:ea typeface="Calibri"/>
                <a:cs typeface="Calibri"/>
              </a:rPr>
              <a:t> with your university username and password.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b="1" dirty="0">
                <a:latin typeface="Calibri"/>
                <a:ea typeface="Calibri"/>
                <a:cs typeface="Calibri"/>
              </a:rPr>
              <a:t>Browse</a:t>
            </a:r>
            <a:r>
              <a:rPr lang="en-GB" sz="2200" dirty="0">
                <a:latin typeface="Calibri"/>
                <a:ea typeface="Calibri"/>
                <a:cs typeface="Calibri"/>
              </a:rPr>
              <a:t> latest additions to the library and curated collections.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b="1">
                <a:latin typeface="Calibri"/>
                <a:ea typeface="Calibri"/>
                <a:cs typeface="Calibri"/>
              </a:rPr>
              <a:t>Online Resource Lists</a:t>
            </a:r>
            <a:r>
              <a:rPr lang="en-GB" sz="2200">
                <a:latin typeface="Calibri"/>
                <a:ea typeface="Calibri"/>
                <a:cs typeface="Calibri"/>
              </a:rPr>
              <a:t>; Databases, Research assistant, Need More..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b="1" dirty="0">
                <a:latin typeface="Calibri"/>
                <a:ea typeface="Calibri"/>
                <a:cs typeface="Calibri"/>
              </a:rPr>
              <a:t>Links</a:t>
            </a:r>
            <a:r>
              <a:rPr lang="en-GB" sz="2200" dirty="0">
                <a:latin typeface="Calibri"/>
                <a:ea typeface="Calibri"/>
                <a:cs typeface="Calibri"/>
              </a:rPr>
              <a:t> to library essential services and ways to contact us.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CFA0832-210A-B8B9-8398-72CC58775F2A}"/>
              </a:ext>
            </a:extLst>
          </p:cNvPr>
          <p:cNvSpPr/>
          <p:nvPr/>
        </p:nvSpPr>
        <p:spPr>
          <a:xfrm>
            <a:off x="5256632" y="2704453"/>
            <a:ext cx="1465946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A754D3-1BC3-B40D-D05C-D6C54E1A4977}"/>
              </a:ext>
            </a:extLst>
          </p:cNvPr>
          <p:cNvSpPr/>
          <p:nvPr/>
        </p:nvSpPr>
        <p:spPr>
          <a:xfrm>
            <a:off x="11530841" y="1481104"/>
            <a:ext cx="513104" cy="40645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F23AA1-022B-DE24-F79A-7ED30553761B}"/>
              </a:ext>
            </a:extLst>
          </p:cNvPr>
          <p:cNvSpPr/>
          <p:nvPr/>
        </p:nvSpPr>
        <p:spPr>
          <a:xfrm>
            <a:off x="8704075" y="2778632"/>
            <a:ext cx="1417100" cy="18101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06084-E7A0-B8AA-585A-CF56F0CBBBBB}"/>
              </a:ext>
            </a:extLst>
          </p:cNvPr>
          <p:cNvSpPr/>
          <p:nvPr/>
        </p:nvSpPr>
        <p:spPr>
          <a:xfrm>
            <a:off x="8702359" y="4673520"/>
            <a:ext cx="1430299" cy="364984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88006D-7D0F-0AD1-F2BC-A1472D2044CC}"/>
              </a:ext>
            </a:extLst>
          </p:cNvPr>
          <p:cNvSpPr/>
          <p:nvPr/>
        </p:nvSpPr>
        <p:spPr>
          <a:xfrm>
            <a:off x="5256632" y="5177247"/>
            <a:ext cx="2485598" cy="74135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9E3B32D-1FEC-3FD3-A113-D49C1C707522}"/>
              </a:ext>
            </a:extLst>
          </p:cNvPr>
          <p:cNvSpPr/>
          <p:nvPr/>
        </p:nvSpPr>
        <p:spPr>
          <a:xfrm>
            <a:off x="6353716" y="1517320"/>
            <a:ext cx="3303679" cy="40645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485F881-D351-8E81-FAD2-7587DB9C0DD7}"/>
              </a:ext>
            </a:extLst>
          </p:cNvPr>
          <p:cNvSpPr/>
          <p:nvPr/>
        </p:nvSpPr>
        <p:spPr>
          <a:xfrm>
            <a:off x="11107680" y="5211603"/>
            <a:ext cx="808360" cy="69496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291B09-5970-6934-202F-BCE6CDB2E7D0}"/>
              </a:ext>
            </a:extLst>
          </p:cNvPr>
          <p:cNvSpPr txBox="1"/>
          <p:nvPr/>
        </p:nvSpPr>
        <p:spPr>
          <a:xfrm>
            <a:off x="230069" y="1351934"/>
            <a:ext cx="46509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dirty="0">
                <a:latin typeface="Calibri"/>
                <a:ea typeface="Calibri"/>
                <a:cs typeface="Calibri"/>
                <a:hlinkClick r:id="rId4"/>
              </a:rPr>
              <a:t>Library Catalogue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9209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A40AE-0FE1-F67F-FF18-75670D77A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250659"/>
            <a:ext cx="10795518" cy="1003916"/>
          </a:xfrm>
        </p:spPr>
        <p:txBody>
          <a:bodyPr/>
          <a:lstStyle/>
          <a:p>
            <a:r>
              <a:rPr lang="en-GB" dirty="0"/>
              <a:t>Search and save resources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EAC7B1-DBAB-AC37-6A95-DD8D083FD3A6}"/>
              </a:ext>
            </a:extLst>
          </p:cNvPr>
          <p:cNvSpPr txBox="1"/>
          <p:nvPr/>
        </p:nvSpPr>
        <p:spPr>
          <a:xfrm>
            <a:off x="484610" y="405019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Save </a:t>
            </a:r>
            <a:r>
              <a:rPr lang="en-GB" sz="2000">
                <a:latin typeface="Calibri"/>
                <a:ea typeface="Calibri"/>
                <a:cs typeface="Calibri"/>
              </a:rPr>
              <a:t>queries and items to (pinned) favourites.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151BA-4310-EC0C-8E1C-7C6AFDE26CF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3650" y="1541563"/>
            <a:ext cx="8386965" cy="45638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17313D-4AC0-B401-EEB4-1DA311DB7CF0}"/>
              </a:ext>
            </a:extLst>
          </p:cNvPr>
          <p:cNvSpPr txBox="1"/>
          <p:nvPr/>
        </p:nvSpPr>
        <p:spPr>
          <a:xfrm>
            <a:off x="436846" y="5249633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Set</a:t>
            </a:r>
            <a:r>
              <a:rPr lang="en-GB" sz="2000">
                <a:latin typeface="Calibri"/>
                <a:ea typeface="Calibri"/>
                <a:cs typeface="Calibri"/>
              </a:rPr>
              <a:t> alerts.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8C2251-BA59-6AFF-ACC7-20447BBCC176}"/>
              </a:ext>
            </a:extLst>
          </p:cNvPr>
          <p:cNvSpPr txBox="1"/>
          <p:nvPr/>
        </p:nvSpPr>
        <p:spPr>
          <a:xfrm>
            <a:off x="436847" y="280781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Use</a:t>
            </a:r>
            <a:r>
              <a:rPr lang="en-GB" sz="2000" dirty="0">
                <a:latin typeface="Calibri"/>
                <a:ea typeface="Calibri"/>
                <a:cs typeface="Calibri"/>
              </a:rPr>
              <a:t> filters on left to narrow down results.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AE3BCC-E19E-A543-07F3-3FC98CC67656}"/>
              </a:ext>
            </a:extLst>
          </p:cNvPr>
          <p:cNvSpPr txBox="1"/>
          <p:nvPr/>
        </p:nvSpPr>
        <p:spPr>
          <a:xfrm>
            <a:off x="436847" y="1984074"/>
            <a:ext cx="2577791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Explore</a:t>
            </a:r>
            <a:r>
              <a:rPr lang="en-GB" sz="2000">
                <a:latin typeface="Calibri"/>
                <a:ea typeface="Calibri"/>
                <a:cs typeface="Calibri"/>
              </a:rPr>
              <a:t> drop down menus.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CDB1A-1B5F-2F12-1C00-C80A17398E04}"/>
              </a:ext>
            </a:extLst>
          </p:cNvPr>
          <p:cNvSpPr/>
          <p:nvPr/>
        </p:nvSpPr>
        <p:spPr>
          <a:xfrm>
            <a:off x="8010143" y="2149890"/>
            <a:ext cx="1029887" cy="54207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3459AB-9A01-0569-47A9-2FCD27E713E1}"/>
              </a:ext>
            </a:extLst>
          </p:cNvPr>
          <p:cNvSpPr/>
          <p:nvPr/>
        </p:nvSpPr>
        <p:spPr>
          <a:xfrm>
            <a:off x="3554084" y="2976014"/>
            <a:ext cx="1653586" cy="319355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6210D5-6917-7C92-58EE-1DE09468ACB7}"/>
              </a:ext>
            </a:extLst>
          </p:cNvPr>
          <p:cNvSpPr/>
          <p:nvPr/>
        </p:nvSpPr>
        <p:spPr>
          <a:xfrm>
            <a:off x="10760700" y="1616249"/>
            <a:ext cx="328730" cy="415756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ACE521A-C8B1-3C4B-3A6E-EC17E3D1EE8D}"/>
              </a:ext>
            </a:extLst>
          </p:cNvPr>
          <p:cNvSpPr/>
          <p:nvPr/>
        </p:nvSpPr>
        <p:spPr>
          <a:xfrm>
            <a:off x="4380877" y="2578607"/>
            <a:ext cx="2940316" cy="333221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225093-F7AC-ED77-2935-304743E9937C}"/>
              </a:ext>
            </a:extLst>
          </p:cNvPr>
          <p:cNvSpPr txBox="1"/>
          <p:nvPr/>
        </p:nvSpPr>
        <p:spPr>
          <a:xfrm>
            <a:off x="436846" y="1324119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Sign in.</a:t>
            </a:r>
            <a:endParaRPr lang="en-GB" sz="2000">
              <a:latin typeface="Calibri"/>
              <a:ea typeface="Calibri"/>
              <a:cs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53D0936-0B01-F23F-BC64-AD2B19FE4DC4}"/>
              </a:ext>
            </a:extLst>
          </p:cNvPr>
          <p:cNvSpPr/>
          <p:nvPr/>
        </p:nvSpPr>
        <p:spPr>
          <a:xfrm>
            <a:off x="7241843" y="3040201"/>
            <a:ext cx="1653586" cy="427214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BED7CB-DCCD-18F0-3E9B-A8B238AD1229}"/>
              </a:ext>
            </a:extLst>
          </p:cNvPr>
          <p:cNvSpPr/>
          <p:nvPr/>
        </p:nvSpPr>
        <p:spPr>
          <a:xfrm>
            <a:off x="11095767" y="1639293"/>
            <a:ext cx="834848" cy="39217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92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6B8D7-3C7E-1C08-37DB-722DCE7B6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Find sources using the library catalogue</a:t>
            </a:r>
            <a:endParaRPr lang="en-US"/>
          </a:p>
        </p:txBody>
      </p:sp>
      <p:pic>
        <p:nvPicPr>
          <p:cNvPr id="8" name="Content Placeholder 7" descr="A screenshot of a web page&#10;&#10;AI-generated content may be incorrect.">
            <a:extLst>
              <a:ext uri="{FF2B5EF4-FFF2-40B4-BE49-F238E27FC236}">
                <a16:creationId xmlns:a16="http://schemas.microsoft.com/office/drawing/2014/main" id="{A49AA4F1-A02A-6091-7989-AACFC8FA82AF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4155658" y="1873135"/>
            <a:ext cx="7740590" cy="384022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067E14E-6942-4D1F-684E-20AF6C80357F}"/>
              </a:ext>
            </a:extLst>
          </p:cNvPr>
          <p:cNvSpPr txBox="1"/>
          <p:nvPr/>
        </p:nvSpPr>
        <p:spPr>
          <a:xfrm>
            <a:off x="376684" y="1923011"/>
            <a:ext cx="343054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</a:rPr>
              <a:t>Explore </a:t>
            </a:r>
            <a:r>
              <a:rPr lang="en-GB" sz="2400">
                <a:latin typeface="Calibri "/>
                <a:hlinkClick r:id="rId4"/>
              </a:rPr>
              <a:t>our Library YouTube playlist</a:t>
            </a:r>
            <a:r>
              <a:rPr lang="en-GB" sz="2400">
                <a:latin typeface="Calibri "/>
              </a:rPr>
              <a:t> for short videos on how to find and use our online library.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latin typeface="Calibri 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</a:rPr>
              <a:t>Find out much more by completing the infoskills unit below.</a:t>
            </a:r>
            <a:endParaRPr lang="en-US" sz="2400">
              <a:latin typeface="Calibri 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F3BB1E-A6CD-4C80-9601-B2C55405F6F4}"/>
              </a:ext>
            </a:extLst>
          </p:cNvPr>
          <p:cNvSpPr txBox="1"/>
          <p:nvPr/>
        </p:nvSpPr>
        <p:spPr>
          <a:xfrm>
            <a:off x="264328" y="5790700"/>
            <a:ext cx="3027512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Searching for information</a:t>
            </a:r>
            <a:endParaRPr lang="en-GB" sz="2000" b="1" dirty="0">
              <a:solidFill>
                <a:schemeClr val="bg1"/>
              </a:solidFill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728765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E0831F-38EB-4CA3-1C36-01F9F2FF7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14" y="498916"/>
            <a:ext cx="8394223" cy="1003916"/>
          </a:xfrm>
        </p:spPr>
        <p:txBody>
          <a:bodyPr>
            <a:normAutofit fontScale="90000"/>
          </a:bodyPr>
          <a:lstStyle/>
          <a:p>
            <a:r>
              <a:rPr lang="en-US" sz="4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Where do I find digital support?</a:t>
            </a:r>
            <a:br>
              <a:rPr lang="en-US" dirty="0"/>
            </a:br>
            <a:endParaRPr lang="en-US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88B7F9D4-2425-1C36-C71C-1E46139BC4DF}"/>
              </a:ext>
            </a:extLst>
          </p:cNvPr>
          <p:cNvSpPr txBox="1">
            <a:spLocks/>
          </p:cNvSpPr>
          <p:nvPr/>
        </p:nvSpPr>
        <p:spPr>
          <a:xfrm>
            <a:off x="370214" y="2461611"/>
            <a:ext cx="4955495" cy="3255021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r>
              <a:rPr lang="en-GB" sz="2500">
                <a:latin typeface="Calibri"/>
                <a:ea typeface="Calibri"/>
                <a:cs typeface="Calibri"/>
              </a:rPr>
              <a:t>Explore to find:  </a:t>
            </a:r>
            <a:endParaRPr lang="en-US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collection of tools and resources to help you develop your digital skills.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500">
                <a:latin typeface="Calibri"/>
                <a:ea typeface="Calibri"/>
                <a:cs typeface="Calibri"/>
              </a:rPr>
              <a:t>Each faculty has a </a:t>
            </a:r>
            <a:r>
              <a:rPr lang="en-GB" sz="2500" b="1">
                <a:latin typeface="Calibri"/>
                <a:ea typeface="Calibri"/>
                <a:cs typeface="Calibri"/>
              </a:rPr>
              <a:t>Digital Skills Advisor.</a:t>
            </a:r>
            <a:r>
              <a:rPr lang="en-GB" sz="2500">
                <a:latin typeface="Calibri"/>
                <a:ea typeface="Calibri"/>
                <a:cs typeface="Calibri"/>
              </a:rPr>
              <a:t> </a:t>
            </a:r>
            <a:endParaRPr lang="en-GB" sz="25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500">
                <a:latin typeface="Calibri"/>
                <a:ea typeface="Calibri"/>
                <a:cs typeface="Calibri"/>
              </a:rPr>
              <a:t>The IMH advisor is Jessica Hill. Contact her at </a:t>
            </a:r>
            <a:r>
              <a:rPr lang="en-GB" sz="2500" dirty="0">
                <a:latin typeface="Calibri"/>
                <a:ea typeface="Calibri"/>
                <a:cs typeface="Calibri"/>
                <a:hlinkClick r:id="rId2"/>
              </a:rPr>
              <a:t>j.hill@uwtsd.ac.uk</a:t>
            </a:r>
            <a:endParaRPr lang="en-GB" sz="25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991503-AA45-971E-018F-D21B1FB73BB9}"/>
              </a:ext>
            </a:extLst>
          </p:cNvPr>
          <p:cNvSpPr txBox="1"/>
          <p:nvPr/>
        </p:nvSpPr>
        <p:spPr>
          <a:xfrm>
            <a:off x="228600" y="1502832"/>
            <a:ext cx="1173480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5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DigiCentre</a:t>
            </a: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a one-stop shop for all the digital skills needs of both staff and students.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E184A-F8E7-3F6F-3CD2-9099ED2AD7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0080" y="2257503"/>
            <a:ext cx="6333641" cy="338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8224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06095-87E3-AFAF-D75B-70F359E61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Library Sessions</a:t>
            </a:r>
            <a:endParaRPr lang="en-US" dirty="0"/>
          </a:p>
        </p:txBody>
      </p:sp>
      <p:pic>
        <p:nvPicPr>
          <p:cNvPr id="5" name="Content Placeholder 4" descr="Colored pins pinned on a calendar">
            <a:extLst>
              <a:ext uri="{FF2B5EF4-FFF2-40B4-BE49-F238E27FC236}">
                <a16:creationId xmlns:a16="http://schemas.microsoft.com/office/drawing/2014/main" id="{78820098-E7E9-3A7E-C808-A4237AED561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8730" y="1533978"/>
            <a:ext cx="6553096" cy="437042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CC7BC4-B97F-14D8-4A4D-F4F585840E57}"/>
              </a:ext>
            </a:extLst>
          </p:cNvPr>
          <p:cNvSpPr txBox="1"/>
          <p:nvPr/>
        </p:nvSpPr>
        <p:spPr>
          <a:xfrm>
            <a:off x="591509" y="1688836"/>
            <a:ext cx="4740033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2400" dirty="0">
              <a:latin typeface="Calibri 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</a:rPr>
              <a:t>Advanced searching techniques and using </a:t>
            </a:r>
            <a:r>
              <a:rPr lang="en-GB" sz="2400">
                <a:latin typeface="Calibri "/>
              </a:rPr>
              <a:t>AI.</a:t>
            </a:r>
            <a:endParaRPr lang="en-GB" sz="2400" dirty="0">
              <a:latin typeface="Calibri 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Calibri 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</a:rPr>
              <a:t>Referencing.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Calibri 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</a:rPr>
              <a:t>RefWorks: UWTSD’s citation tool manager.</a:t>
            </a:r>
            <a:endParaRPr lang="en-GB" sz="2400">
              <a:latin typeface="Calibri 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6441440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85716" y="1709052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5976052" y="2859657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111394"/>
            <a:ext cx="6342744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library@uwtsd.ac.uk</a:t>
            </a:r>
            <a:endParaRPr lang="en-GB" sz="28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infoskills@uwtsd.ac.uk</a:t>
            </a:r>
            <a:endParaRPr lang="en-GB" sz="28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8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Library Chat: </a:t>
            </a: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  <p:pic>
        <p:nvPicPr>
          <p:cNvPr id="1028" name="Picture 4" descr="A tablet with words on it&#10;&#10;Description automatically generated">
            <a:extLst>
              <a:ext uri="{FF2B5EF4-FFF2-40B4-BE49-F238E27FC236}">
                <a16:creationId xmlns:a16="http://schemas.microsoft.com/office/drawing/2014/main" id="{A39D1D79-D595-B0FC-0819-7778881B5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53" r="-1"/>
          <a:stretch/>
        </p:blipFill>
        <p:spPr bwMode="auto">
          <a:xfrm>
            <a:off x="0" y="1266789"/>
            <a:ext cx="5325676" cy="5068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hlinkClick r:id="rId8"/>
            <a:extLst>
              <a:ext uri="{FF2B5EF4-FFF2-40B4-BE49-F238E27FC236}">
                <a16:creationId xmlns:a16="http://schemas.microsoft.com/office/drawing/2014/main" id="{6CE3850F-2918-F351-623C-BFF1CE5C4347}"/>
              </a:ext>
            </a:extLst>
          </p:cNvPr>
          <p:cNvPicPr>
            <a:picLocks noChangeAspect="1"/>
          </p:cNvPicPr>
          <p:nvPr/>
        </p:nvPicPr>
        <p:blipFill>
          <a:blip r:embed="rId9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08795" y="5095138"/>
            <a:ext cx="1022060" cy="945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251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F320165E-E0A6-C889-0CE9-F01FDE0DA32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1F147D7-4B1C-247D-6CC4-E9F7B94C8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B5E284-7BC7-676B-D851-53A2A4CC1957}"/>
              </a:ext>
            </a:extLst>
          </p:cNvPr>
          <p:cNvSpPr txBox="1"/>
          <p:nvPr/>
        </p:nvSpPr>
        <p:spPr>
          <a:xfrm>
            <a:off x="6463299" y="1421182"/>
            <a:ext cx="4076700" cy="58477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>
                <a:solidFill>
                  <a:schemeClr val="bg1"/>
                </a:solidFill>
                <a:ea typeface="Calibri Light"/>
                <a:cs typeface="Calibri Light"/>
              </a:rPr>
              <a:t>Student Feedback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49013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mustard" id="{09BFCF65-37DB-46BB-9C25-8F7F628D4B6F}" vid="{DDCA05F4-5FB2-4D4D-A10B-11FCB34D67E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316f2420-4a0a-4c49-8a81-53a9bcc36554"/>
    <ds:schemaRef ds:uri="61b8a593-e33f-405c-9ec9-a885dee765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F30C635-EA65-4BCE-ADCF-20F5B4541315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template-mustard</Template>
  <TotalTime>540</TotalTime>
  <Words>619</Words>
  <Application>Microsoft Office PowerPoint</Application>
  <PresentationFormat>Widescreen</PresentationFormat>
  <Paragraphs>128</Paragraphs>
  <Slides>20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Finding &amp; using information: an introduction</vt:lpstr>
      <vt:lpstr>Academic Liaison Librarian (ALL)</vt:lpstr>
      <vt:lpstr>The aims of today's session.</vt:lpstr>
      <vt:lpstr>PowerPoint Presentation</vt:lpstr>
      <vt:lpstr>Types of information </vt:lpstr>
      <vt:lpstr>Evaluating Information</vt:lpstr>
      <vt:lpstr>AI CRAAP Test</vt:lpstr>
      <vt:lpstr>Where do I begin a search for academic information?</vt:lpstr>
      <vt:lpstr>Online Resource Lists – your shortcut</vt:lpstr>
      <vt:lpstr>Why should I use the library catalogue?</vt:lpstr>
      <vt:lpstr>Library homepage</vt:lpstr>
      <vt:lpstr>Library Discovery Tool</vt:lpstr>
      <vt:lpstr>Search for Journals</vt:lpstr>
      <vt:lpstr>Library Catalogue – Your Library Account.</vt:lpstr>
      <vt:lpstr>Search and save resources</vt:lpstr>
      <vt:lpstr>Find sources using the library catalogue</vt:lpstr>
      <vt:lpstr>Where do I find digital support? </vt:lpstr>
      <vt:lpstr>Future Library Sessions</vt:lpstr>
      <vt:lpstr>Contact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Lisa Ellis</cp:lastModifiedBy>
  <cp:revision>256</cp:revision>
  <dcterms:created xsi:type="dcterms:W3CDTF">2024-01-22T14:15:45Z</dcterms:created>
  <dcterms:modified xsi:type="dcterms:W3CDTF">2026-06-03T11:39:37Z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  <property fmtid="{D5CDD505-2E9C-101B-9397-08002B2CF9AE}" pid="9" name="ArticulateGUID">
    <vt:lpwstr>19DF1572-01A5-4A79-8B8B-499B1287DBA6</vt:lpwstr>
  </property>
  <property fmtid="{D5CDD505-2E9C-101B-9397-08002B2CF9AE}" pid="10" name="ArticulatePath">
    <vt:lpwstr>https://uowtsd.sharepoint.com/sites/AcademicLiaison/Shared Documents/Marketing/Assets and templates/Power Point Presentations/Presentation template-mustard</vt:lpwstr>
  </property>
</Properties>
</file>