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318" r:id="rId2"/>
    <p:sldId id="336" r:id="rId3"/>
    <p:sldId id="319" r:id="rId4"/>
    <p:sldId id="320" r:id="rId5"/>
    <p:sldId id="327" r:id="rId6"/>
    <p:sldId id="259" r:id="rId7"/>
    <p:sldId id="335" r:id="rId8"/>
    <p:sldId id="328" r:id="rId9"/>
    <p:sldId id="329" r:id="rId10"/>
    <p:sldId id="321" r:id="rId11"/>
    <p:sldId id="257" r:id="rId12"/>
    <p:sldId id="258" r:id="rId13"/>
    <p:sldId id="330" r:id="rId14"/>
    <p:sldId id="324" r:id="rId15"/>
    <p:sldId id="325" r:id="rId16"/>
    <p:sldId id="326" r:id="rId17"/>
    <p:sldId id="331" r:id="rId18"/>
    <p:sldId id="334" r:id="rId19"/>
    <p:sldId id="337" r:id="rId20"/>
    <p:sldId id="333" r:id="rId21"/>
    <p:sldId id="332" r:id="rId22"/>
    <p:sldId id="26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0CA045-BB82-4CBE-96BA-9D8AD2B6D70D}" v="171" dt="2026-02-04T18:21:18.6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>
        <p:scale>
          <a:sx n="95" d="100"/>
          <a:sy n="95" d="100"/>
        </p:scale>
        <p:origin x="12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">
      <pc:chgData name="Simona Ferraraccio" userId="c9694aeb-2f50-401b-8abf-67f8a7106701" providerId="ADAL" clId="{728671C3-614E-440E-8F04-5DA1EFA065FD}" dt="2026-02-04T18:21:28.299" v="2158" actId="113"/>
      <pc:docMkLst>
        <pc:docMk/>
      </pc:docMkLst>
      <pc:sldChg chg="del ord">
        <pc:chgData name="Simona Ferraraccio" userId="c9694aeb-2f50-401b-8abf-67f8a7106701" providerId="ADAL" clId="{728671C3-614E-440E-8F04-5DA1EFA065FD}" dt="2026-02-03T16:15:38.983" v="155" actId="47"/>
        <pc:sldMkLst>
          <pc:docMk/>
          <pc:sldMk cId="4260557623" sldId="256"/>
        </pc:sldMkLst>
      </pc:sldChg>
      <pc:sldChg chg="modSp mod ord">
        <pc:chgData name="Simona Ferraraccio" userId="c9694aeb-2f50-401b-8abf-67f8a7106701" providerId="ADAL" clId="{728671C3-614E-440E-8F04-5DA1EFA065FD}" dt="2026-02-04T13:01:58.361" v="1292" actId="1076"/>
        <pc:sldMkLst>
          <pc:docMk/>
          <pc:sldMk cId="1639333718" sldId="257"/>
        </pc:sldMkLst>
        <pc:spChg chg="mod">
          <ac:chgData name="Simona Ferraraccio" userId="c9694aeb-2f50-401b-8abf-67f8a7106701" providerId="ADAL" clId="{728671C3-614E-440E-8F04-5DA1EFA065FD}" dt="2026-02-04T13:01:58.361" v="1292" actId="1076"/>
          <ac:spMkLst>
            <pc:docMk/>
            <pc:sldMk cId="1639333718" sldId="257"/>
            <ac:spMk id="4" creationId="{B530E44D-053C-424D-357D-68D572834D63}"/>
          </ac:spMkLst>
        </pc:spChg>
        <pc:picChg chg="mod">
          <ac:chgData name="Simona Ferraraccio" userId="c9694aeb-2f50-401b-8abf-67f8a7106701" providerId="ADAL" clId="{728671C3-614E-440E-8F04-5DA1EFA065FD}" dt="2026-02-04T13:01:53.565" v="1291" actId="1076"/>
          <ac:picMkLst>
            <pc:docMk/>
            <pc:sldMk cId="1639333718" sldId="257"/>
            <ac:picMk id="1026" creationId="{74B70C6B-4A77-CF3A-0D99-5F88AD862C9E}"/>
          </ac:picMkLst>
        </pc:picChg>
      </pc:sldChg>
      <pc:sldChg chg="addSp delSp modSp mod ord">
        <pc:chgData name="Simona Ferraraccio" userId="c9694aeb-2f50-401b-8abf-67f8a7106701" providerId="ADAL" clId="{728671C3-614E-440E-8F04-5DA1EFA065FD}" dt="2026-02-04T13:07:31.532" v="1414" actId="1076"/>
        <pc:sldMkLst>
          <pc:docMk/>
          <pc:sldMk cId="1269371392" sldId="258"/>
        </pc:sldMkLst>
        <pc:spChg chg="mod">
          <ac:chgData name="Simona Ferraraccio" userId="c9694aeb-2f50-401b-8abf-67f8a7106701" providerId="ADAL" clId="{728671C3-614E-440E-8F04-5DA1EFA065FD}" dt="2026-02-03T16:20:38.502" v="214" actId="1076"/>
          <ac:spMkLst>
            <pc:docMk/>
            <pc:sldMk cId="1269371392" sldId="258"/>
            <ac:spMk id="2" creationId="{B5BF4354-EB2D-FFA4-FB48-B820AC30A034}"/>
          </ac:spMkLst>
        </pc:spChg>
        <pc:spChg chg="mod">
          <ac:chgData name="Simona Ferraraccio" userId="c9694aeb-2f50-401b-8abf-67f8a7106701" providerId="ADAL" clId="{728671C3-614E-440E-8F04-5DA1EFA065FD}" dt="2026-02-03T16:20:49.707" v="220" actId="1076"/>
          <ac:spMkLst>
            <pc:docMk/>
            <pc:sldMk cId="1269371392" sldId="258"/>
            <ac:spMk id="6" creationId="{97164873-CBF0-AFDB-4BC5-FC1CD761E406}"/>
          </ac:spMkLst>
        </pc:spChg>
        <pc:picChg chg="add mod">
          <ac:chgData name="Simona Ferraraccio" userId="c9694aeb-2f50-401b-8abf-67f8a7106701" providerId="ADAL" clId="{728671C3-614E-440E-8F04-5DA1EFA065FD}" dt="2026-02-03T16:20:59.490" v="221"/>
          <ac:picMkLst>
            <pc:docMk/>
            <pc:sldMk cId="1269371392" sldId="258"/>
            <ac:picMk id="4" creationId="{F81BBF9F-FAEF-5508-5AA2-80E40E990E53}"/>
          </ac:picMkLst>
        </pc:picChg>
        <pc:picChg chg="mod">
          <ac:chgData name="Simona Ferraraccio" userId="c9694aeb-2f50-401b-8abf-67f8a7106701" providerId="ADAL" clId="{728671C3-614E-440E-8F04-5DA1EFA065FD}" dt="2026-02-04T13:07:31.532" v="1414" actId="1076"/>
          <ac:picMkLst>
            <pc:docMk/>
            <pc:sldMk cId="1269371392" sldId="258"/>
            <ac:picMk id="5" creationId="{76E8DBA0-D4BE-22A1-CC79-57F1393947EE}"/>
          </ac:picMkLst>
        </pc:picChg>
        <pc:picChg chg="del">
          <ac:chgData name="Simona Ferraraccio" userId="c9694aeb-2f50-401b-8abf-67f8a7106701" providerId="ADAL" clId="{728671C3-614E-440E-8F04-5DA1EFA065FD}" dt="2026-02-03T16:20:11.749" v="207" actId="478"/>
          <ac:picMkLst>
            <pc:docMk/>
            <pc:sldMk cId="1269371392" sldId="258"/>
            <ac:picMk id="7" creationId="{2E71743F-1DC2-22EF-6A30-264F1DBC76BC}"/>
          </ac:picMkLst>
        </pc:picChg>
        <pc:picChg chg="del">
          <ac:chgData name="Simona Ferraraccio" userId="c9694aeb-2f50-401b-8abf-67f8a7106701" providerId="ADAL" clId="{728671C3-614E-440E-8F04-5DA1EFA065FD}" dt="2026-02-03T16:20:11.749" v="207" actId="478"/>
          <ac:picMkLst>
            <pc:docMk/>
            <pc:sldMk cId="1269371392" sldId="258"/>
            <ac:picMk id="8" creationId="{20A33A87-D4D5-CA25-3C71-D493F63ACFB7}"/>
          </ac:picMkLst>
        </pc:picChg>
        <pc:picChg chg="add mod">
          <ac:chgData name="Simona Ferraraccio" userId="c9694aeb-2f50-401b-8abf-67f8a7106701" providerId="ADAL" clId="{728671C3-614E-440E-8F04-5DA1EFA065FD}" dt="2026-02-03T16:20:59.490" v="221"/>
          <ac:picMkLst>
            <pc:docMk/>
            <pc:sldMk cId="1269371392" sldId="258"/>
            <ac:picMk id="10" creationId="{722CC756-2B58-BBDA-5DD1-4D338281F547}"/>
          </ac:picMkLst>
        </pc:picChg>
      </pc:sldChg>
      <pc:sldChg chg="addSp delSp modSp mod ord modAnim">
        <pc:chgData name="Simona Ferraraccio" userId="c9694aeb-2f50-401b-8abf-67f8a7106701" providerId="ADAL" clId="{728671C3-614E-440E-8F04-5DA1EFA065FD}" dt="2026-02-04T12:50:06.268" v="1239" actId="1036"/>
        <pc:sldMkLst>
          <pc:docMk/>
          <pc:sldMk cId="1088512075" sldId="259"/>
        </pc:sldMkLst>
        <pc:spChg chg="mod">
          <ac:chgData name="Simona Ferraraccio" userId="c9694aeb-2f50-401b-8abf-67f8a7106701" providerId="ADAL" clId="{728671C3-614E-440E-8F04-5DA1EFA065FD}" dt="2026-02-04T12:46:25.112" v="1213" actId="1076"/>
          <ac:spMkLst>
            <pc:docMk/>
            <pc:sldMk cId="1088512075" sldId="259"/>
            <ac:spMk id="2" creationId="{0F4367D2-035E-3208-A638-D2B67F6F305F}"/>
          </ac:spMkLst>
        </pc:spChg>
        <pc:spChg chg="add del mod topLv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7" creationId="{233E36C3-F8EF-BC10-4DEF-9E1B5665EEB5}"/>
          </ac:spMkLst>
        </pc:spChg>
        <pc:spChg chg="del mod topLv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10" creationId="{A708EF85-57A6-94D5-39D6-5B62FF4DCD3B}"/>
          </ac:spMkLst>
        </pc:spChg>
        <pc:spChg chg="del mod topLv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11" creationId="{78F41086-0DE9-51BC-6B3B-BFFE3819FCFE}"/>
          </ac:spMkLst>
        </pc:spChg>
        <pc:spChg chg="add del mod topLv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12" creationId="{6061FBBF-DA93-9897-B9AD-61A26DE12D88}"/>
          </ac:spMkLst>
        </pc:spChg>
        <pc:spChg chg="del mod topLv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13" creationId="{FF55779F-96BA-7B72-279E-D3D06B052BCB}"/>
          </ac:spMkLst>
        </pc:spChg>
        <pc:spChg chg="add de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14" creationId="{655E56B9-EF51-B94F-70D7-AD13AD26049C}"/>
          </ac:spMkLst>
        </pc:spChg>
        <pc:spChg chg="del mod topLv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15" creationId="{7650388E-B304-6FF2-5F80-6EEDA052B202}"/>
          </ac:spMkLst>
        </pc:spChg>
        <pc:spChg chg="add del mod topLvl">
          <ac:chgData name="Simona Ferraraccio" userId="c9694aeb-2f50-401b-8abf-67f8a7106701" providerId="ADAL" clId="{728671C3-614E-440E-8F04-5DA1EFA065FD}" dt="2026-02-04T12:43:43.003" v="1193" actId="21"/>
          <ac:spMkLst>
            <pc:docMk/>
            <pc:sldMk cId="1088512075" sldId="259"/>
            <ac:spMk id="16" creationId="{72FFA84D-69F1-6772-BD96-9FE83A9B8D1E}"/>
          </ac:spMkLst>
        </pc:spChg>
        <pc:spChg chg="mod topLvl">
          <ac:chgData name="Simona Ferraraccio" userId="c9694aeb-2f50-401b-8abf-67f8a7106701" providerId="ADAL" clId="{728671C3-614E-440E-8F04-5DA1EFA065FD}" dt="2026-02-04T12:50:06.268" v="1239" actId="1036"/>
          <ac:spMkLst>
            <pc:docMk/>
            <pc:sldMk cId="1088512075" sldId="259"/>
            <ac:spMk id="17" creationId="{BAB012A0-05B1-BD63-785A-53BAC75C6BA4}"/>
          </ac:spMkLst>
        </pc:spChg>
        <pc:spChg chg="mod topLvl">
          <ac:chgData name="Simona Ferraraccio" userId="c9694aeb-2f50-401b-8abf-67f8a7106701" providerId="ADAL" clId="{728671C3-614E-440E-8F04-5DA1EFA065FD}" dt="2026-02-04T12:50:06.268" v="1239" actId="1036"/>
          <ac:spMkLst>
            <pc:docMk/>
            <pc:sldMk cId="1088512075" sldId="259"/>
            <ac:spMk id="18" creationId="{91975279-9F44-B796-AE53-22993D1CA164}"/>
          </ac:spMkLst>
        </pc:spChg>
        <pc:spChg chg="mod">
          <ac:chgData name="Simona Ferraraccio" userId="c9694aeb-2f50-401b-8abf-67f8a7106701" providerId="ADAL" clId="{728671C3-614E-440E-8F04-5DA1EFA065FD}" dt="2026-02-04T12:50:06.268" v="1239" actId="1036"/>
          <ac:spMkLst>
            <pc:docMk/>
            <pc:sldMk cId="1088512075" sldId="259"/>
            <ac:spMk id="19" creationId="{17A38F1C-7EFA-8C77-EC9B-46924DE151C8}"/>
          </ac:spMkLst>
        </pc:spChg>
        <pc:spChg chg="mod topLvl">
          <ac:chgData name="Simona Ferraraccio" userId="c9694aeb-2f50-401b-8abf-67f8a7106701" providerId="ADAL" clId="{728671C3-614E-440E-8F04-5DA1EFA065FD}" dt="2026-02-04T12:50:06.268" v="1239" actId="1036"/>
          <ac:spMkLst>
            <pc:docMk/>
            <pc:sldMk cId="1088512075" sldId="259"/>
            <ac:spMk id="20" creationId="{77DF24C8-D095-64B0-7686-9043F0731CBC}"/>
          </ac:spMkLst>
        </pc:spChg>
        <pc:spChg chg="add mod">
          <ac:chgData name="Simona Ferraraccio" userId="c9694aeb-2f50-401b-8abf-67f8a7106701" providerId="ADAL" clId="{728671C3-614E-440E-8F04-5DA1EFA065FD}" dt="2026-02-04T12:50:06.268" v="1239" actId="1036"/>
          <ac:spMkLst>
            <pc:docMk/>
            <pc:sldMk cId="1088512075" sldId="259"/>
            <ac:spMk id="21" creationId="{82E8E36C-2AC9-009B-C204-A71860927F1B}"/>
          </ac:spMkLst>
        </pc:spChg>
        <pc:graphicFrameChg chg="mod">
          <ac:chgData name="Simona Ferraraccio" userId="c9694aeb-2f50-401b-8abf-67f8a7106701" providerId="ADAL" clId="{728671C3-614E-440E-8F04-5DA1EFA065FD}" dt="2026-02-04T12:42:32.910" v="1185"/>
          <ac:graphicFrameMkLst>
            <pc:docMk/>
            <pc:sldMk cId="1088512075" sldId="259"/>
            <ac:graphicFrameMk id="5" creationId="{176BD0E3-20B4-BDE9-0B54-E7E6B4EC0FDA}"/>
          </ac:graphicFrameMkLst>
        </pc:graphicFrameChg>
        <pc:picChg chg="del">
          <ac:chgData name="Simona Ferraraccio" userId="c9694aeb-2f50-401b-8abf-67f8a7106701" providerId="ADAL" clId="{728671C3-614E-440E-8F04-5DA1EFA065FD}" dt="2026-02-03T16:20:08.119" v="206" actId="478"/>
          <ac:picMkLst>
            <pc:docMk/>
            <pc:sldMk cId="1088512075" sldId="259"/>
            <ac:picMk id="6" creationId="{596A11B5-A3D7-67EA-0BFB-3F5DE012C50F}"/>
          </ac:picMkLst>
        </pc:picChg>
        <pc:picChg chg="del">
          <ac:chgData name="Simona Ferraraccio" userId="c9694aeb-2f50-401b-8abf-67f8a7106701" providerId="ADAL" clId="{728671C3-614E-440E-8F04-5DA1EFA065FD}" dt="2026-02-03T16:20:08.119" v="206" actId="478"/>
          <ac:picMkLst>
            <pc:docMk/>
            <pc:sldMk cId="1088512075" sldId="259"/>
            <ac:picMk id="7" creationId="{CF8E30AB-51D3-7E19-BF01-E9C8F706A855}"/>
          </ac:picMkLst>
        </pc:picChg>
        <pc:picChg chg="add mod">
          <ac:chgData name="Simona Ferraraccio" userId="c9694aeb-2f50-401b-8abf-67f8a7106701" providerId="ADAL" clId="{728671C3-614E-440E-8F04-5DA1EFA065FD}" dt="2026-02-03T16:21:04.974" v="222"/>
          <ac:picMkLst>
            <pc:docMk/>
            <pc:sldMk cId="1088512075" sldId="259"/>
            <ac:picMk id="8" creationId="{0F877DA1-C86F-EAA7-C44C-FCBA3715E9C9}"/>
          </ac:picMkLst>
        </pc:picChg>
        <pc:picChg chg="add mod">
          <ac:chgData name="Simona Ferraraccio" userId="c9694aeb-2f50-401b-8abf-67f8a7106701" providerId="ADAL" clId="{728671C3-614E-440E-8F04-5DA1EFA065FD}" dt="2026-02-03T16:21:04.974" v="222"/>
          <ac:picMkLst>
            <pc:docMk/>
            <pc:sldMk cId="1088512075" sldId="259"/>
            <ac:picMk id="9" creationId="{AA4D3F5B-1560-D9E8-F4AF-1F5A4FBF96D6}"/>
          </ac:picMkLst>
        </pc:picChg>
      </pc:sldChg>
      <pc:sldChg chg="addSp delSp modSp mod">
        <pc:chgData name="Simona Ferraraccio" userId="c9694aeb-2f50-401b-8abf-67f8a7106701" providerId="ADAL" clId="{728671C3-614E-440E-8F04-5DA1EFA065FD}" dt="2026-02-03T16:43:49.310" v="674"/>
        <pc:sldMkLst>
          <pc:docMk/>
          <pc:sldMk cId="1609199580" sldId="260"/>
        </pc:sldMkLst>
        <pc:spChg chg="mod">
          <ac:chgData name="Simona Ferraraccio" userId="c9694aeb-2f50-401b-8abf-67f8a7106701" providerId="ADAL" clId="{728671C3-614E-440E-8F04-5DA1EFA065FD}" dt="2026-02-03T16:43:20.735" v="669" actId="1076"/>
          <ac:spMkLst>
            <pc:docMk/>
            <pc:sldMk cId="1609199580" sldId="260"/>
            <ac:spMk id="2" creationId="{7ADD5AED-3981-9A60-4103-C78D9E4A636D}"/>
          </ac:spMkLst>
        </pc:spChg>
        <pc:spChg chg="mod">
          <ac:chgData name="Simona Ferraraccio" userId="c9694aeb-2f50-401b-8abf-67f8a7106701" providerId="ADAL" clId="{728671C3-614E-440E-8F04-5DA1EFA065FD}" dt="2026-02-03T16:43:22.617" v="670" actId="20577"/>
          <ac:spMkLst>
            <pc:docMk/>
            <pc:sldMk cId="1609199580" sldId="260"/>
            <ac:spMk id="3" creationId="{C6C65936-875A-2C95-BC4B-A87BE744E5E3}"/>
          </ac:spMkLst>
        </pc:spChg>
        <pc:picChg chg="del">
          <ac:chgData name="Simona Ferraraccio" userId="c9694aeb-2f50-401b-8abf-67f8a7106701" providerId="ADAL" clId="{728671C3-614E-440E-8F04-5DA1EFA065FD}" dt="2026-02-03T16:43:38.676" v="672" actId="478"/>
          <ac:picMkLst>
            <pc:docMk/>
            <pc:sldMk cId="1609199580" sldId="260"/>
            <ac:picMk id="5" creationId="{0C1684A5-8F0B-9DB0-7B20-46497111D18C}"/>
          </ac:picMkLst>
        </pc:picChg>
        <pc:picChg chg="del">
          <ac:chgData name="Simona Ferraraccio" userId="c9694aeb-2f50-401b-8abf-67f8a7106701" providerId="ADAL" clId="{728671C3-614E-440E-8F04-5DA1EFA065FD}" dt="2026-02-03T16:43:08.686" v="666" actId="478"/>
          <ac:picMkLst>
            <pc:docMk/>
            <pc:sldMk cId="1609199580" sldId="260"/>
            <ac:picMk id="6" creationId="{EA3E7357-E551-CEB7-7951-246A6B97F78A}"/>
          </ac:picMkLst>
        </pc:picChg>
        <pc:picChg chg="del">
          <ac:chgData name="Simona Ferraraccio" userId="c9694aeb-2f50-401b-8abf-67f8a7106701" providerId="ADAL" clId="{728671C3-614E-440E-8F04-5DA1EFA065FD}" dt="2026-02-03T16:43:39.979" v="673" actId="478"/>
          <ac:picMkLst>
            <pc:docMk/>
            <pc:sldMk cId="1609199580" sldId="260"/>
            <ac:picMk id="7" creationId="{85D0B08E-74AA-B0F8-C552-7CC31EDAB055}"/>
          </ac:picMkLst>
        </pc:picChg>
        <pc:picChg chg="add mod">
          <ac:chgData name="Simona Ferraraccio" userId="c9694aeb-2f50-401b-8abf-67f8a7106701" providerId="ADAL" clId="{728671C3-614E-440E-8F04-5DA1EFA065FD}" dt="2026-02-03T16:43:34.467" v="671"/>
          <ac:picMkLst>
            <pc:docMk/>
            <pc:sldMk cId="1609199580" sldId="260"/>
            <ac:picMk id="9" creationId="{91182878-ED12-9F82-9B29-8862AA234956}"/>
          </ac:picMkLst>
        </pc:picChg>
        <pc:picChg chg="add mod">
          <ac:chgData name="Simona Ferraraccio" userId="c9694aeb-2f50-401b-8abf-67f8a7106701" providerId="ADAL" clId="{728671C3-614E-440E-8F04-5DA1EFA065FD}" dt="2026-02-03T16:43:49.310" v="674"/>
          <ac:picMkLst>
            <pc:docMk/>
            <pc:sldMk cId="1609199580" sldId="260"/>
            <ac:picMk id="11" creationId="{055A953D-C102-B592-9555-5A3BD182D15A}"/>
          </ac:picMkLst>
        </pc:picChg>
        <pc:picChg chg="add mod">
          <ac:chgData name="Simona Ferraraccio" userId="c9694aeb-2f50-401b-8abf-67f8a7106701" providerId="ADAL" clId="{728671C3-614E-440E-8F04-5DA1EFA065FD}" dt="2026-02-03T16:43:49.310" v="674"/>
          <ac:picMkLst>
            <pc:docMk/>
            <pc:sldMk cId="1609199580" sldId="260"/>
            <ac:picMk id="13" creationId="{CAE1D8C8-69BF-6FD6-8BBE-4449F76F4341}"/>
          </ac:picMkLst>
        </pc:picChg>
      </pc:sldChg>
      <pc:sldChg chg="modSp mod">
        <pc:chgData name="Simona Ferraraccio" userId="c9694aeb-2f50-401b-8abf-67f8a7106701" providerId="ADAL" clId="{728671C3-614E-440E-8F04-5DA1EFA065FD}" dt="2026-02-04T14:18:06.567" v="1565" actId="20577"/>
        <pc:sldMkLst>
          <pc:docMk/>
          <pc:sldMk cId="0" sldId="318"/>
        </pc:sldMkLst>
        <pc:spChg chg="mod">
          <ac:chgData name="Simona Ferraraccio" userId="c9694aeb-2f50-401b-8abf-67f8a7106701" providerId="ADAL" clId="{728671C3-614E-440E-8F04-5DA1EFA065FD}" dt="2026-02-04T14:18:06.567" v="1565" actId="20577"/>
          <ac:spMkLst>
            <pc:docMk/>
            <pc:sldMk cId="0" sldId="318"/>
            <ac:spMk id="22" creationId="{F109E95A-F05A-4D88-AAD9-A23B9CCA97AB}"/>
          </ac:spMkLst>
        </pc:spChg>
      </pc:sldChg>
      <pc:sldChg chg="modSp mod">
        <pc:chgData name="Simona Ferraraccio" userId="c9694aeb-2f50-401b-8abf-67f8a7106701" providerId="ADAL" clId="{728671C3-614E-440E-8F04-5DA1EFA065FD}" dt="2026-02-04T14:17:42.231" v="1556" actId="1076"/>
        <pc:sldMkLst>
          <pc:docMk/>
          <pc:sldMk cId="3940833306" sldId="319"/>
        </pc:sldMkLst>
        <pc:spChg chg="mod">
          <ac:chgData name="Simona Ferraraccio" userId="c9694aeb-2f50-401b-8abf-67f8a7106701" providerId="ADAL" clId="{728671C3-614E-440E-8F04-5DA1EFA065FD}" dt="2026-02-04T14:17:42.231" v="1556" actId="1076"/>
          <ac:spMkLst>
            <pc:docMk/>
            <pc:sldMk cId="3940833306" sldId="319"/>
            <ac:spMk id="10" creationId="{B3214009-9510-95BB-1E92-E6DB9D31FF03}"/>
          </ac:spMkLst>
        </pc:spChg>
      </pc:sldChg>
      <pc:sldChg chg="addSp modSp mod modAnim">
        <pc:chgData name="Simona Ferraraccio" userId="c9694aeb-2f50-401b-8abf-67f8a7106701" providerId="ADAL" clId="{728671C3-614E-440E-8F04-5DA1EFA065FD}" dt="2026-02-03T16:04:48.510" v="73" actId="1076"/>
        <pc:sldMkLst>
          <pc:docMk/>
          <pc:sldMk cId="1499071501" sldId="320"/>
        </pc:sldMkLst>
        <pc:spChg chg="mod">
          <ac:chgData name="Simona Ferraraccio" userId="c9694aeb-2f50-401b-8abf-67f8a7106701" providerId="ADAL" clId="{728671C3-614E-440E-8F04-5DA1EFA065FD}" dt="2026-02-03T16:04:48.510" v="73" actId="1076"/>
          <ac:spMkLst>
            <pc:docMk/>
            <pc:sldMk cId="1499071501" sldId="320"/>
            <ac:spMk id="9" creationId="{A3A8A1B2-0572-D542-7CAE-06F24D8D426D}"/>
          </ac:spMkLst>
        </pc:spChg>
        <pc:spChg chg="add mod">
          <ac:chgData name="Simona Ferraraccio" userId="c9694aeb-2f50-401b-8abf-67f8a7106701" providerId="ADAL" clId="{728671C3-614E-440E-8F04-5DA1EFA065FD}" dt="2026-02-03T15:54:19.222" v="44" actId="403"/>
          <ac:spMkLst>
            <pc:docMk/>
            <pc:sldMk cId="1499071501" sldId="320"/>
            <ac:spMk id="10" creationId="{5D60916A-60FD-B21D-CCCF-2D95C7AD56A3}"/>
          </ac:spMkLst>
        </pc:spChg>
        <pc:spChg chg="add mod">
          <ac:chgData name="Simona Ferraraccio" userId="c9694aeb-2f50-401b-8abf-67f8a7106701" providerId="ADAL" clId="{728671C3-614E-440E-8F04-5DA1EFA065FD}" dt="2026-02-03T16:04:46.335" v="72" actId="1076"/>
          <ac:spMkLst>
            <pc:docMk/>
            <pc:sldMk cId="1499071501" sldId="320"/>
            <ac:spMk id="11" creationId="{F9B08AB5-8471-5399-3DE8-C437C92B4C60}"/>
          </ac:spMkLst>
        </pc:spChg>
      </pc:sldChg>
      <pc:sldChg chg="addSp delSp modSp mod ord">
        <pc:chgData name="Simona Ferraraccio" userId="c9694aeb-2f50-401b-8abf-67f8a7106701" providerId="ADAL" clId="{728671C3-614E-440E-8F04-5DA1EFA065FD}" dt="2026-02-04T13:00:06.238" v="1289"/>
        <pc:sldMkLst>
          <pc:docMk/>
          <pc:sldMk cId="1506491469" sldId="321"/>
        </pc:sldMkLst>
        <pc:spChg chg="del mod">
          <ac:chgData name="Simona Ferraraccio" userId="c9694aeb-2f50-401b-8abf-67f8a7106701" providerId="ADAL" clId="{728671C3-614E-440E-8F04-5DA1EFA065FD}" dt="2026-02-03T16:06:03.183" v="75" actId="478"/>
          <ac:spMkLst>
            <pc:docMk/>
            <pc:sldMk cId="1506491469" sldId="321"/>
            <ac:spMk id="2" creationId="{5876D15A-34B3-891D-807F-E0A30A517F18}"/>
          </ac:spMkLst>
        </pc:spChg>
        <pc:spChg chg="del">
          <ac:chgData name="Simona Ferraraccio" userId="c9694aeb-2f50-401b-8abf-67f8a7106701" providerId="ADAL" clId="{728671C3-614E-440E-8F04-5DA1EFA065FD}" dt="2026-02-03T16:06:06.160" v="76" actId="478"/>
          <ac:spMkLst>
            <pc:docMk/>
            <pc:sldMk cId="1506491469" sldId="321"/>
            <ac:spMk id="3" creationId="{8B3AF687-8EFB-66F0-BBAB-C8027AEC345D}"/>
          </ac:spMkLst>
        </pc:spChg>
        <pc:spChg chg="del">
          <ac:chgData name="Simona Ferraraccio" userId="c9694aeb-2f50-401b-8abf-67f8a7106701" providerId="ADAL" clId="{728671C3-614E-440E-8F04-5DA1EFA065FD}" dt="2026-02-03T16:06:09.277" v="77" actId="478"/>
          <ac:spMkLst>
            <pc:docMk/>
            <pc:sldMk cId="1506491469" sldId="321"/>
            <ac:spMk id="4" creationId="{BABF5F77-68F9-5246-BDE4-4DDF2BBF6FCC}"/>
          </ac:spMkLst>
        </pc:spChg>
        <pc:spChg chg="add mod">
          <ac:chgData name="Simona Ferraraccio" userId="c9694aeb-2f50-401b-8abf-67f8a7106701" providerId="ADAL" clId="{728671C3-614E-440E-8F04-5DA1EFA065FD}" dt="2026-02-03T16:06:58.301" v="117" actId="1076"/>
          <ac:spMkLst>
            <pc:docMk/>
            <pc:sldMk cId="1506491469" sldId="321"/>
            <ac:spMk id="9" creationId="{F24685D7-C6E9-4137-3371-3B80E110346D}"/>
          </ac:spMkLst>
        </pc:spChg>
        <pc:spChg chg="add mod">
          <ac:chgData name="Simona Ferraraccio" userId="c9694aeb-2f50-401b-8abf-67f8a7106701" providerId="ADAL" clId="{728671C3-614E-440E-8F04-5DA1EFA065FD}" dt="2026-02-03T16:14:21.007" v="150" actId="1076"/>
          <ac:spMkLst>
            <pc:docMk/>
            <pc:sldMk cId="1506491469" sldId="321"/>
            <ac:spMk id="10" creationId="{707C82D3-D27A-832D-7B6E-DCEF33122E3A}"/>
          </ac:spMkLst>
        </pc:spChg>
        <pc:graphicFrameChg chg="add mod modGraphic">
          <ac:chgData name="Simona Ferraraccio" userId="c9694aeb-2f50-401b-8abf-67f8a7106701" providerId="ADAL" clId="{728671C3-614E-440E-8F04-5DA1EFA065FD}" dt="2026-02-03T16:14:17.354" v="149" actId="1076"/>
          <ac:graphicFrameMkLst>
            <pc:docMk/>
            <pc:sldMk cId="1506491469" sldId="321"/>
            <ac:graphicFrameMk id="11" creationId="{F23C216C-91F2-7CED-C07E-5C8180BC4D93}"/>
          </ac:graphicFrameMkLst>
        </pc:graphicFrameChg>
        <pc:picChg chg="add mod">
          <ac:chgData name="Simona Ferraraccio" userId="c9694aeb-2f50-401b-8abf-67f8a7106701" providerId="ADAL" clId="{728671C3-614E-440E-8F04-5DA1EFA065FD}" dt="2026-02-03T16:06:16.322" v="78"/>
          <ac:picMkLst>
            <pc:docMk/>
            <pc:sldMk cId="1506491469" sldId="321"/>
            <ac:picMk id="7" creationId="{EAA945CD-5165-A84B-19E3-B1BFD2CC398D}"/>
          </ac:picMkLst>
        </pc:picChg>
        <pc:picChg chg="add mod">
          <ac:chgData name="Simona Ferraraccio" userId="c9694aeb-2f50-401b-8abf-67f8a7106701" providerId="ADAL" clId="{728671C3-614E-440E-8F04-5DA1EFA065FD}" dt="2026-02-03T16:06:16.322" v="78"/>
          <ac:picMkLst>
            <pc:docMk/>
            <pc:sldMk cId="1506491469" sldId="321"/>
            <ac:picMk id="8" creationId="{321EA05E-8DF8-3500-0306-D95E217918A4}"/>
          </ac:picMkLst>
        </pc:picChg>
      </pc:sldChg>
      <pc:sldChg chg="addSp delSp modSp new del mod setBg delAnim modAnim">
        <pc:chgData name="Simona Ferraraccio" userId="c9694aeb-2f50-401b-8abf-67f8a7106701" providerId="ADAL" clId="{728671C3-614E-440E-8F04-5DA1EFA065FD}" dt="2026-02-04T12:46:58.342" v="1215" actId="47"/>
        <pc:sldMkLst>
          <pc:docMk/>
          <pc:sldMk cId="2679247525" sldId="322"/>
        </pc:sldMkLst>
        <pc:spChg chg="mo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2" creationId="{0B8FE637-0064-6AA4-10F0-4ED16FB9574B}"/>
          </ac:spMkLst>
        </pc:spChg>
        <pc:spChg chg="del">
          <ac:chgData name="Simona Ferraraccio" userId="c9694aeb-2f50-401b-8abf-67f8a7106701" providerId="ADAL" clId="{728671C3-614E-440E-8F04-5DA1EFA065FD}" dt="2026-02-03T16:20:03.833" v="205" actId="478"/>
          <ac:spMkLst>
            <pc:docMk/>
            <pc:sldMk cId="2679247525" sldId="322"/>
            <ac:spMk id="3" creationId="{25D16270-1D9F-A6F0-7ACD-71C3B05E6BEF}"/>
          </ac:spMkLst>
        </pc:spChg>
        <pc:spChg chg="mod">
          <ac:chgData name="Simona Ferraraccio" userId="c9694aeb-2f50-401b-8abf-67f8a7106701" providerId="ADAL" clId="{728671C3-614E-440E-8F04-5DA1EFA065FD}" dt="2026-02-03T16:21:40.862" v="232" actId="207"/>
          <ac:spMkLst>
            <pc:docMk/>
            <pc:sldMk cId="2679247525" sldId="322"/>
            <ac:spMk id="4" creationId="{7220C8FD-3ACE-67AC-29BF-8C1F08715765}"/>
          </ac:spMkLst>
        </pc:spChg>
        <pc:spChg chg="mod or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5" creationId="{3BF7490B-E8F2-2057-B859-13EE7217A5F8}"/>
          </ac:spMkLst>
        </pc:spChg>
        <pc:spChg chg="add mod">
          <ac:chgData name="Simona Ferraraccio" userId="c9694aeb-2f50-401b-8abf-67f8a7106701" providerId="ADAL" clId="{728671C3-614E-440E-8F04-5DA1EFA065FD}" dt="2026-02-04T12:46:56.087" v="1214" actId="21"/>
          <ac:spMkLst>
            <pc:docMk/>
            <pc:sldMk cId="2679247525" sldId="322"/>
            <ac:spMk id="6" creationId="{0E7F9D64-3D38-8F01-2979-F8FF9B3CB290}"/>
          </ac:spMkLst>
        </pc:spChg>
        <pc:spChg chg="add del mod ord">
          <ac:chgData name="Simona Ferraraccio" userId="c9694aeb-2f50-401b-8abf-67f8a7106701" providerId="ADAL" clId="{728671C3-614E-440E-8F04-5DA1EFA065FD}" dt="2026-02-04T12:46:56.087" v="1214" actId="21"/>
          <ac:spMkLst>
            <pc:docMk/>
            <pc:sldMk cId="2679247525" sldId="322"/>
            <ac:spMk id="8" creationId="{82E8E36C-2AC9-009B-C204-A71860927F1B}"/>
          </ac:spMkLst>
        </pc:spChg>
        <pc:spChg chg="add del mod">
          <ac:chgData name="Simona Ferraraccio" userId="c9694aeb-2f50-401b-8abf-67f8a7106701" providerId="ADAL" clId="{728671C3-614E-440E-8F04-5DA1EFA065FD}" dt="2026-02-03T16:21:28.322" v="228" actId="478"/>
          <ac:spMkLst>
            <pc:docMk/>
            <pc:sldMk cId="2679247525" sldId="322"/>
            <ac:spMk id="9" creationId="{202ED49D-2265-8CB9-88CE-BFA379F710EC}"/>
          </ac:spMkLst>
        </pc:spChg>
        <pc:spChg chg="ad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13" creationId="{B712E947-0734-45F9-9C4F-41114EC3A33E}"/>
          </ac:spMkLst>
        </pc:spChg>
        <pc:spChg chg="ad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15" creationId="{4C6B5652-C661-4C58-B937-F0F490F7FCB2}"/>
          </ac:spMkLst>
        </pc:spChg>
        <pc:spChg chg="ad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17" creationId="{0B936867-6407-43FB-9DE6-1B0879D0CB31}"/>
          </ac:spMkLst>
        </pc:spChg>
        <pc:spChg chg="ad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19" creationId="{ACD0B258-678B-4A8C-894F-848AF24A1922}"/>
          </ac:spMkLst>
        </pc:spChg>
        <pc:spChg chg="ad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21" creationId="{C8D58395-74AF-401A-AF2F-76B6FCF71DFE}"/>
          </ac:spMkLst>
        </pc:spChg>
        <pc:spChg chg="add">
          <ac:chgData name="Simona Ferraraccio" userId="c9694aeb-2f50-401b-8abf-67f8a7106701" providerId="ADAL" clId="{728671C3-614E-440E-8F04-5DA1EFA065FD}" dt="2026-02-03T16:21:21.663" v="224" actId="26606"/>
          <ac:spMkLst>
            <pc:docMk/>
            <pc:sldMk cId="2679247525" sldId="322"/>
            <ac:spMk id="23" creationId="{2F003F3F-F118-41D2-AA3F-74DB0D1970BB}"/>
          </ac:spMkLst>
        </pc:spChg>
        <pc:picChg chg="add del mod">
          <ac:chgData name="Simona Ferraraccio" userId="c9694aeb-2f50-401b-8abf-67f8a7106701" providerId="ADAL" clId="{728671C3-614E-440E-8F04-5DA1EFA065FD}" dt="2026-02-03T16:21:24.254" v="225" actId="478"/>
          <ac:picMkLst>
            <pc:docMk/>
            <pc:sldMk cId="2679247525" sldId="322"/>
            <ac:picMk id="6" creationId="{66BCF107-06A2-422C-FC3C-4FEF35518FCA}"/>
          </ac:picMkLst>
        </pc:picChg>
        <pc:picChg chg="add del mod">
          <ac:chgData name="Simona Ferraraccio" userId="c9694aeb-2f50-401b-8abf-67f8a7106701" providerId="ADAL" clId="{728671C3-614E-440E-8F04-5DA1EFA065FD}" dt="2026-02-03T16:21:25.556" v="226" actId="478"/>
          <ac:picMkLst>
            <pc:docMk/>
            <pc:sldMk cId="2679247525" sldId="322"/>
            <ac:picMk id="7" creationId="{7A28AC19-71B8-224E-B2B9-19E6F1748E3D}"/>
          </ac:picMkLst>
        </pc:picChg>
        <pc:picChg chg="add mod">
          <ac:chgData name="Simona Ferraraccio" userId="c9694aeb-2f50-401b-8abf-67f8a7106701" providerId="ADAL" clId="{728671C3-614E-440E-8F04-5DA1EFA065FD}" dt="2026-02-03T16:21:46.721" v="233"/>
          <ac:picMkLst>
            <pc:docMk/>
            <pc:sldMk cId="2679247525" sldId="322"/>
            <ac:picMk id="10" creationId="{FED4D37E-33EE-4AAA-797A-53F2439ACFD3}"/>
          </ac:picMkLst>
        </pc:picChg>
        <pc:picChg chg="add mod">
          <ac:chgData name="Simona Ferraraccio" userId="c9694aeb-2f50-401b-8abf-67f8a7106701" providerId="ADAL" clId="{728671C3-614E-440E-8F04-5DA1EFA065FD}" dt="2026-02-03T16:22:06.209" v="237" actId="1076"/>
          <ac:picMkLst>
            <pc:docMk/>
            <pc:sldMk cId="2679247525" sldId="322"/>
            <ac:picMk id="11" creationId="{74929F2C-21D9-90D9-1877-510279F1EF2F}"/>
          </ac:picMkLst>
        </pc:picChg>
      </pc:sldChg>
      <pc:sldChg chg="addSp delSp modSp new del mod modAnim">
        <pc:chgData name="Simona Ferraraccio" userId="c9694aeb-2f50-401b-8abf-67f8a7106701" providerId="ADAL" clId="{728671C3-614E-440E-8F04-5DA1EFA065FD}" dt="2026-02-04T12:52:43.281" v="1241" actId="47"/>
        <pc:sldMkLst>
          <pc:docMk/>
          <pc:sldMk cId="488611045" sldId="323"/>
        </pc:sldMkLst>
        <pc:spChg chg="del">
          <ac:chgData name="Simona Ferraraccio" userId="c9694aeb-2f50-401b-8abf-67f8a7106701" providerId="ADAL" clId="{728671C3-614E-440E-8F04-5DA1EFA065FD}" dt="2026-02-03T16:22:55.790" v="245" actId="478"/>
          <ac:spMkLst>
            <pc:docMk/>
            <pc:sldMk cId="488611045" sldId="323"/>
            <ac:spMk id="2" creationId="{F74D2223-5CCB-9DA1-0ECF-BEBF779155F8}"/>
          </ac:spMkLst>
        </pc:spChg>
        <pc:spChg chg="del">
          <ac:chgData name="Simona Ferraraccio" userId="c9694aeb-2f50-401b-8abf-67f8a7106701" providerId="ADAL" clId="{728671C3-614E-440E-8F04-5DA1EFA065FD}" dt="2026-02-03T16:22:31.888" v="239" actId="478"/>
          <ac:spMkLst>
            <pc:docMk/>
            <pc:sldMk cId="488611045" sldId="323"/>
            <ac:spMk id="3" creationId="{A62FCFDB-FB93-BBCD-8252-2C7D7D31B7F6}"/>
          </ac:spMkLst>
        </pc:spChg>
        <pc:spChg chg="add del mod">
          <ac:chgData name="Simona Ferraraccio" userId="c9694aeb-2f50-401b-8abf-67f8a7106701" providerId="ADAL" clId="{728671C3-614E-440E-8F04-5DA1EFA065FD}" dt="2026-02-04T12:52:41.619" v="1240" actId="21"/>
          <ac:spMkLst>
            <pc:docMk/>
            <pc:sldMk cId="488611045" sldId="323"/>
            <ac:spMk id="6" creationId="{40A99DFD-C93F-82AF-3568-BFC41AA0941A}"/>
          </ac:spMkLst>
        </pc:spChg>
        <pc:spChg chg="add del mod">
          <ac:chgData name="Simona Ferraraccio" userId="c9694aeb-2f50-401b-8abf-67f8a7106701" providerId="ADAL" clId="{728671C3-614E-440E-8F04-5DA1EFA065FD}" dt="2026-02-04T12:52:41.619" v="1240" actId="21"/>
          <ac:spMkLst>
            <pc:docMk/>
            <pc:sldMk cId="488611045" sldId="323"/>
            <ac:spMk id="7" creationId="{5F9C645D-E312-0766-31CC-34713FED6103}"/>
          </ac:spMkLst>
        </pc:spChg>
        <pc:spChg chg="add del mod">
          <ac:chgData name="Simona Ferraraccio" userId="c9694aeb-2f50-401b-8abf-67f8a7106701" providerId="ADAL" clId="{728671C3-614E-440E-8F04-5DA1EFA065FD}" dt="2026-02-04T12:52:41.619" v="1240" actId="21"/>
          <ac:spMkLst>
            <pc:docMk/>
            <pc:sldMk cId="488611045" sldId="323"/>
            <ac:spMk id="8" creationId="{815BF1D0-14D0-E602-42DC-094869487C33}"/>
          </ac:spMkLst>
        </pc:spChg>
        <pc:spChg chg="add mod">
          <ac:chgData name="Simona Ferraraccio" userId="c9694aeb-2f50-401b-8abf-67f8a7106701" providerId="ADAL" clId="{728671C3-614E-440E-8F04-5DA1EFA065FD}" dt="2026-02-03T16:23:11.070" v="252" actId="1076"/>
          <ac:spMkLst>
            <pc:docMk/>
            <pc:sldMk cId="488611045" sldId="323"/>
            <ac:spMk id="9" creationId="{0194D7FF-C487-D2B5-8FD5-502D1A914CED}"/>
          </ac:spMkLst>
        </pc:spChg>
        <pc:picChg chg="add mod">
          <ac:chgData name="Simona Ferraraccio" userId="c9694aeb-2f50-401b-8abf-67f8a7106701" providerId="ADAL" clId="{728671C3-614E-440E-8F04-5DA1EFA065FD}" dt="2026-02-03T16:23:17.877" v="253"/>
          <ac:picMkLst>
            <pc:docMk/>
            <pc:sldMk cId="488611045" sldId="323"/>
            <ac:picMk id="10" creationId="{97AE32C5-E6AB-26F2-1211-6640B3E816A5}"/>
          </ac:picMkLst>
        </pc:picChg>
        <pc:picChg chg="add mod">
          <ac:chgData name="Simona Ferraraccio" userId="c9694aeb-2f50-401b-8abf-67f8a7106701" providerId="ADAL" clId="{728671C3-614E-440E-8F04-5DA1EFA065FD}" dt="2026-02-03T16:23:17.877" v="253"/>
          <ac:picMkLst>
            <pc:docMk/>
            <pc:sldMk cId="488611045" sldId="323"/>
            <ac:picMk id="11" creationId="{D1E28C49-1358-065C-1199-6C02CE6A9606}"/>
          </ac:picMkLst>
        </pc:picChg>
      </pc:sldChg>
      <pc:sldChg chg="addSp delSp modSp new mod ord">
        <pc:chgData name="Simona Ferraraccio" userId="c9694aeb-2f50-401b-8abf-67f8a7106701" providerId="ADAL" clId="{728671C3-614E-440E-8F04-5DA1EFA065FD}" dt="2026-02-04T13:29:09.013" v="1416"/>
        <pc:sldMkLst>
          <pc:docMk/>
          <pc:sldMk cId="1444310357" sldId="324"/>
        </pc:sldMkLst>
        <pc:spChg chg="mod">
          <ac:chgData name="Simona Ferraraccio" userId="c9694aeb-2f50-401b-8abf-67f8a7106701" providerId="ADAL" clId="{728671C3-614E-440E-8F04-5DA1EFA065FD}" dt="2026-02-03T16:35:21.278" v="366" actId="20577"/>
          <ac:spMkLst>
            <pc:docMk/>
            <pc:sldMk cId="1444310357" sldId="324"/>
            <ac:spMk id="2" creationId="{052BBBA5-40AC-D43E-5B55-D076980D561E}"/>
          </ac:spMkLst>
        </pc:spChg>
        <pc:spChg chg="del mod">
          <ac:chgData name="Simona Ferraraccio" userId="c9694aeb-2f50-401b-8abf-67f8a7106701" providerId="ADAL" clId="{728671C3-614E-440E-8F04-5DA1EFA065FD}" dt="2026-02-03T16:31:43.812" v="303" actId="478"/>
          <ac:spMkLst>
            <pc:docMk/>
            <pc:sldMk cId="1444310357" sldId="324"/>
            <ac:spMk id="3" creationId="{169D3E59-C5DF-0787-5974-8F00C296EE0F}"/>
          </ac:spMkLst>
        </pc:spChg>
        <pc:spChg chg="add mod">
          <ac:chgData name="Simona Ferraraccio" userId="c9694aeb-2f50-401b-8abf-67f8a7106701" providerId="ADAL" clId="{728671C3-614E-440E-8F04-5DA1EFA065FD}" dt="2026-02-03T16:32:51.150" v="357" actId="255"/>
          <ac:spMkLst>
            <pc:docMk/>
            <pc:sldMk cId="1444310357" sldId="324"/>
            <ac:spMk id="8" creationId="{4BA842F7-917A-948B-8D88-73F6C156A6A5}"/>
          </ac:spMkLst>
        </pc:spChg>
        <pc:picChg chg="add mod">
          <ac:chgData name="Simona Ferraraccio" userId="c9694aeb-2f50-401b-8abf-67f8a7106701" providerId="ADAL" clId="{728671C3-614E-440E-8F04-5DA1EFA065FD}" dt="2026-02-03T16:27:51.181" v="261"/>
          <ac:picMkLst>
            <pc:docMk/>
            <pc:sldMk cId="1444310357" sldId="324"/>
            <ac:picMk id="6" creationId="{C307950C-81FD-8260-EFCF-F5F4A79D056F}"/>
          </ac:picMkLst>
        </pc:picChg>
        <pc:picChg chg="add mod">
          <ac:chgData name="Simona Ferraraccio" userId="c9694aeb-2f50-401b-8abf-67f8a7106701" providerId="ADAL" clId="{728671C3-614E-440E-8F04-5DA1EFA065FD}" dt="2026-02-03T16:27:51.181" v="261"/>
          <ac:picMkLst>
            <pc:docMk/>
            <pc:sldMk cId="1444310357" sldId="324"/>
            <ac:picMk id="7" creationId="{A279EDA7-2361-D630-27D3-BBE3C3C65556}"/>
          </ac:picMkLst>
        </pc:picChg>
      </pc:sldChg>
      <pc:sldChg chg="addSp delSp modSp new mod ord modAnim">
        <pc:chgData name="Simona Ferraraccio" userId="c9694aeb-2f50-401b-8abf-67f8a7106701" providerId="ADAL" clId="{728671C3-614E-440E-8F04-5DA1EFA065FD}" dt="2026-02-04T13:29:09.013" v="1416"/>
        <pc:sldMkLst>
          <pc:docMk/>
          <pc:sldMk cId="1362544965" sldId="325"/>
        </pc:sldMkLst>
        <pc:spChg chg="del">
          <ac:chgData name="Simona Ferraraccio" userId="c9694aeb-2f50-401b-8abf-67f8a7106701" providerId="ADAL" clId="{728671C3-614E-440E-8F04-5DA1EFA065FD}" dt="2026-02-03T16:38:10.243" v="380" actId="478"/>
          <ac:spMkLst>
            <pc:docMk/>
            <pc:sldMk cId="1362544965" sldId="325"/>
            <ac:spMk id="2" creationId="{9130B038-BDDC-9EC0-DF29-0A6B73B491B1}"/>
          </ac:spMkLst>
        </pc:spChg>
        <pc:spChg chg="del">
          <ac:chgData name="Simona Ferraraccio" userId="c9694aeb-2f50-401b-8abf-67f8a7106701" providerId="ADAL" clId="{728671C3-614E-440E-8F04-5DA1EFA065FD}" dt="2026-02-03T16:37:32.189" v="368" actId="478"/>
          <ac:spMkLst>
            <pc:docMk/>
            <pc:sldMk cId="1362544965" sldId="325"/>
            <ac:spMk id="3" creationId="{0C5B73D9-726C-E9C3-336E-A7438A30DFBC}"/>
          </ac:spMkLst>
        </pc:spChg>
        <pc:spChg chg="add mod">
          <ac:chgData name="Simona Ferraraccio" userId="c9694aeb-2f50-401b-8abf-67f8a7106701" providerId="ADAL" clId="{728671C3-614E-440E-8F04-5DA1EFA065FD}" dt="2026-02-03T16:44:34.743" v="689" actId="20577"/>
          <ac:spMkLst>
            <pc:docMk/>
            <pc:sldMk cId="1362544965" sldId="325"/>
            <ac:spMk id="6" creationId="{30140318-4027-E740-45C8-872C92DD311E}"/>
          </ac:spMkLst>
        </pc:spChg>
        <pc:spChg chg="add mod">
          <ac:chgData name="Simona Ferraraccio" userId="c9694aeb-2f50-401b-8abf-67f8a7106701" providerId="ADAL" clId="{728671C3-614E-440E-8F04-5DA1EFA065FD}" dt="2026-02-03T16:44:31.592" v="682" actId="20577"/>
          <ac:spMkLst>
            <pc:docMk/>
            <pc:sldMk cId="1362544965" sldId="325"/>
            <ac:spMk id="7" creationId="{FD97ED1C-A31C-94BA-33C2-36A0461AC64C}"/>
          </ac:spMkLst>
        </pc:spChg>
        <pc:picChg chg="add mod">
          <ac:chgData name="Simona Ferraraccio" userId="c9694aeb-2f50-401b-8abf-67f8a7106701" providerId="ADAL" clId="{728671C3-614E-440E-8F04-5DA1EFA065FD}" dt="2026-02-03T16:38:06.797" v="379"/>
          <ac:picMkLst>
            <pc:docMk/>
            <pc:sldMk cId="1362544965" sldId="325"/>
            <ac:picMk id="8" creationId="{A507A9A7-7A31-A9D4-09BE-63F51F0BC85A}"/>
          </ac:picMkLst>
        </pc:picChg>
        <pc:picChg chg="add mod">
          <ac:chgData name="Simona Ferraraccio" userId="c9694aeb-2f50-401b-8abf-67f8a7106701" providerId="ADAL" clId="{728671C3-614E-440E-8F04-5DA1EFA065FD}" dt="2026-02-03T16:38:06.797" v="379"/>
          <ac:picMkLst>
            <pc:docMk/>
            <pc:sldMk cId="1362544965" sldId="325"/>
            <ac:picMk id="9" creationId="{08C53CC0-45BB-CC4D-B147-EDC12DF55540}"/>
          </ac:picMkLst>
        </pc:picChg>
      </pc:sldChg>
      <pc:sldChg chg="addSp delSp modSp new mod ord">
        <pc:chgData name="Simona Ferraraccio" userId="c9694aeb-2f50-401b-8abf-67f8a7106701" providerId="ADAL" clId="{728671C3-614E-440E-8F04-5DA1EFA065FD}" dt="2026-02-04T13:29:09.013" v="1416"/>
        <pc:sldMkLst>
          <pc:docMk/>
          <pc:sldMk cId="2092136514" sldId="326"/>
        </pc:sldMkLst>
        <pc:spChg chg="del">
          <ac:chgData name="Simona Ferraraccio" userId="c9694aeb-2f50-401b-8abf-67f8a7106701" providerId="ADAL" clId="{728671C3-614E-440E-8F04-5DA1EFA065FD}" dt="2026-02-03T16:44:51.798" v="692" actId="478"/>
          <ac:spMkLst>
            <pc:docMk/>
            <pc:sldMk cId="2092136514" sldId="326"/>
            <ac:spMk id="2" creationId="{9FB9A272-5C1E-432A-80A4-F32BB082EE94}"/>
          </ac:spMkLst>
        </pc:spChg>
        <pc:spChg chg="del">
          <ac:chgData name="Simona Ferraraccio" userId="c9694aeb-2f50-401b-8abf-67f8a7106701" providerId="ADAL" clId="{728671C3-614E-440E-8F04-5DA1EFA065FD}" dt="2026-02-03T16:45:02.964" v="703" actId="478"/>
          <ac:spMkLst>
            <pc:docMk/>
            <pc:sldMk cId="2092136514" sldId="326"/>
            <ac:spMk id="3" creationId="{19013BA3-92DE-70CE-FB30-6D57F403341A}"/>
          </ac:spMkLst>
        </pc:spChg>
        <pc:spChg chg="add mod">
          <ac:chgData name="Simona Ferraraccio" userId="c9694aeb-2f50-401b-8abf-67f8a7106701" providerId="ADAL" clId="{728671C3-614E-440E-8F04-5DA1EFA065FD}" dt="2026-02-03T16:44:55.036" v="701" actId="20577"/>
          <ac:spMkLst>
            <pc:docMk/>
            <pc:sldMk cId="2092136514" sldId="326"/>
            <ac:spMk id="6" creationId="{48387776-4F09-C7B5-8D73-352E1EF3D681}"/>
          </ac:spMkLst>
        </pc:spChg>
        <pc:spChg chg="add mod">
          <ac:chgData name="Simona Ferraraccio" userId="c9694aeb-2f50-401b-8abf-67f8a7106701" providerId="ADAL" clId="{728671C3-614E-440E-8F04-5DA1EFA065FD}" dt="2026-02-03T16:45:56.292" v="804" actId="1076"/>
          <ac:spMkLst>
            <pc:docMk/>
            <pc:sldMk cId="2092136514" sldId="326"/>
            <ac:spMk id="9" creationId="{4F4FF46A-870C-FF47-427E-2843D9F87557}"/>
          </ac:spMkLst>
        </pc:spChg>
        <pc:picChg chg="add mod">
          <ac:chgData name="Simona Ferraraccio" userId="c9694aeb-2f50-401b-8abf-67f8a7106701" providerId="ADAL" clId="{728671C3-614E-440E-8F04-5DA1EFA065FD}" dt="2026-02-03T16:45:00.623" v="702"/>
          <ac:picMkLst>
            <pc:docMk/>
            <pc:sldMk cId="2092136514" sldId="326"/>
            <ac:picMk id="7" creationId="{035EA7AA-BFC3-D63E-20B7-C995BABB6BE9}"/>
          </ac:picMkLst>
        </pc:picChg>
        <pc:picChg chg="add mod">
          <ac:chgData name="Simona Ferraraccio" userId="c9694aeb-2f50-401b-8abf-67f8a7106701" providerId="ADAL" clId="{728671C3-614E-440E-8F04-5DA1EFA065FD}" dt="2026-02-03T16:45:00.623" v="702"/>
          <ac:picMkLst>
            <pc:docMk/>
            <pc:sldMk cId="2092136514" sldId="326"/>
            <ac:picMk id="8" creationId="{372ABA90-D977-EE1B-C4CE-B830FC554E8E}"/>
          </ac:picMkLst>
        </pc:picChg>
      </pc:sldChg>
      <pc:sldChg chg="addSp delSp modSp new del mod modAnim">
        <pc:chgData name="Simona Ferraraccio" userId="c9694aeb-2f50-401b-8abf-67f8a7106701" providerId="ADAL" clId="{728671C3-614E-440E-8F04-5DA1EFA065FD}" dt="2026-02-03T16:44:11.691" v="675" actId="47"/>
        <pc:sldMkLst>
          <pc:docMk/>
          <pc:sldMk cId="4068155030" sldId="326"/>
        </pc:sldMkLst>
        <pc:spChg chg="del">
          <ac:chgData name="Simona Ferraraccio" userId="c9694aeb-2f50-401b-8abf-67f8a7106701" providerId="ADAL" clId="{728671C3-614E-440E-8F04-5DA1EFA065FD}" dt="2026-02-03T16:39:50.542" v="400" actId="478"/>
          <ac:spMkLst>
            <pc:docMk/>
            <pc:sldMk cId="4068155030" sldId="326"/>
            <ac:spMk id="2" creationId="{537B5EA7-2127-8777-93BD-878CDF0640C5}"/>
          </ac:spMkLst>
        </pc:spChg>
        <pc:spChg chg="del">
          <ac:chgData name="Simona Ferraraccio" userId="c9694aeb-2f50-401b-8abf-67f8a7106701" providerId="ADAL" clId="{728671C3-614E-440E-8F04-5DA1EFA065FD}" dt="2026-02-03T16:39:28.592" v="393" actId="478"/>
          <ac:spMkLst>
            <pc:docMk/>
            <pc:sldMk cId="4068155030" sldId="326"/>
            <ac:spMk id="3" creationId="{A9041C31-49AD-62F3-02B6-D8D96C657C03}"/>
          </ac:spMkLst>
        </pc:spChg>
        <pc:spChg chg="add mod">
          <ac:chgData name="Simona Ferraraccio" userId="c9694aeb-2f50-401b-8abf-67f8a7106701" providerId="ADAL" clId="{728671C3-614E-440E-8F04-5DA1EFA065FD}" dt="2026-02-03T16:40:22.200" v="416" actId="14100"/>
          <ac:spMkLst>
            <pc:docMk/>
            <pc:sldMk cId="4068155030" sldId="326"/>
            <ac:spMk id="6" creationId="{B463A568-D396-2EE7-CFE4-F66B079BAFCB}"/>
          </ac:spMkLst>
        </pc:spChg>
        <pc:spChg chg="add mod">
          <ac:chgData name="Simona Ferraraccio" userId="c9694aeb-2f50-401b-8abf-67f8a7106701" providerId="ADAL" clId="{728671C3-614E-440E-8F04-5DA1EFA065FD}" dt="2026-02-03T16:40:18.133" v="415" actId="20577"/>
          <ac:spMkLst>
            <pc:docMk/>
            <pc:sldMk cId="4068155030" sldId="326"/>
            <ac:spMk id="7" creationId="{2640E70E-99E6-B99A-E066-6C1CD099B747}"/>
          </ac:spMkLst>
        </pc:spChg>
        <pc:picChg chg="add mod">
          <ac:chgData name="Simona Ferraraccio" userId="c9694aeb-2f50-401b-8abf-67f8a7106701" providerId="ADAL" clId="{728671C3-614E-440E-8F04-5DA1EFA065FD}" dt="2026-02-03T16:40:29.993" v="417"/>
          <ac:picMkLst>
            <pc:docMk/>
            <pc:sldMk cId="4068155030" sldId="326"/>
            <ac:picMk id="8" creationId="{164DDF01-0BBD-E186-1BF1-D79CB37F4868}"/>
          </ac:picMkLst>
        </pc:picChg>
        <pc:picChg chg="add mod">
          <ac:chgData name="Simona Ferraraccio" userId="c9694aeb-2f50-401b-8abf-67f8a7106701" providerId="ADAL" clId="{728671C3-614E-440E-8F04-5DA1EFA065FD}" dt="2026-02-03T16:40:29.993" v="417"/>
          <ac:picMkLst>
            <pc:docMk/>
            <pc:sldMk cId="4068155030" sldId="326"/>
            <ac:picMk id="9" creationId="{5E17DADE-2FB8-463D-BB2A-BA0433C16E2C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4T14:04:34.698" v="1492" actId="1076"/>
        <pc:sldMkLst>
          <pc:docMk/>
          <pc:sldMk cId="3223161125" sldId="327"/>
        </pc:sldMkLst>
        <pc:spChg chg="mod">
          <ac:chgData name="Simona Ferraraccio" userId="c9694aeb-2f50-401b-8abf-67f8a7106701" providerId="ADAL" clId="{728671C3-614E-440E-8F04-5DA1EFA065FD}" dt="2026-02-04T12:27:15.510" v="868" actId="1076"/>
          <ac:spMkLst>
            <pc:docMk/>
            <pc:sldMk cId="3223161125" sldId="327"/>
            <ac:spMk id="2" creationId="{499CDAA9-3ABF-D6E1-258C-7E1B619E5C99}"/>
          </ac:spMkLst>
        </pc:spChg>
        <pc:spChg chg="del">
          <ac:chgData name="Simona Ferraraccio" userId="c9694aeb-2f50-401b-8abf-67f8a7106701" providerId="ADAL" clId="{728671C3-614E-440E-8F04-5DA1EFA065FD}" dt="2026-02-04T12:27:09.669" v="866" actId="478"/>
          <ac:spMkLst>
            <pc:docMk/>
            <pc:sldMk cId="3223161125" sldId="327"/>
            <ac:spMk id="3" creationId="{EE1EE604-6BF8-AED1-E5F8-B2B02659C14F}"/>
          </ac:spMkLst>
        </pc:spChg>
        <pc:spChg chg="del">
          <ac:chgData name="Simona Ferraraccio" userId="c9694aeb-2f50-401b-8abf-67f8a7106701" providerId="ADAL" clId="{728671C3-614E-440E-8F04-5DA1EFA065FD}" dt="2026-02-04T12:27:12.231" v="867" actId="478"/>
          <ac:spMkLst>
            <pc:docMk/>
            <pc:sldMk cId="3223161125" sldId="327"/>
            <ac:spMk id="4" creationId="{8E913F8D-4419-C656-5894-3B50D9845703}"/>
          </ac:spMkLst>
        </pc:spChg>
        <pc:spChg chg="add mod">
          <ac:chgData name="Simona Ferraraccio" userId="c9694aeb-2f50-401b-8abf-67f8a7106701" providerId="ADAL" clId="{728671C3-614E-440E-8F04-5DA1EFA065FD}" dt="2026-02-04T14:04:08.032" v="1485" actId="1076"/>
          <ac:spMkLst>
            <pc:docMk/>
            <pc:sldMk cId="3223161125" sldId="327"/>
            <ac:spMk id="9" creationId="{691DC9BD-873D-FB0D-4481-099AB1E5A5E5}"/>
          </ac:spMkLst>
        </pc:spChg>
        <pc:spChg chg="add mod">
          <ac:chgData name="Simona Ferraraccio" userId="c9694aeb-2f50-401b-8abf-67f8a7106701" providerId="ADAL" clId="{728671C3-614E-440E-8F04-5DA1EFA065FD}" dt="2026-02-04T14:04:13.987" v="1486" actId="1076"/>
          <ac:spMkLst>
            <pc:docMk/>
            <pc:sldMk cId="3223161125" sldId="327"/>
            <ac:spMk id="10" creationId="{EB5779F3-071B-7857-CAAA-9D534CAE9B71}"/>
          </ac:spMkLst>
        </pc:spChg>
        <pc:spChg chg="add del mod">
          <ac:chgData name="Simona Ferraraccio" userId="c9694aeb-2f50-401b-8abf-67f8a7106701" providerId="ADAL" clId="{728671C3-614E-440E-8F04-5DA1EFA065FD}" dt="2026-02-04T12:37:51.720" v="1182" actId="478"/>
          <ac:spMkLst>
            <pc:docMk/>
            <pc:sldMk cId="3223161125" sldId="327"/>
            <ac:spMk id="11" creationId="{72AD38B5-91D4-8B0B-4E48-275D472829E2}"/>
          </ac:spMkLst>
        </pc:spChg>
        <pc:spChg chg="add mod">
          <ac:chgData name="Simona Ferraraccio" userId="c9694aeb-2f50-401b-8abf-67f8a7106701" providerId="ADAL" clId="{728671C3-614E-440E-8F04-5DA1EFA065FD}" dt="2026-02-04T14:04:08.032" v="1485" actId="1076"/>
          <ac:spMkLst>
            <pc:docMk/>
            <pc:sldMk cId="3223161125" sldId="327"/>
            <ac:spMk id="12" creationId="{3CE0085A-03BF-8FD7-EBD5-6D97B95825F2}"/>
          </ac:spMkLst>
        </pc:spChg>
        <pc:spChg chg="add mod">
          <ac:chgData name="Simona Ferraraccio" userId="c9694aeb-2f50-401b-8abf-67f8a7106701" providerId="ADAL" clId="{728671C3-614E-440E-8F04-5DA1EFA065FD}" dt="2026-02-04T14:04:13.987" v="1486" actId="1076"/>
          <ac:spMkLst>
            <pc:docMk/>
            <pc:sldMk cId="3223161125" sldId="327"/>
            <ac:spMk id="13" creationId="{B3A69E89-97A3-4C26-5282-5AF1249E89FF}"/>
          </ac:spMkLst>
        </pc:spChg>
        <pc:spChg chg="add del mod">
          <ac:chgData name="Simona Ferraraccio" userId="c9694aeb-2f50-401b-8abf-67f8a7106701" providerId="ADAL" clId="{728671C3-614E-440E-8F04-5DA1EFA065FD}" dt="2026-02-04T12:37:51.720" v="1182" actId="478"/>
          <ac:spMkLst>
            <pc:docMk/>
            <pc:sldMk cId="3223161125" sldId="327"/>
            <ac:spMk id="14" creationId="{2E186107-6B57-48C2-3AD9-CF132D875A27}"/>
          </ac:spMkLst>
        </pc:spChg>
        <pc:picChg chg="add mod">
          <ac:chgData name="Simona Ferraraccio" userId="c9694aeb-2f50-401b-8abf-67f8a7106701" providerId="ADAL" clId="{728671C3-614E-440E-8F04-5DA1EFA065FD}" dt="2026-02-04T12:27:07.572" v="865"/>
          <ac:picMkLst>
            <pc:docMk/>
            <pc:sldMk cId="3223161125" sldId="327"/>
            <ac:picMk id="7" creationId="{36DEF7A4-6215-CDF7-E9CE-E324A886123B}"/>
          </ac:picMkLst>
        </pc:picChg>
        <pc:picChg chg="add mod">
          <ac:chgData name="Simona Ferraraccio" userId="c9694aeb-2f50-401b-8abf-67f8a7106701" providerId="ADAL" clId="{728671C3-614E-440E-8F04-5DA1EFA065FD}" dt="2026-02-04T12:27:07.572" v="865"/>
          <ac:picMkLst>
            <pc:docMk/>
            <pc:sldMk cId="3223161125" sldId="327"/>
            <ac:picMk id="8" creationId="{D584F56A-E190-8E35-6E84-1B93404425A2}"/>
          </ac:picMkLst>
        </pc:picChg>
        <pc:picChg chg="add mod modCrop">
          <ac:chgData name="Simona Ferraraccio" userId="c9694aeb-2f50-401b-8abf-67f8a7106701" providerId="ADAL" clId="{728671C3-614E-440E-8F04-5DA1EFA065FD}" dt="2026-02-04T14:04:34.698" v="1492" actId="1076"/>
          <ac:picMkLst>
            <pc:docMk/>
            <pc:sldMk cId="3223161125" sldId="327"/>
            <ac:picMk id="16" creationId="{353E14D7-71F8-C0E5-02A8-50EE7ABA270A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2-04T13:06:45.428" v="1408" actId="113"/>
        <pc:sldMkLst>
          <pc:docMk/>
          <pc:sldMk cId="2337187903" sldId="328"/>
        </pc:sldMkLst>
        <pc:spChg chg="add del mod">
          <ac:chgData name="Simona Ferraraccio" userId="c9694aeb-2f50-401b-8abf-67f8a7106701" providerId="ADAL" clId="{728671C3-614E-440E-8F04-5DA1EFA065FD}" dt="2026-02-04T12:44:41.459" v="1196" actId="21"/>
          <ac:spMkLst>
            <pc:docMk/>
            <pc:sldMk cId="2337187903" sldId="328"/>
            <ac:spMk id="4" creationId="{233E36C3-F8EF-BC10-4DEF-9E1B5665EEB5}"/>
          </ac:spMkLst>
        </pc:spChg>
        <pc:spChg chg="add del mod">
          <ac:chgData name="Simona Ferraraccio" userId="c9694aeb-2f50-401b-8abf-67f8a7106701" providerId="ADAL" clId="{728671C3-614E-440E-8F04-5DA1EFA065FD}" dt="2026-02-04T12:44:41.459" v="1196" actId="21"/>
          <ac:spMkLst>
            <pc:docMk/>
            <pc:sldMk cId="2337187903" sldId="328"/>
            <ac:spMk id="5" creationId="{6061FBBF-DA93-9897-B9AD-61A26DE12D88}"/>
          </ac:spMkLst>
        </pc:spChg>
        <pc:spChg chg="add del mod">
          <ac:chgData name="Simona Ferraraccio" userId="c9694aeb-2f50-401b-8abf-67f8a7106701" providerId="ADAL" clId="{728671C3-614E-440E-8F04-5DA1EFA065FD}" dt="2026-02-04T12:44:41.459" v="1196" actId="21"/>
          <ac:spMkLst>
            <pc:docMk/>
            <pc:sldMk cId="2337187903" sldId="328"/>
            <ac:spMk id="6" creationId="{655E56B9-EF51-B94F-70D7-AD13AD26049C}"/>
          </ac:spMkLst>
        </pc:spChg>
        <pc:spChg chg="add mod">
          <ac:chgData name="Simona Ferraraccio" userId="c9694aeb-2f50-401b-8abf-67f8a7106701" providerId="ADAL" clId="{728671C3-614E-440E-8F04-5DA1EFA065FD}" dt="2026-02-04T12:43:22.705" v="1192"/>
          <ac:spMkLst>
            <pc:docMk/>
            <pc:sldMk cId="2337187903" sldId="328"/>
            <ac:spMk id="7" creationId="{233E36C3-F8EF-BC10-4DEF-9E1B5665EEB5}"/>
          </ac:spMkLst>
        </pc:spChg>
        <pc:spChg chg="add mod">
          <ac:chgData name="Simona Ferraraccio" userId="c9694aeb-2f50-401b-8abf-67f8a7106701" providerId="ADAL" clId="{728671C3-614E-440E-8F04-5DA1EFA065FD}" dt="2026-02-04T12:43:45.675" v="1194"/>
          <ac:spMkLst>
            <pc:docMk/>
            <pc:sldMk cId="2337187903" sldId="328"/>
            <ac:spMk id="8" creationId="{72FFA84D-69F1-6772-BD96-9FE83A9B8D1E}"/>
          </ac:spMkLst>
        </pc:spChg>
        <pc:spChg chg="add mod">
          <ac:chgData name="Simona Ferraraccio" userId="c9694aeb-2f50-401b-8abf-67f8a7106701" providerId="ADAL" clId="{728671C3-614E-440E-8F04-5DA1EFA065FD}" dt="2026-02-04T12:44:32.641" v="1195"/>
          <ac:spMkLst>
            <pc:docMk/>
            <pc:sldMk cId="2337187903" sldId="328"/>
            <ac:spMk id="9" creationId="{EFFE599A-F56E-DFFA-6210-720D63B84209}"/>
          </ac:spMkLst>
        </pc:spChg>
        <pc:spChg chg="add del mod">
          <ac:chgData name="Simona Ferraraccio" userId="c9694aeb-2f50-401b-8abf-67f8a7106701" providerId="ADAL" clId="{728671C3-614E-440E-8F04-5DA1EFA065FD}" dt="2026-02-04T12:44:41.459" v="1196" actId="21"/>
          <ac:spMkLst>
            <pc:docMk/>
            <pc:sldMk cId="2337187903" sldId="328"/>
            <ac:spMk id="10" creationId="{A708EF85-57A6-94D5-39D6-5B62FF4DCD3B}"/>
          </ac:spMkLst>
        </pc:spChg>
        <pc:spChg chg="add del mod">
          <ac:chgData name="Simona Ferraraccio" userId="c9694aeb-2f50-401b-8abf-67f8a7106701" providerId="ADAL" clId="{728671C3-614E-440E-8F04-5DA1EFA065FD}" dt="2026-02-04T12:44:41.459" v="1196" actId="21"/>
          <ac:spMkLst>
            <pc:docMk/>
            <pc:sldMk cId="2337187903" sldId="328"/>
            <ac:spMk id="11" creationId="{78F41086-0DE9-51BC-6B3B-BFFE3819FCFE}"/>
          </ac:spMkLst>
        </pc:spChg>
        <pc:spChg chg="add mod">
          <ac:chgData name="Simona Ferraraccio" userId="c9694aeb-2f50-401b-8abf-67f8a7106701" providerId="ADAL" clId="{728671C3-614E-440E-8F04-5DA1EFA065FD}" dt="2026-02-04T12:43:22.705" v="1192"/>
          <ac:spMkLst>
            <pc:docMk/>
            <pc:sldMk cId="2337187903" sldId="328"/>
            <ac:spMk id="12" creationId="{6061FBBF-DA93-9897-B9AD-61A26DE12D88}"/>
          </ac:spMkLst>
        </pc:spChg>
        <pc:spChg chg="add del mod">
          <ac:chgData name="Simona Ferraraccio" userId="c9694aeb-2f50-401b-8abf-67f8a7106701" providerId="ADAL" clId="{728671C3-614E-440E-8F04-5DA1EFA065FD}" dt="2026-02-04T12:44:41.459" v="1196" actId="21"/>
          <ac:spMkLst>
            <pc:docMk/>
            <pc:sldMk cId="2337187903" sldId="328"/>
            <ac:spMk id="13" creationId="{FF55779F-96BA-7B72-279E-D3D06B052BCB}"/>
          </ac:spMkLst>
        </pc:spChg>
        <pc:spChg chg="add mod">
          <ac:chgData name="Simona Ferraraccio" userId="c9694aeb-2f50-401b-8abf-67f8a7106701" providerId="ADAL" clId="{728671C3-614E-440E-8F04-5DA1EFA065FD}" dt="2026-02-04T12:43:22.705" v="1192"/>
          <ac:spMkLst>
            <pc:docMk/>
            <pc:sldMk cId="2337187903" sldId="328"/>
            <ac:spMk id="14" creationId="{655E56B9-EF51-B94F-70D7-AD13AD26049C}"/>
          </ac:spMkLst>
        </pc:spChg>
        <pc:spChg chg="add mod">
          <ac:chgData name="Simona Ferraraccio" userId="c9694aeb-2f50-401b-8abf-67f8a7106701" providerId="ADAL" clId="{728671C3-614E-440E-8F04-5DA1EFA065FD}" dt="2026-02-04T12:43:45.675" v="1194"/>
          <ac:spMkLst>
            <pc:docMk/>
            <pc:sldMk cId="2337187903" sldId="328"/>
            <ac:spMk id="15" creationId="{7650388E-B304-6FF2-5F80-6EEDA052B202}"/>
          </ac:spMkLst>
        </pc:spChg>
        <pc:spChg chg="add mod">
          <ac:chgData name="Simona Ferraraccio" userId="c9694aeb-2f50-401b-8abf-67f8a7106701" providerId="ADAL" clId="{728671C3-614E-440E-8F04-5DA1EFA065FD}" dt="2026-02-04T12:43:22.705" v="1192"/>
          <ac:spMkLst>
            <pc:docMk/>
            <pc:sldMk cId="2337187903" sldId="328"/>
            <ac:spMk id="16" creationId="{72FFA84D-69F1-6772-BD96-9FE83A9B8D1E}"/>
          </ac:spMkLst>
        </pc:spChg>
        <pc:spChg chg="add mod">
          <ac:chgData name="Simona Ferraraccio" userId="c9694aeb-2f50-401b-8abf-67f8a7106701" providerId="ADAL" clId="{728671C3-614E-440E-8F04-5DA1EFA065FD}" dt="2026-02-04T12:44:32.641" v="1195"/>
          <ac:spMkLst>
            <pc:docMk/>
            <pc:sldMk cId="2337187903" sldId="328"/>
            <ac:spMk id="17" creationId="{86360F29-32BD-F44E-4511-546739BE4CAE}"/>
          </ac:spMkLst>
        </pc:spChg>
        <pc:spChg chg="add mod">
          <ac:chgData name="Simona Ferraraccio" userId="c9694aeb-2f50-401b-8abf-67f8a7106701" providerId="ADAL" clId="{728671C3-614E-440E-8F04-5DA1EFA065FD}" dt="2026-02-04T12:44:32.641" v="1195"/>
          <ac:spMkLst>
            <pc:docMk/>
            <pc:sldMk cId="2337187903" sldId="328"/>
            <ac:spMk id="18" creationId="{052AC195-B685-4DBF-8485-BBC8FE19922D}"/>
          </ac:spMkLst>
        </pc:spChg>
        <pc:spChg chg="add mod">
          <ac:chgData name="Simona Ferraraccio" userId="c9694aeb-2f50-401b-8abf-67f8a7106701" providerId="ADAL" clId="{728671C3-614E-440E-8F04-5DA1EFA065FD}" dt="2026-02-04T12:44:32.641" v="1195"/>
          <ac:spMkLst>
            <pc:docMk/>
            <pc:sldMk cId="2337187903" sldId="328"/>
            <ac:spMk id="19" creationId="{D5CCB5B0-0319-D19C-6282-8EA0D6110F83}"/>
          </ac:spMkLst>
        </pc:spChg>
        <pc:spChg chg="add mod">
          <ac:chgData name="Simona Ferraraccio" userId="c9694aeb-2f50-401b-8abf-67f8a7106701" providerId="ADAL" clId="{728671C3-614E-440E-8F04-5DA1EFA065FD}" dt="2026-02-04T12:53:27.836" v="1254" actId="1076"/>
          <ac:spMkLst>
            <pc:docMk/>
            <pc:sldMk cId="2337187903" sldId="328"/>
            <ac:spMk id="20" creationId="{17FA47CB-C59F-F9BD-C927-25D6C85478E0}"/>
          </ac:spMkLst>
        </pc:spChg>
        <pc:spChg chg="add mod">
          <ac:chgData name="Simona Ferraraccio" userId="c9694aeb-2f50-401b-8abf-67f8a7106701" providerId="ADAL" clId="{728671C3-614E-440E-8F04-5DA1EFA065FD}" dt="2026-02-04T13:06:39.473" v="1406" actId="113"/>
          <ac:spMkLst>
            <pc:docMk/>
            <pc:sldMk cId="2337187903" sldId="328"/>
            <ac:spMk id="21" creationId="{40A99DFD-C93F-82AF-3568-BFC41AA0941A}"/>
          </ac:spMkLst>
        </pc:spChg>
        <pc:spChg chg="add mod">
          <ac:chgData name="Simona Ferraraccio" userId="c9694aeb-2f50-401b-8abf-67f8a7106701" providerId="ADAL" clId="{728671C3-614E-440E-8F04-5DA1EFA065FD}" dt="2026-02-04T13:06:41.849" v="1407" actId="113"/>
          <ac:spMkLst>
            <pc:docMk/>
            <pc:sldMk cId="2337187903" sldId="328"/>
            <ac:spMk id="22" creationId="{5F9C645D-E312-0766-31CC-34713FED6103}"/>
          </ac:spMkLst>
        </pc:spChg>
        <pc:spChg chg="add mod">
          <ac:chgData name="Simona Ferraraccio" userId="c9694aeb-2f50-401b-8abf-67f8a7106701" providerId="ADAL" clId="{728671C3-614E-440E-8F04-5DA1EFA065FD}" dt="2026-02-04T13:06:45.428" v="1408" actId="113"/>
          <ac:spMkLst>
            <pc:docMk/>
            <pc:sldMk cId="2337187903" sldId="328"/>
            <ac:spMk id="23" creationId="{815BF1D0-14D0-E602-42DC-094869487C33}"/>
          </ac:spMkLst>
        </pc:spChg>
        <pc:picChg chg="add mod">
          <ac:chgData name="Simona Ferraraccio" userId="c9694aeb-2f50-401b-8abf-67f8a7106701" providerId="ADAL" clId="{728671C3-614E-440E-8F04-5DA1EFA065FD}" dt="2026-02-04T12:54:05.973" v="1263"/>
          <ac:picMkLst>
            <pc:docMk/>
            <pc:sldMk cId="2337187903" sldId="328"/>
            <ac:picMk id="24" creationId="{14872279-50E4-5F39-88B2-1AAC4A43F550}"/>
          </ac:picMkLst>
        </pc:picChg>
        <pc:picChg chg="add mod">
          <ac:chgData name="Simona Ferraraccio" userId="c9694aeb-2f50-401b-8abf-67f8a7106701" providerId="ADAL" clId="{728671C3-614E-440E-8F04-5DA1EFA065FD}" dt="2026-02-04T12:54:05.973" v="1263"/>
          <ac:picMkLst>
            <pc:docMk/>
            <pc:sldMk cId="2337187903" sldId="328"/>
            <ac:picMk id="25" creationId="{6E780C3C-958D-A7F0-8EC9-DE1ACA05AF57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2-04T12:59:55.652" v="1287"/>
        <pc:sldMkLst>
          <pc:docMk/>
          <pc:sldMk cId="502124355" sldId="329"/>
        </pc:sldMkLst>
        <pc:spChg chg="add del mod">
          <ac:chgData name="Simona Ferraraccio" userId="c9694aeb-2f50-401b-8abf-67f8a7106701" providerId="ADAL" clId="{728671C3-614E-440E-8F04-5DA1EFA065FD}" dt="2026-02-04T12:45:42.191" v="1202" actId="478"/>
          <ac:spMkLst>
            <pc:docMk/>
            <pc:sldMk cId="502124355" sldId="329"/>
            <ac:spMk id="4" creationId="{233E36C3-F8EF-BC10-4DEF-9E1B5665EEB5}"/>
          </ac:spMkLst>
        </pc:spChg>
        <pc:spChg chg="add del mod">
          <ac:chgData name="Simona Ferraraccio" userId="c9694aeb-2f50-401b-8abf-67f8a7106701" providerId="ADAL" clId="{728671C3-614E-440E-8F04-5DA1EFA065FD}" dt="2026-02-04T12:45:42.191" v="1202" actId="478"/>
          <ac:spMkLst>
            <pc:docMk/>
            <pc:sldMk cId="502124355" sldId="329"/>
            <ac:spMk id="5" creationId="{6061FBBF-DA93-9897-B9AD-61A26DE12D88}"/>
          </ac:spMkLst>
        </pc:spChg>
        <pc:spChg chg="add mod">
          <ac:chgData name="Simona Ferraraccio" userId="c9694aeb-2f50-401b-8abf-67f8a7106701" providerId="ADAL" clId="{728671C3-614E-440E-8F04-5DA1EFA065FD}" dt="2026-02-04T12:44:46.101" v="1198"/>
          <ac:spMkLst>
            <pc:docMk/>
            <pc:sldMk cId="502124355" sldId="329"/>
            <ac:spMk id="6" creationId="{655E56B9-EF51-B94F-70D7-AD13AD26049C}"/>
          </ac:spMkLst>
        </pc:spChg>
        <pc:spChg chg="add mod">
          <ac:chgData name="Simona Ferraraccio" userId="c9694aeb-2f50-401b-8abf-67f8a7106701" providerId="ADAL" clId="{728671C3-614E-440E-8F04-5DA1EFA065FD}" dt="2026-02-04T12:44:55.533" v="1199"/>
          <ac:spMkLst>
            <pc:docMk/>
            <pc:sldMk cId="502124355" sldId="329"/>
            <ac:spMk id="7" creationId="{D5F33B29-3DF0-79A4-A536-1A3FB4659BD5}"/>
          </ac:spMkLst>
        </pc:spChg>
        <pc:spChg chg="add mod">
          <ac:chgData name="Simona Ferraraccio" userId="c9694aeb-2f50-401b-8abf-67f8a7106701" providerId="ADAL" clId="{728671C3-614E-440E-8F04-5DA1EFA065FD}" dt="2026-02-04T12:44:55.533" v="1199"/>
          <ac:spMkLst>
            <pc:docMk/>
            <pc:sldMk cId="502124355" sldId="329"/>
            <ac:spMk id="8" creationId="{7A50F210-F46F-0C30-477E-1F98BFBB10AB}"/>
          </ac:spMkLst>
        </pc:spChg>
        <pc:spChg chg="add mod">
          <ac:chgData name="Simona Ferraraccio" userId="c9694aeb-2f50-401b-8abf-67f8a7106701" providerId="ADAL" clId="{728671C3-614E-440E-8F04-5DA1EFA065FD}" dt="2026-02-04T12:44:55.533" v="1199"/>
          <ac:spMkLst>
            <pc:docMk/>
            <pc:sldMk cId="502124355" sldId="329"/>
            <ac:spMk id="9" creationId="{400823EE-4634-34BE-A43C-DE5478273763}"/>
          </ac:spMkLst>
        </pc:spChg>
        <pc:spChg chg="add del mod">
          <ac:chgData name="Simona Ferraraccio" userId="c9694aeb-2f50-401b-8abf-67f8a7106701" providerId="ADAL" clId="{728671C3-614E-440E-8F04-5DA1EFA065FD}" dt="2026-02-04T12:45:42.191" v="1202" actId="478"/>
          <ac:spMkLst>
            <pc:docMk/>
            <pc:sldMk cId="502124355" sldId="329"/>
            <ac:spMk id="10" creationId="{A708EF85-57A6-94D5-39D6-5B62FF4DCD3B}"/>
          </ac:spMkLst>
        </pc:spChg>
        <pc:spChg chg="add del mod">
          <ac:chgData name="Simona Ferraraccio" userId="c9694aeb-2f50-401b-8abf-67f8a7106701" providerId="ADAL" clId="{728671C3-614E-440E-8F04-5DA1EFA065FD}" dt="2026-02-04T12:45:42.191" v="1202" actId="478"/>
          <ac:spMkLst>
            <pc:docMk/>
            <pc:sldMk cId="502124355" sldId="329"/>
            <ac:spMk id="11" creationId="{78F41086-0DE9-51BC-6B3B-BFFE3819FCFE}"/>
          </ac:spMkLst>
        </pc:spChg>
        <pc:spChg chg="add mod">
          <ac:chgData name="Simona Ferraraccio" userId="c9694aeb-2f50-401b-8abf-67f8a7106701" providerId="ADAL" clId="{728671C3-614E-440E-8F04-5DA1EFA065FD}" dt="2026-02-04T12:44:55.533" v="1199"/>
          <ac:spMkLst>
            <pc:docMk/>
            <pc:sldMk cId="502124355" sldId="329"/>
            <ac:spMk id="12" creationId="{2145FCF6-7F86-C7A2-1A9A-AF4BBD3D01B8}"/>
          </ac:spMkLst>
        </pc:spChg>
        <pc:spChg chg="add mod">
          <ac:chgData name="Simona Ferraraccio" userId="c9694aeb-2f50-401b-8abf-67f8a7106701" providerId="ADAL" clId="{728671C3-614E-440E-8F04-5DA1EFA065FD}" dt="2026-02-04T12:44:46.101" v="1198"/>
          <ac:spMkLst>
            <pc:docMk/>
            <pc:sldMk cId="502124355" sldId="329"/>
            <ac:spMk id="13" creationId="{FF55779F-96BA-7B72-279E-D3D06B052BCB}"/>
          </ac:spMkLst>
        </pc:spChg>
        <pc:spChg chg="add mod">
          <ac:chgData name="Simona Ferraraccio" userId="c9694aeb-2f50-401b-8abf-67f8a7106701" providerId="ADAL" clId="{728671C3-614E-440E-8F04-5DA1EFA065FD}" dt="2026-02-04T12:44:55.533" v="1199"/>
          <ac:spMkLst>
            <pc:docMk/>
            <pc:sldMk cId="502124355" sldId="329"/>
            <ac:spMk id="14" creationId="{AF5F5456-0827-018C-8779-881E038A0483}"/>
          </ac:spMkLst>
        </pc:spChg>
        <pc:spChg chg="add mod ord">
          <ac:chgData name="Simona Ferraraccio" userId="c9694aeb-2f50-401b-8abf-67f8a7106701" providerId="ADAL" clId="{728671C3-614E-440E-8F04-5DA1EFA065FD}" dt="2026-02-04T12:45:17.676" v="1201" actId="167"/>
          <ac:spMkLst>
            <pc:docMk/>
            <pc:sldMk cId="502124355" sldId="329"/>
            <ac:spMk id="15" creationId="{1772C73F-7665-AB63-104B-880F93F2C0CA}"/>
          </ac:spMkLst>
        </pc:spChg>
        <pc:spChg chg="add mod">
          <ac:chgData name="Simona Ferraraccio" userId="c9694aeb-2f50-401b-8abf-67f8a7106701" providerId="ADAL" clId="{728671C3-614E-440E-8F04-5DA1EFA065FD}" dt="2026-02-04T12:46:07.976" v="1209"/>
          <ac:spMkLst>
            <pc:docMk/>
            <pc:sldMk cId="502124355" sldId="329"/>
            <ac:spMk id="16" creationId="{FC0C0A93-9AC1-EF01-8B0B-2E7FA367F49F}"/>
          </ac:spMkLst>
        </pc:spChg>
        <pc:spChg chg="add mod">
          <ac:chgData name="Simona Ferraraccio" userId="c9694aeb-2f50-401b-8abf-67f8a7106701" providerId="ADAL" clId="{728671C3-614E-440E-8F04-5DA1EFA065FD}" dt="2026-02-04T12:59:52.128" v="1286" actId="113"/>
          <ac:spMkLst>
            <pc:docMk/>
            <pc:sldMk cId="502124355" sldId="329"/>
            <ac:spMk id="19" creationId="{FDFEBEE3-2B67-E870-67D0-40BB69B57A9C}"/>
          </ac:spMkLst>
        </pc:spChg>
        <pc:picChg chg="add mod">
          <ac:chgData name="Simona Ferraraccio" userId="c9694aeb-2f50-401b-8abf-67f8a7106701" providerId="ADAL" clId="{728671C3-614E-440E-8F04-5DA1EFA065FD}" dt="2026-02-04T12:59:27.871" v="1264"/>
          <ac:picMkLst>
            <pc:docMk/>
            <pc:sldMk cId="502124355" sldId="329"/>
            <ac:picMk id="17" creationId="{B6D523B1-86DC-9C62-49C2-C6CCE3A8434F}"/>
          </ac:picMkLst>
        </pc:picChg>
        <pc:picChg chg="add mod">
          <ac:chgData name="Simona Ferraraccio" userId="c9694aeb-2f50-401b-8abf-67f8a7106701" providerId="ADAL" clId="{728671C3-614E-440E-8F04-5DA1EFA065FD}" dt="2026-02-04T12:59:27.871" v="1264"/>
          <ac:picMkLst>
            <pc:docMk/>
            <pc:sldMk cId="502124355" sldId="329"/>
            <ac:picMk id="18" creationId="{C7986221-C9B8-7A54-0A2F-26F8C51CD1D7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2-04T13:29:51.779" v="1463" actId="1036"/>
        <pc:sldMkLst>
          <pc:docMk/>
          <pc:sldMk cId="2118436149" sldId="330"/>
        </pc:sldMkLst>
        <pc:spChg chg="add del mod">
          <ac:chgData name="Simona Ferraraccio" userId="c9694aeb-2f50-401b-8abf-67f8a7106701" providerId="ADAL" clId="{728671C3-614E-440E-8F04-5DA1EFA065FD}" dt="2026-02-04T12:45:56.401" v="1205" actId="478"/>
          <ac:spMkLst>
            <pc:docMk/>
            <pc:sldMk cId="2118436149" sldId="330"/>
            <ac:spMk id="5" creationId="{DCE1B45A-CA19-D318-05A8-B854CE18501C}"/>
          </ac:spMkLst>
        </pc:spChg>
        <pc:spChg chg="add del mod">
          <ac:chgData name="Simona Ferraraccio" userId="c9694aeb-2f50-401b-8abf-67f8a7106701" providerId="ADAL" clId="{728671C3-614E-440E-8F04-5DA1EFA065FD}" dt="2026-02-04T12:45:56.401" v="1205" actId="478"/>
          <ac:spMkLst>
            <pc:docMk/>
            <pc:sldMk cId="2118436149" sldId="330"/>
            <ac:spMk id="6" creationId="{EA158C86-8172-B1CA-5734-F31CE8253042}"/>
          </ac:spMkLst>
        </pc:spChg>
        <pc:spChg chg="add mod">
          <ac:chgData name="Simona Ferraraccio" userId="c9694aeb-2f50-401b-8abf-67f8a7106701" providerId="ADAL" clId="{728671C3-614E-440E-8F04-5DA1EFA065FD}" dt="2026-02-04T12:45:45.585" v="1204"/>
          <ac:spMkLst>
            <pc:docMk/>
            <pc:sldMk cId="2118436149" sldId="330"/>
            <ac:spMk id="7" creationId="{F1148D83-0478-F5FB-96F5-2AF3B70D8144}"/>
          </ac:spMkLst>
        </pc:spChg>
        <pc:spChg chg="add mod">
          <ac:chgData name="Simona Ferraraccio" userId="c9694aeb-2f50-401b-8abf-67f8a7106701" providerId="ADAL" clId="{728671C3-614E-440E-8F04-5DA1EFA065FD}" dt="2026-02-04T13:04:37.908" v="1395" actId="20577"/>
          <ac:spMkLst>
            <pc:docMk/>
            <pc:sldMk cId="2118436149" sldId="330"/>
            <ac:spMk id="8" creationId="{D810BD97-7073-73C3-0EC0-12952FD542C4}"/>
          </ac:spMkLst>
        </pc:spChg>
        <pc:spChg chg="add mod">
          <ac:chgData name="Simona Ferraraccio" userId="c9694aeb-2f50-401b-8abf-67f8a7106701" providerId="ADAL" clId="{728671C3-614E-440E-8F04-5DA1EFA065FD}" dt="2026-02-04T12:45:45.585" v="1204"/>
          <ac:spMkLst>
            <pc:docMk/>
            <pc:sldMk cId="2118436149" sldId="330"/>
            <ac:spMk id="10" creationId="{53BEB50E-C6DE-66D5-9D98-51D0B2A03E0F}"/>
          </ac:spMkLst>
        </pc:spChg>
        <pc:spChg chg="add mod">
          <ac:chgData name="Simona Ferraraccio" userId="c9694aeb-2f50-401b-8abf-67f8a7106701" providerId="ADAL" clId="{728671C3-614E-440E-8F04-5DA1EFA065FD}" dt="2026-02-04T12:45:45.585" v="1204"/>
          <ac:spMkLst>
            <pc:docMk/>
            <pc:sldMk cId="2118436149" sldId="330"/>
            <ac:spMk id="11" creationId="{79F47FE9-10B2-E946-8E41-320689C7470D}"/>
          </ac:spMkLst>
        </pc:spChg>
        <pc:spChg chg="add mod">
          <ac:chgData name="Simona Ferraraccio" userId="c9694aeb-2f50-401b-8abf-67f8a7106701" providerId="ADAL" clId="{728671C3-614E-440E-8F04-5DA1EFA065FD}" dt="2026-02-04T12:45:45.585" v="1204"/>
          <ac:spMkLst>
            <pc:docMk/>
            <pc:sldMk cId="2118436149" sldId="330"/>
            <ac:spMk id="12" creationId="{4B02E8A9-4320-333C-EE16-B1581055C404}"/>
          </ac:spMkLst>
        </pc:spChg>
        <pc:spChg chg="add mod">
          <ac:chgData name="Simona Ferraraccio" userId="c9694aeb-2f50-401b-8abf-67f8a7106701" providerId="ADAL" clId="{728671C3-614E-440E-8F04-5DA1EFA065FD}" dt="2026-02-04T12:45:45.585" v="1204"/>
          <ac:spMkLst>
            <pc:docMk/>
            <pc:sldMk cId="2118436149" sldId="330"/>
            <ac:spMk id="13" creationId="{FCBFF986-69BC-0A95-B8E4-ACE6EDEFFE33}"/>
          </ac:spMkLst>
        </pc:spChg>
        <pc:spChg chg="add mod">
          <ac:chgData name="Simona Ferraraccio" userId="c9694aeb-2f50-401b-8abf-67f8a7106701" providerId="ADAL" clId="{728671C3-614E-440E-8F04-5DA1EFA065FD}" dt="2026-02-04T12:45:45.585" v="1204"/>
          <ac:spMkLst>
            <pc:docMk/>
            <pc:sldMk cId="2118436149" sldId="330"/>
            <ac:spMk id="14" creationId="{D694070B-B3D9-8D00-F0D3-6AD6B2EF3553}"/>
          </ac:spMkLst>
        </pc:spChg>
        <pc:spChg chg="add mod">
          <ac:chgData name="Simona Ferraraccio" userId="c9694aeb-2f50-401b-8abf-67f8a7106701" providerId="ADAL" clId="{728671C3-614E-440E-8F04-5DA1EFA065FD}" dt="2026-02-04T12:45:45.585" v="1204"/>
          <ac:spMkLst>
            <pc:docMk/>
            <pc:sldMk cId="2118436149" sldId="330"/>
            <ac:spMk id="15" creationId="{1D774EB1-9177-AAD4-0D47-E0E70ED958E5}"/>
          </ac:spMkLst>
        </pc:spChg>
        <pc:spChg chg="add mod">
          <ac:chgData name="Simona Ferraraccio" userId="c9694aeb-2f50-401b-8abf-67f8a7106701" providerId="ADAL" clId="{728671C3-614E-440E-8F04-5DA1EFA065FD}" dt="2026-02-04T13:04:00.052" v="1295" actId="1076"/>
          <ac:spMkLst>
            <pc:docMk/>
            <pc:sldMk cId="2118436149" sldId="330"/>
            <ac:spMk id="16" creationId="{B885B4E8-B067-3186-40D7-25BDD8879244}"/>
          </ac:spMkLst>
        </pc:spChg>
        <pc:spChg chg="add mod">
          <ac:chgData name="Simona Ferraraccio" userId="c9694aeb-2f50-401b-8abf-67f8a7106701" providerId="ADAL" clId="{728671C3-614E-440E-8F04-5DA1EFA065FD}" dt="2026-02-04T13:29:51.779" v="1463" actId="1036"/>
          <ac:spMkLst>
            <pc:docMk/>
            <pc:sldMk cId="2118436149" sldId="330"/>
            <ac:spMk id="19" creationId="{D1D41C2E-5292-1DCF-E3CF-3597D7765501}"/>
          </ac:spMkLst>
        </pc:spChg>
        <pc:picChg chg="add mod">
          <ac:chgData name="Simona Ferraraccio" userId="c9694aeb-2f50-401b-8abf-67f8a7106701" providerId="ADAL" clId="{728671C3-614E-440E-8F04-5DA1EFA065FD}" dt="2026-02-04T13:29:19.326" v="1417"/>
          <ac:picMkLst>
            <pc:docMk/>
            <pc:sldMk cId="2118436149" sldId="330"/>
            <ac:picMk id="17" creationId="{AE42148A-92C3-28A3-0E8A-585C36179141}"/>
          </ac:picMkLst>
        </pc:picChg>
        <pc:picChg chg="add mod">
          <ac:chgData name="Simona Ferraraccio" userId="c9694aeb-2f50-401b-8abf-67f8a7106701" providerId="ADAL" clId="{728671C3-614E-440E-8F04-5DA1EFA065FD}" dt="2026-02-04T13:29:19.326" v="1417"/>
          <ac:picMkLst>
            <pc:docMk/>
            <pc:sldMk cId="2118436149" sldId="330"/>
            <ac:picMk id="18" creationId="{6382F61F-12AB-49A3-59AC-46DA6897A391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4T13:46:16.780" v="1484" actId="113"/>
        <pc:sldMkLst>
          <pc:docMk/>
          <pc:sldMk cId="1848960660" sldId="331"/>
        </pc:sldMkLst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4" creationId="{D8ED9658-BBF2-6EB4-934F-010F99C6A9C0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5" creationId="{E793C508-0614-7726-532E-DEBCBE423999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7" creationId="{642C30BE-EEB8-55AE-DEC9-88260DA66B90}"/>
          </ac:spMkLst>
        </pc:spChg>
        <pc:spChg chg="add mod">
          <ac:chgData name="Simona Ferraraccio" userId="c9694aeb-2f50-401b-8abf-67f8a7106701" providerId="ADAL" clId="{728671C3-614E-440E-8F04-5DA1EFA065FD}" dt="2026-02-04T13:04:51.808" v="1397" actId="20577"/>
          <ac:spMkLst>
            <pc:docMk/>
            <pc:sldMk cId="1848960660" sldId="331"/>
            <ac:spMk id="8" creationId="{6795A5D7-A4D6-547A-481D-AA44881864A5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9" creationId="{10E9E007-520D-119E-A6CE-46C889373FA0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10" creationId="{B76081BA-9995-A9D5-1E5B-FADC109BDC3A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11" creationId="{B5E068FC-3416-58CB-D0EA-EA9784C85DF7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13" creationId="{70DBC562-326B-52F6-648E-A7B06367DAFE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14" creationId="{6A5DE0A2-A23B-F20A-F138-A41783B95B3B}"/>
          </ac:spMkLst>
        </pc:spChg>
        <pc:spChg chg="add mod">
          <ac:chgData name="Simona Ferraraccio" userId="c9694aeb-2f50-401b-8abf-67f8a7106701" providerId="ADAL" clId="{728671C3-614E-440E-8F04-5DA1EFA065FD}" dt="2026-02-04T12:45:59.799" v="1207"/>
          <ac:spMkLst>
            <pc:docMk/>
            <pc:sldMk cId="1848960660" sldId="331"/>
            <ac:spMk id="15" creationId="{110C2D3F-8820-5850-D4E9-8F58C25AA7EE}"/>
          </ac:spMkLst>
        </pc:spChg>
        <pc:spChg chg="add mod">
          <ac:chgData name="Simona Ferraraccio" userId="c9694aeb-2f50-401b-8abf-67f8a7106701" providerId="ADAL" clId="{728671C3-614E-440E-8F04-5DA1EFA065FD}" dt="2026-02-04T13:46:16.780" v="1484" actId="113"/>
          <ac:spMkLst>
            <pc:docMk/>
            <pc:sldMk cId="1848960660" sldId="331"/>
            <ac:spMk id="16" creationId="{E943C4D7-755E-D91B-195D-5222430F50E3}"/>
          </ac:spMkLst>
        </pc:spChg>
        <pc:picChg chg="add mod">
          <ac:chgData name="Simona Ferraraccio" userId="c9694aeb-2f50-401b-8abf-67f8a7106701" providerId="ADAL" clId="{728671C3-614E-440E-8F04-5DA1EFA065FD}" dt="2026-02-04T13:46:14.349" v="1483"/>
          <ac:picMkLst>
            <pc:docMk/>
            <pc:sldMk cId="1848960660" sldId="331"/>
            <ac:picMk id="17" creationId="{E2046C10-69F1-DC81-DFE0-4C613ED6D162}"/>
          </ac:picMkLst>
        </pc:picChg>
        <pc:picChg chg="add mod">
          <ac:chgData name="Simona Ferraraccio" userId="c9694aeb-2f50-401b-8abf-67f8a7106701" providerId="ADAL" clId="{728671C3-614E-440E-8F04-5DA1EFA065FD}" dt="2026-02-04T13:46:14.349" v="1483"/>
          <ac:picMkLst>
            <pc:docMk/>
            <pc:sldMk cId="1848960660" sldId="331"/>
            <ac:picMk id="18" creationId="{FD447B07-7DA7-FA65-63DD-43DEE0D3E47A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4T17:20:14.202" v="1676" actId="255"/>
        <pc:sldMkLst>
          <pc:docMk/>
          <pc:sldMk cId="872011693" sldId="332"/>
        </pc:sldMkLst>
        <pc:spChg chg="add mod">
          <ac:chgData name="Simona Ferraraccio" userId="c9694aeb-2f50-401b-8abf-67f8a7106701" providerId="ADAL" clId="{728671C3-614E-440E-8F04-5DA1EFA065FD}" dt="2026-02-04T17:20:14.202" v="1676" actId="255"/>
          <ac:spMkLst>
            <pc:docMk/>
            <pc:sldMk cId="872011693" sldId="332"/>
            <ac:spMk id="4" creationId="{593F745D-2BCF-02BD-A429-62E3612AC148}"/>
          </ac:spMkLst>
        </pc:spChg>
        <pc:spChg chg="add mod">
          <ac:chgData name="Simona Ferraraccio" userId="c9694aeb-2f50-401b-8abf-67f8a7106701" providerId="ADAL" clId="{728671C3-614E-440E-8F04-5DA1EFA065FD}" dt="2026-02-04T14:17:21.490" v="1545" actId="1076"/>
          <ac:spMkLst>
            <pc:docMk/>
            <pc:sldMk cId="872011693" sldId="332"/>
            <ac:spMk id="5" creationId="{4D9E51E6-1EF6-EE42-4D39-17BEC50AB776}"/>
          </ac:spMkLst>
        </pc:spChg>
        <pc:picChg chg="add mod">
          <ac:chgData name="Simona Ferraraccio" userId="c9694aeb-2f50-401b-8abf-67f8a7106701" providerId="ADAL" clId="{728671C3-614E-440E-8F04-5DA1EFA065FD}" dt="2026-02-04T14:10:41.003" v="1504"/>
          <ac:picMkLst>
            <pc:docMk/>
            <pc:sldMk cId="872011693" sldId="332"/>
            <ac:picMk id="6" creationId="{EF56DBD4-1D12-CF4B-859B-194788010CA5}"/>
          </ac:picMkLst>
        </pc:picChg>
        <pc:picChg chg="add mod">
          <ac:chgData name="Simona Ferraraccio" userId="c9694aeb-2f50-401b-8abf-67f8a7106701" providerId="ADAL" clId="{728671C3-614E-440E-8F04-5DA1EFA065FD}" dt="2026-02-04T14:10:41.003" v="1504"/>
          <ac:picMkLst>
            <pc:docMk/>
            <pc:sldMk cId="872011693" sldId="332"/>
            <ac:picMk id="7" creationId="{3754AAFD-E19D-7E7F-0A0E-99B06F40E22F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4T14:17:12.809" v="1543" actId="403"/>
        <pc:sldMkLst>
          <pc:docMk/>
          <pc:sldMk cId="3008349435" sldId="333"/>
        </pc:sldMkLst>
        <pc:spChg chg="add mod">
          <ac:chgData name="Simona Ferraraccio" userId="c9694aeb-2f50-401b-8abf-67f8a7106701" providerId="ADAL" clId="{728671C3-614E-440E-8F04-5DA1EFA065FD}" dt="2026-02-04T14:17:12.809" v="1543" actId="403"/>
          <ac:spMkLst>
            <pc:docMk/>
            <pc:sldMk cId="3008349435" sldId="333"/>
            <ac:spMk id="4" creationId="{1B596880-4BB1-1143-3A0D-771479947952}"/>
          </ac:spMkLst>
        </pc:spChg>
        <pc:spChg chg="add mod">
          <ac:chgData name="Simona Ferraraccio" userId="c9694aeb-2f50-401b-8abf-67f8a7106701" providerId="ADAL" clId="{728671C3-614E-440E-8F04-5DA1EFA065FD}" dt="2026-02-04T14:17:08.774" v="1539" actId="1076"/>
          <ac:spMkLst>
            <pc:docMk/>
            <pc:sldMk cId="3008349435" sldId="333"/>
            <ac:spMk id="7" creationId="{22E5055E-5366-C30A-0EA1-FD1FB2AC366B}"/>
          </ac:spMkLst>
        </pc:spChg>
        <pc:picChg chg="add mod">
          <ac:chgData name="Simona Ferraraccio" userId="c9694aeb-2f50-401b-8abf-67f8a7106701" providerId="ADAL" clId="{728671C3-614E-440E-8F04-5DA1EFA065FD}" dt="2026-02-04T14:15:21.587" v="1520"/>
          <ac:picMkLst>
            <pc:docMk/>
            <pc:sldMk cId="3008349435" sldId="333"/>
            <ac:picMk id="5" creationId="{117B044A-AE29-FC02-67EA-F8B14BE409E6}"/>
          </ac:picMkLst>
        </pc:picChg>
        <pc:picChg chg="add mod">
          <ac:chgData name="Simona Ferraraccio" userId="c9694aeb-2f50-401b-8abf-67f8a7106701" providerId="ADAL" clId="{728671C3-614E-440E-8F04-5DA1EFA065FD}" dt="2026-02-04T14:15:21.587" v="1520"/>
          <ac:picMkLst>
            <pc:docMk/>
            <pc:sldMk cId="3008349435" sldId="333"/>
            <ac:picMk id="6" creationId="{70F05509-F1C1-ABD8-BEB5-B456B23750C6}"/>
          </ac:picMkLst>
        </pc:picChg>
        <pc:picChg chg="add mod">
          <ac:chgData name="Simona Ferraraccio" userId="c9694aeb-2f50-401b-8abf-67f8a7106701" providerId="ADAL" clId="{728671C3-614E-440E-8F04-5DA1EFA065FD}" dt="2026-02-04T14:16:11.712" v="1523"/>
          <ac:picMkLst>
            <pc:docMk/>
            <pc:sldMk cId="3008349435" sldId="333"/>
            <ac:picMk id="8" creationId="{304A669E-6A1D-89B1-2EFA-F65651F5F325}"/>
          </ac:picMkLst>
        </pc:picChg>
        <pc:picChg chg="add mod">
          <ac:chgData name="Simona Ferraraccio" userId="c9694aeb-2f50-401b-8abf-67f8a7106701" providerId="ADAL" clId="{728671C3-614E-440E-8F04-5DA1EFA065FD}" dt="2026-02-04T14:16:11.712" v="1523"/>
          <ac:picMkLst>
            <pc:docMk/>
            <pc:sldMk cId="3008349435" sldId="333"/>
            <ac:picMk id="9" creationId="{9D3C67E0-8C7D-602D-0963-4F2C1A69C95A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4T16:56:25.935" v="1614" actId="1076"/>
        <pc:sldMkLst>
          <pc:docMk/>
          <pc:sldMk cId="2493893416" sldId="334"/>
        </pc:sldMkLst>
        <pc:spChg chg="add mod">
          <ac:chgData name="Simona Ferraraccio" userId="c9694aeb-2f50-401b-8abf-67f8a7106701" providerId="ADAL" clId="{728671C3-614E-440E-8F04-5DA1EFA065FD}" dt="2026-02-04T16:50:41.844" v="1606" actId="403"/>
          <ac:spMkLst>
            <pc:docMk/>
            <pc:sldMk cId="2493893416" sldId="334"/>
            <ac:spMk id="4" creationId="{5230FA32-B6D5-BAA5-8F6F-26CB8DE27D8A}"/>
          </ac:spMkLst>
        </pc:spChg>
        <pc:picChg chg="add mod">
          <ac:chgData name="Simona Ferraraccio" userId="c9694aeb-2f50-401b-8abf-67f8a7106701" providerId="ADAL" clId="{728671C3-614E-440E-8F04-5DA1EFA065FD}" dt="2026-02-04T16:50:47.302" v="1607"/>
          <ac:picMkLst>
            <pc:docMk/>
            <pc:sldMk cId="2493893416" sldId="334"/>
            <ac:picMk id="5" creationId="{7C723E53-CCD2-F542-D908-C3B3D7AF432F}"/>
          </ac:picMkLst>
        </pc:picChg>
        <pc:picChg chg="add mod">
          <ac:chgData name="Simona Ferraraccio" userId="c9694aeb-2f50-401b-8abf-67f8a7106701" providerId="ADAL" clId="{728671C3-614E-440E-8F04-5DA1EFA065FD}" dt="2026-02-04T16:50:47.302" v="1607"/>
          <ac:picMkLst>
            <pc:docMk/>
            <pc:sldMk cId="2493893416" sldId="334"/>
            <ac:picMk id="6" creationId="{B26EEA35-ADEC-EBC8-7BBA-7C13AD7E189A}"/>
          </ac:picMkLst>
        </pc:picChg>
        <pc:picChg chg="add mod modCrop">
          <ac:chgData name="Simona Ferraraccio" userId="c9694aeb-2f50-401b-8abf-67f8a7106701" providerId="ADAL" clId="{728671C3-614E-440E-8F04-5DA1EFA065FD}" dt="2026-02-04T16:56:25.935" v="1614" actId="1076"/>
          <ac:picMkLst>
            <pc:docMk/>
            <pc:sldMk cId="2493893416" sldId="334"/>
            <ac:picMk id="8" creationId="{7983A1C7-CA1D-F007-6624-9FB9ADDDBBF5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2-04T16:59:10.710" v="1640" actId="113"/>
        <pc:sldMkLst>
          <pc:docMk/>
          <pc:sldMk cId="388948017" sldId="335"/>
        </pc:sldMkLst>
        <pc:spChg chg="del">
          <ac:chgData name="Simona Ferraraccio" userId="c9694aeb-2f50-401b-8abf-67f8a7106701" providerId="ADAL" clId="{728671C3-614E-440E-8F04-5DA1EFA065FD}" dt="2026-02-04T16:58:14.262" v="1618" actId="478"/>
          <ac:spMkLst>
            <pc:docMk/>
            <pc:sldMk cId="388948017" sldId="335"/>
            <ac:spMk id="2" creationId="{05C46793-F2E3-56C7-6AD3-23931CE5B1BE}"/>
          </ac:spMkLst>
        </pc:spChg>
        <pc:spChg chg="del">
          <ac:chgData name="Simona Ferraraccio" userId="c9694aeb-2f50-401b-8abf-67f8a7106701" providerId="ADAL" clId="{728671C3-614E-440E-8F04-5DA1EFA065FD}" dt="2026-02-04T16:58:11.671" v="1617" actId="478"/>
          <ac:spMkLst>
            <pc:docMk/>
            <pc:sldMk cId="388948017" sldId="335"/>
            <ac:spMk id="3" creationId="{3B117945-F218-5531-9ED0-C89E82860E4C}"/>
          </ac:spMkLst>
        </pc:spChg>
        <pc:spChg chg="add mod">
          <ac:chgData name="Simona Ferraraccio" userId="c9694aeb-2f50-401b-8abf-67f8a7106701" providerId="ADAL" clId="{728671C3-614E-440E-8F04-5DA1EFA065FD}" dt="2026-02-04T16:58:08.800" v="1616"/>
          <ac:spMkLst>
            <pc:docMk/>
            <pc:sldMk cId="388948017" sldId="335"/>
            <ac:spMk id="6" creationId="{D6702EB5-30AA-342E-7902-BB9A08C2193B}"/>
          </ac:spMkLst>
        </pc:spChg>
        <pc:spChg chg="add mod">
          <ac:chgData name="Simona Ferraraccio" userId="c9694aeb-2f50-401b-8abf-67f8a7106701" providerId="ADAL" clId="{728671C3-614E-440E-8F04-5DA1EFA065FD}" dt="2026-02-04T16:58:08.800" v="1616"/>
          <ac:spMkLst>
            <pc:docMk/>
            <pc:sldMk cId="388948017" sldId="335"/>
            <ac:spMk id="7" creationId="{6918EA66-749E-97A2-7161-A05857962F22}"/>
          </ac:spMkLst>
        </pc:spChg>
        <pc:spChg chg="add mod">
          <ac:chgData name="Simona Ferraraccio" userId="c9694aeb-2f50-401b-8abf-67f8a7106701" providerId="ADAL" clId="{728671C3-614E-440E-8F04-5DA1EFA065FD}" dt="2026-02-04T16:58:08.800" v="1616"/>
          <ac:spMkLst>
            <pc:docMk/>
            <pc:sldMk cId="388948017" sldId="335"/>
            <ac:spMk id="8" creationId="{F6B781EB-20B0-93F4-B25F-69FF8A504DA3}"/>
          </ac:spMkLst>
        </pc:spChg>
        <pc:spChg chg="add mod">
          <ac:chgData name="Simona Ferraraccio" userId="c9694aeb-2f50-401b-8abf-67f8a7106701" providerId="ADAL" clId="{728671C3-614E-440E-8F04-5DA1EFA065FD}" dt="2026-02-04T16:58:08.800" v="1616"/>
          <ac:spMkLst>
            <pc:docMk/>
            <pc:sldMk cId="388948017" sldId="335"/>
            <ac:spMk id="9" creationId="{CA21EFDC-9309-E717-DA4E-21B822A3EFE5}"/>
          </ac:spMkLst>
        </pc:spChg>
        <pc:spChg chg="add mod">
          <ac:chgData name="Simona Ferraraccio" userId="c9694aeb-2f50-401b-8abf-67f8a7106701" providerId="ADAL" clId="{728671C3-614E-440E-8F04-5DA1EFA065FD}" dt="2026-02-04T16:58:58.363" v="1627" actId="404"/>
          <ac:spMkLst>
            <pc:docMk/>
            <pc:sldMk cId="388948017" sldId="335"/>
            <ac:spMk id="10" creationId="{DEF4274D-82CE-B4B3-734F-94A6885FA1A8}"/>
          </ac:spMkLst>
        </pc:spChg>
        <pc:spChg chg="add mod">
          <ac:chgData name="Simona Ferraraccio" userId="c9694aeb-2f50-401b-8abf-67f8a7106701" providerId="ADAL" clId="{728671C3-614E-440E-8F04-5DA1EFA065FD}" dt="2026-02-04T16:59:10.710" v="1640" actId="113"/>
          <ac:spMkLst>
            <pc:docMk/>
            <pc:sldMk cId="388948017" sldId="335"/>
            <ac:spMk id="15" creationId="{20DA4591-0506-1A7D-8397-1BA82C37578B}"/>
          </ac:spMkLst>
        </pc:spChg>
        <pc:picChg chg="add mod">
          <ac:chgData name="Simona Ferraraccio" userId="c9694aeb-2f50-401b-8abf-67f8a7106701" providerId="ADAL" clId="{728671C3-614E-440E-8F04-5DA1EFA065FD}" dt="2026-02-04T16:58:21.758" v="1619"/>
          <ac:picMkLst>
            <pc:docMk/>
            <pc:sldMk cId="388948017" sldId="335"/>
            <ac:picMk id="11" creationId="{DA601538-1FB0-CA05-6D87-D1E8EDC298DB}"/>
          </ac:picMkLst>
        </pc:picChg>
        <pc:picChg chg="add mod">
          <ac:chgData name="Simona Ferraraccio" userId="c9694aeb-2f50-401b-8abf-67f8a7106701" providerId="ADAL" clId="{728671C3-614E-440E-8F04-5DA1EFA065FD}" dt="2026-02-04T16:58:21.758" v="1619"/>
          <ac:picMkLst>
            <pc:docMk/>
            <pc:sldMk cId="388948017" sldId="335"/>
            <ac:picMk id="12" creationId="{587A0BE7-0F30-7939-784A-780E33CE48AC}"/>
          </ac:picMkLst>
        </pc:picChg>
        <pc:picChg chg="add mod modCrop">
          <ac:chgData name="Simona Ferraraccio" userId="c9694aeb-2f50-401b-8abf-67f8a7106701" providerId="ADAL" clId="{728671C3-614E-440E-8F04-5DA1EFA065FD}" dt="2026-02-04T16:58:55.426" v="1624" actId="1076"/>
          <ac:picMkLst>
            <pc:docMk/>
            <pc:sldMk cId="388948017" sldId="335"/>
            <ac:picMk id="14" creationId="{E038374A-5CFE-E3CA-0B17-B880D28A83F2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4T18:21:28.299" v="2158" actId="113"/>
        <pc:sldMkLst>
          <pc:docMk/>
          <pc:sldMk cId="1252368428" sldId="336"/>
        </pc:sldMkLst>
        <pc:spChg chg="mod">
          <ac:chgData name="Simona Ferraraccio" userId="c9694aeb-2f50-401b-8abf-67f8a7106701" providerId="ADAL" clId="{728671C3-614E-440E-8F04-5DA1EFA065FD}" dt="2026-02-04T17:16:38.982" v="1667" actId="404"/>
          <ac:spMkLst>
            <pc:docMk/>
            <pc:sldMk cId="1252368428" sldId="336"/>
            <ac:spMk id="2" creationId="{36B8896A-08C2-9564-0395-067BF830F01B}"/>
          </ac:spMkLst>
        </pc:spChg>
        <pc:spChg chg="del">
          <ac:chgData name="Simona Ferraraccio" userId="c9694aeb-2f50-401b-8abf-67f8a7106701" providerId="ADAL" clId="{728671C3-614E-440E-8F04-5DA1EFA065FD}" dt="2026-02-04T17:16:49.021" v="1669" actId="478"/>
          <ac:spMkLst>
            <pc:docMk/>
            <pc:sldMk cId="1252368428" sldId="336"/>
            <ac:spMk id="3" creationId="{F3149F14-B61A-17C1-9949-A1EBAEC7BDC5}"/>
          </ac:spMkLst>
        </pc:spChg>
        <pc:spChg chg="del">
          <ac:chgData name="Simona Ferraraccio" userId="c9694aeb-2f50-401b-8abf-67f8a7106701" providerId="ADAL" clId="{728671C3-614E-440E-8F04-5DA1EFA065FD}" dt="2026-02-04T17:16:50.791" v="1670" actId="478"/>
          <ac:spMkLst>
            <pc:docMk/>
            <pc:sldMk cId="1252368428" sldId="336"/>
            <ac:spMk id="4" creationId="{0FB97A2C-6C27-756A-7AA8-2533D1D9AB79}"/>
          </ac:spMkLst>
        </pc:spChg>
        <pc:spChg chg="add mod">
          <ac:chgData name="Simona Ferraraccio" userId="c9694aeb-2f50-401b-8abf-67f8a7106701" providerId="ADAL" clId="{728671C3-614E-440E-8F04-5DA1EFA065FD}" dt="2026-02-04T18:20:40.224" v="2127" actId="14100"/>
          <ac:spMkLst>
            <pc:docMk/>
            <pc:sldMk cId="1252368428" sldId="336"/>
            <ac:spMk id="9" creationId="{78CF10B6-A01A-9121-0222-362457A858C8}"/>
          </ac:spMkLst>
        </pc:spChg>
        <pc:spChg chg="add mod">
          <ac:chgData name="Simona Ferraraccio" userId="c9694aeb-2f50-401b-8abf-67f8a7106701" providerId="ADAL" clId="{728671C3-614E-440E-8F04-5DA1EFA065FD}" dt="2026-02-04T18:20:26.762" v="2124" actId="164"/>
          <ac:spMkLst>
            <pc:docMk/>
            <pc:sldMk cId="1252368428" sldId="336"/>
            <ac:spMk id="17" creationId="{7BB1FB68-3ED1-AFE1-E787-49C7612FF40C}"/>
          </ac:spMkLst>
        </pc:spChg>
        <pc:spChg chg="add mod">
          <ac:chgData name="Simona Ferraraccio" userId="c9694aeb-2f50-401b-8abf-67f8a7106701" providerId="ADAL" clId="{728671C3-614E-440E-8F04-5DA1EFA065FD}" dt="2026-02-04T18:20:26.762" v="2124" actId="164"/>
          <ac:spMkLst>
            <pc:docMk/>
            <pc:sldMk cId="1252368428" sldId="336"/>
            <ac:spMk id="19" creationId="{6BCD202E-987F-A7B4-6158-8DEDD8884B52}"/>
          </ac:spMkLst>
        </pc:spChg>
        <pc:spChg chg="add mod">
          <ac:chgData name="Simona Ferraraccio" userId="c9694aeb-2f50-401b-8abf-67f8a7106701" providerId="ADAL" clId="{728671C3-614E-440E-8F04-5DA1EFA065FD}" dt="2026-02-04T18:21:12.230" v="2132" actId="208"/>
          <ac:spMkLst>
            <pc:docMk/>
            <pc:sldMk cId="1252368428" sldId="336"/>
            <ac:spMk id="21" creationId="{860BD23B-5D09-3787-32CB-C6A31CAAAF3B}"/>
          </ac:spMkLst>
        </pc:spChg>
        <pc:spChg chg="add mod">
          <ac:chgData name="Simona Ferraraccio" userId="c9694aeb-2f50-401b-8abf-67f8a7106701" providerId="ADAL" clId="{728671C3-614E-440E-8F04-5DA1EFA065FD}" dt="2026-02-04T18:21:28.299" v="2158" actId="113"/>
          <ac:spMkLst>
            <pc:docMk/>
            <pc:sldMk cId="1252368428" sldId="336"/>
            <ac:spMk id="22" creationId="{A5B348F6-FB17-F26E-783D-BBD991FAE292}"/>
          </ac:spMkLst>
        </pc:spChg>
        <pc:grpChg chg="add mod">
          <ac:chgData name="Simona Ferraraccio" userId="c9694aeb-2f50-401b-8abf-67f8a7106701" providerId="ADAL" clId="{728671C3-614E-440E-8F04-5DA1EFA065FD}" dt="2026-02-04T18:20:35.204" v="2126" actId="14100"/>
          <ac:grpSpMkLst>
            <pc:docMk/>
            <pc:sldMk cId="1252368428" sldId="336"/>
            <ac:grpSpMk id="20" creationId="{8BC41B81-5DB8-B8FD-3778-34DF33331340}"/>
          </ac:grpSpMkLst>
        </pc:grpChg>
        <pc:picChg chg="add mod">
          <ac:chgData name="Simona Ferraraccio" userId="c9694aeb-2f50-401b-8abf-67f8a7106701" providerId="ADAL" clId="{728671C3-614E-440E-8F04-5DA1EFA065FD}" dt="2026-02-04T17:16:46.930" v="1668"/>
          <ac:picMkLst>
            <pc:docMk/>
            <pc:sldMk cId="1252368428" sldId="336"/>
            <ac:picMk id="7" creationId="{9FC67CD0-98B3-B835-BF9B-7F491B58BBE9}"/>
          </ac:picMkLst>
        </pc:picChg>
        <pc:picChg chg="add mod">
          <ac:chgData name="Simona Ferraraccio" userId="c9694aeb-2f50-401b-8abf-67f8a7106701" providerId="ADAL" clId="{728671C3-614E-440E-8F04-5DA1EFA065FD}" dt="2026-02-04T17:16:46.930" v="1668"/>
          <ac:picMkLst>
            <pc:docMk/>
            <pc:sldMk cId="1252368428" sldId="336"/>
            <ac:picMk id="8" creationId="{02B22B80-C488-F083-E465-6C6F211E9EDB}"/>
          </ac:picMkLst>
        </pc:picChg>
        <pc:picChg chg="add mod">
          <ac:chgData name="Simona Ferraraccio" userId="c9694aeb-2f50-401b-8abf-67f8a7106701" providerId="ADAL" clId="{728671C3-614E-440E-8F04-5DA1EFA065FD}" dt="2026-02-04T18:20:26.762" v="2124" actId="164"/>
          <ac:picMkLst>
            <pc:docMk/>
            <pc:sldMk cId="1252368428" sldId="336"/>
            <ac:picMk id="11" creationId="{F6162266-8A46-1567-45DC-08A2D0C36E90}"/>
          </ac:picMkLst>
        </pc:picChg>
        <pc:picChg chg="add mod">
          <ac:chgData name="Simona Ferraraccio" userId="c9694aeb-2f50-401b-8abf-67f8a7106701" providerId="ADAL" clId="{728671C3-614E-440E-8F04-5DA1EFA065FD}" dt="2026-02-04T18:20:26.762" v="2124" actId="164"/>
          <ac:picMkLst>
            <pc:docMk/>
            <pc:sldMk cId="1252368428" sldId="336"/>
            <ac:picMk id="13" creationId="{54E0D036-9D4F-E8CF-F32C-57037F45639E}"/>
          </ac:picMkLst>
        </pc:picChg>
        <pc:picChg chg="add mod">
          <ac:chgData name="Simona Ferraraccio" userId="c9694aeb-2f50-401b-8abf-67f8a7106701" providerId="ADAL" clId="{728671C3-614E-440E-8F04-5DA1EFA065FD}" dt="2026-02-04T18:20:26.762" v="2124" actId="164"/>
          <ac:picMkLst>
            <pc:docMk/>
            <pc:sldMk cId="1252368428" sldId="336"/>
            <ac:picMk id="15" creationId="{0BDB141D-0B61-E4D0-FA8C-4DF2558CA846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4T18:17:45.332" v="2039" actId="1076"/>
        <pc:sldMkLst>
          <pc:docMk/>
          <pc:sldMk cId="1312822750" sldId="337"/>
        </pc:sldMkLst>
        <pc:spChg chg="add mod">
          <ac:chgData name="Simona Ferraraccio" userId="c9694aeb-2f50-401b-8abf-67f8a7106701" providerId="ADAL" clId="{728671C3-614E-440E-8F04-5DA1EFA065FD}" dt="2026-02-04T18:16:13.497" v="2020" actId="21"/>
          <ac:spMkLst>
            <pc:docMk/>
            <pc:sldMk cId="1312822750" sldId="337"/>
            <ac:spMk id="4" creationId="{E45CF239-919B-956C-2375-1F542122C9CA}"/>
          </ac:spMkLst>
        </pc:spChg>
        <pc:spChg chg="add del mod">
          <ac:chgData name="Simona Ferraraccio" userId="c9694aeb-2f50-401b-8abf-67f8a7106701" providerId="ADAL" clId="{728671C3-614E-440E-8F04-5DA1EFA065FD}" dt="2026-02-04T18:13:45.064" v="1977" actId="478"/>
          <ac:spMkLst>
            <pc:docMk/>
            <pc:sldMk cId="1312822750" sldId="337"/>
            <ac:spMk id="11" creationId="{6F2B60C4-52D7-7F30-6291-DE8879CADE7E}"/>
          </ac:spMkLst>
        </pc:spChg>
        <pc:spChg chg="add del mod">
          <ac:chgData name="Simona Ferraraccio" userId="c9694aeb-2f50-401b-8abf-67f8a7106701" providerId="ADAL" clId="{728671C3-614E-440E-8F04-5DA1EFA065FD}" dt="2026-02-04T18:13:47.864" v="1978" actId="478"/>
          <ac:spMkLst>
            <pc:docMk/>
            <pc:sldMk cId="1312822750" sldId="337"/>
            <ac:spMk id="12" creationId="{80839DDA-0238-0D45-CDF3-15B19478731B}"/>
          </ac:spMkLst>
        </pc:spChg>
        <pc:spChg chg="add del mod">
          <ac:chgData name="Simona Ferraraccio" userId="c9694aeb-2f50-401b-8abf-67f8a7106701" providerId="ADAL" clId="{728671C3-614E-440E-8F04-5DA1EFA065FD}" dt="2026-02-04T18:13:45.064" v="1977" actId="478"/>
          <ac:spMkLst>
            <pc:docMk/>
            <pc:sldMk cId="1312822750" sldId="337"/>
            <ac:spMk id="17" creationId="{BDDAFEB8-4EEE-28CC-67E1-DB16EB1FF156}"/>
          </ac:spMkLst>
        </pc:spChg>
        <pc:spChg chg="add del mod">
          <ac:chgData name="Simona Ferraraccio" userId="c9694aeb-2f50-401b-8abf-67f8a7106701" providerId="ADAL" clId="{728671C3-614E-440E-8F04-5DA1EFA065FD}" dt="2026-02-04T18:13:45.064" v="1977" actId="478"/>
          <ac:spMkLst>
            <pc:docMk/>
            <pc:sldMk cId="1312822750" sldId="337"/>
            <ac:spMk id="19" creationId="{804477E6-532C-59BC-A0A7-49E4A291D25F}"/>
          </ac:spMkLst>
        </pc:spChg>
        <pc:spChg chg="add del mod">
          <ac:chgData name="Simona Ferraraccio" userId="c9694aeb-2f50-401b-8abf-67f8a7106701" providerId="ADAL" clId="{728671C3-614E-440E-8F04-5DA1EFA065FD}" dt="2026-02-04T18:13:45.064" v="1977" actId="478"/>
          <ac:spMkLst>
            <pc:docMk/>
            <pc:sldMk cId="1312822750" sldId="337"/>
            <ac:spMk id="20" creationId="{EF0EFB38-1D65-9CA9-73C6-D0E58BED266D}"/>
          </ac:spMkLst>
        </pc:spChg>
        <pc:spChg chg="add del mod">
          <ac:chgData name="Simona Ferraraccio" userId="c9694aeb-2f50-401b-8abf-67f8a7106701" providerId="ADAL" clId="{728671C3-614E-440E-8F04-5DA1EFA065FD}" dt="2026-02-04T18:13:45.064" v="1977" actId="478"/>
          <ac:spMkLst>
            <pc:docMk/>
            <pc:sldMk cId="1312822750" sldId="337"/>
            <ac:spMk id="21" creationId="{B82148E9-B47C-E0CC-817E-CCE8EA6928C0}"/>
          </ac:spMkLst>
        </pc:spChg>
        <pc:spChg chg="add mod">
          <ac:chgData name="Simona Ferraraccio" userId="c9694aeb-2f50-401b-8abf-67f8a7106701" providerId="ADAL" clId="{728671C3-614E-440E-8F04-5DA1EFA065FD}" dt="2026-02-04T18:17:30.389" v="2035" actId="1076"/>
          <ac:spMkLst>
            <pc:docMk/>
            <pc:sldMk cId="1312822750" sldId="337"/>
            <ac:spMk id="23" creationId="{57C2CCDF-D6A5-4486-4AF1-6DCC56320102}"/>
          </ac:spMkLst>
        </pc:spChg>
        <pc:picChg chg="add mod">
          <ac:chgData name="Simona Ferraraccio" userId="c9694aeb-2f50-401b-8abf-67f8a7106701" providerId="ADAL" clId="{728671C3-614E-440E-8F04-5DA1EFA065FD}" dt="2026-02-04T17:25:20.753" v="1719"/>
          <ac:picMkLst>
            <pc:docMk/>
            <pc:sldMk cId="1312822750" sldId="337"/>
            <ac:picMk id="5" creationId="{810F22E4-5D12-4FD2-731B-B8F6E0751467}"/>
          </ac:picMkLst>
        </pc:picChg>
        <pc:picChg chg="add mod">
          <ac:chgData name="Simona Ferraraccio" userId="c9694aeb-2f50-401b-8abf-67f8a7106701" providerId="ADAL" clId="{728671C3-614E-440E-8F04-5DA1EFA065FD}" dt="2026-02-04T17:25:20.753" v="1719"/>
          <ac:picMkLst>
            <pc:docMk/>
            <pc:sldMk cId="1312822750" sldId="337"/>
            <ac:picMk id="6" creationId="{F164FEA7-A8DC-E0B4-AA7F-38316F0EF838}"/>
          </ac:picMkLst>
        </pc:picChg>
        <pc:picChg chg="add mod modCrop">
          <ac:chgData name="Simona Ferraraccio" userId="c9694aeb-2f50-401b-8abf-67f8a7106701" providerId="ADAL" clId="{728671C3-614E-440E-8F04-5DA1EFA065FD}" dt="2026-02-04T18:17:35.099" v="2037" actId="1076"/>
          <ac:picMkLst>
            <pc:docMk/>
            <pc:sldMk cId="1312822750" sldId="337"/>
            <ac:picMk id="25" creationId="{6041F77D-9225-9BEB-A923-533601B2DD8E}"/>
          </ac:picMkLst>
        </pc:picChg>
        <pc:picChg chg="add mod modCrop">
          <ac:chgData name="Simona Ferraraccio" userId="c9694aeb-2f50-401b-8abf-67f8a7106701" providerId="ADAL" clId="{728671C3-614E-440E-8F04-5DA1EFA065FD}" dt="2026-02-04T18:17:45.332" v="2039" actId="1076"/>
          <ac:picMkLst>
            <pc:docMk/>
            <pc:sldMk cId="1312822750" sldId="337"/>
            <ac:picMk id="27" creationId="{4001E90A-1595-0361-414E-D4DDB3110BE5}"/>
          </ac:picMkLst>
        </pc:picChg>
        <pc:cxnChg chg="add del mod">
          <ac:chgData name="Simona Ferraraccio" userId="c9694aeb-2f50-401b-8abf-67f8a7106701" providerId="ADAL" clId="{728671C3-614E-440E-8F04-5DA1EFA065FD}" dt="2026-02-04T18:13:45.064" v="1977" actId="478"/>
          <ac:cxnSpMkLst>
            <pc:docMk/>
            <pc:sldMk cId="1312822750" sldId="337"/>
            <ac:cxnSpMk id="8" creationId="{210C5697-207D-24AA-88AD-694818131AB2}"/>
          </ac:cxnSpMkLst>
        </pc:cxnChg>
        <pc:cxnChg chg="add del mod">
          <ac:chgData name="Simona Ferraraccio" userId="c9694aeb-2f50-401b-8abf-67f8a7106701" providerId="ADAL" clId="{728671C3-614E-440E-8F04-5DA1EFA065FD}" dt="2026-02-04T18:13:45.064" v="1977" actId="478"/>
          <ac:cxnSpMkLst>
            <pc:docMk/>
            <pc:sldMk cId="1312822750" sldId="337"/>
            <ac:cxnSpMk id="9" creationId="{433788CC-2260-737F-1EC5-C023F05403CF}"/>
          </ac:cxnSpMkLst>
        </pc:cxnChg>
        <pc:cxnChg chg="add del mod">
          <ac:chgData name="Simona Ferraraccio" userId="c9694aeb-2f50-401b-8abf-67f8a7106701" providerId="ADAL" clId="{728671C3-614E-440E-8F04-5DA1EFA065FD}" dt="2026-02-04T18:13:45.064" v="1977" actId="478"/>
          <ac:cxnSpMkLst>
            <pc:docMk/>
            <pc:sldMk cId="1312822750" sldId="337"/>
            <ac:cxnSpMk id="14" creationId="{90F25DAC-C618-51D5-F25C-0103FF2F6964}"/>
          </ac:cxnSpMkLst>
        </pc:cxnChg>
        <pc:cxnChg chg="add del mod">
          <ac:chgData name="Simona Ferraraccio" userId="c9694aeb-2f50-401b-8abf-67f8a7106701" providerId="ADAL" clId="{728671C3-614E-440E-8F04-5DA1EFA065FD}" dt="2026-02-04T18:13:45.064" v="1977" actId="478"/>
          <ac:cxnSpMkLst>
            <pc:docMk/>
            <pc:sldMk cId="1312822750" sldId="337"/>
            <ac:cxnSpMk id="15" creationId="{6860578D-3A7A-76C1-A170-15F6535C90E9}"/>
          </ac:cxnSpMkLst>
        </pc:cxnChg>
        <pc:cxnChg chg="add del mod">
          <ac:chgData name="Simona Ferraraccio" userId="c9694aeb-2f50-401b-8abf-67f8a7106701" providerId="ADAL" clId="{728671C3-614E-440E-8F04-5DA1EFA065FD}" dt="2026-02-04T18:10:46.125" v="1917" actId="478"/>
          <ac:cxnSpMkLst>
            <pc:docMk/>
            <pc:sldMk cId="1312822750" sldId="337"/>
            <ac:cxnSpMk id="18" creationId="{8D4F4751-925E-8BC1-6F19-6F578A9224CB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A5C20A-1A9E-4EC4-9843-55C4D8491615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BFF7BE-2660-41AC-9BE3-EB6688AFF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746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AB517-E579-4FED-A96A-720A96BF81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34F0D-28E1-E8BE-1AA2-482E15285C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8525AA-7E6C-EB21-2AFF-E4E2DCCBF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8E5F7-25FF-D49F-5BAA-0ACEB35CF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4FF66-418B-4BA2-831D-654F391B213E}" type="datetime1">
              <a:rPr lang="en-US" smtClean="0"/>
              <a:t>2/4/2026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297F0-066E-106E-B7B2-AD4296F2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0D05-4685-B249-B1A6-9898FE67C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52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00D8A-7D29-8C23-D8BB-45E226C5D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1138B-2916-036E-F70F-2C6294C7D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19B95-72F9-8B14-0BE8-0D480991F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2968F-993D-427C-8BD9-DFDAD4EE515D}" type="datetime1">
              <a:rPr lang="en-US" smtClean="0"/>
              <a:t>2/4/2026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E0F09-46A4-FE64-4DBE-8B8E6BC73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71678-FAD3-8717-FEE2-97BE109CD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59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EDC04-6913-BB46-5B89-0F8D81CBF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7BAD39-0C69-5449-25DD-BDAA33B54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B9F57-9B7E-3890-8C64-F288238A6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0E62-E2A8-420A-902E-FC7AAF47E37D}" type="datetime1">
              <a:rPr lang="en-US" smtClean="0"/>
              <a:t>2/4/2026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0AA7B-8848-A110-C0D4-9360D2549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3540F-E98E-1072-46C1-6A737C82A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50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A15FE-A416-2A51-2AB0-08A8714DD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612B2-29B3-20AE-D40D-40F7E4DF66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38CD44-1817-B7F7-8C95-4BB3681F23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081CD-28FF-8813-BFC4-7399D5C7E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487F13-0B27-493D-BD0B-1AED1B69332F}" type="datetime1">
              <a:rPr lang="en-US" smtClean="0"/>
              <a:t>2/4/2026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AD57D-7595-C49F-2845-84621627E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A6A7D-F151-DE5A-5388-CF337C01B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8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03828-2C52-C8DF-5B26-5BF309FB2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8F6360-CD6A-64F3-7E3B-71F57F96E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4623EA-6E0D-3F68-FFC0-90FA35AF33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A904B0-1603-9771-857E-8BDE858174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67492A-4C45-F750-A301-F4FC6FDF14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298F2D-40D9-69D5-3598-9DABF035C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0A632-BD69-4A13-B548-3AF3397DAA44}" type="datetime1">
              <a:rPr lang="en-US" smtClean="0"/>
              <a:t>2/4/2026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C740B9-6ABB-0288-3324-E732C811C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36C40F-1E13-25BE-2CB0-D566D3C41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541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1FF0E-D56C-6F20-F957-5043042E5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08456-D1AE-F700-E3C6-16040E36C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61267-2EC2-4C24-8FDA-B0B9B667D2E2}" type="datetime1">
              <a:rPr lang="en-US" smtClean="0"/>
              <a:t>2/4/2026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0C1DC9-40FF-CF50-F193-9D59A5FF6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61FAC-7C19-842F-DD6C-29AD41F97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502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CD66B2-912D-DE47-FB1F-CD9BBBE25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332B-66A2-408A-B94F-DBB6EA609497}" type="datetime1">
              <a:rPr lang="en-US" smtClean="0"/>
              <a:t>2/4/2026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E01EA0-D194-CAAD-3F54-1E811EA28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5587AD-39AC-20CB-25DF-4E284066C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876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425D2-AC81-6AB8-74D3-458710504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60AD0-150E-7376-5BBB-D154FF3D2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B80E7-7832-C6C5-C99B-EB77C0304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4FB2-0B79-A5E0-74B0-09B9D6719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BF65E-6D4F-450D-B8AC-FC9DADA8AE90}" type="datetime1">
              <a:rPr lang="en-US" smtClean="0"/>
              <a:t>2/4/2026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6E5E98-1B1F-8B35-1374-BF81600A0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1B6E5A-D2A6-3EC1-E220-86927CA03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688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C0EE5-83B7-A9C2-4B3C-092BD8B6F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3B06C1-FD0E-AB31-4988-678D9D764A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64C81-1040-B517-1D59-F44BFBDBF6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2BC816-9BE0-B8F6-186C-980C59228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211D0-4CC3-48F7-89D0-7CF3B6FF79F6}" type="datetime1">
              <a:rPr lang="en-US" smtClean="0"/>
              <a:t>2/4/2026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EA756B-3886-F37F-1506-E16E9F8C2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7CC14-4A78-27DB-2CBF-926BA777D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991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53493-4EF8-9958-1378-AF270C0FA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5D2F42-8A69-EE42-1377-6DDC6B562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86776-CFB0-6B62-5605-25561C787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B5E2-33BC-45C1-B8D6-8B410F8C6A2F}" type="datetime1">
              <a:rPr lang="en-US" smtClean="0"/>
              <a:t>2/4/2026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D8034-8AEB-634D-A5E8-D09460180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F8E56-4CBD-88B3-F68E-A7BF7E28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070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E55BFF-7B4B-D4D1-74C5-4B8DF58FF1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6A19C3-9837-0141-D873-0336447781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F808B-174E-7742-629E-3C51DFD4C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BB6D5-C451-44E4-985D-BA47A3E8FB98}" type="datetime1">
              <a:rPr lang="en-US" smtClean="0"/>
              <a:t>2/4/2026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C3A93-EAAB-83F0-C2E3-550E35CC2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FB094-4E09-6816-C3F5-7E14D60FC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487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BMDS7009</a:t>
            </a:r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98319-0220-4F8B-8D76-EDF416B3C890}" type="datetime1">
              <a:rPr lang="en-US" smtClean="0"/>
              <a:t>2/4/2026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23632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C9A1AC-13C5-8F74-65CF-6E60B0189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D6B21D-2394-46BA-3EE0-26D3AD2012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ADE27-8C86-78F0-E6DC-977422A3F4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BF6362-C746-4C74-B497-03F3EB7F6F7C}" type="datetime1">
              <a:rPr lang="en-US" smtClean="0"/>
              <a:t>2/4/2026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A1434-E2D3-02C5-0E75-D4227F7603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089DC-B3E0-0966-9F0D-CE53AAD971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FBD588-6130-40C6-A687-B53D39D5B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41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qa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72675" y="574764"/>
            <a:ext cx="4581231" cy="2092881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400" b="1" kern="0" dirty="0">
                <a:solidFill>
                  <a:srgbClr val="C00000"/>
                </a:solidFill>
                <a:latin typeface="Arial"/>
              </a:rPr>
              <a:t>BMDS7009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400" b="1" kern="0" dirty="0">
              <a:solidFill>
                <a:prstClr val="black"/>
              </a:solidFill>
              <a:latin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400" b="1" kern="0" dirty="0">
              <a:solidFill>
                <a:prstClr val="black"/>
              </a:solidFill>
              <a:latin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400" b="1" kern="0" dirty="0">
                <a:solidFill>
                  <a:prstClr val="black"/>
                </a:solidFill>
                <a:latin typeface="Arial" panose="020B0604020202020204" pitchFamily="34" charset="0"/>
              </a:rPr>
              <a:t>Stakeholder analysis</a:t>
            </a:r>
            <a:endParaRPr kumimoji="0" lang="en-GB" sz="3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j-ea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2" y="3127612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5000"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Dr Simona Ferraraccio MSc PhD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2E0333C-6D92-535E-78E3-FDB7DE654C3E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BMDS7009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61FC8B-1456-CD69-B911-97F4026FBC23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13"/>
    </mc:Choice>
    <mc:Fallback xmlns="">
      <p:transition spd="slow" advTm="3891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8896A-08C2-9564-0395-067BF830F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960" y="90805"/>
            <a:ext cx="7452926" cy="1486535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Resistance to change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B3040-664B-8001-7603-8165DF70D87D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BMDS7009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34124-5681-7635-F3F4-D34AC9D4F640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2</a:t>
            </a:fld>
            <a:endParaRPr lang="en-GB" dirty="0"/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9FC67CD0-98B3-B835-BF9B-7F491B58BB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B22B80-C488-F083-E465-6C6F211E9E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8BC41B81-5DB8-B8FD-3778-34DF33331340}"/>
              </a:ext>
            </a:extLst>
          </p:cNvPr>
          <p:cNvGrpSpPr/>
          <p:nvPr/>
        </p:nvGrpSpPr>
        <p:grpSpPr>
          <a:xfrm>
            <a:off x="209960" y="1808492"/>
            <a:ext cx="6782046" cy="3473004"/>
            <a:chOff x="70338" y="1972727"/>
            <a:chExt cx="7058966" cy="3473004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8CF10B6-A01A-9121-0222-362457A858C8}"/>
                </a:ext>
              </a:extLst>
            </p:cNvPr>
            <p:cNvSpPr txBox="1"/>
            <p:nvPr/>
          </p:nvSpPr>
          <p:spPr>
            <a:xfrm>
              <a:off x="984737" y="2281038"/>
              <a:ext cx="31838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Level 1: Lack of information</a:t>
              </a:r>
            </a:p>
          </p:txBody>
        </p:sp>
        <p:pic>
          <p:nvPicPr>
            <p:cNvPr id="11" name="Graphic 10" descr="Badge 3 outline">
              <a:extLst>
                <a:ext uri="{FF2B5EF4-FFF2-40B4-BE49-F238E27FC236}">
                  <a16:creationId xmlns:a16="http://schemas.microsoft.com/office/drawing/2014/main" id="{F6162266-8A46-1567-45DC-08A2D0C36E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0338" y="4531331"/>
              <a:ext cx="914400" cy="914400"/>
            </a:xfrm>
            <a:prstGeom prst="rect">
              <a:avLst/>
            </a:prstGeom>
          </p:spPr>
        </p:pic>
        <p:pic>
          <p:nvPicPr>
            <p:cNvPr id="13" name="Graphic 12" descr="Badge outline">
              <a:extLst>
                <a:ext uri="{FF2B5EF4-FFF2-40B4-BE49-F238E27FC236}">
                  <a16:creationId xmlns:a16="http://schemas.microsoft.com/office/drawing/2014/main" id="{54E0D036-9D4F-E8CF-F32C-57037F45639E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0338" y="3101023"/>
              <a:ext cx="914400" cy="914400"/>
            </a:xfrm>
            <a:prstGeom prst="rect">
              <a:avLst/>
            </a:prstGeom>
          </p:spPr>
        </p:pic>
        <p:pic>
          <p:nvPicPr>
            <p:cNvPr id="15" name="Graphic 14" descr="Badge 1 outline">
              <a:extLst>
                <a:ext uri="{FF2B5EF4-FFF2-40B4-BE49-F238E27FC236}">
                  <a16:creationId xmlns:a16="http://schemas.microsoft.com/office/drawing/2014/main" id="{0BDB141D-0B61-E4D0-FA8C-4DF2558CA84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70338" y="1972727"/>
              <a:ext cx="914400" cy="914400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BB1FB68-3ED1-AFE1-E787-49C7612FF40C}"/>
                </a:ext>
              </a:extLst>
            </p:cNvPr>
            <p:cNvSpPr txBox="1"/>
            <p:nvPr/>
          </p:nvSpPr>
          <p:spPr>
            <a:xfrm>
              <a:off x="984738" y="3163500"/>
              <a:ext cx="6144566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endParaRPr lang="en-GB" dirty="0"/>
            </a:p>
            <a:p>
              <a:r>
                <a:rPr lang="en-GB" dirty="0"/>
                <a:t>Level 2: Emotional and physiological reaction to change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BCD202E-987F-A7B4-6158-8DEDD8884B52}"/>
                </a:ext>
              </a:extLst>
            </p:cNvPr>
            <p:cNvSpPr txBox="1"/>
            <p:nvPr/>
          </p:nvSpPr>
          <p:spPr>
            <a:xfrm>
              <a:off x="984738" y="4799582"/>
              <a:ext cx="6144566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/>
                <a:t>Level 3: What the change represents to the individual </a:t>
              </a:r>
            </a:p>
          </p:txBody>
        </p:sp>
      </p:grp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860BD23B-5D09-3787-32CB-C6A31CAAAF3B}"/>
              </a:ext>
            </a:extLst>
          </p:cNvPr>
          <p:cNvSpPr/>
          <p:nvPr/>
        </p:nvSpPr>
        <p:spPr>
          <a:xfrm>
            <a:off x="7619195" y="3264180"/>
            <a:ext cx="1511259" cy="329640"/>
          </a:xfrm>
          <a:prstGeom prst="rightArrow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5B348F6-FB17-F26E-783D-BBD991FAE292}"/>
              </a:ext>
            </a:extLst>
          </p:cNvPr>
          <p:cNvSpPr txBox="1"/>
          <p:nvPr/>
        </p:nvSpPr>
        <p:spPr>
          <a:xfrm>
            <a:off x="9351518" y="3209322"/>
            <a:ext cx="2977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Stakeholder management </a:t>
            </a:r>
          </a:p>
        </p:txBody>
      </p:sp>
    </p:spTree>
    <p:extLst>
      <p:ext uri="{BB962C8B-B14F-4D97-AF65-F5344CB8AC3E}">
        <p14:creationId xmlns:p14="http://schemas.microsoft.com/office/powerpoint/2010/main" val="1252368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4808B-5166-0F7C-2BC0-9E98BD965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9537" y="684230"/>
            <a:ext cx="7452926" cy="148653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09702C-7BB0-2841-756E-2EF7376BE05E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0D3BCE-C2DA-CE12-A265-03595955D0A3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BMDS7009</a:t>
            </a:r>
            <a:endParaRPr lang="en-GB" dirty="0"/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51620C37-DAD0-EDA9-C31A-BF806FF45B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F1DFA61-C244-65F8-7C49-0CD48F7BEA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pic>
        <p:nvPicPr>
          <p:cNvPr id="9" name="Picture 8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E5268783-058D-AE89-A115-5384148BBAD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214009-9510-95BB-1E92-E6DB9D31FF03}"/>
              </a:ext>
            </a:extLst>
          </p:cNvPr>
          <p:cNvSpPr txBox="1"/>
          <p:nvPr/>
        </p:nvSpPr>
        <p:spPr>
          <a:xfrm>
            <a:off x="2369537" y="2865833"/>
            <a:ext cx="2692019" cy="1298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Defining a stakeholder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Stakeholder analysis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3940833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4EDD5-3DA7-9629-CDDB-9BBD512AD3E4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BMDS7009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23622-B8A0-2A14-25EB-889804976BBA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4</a:t>
            </a:fld>
            <a:endParaRPr lang="en-GB" dirty="0"/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0A1D7038-749D-50EA-983E-23E65B4A8F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817778-6050-7E6A-726A-76BC687EDE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A8A1B2-0572-D542-7CAE-06F24D8D426D}"/>
              </a:ext>
            </a:extLst>
          </p:cNvPr>
          <p:cNvSpPr txBox="1"/>
          <p:nvPr/>
        </p:nvSpPr>
        <p:spPr>
          <a:xfrm>
            <a:off x="133858" y="1814593"/>
            <a:ext cx="11924284" cy="923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Stakeholder: </a:t>
            </a:r>
            <a:r>
              <a:rPr lang="en-GB" dirty="0"/>
              <a:t>individual or group with a 'material interest' or a specific role in a project, programme, or portfolio. Crucially, this includes anyone who is impacted by the change, whether positively or negatively, as well as those who have a responsibility toward the organization's ultimate success. 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60916A-60FD-B21D-CCCF-2D95C7AD56A3}"/>
              </a:ext>
            </a:extLst>
          </p:cNvPr>
          <p:cNvSpPr txBox="1"/>
          <p:nvPr/>
        </p:nvSpPr>
        <p:spPr>
          <a:xfrm>
            <a:off x="386499" y="273377"/>
            <a:ext cx="2494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Definitions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B08AB5-8471-5399-3DE8-C437C92B4C60}"/>
              </a:ext>
            </a:extLst>
          </p:cNvPr>
          <p:cNvSpPr txBox="1"/>
          <p:nvPr/>
        </p:nvSpPr>
        <p:spPr>
          <a:xfrm>
            <a:off x="133858" y="3632809"/>
            <a:ext cx="11924284" cy="64633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b="1" dirty="0"/>
              <a:t>Stakeholder engagement: </a:t>
            </a:r>
            <a:r>
              <a:rPr lang="en-GB" dirty="0"/>
              <a:t>systematic process of identifying, analysing, planning, and implementing actions to involve individuals or groups who can affect or are affected by an organisation’s decisions, projects, interventions. 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99071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CDAA9-3ABF-D6E1-258C-7E1B619E5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95" y="0"/>
            <a:ext cx="7452926" cy="148653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Stakeholder analysis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AB46B-2D6F-A8B8-2BCD-BC72FC272E43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BMDS7009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DA31D-EE1A-C30C-6871-740AE8178F0C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5</a:t>
            </a:fld>
            <a:endParaRPr lang="en-GB" dirty="0"/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36DEF7A4-6215-CDF7-E9CE-E324A8861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84F56A-E190-8E35-6E84-1B93404425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91DC9BD-873D-FB0D-4481-099AB1E5A5E5}"/>
              </a:ext>
            </a:extLst>
          </p:cNvPr>
          <p:cNvSpPr/>
          <p:nvPr/>
        </p:nvSpPr>
        <p:spPr>
          <a:xfrm>
            <a:off x="527470" y="1925813"/>
            <a:ext cx="2692400" cy="662776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What is it?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5779F3-071B-7857-CAAA-9D534CAE9B71}"/>
              </a:ext>
            </a:extLst>
          </p:cNvPr>
          <p:cNvSpPr/>
          <p:nvPr/>
        </p:nvSpPr>
        <p:spPr>
          <a:xfrm>
            <a:off x="4244588" y="1925813"/>
            <a:ext cx="2692400" cy="662776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When to use it?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E0085A-03BF-8FD7-EBD5-6D97B95825F2}"/>
              </a:ext>
            </a:extLst>
          </p:cNvPr>
          <p:cNvSpPr txBox="1"/>
          <p:nvPr/>
        </p:nvSpPr>
        <p:spPr>
          <a:xfrm>
            <a:off x="197178" y="2807863"/>
            <a:ext cx="3478491" cy="1754326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A stakeholder analysis enables you to identify everyone who needs to be involved and assess how much time and resource to give to maintaining their involvement and commitment.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A69E89-97A3-4C26-5282-5AF1249E89FF}"/>
              </a:ext>
            </a:extLst>
          </p:cNvPr>
          <p:cNvSpPr txBox="1"/>
          <p:nvPr/>
        </p:nvSpPr>
        <p:spPr>
          <a:xfrm>
            <a:off x="3851542" y="2807863"/>
            <a:ext cx="3478491" cy="1754326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Carrying out stakeholder analysis as an early step in your change project can help you avoid conflict and delays caused by inadvertently failing to involve key people.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3E14D7-71F8-C0E5-02A8-50EE7ABA27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522" t="24640" r="50000" b="15687"/>
          <a:stretch>
            <a:fillRect/>
          </a:stretch>
        </p:blipFill>
        <p:spPr>
          <a:xfrm>
            <a:off x="7556621" y="1320394"/>
            <a:ext cx="4456679" cy="3963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161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367D2-035E-3208-A638-D2B67F6F3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86" y="31812"/>
            <a:ext cx="10515600" cy="1325563"/>
          </a:xfrm>
        </p:spPr>
        <p:txBody>
          <a:bodyPr/>
          <a:lstStyle/>
          <a:p>
            <a:r>
              <a:rPr lang="en-GB" b="1" dirty="0"/>
              <a:t>How to use a stakeholder analysis</a:t>
            </a:r>
          </a:p>
        </p:txBody>
      </p:sp>
      <p:sp>
        <p:nvSpPr>
          <p:cNvPr id="17" name="Teardrop 16">
            <a:extLst>
              <a:ext uri="{FF2B5EF4-FFF2-40B4-BE49-F238E27FC236}">
                <a16:creationId xmlns:a16="http://schemas.microsoft.com/office/drawing/2014/main" id="{BAB012A0-05B1-BD63-785A-53BAC75C6BA4}"/>
              </a:ext>
            </a:extLst>
          </p:cNvPr>
          <p:cNvSpPr/>
          <p:nvPr/>
        </p:nvSpPr>
        <p:spPr>
          <a:xfrm rot="2700000">
            <a:off x="2345021" y="2714234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1975279-9F44-B796-AE53-22993D1CA164}"/>
              </a:ext>
            </a:extLst>
          </p:cNvPr>
          <p:cNvSpPr/>
          <p:nvPr/>
        </p:nvSpPr>
        <p:spPr>
          <a:xfrm>
            <a:off x="2408269" y="2777187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5" tIns="268748" rIns="270107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IDENTIFY</a:t>
            </a:r>
            <a:r>
              <a:rPr lang="en-GB" sz="1400" kern="1200" dirty="0"/>
              <a:t> stakeholders</a:t>
            </a:r>
          </a:p>
        </p:txBody>
      </p:sp>
      <p:sp>
        <p:nvSpPr>
          <p:cNvPr id="19" name="Teardrop 18">
            <a:extLst>
              <a:ext uri="{FF2B5EF4-FFF2-40B4-BE49-F238E27FC236}">
                <a16:creationId xmlns:a16="http://schemas.microsoft.com/office/drawing/2014/main" id="{17A38F1C-7EFA-8C77-EC9B-46924DE151C8}"/>
              </a:ext>
            </a:extLst>
          </p:cNvPr>
          <p:cNvSpPr/>
          <p:nvPr/>
        </p:nvSpPr>
        <p:spPr>
          <a:xfrm rot="2700000">
            <a:off x="400549" y="2714234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7DF24C8-D095-64B0-7686-9043F0731CBC}"/>
              </a:ext>
            </a:extLst>
          </p:cNvPr>
          <p:cNvSpPr/>
          <p:nvPr/>
        </p:nvSpPr>
        <p:spPr>
          <a:xfrm>
            <a:off x="462601" y="2777187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CLARIFY</a:t>
            </a:r>
            <a:r>
              <a:rPr lang="en-GB" sz="1400" kern="1200" dirty="0"/>
              <a:t> project focus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5A1E74-8E0A-5193-2BCA-BF2BB1DF8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3D176D-3C6C-10A8-2D46-487734901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0F877DA1-C86F-EAA7-C44C-FCBA3715E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4D3F5B-1560-D9E8-F4AF-1F5A4FBF96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21" name="Rectangle 2">
            <a:extLst>
              <a:ext uri="{FF2B5EF4-FFF2-40B4-BE49-F238E27FC236}">
                <a16:creationId xmlns:a16="http://schemas.microsoft.com/office/drawing/2014/main" id="{82E8E36C-2AC9-009B-C204-A71860927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5769" y="1590773"/>
            <a:ext cx="6842029" cy="4128941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US" sz="1700" dirty="0"/>
              <a:t>Potential stakeholders</a:t>
            </a:r>
          </a:p>
          <a:p>
            <a:pPr marL="0" indent="0">
              <a:buNone/>
              <a:defRPr/>
            </a:pPr>
            <a:endParaRPr lang="en-US" sz="1700" dirty="0"/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Internally: Executive, User, Supplier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Customers (if you are a supplier)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Citizens (if you are a public body)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Patients/service users (if you are a care provider)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Regulatory authorities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Sub-contractors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Government agencies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Professional associations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Funding bodies (for example, research projects)</a:t>
            </a:r>
          </a:p>
          <a:p>
            <a:pPr marL="640080" lvl="1" indent="-274320">
              <a:buFont typeface="Courier New" pitchFamily="49" charset="0"/>
              <a:buChar char="o"/>
              <a:defRPr/>
            </a:pPr>
            <a:r>
              <a:rPr lang="en-US" sz="1700" dirty="0"/>
              <a:t>Shareholders, investors</a:t>
            </a:r>
          </a:p>
          <a:p>
            <a:pPr marL="640080" lvl="1" indent="-274320">
              <a:buFont typeface="Wingdings" pitchFamily="2" charset="2"/>
              <a:buChar char="Ø"/>
              <a:defRPr/>
            </a:pPr>
            <a:endParaRPr lang="en-US" sz="1700" dirty="0"/>
          </a:p>
          <a:p>
            <a:pPr marL="320040" indent="-320040">
              <a:buFont typeface="Wingdings" pitchFamily="2" charset="2"/>
              <a:buChar char="Ø"/>
              <a:defRPr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08851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2B0CA1-F5E3-7F9F-AD12-1E9332438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BB64A-624D-703B-A8C6-3EDE86D6B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7</a:t>
            </a:fld>
            <a:endParaRPr lang="en-GB"/>
          </a:p>
        </p:txBody>
      </p:sp>
      <p:sp>
        <p:nvSpPr>
          <p:cNvPr id="6" name="Teardrop 5">
            <a:extLst>
              <a:ext uri="{FF2B5EF4-FFF2-40B4-BE49-F238E27FC236}">
                <a16:creationId xmlns:a16="http://schemas.microsoft.com/office/drawing/2014/main" id="{D6702EB5-30AA-342E-7902-BB9A08C2193B}"/>
              </a:ext>
            </a:extLst>
          </p:cNvPr>
          <p:cNvSpPr/>
          <p:nvPr/>
        </p:nvSpPr>
        <p:spPr>
          <a:xfrm rot="2700000">
            <a:off x="2345021" y="2714234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918EA66-749E-97A2-7161-A05857962F22}"/>
              </a:ext>
            </a:extLst>
          </p:cNvPr>
          <p:cNvSpPr/>
          <p:nvPr/>
        </p:nvSpPr>
        <p:spPr>
          <a:xfrm>
            <a:off x="2408269" y="2777187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5" tIns="268748" rIns="270107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IDENTIFY</a:t>
            </a:r>
            <a:r>
              <a:rPr lang="en-GB" sz="1400" kern="1200" dirty="0"/>
              <a:t> stakeholders</a:t>
            </a:r>
          </a:p>
        </p:txBody>
      </p:sp>
      <p:sp>
        <p:nvSpPr>
          <p:cNvPr id="8" name="Teardrop 7">
            <a:extLst>
              <a:ext uri="{FF2B5EF4-FFF2-40B4-BE49-F238E27FC236}">
                <a16:creationId xmlns:a16="http://schemas.microsoft.com/office/drawing/2014/main" id="{F6B781EB-20B0-93F4-B25F-69FF8A504DA3}"/>
              </a:ext>
            </a:extLst>
          </p:cNvPr>
          <p:cNvSpPr/>
          <p:nvPr/>
        </p:nvSpPr>
        <p:spPr>
          <a:xfrm rot="2700000">
            <a:off x="400549" y="2714234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21EFDC-9309-E717-DA4E-21B822A3EFE5}"/>
              </a:ext>
            </a:extLst>
          </p:cNvPr>
          <p:cNvSpPr/>
          <p:nvPr/>
        </p:nvSpPr>
        <p:spPr>
          <a:xfrm>
            <a:off x="462601" y="2777187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CLARIFY</a:t>
            </a:r>
            <a:r>
              <a:rPr lang="en-GB" sz="1400" kern="1200" dirty="0"/>
              <a:t> project focus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EF4274D-82CE-B4B3-734F-94A6885FA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86" y="31812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How to use a stakeholder analysis</a:t>
            </a:r>
          </a:p>
        </p:txBody>
      </p:sp>
      <p:pic>
        <p:nvPicPr>
          <p:cNvPr id="11" name="Picture 10" descr="image001">
            <a:extLst>
              <a:ext uri="{FF2B5EF4-FFF2-40B4-BE49-F238E27FC236}">
                <a16:creationId xmlns:a16="http://schemas.microsoft.com/office/drawing/2014/main" id="{DA601538-1FB0-CA05-6D87-D1E8EDC29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87A0BE7-0F30-7939-784A-780E33CE48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038374A-5CFE-E3CA-0B17-B880D28A83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55" t="27744" r="47253" b="4899"/>
          <a:stretch>
            <a:fillRect/>
          </a:stretch>
        </p:blipFill>
        <p:spPr>
          <a:xfrm>
            <a:off x="6194580" y="31812"/>
            <a:ext cx="5909234" cy="629992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0DA4591-0506-1A7D-8397-1BA82C37578B}"/>
              </a:ext>
            </a:extLst>
          </p:cNvPr>
          <p:cNvSpPr txBox="1"/>
          <p:nvPr/>
        </p:nvSpPr>
        <p:spPr>
          <a:xfrm>
            <a:off x="4793064" y="3429000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9Cs model</a:t>
            </a:r>
          </a:p>
        </p:txBody>
      </p:sp>
    </p:spTree>
    <p:extLst>
      <p:ext uri="{BB962C8B-B14F-4D97-AF65-F5344CB8AC3E}">
        <p14:creationId xmlns:p14="http://schemas.microsoft.com/office/powerpoint/2010/main" val="38894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2CAAEA9-7A27-1820-ECBF-CE4459730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F3DA6F-B853-1AC1-0BD2-46C62BD7F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8</a:t>
            </a:fld>
            <a:endParaRPr lang="en-GB"/>
          </a:p>
        </p:txBody>
      </p:sp>
      <p:sp>
        <p:nvSpPr>
          <p:cNvPr id="15" name="Teardrop 14">
            <a:extLst>
              <a:ext uri="{FF2B5EF4-FFF2-40B4-BE49-F238E27FC236}">
                <a16:creationId xmlns:a16="http://schemas.microsoft.com/office/drawing/2014/main" id="{7650388E-B304-6FF2-5F80-6EEDA052B202}"/>
              </a:ext>
            </a:extLst>
          </p:cNvPr>
          <p:cNvSpPr/>
          <p:nvPr/>
        </p:nvSpPr>
        <p:spPr>
          <a:xfrm rot="2700000">
            <a:off x="4289492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2FFA84D-69F1-6772-BD96-9FE83A9B8D1E}"/>
              </a:ext>
            </a:extLst>
          </p:cNvPr>
          <p:cNvSpPr/>
          <p:nvPr/>
        </p:nvSpPr>
        <p:spPr>
          <a:xfrm>
            <a:off x="4352740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5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6" tIns="268748" rIns="270106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ANALYSE</a:t>
            </a:r>
            <a:r>
              <a:rPr lang="en-GB" sz="1400" kern="1200" dirty="0"/>
              <a:t> influence and interests </a:t>
            </a:r>
          </a:p>
        </p:txBody>
      </p:sp>
      <p:sp>
        <p:nvSpPr>
          <p:cNvPr id="9" name="Teardrop 8">
            <a:extLst>
              <a:ext uri="{FF2B5EF4-FFF2-40B4-BE49-F238E27FC236}">
                <a16:creationId xmlns:a16="http://schemas.microsoft.com/office/drawing/2014/main" id="{EFFE599A-F56E-DFFA-6210-720D63B84209}"/>
              </a:ext>
            </a:extLst>
          </p:cNvPr>
          <p:cNvSpPr/>
          <p:nvPr/>
        </p:nvSpPr>
        <p:spPr>
          <a:xfrm rot="2700000">
            <a:off x="2345021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6360F29-32BD-F44E-4511-546739BE4CAE}"/>
              </a:ext>
            </a:extLst>
          </p:cNvPr>
          <p:cNvSpPr/>
          <p:nvPr/>
        </p:nvSpPr>
        <p:spPr>
          <a:xfrm>
            <a:off x="2408269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5" tIns="268748" rIns="270107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IDENTIFY</a:t>
            </a:r>
            <a:r>
              <a:rPr lang="en-GB" sz="1400" kern="1200" dirty="0"/>
              <a:t> stakeholders</a:t>
            </a:r>
          </a:p>
        </p:txBody>
      </p:sp>
      <p:sp>
        <p:nvSpPr>
          <p:cNvPr id="18" name="Teardrop 17">
            <a:extLst>
              <a:ext uri="{FF2B5EF4-FFF2-40B4-BE49-F238E27FC236}">
                <a16:creationId xmlns:a16="http://schemas.microsoft.com/office/drawing/2014/main" id="{052AC195-B685-4DBF-8485-BBC8FE19922D}"/>
              </a:ext>
            </a:extLst>
          </p:cNvPr>
          <p:cNvSpPr/>
          <p:nvPr/>
        </p:nvSpPr>
        <p:spPr>
          <a:xfrm rot="2700000">
            <a:off x="400549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5CCB5B0-0319-D19C-6282-8EA0D6110F83}"/>
              </a:ext>
            </a:extLst>
          </p:cNvPr>
          <p:cNvSpPr/>
          <p:nvPr/>
        </p:nvSpPr>
        <p:spPr>
          <a:xfrm>
            <a:off x="462601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CLARIFY</a:t>
            </a:r>
            <a:r>
              <a:rPr lang="en-GB" sz="1400" kern="1200" dirty="0"/>
              <a:t> project focus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17FA47CB-C59F-F9BD-C927-25D6C85478E0}"/>
              </a:ext>
            </a:extLst>
          </p:cNvPr>
          <p:cNvSpPr txBox="1">
            <a:spLocks/>
          </p:cNvSpPr>
          <p:nvPr/>
        </p:nvSpPr>
        <p:spPr>
          <a:xfrm>
            <a:off x="10769" y="136524"/>
            <a:ext cx="10515600" cy="6726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/>
              <a:t>How to use a stakeholder analysis</a:t>
            </a:r>
          </a:p>
        </p:txBody>
      </p:sp>
      <p:sp>
        <p:nvSpPr>
          <p:cNvPr id="21" name="Rectangle 2">
            <a:extLst>
              <a:ext uri="{FF2B5EF4-FFF2-40B4-BE49-F238E27FC236}">
                <a16:creationId xmlns:a16="http://schemas.microsoft.com/office/drawing/2014/main" id="{40A99DFD-C93F-82AF-3568-BFC41AA0941A}"/>
              </a:ext>
            </a:extLst>
          </p:cNvPr>
          <p:cNvSpPr txBox="1">
            <a:spLocks/>
          </p:cNvSpPr>
          <p:nvPr/>
        </p:nvSpPr>
        <p:spPr>
          <a:xfrm>
            <a:off x="6998783" y="101076"/>
            <a:ext cx="3223634" cy="20964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Pct val="75000"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Possible Executive interests…</a:t>
            </a:r>
          </a:p>
          <a:p>
            <a:pPr marL="701675" marR="0" lvl="2" indent="-358775" algn="l" defTabSz="914400" rtl="0" eaLnBrk="1" fontAlgn="auto" latinLnBrk="0" hangingPunct="1">
              <a:lnSpc>
                <a:spcPct val="11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Budget</a:t>
            </a:r>
          </a:p>
          <a:p>
            <a:pPr marL="701675" marR="0" lvl="2" indent="-358775" algn="l" defTabSz="914400" rtl="0" eaLnBrk="1" fontAlgn="auto" latinLnBrk="0" hangingPunct="1">
              <a:lnSpc>
                <a:spcPct val="11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Timetable</a:t>
            </a:r>
          </a:p>
          <a:p>
            <a:pPr marL="701675" marR="0" lvl="2" indent="-358775" algn="l" defTabSz="914400" rtl="0" eaLnBrk="1" fontAlgn="auto" latinLnBrk="0" hangingPunct="1">
              <a:lnSpc>
                <a:spcPct val="11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Fitness for purpose</a:t>
            </a:r>
          </a:p>
          <a:p>
            <a:pPr marL="701675" marR="0" lvl="2" indent="-358775" algn="l" defTabSz="914400" rtl="0" eaLnBrk="1" fontAlgn="auto" latinLnBrk="0" hangingPunct="1">
              <a:lnSpc>
                <a:spcPct val="11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Efficiency</a:t>
            </a:r>
          </a:p>
          <a:p>
            <a:pPr marL="701675" marR="0" lvl="2" indent="-358775" algn="l" defTabSz="914400" rtl="0" eaLnBrk="1" fontAlgn="auto" latinLnBrk="0" hangingPunct="1">
              <a:lnSpc>
                <a:spcPct val="11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Stability of operational business</a:t>
            </a:r>
          </a:p>
          <a:p>
            <a:pPr marL="701675" marR="0" lvl="2" indent="-358775" algn="l" defTabSz="914400" rtl="0" eaLnBrk="1" fontAlgn="auto" latinLnBrk="0" hangingPunct="1">
              <a:lnSpc>
                <a:spcPct val="11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Cost cutting</a:t>
            </a:r>
          </a:p>
          <a:p>
            <a:pPr marL="685800" marR="0" lvl="1" indent="-228600" algn="l" defTabSz="914400" rtl="0" eaLnBrk="1" fontAlgn="auto" latinLnBrk="0" hangingPunct="1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">
            <a:extLst>
              <a:ext uri="{FF2B5EF4-FFF2-40B4-BE49-F238E27FC236}">
                <a16:creationId xmlns:a16="http://schemas.microsoft.com/office/drawing/2014/main" id="{5F9C645D-E312-0766-31CC-34713FED6103}"/>
              </a:ext>
            </a:extLst>
          </p:cNvPr>
          <p:cNvSpPr txBox="1">
            <a:spLocks/>
          </p:cNvSpPr>
          <p:nvPr/>
        </p:nvSpPr>
        <p:spPr>
          <a:xfrm>
            <a:off x="7013125" y="2197565"/>
            <a:ext cx="3029322" cy="2562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Pct val="75000"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Possible User interests…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Usability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Performance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Training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Effect on current tasks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Reliability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Job security</a:t>
            </a:r>
          </a:p>
          <a:p>
            <a:pPr marL="358775" marR="0" lvl="1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">
            <a:extLst>
              <a:ext uri="{FF2B5EF4-FFF2-40B4-BE49-F238E27FC236}">
                <a16:creationId xmlns:a16="http://schemas.microsoft.com/office/drawing/2014/main" id="{815BF1D0-14D0-E602-42DC-094869487C33}"/>
              </a:ext>
            </a:extLst>
          </p:cNvPr>
          <p:cNvSpPr txBox="1">
            <a:spLocks/>
          </p:cNvSpPr>
          <p:nvPr/>
        </p:nvSpPr>
        <p:spPr>
          <a:xfrm>
            <a:off x="7013125" y="4352663"/>
            <a:ext cx="3446964" cy="23688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Pct val="75000"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Possible Supplier interests…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Profitability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Cash flow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Repeat business opportunities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Competitive advantage</a:t>
            </a:r>
          </a:p>
          <a:p>
            <a:pPr marL="701675" marR="0" lvl="2" indent="-358775" algn="l" defTabSz="9144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Pct val="75000"/>
              <a:buFont typeface="Courier New" pitchFamily="49" charset="0"/>
              <a:buChar char="o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Brand profile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Picture 23" descr="image001">
            <a:extLst>
              <a:ext uri="{FF2B5EF4-FFF2-40B4-BE49-F238E27FC236}">
                <a16:creationId xmlns:a16="http://schemas.microsoft.com/office/drawing/2014/main" id="{14872279-50E4-5F39-88B2-1AAC4A43F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E780C3C-958D-A7F0-8EC9-DE1ACA05AF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18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ardrop 14">
            <a:extLst>
              <a:ext uri="{FF2B5EF4-FFF2-40B4-BE49-F238E27FC236}">
                <a16:creationId xmlns:a16="http://schemas.microsoft.com/office/drawing/2014/main" id="{1772C73F-7665-AB63-104B-880F93F2C0CA}"/>
              </a:ext>
            </a:extLst>
          </p:cNvPr>
          <p:cNvSpPr/>
          <p:nvPr/>
        </p:nvSpPr>
        <p:spPr>
          <a:xfrm rot="2700000">
            <a:off x="400549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F9EDDE4-2F78-DB5E-6C85-81EB1CB2C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B5EFD1-D320-7CA0-AE46-EF1305FC5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9</a:t>
            </a:fld>
            <a:endParaRPr lang="en-GB"/>
          </a:p>
        </p:txBody>
      </p:sp>
      <p:sp>
        <p:nvSpPr>
          <p:cNvPr id="13" name="Teardrop 12">
            <a:extLst>
              <a:ext uri="{FF2B5EF4-FFF2-40B4-BE49-F238E27FC236}">
                <a16:creationId xmlns:a16="http://schemas.microsoft.com/office/drawing/2014/main" id="{FF55779F-96BA-7B72-279E-D3D06B052BCB}"/>
              </a:ext>
            </a:extLst>
          </p:cNvPr>
          <p:cNvSpPr/>
          <p:nvPr/>
        </p:nvSpPr>
        <p:spPr>
          <a:xfrm rot="2700000">
            <a:off x="6233964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55E56B9-EF51-B94F-70D7-AD13AD26049C}"/>
              </a:ext>
            </a:extLst>
          </p:cNvPr>
          <p:cNvSpPr/>
          <p:nvPr/>
        </p:nvSpPr>
        <p:spPr>
          <a:xfrm>
            <a:off x="6297212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PRIORITISE</a:t>
            </a:r>
            <a:r>
              <a:rPr lang="en-GB" sz="1400" kern="1200" dirty="0"/>
              <a:t> stakeholders</a:t>
            </a:r>
          </a:p>
        </p:txBody>
      </p:sp>
      <p:sp>
        <p:nvSpPr>
          <p:cNvPr id="7" name="Teardrop 6">
            <a:extLst>
              <a:ext uri="{FF2B5EF4-FFF2-40B4-BE49-F238E27FC236}">
                <a16:creationId xmlns:a16="http://schemas.microsoft.com/office/drawing/2014/main" id="{D5F33B29-3DF0-79A4-A536-1A3FB4659BD5}"/>
              </a:ext>
            </a:extLst>
          </p:cNvPr>
          <p:cNvSpPr/>
          <p:nvPr/>
        </p:nvSpPr>
        <p:spPr>
          <a:xfrm rot="2700000">
            <a:off x="4289492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A50F210-F46F-0C30-477E-1F98BFBB10AB}"/>
              </a:ext>
            </a:extLst>
          </p:cNvPr>
          <p:cNvSpPr/>
          <p:nvPr/>
        </p:nvSpPr>
        <p:spPr>
          <a:xfrm>
            <a:off x="4352740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5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6" tIns="268748" rIns="270106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ANALYSE</a:t>
            </a:r>
            <a:r>
              <a:rPr lang="en-GB" sz="1400" kern="1200" dirty="0"/>
              <a:t> influence and interests </a:t>
            </a:r>
          </a:p>
        </p:txBody>
      </p:sp>
      <p:sp>
        <p:nvSpPr>
          <p:cNvPr id="9" name="Teardrop 8">
            <a:extLst>
              <a:ext uri="{FF2B5EF4-FFF2-40B4-BE49-F238E27FC236}">
                <a16:creationId xmlns:a16="http://schemas.microsoft.com/office/drawing/2014/main" id="{400823EE-4634-34BE-A43C-DE5478273763}"/>
              </a:ext>
            </a:extLst>
          </p:cNvPr>
          <p:cNvSpPr/>
          <p:nvPr/>
        </p:nvSpPr>
        <p:spPr>
          <a:xfrm rot="2700000">
            <a:off x="2345021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145FCF6-7F86-C7A2-1A9A-AF4BBD3D01B8}"/>
              </a:ext>
            </a:extLst>
          </p:cNvPr>
          <p:cNvSpPr/>
          <p:nvPr/>
        </p:nvSpPr>
        <p:spPr>
          <a:xfrm>
            <a:off x="2408269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5" tIns="268748" rIns="270107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IDENTIFY</a:t>
            </a:r>
            <a:r>
              <a:rPr lang="en-GB" sz="1400" kern="1200" dirty="0"/>
              <a:t> stakeholders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F5F5456-0827-018C-8779-881E038A0483}"/>
              </a:ext>
            </a:extLst>
          </p:cNvPr>
          <p:cNvSpPr/>
          <p:nvPr/>
        </p:nvSpPr>
        <p:spPr>
          <a:xfrm>
            <a:off x="462601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CLARIFY</a:t>
            </a:r>
            <a:r>
              <a:rPr lang="en-GB" sz="1400" kern="1200" dirty="0"/>
              <a:t> project focus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C0C0A93-9AC1-EF01-8B0B-2E7FA367F49F}"/>
              </a:ext>
            </a:extLst>
          </p:cNvPr>
          <p:cNvSpPr txBox="1">
            <a:spLocks/>
          </p:cNvSpPr>
          <p:nvPr/>
        </p:nvSpPr>
        <p:spPr>
          <a:xfrm>
            <a:off x="88186" y="354850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How to use a stakeholder analysis</a:t>
            </a:r>
            <a:endParaRPr lang="en-GB" dirty="0"/>
          </a:p>
        </p:txBody>
      </p:sp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B6D523B1-86DC-9C62-49C2-C6CCE3A84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7986221-C9B8-7A54-0A2F-26F8C51CD1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DFEBEE3-2B67-E870-67D0-40BB69B57A9C}"/>
              </a:ext>
            </a:extLst>
          </p:cNvPr>
          <p:cNvSpPr txBox="1"/>
          <p:nvPr/>
        </p:nvSpPr>
        <p:spPr>
          <a:xfrm>
            <a:off x="8719794" y="3186963"/>
            <a:ext cx="3195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Stakeholder mapping</a:t>
            </a:r>
          </a:p>
        </p:txBody>
      </p:sp>
    </p:spTree>
    <p:extLst>
      <p:ext uri="{BB962C8B-B14F-4D97-AF65-F5344CB8AC3E}">
        <p14:creationId xmlns:p14="http://schemas.microsoft.com/office/powerpoint/2010/main" val="50212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C2F24-E552-ECCE-43EB-CC7D89FDF8D3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BMDS7009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7B35C9-0BC8-6333-9EE1-992368EDE2A6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10</a:t>
            </a:fld>
            <a:endParaRPr lang="en-GB" dirty="0"/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EAA945CD-5165-A84B-19E3-B1BFD2CC3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1EA05E-8DF8-3500-0306-D95E217918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4685D7-C6E9-4137-3371-3B80E110346D}"/>
              </a:ext>
            </a:extLst>
          </p:cNvPr>
          <p:cNvSpPr txBox="1"/>
          <p:nvPr/>
        </p:nvSpPr>
        <p:spPr>
          <a:xfrm>
            <a:off x="273377" y="367646"/>
            <a:ext cx="5025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What is a stakeholder matrix?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707C82D3-D27A-832D-7B6E-DCEF33122E3A}"/>
              </a:ext>
            </a:extLst>
          </p:cNvPr>
          <p:cNvSpPr txBox="1">
            <a:spLocks/>
          </p:cNvSpPr>
          <p:nvPr/>
        </p:nvSpPr>
        <p:spPr>
          <a:xfrm>
            <a:off x="237241" y="1633717"/>
            <a:ext cx="11717518" cy="299696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SzPct val="75000"/>
              <a:buNone/>
            </a:pPr>
            <a:r>
              <a:rPr lang="en-GB" sz="1600" dirty="0"/>
              <a:t>Based on </a:t>
            </a:r>
            <a:r>
              <a:rPr lang="en-GB" sz="1600" i="1" dirty="0"/>
              <a:t>Managing Successful Programmes</a:t>
            </a:r>
            <a:r>
              <a:rPr lang="en-GB" sz="1600" dirty="0"/>
              <a:t>, it is a table (matrix, also called “map”) that shows:</a:t>
            </a:r>
          </a:p>
          <a:p>
            <a:pPr marL="0" indent="0">
              <a:buSzPct val="75000"/>
              <a:buNone/>
            </a:pPr>
            <a:endParaRPr lang="en-GB" sz="1600" dirty="0"/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1600" dirty="0"/>
              <a:t>Who are the stakeholders?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1600" dirty="0"/>
              <a:t>What is their “stake” in the project?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1600" dirty="0"/>
              <a:t>What communication do we need with them?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1600" dirty="0"/>
              <a:t>What media should we use?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sz="1600" dirty="0"/>
              <a:t>What messages are most important?</a:t>
            </a:r>
          </a:p>
          <a:p>
            <a:pPr marL="0" indent="0">
              <a:buSzPct val="75000"/>
              <a:buNone/>
            </a:pPr>
            <a:endParaRPr lang="en-GB" sz="1600" dirty="0"/>
          </a:p>
          <a:p>
            <a:pPr marL="0" indent="0">
              <a:buSzPct val="75000"/>
              <a:buNone/>
            </a:pPr>
            <a:r>
              <a:rPr lang="en-GB" sz="1600" dirty="0"/>
              <a:t>Start with high level overview then add detail as you iterate.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23C216C-91F2-7CED-C07E-5C8180BC4D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7455947"/>
              </p:ext>
            </p:extLst>
          </p:nvPr>
        </p:nvGraphicFramePr>
        <p:xfrm>
          <a:off x="5656083" y="2824809"/>
          <a:ext cx="6410226" cy="3274842"/>
        </p:xfrm>
        <a:graphic>
          <a:graphicData uri="http://schemas.openxmlformats.org/drawingml/2006/table">
            <a:tbl>
              <a:tblPr/>
              <a:tblGrid>
                <a:gridCol w="19835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0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56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739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562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41315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</a:rPr>
                        <a:t>Stakeholder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</a:rPr>
                        <a:t>Interest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131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Strategy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Budget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Regulatory reqts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Process changes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Staff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Managers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Unions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Press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Customers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Competitors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Supplier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  <a:sym typeface="Wingdings"/>
                        </a:rPr>
                        <a:t>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6491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takeholder mapping techniques | Smaply Blog">
            <a:extLst>
              <a:ext uri="{FF2B5EF4-FFF2-40B4-BE49-F238E27FC236}">
                <a16:creationId xmlns:a16="http://schemas.microsoft.com/office/drawing/2014/main" id="{74B70C6B-4A77-CF3A-0D99-5F88AD862C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1" t="4250" r="8759" b="7985"/>
          <a:stretch/>
        </p:blipFill>
        <p:spPr bwMode="auto">
          <a:xfrm>
            <a:off x="76123" y="245308"/>
            <a:ext cx="6060770" cy="537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30E44D-053C-424D-357D-68D572834D63}"/>
              </a:ext>
            </a:extLst>
          </p:cNvPr>
          <p:cNvSpPr txBox="1"/>
          <p:nvPr/>
        </p:nvSpPr>
        <p:spPr>
          <a:xfrm>
            <a:off x="5859715" y="2539141"/>
            <a:ext cx="6541477" cy="1779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 rtl="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High power and high interest stakeholders need to be 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MANAGED CLOSELY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High power and low interest need to be 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KEPT SATISFIED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Low power and high interested need to be 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KEPT INFORMED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Low power and lower interest need to be 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MONITOR WITH MINIMAL EFFORT</a:t>
            </a:r>
          </a:p>
          <a:p>
            <a:pPr>
              <a:lnSpc>
                <a:spcPct val="150000"/>
              </a:lnSpc>
            </a:pPr>
            <a:endParaRPr lang="en-GB" sz="14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C70E57-9A81-58D3-7438-FB91977F0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11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4813761-E9E2-6964-150F-E0BE270DB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pic>
        <p:nvPicPr>
          <p:cNvPr id="3" name="Picture 2" descr="image001">
            <a:extLst>
              <a:ext uri="{FF2B5EF4-FFF2-40B4-BE49-F238E27FC236}">
                <a16:creationId xmlns:a16="http://schemas.microsoft.com/office/drawing/2014/main" id="{44D3684D-B804-56DA-19A1-FB88EDFA62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1E1B5D-FABB-81F5-1E1A-209C167081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333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F4354-EB2D-FFA4-FB48-B820AC30A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26" y="373778"/>
            <a:ext cx="3864428" cy="80529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600" dirty="0"/>
              <a:t>Circular maps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E8DBA0-D4BE-22A1-CC79-57F1393947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67" t="18813" r="60605" b="14198"/>
          <a:stretch/>
        </p:blipFill>
        <p:spPr>
          <a:xfrm>
            <a:off x="430653" y="1376756"/>
            <a:ext cx="4557659" cy="445248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97164873-CBF0-AFDB-4BC5-FC1CD761E406}"/>
              </a:ext>
            </a:extLst>
          </p:cNvPr>
          <p:cNvSpPr txBox="1">
            <a:spLocks/>
          </p:cNvSpPr>
          <p:nvPr/>
        </p:nvSpPr>
        <p:spPr>
          <a:xfrm>
            <a:off x="6749230" y="373778"/>
            <a:ext cx="4749521" cy="805294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/>
              <a:t>Network diagrams</a:t>
            </a:r>
          </a:p>
        </p:txBody>
      </p:sp>
      <p:pic>
        <p:nvPicPr>
          <p:cNvPr id="2050" name="Picture 2" descr="A guide to stakeholder mapping &amp; how to use it | MindManager">
            <a:extLst>
              <a:ext uri="{FF2B5EF4-FFF2-40B4-BE49-F238E27FC236}">
                <a16:creationId xmlns:a16="http://schemas.microsoft.com/office/drawing/2014/main" id="{5DC46549-65EA-1284-69C6-A2030585C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529" y="1859903"/>
            <a:ext cx="6762543" cy="372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39B98D-A171-CE4E-7383-897116FAA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8A3889-ED22-5B29-F35A-C8302B097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pic>
        <p:nvPicPr>
          <p:cNvPr id="4" name="Picture 3" descr="image001">
            <a:extLst>
              <a:ext uri="{FF2B5EF4-FFF2-40B4-BE49-F238E27FC236}">
                <a16:creationId xmlns:a16="http://schemas.microsoft.com/office/drawing/2014/main" id="{F81BBF9F-FAEF-5508-5AA2-80E40E990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2CC756-2B58-BBDA-5DD1-4D338281F5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71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9AA7D9D-E646-4696-C563-119A7A47A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19807C-8846-2F9F-37CC-1512219BC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13</a:t>
            </a:fld>
            <a:endParaRPr lang="en-GB"/>
          </a:p>
        </p:txBody>
      </p:sp>
      <p:sp>
        <p:nvSpPr>
          <p:cNvPr id="4" name="Teardrop 3">
            <a:extLst>
              <a:ext uri="{FF2B5EF4-FFF2-40B4-BE49-F238E27FC236}">
                <a16:creationId xmlns:a16="http://schemas.microsoft.com/office/drawing/2014/main" id="{8A54F624-DC2F-E824-1DEB-5A3066F3CF1A}"/>
              </a:ext>
            </a:extLst>
          </p:cNvPr>
          <p:cNvSpPr/>
          <p:nvPr/>
        </p:nvSpPr>
        <p:spPr>
          <a:xfrm rot="2700000">
            <a:off x="400549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ardrop 6">
            <a:extLst>
              <a:ext uri="{FF2B5EF4-FFF2-40B4-BE49-F238E27FC236}">
                <a16:creationId xmlns:a16="http://schemas.microsoft.com/office/drawing/2014/main" id="{F1148D83-0478-F5FB-96F5-2AF3B70D8144}"/>
              </a:ext>
            </a:extLst>
          </p:cNvPr>
          <p:cNvSpPr/>
          <p:nvPr/>
        </p:nvSpPr>
        <p:spPr>
          <a:xfrm rot="2700000">
            <a:off x="8178436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10BD97-7073-73C3-0EC0-12952FD542C4}"/>
              </a:ext>
            </a:extLst>
          </p:cNvPr>
          <p:cNvSpPr/>
          <p:nvPr/>
        </p:nvSpPr>
        <p:spPr>
          <a:xfrm>
            <a:off x="8241684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WORKING</a:t>
            </a:r>
            <a:endParaRPr lang="en-GB" sz="1400" kern="1200" dirty="0"/>
          </a:p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kern="1200" dirty="0"/>
              <a:t>With the stakeholders </a:t>
            </a:r>
          </a:p>
        </p:txBody>
      </p:sp>
      <p:sp>
        <p:nvSpPr>
          <p:cNvPr id="9" name="Teardrop 8">
            <a:extLst>
              <a:ext uri="{FF2B5EF4-FFF2-40B4-BE49-F238E27FC236}">
                <a16:creationId xmlns:a16="http://schemas.microsoft.com/office/drawing/2014/main" id="{FDCAFB49-B401-A7D2-F328-955D86FB49FD}"/>
              </a:ext>
            </a:extLst>
          </p:cNvPr>
          <p:cNvSpPr/>
          <p:nvPr/>
        </p:nvSpPr>
        <p:spPr>
          <a:xfrm rot="2700000">
            <a:off x="6233964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3BEB50E-C6DE-66D5-9D98-51D0B2A03E0F}"/>
              </a:ext>
            </a:extLst>
          </p:cNvPr>
          <p:cNvSpPr/>
          <p:nvPr/>
        </p:nvSpPr>
        <p:spPr>
          <a:xfrm>
            <a:off x="6297212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PRIORITISE</a:t>
            </a:r>
            <a:r>
              <a:rPr lang="en-GB" sz="1400" kern="1200" dirty="0"/>
              <a:t> stakeholders</a:t>
            </a:r>
          </a:p>
        </p:txBody>
      </p:sp>
      <p:sp>
        <p:nvSpPr>
          <p:cNvPr id="11" name="Teardrop 10">
            <a:extLst>
              <a:ext uri="{FF2B5EF4-FFF2-40B4-BE49-F238E27FC236}">
                <a16:creationId xmlns:a16="http://schemas.microsoft.com/office/drawing/2014/main" id="{79F47FE9-10B2-E946-8E41-320689C7470D}"/>
              </a:ext>
            </a:extLst>
          </p:cNvPr>
          <p:cNvSpPr/>
          <p:nvPr/>
        </p:nvSpPr>
        <p:spPr>
          <a:xfrm rot="2700000">
            <a:off x="4289492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B02E8A9-4320-333C-EE16-B1581055C404}"/>
              </a:ext>
            </a:extLst>
          </p:cNvPr>
          <p:cNvSpPr/>
          <p:nvPr/>
        </p:nvSpPr>
        <p:spPr>
          <a:xfrm>
            <a:off x="4352740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5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6" tIns="268748" rIns="270106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ANALYSE</a:t>
            </a:r>
            <a:r>
              <a:rPr lang="en-GB" sz="1400" kern="1200" dirty="0"/>
              <a:t> influence and interests </a:t>
            </a:r>
          </a:p>
        </p:txBody>
      </p:sp>
      <p:sp>
        <p:nvSpPr>
          <p:cNvPr id="13" name="Teardrop 12">
            <a:extLst>
              <a:ext uri="{FF2B5EF4-FFF2-40B4-BE49-F238E27FC236}">
                <a16:creationId xmlns:a16="http://schemas.microsoft.com/office/drawing/2014/main" id="{FCBFF986-69BC-0A95-B8E4-ACE6EDEFFE33}"/>
              </a:ext>
            </a:extLst>
          </p:cNvPr>
          <p:cNvSpPr/>
          <p:nvPr/>
        </p:nvSpPr>
        <p:spPr>
          <a:xfrm rot="2700000">
            <a:off x="2345021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94070B-B3D9-8D00-F0D3-6AD6B2EF3553}"/>
              </a:ext>
            </a:extLst>
          </p:cNvPr>
          <p:cNvSpPr/>
          <p:nvPr/>
        </p:nvSpPr>
        <p:spPr>
          <a:xfrm>
            <a:off x="2408269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5" tIns="268748" rIns="270107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IDENTIFY</a:t>
            </a:r>
            <a:r>
              <a:rPr lang="en-GB" sz="1400" kern="1200" dirty="0"/>
              <a:t> stakeholders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D774EB1-9177-AAD4-0D47-E0E70ED958E5}"/>
              </a:ext>
            </a:extLst>
          </p:cNvPr>
          <p:cNvSpPr/>
          <p:nvPr/>
        </p:nvSpPr>
        <p:spPr>
          <a:xfrm>
            <a:off x="462601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CLARIFY</a:t>
            </a:r>
            <a:r>
              <a:rPr lang="en-GB" sz="1400" kern="1200" dirty="0"/>
              <a:t> project focus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B885B4E8-B067-3186-40D7-25BDD8879244}"/>
              </a:ext>
            </a:extLst>
          </p:cNvPr>
          <p:cNvSpPr txBox="1">
            <a:spLocks/>
          </p:cNvSpPr>
          <p:nvPr/>
        </p:nvSpPr>
        <p:spPr>
          <a:xfrm>
            <a:off x="0" y="204021"/>
            <a:ext cx="10515600" cy="87063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How to use a stakeholder analysis</a:t>
            </a:r>
          </a:p>
        </p:txBody>
      </p:sp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AE42148A-92C3-28A3-0E8A-585C361791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82F61F-12AB-49A3-59AC-46DA6897A3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1D41C2E-5292-1DCF-E3CF-3597D7765501}"/>
              </a:ext>
            </a:extLst>
          </p:cNvPr>
          <p:cNvSpPr txBox="1"/>
          <p:nvPr/>
        </p:nvSpPr>
        <p:spPr>
          <a:xfrm>
            <a:off x="10497372" y="3124687"/>
            <a:ext cx="1606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Engagement plan</a:t>
            </a:r>
          </a:p>
        </p:txBody>
      </p:sp>
    </p:spTree>
    <p:extLst>
      <p:ext uri="{BB962C8B-B14F-4D97-AF65-F5344CB8AC3E}">
        <p14:creationId xmlns:p14="http://schemas.microsoft.com/office/powerpoint/2010/main" val="211843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BBBA5-40AC-D43E-5B55-D076980D5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62" y="58269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Stakeholder engagement planning – The message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4B334D-CC8D-EF52-A494-AB0108693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EAFCA-7E75-CC5F-7B5E-DD5EA2394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14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C307950C-81FD-8260-EFCF-F5F4A79D05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79EDA7-2361-D630-27D3-BBE3C3C655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A842F7-917A-948B-8D88-73F6C156A6A5}"/>
              </a:ext>
            </a:extLst>
          </p:cNvPr>
          <p:cNvSpPr txBox="1"/>
          <p:nvPr/>
        </p:nvSpPr>
        <p:spPr>
          <a:xfrm>
            <a:off x="327991" y="1541502"/>
            <a:ext cx="11219843" cy="3459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Message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we say?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Status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Progress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Issues (=problems)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Uncertainties (=risks)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Actions/decisions required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Planned activities (especially interruptions)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Myth busting, good news stories</a:t>
            </a:r>
          </a:p>
        </p:txBody>
      </p:sp>
    </p:spTree>
    <p:extLst>
      <p:ext uri="{BB962C8B-B14F-4D97-AF65-F5344CB8AC3E}">
        <p14:creationId xmlns:p14="http://schemas.microsoft.com/office/powerpoint/2010/main" val="1444310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867121-11E6-00EE-8B72-4B33ECF47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D4FBA1-3E38-4438-0C3E-BF28851A8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15</a:t>
            </a:fld>
            <a:endParaRPr lang="en-GB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30140318-4027-E740-45C8-872C92DD311E}"/>
              </a:ext>
            </a:extLst>
          </p:cNvPr>
          <p:cNvSpPr txBox="1">
            <a:spLocks/>
          </p:cNvSpPr>
          <p:nvPr/>
        </p:nvSpPr>
        <p:spPr>
          <a:xfrm>
            <a:off x="208632" y="1503282"/>
            <a:ext cx="11774735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Channel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we communicate?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Email (text or attachment?)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 media (which?)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Web page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Printed report, glossy pamphlet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Press release, broadcast interview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Letter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Phone call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Meeting (physical or virtual)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D97ED1C-A31C-94BA-33C2-36A0461AC64C}"/>
              </a:ext>
            </a:extLst>
          </p:cNvPr>
          <p:cNvSpPr txBox="1">
            <a:spLocks/>
          </p:cNvSpPr>
          <p:nvPr/>
        </p:nvSpPr>
        <p:spPr>
          <a:xfrm>
            <a:off x="197962" y="5826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Stakeholder engagement planning – The channel</a:t>
            </a: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A507A9A7-7A31-A9D4-09BE-63F51F0BC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8C53CC0-45BB-CC4D-B147-EDC12DF555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544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E97015-D299-1F14-37D9-D7CCB80E0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434AB4-4DC8-5EB0-90BA-EB1613CE3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16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8387776-4F09-C7B5-8D73-352E1EF3D681}"/>
              </a:ext>
            </a:extLst>
          </p:cNvPr>
          <p:cNvSpPr txBox="1">
            <a:spLocks/>
          </p:cNvSpPr>
          <p:nvPr/>
        </p:nvSpPr>
        <p:spPr>
          <a:xfrm>
            <a:off x="197962" y="5826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Stakeholder engagement planning – The frequency</a:t>
            </a:r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035EA7AA-BFC3-D63E-20B7-C995BABB6B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72ABA90-D977-EE1B-C4CE-B830FC554E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4F4FF46A-870C-FF47-427E-2843D9F87557}"/>
              </a:ext>
            </a:extLst>
          </p:cNvPr>
          <p:cNvSpPr txBox="1">
            <a:spLocks/>
          </p:cNvSpPr>
          <p:nvPr/>
        </p:nvSpPr>
        <p:spPr>
          <a:xfrm>
            <a:off x="208632" y="2043111"/>
            <a:ext cx="11774735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Frequency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often we communicate?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Daily updates</a:t>
            </a:r>
            <a:endParaRPr lang="en-US" dirty="0">
              <a:solidFill>
                <a:sysClr val="windowText" lastClr="000000"/>
              </a:solidFill>
              <a:latin typeface="Calibri" panose="020F0502020204030204"/>
            </a:endParaRP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Weekly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lang="en-US" dirty="0">
                <a:solidFill>
                  <a:sysClr val="windowText" lastClr="000000"/>
                </a:solidFill>
                <a:latin typeface="Calibri" panose="020F0502020204030204"/>
              </a:rPr>
              <a:t>Monthly progress reviews</a:t>
            </a:r>
          </a:p>
          <a:p>
            <a:pPr marL="662940" marR="0" lvl="2" indent="-32004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Courier New" pitchFamily="49" charset="0"/>
              <a:buChar char="o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</a:t>
            </a:r>
            <a:r>
              <a:rPr lang="en-US" dirty="0" err="1">
                <a:solidFill>
                  <a:sysClr val="windowText" lastClr="000000"/>
                </a:solidFill>
                <a:latin typeface="Calibri" panose="020F0502020204030204"/>
              </a:rPr>
              <a:t>ce</a:t>
            </a:r>
            <a:r>
              <a:rPr lang="en-US" dirty="0">
                <a:solidFill>
                  <a:sysClr val="windowText" lastClr="000000"/>
                </a:solidFill>
                <a:latin typeface="Calibri" panose="020F0502020204030204"/>
              </a:rPr>
              <a:t> per semester </a:t>
            </a:r>
          </a:p>
          <a:p>
            <a:pPr marL="342900" marR="0" lvl="2" indent="0" algn="l" defTabSz="9144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1365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64A854E-0E29-0198-32A1-37E800345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861FE9E-823E-268E-8A1D-13596F558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17</a:t>
            </a:fld>
            <a:endParaRPr lang="en-GB"/>
          </a:p>
        </p:txBody>
      </p:sp>
      <p:sp>
        <p:nvSpPr>
          <p:cNvPr id="4" name="Teardrop 3">
            <a:extLst>
              <a:ext uri="{FF2B5EF4-FFF2-40B4-BE49-F238E27FC236}">
                <a16:creationId xmlns:a16="http://schemas.microsoft.com/office/drawing/2014/main" id="{D8ED9658-BBF2-6EB4-934F-010F99C6A9C0}"/>
              </a:ext>
            </a:extLst>
          </p:cNvPr>
          <p:cNvSpPr/>
          <p:nvPr/>
        </p:nvSpPr>
        <p:spPr>
          <a:xfrm rot="2700000">
            <a:off x="400549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793C508-0614-7726-532E-DEBCBE423999}"/>
              </a:ext>
            </a:extLst>
          </p:cNvPr>
          <p:cNvSpPr/>
          <p:nvPr/>
        </p:nvSpPr>
        <p:spPr>
          <a:xfrm>
            <a:off x="10122775" y="2488200"/>
            <a:ext cx="1882286" cy="1881928"/>
          </a:xfrm>
          <a:prstGeom prst="ellipse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65200B9-5F45-6BAD-D54B-4DF317C86687}"/>
              </a:ext>
            </a:extLst>
          </p:cNvPr>
          <p:cNvSpPr/>
          <p:nvPr/>
        </p:nvSpPr>
        <p:spPr>
          <a:xfrm>
            <a:off x="10186155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UNDERSTAND</a:t>
            </a:r>
            <a:r>
              <a:rPr lang="en-GB" sz="1400" kern="1200" dirty="0"/>
              <a:t> relationships</a:t>
            </a:r>
          </a:p>
        </p:txBody>
      </p:sp>
      <p:sp>
        <p:nvSpPr>
          <p:cNvPr id="7" name="Teardrop 6">
            <a:extLst>
              <a:ext uri="{FF2B5EF4-FFF2-40B4-BE49-F238E27FC236}">
                <a16:creationId xmlns:a16="http://schemas.microsoft.com/office/drawing/2014/main" id="{642C30BE-EEB8-55AE-DEC9-88260DA66B90}"/>
              </a:ext>
            </a:extLst>
          </p:cNvPr>
          <p:cNvSpPr/>
          <p:nvPr/>
        </p:nvSpPr>
        <p:spPr>
          <a:xfrm rot="2700000">
            <a:off x="8178436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795A5D7-A4D6-547A-481D-AA44881864A5}"/>
              </a:ext>
            </a:extLst>
          </p:cNvPr>
          <p:cNvSpPr/>
          <p:nvPr/>
        </p:nvSpPr>
        <p:spPr>
          <a:xfrm>
            <a:off x="8241684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dirty="0"/>
              <a:t>WORKING</a:t>
            </a:r>
            <a:endParaRPr lang="en-GB" sz="1400" dirty="0"/>
          </a:p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dirty="0"/>
              <a:t>With the stakeholders </a:t>
            </a:r>
            <a:r>
              <a:rPr lang="en-GB" sz="1400" kern="1200" dirty="0"/>
              <a:t> </a:t>
            </a:r>
          </a:p>
        </p:txBody>
      </p:sp>
      <p:sp>
        <p:nvSpPr>
          <p:cNvPr id="9" name="Teardrop 8">
            <a:extLst>
              <a:ext uri="{FF2B5EF4-FFF2-40B4-BE49-F238E27FC236}">
                <a16:creationId xmlns:a16="http://schemas.microsoft.com/office/drawing/2014/main" id="{10E9E007-520D-119E-A6CE-46C889373FA0}"/>
              </a:ext>
            </a:extLst>
          </p:cNvPr>
          <p:cNvSpPr/>
          <p:nvPr/>
        </p:nvSpPr>
        <p:spPr>
          <a:xfrm rot="2700000">
            <a:off x="6233964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6081BA-9995-A9D5-1E5B-FADC109BDC3A}"/>
              </a:ext>
            </a:extLst>
          </p:cNvPr>
          <p:cNvSpPr/>
          <p:nvPr/>
        </p:nvSpPr>
        <p:spPr>
          <a:xfrm>
            <a:off x="6297212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PRIORITISE</a:t>
            </a:r>
            <a:r>
              <a:rPr lang="en-GB" sz="1400" kern="1200" dirty="0"/>
              <a:t> stakeholders</a:t>
            </a:r>
          </a:p>
        </p:txBody>
      </p:sp>
      <p:sp>
        <p:nvSpPr>
          <p:cNvPr id="11" name="Teardrop 10">
            <a:extLst>
              <a:ext uri="{FF2B5EF4-FFF2-40B4-BE49-F238E27FC236}">
                <a16:creationId xmlns:a16="http://schemas.microsoft.com/office/drawing/2014/main" id="{B5E068FC-3416-58CB-D0EA-EA9784C85DF7}"/>
              </a:ext>
            </a:extLst>
          </p:cNvPr>
          <p:cNvSpPr/>
          <p:nvPr/>
        </p:nvSpPr>
        <p:spPr>
          <a:xfrm rot="2700000">
            <a:off x="4289492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B5A3F77-B8DE-2A78-E266-A00A2AEC7520}"/>
              </a:ext>
            </a:extLst>
          </p:cNvPr>
          <p:cNvSpPr/>
          <p:nvPr/>
        </p:nvSpPr>
        <p:spPr>
          <a:xfrm>
            <a:off x="4352740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5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6" tIns="268748" rIns="270106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ANALYSE</a:t>
            </a:r>
            <a:r>
              <a:rPr lang="en-GB" sz="1400" kern="1200" dirty="0"/>
              <a:t> influence and interests </a:t>
            </a:r>
          </a:p>
        </p:txBody>
      </p:sp>
      <p:sp>
        <p:nvSpPr>
          <p:cNvPr id="13" name="Teardrop 12">
            <a:extLst>
              <a:ext uri="{FF2B5EF4-FFF2-40B4-BE49-F238E27FC236}">
                <a16:creationId xmlns:a16="http://schemas.microsoft.com/office/drawing/2014/main" id="{70DBC562-326B-52F6-648E-A7B06367DAFE}"/>
              </a:ext>
            </a:extLst>
          </p:cNvPr>
          <p:cNvSpPr/>
          <p:nvPr/>
        </p:nvSpPr>
        <p:spPr>
          <a:xfrm rot="2700000">
            <a:off x="2345021" y="2487989"/>
            <a:ext cx="1882021" cy="1882021"/>
          </a:xfrm>
          <a:prstGeom prst="teardrop">
            <a:avLst>
              <a:gd name="adj" fmla="val 10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A5DE0A2-A23B-F20A-F138-A41783B95B3B}"/>
              </a:ext>
            </a:extLst>
          </p:cNvPr>
          <p:cNvSpPr/>
          <p:nvPr/>
        </p:nvSpPr>
        <p:spPr>
          <a:xfrm>
            <a:off x="2408269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7715" tIns="268748" rIns="270107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IDENTIFY</a:t>
            </a:r>
            <a:r>
              <a:rPr lang="en-GB" sz="1400" kern="1200" dirty="0"/>
              <a:t> stakeholders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10C2D3F-8820-5850-D4E9-8F58C25AA7EE}"/>
              </a:ext>
            </a:extLst>
          </p:cNvPr>
          <p:cNvSpPr/>
          <p:nvPr/>
        </p:nvSpPr>
        <p:spPr>
          <a:xfrm>
            <a:off x="462601" y="2550942"/>
            <a:ext cx="1756721" cy="1756445"/>
          </a:xfrm>
          <a:custGeom>
            <a:avLst/>
            <a:gdLst>
              <a:gd name="connsiteX0" fmla="*/ 0 w 1756721"/>
              <a:gd name="connsiteY0" fmla="*/ 878223 h 1756445"/>
              <a:gd name="connsiteX1" fmla="*/ 878361 w 1756721"/>
              <a:gd name="connsiteY1" fmla="*/ 0 h 1756445"/>
              <a:gd name="connsiteX2" fmla="*/ 1756722 w 1756721"/>
              <a:gd name="connsiteY2" fmla="*/ 878223 h 1756445"/>
              <a:gd name="connsiteX3" fmla="*/ 878361 w 1756721"/>
              <a:gd name="connsiteY3" fmla="*/ 1756446 h 1756445"/>
              <a:gd name="connsiteX4" fmla="*/ 0 w 1756721"/>
              <a:gd name="connsiteY4" fmla="*/ 878223 h 175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56721" h="1756445">
                <a:moveTo>
                  <a:pt x="0" y="878223"/>
                </a:moveTo>
                <a:cubicBezTo>
                  <a:pt x="0" y="393194"/>
                  <a:pt x="393256" y="0"/>
                  <a:pt x="878361" y="0"/>
                </a:cubicBezTo>
                <a:cubicBezTo>
                  <a:pt x="1363466" y="0"/>
                  <a:pt x="1756722" y="393194"/>
                  <a:pt x="1756722" y="878223"/>
                </a:cubicBezTo>
                <a:cubicBezTo>
                  <a:pt x="1756722" y="1363252"/>
                  <a:pt x="1363466" y="1756446"/>
                  <a:pt x="878361" y="1756446"/>
                </a:cubicBezTo>
                <a:cubicBezTo>
                  <a:pt x="393256" y="1756446"/>
                  <a:pt x="0" y="1363252"/>
                  <a:pt x="0" y="878223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68911" tIns="268748" rIns="268911" bIns="26874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b="1" kern="1200" dirty="0"/>
              <a:t>CLARIFY</a:t>
            </a:r>
            <a:r>
              <a:rPr lang="en-GB" sz="1400" kern="1200" dirty="0"/>
              <a:t> project focus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E943C4D7-755E-D91B-195D-5222430F50E3}"/>
              </a:ext>
            </a:extLst>
          </p:cNvPr>
          <p:cNvSpPr txBox="1">
            <a:spLocks/>
          </p:cNvSpPr>
          <p:nvPr/>
        </p:nvSpPr>
        <p:spPr>
          <a:xfrm>
            <a:off x="88186" y="354850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How to use a stakeholder analysis</a:t>
            </a:r>
          </a:p>
        </p:txBody>
      </p:sp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E2046C10-69F1-DC81-DFE0-4C613ED6D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D447B07-7DA7-FA65-63DD-43DEE0D3E4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9606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EAC81F7-5DA6-BA0A-38BD-6DC36E58C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380EB6A-321C-BBFF-7887-7CEEE6CA7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18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30FA32-B6D5-BAA5-8F6F-26CB8DE27D8A}"/>
              </a:ext>
            </a:extLst>
          </p:cNvPr>
          <p:cNvSpPr txBox="1"/>
          <p:nvPr/>
        </p:nvSpPr>
        <p:spPr>
          <a:xfrm>
            <a:off x="197963" y="339365"/>
            <a:ext cx="5121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When to engage with stakeholders?</a:t>
            </a:r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7C723E53-CCD2-F542-D908-C3B3D7AF43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6EEA35-ADEC-EBC8-7BBA-7C13AD7E18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983A1C7-CA1D-F007-6624-9FB9ADDDBBF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726" t="40051" r="47170" b="31641"/>
          <a:stretch>
            <a:fillRect/>
          </a:stretch>
        </p:blipFill>
        <p:spPr>
          <a:xfrm>
            <a:off x="1645735" y="1497751"/>
            <a:ext cx="8900530" cy="3862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8934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95AAF66-CC5B-1948-9389-AA18B20F0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E26EBF-5739-0027-2AE2-894698253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19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5CF239-919B-956C-2375-1F542122C9CA}"/>
              </a:ext>
            </a:extLst>
          </p:cNvPr>
          <p:cNvSpPr txBox="1"/>
          <p:nvPr/>
        </p:nvSpPr>
        <p:spPr>
          <a:xfrm>
            <a:off x="170823" y="221064"/>
            <a:ext cx="85698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Example of stakeholder analysis: </a:t>
            </a:r>
            <a:r>
              <a:rPr lang="en-GB" sz="2400" dirty="0"/>
              <a:t>PREP-AIR study (2021-2024)</a:t>
            </a:r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810F22E4-5D12-4FD2-731B-B8F6E07514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64FEA7-A8DC-E0B4-AA7F-38316F0EF8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7C2CCDF-D6A5-4486-4AF1-6DCC56320102}"/>
              </a:ext>
            </a:extLst>
          </p:cNvPr>
          <p:cNvSpPr txBox="1"/>
          <p:nvPr/>
        </p:nvSpPr>
        <p:spPr>
          <a:xfrm>
            <a:off x="5895034" y="5879408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/>
              <a:t>(Newlands et al., 2024)</a:t>
            </a:r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041F77D-9225-9BEB-A923-533601B2DD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483" t="13801" r="60605" b="3912"/>
          <a:stretch>
            <a:fillRect/>
          </a:stretch>
        </p:blipFill>
        <p:spPr>
          <a:xfrm>
            <a:off x="581775" y="725690"/>
            <a:ext cx="4592096" cy="515371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001E90A-1595-0361-414E-D4DDB3110BE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401" t="23033" r="60934" b="15253"/>
          <a:stretch>
            <a:fillRect/>
          </a:stretch>
        </p:blipFill>
        <p:spPr>
          <a:xfrm>
            <a:off x="5247181" y="725690"/>
            <a:ext cx="5544749" cy="515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822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8931F6A-A8D5-E7C8-FB4A-7F7226294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1F1C156-0317-F62E-FC7B-7B091EF78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20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596880-4BB1-1143-3A0D-771479947952}"/>
              </a:ext>
            </a:extLst>
          </p:cNvPr>
          <p:cNvSpPr txBox="1"/>
          <p:nvPr/>
        </p:nvSpPr>
        <p:spPr>
          <a:xfrm>
            <a:off x="278142" y="894569"/>
            <a:ext cx="2570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To summarise:</a:t>
            </a:r>
          </a:p>
        </p:txBody>
      </p:sp>
      <p:pic>
        <p:nvPicPr>
          <p:cNvPr id="5" name="Picture 4" descr="image001">
            <a:extLst>
              <a:ext uri="{FF2B5EF4-FFF2-40B4-BE49-F238E27FC236}">
                <a16:creationId xmlns:a16="http://schemas.microsoft.com/office/drawing/2014/main" id="{117B044A-AE29-FC02-67EA-F8B14BE40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F05509-F1C1-ABD8-BEB5-B456B23750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E5055E-5366-C30A-0EA1-FD1FB2AC366B}"/>
              </a:ext>
            </a:extLst>
          </p:cNvPr>
          <p:cNvSpPr txBox="1"/>
          <p:nvPr/>
        </p:nvSpPr>
        <p:spPr>
          <a:xfrm>
            <a:off x="194406" y="2196206"/>
            <a:ext cx="11803188" cy="212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Stakeholder analysis is conducted at the beginning of a project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 stakeholder includes any person or group the project will impact, including internal and external stakeholders.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purpose of the stakeholder analysis is to outline the key stakeholders and their needs at the start of the project.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It is important to have a clear understanding of each stakeholder and what they expect, especially because stakeholders’ needs and expectations may collide with each other or with the project’s core objectives. </a:t>
            </a:r>
          </a:p>
        </p:txBody>
      </p:sp>
    </p:spTree>
    <p:extLst>
      <p:ext uri="{BB962C8B-B14F-4D97-AF65-F5344CB8AC3E}">
        <p14:creationId xmlns:p14="http://schemas.microsoft.com/office/powerpoint/2010/main" val="3008349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29E3ECE-A8C0-F9DF-3052-B6A0804EE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E4CA16-71A3-444C-0796-0B90F5DA4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BD588-6130-40C6-A687-B53D39D5BCD6}" type="slidenum">
              <a:rPr lang="en-GB" smtClean="0"/>
              <a:t>21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F745D-2BCF-02BD-A429-62E3612AC148}"/>
              </a:ext>
            </a:extLst>
          </p:cNvPr>
          <p:cNvSpPr txBox="1"/>
          <p:nvPr/>
        </p:nvSpPr>
        <p:spPr>
          <a:xfrm>
            <a:off x="250792" y="2853963"/>
            <a:ext cx="1169041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Argyris, C., Knowledge for Action: Guide to Overcoming Barriers to Organisational Change, </a:t>
            </a:r>
            <a:r>
              <a:rPr lang="en-GB" sz="1400" dirty="0" err="1"/>
              <a:t>JosseyBass</a:t>
            </a:r>
            <a:r>
              <a:rPr lang="en-GB" sz="1400" dirty="0"/>
              <a:t> Social and Behavioural Science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Brugha</a:t>
            </a:r>
            <a:r>
              <a:rPr lang="en-GB" sz="1400" dirty="0"/>
              <a:t> R, </a:t>
            </a:r>
            <a:r>
              <a:rPr lang="en-GB" sz="1400" dirty="0" err="1"/>
              <a:t>Varvasovszky</a:t>
            </a:r>
            <a:r>
              <a:rPr lang="en-GB" sz="1400" dirty="0"/>
              <a:t> Z. Stakeholder analysis: a review. Health Policy Plan. 2000 Sep;15(3):239-46. </a:t>
            </a:r>
            <a:r>
              <a:rPr lang="en-GB" sz="1400" dirty="0" err="1"/>
              <a:t>doi</a:t>
            </a:r>
            <a:r>
              <a:rPr lang="en-GB" sz="1400" dirty="0"/>
              <a:t>: 10.1093/</a:t>
            </a:r>
            <a:r>
              <a:rPr lang="en-GB" sz="1400" dirty="0" err="1"/>
              <a:t>heapol</a:t>
            </a:r>
            <a:r>
              <a:rPr lang="en-GB" sz="1400" dirty="0"/>
              <a:t>/15.3.239. PMID: 11012397.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“Managing Successful Programmes-MSP ®. 2016. Practitioner Pre-Course Work QA.COM /login 2 | P a g e.” Available at: </a:t>
            </a:r>
            <a:r>
              <a:rPr lang="en-GB" sz="1400" dirty="0">
                <a:hlinkClick r:id="rId2"/>
              </a:rPr>
              <a:t>www.qa.com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Newlands R, Bruhn H, Díaz MR, Lip G, Anderson LA, Ramsay C. A stakeholder analysis to prepare for real-world evaluation of integrating artificial intelligent algorithms into breast screening (PREP-AIR study): a qualitative study using the WHO guide. BMC Health </a:t>
            </a:r>
            <a:r>
              <a:rPr lang="en-GB" sz="1400" dirty="0" err="1"/>
              <a:t>Serv</a:t>
            </a:r>
            <a:r>
              <a:rPr lang="en-GB" sz="1400" dirty="0"/>
              <a:t> Res. 2024 May 2;24(1):569. </a:t>
            </a:r>
            <a:r>
              <a:rPr lang="en-GB" sz="1400" dirty="0" err="1"/>
              <a:t>doi</a:t>
            </a:r>
            <a:r>
              <a:rPr lang="en-GB" sz="1400" dirty="0"/>
              <a:t>: 10.1186/s12913-024-10926-z.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9E51E6-1EF6-EE42-4D39-17BEC50AB776}"/>
              </a:ext>
            </a:extLst>
          </p:cNvPr>
          <p:cNvSpPr txBox="1"/>
          <p:nvPr/>
        </p:nvSpPr>
        <p:spPr>
          <a:xfrm>
            <a:off x="380956" y="1102935"/>
            <a:ext cx="1379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References</a:t>
            </a:r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EF56DBD4-1D12-CF4B-859B-194788010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54AAFD-E19D-7E7F-0A0E-99B06F40E2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011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D5AED-3981-9A60-4103-C78D9E4A6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5634" y="398924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/>
              <a:t>Group</a:t>
            </a:r>
            <a:r>
              <a:rPr lang="en-GB" sz="4000" dirty="0"/>
              <a:t> </a:t>
            </a:r>
            <a:r>
              <a:rPr lang="en-GB" sz="4000" b="1" dirty="0"/>
              <a:t>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65936-875A-2C95-BC4B-A87BE744E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5635" y="1849981"/>
            <a:ext cx="9515475" cy="42204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Build a stakeholder map thinking about the behaviour change intervention in the previous exercise:</a:t>
            </a:r>
          </a:p>
          <a:p>
            <a:pPr marL="0" indent="0">
              <a:buNone/>
            </a:pPr>
            <a:endParaRPr lang="en-GB" sz="1800" dirty="0"/>
          </a:p>
          <a:p>
            <a:pPr lvl="1"/>
            <a:r>
              <a:rPr lang="en-GB" sz="1800" b="1" dirty="0"/>
              <a:t>WHO</a:t>
            </a:r>
            <a:r>
              <a:rPr lang="en-GB" sz="1800" dirty="0"/>
              <a:t> are the stakeholders and what is their “stake” in the project?</a:t>
            </a:r>
          </a:p>
          <a:p>
            <a:pPr lvl="1"/>
            <a:r>
              <a:rPr lang="en-GB" sz="1800" b="1" dirty="0"/>
              <a:t>WHAT</a:t>
            </a:r>
            <a:r>
              <a:rPr lang="en-GB" sz="1800" dirty="0"/>
              <a:t> communication do we need with the stakeholders? What do we say to them?</a:t>
            </a:r>
          </a:p>
          <a:p>
            <a:pPr lvl="1"/>
            <a:r>
              <a:rPr lang="en-GB" sz="1800" b="1" dirty="0"/>
              <a:t>HOW</a:t>
            </a:r>
            <a:r>
              <a:rPr lang="en-GB" sz="1800" dirty="0"/>
              <a:t> we communicate with them and how often?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Use one of the types of the stakeholder maps seeing in these slides. 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6470DF-B955-8301-8D6F-D43E191BD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9FBD588-6130-40C6-A687-B53D39D5BCD6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36CA1D-9B77-862E-975E-589375AE6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pic>
        <p:nvPicPr>
          <p:cNvPr id="9" name="Picture 8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91182878-ED12-9F82-9B29-8862AA23495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1" name="Picture 10" descr="image001">
            <a:extLst>
              <a:ext uri="{FF2B5EF4-FFF2-40B4-BE49-F238E27FC236}">
                <a16:creationId xmlns:a16="http://schemas.microsoft.com/office/drawing/2014/main" id="{055A953D-C102-B592-9555-5A3BD182D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839" y="6158666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AE1D8C8-69BF-6FD6-8BBE-4449F76F43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308" y="5821362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1995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1045</Words>
  <Application>Microsoft Office PowerPoint</Application>
  <PresentationFormat>Widescreen</PresentationFormat>
  <Paragraphs>229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Courier New</vt:lpstr>
      <vt:lpstr>Symbol</vt:lpstr>
      <vt:lpstr>Wingdings</vt:lpstr>
      <vt:lpstr>Office Theme</vt:lpstr>
      <vt:lpstr>PowerPoint Presentation</vt:lpstr>
      <vt:lpstr>Resistance to change</vt:lpstr>
      <vt:lpstr>Contents</vt:lpstr>
      <vt:lpstr>PowerPoint Presentation</vt:lpstr>
      <vt:lpstr>Stakeholder analysis</vt:lpstr>
      <vt:lpstr>How to use a stakeholder analysis</vt:lpstr>
      <vt:lpstr>How to use a stakeholder analysis</vt:lpstr>
      <vt:lpstr>PowerPoint Presentation</vt:lpstr>
      <vt:lpstr>PowerPoint Presentation</vt:lpstr>
      <vt:lpstr>PowerPoint Presentation</vt:lpstr>
      <vt:lpstr>PowerPoint Presentation</vt:lpstr>
      <vt:lpstr>Circular maps</vt:lpstr>
      <vt:lpstr>PowerPoint Presentation</vt:lpstr>
      <vt:lpstr>Stakeholder engagement planning – The message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Group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2</cp:revision>
  <dcterms:created xsi:type="dcterms:W3CDTF">2025-01-21T09:44:18Z</dcterms:created>
  <dcterms:modified xsi:type="dcterms:W3CDTF">2026-02-04T18:21:31Z</dcterms:modified>
</cp:coreProperties>
</file>