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F11B85-AC91-1846-F2A2-5AAAC19ED7C4}" v="77" dt="2026-02-26T11:54:18.559"/>
    <p1510:client id="{36E49901-ED4B-9754-CDD7-03E2A9638389}" v="40" dt="2026-02-26T11:49:47.910"/>
    <p1510:client id="{F14A45FB-428B-BAF6-6681-E5DE9D3A4757}" v="1961" dt="2026-02-26T17:39:10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81116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34588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96467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32316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321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28493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879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63947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543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42821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71203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838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241F9-2754-D391-6943-7C13F4771F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                      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49C98C-2000-CA19-81BA-A79A62766E5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REFLECTIVE PRESENTATION ON MY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3331788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7BBC1-B91C-F6AA-0E4C-B590C6A3E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216A3-209E-61DE-D048-537F0F2AF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/>
              <a:t>What is </a:t>
            </a:r>
            <a:r>
              <a:rPr lang="en-GB" sz="2400" b="1" err="1"/>
              <a:t>Digita</a:t>
            </a:r>
            <a:r>
              <a:rPr lang="en-GB" sz="2400" b="1"/>
              <a:t>l Skills</a:t>
            </a:r>
            <a:endParaRPr lang="en-GB" sz="2400" b="1" dirty="0"/>
          </a:p>
          <a:p>
            <a:endParaRPr lang="en-GB" sz="2400" b="1" dirty="0"/>
          </a:p>
          <a:p>
            <a:r>
              <a:rPr lang="en-GB" sz="2400" dirty="0" err="1"/>
              <a:t>Digltal</a:t>
            </a:r>
            <a:r>
              <a:rPr lang="en-GB" sz="2400" dirty="0"/>
              <a:t> skills refers to </a:t>
            </a:r>
            <a:r>
              <a:rPr lang="en-GB" sz="2400" dirty="0" err="1"/>
              <a:t>th</a:t>
            </a:r>
            <a:r>
              <a:rPr lang="en-GB" sz="2400" dirty="0"/>
              <a:t>e </a:t>
            </a:r>
            <a:r>
              <a:rPr lang="en-GB" sz="2400" dirty="0" err="1"/>
              <a:t>abillity</a:t>
            </a:r>
            <a:r>
              <a:rPr lang="en-GB" sz="2400" dirty="0"/>
              <a:t> to use technologies and the internet to </a:t>
            </a:r>
            <a:r>
              <a:rPr lang="en-GB" sz="2400" dirty="0" err="1"/>
              <a:t>perfor</a:t>
            </a:r>
            <a:r>
              <a:rPr lang="en-GB" sz="2400" dirty="0"/>
              <a:t>m a task or project.</a:t>
            </a:r>
          </a:p>
          <a:p>
            <a:r>
              <a:rPr lang="en-GB" sz="2400" b="1"/>
              <a:t>Importance of Digital skills</a:t>
            </a:r>
            <a:endParaRPr lang="en-GB" sz="2400" b="1" dirty="0"/>
          </a:p>
          <a:p>
            <a:r>
              <a:rPr lang="en-GB" sz="2400" dirty="0"/>
              <a:t>In the modern education system depends on digital tools for research, online learning platform and </a:t>
            </a:r>
            <a:r>
              <a:rPr lang="en-GB" sz="2400" dirty="0" err="1"/>
              <a:t>assignmen</a:t>
            </a:r>
            <a:r>
              <a:rPr lang="en-GB" sz="2400" dirty="0"/>
              <a:t>t submission.</a:t>
            </a:r>
          </a:p>
          <a:p>
            <a:r>
              <a:rPr lang="en-GB" sz="2400" dirty="0" err="1"/>
              <a:t>Digita</a:t>
            </a:r>
            <a:r>
              <a:rPr lang="en-GB" sz="2400" dirty="0"/>
              <a:t>l skills helps us in our daily tasks such as </a:t>
            </a:r>
            <a:r>
              <a:rPr lang="en-GB" sz="2400" dirty="0" err="1"/>
              <a:t>onlin</a:t>
            </a:r>
            <a:r>
              <a:rPr lang="en-GB" sz="2400" dirty="0"/>
              <a:t>e shopping, mobile banking, Tickets booking, to mention just few, all these requires Digital literacy.</a:t>
            </a:r>
          </a:p>
        </p:txBody>
      </p:sp>
    </p:spTree>
    <p:extLst>
      <p:ext uri="{BB962C8B-B14F-4D97-AF65-F5344CB8AC3E}">
        <p14:creationId xmlns:p14="http://schemas.microsoft.com/office/powerpoint/2010/main" val="4250034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C1DD1-9276-73C2-9EB4-26A8AA431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JISC DISCOVERY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B6E3E-536C-7FBE-6451-02BF754CD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The JISC Discovery tool is a web-based self-reflection platform designed to help staff and student in </a:t>
            </a:r>
            <a:r>
              <a:rPr lang="en-GB" sz="2400" err="1"/>
              <a:t>hig</a:t>
            </a:r>
            <a:r>
              <a:rPr lang="en-GB" sz="2400"/>
              <a:t>her and further </a:t>
            </a:r>
            <a:r>
              <a:rPr lang="en-GB" sz="2400" err="1"/>
              <a:t>educ</a:t>
            </a:r>
            <a:r>
              <a:rPr lang="en-GB" sz="2400"/>
              <a:t>ation assess and develop their digital capabilities.</a:t>
            </a:r>
          </a:p>
          <a:p>
            <a:endParaRPr lang="en-GB" sz="2400"/>
          </a:p>
          <a:p>
            <a:r>
              <a:rPr lang="en-GB" sz="2400" dirty="0"/>
              <a:t>In the beginning of the term, I performed a JISC Discovery tool and I got my results showing my strength and weaknesses in digital skills.</a:t>
            </a:r>
          </a:p>
        </p:txBody>
      </p:sp>
    </p:spTree>
    <p:extLst>
      <p:ext uri="{BB962C8B-B14F-4D97-AF65-F5344CB8AC3E}">
        <p14:creationId xmlns:p14="http://schemas.microsoft.com/office/powerpoint/2010/main" val="1562064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BA2C9-2937-FBE6-F642-4509D1CC1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LINKEDIN &amp; 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7CDF4-8A28-C46C-9356-144F191F28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 err="1"/>
              <a:t>Linkedin</a:t>
            </a:r>
            <a:r>
              <a:rPr lang="en-GB" sz="2400" dirty="0"/>
              <a:t> is a professional social networking  platform designed for career development, job search and business networking.</a:t>
            </a:r>
          </a:p>
          <a:p>
            <a:endParaRPr lang="en-GB" sz="2400"/>
          </a:p>
          <a:p>
            <a:r>
              <a:rPr lang="en-GB" sz="2400" dirty="0"/>
              <a:t>I managed to create a </a:t>
            </a:r>
            <a:r>
              <a:rPr lang="en-GB" sz="2400" dirty="0" err="1"/>
              <a:t>linkedin</a:t>
            </a:r>
            <a:r>
              <a:rPr lang="en-GB" sz="2400" dirty="0"/>
              <a:t> account and obtained 3 certificates {</a:t>
            </a:r>
            <a:r>
              <a:rPr lang="en-GB" sz="2400" dirty="0" err="1"/>
              <a:t>Micrsoft</a:t>
            </a:r>
            <a:r>
              <a:rPr lang="en-GB" sz="2400" dirty="0"/>
              <a:t> Word, Excel and Power point } at the end of the </a:t>
            </a:r>
            <a:r>
              <a:rPr lang="en-GB" sz="2400" dirty="0" err="1"/>
              <a:t>linkedin</a:t>
            </a:r>
            <a:r>
              <a:rPr lang="en-GB" sz="2400" dirty="0"/>
              <a:t> learning.</a:t>
            </a:r>
          </a:p>
        </p:txBody>
      </p:sp>
    </p:spTree>
    <p:extLst>
      <p:ext uri="{BB962C8B-B14F-4D97-AF65-F5344CB8AC3E}">
        <p14:creationId xmlns:p14="http://schemas.microsoft.com/office/powerpoint/2010/main" val="2626733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FD2E4-BA22-7973-B2C8-565681B31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 OFFICE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E0236-3794-557D-0CF5-6B82900109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Microsoft office is a service that provides access to </a:t>
            </a:r>
            <a:r>
              <a:rPr lang="en-GB" sz="2400" dirty="0" err="1"/>
              <a:t>th</a:t>
            </a:r>
            <a:r>
              <a:rPr lang="en-GB" sz="2400" dirty="0"/>
              <a:t>e latest </a:t>
            </a:r>
            <a:r>
              <a:rPr lang="en-GB" sz="2400" dirty="0" err="1"/>
              <a:t>versio</a:t>
            </a:r>
            <a:r>
              <a:rPr lang="en-GB" sz="2400" dirty="0"/>
              <a:t>n of </a:t>
            </a:r>
            <a:r>
              <a:rPr lang="en-GB" sz="2400" dirty="0" err="1"/>
              <a:t>microsoft's</a:t>
            </a:r>
            <a:r>
              <a:rPr lang="en-GB" sz="2400" dirty="0"/>
              <a:t> productivity apps, includes applications such as:</a:t>
            </a:r>
          </a:p>
          <a:p>
            <a:endParaRPr lang="en-GB" sz="2400" dirty="0"/>
          </a:p>
          <a:p>
            <a:r>
              <a:rPr lang="en-GB" sz="2400" b="1" dirty="0"/>
              <a:t>Ms word</a:t>
            </a:r>
            <a:r>
              <a:rPr lang="en-GB" sz="2400" dirty="0"/>
              <a:t>: helps a lot in writing and designing </a:t>
            </a:r>
            <a:r>
              <a:rPr lang="en-GB" sz="2400" dirty="0" err="1"/>
              <a:t>assiginment</a:t>
            </a:r>
            <a:endParaRPr lang="en-GB" sz="2400" dirty="0"/>
          </a:p>
          <a:p>
            <a:endParaRPr lang="en-GB" sz="2400" dirty="0"/>
          </a:p>
          <a:p>
            <a:r>
              <a:rPr lang="en-GB" sz="2400" b="1"/>
              <a:t>Excel</a:t>
            </a:r>
            <a:r>
              <a:rPr lang="en-GB" sz="2400"/>
              <a:t>: helps in managing expenses by using budget </a:t>
            </a:r>
            <a:r>
              <a:rPr lang="en-GB" sz="2400" err="1"/>
              <a:t>shee</a:t>
            </a:r>
            <a:r>
              <a:rPr lang="en-GB" sz="2400"/>
              <a:t>t</a:t>
            </a:r>
            <a:endParaRPr lang="en-GB" sz="2400" dirty="0"/>
          </a:p>
          <a:p>
            <a:endParaRPr lang="en-GB" sz="2400" dirty="0"/>
          </a:p>
          <a:p>
            <a:r>
              <a:rPr lang="en-GB" sz="2400" b="1" dirty="0" err="1"/>
              <a:t>Powerpoint</a:t>
            </a:r>
            <a:r>
              <a:rPr lang="en-GB" sz="2400" dirty="0"/>
              <a:t>: helps to create slides with texts and images for </a:t>
            </a:r>
            <a:r>
              <a:rPr lang="en-GB" sz="2400" dirty="0" err="1"/>
              <a:t>presentatio</a:t>
            </a:r>
            <a:r>
              <a:rPr lang="en-GB" sz="2400" dirty="0"/>
              <a:t>n.</a:t>
            </a:r>
          </a:p>
        </p:txBody>
      </p:sp>
    </p:spTree>
    <p:extLst>
      <p:ext uri="{BB962C8B-B14F-4D97-AF65-F5344CB8AC3E}">
        <p14:creationId xmlns:p14="http://schemas.microsoft.com/office/powerpoint/2010/main" val="4129332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F3824-F877-0914-4A23-14645F9D6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   AI AND CHATGPT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6B9F2-EEAA-8CFC-F4F0-2BE2A2876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Artificial Intelligence [AI] is refer to as simulation of human intelligence processed by machine, especially computer system. It has is Pros and Cons as listed below:</a:t>
            </a:r>
          </a:p>
          <a:p>
            <a:r>
              <a:rPr lang="en-GB" sz="2400" b="1"/>
              <a:t>Pros</a:t>
            </a:r>
          </a:p>
          <a:p>
            <a:r>
              <a:rPr lang="en-GB" sz="2400"/>
              <a:t>It's free to use</a:t>
            </a:r>
          </a:p>
          <a:p>
            <a:r>
              <a:rPr lang="en-GB" sz="2400"/>
              <a:t>It's quicker to use</a:t>
            </a:r>
          </a:p>
          <a:p>
            <a:r>
              <a:rPr lang="en-GB" sz="2400"/>
              <a:t>It helps in problem solving</a:t>
            </a:r>
          </a:p>
          <a:p>
            <a:r>
              <a:rPr lang="en-GB" sz="2400" b="1"/>
              <a:t>Cons</a:t>
            </a:r>
          </a:p>
          <a:p>
            <a:r>
              <a:rPr lang="en-GB" sz="2400"/>
              <a:t>It lacks </a:t>
            </a:r>
            <a:r>
              <a:rPr lang="en-GB" sz="2400" err="1"/>
              <a:t>creavit</a:t>
            </a:r>
            <a:r>
              <a:rPr lang="en-GB" sz="2400"/>
              <a:t>y</a:t>
            </a:r>
          </a:p>
          <a:p>
            <a:r>
              <a:rPr lang="en-GB" sz="2400"/>
              <a:t>Leads to job </a:t>
            </a:r>
            <a:r>
              <a:rPr lang="en-GB" sz="2400" err="1"/>
              <a:t>displaceme</a:t>
            </a:r>
            <a:r>
              <a:rPr lang="en-GB" sz="2400"/>
              <a:t>nt</a:t>
            </a:r>
          </a:p>
          <a:p>
            <a:r>
              <a:rPr lang="en-GB" sz="2400"/>
              <a:t>It gives wrong information</a:t>
            </a:r>
          </a:p>
        </p:txBody>
      </p:sp>
    </p:spTree>
    <p:extLst>
      <p:ext uri="{BB962C8B-B14F-4D97-AF65-F5344CB8AC3E}">
        <p14:creationId xmlns:p14="http://schemas.microsoft.com/office/powerpoint/2010/main" val="2992670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07092-80F3-14CD-95ED-579E7BEBB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LOOKING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603C6-4DB3-897E-FBB1-CC34F0933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2400"/>
          </a:p>
          <a:p>
            <a:r>
              <a:rPr lang="en-GB" sz="2400"/>
              <a:t>In the future I will watch more videos on </a:t>
            </a:r>
            <a:r>
              <a:rPr lang="en-GB" sz="2400" err="1"/>
              <a:t>Youtube</a:t>
            </a:r>
            <a:r>
              <a:rPr lang="en-GB" sz="2400"/>
              <a:t> and search for </a:t>
            </a:r>
            <a:r>
              <a:rPr lang="en-GB" sz="2400" err="1"/>
              <a:t>mo</a:t>
            </a:r>
            <a:r>
              <a:rPr lang="en-GB" sz="2400"/>
              <a:t>re </a:t>
            </a:r>
            <a:r>
              <a:rPr lang="en-GB" sz="2400" err="1"/>
              <a:t>leatures</a:t>
            </a:r>
            <a:r>
              <a:rPr lang="en-GB" sz="2400"/>
              <a:t> to improve on my weaknesses.</a:t>
            </a:r>
          </a:p>
        </p:txBody>
      </p:sp>
    </p:spTree>
    <p:extLst>
      <p:ext uri="{BB962C8B-B14F-4D97-AF65-F5344CB8AC3E}">
        <p14:creationId xmlns:p14="http://schemas.microsoft.com/office/powerpoint/2010/main" val="794538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9B1AA-60B7-6608-6379-1E7FFAEF8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            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750B6-95AF-17CF-7AB1-8C88FB2BE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                                                      </a:t>
            </a:r>
            <a:r>
              <a:rPr lang="en-GB" sz="2400" dirty="0"/>
              <a:t> Phillip </a:t>
            </a:r>
            <a:r>
              <a:rPr lang="en-GB" sz="2400" dirty="0" err="1"/>
              <a:t>Jokkene</a:t>
            </a:r>
            <a:r>
              <a:rPr lang="en-GB" sz="2400" dirty="0"/>
              <a:t> Latigo [2504781]</a:t>
            </a:r>
          </a:p>
        </p:txBody>
      </p:sp>
    </p:spTree>
    <p:extLst>
      <p:ext uri="{BB962C8B-B14F-4D97-AF65-F5344CB8AC3E}">
        <p14:creationId xmlns:p14="http://schemas.microsoft.com/office/powerpoint/2010/main" val="2080166251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RocaVTI</vt:lpstr>
      <vt:lpstr>                      OVERVIEW</vt:lpstr>
      <vt:lpstr>                          INTRODUCTION</vt:lpstr>
      <vt:lpstr>                     JISC DISCOVERY TOOL</vt:lpstr>
      <vt:lpstr>      LINKEDIN &amp; LINKEDIN LEARNING</vt:lpstr>
      <vt:lpstr>MICROSOFT OFFICE</vt:lpstr>
      <vt:lpstr>                           AI AND CHATGPT</vt:lpstr>
      <vt:lpstr>                        LOOKING FORWARD</vt:lpstr>
      <vt:lpstr>                             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31</cp:revision>
  <dcterms:created xsi:type="dcterms:W3CDTF">2026-02-26T11:39:27Z</dcterms:created>
  <dcterms:modified xsi:type="dcterms:W3CDTF">2026-02-26T17:43:07Z</dcterms:modified>
</cp:coreProperties>
</file>