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5" r:id="rId3"/>
    <p:sldId id="272" r:id="rId4"/>
    <p:sldId id="270" r:id="rId5"/>
    <p:sldId id="269" r:id="rId6"/>
    <p:sldId id="26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Heffernan" userId="4d9eba02-b8e8-4648-a199-ce89b84b8b1e" providerId="ADAL" clId="{6E5F8D5F-88C1-49A1-BC6B-D09C7AA1729D}"/>
    <pc:docChg chg="modSld">
      <pc:chgData name="Maria Heffernan" userId="4d9eba02-b8e8-4648-a199-ce89b84b8b1e" providerId="ADAL" clId="{6E5F8D5F-88C1-49A1-BC6B-D09C7AA1729D}" dt="2023-01-25T09:52:21.113" v="1" actId="6549"/>
      <pc:docMkLst>
        <pc:docMk/>
      </pc:docMkLst>
      <pc:sldChg chg="modSp mod">
        <pc:chgData name="Maria Heffernan" userId="4d9eba02-b8e8-4648-a199-ce89b84b8b1e" providerId="ADAL" clId="{6E5F8D5F-88C1-49A1-BC6B-D09C7AA1729D}" dt="2023-01-25T09:52:21.113" v="1" actId="6549"/>
        <pc:sldMkLst>
          <pc:docMk/>
          <pc:sldMk cId="3597757209" sldId="268"/>
        </pc:sldMkLst>
        <pc:spChg chg="mod">
          <ac:chgData name="Maria Heffernan" userId="4d9eba02-b8e8-4648-a199-ce89b84b8b1e" providerId="ADAL" clId="{6E5F8D5F-88C1-49A1-BC6B-D09C7AA1729D}" dt="2023-01-25T09:52:21.113" v="1" actId="6549"/>
          <ac:spMkLst>
            <pc:docMk/>
            <pc:sldMk cId="3597757209" sldId="268"/>
            <ac:spMk id="2" creationId="{CEDD04DB-0485-4786-B495-905F4AD6DAB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31C5F-EBCC-7880-102E-C495D56F13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20DC1F-5514-31EB-4312-0CD9543BA3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C3AE7B-966B-C197-56A2-3BA8FE734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859D-87C8-4732-A5D7-92EB0929E05D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87E520-7391-3417-B105-F400E3E1B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3070EA-5707-0DC3-D223-C12DBE7CC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46084-AC1D-414C-A02A-FB2C231071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242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19F3E-6D7B-611B-A16E-9762C1899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8BC7E-26EB-D2A0-A9D0-0102DDD769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ED2D4E-0894-44F6-0797-ECBFFA608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859D-87C8-4732-A5D7-92EB0929E05D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C1BF5-0BEE-A556-E4BD-6E711D5D2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069263-F356-756B-7AF0-F39CB0B3A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46084-AC1D-414C-A02A-FB2C231071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077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FEE7C-A58D-444C-78C9-FAB8EA5E5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B25474-769F-77F8-6DC6-A781B7CC69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9AB415-E4BC-6F19-BA71-C96D1E34F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859D-87C8-4732-A5D7-92EB0929E05D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089A2F-911B-29E0-5BA5-B4677EA9F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346D60-7532-6E6B-7E41-4B4A2C8D9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46084-AC1D-414C-A02A-FB2C231071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440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29539-05B6-C5FA-4B7F-39BDC122E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15561-3A2A-CDE0-A2BC-79993E3C24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CBF788-2C79-CD6C-01CC-6DFCEDECF2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0FBD82-2640-433A-CCF4-514FD0149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859D-87C8-4732-A5D7-92EB0929E05D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C6365-E9CB-19CF-E462-26E9ABDAA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8B458-3602-F976-250C-A4C919153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46084-AC1D-414C-A02A-FB2C231071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92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B7828-FF16-035A-3ED4-33390E7F8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BD752F-F04C-4A88-2B91-B4BC484B0B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683A74-181D-121F-A447-B65511EEBE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7AA4C8-035B-AAAB-B4E2-AE863B27A2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1D6205-AAB0-9556-2637-7A2C6243AD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62801D-7B06-2E61-61B9-BAF80383E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859D-87C8-4732-A5D7-92EB0929E05D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AB80E7-710D-9333-C3AD-3F7250C4B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E87FD8-2B20-D4AB-DB3D-420428615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46084-AC1D-414C-A02A-FB2C231071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755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6FE92-7645-80B0-89B0-6277473A2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5FC9A2-ED76-FD5C-9CF5-D021EF979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859D-87C8-4732-A5D7-92EB0929E05D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939B95-D498-431C-CCD6-95A8C3BF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A6DEEB-2634-201B-AD32-5A68A62D5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46084-AC1D-414C-A02A-FB2C231071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676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C03AB0-0D72-889A-91FE-5FB81EDF8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859D-87C8-4732-A5D7-92EB0929E05D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168F3E-8E8A-67A2-E37D-B9277D3B7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720D15-7B11-9B7E-6BB9-04133D03D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46084-AC1D-414C-A02A-FB2C231071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383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31BDA-544C-765F-8225-A7B64177B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CCA6F-0EE0-B627-A882-10B807683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9A7488-6BBD-733C-5B50-5D4A75D1D2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7B8870-5A04-A1A6-FB78-834F82A89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859D-87C8-4732-A5D7-92EB0929E05D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8478C4-42B4-7194-A20F-D5EEA458F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BBFC2B-3DD0-1FFC-5BB2-011E0932E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46084-AC1D-414C-A02A-FB2C231071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723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DCB35-EBE7-D355-40CC-EC96A0F5D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345620-9624-5A29-9F8E-8F8D9189E1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8D598E-D6D2-2DD1-184F-FDB7FF283A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5DEA6B-E515-C2C0-B918-31A8EF635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859D-87C8-4732-A5D7-92EB0929E05D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A3119B-1544-21E1-DEFD-B50F01B25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F2ED0E-F0E8-D50D-E7AC-ED36EB8A3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46084-AC1D-414C-A02A-FB2C231071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688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646D8-48B4-5CBB-59A7-D8133C368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4DB58B-F7DF-E737-A2DA-A4006D2972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7FC75D-36AD-FC80-BC6D-6B0D85466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859D-87C8-4732-A5D7-92EB0929E05D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C4FAFD-9335-52B9-EC3E-944051527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EED3B8-DA5C-26DD-B41C-09776A950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46084-AC1D-414C-A02A-FB2C231071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363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3FE1AD-EE36-9FF9-50AB-3CEDC964C5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268D27-1C2E-C784-9ED4-09FC7CAC06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19E387-6062-679A-8F9F-D84544013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859D-87C8-4732-A5D7-92EB0929E05D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C35113-1B29-D76C-AFA1-A1D4CCBCB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68DC4-670C-75AD-7D8C-2CEE023F3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46084-AC1D-414C-A02A-FB2C231071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482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20A86B-95BF-3F93-3EA0-F4760C6B3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0FA60-95A8-E23D-D325-8689A8A444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94C884-5CE7-990A-0A54-4CCBD463F9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0859D-87C8-4732-A5D7-92EB0929E05D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AB24AB-A522-CC84-CCF7-C481C74666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53AE6A-AFBC-E3EB-32A2-896B373695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46084-AC1D-414C-A02A-FB2C231071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171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A43CF-52D7-4FDA-B47F-710D3F0B2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Managing Change- Cohort Jan 23 Assignment</a:t>
            </a:r>
            <a:br>
              <a:rPr lang="en-GB" sz="2800" dirty="0"/>
            </a:br>
            <a:r>
              <a:rPr lang="en-GB" sz="2800" dirty="0"/>
              <a:t>Submission Date- 17</a:t>
            </a:r>
            <a:r>
              <a:rPr lang="en-GB" sz="2800" baseline="30000" dirty="0"/>
              <a:t>th</a:t>
            </a:r>
            <a:r>
              <a:rPr lang="en-GB" sz="2800" dirty="0"/>
              <a:t> March 2023</a:t>
            </a:r>
            <a:br>
              <a:rPr lang="en-GB" sz="2800" dirty="0"/>
            </a:br>
            <a:r>
              <a:rPr lang="en-GB" sz="2800" dirty="0"/>
              <a:t>Word Count 3500 plus 15 Mins Professional Discussion-1/2/23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11F278-9E8B-4D67-B277-C72548FCE6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-Evidence for Professional Discussion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Choose an organisation that has undertaken a major change within the last two years. This organisation can be from the public, private or 3</a:t>
            </a:r>
            <a:r>
              <a:rPr lang="en-GB" baseline="30000" dirty="0"/>
              <a:t>rd</a:t>
            </a:r>
            <a:r>
              <a:rPr lang="en-GB" dirty="0"/>
              <a:t> sector.  Having chosen the organisation provide information on the following:</a:t>
            </a:r>
          </a:p>
          <a:p>
            <a:r>
              <a:rPr lang="en-GB" dirty="0"/>
              <a:t>	</a:t>
            </a:r>
          </a:p>
          <a:p>
            <a:r>
              <a:rPr lang="en-GB" dirty="0"/>
              <a:t>	</a:t>
            </a:r>
          </a:p>
          <a:p>
            <a:pPr lvl="0"/>
            <a:r>
              <a:rPr lang="en-GB" dirty="0"/>
              <a:t>A </a:t>
            </a:r>
            <a:r>
              <a:rPr lang="en-GB" b="1" dirty="0"/>
              <a:t>brief</a:t>
            </a:r>
            <a:r>
              <a:rPr lang="en-GB" dirty="0"/>
              <a:t> background to the organisation to demonstrate its development.</a:t>
            </a:r>
          </a:p>
          <a:p>
            <a:pPr lvl="0"/>
            <a:r>
              <a:rPr lang="en-GB" dirty="0"/>
              <a:t>An overview of the products/services it </a:t>
            </a:r>
            <a:r>
              <a:rPr lang="en-GB" b="1" dirty="0"/>
              <a:t>currently</a:t>
            </a:r>
            <a:r>
              <a:rPr lang="en-GB" dirty="0"/>
              <a:t> offers.</a:t>
            </a:r>
          </a:p>
          <a:p>
            <a:pPr lvl="0"/>
            <a:r>
              <a:rPr lang="en-GB" dirty="0"/>
              <a:t>The  </a:t>
            </a:r>
            <a:r>
              <a:rPr lang="en-GB" b="1" dirty="0"/>
              <a:t>current </a:t>
            </a:r>
            <a:r>
              <a:rPr lang="en-GB" dirty="0"/>
              <a:t>market position </a:t>
            </a:r>
            <a:r>
              <a:rPr lang="en-GB" dirty="0" err="1"/>
              <a:t>i.e</a:t>
            </a:r>
            <a:r>
              <a:rPr lang="en-GB" dirty="0"/>
              <a:t> profit/loss, surplus/deficit, market share.</a:t>
            </a:r>
          </a:p>
          <a:p>
            <a:pPr lvl="0"/>
            <a:r>
              <a:rPr lang="en-GB" dirty="0"/>
              <a:t> A description of the change that was planned /implemented with emphasis on the micro and macro environmental influences on this change.</a:t>
            </a:r>
          </a:p>
        </p:txBody>
      </p:sp>
    </p:spTree>
    <p:extLst>
      <p:ext uri="{BB962C8B-B14F-4D97-AF65-F5344CB8AC3E}">
        <p14:creationId xmlns:p14="http://schemas.microsoft.com/office/powerpoint/2010/main" val="266260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B7376-0330-4C06-941A-9C30BD15A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Discussion/</a:t>
            </a:r>
            <a:r>
              <a:rPr lang="en-GB" dirty="0" err="1"/>
              <a:t>Powerpoint</a:t>
            </a:r>
            <a:r>
              <a:rPr lang="en-GB" dirty="0"/>
              <a:t>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4DDFA3-36C9-4133-9F27-696D13B93F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br>
              <a:rPr lang="en-GB" dirty="0"/>
            </a:br>
            <a:r>
              <a:rPr lang="en-GB" b="1" dirty="0"/>
              <a:t>Provide background information on the organisation which should include: </a:t>
            </a:r>
            <a:br>
              <a:rPr lang="en-GB" b="1" dirty="0"/>
            </a:br>
            <a:r>
              <a:rPr lang="en-GB" dirty="0"/>
              <a:t>Historical development- Use 5 key dates to build your organisation development profile.</a:t>
            </a:r>
            <a:br>
              <a:rPr lang="en-GB" dirty="0"/>
            </a:br>
            <a:r>
              <a:rPr lang="en-GB" dirty="0"/>
              <a:t>Describe the sector it operates in – Private, Public or 3</a:t>
            </a:r>
            <a:r>
              <a:rPr lang="en-GB" baseline="30000" dirty="0"/>
              <a:t>rd</a:t>
            </a:r>
            <a:r>
              <a:rPr lang="en-GB" dirty="0"/>
              <a:t> sector.</a:t>
            </a:r>
          </a:p>
          <a:p>
            <a:r>
              <a:rPr lang="en-GB" dirty="0"/>
              <a:t>Provide an overview of the products/services it supplies/delivers.</a:t>
            </a:r>
          </a:p>
          <a:p>
            <a:r>
              <a:rPr lang="en-GB" dirty="0"/>
              <a:t>A description of the Size of org.- i.e. Number of employees, number of Strategic Business Units it operates etc. </a:t>
            </a:r>
          </a:p>
          <a:p>
            <a:r>
              <a:rPr lang="en-GB" dirty="0"/>
              <a:t>Location- Head office or location of unit on which your change process is focussing 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313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1EFEB-AACE-4CE2-92DE-EFF8180D8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Cont</a:t>
            </a:r>
            <a:r>
              <a:rPr lang="en-GB" dirty="0"/>
              <a:t>: - Current Market Position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E5BEBF-7EEB-48A2-B29D-AB44701175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i.e</a:t>
            </a:r>
            <a:r>
              <a:rPr lang="en-GB" dirty="0"/>
              <a:t> Profit/Loss, Surplus or Deficit</a:t>
            </a:r>
          </a:p>
          <a:p>
            <a:r>
              <a:rPr lang="en-GB" dirty="0"/>
              <a:t>Market Share/ Growth or Decline phase</a:t>
            </a:r>
          </a:p>
          <a:p>
            <a:r>
              <a:rPr lang="en-GB" dirty="0"/>
              <a:t>Public Sector- Who controls this organisation/unit- Central or Welsh Assembly government?</a:t>
            </a:r>
          </a:p>
          <a:p>
            <a:r>
              <a:rPr lang="en-GB" dirty="0"/>
              <a:t>Private/3</a:t>
            </a:r>
            <a:r>
              <a:rPr lang="en-GB" baseline="30000" dirty="0"/>
              <a:t>rd</a:t>
            </a:r>
            <a:r>
              <a:rPr lang="en-GB" dirty="0"/>
              <a:t> Sector- Who are its major stakeholders?</a:t>
            </a:r>
          </a:p>
        </p:txBody>
      </p:sp>
    </p:spTree>
    <p:extLst>
      <p:ext uri="{BB962C8B-B14F-4D97-AF65-F5344CB8AC3E}">
        <p14:creationId xmlns:p14="http://schemas.microsoft.com/office/powerpoint/2010/main" val="4026033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Briefly describe the ‘change’  your proposal has examined.</a:t>
            </a:r>
          </a:p>
          <a:p>
            <a:r>
              <a:rPr lang="en-GB" dirty="0"/>
              <a:t>Within the discussion you should identify what the nature of the change that took place was based on:</a:t>
            </a:r>
          </a:p>
          <a:p>
            <a:r>
              <a:rPr lang="en-GB" dirty="0"/>
              <a:t>Was it a structural change- Change of Leadership?</a:t>
            </a:r>
          </a:p>
          <a:p>
            <a:r>
              <a:rPr lang="en-GB" dirty="0"/>
              <a:t>Was it an operational change- Movement to AI focus ?</a:t>
            </a:r>
          </a:p>
          <a:p>
            <a:r>
              <a:rPr lang="en-GB" dirty="0"/>
              <a:t>Was it a location change- Cost saving measure?</a:t>
            </a:r>
          </a:p>
          <a:p>
            <a:r>
              <a:rPr lang="en-GB" dirty="0"/>
              <a:t>Was it as a result of the Org. growth or decline strategy- Impact of global marketplace or government cuts?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419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were the influences that caused this change to be required- Micro- Organisation issues (SWOT) or Macro- External issues (PESTLE) factors. </a:t>
            </a:r>
            <a:r>
              <a:rPr lang="en-GB" b="1" dirty="0"/>
              <a:t>You only need to discuss either the </a:t>
            </a:r>
            <a:r>
              <a:rPr lang="en-GB" b="1"/>
              <a:t>SWOT or  </a:t>
            </a:r>
            <a:r>
              <a:rPr lang="en-GB" b="1" dirty="0"/>
              <a:t>PESTLE factors that had a direct influence on the requirement for the ‘change’ being investigated. You do need to include the SWOT and PESTLE in the assignment report.</a:t>
            </a:r>
          </a:p>
          <a:p>
            <a:r>
              <a:rPr lang="en-GB" dirty="0"/>
              <a:t>What was the impact of this change on the organisation- Physical, Financial, Human Resource, Operational capabilities </a:t>
            </a:r>
            <a:r>
              <a:rPr lang="en-GB" b="1" dirty="0"/>
              <a:t>(You only need to discuss one of these for the proposal)</a:t>
            </a:r>
          </a:p>
        </p:txBody>
      </p:sp>
    </p:spTree>
    <p:extLst>
      <p:ext uri="{BB962C8B-B14F-4D97-AF65-F5344CB8AC3E}">
        <p14:creationId xmlns:p14="http://schemas.microsoft.com/office/powerpoint/2010/main" val="486682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D04DB-0485-4786-B495-905F4AD6D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Feasibility Discussion- Week 4 W/</a:t>
            </a:r>
            <a:r>
              <a:rPr lang="en-GB"/>
              <a:t>C 30/1/23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332EA0-07B9-4BB9-8266-FA247CD5C6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i="1" dirty="0">
                <a:latin typeface="Calibri" panose="020F0502020204030204" pitchFamily="34" charset="0"/>
                <a:cs typeface="Calibri" panose="020F0502020204030204" pitchFamily="34" charset="0"/>
              </a:rPr>
              <a:t>The ‘feasibility’ discussion should be professionally prepared for and appropriate business language used within the discussion. The content should be of a professional standard with a logical flow to your discussion.  The work needs to be supported with </a:t>
            </a:r>
            <a:r>
              <a:rPr lang="en-GB" i="1" dirty="0" err="1">
                <a:latin typeface="Calibri" panose="020F0502020204030204" pitchFamily="34" charset="0"/>
                <a:cs typeface="Calibri" panose="020F0502020204030204" pitchFamily="34" charset="0"/>
              </a:rPr>
              <a:t>powerpoint</a:t>
            </a:r>
            <a:r>
              <a:rPr lang="en-GB" i="1" dirty="0">
                <a:latin typeface="Calibri" panose="020F0502020204030204" pitchFamily="34" charset="0"/>
                <a:cs typeface="Calibri" panose="020F0502020204030204" pitchFamily="34" charset="0"/>
              </a:rPr>
              <a:t> slides and a reference list which provides evidence of the sources accessed to support the professional discussion.</a:t>
            </a:r>
          </a:p>
          <a:p>
            <a:r>
              <a:rPr lang="en-GB" i="1" dirty="0">
                <a:latin typeface="Calibri" panose="020F0502020204030204" pitchFamily="34" charset="0"/>
                <a:cs typeface="Calibri" panose="020F0502020204030204" pitchFamily="34" charset="0"/>
              </a:rPr>
              <a:t>Please upload the </a:t>
            </a:r>
            <a:r>
              <a:rPr lang="en-GB" i="1" dirty="0" err="1">
                <a:latin typeface="Calibri" panose="020F0502020204030204" pitchFamily="34" charset="0"/>
                <a:cs typeface="Calibri" panose="020F0502020204030204" pitchFamily="34" charset="0"/>
              </a:rPr>
              <a:t>powerpoint</a:t>
            </a:r>
            <a:r>
              <a:rPr lang="en-GB" i="1" dirty="0">
                <a:latin typeface="Calibri" panose="020F0502020204030204" pitchFamily="34" charset="0"/>
                <a:cs typeface="Calibri" panose="020F0502020204030204" pitchFamily="34" charset="0"/>
              </a:rPr>
              <a:t> and reference list to Turnitin on  Friday- 27/1/23 by 15.00 prior to your delivery of the professional discussion.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7757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546</Words>
  <Application>Microsoft Office PowerPoint</Application>
  <PresentationFormat>Widescreen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Managing Change- Cohort Jan 23 Assignment Submission Date- 17th March 2023 Word Count 3500 plus 15 Mins Professional Discussion-1/2/23</vt:lpstr>
      <vt:lpstr>Discussion/Powerpoint Presentation</vt:lpstr>
      <vt:lpstr>Cont: - Current Market Position</vt:lpstr>
      <vt:lpstr>PowerPoint Presentation</vt:lpstr>
      <vt:lpstr>PowerPoint Presentation</vt:lpstr>
      <vt:lpstr>Feasibility Discussion- Week 4 W/C 30/1/23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 Heffernan</dc:creator>
  <cp:lastModifiedBy>Maria Heffernan</cp:lastModifiedBy>
  <cp:revision>3</cp:revision>
  <dcterms:created xsi:type="dcterms:W3CDTF">2023-01-16T13:54:02Z</dcterms:created>
  <dcterms:modified xsi:type="dcterms:W3CDTF">2023-01-25T09:52:26Z</dcterms:modified>
</cp:coreProperties>
</file>