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7" r:id="rId4"/>
  </p:sldMasterIdLst>
  <p:notesMasterIdLst>
    <p:notesMasterId r:id="rId3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  <p:sldId id="267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9" r:id="rId26"/>
    <p:sldId id="280" r:id="rId27"/>
    <p:sldId id="277" r:id="rId28"/>
    <p:sldId id="27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82" autoAdjust="0"/>
    <p:restoredTop sz="69940"/>
  </p:normalViewPr>
  <p:slideViewPr>
    <p:cSldViewPr snapToGrid="0">
      <p:cViewPr varScale="1">
        <p:scale>
          <a:sx n="78" d="100"/>
          <a:sy n="78" d="100"/>
        </p:scale>
        <p:origin x="52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4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4" Type="http://schemas.openxmlformats.org/officeDocument/2006/relationships/image" Target="../media/image37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40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41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4" Type="http://schemas.openxmlformats.org/officeDocument/2006/relationships/image" Target="../media/image53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4" Type="http://schemas.openxmlformats.org/officeDocument/2006/relationships/image" Target="../media/image57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60.png"/><Relationship Id="rId7" Type="http://schemas.openxmlformats.org/officeDocument/2006/relationships/image" Target="../media/image18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4" Type="http://schemas.openxmlformats.org/officeDocument/2006/relationships/image" Target="../media/image7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4" Type="http://schemas.openxmlformats.org/officeDocument/2006/relationships/image" Target="../media/image37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40.png"/><Relationship Id="rId7" Type="http://schemas.openxmlformats.org/officeDocument/2006/relationships/image" Target="../media/image42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41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4" Type="http://schemas.openxmlformats.org/officeDocument/2006/relationships/image" Target="../media/image53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svg"/><Relationship Id="rId1" Type="http://schemas.openxmlformats.org/officeDocument/2006/relationships/image" Target="../media/image54.png"/><Relationship Id="rId4" Type="http://schemas.openxmlformats.org/officeDocument/2006/relationships/image" Target="../media/image57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60.png"/><Relationship Id="rId7" Type="http://schemas.openxmlformats.org/officeDocument/2006/relationships/image" Target="../media/image18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svg"/><Relationship Id="rId1" Type="http://schemas.openxmlformats.org/officeDocument/2006/relationships/image" Target="../media/image67.png"/><Relationship Id="rId4" Type="http://schemas.openxmlformats.org/officeDocument/2006/relationships/image" Target="../media/image7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73A8A5-BD3A-4C99-A302-1265CE1DF9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F919E90-D91F-4F5D-84A3-9BDE1219755B}">
      <dgm:prSet/>
      <dgm:spPr/>
      <dgm:t>
        <a:bodyPr/>
        <a:lstStyle/>
        <a:p>
          <a:r>
            <a:rPr lang="en-US"/>
            <a:t>Some planning principles</a:t>
          </a:r>
        </a:p>
      </dgm:t>
    </dgm:pt>
    <dgm:pt modelId="{D0C7BC54-0CF6-4697-856A-628631A87EE2}" type="parTrans" cxnId="{01C9413A-A147-4AED-9CC6-C804AFE4A02A}">
      <dgm:prSet/>
      <dgm:spPr/>
      <dgm:t>
        <a:bodyPr/>
        <a:lstStyle/>
        <a:p>
          <a:endParaRPr lang="en-US"/>
        </a:p>
      </dgm:t>
    </dgm:pt>
    <dgm:pt modelId="{5DFC562A-EB82-456C-BA5B-CB70CA2BBD75}" type="sibTrans" cxnId="{01C9413A-A147-4AED-9CC6-C804AFE4A02A}">
      <dgm:prSet/>
      <dgm:spPr/>
      <dgm:t>
        <a:bodyPr/>
        <a:lstStyle/>
        <a:p>
          <a:endParaRPr lang="en-US"/>
        </a:p>
      </dgm:t>
    </dgm:pt>
    <dgm:pt modelId="{F9209AF7-B2EB-453A-BC22-F0DD8C370CD9}">
      <dgm:prSet/>
      <dgm:spPr/>
      <dgm:t>
        <a:bodyPr/>
        <a:lstStyle/>
        <a:p>
          <a:r>
            <a:rPr lang="en-US"/>
            <a:t>Relating to theory</a:t>
          </a:r>
        </a:p>
      </dgm:t>
    </dgm:pt>
    <dgm:pt modelId="{F073C9F2-12A7-4266-930C-2B7C5EC55691}" type="parTrans" cxnId="{A7C581CC-E5ED-435D-82DF-169A8679C2BC}">
      <dgm:prSet/>
      <dgm:spPr/>
      <dgm:t>
        <a:bodyPr/>
        <a:lstStyle/>
        <a:p>
          <a:endParaRPr lang="en-US"/>
        </a:p>
      </dgm:t>
    </dgm:pt>
    <dgm:pt modelId="{3BCACE6B-CFD0-4748-9695-3158E5E078CD}" type="sibTrans" cxnId="{A7C581CC-E5ED-435D-82DF-169A8679C2BC}">
      <dgm:prSet/>
      <dgm:spPr/>
      <dgm:t>
        <a:bodyPr/>
        <a:lstStyle/>
        <a:p>
          <a:endParaRPr lang="en-US"/>
        </a:p>
      </dgm:t>
    </dgm:pt>
    <dgm:pt modelId="{69608B76-49AD-4109-8415-910A4892FDBE}">
      <dgm:prSet/>
      <dgm:spPr/>
      <dgm:t>
        <a:bodyPr/>
        <a:lstStyle/>
        <a:p>
          <a:r>
            <a:rPr lang="en-US"/>
            <a:t>Planning influences</a:t>
          </a:r>
        </a:p>
      </dgm:t>
    </dgm:pt>
    <dgm:pt modelId="{E84A8442-B53A-45E1-B553-4ECF2E1E53FC}" type="parTrans" cxnId="{F4470E01-D98A-4E7D-890A-56674A420B86}">
      <dgm:prSet/>
      <dgm:spPr/>
      <dgm:t>
        <a:bodyPr/>
        <a:lstStyle/>
        <a:p>
          <a:endParaRPr lang="en-US"/>
        </a:p>
      </dgm:t>
    </dgm:pt>
    <dgm:pt modelId="{85435D6A-45A5-485A-93A2-299122A7963C}" type="sibTrans" cxnId="{F4470E01-D98A-4E7D-890A-56674A420B86}">
      <dgm:prSet/>
      <dgm:spPr/>
      <dgm:t>
        <a:bodyPr/>
        <a:lstStyle/>
        <a:p>
          <a:endParaRPr lang="en-US"/>
        </a:p>
      </dgm:t>
    </dgm:pt>
    <dgm:pt modelId="{4E12C5B2-0B7C-AE41-A477-E638D04E8781}" type="pres">
      <dgm:prSet presAssocID="{EA73A8A5-BD3A-4C99-A302-1265CE1DF9D6}" presName="linear" presStyleCnt="0">
        <dgm:presLayoutVars>
          <dgm:animLvl val="lvl"/>
          <dgm:resizeHandles val="exact"/>
        </dgm:presLayoutVars>
      </dgm:prSet>
      <dgm:spPr/>
    </dgm:pt>
    <dgm:pt modelId="{74420128-C20B-6743-AEE3-7065A316E33F}" type="pres">
      <dgm:prSet presAssocID="{5F919E90-D91F-4F5D-84A3-9BDE1219755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928FA86-2800-684F-BE04-4E698DA81C77}" type="pres">
      <dgm:prSet presAssocID="{5DFC562A-EB82-456C-BA5B-CB70CA2BBD75}" presName="spacer" presStyleCnt="0"/>
      <dgm:spPr/>
    </dgm:pt>
    <dgm:pt modelId="{3930712E-8858-1B4A-951D-326FE7821D4C}" type="pres">
      <dgm:prSet presAssocID="{F9209AF7-B2EB-453A-BC22-F0DD8C370CD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E76AB77-8DA6-3B4C-82B3-55528719701D}" type="pres">
      <dgm:prSet presAssocID="{3BCACE6B-CFD0-4748-9695-3158E5E078CD}" presName="spacer" presStyleCnt="0"/>
      <dgm:spPr/>
    </dgm:pt>
    <dgm:pt modelId="{2B0FCA8D-3EF0-5E49-B019-B33B370E3B6D}" type="pres">
      <dgm:prSet presAssocID="{69608B76-49AD-4109-8415-910A4892FDB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E42DC00-8FD3-AC4A-98F0-F27F5B96F439}" type="presOf" srcId="{69608B76-49AD-4109-8415-910A4892FDBE}" destId="{2B0FCA8D-3EF0-5E49-B019-B33B370E3B6D}" srcOrd="0" destOrd="0" presId="urn:microsoft.com/office/officeart/2005/8/layout/vList2"/>
    <dgm:cxn modelId="{F4470E01-D98A-4E7D-890A-56674A420B86}" srcId="{EA73A8A5-BD3A-4C99-A302-1265CE1DF9D6}" destId="{69608B76-49AD-4109-8415-910A4892FDBE}" srcOrd="2" destOrd="0" parTransId="{E84A8442-B53A-45E1-B553-4ECF2E1E53FC}" sibTransId="{85435D6A-45A5-485A-93A2-299122A7963C}"/>
    <dgm:cxn modelId="{6048622F-05FC-C149-BC73-AA45A2669DC2}" type="presOf" srcId="{5F919E90-D91F-4F5D-84A3-9BDE1219755B}" destId="{74420128-C20B-6743-AEE3-7065A316E33F}" srcOrd="0" destOrd="0" presId="urn:microsoft.com/office/officeart/2005/8/layout/vList2"/>
    <dgm:cxn modelId="{01C9413A-A147-4AED-9CC6-C804AFE4A02A}" srcId="{EA73A8A5-BD3A-4C99-A302-1265CE1DF9D6}" destId="{5F919E90-D91F-4F5D-84A3-9BDE1219755B}" srcOrd="0" destOrd="0" parTransId="{D0C7BC54-0CF6-4697-856A-628631A87EE2}" sibTransId="{5DFC562A-EB82-456C-BA5B-CB70CA2BBD75}"/>
    <dgm:cxn modelId="{F075DD77-1684-184B-92C6-F19A92136FFE}" type="presOf" srcId="{F9209AF7-B2EB-453A-BC22-F0DD8C370CD9}" destId="{3930712E-8858-1B4A-951D-326FE7821D4C}" srcOrd="0" destOrd="0" presId="urn:microsoft.com/office/officeart/2005/8/layout/vList2"/>
    <dgm:cxn modelId="{400677B0-CCA0-2645-BCB7-FD6986B7B186}" type="presOf" srcId="{EA73A8A5-BD3A-4C99-A302-1265CE1DF9D6}" destId="{4E12C5B2-0B7C-AE41-A477-E638D04E8781}" srcOrd="0" destOrd="0" presId="urn:microsoft.com/office/officeart/2005/8/layout/vList2"/>
    <dgm:cxn modelId="{A7C581CC-E5ED-435D-82DF-169A8679C2BC}" srcId="{EA73A8A5-BD3A-4C99-A302-1265CE1DF9D6}" destId="{F9209AF7-B2EB-453A-BC22-F0DD8C370CD9}" srcOrd="1" destOrd="0" parTransId="{F073C9F2-12A7-4266-930C-2B7C5EC55691}" sibTransId="{3BCACE6B-CFD0-4748-9695-3158E5E078CD}"/>
    <dgm:cxn modelId="{67320F19-C124-3145-A806-7325B42FFF86}" type="presParOf" srcId="{4E12C5B2-0B7C-AE41-A477-E638D04E8781}" destId="{74420128-C20B-6743-AEE3-7065A316E33F}" srcOrd="0" destOrd="0" presId="urn:microsoft.com/office/officeart/2005/8/layout/vList2"/>
    <dgm:cxn modelId="{4D0F4AB3-D4E9-4646-BCB1-6A6A36BA199F}" type="presParOf" srcId="{4E12C5B2-0B7C-AE41-A477-E638D04E8781}" destId="{0928FA86-2800-684F-BE04-4E698DA81C77}" srcOrd="1" destOrd="0" presId="urn:microsoft.com/office/officeart/2005/8/layout/vList2"/>
    <dgm:cxn modelId="{7D8E68FD-48BA-4B42-BE67-B861A17EF747}" type="presParOf" srcId="{4E12C5B2-0B7C-AE41-A477-E638D04E8781}" destId="{3930712E-8858-1B4A-951D-326FE7821D4C}" srcOrd="2" destOrd="0" presId="urn:microsoft.com/office/officeart/2005/8/layout/vList2"/>
    <dgm:cxn modelId="{F6175B09-DC89-6C41-B0EA-725D32571C62}" type="presParOf" srcId="{4E12C5B2-0B7C-AE41-A477-E638D04E8781}" destId="{6E76AB77-8DA6-3B4C-82B3-55528719701D}" srcOrd="3" destOrd="0" presId="urn:microsoft.com/office/officeart/2005/8/layout/vList2"/>
    <dgm:cxn modelId="{1BB217C3-DCE8-A848-9656-013AD0E15C51}" type="presParOf" srcId="{4E12C5B2-0B7C-AE41-A477-E638D04E8781}" destId="{2B0FCA8D-3EF0-5E49-B019-B33B370E3B6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ED0C6C-3000-4C72-BC3C-34682B1DB8D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87E063-28AB-4D33-AA78-FA50EFCE0EFD}">
      <dgm:prSet/>
      <dgm:spPr/>
      <dgm:t>
        <a:bodyPr/>
        <a:lstStyle/>
        <a:p>
          <a:r>
            <a:rPr lang="en-US"/>
            <a:t>Pick a topic from computing e.g. network types, iteration etc.</a:t>
          </a:r>
        </a:p>
      </dgm:t>
    </dgm:pt>
    <dgm:pt modelId="{88DEF75B-AE96-48B0-ABEC-9BB476761446}" type="parTrans" cxnId="{DBFA3F62-22FA-47EE-A8E0-0BF69BC5F5BB}">
      <dgm:prSet/>
      <dgm:spPr/>
      <dgm:t>
        <a:bodyPr/>
        <a:lstStyle/>
        <a:p>
          <a:endParaRPr lang="en-US"/>
        </a:p>
      </dgm:t>
    </dgm:pt>
    <dgm:pt modelId="{A6635F1E-A39A-44A7-BE6E-7AAC67FAD354}" type="sibTrans" cxnId="{DBFA3F62-22FA-47EE-A8E0-0BF69BC5F5BB}">
      <dgm:prSet/>
      <dgm:spPr/>
      <dgm:t>
        <a:bodyPr/>
        <a:lstStyle/>
        <a:p>
          <a:endParaRPr lang="en-US"/>
        </a:p>
      </dgm:t>
    </dgm:pt>
    <dgm:pt modelId="{1634E257-80EA-4E4E-923A-F2A8224F5A32}">
      <dgm:prSet/>
      <dgm:spPr/>
      <dgm:t>
        <a:bodyPr/>
        <a:lstStyle/>
        <a:p>
          <a:r>
            <a:rPr lang="en-US"/>
            <a:t>You have 20 minutes to plan (plan only!) How you would deliver this session</a:t>
          </a:r>
        </a:p>
      </dgm:t>
    </dgm:pt>
    <dgm:pt modelId="{3B0C6ADA-A4DE-4707-88B3-232663F4B813}" type="parTrans" cxnId="{FD77AACC-92AF-4566-B755-A5A97C38C2FB}">
      <dgm:prSet/>
      <dgm:spPr/>
      <dgm:t>
        <a:bodyPr/>
        <a:lstStyle/>
        <a:p>
          <a:endParaRPr lang="en-US"/>
        </a:p>
      </dgm:t>
    </dgm:pt>
    <dgm:pt modelId="{53CFA1FE-5F43-4FF9-8F4E-914FCD3F7326}" type="sibTrans" cxnId="{FD77AACC-92AF-4566-B755-A5A97C38C2FB}">
      <dgm:prSet/>
      <dgm:spPr/>
      <dgm:t>
        <a:bodyPr/>
        <a:lstStyle/>
        <a:p>
          <a:endParaRPr lang="en-US"/>
        </a:p>
      </dgm:t>
    </dgm:pt>
    <dgm:pt modelId="{E643A006-ADE1-4B57-8129-368AC3E250B0}" type="pres">
      <dgm:prSet presAssocID="{1DED0C6C-3000-4C72-BC3C-34682B1DB8D9}" presName="root" presStyleCnt="0">
        <dgm:presLayoutVars>
          <dgm:dir/>
          <dgm:resizeHandles val="exact"/>
        </dgm:presLayoutVars>
      </dgm:prSet>
      <dgm:spPr/>
    </dgm:pt>
    <dgm:pt modelId="{C534340C-E5B9-4F7E-871A-D2D978A49B66}" type="pres">
      <dgm:prSet presAssocID="{1A87E063-28AB-4D33-AA78-FA50EFCE0EFD}" presName="compNode" presStyleCnt="0"/>
      <dgm:spPr/>
    </dgm:pt>
    <dgm:pt modelId="{528E3E0F-819B-42F0-847C-C2BA765929D2}" type="pres">
      <dgm:prSet presAssocID="{1A87E063-28AB-4D33-AA78-FA50EFCE0EFD}" presName="bgRect" presStyleLbl="bgShp" presStyleIdx="0" presStyleCnt="2"/>
      <dgm:spPr/>
    </dgm:pt>
    <dgm:pt modelId="{795868D2-4A5A-477F-9743-7B3B16AC1259}" type="pres">
      <dgm:prSet presAssocID="{1A87E063-28AB-4D33-AA78-FA50EFCE0EF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C7D655DB-408F-45A1-AE64-649EE413CB6E}" type="pres">
      <dgm:prSet presAssocID="{1A87E063-28AB-4D33-AA78-FA50EFCE0EFD}" presName="spaceRect" presStyleCnt="0"/>
      <dgm:spPr/>
    </dgm:pt>
    <dgm:pt modelId="{201D74FF-B1FD-4EC2-828B-A75CD32722C6}" type="pres">
      <dgm:prSet presAssocID="{1A87E063-28AB-4D33-AA78-FA50EFCE0EFD}" presName="parTx" presStyleLbl="revTx" presStyleIdx="0" presStyleCnt="2">
        <dgm:presLayoutVars>
          <dgm:chMax val="0"/>
          <dgm:chPref val="0"/>
        </dgm:presLayoutVars>
      </dgm:prSet>
      <dgm:spPr/>
    </dgm:pt>
    <dgm:pt modelId="{D936E997-3824-4B2A-83A8-A255E704F497}" type="pres">
      <dgm:prSet presAssocID="{A6635F1E-A39A-44A7-BE6E-7AAC67FAD354}" presName="sibTrans" presStyleCnt="0"/>
      <dgm:spPr/>
    </dgm:pt>
    <dgm:pt modelId="{1E831812-3F2E-4BD0-86C8-63F4D8D5CFE4}" type="pres">
      <dgm:prSet presAssocID="{1634E257-80EA-4E4E-923A-F2A8224F5A32}" presName="compNode" presStyleCnt="0"/>
      <dgm:spPr/>
    </dgm:pt>
    <dgm:pt modelId="{63A928B1-813A-436D-9E61-2372024E0714}" type="pres">
      <dgm:prSet presAssocID="{1634E257-80EA-4E4E-923A-F2A8224F5A32}" presName="bgRect" presStyleLbl="bgShp" presStyleIdx="1" presStyleCnt="2"/>
      <dgm:spPr/>
    </dgm:pt>
    <dgm:pt modelId="{EA68B352-2A28-497C-92EF-B242557CB837}" type="pres">
      <dgm:prSet presAssocID="{1634E257-80EA-4E4E-923A-F2A8224F5A3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BDE199F-D30F-44FC-AD5E-B73D5F86E410}" type="pres">
      <dgm:prSet presAssocID="{1634E257-80EA-4E4E-923A-F2A8224F5A32}" presName="spaceRect" presStyleCnt="0"/>
      <dgm:spPr/>
    </dgm:pt>
    <dgm:pt modelId="{B51BDB45-F2E8-41BA-9D5D-4C6C6FE1C081}" type="pres">
      <dgm:prSet presAssocID="{1634E257-80EA-4E4E-923A-F2A8224F5A3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BFA3F62-22FA-47EE-A8E0-0BF69BC5F5BB}" srcId="{1DED0C6C-3000-4C72-BC3C-34682B1DB8D9}" destId="{1A87E063-28AB-4D33-AA78-FA50EFCE0EFD}" srcOrd="0" destOrd="0" parTransId="{88DEF75B-AE96-48B0-ABEC-9BB476761446}" sibTransId="{A6635F1E-A39A-44A7-BE6E-7AAC67FAD354}"/>
    <dgm:cxn modelId="{D29BD585-635F-49E7-AC59-A1BC69B5165C}" type="presOf" srcId="{1A87E063-28AB-4D33-AA78-FA50EFCE0EFD}" destId="{201D74FF-B1FD-4EC2-828B-A75CD32722C6}" srcOrd="0" destOrd="0" presId="urn:microsoft.com/office/officeart/2018/2/layout/IconVerticalSolidList"/>
    <dgm:cxn modelId="{8EA7D8C8-EDB5-4A11-9D35-3643507E9AB1}" type="presOf" srcId="{1DED0C6C-3000-4C72-BC3C-34682B1DB8D9}" destId="{E643A006-ADE1-4B57-8129-368AC3E250B0}" srcOrd="0" destOrd="0" presId="urn:microsoft.com/office/officeart/2018/2/layout/IconVerticalSolidList"/>
    <dgm:cxn modelId="{FD77AACC-92AF-4566-B755-A5A97C38C2FB}" srcId="{1DED0C6C-3000-4C72-BC3C-34682B1DB8D9}" destId="{1634E257-80EA-4E4E-923A-F2A8224F5A32}" srcOrd="1" destOrd="0" parTransId="{3B0C6ADA-A4DE-4707-88B3-232663F4B813}" sibTransId="{53CFA1FE-5F43-4FF9-8F4E-914FCD3F7326}"/>
    <dgm:cxn modelId="{733E52FA-071B-4DAF-AE1E-06A1A196FEB8}" type="presOf" srcId="{1634E257-80EA-4E4E-923A-F2A8224F5A32}" destId="{B51BDB45-F2E8-41BA-9D5D-4C6C6FE1C081}" srcOrd="0" destOrd="0" presId="urn:microsoft.com/office/officeart/2018/2/layout/IconVerticalSolidList"/>
    <dgm:cxn modelId="{558EC08A-9E30-4196-8C52-9F75D7E1F0DE}" type="presParOf" srcId="{E643A006-ADE1-4B57-8129-368AC3E250B0}" destId="{C534340C-E5B9-4F7E-871A-D2D978A49B66}" srcOrd="0" destOrd="0" presId="urn:microsoft.com/office/officeart/2018/2/layout/IconVerticalSolidList"/>
    <dgm:cxn modelId="{BF7F4B23-F20B-46E7-A040-7B31FF3DC409}" type="presParOf" srcId="{C534340C-E5B9-4F7E-871A-D2D978A49B66}" destId="{528E3E0F-819B-42F0-847C-C2BA765929D2}" srcOrd="0" destOrd="0" presId="urn:microsoft.com/office/officeart/2018/2/layout/IconVerticalSolidList"/>
    <dgm:cxn modelId="{D3AC949E-AA10-4B69-9A3A-CE64C68F56A2}" type="presParOf" srcId="{C534340C-E5B9-4F7E-871A-D2D978A49B66}" destId="{795868D2-4A5A-477F-9743-7B3B16AC1259}" srcOrd="1" destOrd="0" presId="urn:microsoft.com/office/officeart/2018/2/layout/IconVerticalSolidList"/>
    <dgm:cxn modelId="{DAFCF85E-2060-4B9F-A9FF-5051B0A3FE73}" type="presParOf" srcId="{C534340C-E5B9-4F7E-871A-D2D978A49B66}" destId="{C7D655DB-408F-45A1-AE64-649EE413CB6E}" srcOrd="2" destOrd="0" presId="urn:microsoft.com/office/officeart/2018/2/layout/IconVerticalSolidList"/>
    <dgm:cxn modelId="{07035F69-7EF1-4A06-A316-6079899AD389}" type="presParOf" srcId="{C534340C-E5B9-4F7E-871A-D2D978A49B66}" destId="{201D74FF-B1FD-4EC2-828B-A75CD32722C6}" srcOrd="3" destOrd="0" presId="urn:microsoft.com/office/officeart/2018/2/layout/IconVerticalSolidList"/>
    <dgm:cxn modelId="{07141971-A171-4A17-904A-697C6A3208E4}" type="presParOf" srcId="{E643A006-ADE1-4B57-8129-368AC3E250B0}" destId="{D936E997-3824-4B2A-83A8-A255E704F497}" srcOrd="1" destOrd="0" presId="urn:microsoft.com/office/officeart/2018/2/layout/IconVerticalSolidList"/>
    <dgm:cxn modelId="{ABA6D1ED-9043-40AE-A79C-C8634B7216A9}" type="presParOf" srcId="{E643A006-ADE1-4B57-8129-368AC3E250B0}" destId="{1E831812-3F2E-4BD0-86C8-63F4D8D5CFE4}" srcOrd="2" destOrd="0" presId="urn:microsoft.com/office/officeart/2018/2/layout/IconVerticalSolidList"/>
    <dgm:cxn modelId="{5AEB9656-E465-4630-866E-2EFFCCE24D18}" type="presParOf" srcId="{1E831812-3F2E-4BD0-86C8-63F4D8D5CFE4}" destId="{63A928B1-813A-436D-9E61-2372024E0714}" srcOrd="0" destOrd="0" presId="urn:microsoft.com/office/officeart/2018/2/layout/IconVerticalSolidList"/>
    <dgm:cxn modelId="{D598656F-A363-4CAD-9EAA-E3BA7BB96A32}" type="presParOf" srcId="{1E831812-3F2E-4BD0-86C8-63F4D8D5CFE4}" destId="{EA68B352-2A28-497C-92EF-B242557CB837}" srcOrd="1" destOrd="0" presId="urn:microsoft.com/office/officeart/2018/2/layout/IconVerticalSolidList"/>
    <dgm:cxn modelId="{800A05D6-5AC7-436F-8B59-4B5087714601}" type="presParOf" srcId="{1E831812-3F2E-4BD0-86C8-63F4D8D5CFE4}" destId="{ABDE199F-D30F-44FC-AD5E-B73D5F86E410}" srcOrd="2" destOrd="0" presId="urn:microsoft.com/office/officeart/2018/2/layout/IconVerticalSolidList"/>
    <dgm:cxn modelId="{C0A7DF82-7AE5-4637-8700-E25998F63A7C}" type="presParOf" srcId="{1E831812-3F2E-4BD0-86C8-63F4D8D5CFE4}" destId="{B51BDB45-F2E8-41BA-9D5D-4C6C6FE1C0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D27B2AA-5BD5-42E0-B329-68648CB429C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1221164-5A27-4EFD-A62A-8AEAA305645C}">
      <dgm:prSet/>
      <dgm:spPr/>
      <dgm:t>
        <a:bodyPr/>
        <a:lstStyle/>
        <a:p>
          <a:r>
            <a:rPr lang="en-US"/>
            <a:t>What did you think about?</a:t>
          </a:r>
        </a:p>
      </dgm:t>
    </dgm:pt>
    <dgm:pt modelId="{1A63EA32-3C4D-4D65-B074-DFAF6D5A4102}" type="parTrans" cxnId="{EE761ABF-5ADC-4EB0-8995-5A0454D002DD}">
      <dgm:prSet/>
      <dgm:spPr/>
      <dgm:t>
        <a:bodyPr/>
        <a:lstStyle/>
        <a:p>
          <a:endParaRPr lang="en-US"/>
        </a:p>
      </dgm:t>
    </dgm:pt>
    <dgm:pt modelId="{0F09494E-6C15-4398-A77B-1583C4EA5718}" type="sibTrans" cxnId="{EE761ABF-5ADC-4EB0-8995-5A0454D002DD}">
      <dgm:prSet/>
      <dgm:spPr/>
      <dgm:t>
        <a:bodyPr/>
        <a:lstStyle/>
        <a:p>
          <a:endParaRPr lang="en-US"/>
        </a:p>
      </dgm:t>
    </dgm:pt>
    <dgm:pt modelId="{47984E04-5824-4AFC-A3B4-2E6B0D7FFCDF}">
      <dgm:prSet/>
      <dgm:spPr/>
      <dgm:t>
        <a:bodyPr/>
        <a:lstStyle/>
        <a:p>
          <a:r>
            <a:rPr lang="en-US"/>
            <a:t>How did this help you plan?</a:t>
          </a:r>
        </a:p>
      </dgm:t>
    </dgm:pt>
    <dgm:pt modelId="{F679C80B-271F-4B99-A549-9CF5A310056D}" type="parTrans" cxnId="{F503D13C-E448-4AA0-BD17-84A1CAB496A5}">
      <dgm:prSet/>
      <dgm:spPr/>
      <dgm:t>
        <a:bodyPr/>
        <a:lstStyle/>
        <a:p>
          <a:endParaRPr lang="en-US"/>
        </a:p>
      </dgm:t>
    </dgm:pt>
    <dgm:pt modelId="{270B3CB7-44D3-42ED-876B-20AAE8D576A6}" type="sibTrans" cxnId="{F503D13C-E448-4AA0-BD17-84A1CAB496A5}">
      <dgm:prSet/>
      <dgm:spPr/>
      <dgm:t>
        <a:bodyPr/>
        <a:lstStyle/>
        <a:p>
          <a:endParaRPr lang="en-US"/>
        </a:p>
      </dgm:t>
    </dgm:pt>
    <dgm:pt modelId="{E22278BE-D839-4BD2-8445-F0330A3288DE}">
      <dgm:prSet/>
      <dgm:spPr/>
      <dgm:t>
        <a:bodyPr/>
        <a:lstStyle/>
        <a:p>
          <a:r>
            <a:rPr lang="en-US"/>
            <a:t>What was easy/difficult?</a:t>
          </a:r>
        </a:p>
      </dgm:t>
    </dgm:pt>
    <dgm:pt modelId="{DA68A86C-C5F4-42F2-9440-EC396018D413}" type="parTrans" cxnId="{5237C445-B2D4-462F-9C31-C4C2271D9D49}">
      <dgm:prSet/>
      <dgm:spPr/>
      <dgm:t>
        <a:bodyPr/>
        <a:lstStyle/>
        <a:p>
          <a:endParaRPr lang="en-US"/>
        </a:p>
      </dgm:t>
    </dgm:pt>
    <dgm:pt modelId="{6251FDDF-EDD1-4A4F-A678-CB9171517F74}" type="sibTrans" cxnId="{5237C445-B2D4-462F-9C31-C4C2271D9D49}">
      <dgm:prSet/>
      <dgm:spPr/>
      <dgm:t>
        <a:bodyPr/>
        <a:lstStyle/>
        <a:p>
          <a:endParaRPr lang="en-US"/>
        </a:p>
      </dgm:t>
    </dgm:pt>
    <dgm:pt modelId="{B25C12BB-7A70-4F9C-AB4D-4BB5DD8C6C58}" type="pres">
      <dgm:prSet presAssocID="{3D27B2AA-5BD5-42E0-B329-68648CB429C3}" presName="root" presStyleCnt="0">
        <dgm:presLayoutVars>
          <dgm:dir/>
          <dgm:resizeHandles val="exact"/>
        </dgm:presLayoutVars>
      </dgm:prSet>
      <dgm:spPr/>
    </dgm:pt>
    <dgm:pt modelId="{67F2DBAF-FC39-4E52-BBCB-284A525FCED8}" type="pres">
      <dgm:prSet presAssocID="{E1221164-5A27-4EFD-A62A-8AEAA305645C}" presName="compNode" presStyleCnt="0"/>
      <dgm:spPr/>
    </dgm:pt>
    <dgm:pt modelId="{5B3BDF13-32E7-4674-AF84-C86DD1E2F1F0}" type="pres">
      <dgm:prSet presAssocID="{E1221164-5A27-4EFD-A62A-8AEAA305645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D7DDF4E-D4F0-41B9-9243-11E9DF37AB38}" type="pres">
      <dgm:prSet presAssocID="{E1221164-5A27-4EFD-A62A-8AEAA305645C}" presName="spaceRect" presStyleCnt="0"/>
      <dgm:spPr/>
    </dgm:pt>
    <dgm:pt modelId="{BF5D5EE0-3621-4C63-94F9-F8E292632CBB}" type="pres">
      <dgm:prSet presAssocID="{E1221164-5A27-4EFD-A62A-8AEAA305645C}" presName="textRect" presStyleLbl="revTx" presStyleIdx="0" presStyleCnt="3">
        <dgm:presLayoutVars>
          <dgm:chMax val="1"/>
          <dgm:chPref val="1"/>
        </dgm:presLayoutVars>
      </dgm:prSet>
      <dgm:spPr/>
    </dgm:pt>
    <dgm:pt modelId="{D8A5638C-F07D-4CCF-8DC8-78856FBF9F65}" type="pres">
      <dgm:prSet presAssocID="{0F09494E-6C15-4398-A77B-1583C4EA5718}" presName="sibTrans" presStyleCnt="0"/>
      <dgm:spPr/>
    </dgm:pt>
    <dgm:pt modelId="{D2065DF5-C466-44F1-A7E9-F0CF5BF87668}" type="pres">
      <dgm:prSet presAssocID="{47984E04-5824-4AFC-A3B4-2E6B0D7FFCDF}" presName="compNode" presStyleCnt="0"/>
      <dgm:spPr/>
    </dgm:pt>
    <dgm:pt modelId="{E1CA6DFC-C3E4-4CEF-9CAD-277440653029}" type="pres">
      <dgm:prSet presAssocID="{47984E04-5824-4AFC-A3B4-2E6B0D7FFC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C5037E0-8A17-4826-89A2-80F778A855C1}" type="pres">
      <dgm:prSet presAssocID="{47984E04-5824-4AFC-A3B4-2E6B0D7FFCDF}" presName="spaceRect" presStyleCnt="0"/>
      <dgm:spPr/>
    </dgm:pt>
    <dgm:pt modelId="{422F0CCF-53C9-4D9D-B320-447B5F07A270}" type="pres">
      <dgm:prSet presAssocID="{47984E04-5824-4AFC-A3B4-2E6B0D7FFCDF}" presName="textRect" presStyleLbl="revTx" presStyleIdx="1" presStyleCnt="3">
        <dgm:presLayoutVars>
          <dgm:chMax val="1"/>
          <dgm:chPref val="1"/>
        </dgm:presLayoutVars>
      </dgm:prSet>
      <dgm:spPr/>
    </dgm:pt>
    <dgm:pt modelId="{2CA02D8D-0EE6-482D-9AB7-3ED4BFCADF91}" type="pres">
      <dgm:prSet presAssocID="{270B3CB7-44D3-42ED-876B-20AAE8D576A6}" presName="sibTrans" presStyleCnt="0"/>
      <dgm:spPr/>
    </dgm:pt>
    <dgm:pt modelId="{5FC0AA8C-767F-4469-8D63-254BA3C64645}" type="pres">
      <dgm:prSet presAssocID="{E22278BE-D839-4BD2-8445-F0330A3288DE}" presName="compNode" presStyleCnt="0"/>
      <dgm:spPr/>
    </dgm:pt>
    <dgm:pt modelId="{27685CAE-FCF1-4AF5-9C18-0F74C6546422}" type="pres">
      <dgm:prSet presAssocID="{E22278BE-D839-4BD2-8445-F0330A3288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4ACAA2AB-DA7D-4B18-A1CB-175F485A546E}" type="pres">
      <dgm:prSet presAssocID="{E22278BE-D839-4BD2-8445-F0330A3288DE}" presName="spaceRect" presStyleCnt="0"/>
      <dgm:spPr/>
    </dgm:pt>
    <dgm:pt modelId="{BE952731-61F2-472F-94A2-12A11FCEE3C6}" type="pres">
      <dgm:prSet presAssocID="{E22278BE-D839-4BD2-8445-F0330A3288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398B2A-5124-4A36-B275-ADDCA7C53DCD}" type="presOf" srcId="{47984E04-5824-4AFC-A3B4-2E6B0D7FFCDF}" destId="{422F0CCF-53C9-4D9D-B320-447B5F07A270}" srcOrd="0" destOrd="0" presId="urn:microsoft.com/office/officeart/2018/2/layout/IconLabelList"/>
    <dgm:cxn modelId="{6F470837-BD71-4FE5-AFBE-D841F37D7959}" type="presOf" srcId="{E22278BE-D839-4BD2-8445-F0330A3288DE}" destId="{BE952731-61F2-472F-94A2-12A11FCEE3C6}" srcOrd="0" destOrd="0" presId="urn:microsoft.com/office/officeart/2018/2/layout/IconLabelList"/>
    <dgm:cxn modelId="{F503D13C-E448-4AA0-BD17-84A1CAB496A5}" srcId="{3D27B2AA-5BD5-42E0-B329-68648CB429C3}" destId="{47984E04-5824-4AFC-A3B4-2E6B0D7FFCDF}" srcOrd="1" destOrd="0" parTransId="{F679C80B-271F-4B99-A549-9CF5A310056D}" sibTransId="{270B3CB7-44D3-42ED-876B-20AAE8D576A6}"/>
    <dgm:cxn modelId="{5237C445-B2D4-462F-9C31-C4C2271D9D49}" srcId="{3D27B2AA-5BD5-42E0-B329-68648CB429C3}" destId="{E22278BE-D839-4BD2-8445-F0330A3288DE}" srcOrd="2" destOrd="0" parTransId="{DA68A86C-C5F4-42F2-9440-EC396018D413}" sibTransId="{6251FDDF-EDD1-4A4F-A678-CB9171517F74}"/>
    <dgm:cxn modelId="{F44DD058-232F-40C0-997D-8345308F7528}" type="presOf" srcId="{3D27B2AA-5BD5-42E0-B329-68648CB429C3}" destId="{B25C12BB-7A70-4F9C-AB4D-4BB5DD8C6C58}" srcOrd="0" destOrd="0" presId="urn:microsoft.com/office/officeart/2018/2/layout/IconLabelList"/>
    <dgm:cxn modelId="{EE761ABF-5ADC-4EB0-8995-5A0454D002DD}" srcId="{3D27B2AA-5BD5-42E0-B329-68648CB429C3}" destId="{E1221164-5A27-4EFD-A62A-8AEAA305645C}" srcOrd="0" destOrd="0" parTransId="{1A63EA32-3C4D-4D65-B074-DFAF6D5A4102}" sibTransId="{0F09494E-6C15-4398-A77B-1583C4EA5718}"/>
    <dgm:cxn modelId="{7CF007E4-C827-4408-86EA-1FA3A7FFC2B0}" type="presOf" srcId="{E1221164-5A27-4EFD-A62A-8AEAA305645C}" destId="{BF5D5EE0-3621-4C63-94F9-F8E292632CBB}" srcOrd="0" destOrd="0" presId="urn:microsoft.com/office/officeart/2018/2/layout/IconLabelList"/>
    <dgm:cxn modelId="{0EDE461D-3F5F-448E-BFE6-15EAE58A5277}" type="presParOf" srcId="{B25C12BB-7A70-4F9C-AB4D-4BB5DD8C6C58}" destId="{67F2DBAF-FC39-4E52-BBCB-284A525FCED8}" srcOrd="0" destOrd="0" presId="urn:microsoft.com/office/officeart/2018/2/layout/IconLabelList"/>
    <dgm:cxn modelId="{EB2EEADA-BBA6-4357-B629-D860317D41B9}" type="presParOf" srcId="{67F2DBAF-FC39-4E52-BBCB-284A525FCED8}" destId="{5B3BDF13-32E7-4674-AF84-C86DD1E2F1F0}" srcOrd="0" destOrd="0" presId="urn:microsoft.com/office/officeart/2018/2/layout/IconLabelList"/>
    <dgm:cxn modelId="{12140D9B-FA2E-43E4-AF3C-9EF1F76FC6E6}" type="presParOf" srcId="{67F2DBAF-FC39-4E52-BBCB-284A525FCED8}" destId="{8D7DDF4E-D4F0-41B9-9243-11E9DF37AB38}" srcOrd="1" destOrd="0" presId="urn:microsoft.com/office/officeart/2018/2/layout/IconLabelList"/>
    <dgm:cxn modelId="{739A0CF8-8B3D-4A21-AAED-EE3C4F3DAAA5}" type="presParOf" srcId="{67F2DBAF-FC39-4E52-BBCB-284A525FCED8}" destId="{BF5D5EE0-3621-4C63-94F9-F8E292632CBB}" srcOrd="2" destOrd="0" presId="urn:microsoft.com/office/officeart/2018/2/layout/IconLabelList"/>
    <dgm:cxn modelId="{1A8DBCE7-9E69-48BB-B42A-ED9B91E197BD}" type="presParOf" srcId="{B25C12BB-7A70-4F9C-AB4D-4BB5DD8C6C58}" destId="{D8A5638C-F07D-4CCF-8DC8-78856FBF9F65}" srcOrd="1" destOrd="0" presId="urn:microsoft.com/office/officeart/2018/2/layout/IconLabelList"/>
    <dgm:cxn modelId="{8EAFED24-DB88-4203-8A72-40E9E644C514}" type="presParOf" srcId="{B25C12BB-7A70-4F9C-AB4D-4BB5DD8C6C58}" destId="{D2065DF5-C466-44F1-A7E9-F0CF5BF87668}" srcOrd="2" destOrd="0" presId="urn:microsoft.com/office/officeart/2018/2/layout/IconLabelList"/>
    <dgm:cxn modelId="{F7B64791-0EF7-4C8D-AF2D-EDA1ACAF9F67}" type="presParOf" srcId="{D2065DF5-C466-44F1-A7E9-F0CF5BF87668}" destId="{E1CA6DFC-C3E4-4CEF-9CAD-277440653029}" srcOrd="0" destOrd="0" presId="urn:microsoft.com/office/officeart/2018/2/layout/IconLabelList"/>
    <dgm:cxn modelId="{8F239878-B0D0-4043-B4B3-685871E354A0}" type="presParOf" srcId="{D2065DF5-C466-44F1-A7E9-F0CF5BF87668}" destId="{0C5037E0-8A17-4826-89A2-80F778A855C1}" srcOrd="1" destOrd="0" presId="urn:microsoft.com/office/officeart/2018/2/layout/IconLabelList"/>
    <dgm:cxn modelId="{3DF426B7-3020-415A-AAE1-DAFAF0E25104}" type="presParOf" srcId="{D2065DF5-C466-44F1-A7E9-F0CF5BF87668}" destId="{422F0CCF-53C9-4D9D-B320-447B5F07A270}" srcOrd="2" destOrd="0" presId="urn:microsoft.com/office/officeart/2018/2/layout/IconLabelList"/>
    <dgm:cxn modelId="{40C1C28B-C9AD-4573-9E15-362BB45C2430}" type="presParOf" srcId="{B25C12BB-7A70-4F9C-AB4D-4BB5DD8C6C58}" destId="{2CA02D8D-0EE6-482D-9AB7-3ED4BFCADF91}" srcOrd="3" destOrd="0" presId="urn:microsoft.com/office/officeart/2018/2/layout/IconLabelList"/>
    <dgm:cxn modelId="{A5A158E4-BCCA-4E21-9465-D688ACB01C14}" type="presParOf" srcId="{B25C12BB-7A70-4F9C-AB4D-4BB5DD8C6C58}" destId="{5FC0AA8C-767F-4469-8D63-254BA3C64645}" srcOrd="4" destOrd="0" presId="urn:microsoft.com/office/officeart/2018/2/layout/IconLabelList"/>
    <dgm:cxn modelId="{1673E874-4021-4B85-B52E-1FEEDA3A97E7}" type="presParOf" srcId="{5FC0AA8C-767F-4469-8D63-254BA3C64645}" destId="{27685CAE-FCF1-4AF5-9C18-0F74C6546422}" srcOrd="0" destOrd="0" presId="urn:microsoft.com/office/officeart/2018/2/layout/IconLabelList"/>
    <dgm:cxn modelId="{2551EEA1-67AA-4B82-AC4C-8DFC24EB5FE6}" type="presParOf" srcId="{5FC0AA8C-767F-4469-8D63-254BA3C64645}" destId="{4ACAA2AB-DA7D-4B18-A1CB-175F485A546E}" srcOrd="1" destOrd="0" presId="urn:microsoft.com/office/officeart/2018/2/layout/IconLabelList"/>
    <dgm:cxn modelId="{008E6695-0044-4D4B-99C5-0BA59BAB4523}" type="presParOf" srcId="{5FC0AA8C-767F-4469-8D63-254BA3C64645}" destId="{BE952731-61F2-472F-94A2-12A11FCEE3C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9DDD0D-8F0A-6249-8D14-29E7B5808BD7}" type="doc">
      <dgm:prSet loTypeId="urn:microsoft.com/office/officeart/2005/8/layout/hProcess3" loCatId="" qsTypeId="urn:microsoft.com/office/officeart/2005/8/quickstyle/simple1" qsCatId="simple" csTypeId="urn:microsoft.com/office/officeart/2005/8/colors/accent1_2" csCatId="accent1" phldr="1"/>
      <dgm:spPr/>
    </dgm:pt>
    <dgm:pt modelId="{6060BCC9-D679-7342-AFD9-BF0AB018CD1A}">
      <dgm:prSet phldrT="[Text]"/>
      <dgm:spPr/>
      <dgm:t>
        <a:bodyPr/>
        <a:lstStyle/>
        <a:p>
          <a:r>
            <a:rPr lang="en-GB" dirty="0"/>
            <a:t>Opening Phase</a:t>
          </a:r>
        </a:p>
      </dgm:t>
    </dgm:pt>
    <dgm:pt modelId="{5D566451-37B4-314B-8994-434DE860C7EB}" type="parTrans" cxnId="{AAEB6602-5334-224B-8981-151B4A01742B}">
      <dgm:prSet/>
      <dgm:spPr/>
      <dgm:t>
        <a:bodyPr/>
        <a:lstStyle/>
        <a:p>
          <a:endParaRPr lang="en-GB"/>
        </a:p>
      </dgm:t>
    </dgm:pt>
    <dgm:pt modelId="{2F478020-F3DB-824F-887C-B051949DE47C}" type="sibTrans" cxnId="{AAEB6602-5334-224B-8981-151B4A01742B}">
      <dgm:prSet/>
      <dgm:spPr/>
      <dgm:t>
        <a:bodyPr/>
        <a:lstStyle/>
        <a:p>
          <a:endParaRPr lang="en-GB"/>
        </a:p>
      </dgm:t>
    </dgm:pt>
    <dgm:pt modelId="{C527A37E-028C-3E4A-9BFB-4933DF07BD67}">
      <dgm:prSet phldrT="[Text]"/>
      <dgm:spPr/>
      <dgm:t>
        <a:bodyPr/>
        <a:lstStyle/>
        <a:p>
          <a:r>
            <a:rPr lang="en-GB" dirty="0"/>
            <a:t>Teaching and Core Learning</a:t>
          </a:r>
        </a:p>
      </dgm:t>
    </dgm:pt>
    <dgm:pt modelId="{36E28083-020E-9B41-903B-D0093D72A53D}" type="parTrans" cxnId="{74CC0775-039D-9541-8050-E797621BEC00}">
      <dgm:prSet/>
      <dgm:spPr/>
      <dgm:t>
        <a:bodyPr/>
        <a:lstStyle/>
        <a:p>
          <a:endParaRPr lang="en-GB"/>
        </a:p>
      </dgm:t>
    </dgm:pt>
    <dgm:pt modelId="{7D665818-68A8-6C48-8A40-42D30EDEA0AB}" type="sibTrans" cxnId="{74CC0775-039D-9541-8050-E797621BEC00}">
      <dgm:prSet/>
      <dgm:spPr/>
      <dgm:t>
        <a:bodyPr/>
        <a:lstStyle/>
        <a:p>
          <a:endParaRPr lang="en-GB"/>
        </a:p>
      </dgm:t>
    </dgm:pt>
    <dgm:pt modelId="{36834EEB-05F9-B64C-85EA-35B25F8B3463}">
      <dgm:prSet phldrT="[Text]"/>
      <dgm:spPr/>
      <dgm:t>
        <a:bodyPr/>
        <a:lstStyle/>
        <a:p>
          <a:r>
            <a:rPr lang="en-GB" dirty="0"/>
            <a:t>Plenary</a:t>
          </a:r>
        </a:p>
      </dgm:t>
    </dgm:pt>
    <dgm:pt modelId="{A758BA77-B6B9-F147-81DD-57B6B9C318E4}" type="parTrans" cxnId="{5F3320B2-B6A7-F040-8D6E-B47FD9B5F837}">
      <dgm:prSet/>
      <dgm:spPr/>
      <dgm:t>
        <a:bodyPr/>
        <a:lstStyle/>
        <a:p>
          <a:endParaRPr lang="en-GB"/>
        </a:p>
      </dgm:t>
    </dgm:pt>
    <dgm:pt modelId="{E8DBB043-93F1-9E4E-B785-F60D2C740C65}" type="sibTrans" cxnId="{5F3320B2-B6A7-F040-8D6E-B47FD9B5F837}">
      <dgm:prSet/>
      <dgm:spPr/>
      <dgm:t>
        <a:bodyPr/>
        <a:lstStyle/>
        <a:p>
          <a:endParaRPr lang="en-GB"/>
        </a:p>
      </dgm:t>
    </dgm:pt>
    <dgm:pt modelId="{F141DE17-DB69-C84A-873C-17B0C6739087}" type="pres">
      <dgm:prSet presAssocID="{329DDD0D-8F0A-6249-8D14-29E7B5808BD7}" presName="Name0" presStyleCnt="0">
        <dgm:presLayoutVars>
          <dgm:dir/>
          <dgm:animLvl val="lvl"/>
          <dgm:resizeHandles val="exact"/>
        </dgm:presLayoutVars>
      </dgm:prSet>
      <dgm:spPr/>
    </dgm:pt>
    <dgm:pt modelId="{F13B70F9-B52A-0741-9C64-0345B6C38AFA}" type="pres">
      <dgm:prSet presAssocID="{329DDD0D-8F0A-6249-8D14-29E7B5808BD7}" presName="dummy" presStyleCnt="0"/>
      <dgm:spPr/>
    </dgm:pt>
    <dgm:pt modelId="{8184A9FA-3A41-4344-9495-32F85D12CBDC}" type="pres">
      <dgm:prSet presAssocID="{329DDD0D-8F0A-6249-8D14-29E7B5808BD7}" presName="linH" presStyleCnt="0"/>
      <dgm:spPr/>
    </dgm:pt>
    <dgm:pt modelId="{4D33FDF9-359C-D94A-90CA-9184438005DB}" type="pres">
      <dgm:prSet presAssocID="{329DDD0D-8F0A-6249-8D14-29E7B5808BD7}" presName="padding1" presStyleCnt="0"/>
      <dgm:spPr/>
    </dgm:pt>
    <dgm:pt modelId="{464F2F34-3A3D-5D48-B3DD-7636C10EDF13}" type="pres">
      <dgm:prSet presAssocID="{6060BCC9-D679-7342-AFD9-BF0AB018CD1A}" presName="linV" presStyleCnt="0"/>
      <dgm:spPr/>
    </dgm:pt>
    <dgm:pt modelId="{AFF76C26-C6E4-E54B-BC06-09E47F119E3D}" type="pres">
      <dgm:prSet presAssocID="{6060BCC9-D679-7342-AFD9-BF0AB018CD1A}" presName="spVertical1" presStyleCnt="0"/>
      <dgm:spPr/>
    </dgm:pt>
    <dgm:pt modelId="{A40CED26-A9F3-EF46-A7DE-91A93768C8D9}" type="pres">
      <dgm:prSet presAssocID="{6060BCC9-D679-7342-AFD9-BF0AB018CD1A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16AE88CE-6456-1D4F-A5BB-C87154C7F441}" type="pres">
      <dgm:prSet presAssocID="{6060BCC9-D679-7342-AFD9-BF0AB018CD1A}" presName="spVertical2" presStyleCnt="0"/>
      <dgm:spPr/>
    </dgm:pt>
    <dgm:pt modelId="{64B88BBB-5E13-6349-A095-0540BE1ECD2C}" type="pres">
      <dgm:prSet presAssocID="{6060BCC9-D679-7342-AFD9-BF0AB018CD1A}" presName="spVertical3" presStyleCnt="0"/>
      <dgm:spPr/>
    </dgm:pt>
    <dgm:pt modelId="{21F34BA1-807B-B049-BEE1-BB2DFCE33CC4}" type="pres">
      <dgm:prSet presAssocID="{2F478020-F3DB-824F-887C-B051949DE47C}" presName="space" presStyleCnt="0"/>
      <dgm:spPr/>
    </dgm:pt>
    <dgm:pt modelId="{4369B671-6BEB-A841-863B-E69361888008}" type="pres">
      <dgm:prSet presAssocID="{C527A37E-028C-3E4A-9BFB-4933DF07BD67}" presName="linV" presStyleCnt="0"/>
      <dgm:spPr/>
    </dgm:pt>
    <dgm:pt modelId="{230EFAE0-9B71-0449-ACD5-2BD2BA525724}" type="pres">
      <dgm:prSet presAssocID="{C527A37E-028C-3E4A-9BFB-4933DF07BD67}" presName="spVertical1" presStyleCnt="0"/>
      <dgm:spPr/>
    </dgm:pt>
    <dgm:pt modelId="{A1137CED-DC0B-8E46-A145-A1C87360386B}" type="pres">
      <dgm:prSet presAssocID="{C527A37E-028C-3E4A-9BFB-4933DF07BD67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D659FC12-962C-5845-9CD3-462B81EE901B}" type="pres">
      <dgm:prSet presAssocID="{C527A37E-028C-3E4A-9BFB-4933DF07BD67}" presName="spVertical2" presStyleCnt="0"/>
      <dgm:spPr/>
    </dgm:pt>
    <dgm:pt modelId="{6C68C9AA-F976-5E48-AEE5-9035F6AC7C65}" type="pres">
      <dgm:prSet presAssocID="{C527A37E-028C-3E4A-9BFB-4933DF07BD67}" presName="spVertical3" presStyleCnt="0"/>
      <dgm:spPr/>
    </dgm:pt>
    <dgm:pt modelId="{589E28B5-FCFC-024A-8053-58795C5C8FCA}" type="pres">
      <dgm:prSet presAssocID="{7D665818-68A8-6C48-8A40-42D30EDEA0AB}" presName="space" presStyleCnt="0"/>
      <dgm:spPr/>
    </dgm:pt>
    <dgm:pt modelId="{8650B3AD-D09C-734D-B586-B8F00360FA91}" type="pres">
      <dgm:prSet presAssocID="{36834EEB-05F9-B64C-85EA-35B25F8B3463}" presName="linV" presStyleCnt="0"/>
      <dgm:spPr/>
    </dgm:pt>
    <dgm:pt modelId="{9DC9DB5F-42A8-F94A-A214-533D4142E648}" type="pres">
      <dgm:prSet presAssocID="{36834EEB-05F9-B64C-85EA-35B25F8B3463}" presName="spVertical1" presStyleCnt="0"/>
      <dgm:spPr/>
    </dgm:pt>
    <dgm:pt modelId="{AEC788D8-2724-0842-B103-D41AED42EA4A}" type="pres">
      <dgm:prSet presAssocID="{36834EEB-05F9-B64C-85EA-35B25F8B3463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23CBB86C-C2F5-7744-94A8-0E6C0E6B341E}" type="pres">
      <dgm:prSet presAssocID="{36834EEB-05F9-B64C-85EA-35B25F8B3463}" presName="spVertical2" presStyleCnt="0"/>
      <dgm:spPr/>
    </dgm:pt>
    <dgm:pt modelId="{7156E4FB-AA26-7048-9880-B81A68300CA5}" type="pres">
      <dgm:prSet presAssocID="{36834EEB-05F9-B64C-85EA-35B25F8B3463}" presName="spVertical3" presStyleCnt="0"/>
      <dgm:spPr/>
    </dgm:pt>
    <dgm:pt modelId="{7CB8F433-086B-E345-B7BE-A2305FC683A6}" type="pres">
      <dgm:prSet presAssocID="{329DDD0D-8F0A-6249-8D14-29E7B5808BD7}" presName="padding2" presStyleCnt="0"/>
      <dgm:spPr/>
    </dgm:pt>
    <dgm:pt modelId="{F4142E9F-1623-0440-B68C-527A4BEE4279}" type="pres">
      <dgm:prSet presAssocID="{329DDD0D-8F0A-6249-8D14-29E7B5808BD7}" presName="negArrow" presStyleCnt="0"/>
      <dgm:spPr/>
    </dgm:pt>
    <dgm:pt modelId="{D15A85B5-F799-9E43-9B01-CFE47CDD714A}" type="pres">
      <dgm:prSet presAssocID="{329DDD0D-8F0A-6249-8D14-29E7B5808BD7}" presName="backgroundArrow" presStyleLbl="node1" presStyleIdx="0" presStyleCnt="1"/>
      <dgm:spPr/>
    </dgm:pt>
  </dgm:ptLst>
  <dgm:cxnLst>
    <dgm:cxn modelId="{AAEB6602-5334-224B-8981-151B4A01742B}" srcId="{329DDD0D-8F0A-6249-8D14-29E7B5808BD7}" destId="{6060BCC9-D679-7342-AFD9-BF0AB018CD1A}" srcOrd="0" destOrd="0" parTransId="{5D566451-37B4-314B-8994-434DE860C7EB}" sibTransId="{2F478020-F3DB-824F-887C-B051949DE47C}"/>
    <dgm:cxn modelId="{CCBD3B13-20DE-2741-A7CF-893CFF9EFAC1}" type="presOf" srcId="{36834EEB-05F9-B64C-85EA-35B25F8B3463}" destId="{AEC788D8-2724-0842-B103-D41AED42EA4A}" srcOrd="0" destOrd="0" presId="urn:microsoft.com/office/officeart/2005/8/layout/hProcess3"/>
    <dgm:cxn modelId="{513BE51D-B8C2-834F-944C-9D16B33BBE18}" type="presOf" srcId="{6060BCC9-D679-7342-AFD9-BF0AB018CD1A}" destId="{A40CED26-A9F3-EF46-A7DE-91A93768C8D9}" srcOrd="0" destOrd="0" presId="urn:microsoft.com/office/officeart/2005/8/layout/hProcess3"/>
    <dgm:cxn modelId="{74CC0775-039D-9541-8050-E797621BEC00}" srcId="{329DDD0D-8F0A-6249-8D14-29E7B5808BD7}" destId="{C527A37E-028C-3E4A-9BFB-4933DF07BD67}" srcOrd="1" destOrd="0" parTransId="{36E28083-020E-9B41-903B-D0093D72A53D}" sibTransId="{7D665818-68A8-6C48-8A40-42D30EDEA0AB}"/>
    <dgm:cxn modelId="{5F3320B2-B6A7-F040-8D6E-B47FD9B5F837}" srcId="{329DDD0D-8F0A-6249-8D14-29E7B5808BD7}" destId="{36834EEB-05F9-B64C-85EA-35B25F8B3463}" srcOrd="2" destOrd="0" parTransId="{A758BA77-B6B9-F147-81DD-57B6B9C318E4}" sibTransId="{E8DBB043-93F1-9E4E-B785-F60D2C740C65}"/>
    <dgm:cxn modelId="{B97DB0C0-DA65-604B-8D53-C1333729A753}" type="presOf" srcId="{329DDD0D-8F0A-6249-8D14-29E7B5808BD7}" destId="{F141DE17-DB69-C84A-873C-17B0C6739087}" srcOrd="0" destOrd="0" presId="urn:microsoft.com/office/officeart/2005/8/layout/hProcess3"/>
    <dgm:cxn modelId="{C2CA0AD2-1867-FC47-ADEC-928B318CE925}" type="presOf" srcId="{C527A37E-028C-3E4A-9BFB-4933DF07BD67}" destId="{A1137CED-DC0B-8E46-A145-A1C87360386B}" srcOrd="0" destOrd="0" presId="urn:microsoft.com/office/officeart/2005/8/layout/hProcess3"/>
    <dgm:cxn modelId="{5593E37D-6D4F-E94A-ABAF-6BCFA4BBA891}" type="presParOf" srcId="{F141DE17-DB69-C84A-873C-17B0C6739087}" destId="{F13B70F9-B52A-0741-9C64-0345B6C38AFA}" srcOrd="0" destOrd="0" presId="urn:microsoft.com/office/officeart/2005/8/layout/hProcess3"/>
    <dgm:cxn modelId="{1A50C998-1CBC-8243-BFA5-A7F6088A0481}" type="presParOf" srcId="{F141DE17-DB69-C84A-873C-17B0C6739087}" destId="{8184A9FA-3A41-4344-9495-32F85D12CBDC}" srcOrd="1" destOrd="0" presId="urn:microsoft.com/office/officeart/2005/8/layout/hProcess3"/>
    <dgm:cxn modelId="{FBA4A458-4C1E-9C44-946A-0AFE603F9692}" type="presParOf" srcId="{8184A9FA-3A41-4344-9495-32F85D12CBDC}" destId="{4D33FDF9-359C-D94A-90CA-9184438005DB}" srcOrd="0" destOrd="0" presId="urn:microsoft.com/office/officeart/2005/8/layout/hProcess3"/>
    <dgm:cxn modelId="{A7959207-0D4E-2D49-91C2-EF73671CE356}" type="presParOf" srcId="{8184A9FA-3A41-4344-9495-32F85D12CBDC}" destId="{464F2F34-3A3D-5D48-B3DD-7636C10EDF13}" srcOrd="1" destOrd="0" presId="urn:microsoft.com/office/officeart/2005/8/layout/hProcess3"/>
    <dgm:cxn modelId="{59BA686A-9A9D-C447-95FB-5C8DBC0B375A}" type="presParOf" srcId="{464F2F34-3A3D-5D48-B3DD-7636C10EDF13}" destId="{AFF76C26-C6E4-E54B-BC06-09E47F119E3D}" srcOrd="0" destOrd="0" presId="urn:microsoft.com/office/officeart/2005/8/layout/hProcess3"/>
    <dgm:cxn modelId="{FCCCBC6D-5C43-0742-9C85-436415150FA7}" type="presParOf" srcId="{464F2F34-3A3D-5D48-B3DD-7636C10EDF13}" destId="{A40CED26-A9F3-EF46-A7DE-91A93768C8D9}" srcOrd="1" destOrd="0" presId="urn:microsoft.com/office/officeart/2005/8/layout/hProcess3"/>
    <dgm:cxn modelId="{9968315D-D174-2F44-A196-6A44236CF2AE}" type="presParOf" srcId="{464F2F34-3A3D-5D48-B3DD-7636C10EDF13}" destId="{16AE88CE-6456-1D4F-A5BB-C87154C7F441}" srcOrd="2" destOrd="0" presId="urn:microsoft.com/office/officeart/2005/8/layout/hProcess3"/>
    <dgm:cxn modelId="{E0D220DA-4CCB-E840-A3C6-DACFB294D8D6}" type="presParOf" srcId="{464F2F34-3A3D-5D48-B3DD-7636C10EDF13}" destId="{64B88BBB-5E13-6349-A095-0540BE1ECD2C}" srcOrd="3" destOrd="0" presId="urn:microsoft.com/office/officeart/2005/8/layout/hProcess3"/>
    <dgm:cxn modelId="{D67678A6-E89F-AA4A-9C79-551943A6BEEB}" type="presParOf" srcId="{8184A9FA-3A41-4344-9495-32F85D12CBDC}" destId="{21F34BA1-807B-B049-BEE1-BB2DFCE33CC4}" srcOrd="2" destOrd="0" presId="urn:microsoft.com/office/officeart/2005/8/layout/hProcess3"/>
    <dgm:cxn modelId="{C19795F2-148D-0B4E-B88E-7A3684E28CC3}" type="presParOf" srcId="{8184A9FA-3A41-4344-9495-32F85D12CBDC}" destId="{4369B671-6BEB-A841-863B-E69361888008}" srcOrd="3" destOrd="0" presId="urn:microsoft.com/office/officeart/2005/8/layout/hProcess3"/>
    <dgm:cxn modelId="{4681EE06-EB64-F24C-9951-E13BD0A5E297}" type="presParOf" srcId="{4369B671-6BEB-A841-863B-E69361888008}" destId="{230EFAE0-9B71-0449-ACD5-2BD2BA525724}" srcOrd="0" destOrd="0" presId="urn:microsoft.com/office/officeart/2005/8/layout/hProcess3"/>
    <dgm:cxn modelId="{A604FB88-D062-1C41-9989-E471675B5B1F}" type="presParOf" srcId="{4369B671-6BEB-A841-863B-E69361888008}" destId="{A1137CED-DC0B-8E46-A145-A1C87360386B}" srcOrd="1" destOrd="0" presId="urn:microsoft.com/office/officeart/2005/8/layout/hProcess3"/>
    <dgm:cxn modelId="{E2FEA4FE-E82C-A240-9DB3-E6C1BA7E2827}" type="presParOf" srcId="{4369B671-6BEB-A841-863B-E69361888008}" destId="{D659FC12-962C-5845-9CD3-462B81EE901B}" srcOrd="2" destOrd="0" presId="urn:microsoft.com/office/officeart/2005/8/layout/hProcess3"/>
    <dgm:cxn modelId="{5CAB182E-7474-8D49-B126-33395AD3F293}" type="presParOf" srcId="{4369B671-6BEB-A841-863B-E69361888008}" destId="{6C68C9AA-F976-5E48-AEE5-9035F6AC7C65}" srcOrd="3" destOrd="0" presId="urn:microsoft.com/office/officeart/2005/8/layout/hProcess3"/>
    <dgm:cxn modelId="{6FD0AF86-6B16-8644-B87C-E0779F167210}" type="presParOf" srcId="{8184A9FA-3A41-4344-9495-32F85D12CBDC}" destId="{589E28B5-FCFC-024A-8053-58795C5C8FCA}" srcOrd="4" destOrd="0" presId="urn:microsoft.com/office/officeart/2005/8/layout/hProcess3"/>
    <dgm:cxn modelId="{8BC60509-A7BE-0947-9B57-D44CF5CCE68A}" type="presParOf" srcId="{8184A9FA-3A41-4344-9495-32F85D12CBDC}" destId="{8650B3AD-D09C-734D-B586-B8F00360FA91}" srcOrd="5" destOrd="0" presId="urn:microsoft.com/office/officeart/2005/8/layout/hProcess3"/>
    <dgm:cxn modelId="{1303FBCB-2CF9-D644-B623-48B1571F1519}" type="presParOf" srcId="{8650B3AD-D09C-734D-B586-B8F00360FA91}" destId="{9DC9DB5F-42A8-F94A-A214-533D4142E648}" srcOrd="0" destOrd="0" presId="urn:microsoft.com/office/officeart/2005/8/layout/hProcess3"/>
    <dgm:cxn modelId="{D4ACA37D-0018-A648-9673-137110D5DF4B}" type="presParOf" srcId="{8650B3AD-D09C-734D-B586-B8F00360FA91}" destId="{AEC788D8-2724-0842-B103-D41AED42EA4A}" srcOrd="1" destOrd="0" presId="urn:microsoft.com/office/officeart/2005/8/layout/hProcess3"/>
    <dgm:cxn modelId="{67E10A52-4781-704A-B027-E48E3580DE1A}" type="presParOf" srcId="{8650B3AD-D09C-734D-B586-B8F00360FA91}" destId="{23CBB86C-C2F5-7744-94A8-0E6C0E6B341E}" srcOrd="2" destOrd="0" presId="urn:microsoft.com/office/officeart/2005/8/layout/hProcess3"/>
    <dgm:cxn modelId="{63226FCA-7BAC-8C4C-BA20-D98C8D01F951}" type="presParOf" srcId="{8650B3AD-D09C-734D-B586-B8F00360FA91}" destId="{7156E4FB-AA26-7048-9880-B81A68300CA5}" srcOrd="3" destOrd="0" presId="urn:microsoft.com/office/officeart/2005/8/layout/hProcess3"/>
    <dgm:cxn modelId="{65415EFC-737D-D443-8E5B-9634E5FA6E52}" type="presParOf" srcId="{8184A9FA-3A41-4344-9495-32F85D12CBDC}" destId="{7CB8F433-086B-E345-B7BE-A2305FC683A6}" srcOrd="6" destOrd="0" presId="urn:microsoft.com/office/officeart/2005/8/layout/hProcess3"/>
    <dgm:cxn modelId="{1AACE786-9FF5-CF4C-987D-35D0D871FFEC}" type="presParOf" srcId="{8184A9FA-3A41-4344-9495-32F85D12CBDC}" destId="{F4142E9F-1623-0440-B68C-527A4BEE4279}" srcOrd="7" destOrd="0" presId="urn:microsoft.com/office/officeart/2005/8/layout/hProcess3"/>
    <dgm:cxn modelId="{7EA50E23-685A-8043-A795-761814129265}" type="presParOf" srcId="{8184A9FA-3A41-4344-9495-32F85D12CBDC}" destId="{D15A85B5-F799-9E43-9B01-CFE47CDD714A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D9DC54-86C2-402A-AB91-AB0B52EB733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F3847EF-14A0-4AD7-B723-C2D41D34DF95}">
      <dgm:prSet/>
      <dgm:spPr/>
      <dgm:t>
        <a:bodyPr/>
        <a:lstStyle/>
        <a:p>
          <a:r>
            <a:rPr lang="en-US"/>
            <a:t>What would we do as part of the start of a lesson?</a:t>
          </a:r>
        </a:p>
      </dgm:t>
    </dgm:pt>
    <dgm:pt modelId="{27F63EBA-6714-4C8A-BF24-B1D8B67949C7}" type="parTrans" cxnId="{E74B3115-1051-4630-9208-C74CAF022175}">
      <dgm:prSet/>
      <dgm:spPr/>
      <dgm:t>
        <a:bodyPr/>
        <a:lstStyle/>
        <a:p>
          <a:endParaRPr lang="en-US"/>
        </a:p>
      </dgm:t>
    </dgm:pt>
    <dgm:pt modelId="{23D7B1B2-5D41-40E9-A874-C3DC58CBA85C}" type="sibTrans" cxnId="{E74B3115-1051-4630-9208-C74CAF022175}">
      <dgm:prSet/>
      <dgm:spPr/>
      <dgm:t>
        <a:bodyPr/>
        <a:lstStyle/>
        <a:p>
          <a:endParaRPr lang="en-US"/>
        </a:p>
      </dgm:t>
    </dgm:pt>
    <dgm:pt modelId="{A43BF2FA-72DA-4C06-99BC-46A526F9DE75}">
      <dgm:prSet/>
      <dgm:spPr/>
      <dgm:t>
        <a:bodyPr/>
        <a:lstStyle/>
        <a:p>
          <a:r>
            <a:rPr lang="en-US"/>
            <a:t>Assess prior knowledge</a:t>
          </a:r>
        </a:p>
      </dgm:t>
    </dgm:pt>
    <dgm:pt modelId="{1E84E921-FCF6-419D-B747-653A53CD9B7E}" type="parTrans" cxnId="{C4E9BF18-3721-40FD-9808-2C506E2663C2}">
      <dgm:prSet/>
      <dgm:spPr/>
      <dgm:t>
        <a:bodyPr/>
        <a:lstStyle/>
        <a:p>
          <a:endParaRPr lang="en-US"/>
        </a:p>
      </dgm:t>
    </dgm:pt>
    <dgm:pt modelId="{49A4785B-1B93-4BC8-A8C9-67D5C49F8CDD}" type="sibTrans" cxnId="{C4E9BF18-3721-40FD-9808-2C506E2663C2}">
      <dgm:prSet/>
      <dgm:spPr/>
      <dgm:t>
        <a:bodyPr/>
        <a:lstStyle/>
        <a:p>
          <a:endParaRPr lang="en-US"/>
        </a:p>
      </dgm:t>
    </dgm:pt>
    <dgm:pt modelId="{D5BBAA17-67AF-48EA-A435-D2FA50B0F13D}">
      <dgm:prSet/>
      <dgm:spPr/>
      <dgm:t>
        <a:bodyPr/>
        <a:lstStyle/>
        <a:p>
          <a:r>
            <a:rPr lang="en-US"/>
            <a:t>Introduce the content/ share objectives</a:t>
          </a:r>
        </a:p>
      </dgm:t>
    </dgm:pt>
    <dgm:pt modelId="{87E5D9C1-CFBA-48FF-A661-C74DC9D97E9C}" type="parTrans" cxnId="{60061C6D-2780-44E7-BA2C-6B0CA28E0D00}">
      <dgm:prSet/>
      <dgm:spPr/>
      <dgm:t>
        <a:bodyPr/>
        <a:lstStyle/>
        <a:p>
          <a:endParaRPr lang="en-US"/>
        </a:p>
      </dgm:t>
    </dgm:pt>
    <dgm:pt modelId="{7C802C18-57F8-4F3A-811F-7C3688D46D1E}" type="sibTrans" cxnId="{60061C6D-2780-44E7-BA2C-6B0CA28E0D00}">
      <dgm:prSet/>
      <dgm:spPr/>
      <dgm:t>
        <a:bodyPr/>
        <a:lstStyle/>
        <a:p>
          <a:endParaRPr lang="en-US"/>
        </a:p>
      </dgm:t>
    </dgm:pt>
    <dgm:pt modelId="{D58D176F-0DA2-4D06-B6DA-F43AD3992E20}">
      <dgm:prSet/>
      <dgm:spPr/>
      <dgm:t>
        <a:bodyPr/>
        <a:lstStyle/>
        <a:p>
          <a:r>
            <a:rPr lang="en-US"/>
            <a:t>Engage learners with a starter activity</a:t>
          </a:r>
        </a:p>
      </dgm:t>
    </dgm:pt>
    <dgm:pt modelId="{CA15B970-D194-4792-B0F9-0355673D9E3F}" type="parTrans" cxnId="{84C8F688-BA72-4754-8A33-D2E08C22D4C4}">
      <dgm:prSet/>
      <dgm:spPr/>
      <dgm:t>
        <a:bodyPr/>
        <a:lstStyle/>
        <a:p>
          <a:endParaRPr lang="en-US"/>
        </a:p>
      </dgm:t>
    </dgm:pt>
    <dgm:pt modelId="{97078879-16B0-49D7-8A1A-7F5DAA08315A}" type="sibTrans" cxnId="{84C8F688-BA72-4754-8A33-D2E08C22D4C4}">
      <dgm:prSet/>
      <dgm:spPr/>
      <dgm:t>
        <a:bodyPr/>
        <a:lstStyle/>
        <a:p>
          <a:endParaRPr lang="en-US"/>
        </a:p>
      </dgm:t>
    </dgm:pt>
    <dgm:pt modelId="{A776AE82-238B-4C86-A423-F3FEF106117A}" type="pres">
      <dgm:prSet presAssocID="{68D9DC54-86C2-402A-AB91-AB0B52EB7339}" presName="root" presStyleCnt="0">
        <dgm:presLayoutVars>
          <dgm:dir/>
          <dgm:resizeHandles val="exact"/>
        </dgm:presLayoutVars>
      </dgm:prSet>
      <dgm:spPr/>
    </dgm:pt>
    <dgm:pt modelId="{F0F583F4-2074-49EC-9713-23AA7787A9D6}" type="pres">
      <dgm:prSet presAssocID="{68D9DC54-86C2-402A-AB91-AB0B52EB7339}" presName="container" presStyleCnt="0">
        <dgm:presLayoutVars>
          <dgm:dir/>
          <dgm:resizeHandles val="exact"/>
        </dgm:presLayoutVars>
      </dgm:prSet>
      <dgm:spPr/>
    </dgm:pt>
    <dgm:pt modelId="{304B47CE-3DBB-4900-B09F-B59040B26D64}" type="pres">
      <dgm:prSet presAssocID="{1F3847EF-14A0-4AD7-B723-C2D41D34DF95}" presName="compNode" presStyleCnt="0"/>
      <dgm:spPr/>
    </dgm:pt>
    <dgm:pt modelId="{9DDE23FA-F3A3-4A92-8C90-B7F61A9BD698}" type="pres">
      <dgm:prSet presAssocID="{1F3847EF-14A0-4AD7-B723-C2D41D34DF95}" presName="iconBgRect" presStyleLbl="bgShp" presStyleIdx="0" presStyleCnt="4"/>
      <dgm:spPr/>
    </dgm:pt>
    <dgm:pt modelId="{D6B10610-0A32-4DC8-8EB0-AA1B302FDDE9}" type="pres">
      <dgm:prSet presAssocID="{1F3847EF-14A0-4AD7-B723-C2D41D34DF9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21044FDD-B00F-4B10-97C9-7757DDB95DF5}" type="pres">
      <dgm:prSet presAssocID="{1F3847EF-14A0-4AD7-B723-C2D41D34DF95}" presName="spaceRect" presStyleCnt="0"/>
      <dgm:spPr/>
    </dgm:pt>
    <dgm:pt modelId="{ED26DADB-6C7D-4EB3-9116-17CF69872673}" type="pres">
      <dgm:prSet presAssocID="{1F3847EF-14A0-4AD7-B723-C2D41D34DF95}" presName="textRect" presStyleLbl="revTx" presStyleIdx="0" presStyleCnt="4">
        <dgm:presLayoutVars>
          <dgm:chMax val="1"/>
          <dgm:chPref val="1"/>
        </dgm:presLayoutVars>
      </dgm:prSet>
      <dgm:spPr/>
    </dgm:pt>
    <dgm:pt modelId="{34E0D41F-2A2C-4F11-8A3E-EFE993FBCEC1}" type="pres">
      <dgm:prSet presAssocID="{23D7B1B2-5D41-40E9-A874-C3DC58CBA85C}" presName="sibTrans" presStyleLbl="sibTrans2D1" presStyleIdx="0" presStyleCnt="0"/>
      <dgm:spPr/>
    </dgm:pt>
    <dgm:pt modelId="{33FE813C-C454-4AFC-AD92-86AE5F7CD8F3}" type="pres">
      <dgm:prSet presAssocID="{A43BF2FA-72DA-4C06-99BC-46A526F9DE75}" presName="compNode" presStyleCnt="0"/>
      <dgm:spPr/>
    </dgm:pt>
    <dgm:pt modelId="{371FA0BC-2E61-4258-8BCF-2BA00E4C76B4}" type="pres">
      <dgm:prSet presAssocID="{A43BF2FA-72DA-4C06-99BC-46A526F9DE75}" presName="iconBgRect" presStyleLbl="bgShp" presStyleIdx="1" presStyleCnt="4"/>
      <dgm:spPr/>
    </dgm:pt>
    <dgm:pt modelId="{F9C5EBEC-6AB7-4124-A09D-A90C687811FC}" type="pres">
      <dgm:prSet presAssocID="{A43BF2FA-72DA-4C06-99BC-46A526F9DE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8823882-18DD-493C-BFBC-6D0CF6559BCA}" type="pres">
      <dgm:prSet presAssocID="{A43BF2FA-72DA-4C06-99BC-46A526F9DE75}" presName="spaceRect" presStyleCnt="0"/>
      <dgm:spPr/>
    </dgm:pt>
    <dgm:pt modelId="{106AF20F-9F0E-4D99-A50B-329B6A56AC12}" type="pres">
      <dgm:prSet presAssocID="{A43BF2FA-72DA-4C06-99BC-46A526F9DE75}" presName="textRect" presStyleLbl="revTx" presStyleIdx="1" presStyleCnt="4">
        <dgm:presLayoutVars>
          <dgm:chMax val="1"/>
          <dgm:chPref val="1"/>
        </dgm:presLayoutVars>
      </dgm:prSet>
      <dgm:spPr/>
    </dgm:pt>
    <dgm:pt modelId="{0598A5A1-FC22-4D9C-B68D-BBCE9463E5D5}" type="pres">
      <dgm:prSet presAssocID="{49A4785B-1B93-4BC8-A8C9-67D5C49F8CDD}" presName="sibTrans" presStyleLbl="sibTrans2D1" presStyleIdx="0" presStyleCnt="0"/>
      <dgm:spPr/>
    </dgm:pt>
    <dgm:pt modelId="{30D7DA86-22B1-46E9-A1C3-4F5144576DA4}" type="pres">
      <dgm:prSet presAssocID="{D5BBAA17-67AF-48EA-A435-D2FA50B0F13D}" presName="compNode" presStyleCnt="0"/>
      <dgm:spPr/>
    </dgm:pt>
    <dgm:pt modelId="{A27B8188-9280-41BC-92D6-1FFCF8E6F985}" type="pres">
      <dgm:prSet presAssocID="{D5BBAA17-67AF-48EA-A435-D2FA50B0F13D}" presName="iconBgRect" presStyleLbl="bgShp" presStyleIdx="2" presStyleCnt="4"/>
      <dgm:spPr/>
    </dgm:pt>
    <dgm:pt modelId="{1B32378A-5A19-405E-8042-8D5877881E55}" type="pres">
      <dgm:prSet presAssocID="{D5BBAA17-67AF-48EA-A435-D2FA50B0F1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422072F-7FDA-4928-A585-D77CCC250B2A}" type="pres">
      <dgm:prSet presAssocID="{D5BBAA17-67AF-48EA-A435-D2FA50B0F13D}" presName="spaceRect" presStyleCnt="0"/>
      <dgm:spPr/>
    </dgm:pt>
    <dgm:pt modelId="{122EFD02-E2F0-4610-B33A-BB626D4425F9}" type="pres">
      <dgm:prSet presAssocID="{D5BBAA17-67AF-48EA-A435-D2FA50B0F13D}" presName="textRect" presStyleLbl="revTx" presStyleIdx="2" presStyleCnt="4">
        <dgm:presLayoutVars>
          <dgm:chMax val="1"/>
          <dgm:chPref val="1"/>
        </dgm:presLayoutVars>
      </dgm:prSet>
      <dgm:spPr/>
    </dgm:pt>
    <dgm:pt modelId="{32E31150-0392-4F1C-B000-2B4EDD2AD81D}" type="pres">
      <dgm:prSet presAssocID="{7C802C18-57F8-4F3A-811F-7C3688D46D1E}" presName="sibTrans" presStyleLbl="sibTrans2D1" presStyleIdx="0" presStyleCnt="0"/>
      <dgm:spPr/>
    </dgm:pt>
    <dgm:pt modelId="{27F74BFB-B765-449A-930E-F4F97C7CEE9C}" type="pres">
      <dgm:prSet presAssocID="{D58D176F-0DA2-4D06-B6DA-F43AD3992E20}" presName="compNode" presStyleCnt="0"/>
      <dgm:spPr/>
    </dgm:pt>
    <dgm:pt modelId="{4C762A1C-22E3-42C5-9C45-3307CFE3B4D8}" type="pres">
      <dgm:prSet presAssocID="{D58D176F-0DA2-4D06-B6DA-F43AD3992E20}" presName="iconBgRect" presStyleLbl="bgShp" presStyleIdx="3" presStyleCnt="4"/>
      <dgm:spPr/>
    </dgm:pt>
    <dgm:pt modelId="{09402C05-14BD-4BA0-9F84-07CD2D23ED00}" type="pres">
      <dgm:prSet presAssocID="{D58D176F-0DA2-4D06-B6DA-F43AD3992E2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D589AA64-868B-4FD6-8024-1E55865B263A}" type="pres">
      <dgm:prSet presAssocID="{D58D176F-0DA2-4D06-B6DA-F43AD3992E20}" presName="spaceRect" presStyleCnt="0"/>
      <dgm:spPr/>
    </dgm:pt>
    <dgm:pt modelId="{A4C2263B-6E7B-4591-A927-46D19BFA6852}" type="pres">
      <dgm:prSet presAssocID="{D58D176F-0DA2-4D06-B6DA-F43AD3992E2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74B3115-1051-4630-9208-C74CAF022175}" srcId="{68D9DC54-86C2-402A-AB91-AB0B52EB7339}" destId="{1F3847EF-14A0-4AD7-B723-C2D41D34DF95}" srcOrd="0" destOrd="0" parTransId="{27F63EBA-6714-4C8A-BF24-B1D8B67949C7}" sibTransId="{23D7B1B2-5D41-40E9-A874-C3DC58CBA85C}"/>
    <dgm:cxn modelId="{C4E9BF18-3721-40FD-9808-2C506E2663C2}" srcId="{68D9DC54-86C2-402A-AB91-AB0B52EB7339}" destId="{A43BF2FA-72DA-4C06-99BC-46A526F9DE75}" srcOrd="1" destOrd="0" parTransId="{1E84E921-FCF6-419D-B747-653A53CD9B7E}" sibTransId="{49A4785B-1B93-4BC8-A8C9-67D5C49F8CDD}"/>
    <dgm:cxn modelId="{B6481E1E-D052-4CE2-9A38-AA141F97C5AE}" type="presOf" srcId="{23D7B1B2-5D41-40E9-A874-C3DC58CBA85C}" destId="{34E0D41F-2A2C-4F11-8A3E-EFE993FBCEC1}" srcOrd="0" destOrd="0" presId="urn:microsoft.com/office/officeart/2018/2/layout/IconCircleList"/>
    <dgm:cxn modelId="{E13FF041-69DE-44C6-824D-721C2F6D4650}" type="presOf" srcId="{D58D176F-0DA2-4D06-B6DA-F43AD3992E20}" destId="{A4C2263B-6E7B-4591-A927-46D19BFA6852}" srcOrd="0" destOrd="0" presId="urn:microsoft.com/office/officeart/2018/2/layout/IconCircleList"/>
    <dgm:cxn modelId="{1A5D0C4C-5D49-4827-B0B4-C72187D20160}" type="presOf" srcId="{A43BF2FA-72DA-4C06-99BC-46A526F9DE75}" destId="{106AF20F-9F0E-4D99-A50B-329B6A56AC12}" srcOrd="0" destOrd="0" presId="urn:microsoft.com/office/officeart/2018/2/layout/IconCircleList"/>
    <dgm:cxn modelId="{60061C6D-2780-44E7-BA2C-6B0CA28E0D00}" srcId="{68D9DC54-86C2-402A-AB91-AB0B52EB7339}" destId="{D5BBAA17-67AF-48EA-A435-D2FA50B0F13D}" srcOrd="2" destOrd="0" parTransId="{87E5D9C1-CFBA-48FF-A661-C74DC9D97E9C}" sibTransId="{7C802C18-57F8-4F3A-811F-7C3688D46D1E}"/>
    <dgm:cxn modelId="{00F8E786-2AE6-4308-B819-61482E525E77}" type="presOf" srcId="{1F3847EF-14A0-4AD7-B723-C2D41D34DF95}" destId="{ED26DADB-6C7D-4EB3-9116-17CF69872673}" srcOrd="0" destOrd="0" presId="urn:microsoft.com/office/officeart/2018/2/layout/IconCircleList"/>
    <dgm:cxn modelId="{84C8F688-BA72-4754-8A33-D2E08C22D4C4}" srcId="{68D9DC54-86C2-402A-AB91-AB0B52EB7339}" destId="{D58D176F-0DA2-4D06-B6DA-F43AD3992E20}" srcOrd="3" destOrd="0" parTransId="{CA15B970-D194-4792-B0F9-0355673D9E3F}" sibTransId="{97078879-16B0-49D7-8A1A-7F5DAA08315A}"/>
    <dgm:cxn modelId="{A5895AA4-AE74-473C-9355-45B273EF5E53}" type="presOf" srcId="{7C802C18-57F8-4F3A-811F-7C3688D46D1E}" destId="{32E31150-0392-4F1C-B000-2B4EDD2AD81D}" srcOrd="0" destOrd="0" presId="urn:microsoft.com/office/officeart/2018/2/layout/IconCircleList"/>
    <dgm:cxn modelId="{272FB1CA-8362-4CA8-9C70-893B6F381FD3}" type="presOf" srcId="{68D9DC54-86C2-402A-AB91-AB0B52EB7339}" destId="{A776AE82-238B-4C86-A423-F3FEF106117A}" srcOrd="0" destOrd="0" presId="urn:microsoft.com/office/officeart/2018/2/layout/IconCircleList"/>
    <dgm:cxn modelId="{3C5886CC-38CA-4962-A0AD-DA65C0A3CD97}" type="presOf" srcId="{D5BBAA17-67AF-48EA-A435-D2FA50B0F13D}" destId="{122EFD02-E2F0-4610-B33A-BB626D4425F9}" srcOrd="0" destOrd="0" presId="urn:microsoft.com/office/officeart/2018/2/layout/IconCircleList"/>
    <dgm:cxn modelId="{618BD8DC-5C1F-4DC2-96DB-68896D2DBFC9}" type="presOf" srcId="{49A4785B-1B93-4BC8-A8C9-67D5C49F8CDD}" destId="{0598A5A1-FC22-4D9C-B68D-BBCE9463E5D5}" srcOrd="0" destOrd="0" presId="urn:microsoft.com/office/officeart/2018/2/layout/IconCircleList"/>
    <dgm:cxn modelId="{D66820DB-58B2-4389-9BCC-4F697E86E33F}" type="presParOf" srcId="{A776AE82-238B-4C86-A423-F3FEF106117A}" destId="{F0F583F4-2074-49EC-9713-23AA7787A9D6}" srcOrd="0" destOrd="0" presId="urn:microsoft.com/office/officeart/2018/2/layout/IconCircleList"/>
    <dgm:cxn modelId="{1F8915F7-120E-461D-B2D6-632CC02E95AD}" type="presParOf" srcId="{F0F583F4-2074-49EC-9713-23AA7787A9D6}" destId="{304B47CE-3DBB-4900-B09F-B59040B26D64}" srcOrd="0" destOrd="0" presId="urn:microsoft.com/office/officeart/2018/2/layout/IconCircleList"/>
    <dgm:cxn modelId="{1C77E761-AE9F-4345-8389-DDBA0F612242}" type="presParOf" srcId="{304B47CE-3DBB-4900-B09F-B59040B26D64}" destId="{9DDE23FA-F3A3-4A92-8C90-B7F61A9BD698}" srcOrd="0" destOrd="0" presId="urn:microsoft.com/office/officeart/2018/2/layout/IconCircleList"/>
    <dgm:cxn modelId="{72A6B06A-F365-4010-A41D-00825D959294}" type="presParOf" srcId="{304B47CE-3DBB-4900-B09F-B59040B26D64}" destId="{D6B10610-0A32-4DC8-8EB0-AA1B302FDDE9}" srcOrd="1" destOrd="0" presId="urn:microsoft.com/office/officeart/2018/2/layout/IconCircleList"/>
    <dgm:cxn modelId="{ED6FDA27-5753-450F-8A6F-E1755C5E4FE3}" type="presParOf" srcId="{304B47CE-3DBB-4900-B09F-B59040B26D64}" destId="{21044FDD-B00F-4B10-97C9-7757DDB95DF5}" srcOrd="2" destOrd="0" presId="urn:microsoft.com/office/officeart/2018/2/layout/IconCircleList"/>
    <dgm:cxn modelId="{D160E40E-A24C-4794-B7CB-FF39D3BF6120}" type="presParOf" srcId="{304B47CE-3DBB-4900-B09F-B59040B26D64}" destId="{ED26DADB-6C7D-4EB3-9116-17CF69872673}" srcOrd="3" destOrd="0" presId="urn:microsoft.com/office/officeart/2018/2/layout/IconCircleList"/>
    <dgm:cxn modelId="{F005FB0E-9FE6-45D5-B41C-966F2C7D21F7}" type="presParOf" srcId="{F0F583F4-2074-49EC-9713-23AA7787A9D6}" destId="{34E0D41F-2A2C-4F11-8A3E-EFE993FBCEC1}" srcOrd="1" destOrd="0" presId="urn:microsoft.com/office/officeart/2018/2/layout/IconCircleList"/>
    <dgm:cxn modelId="{D6FFEEC9-20E0-410E-902A-AEF5D8D8277D}" type="presParOf" srcId="{F0F583F4-2074-49EC-9713-23AA7787A9D6}" destId="{33FE813C-C454-4AFC-AD92-86AE5F7CD8F3}" srcOrd="2" destOrd="0" presId="urn:microsoft.com/office/officeart/2018/2/layout/IconCircleList"/>
    <dgm:cxn modelId="{13C3BACD-5A99-4730-937E-98B956865352}" type="presParOf" srcId="{33FE813C-C454-4AFC-AD92-86AE5F7CD8F3}" destId="{371FA0BC-2E61-4258-8BCF-2BA00E4C76B4}" srcOrd="0" destOrd="0" presId="urn:microsoft.com/office/officeart/2018/2/layout/IconCircleList"/>
    <dgm:cxn modelId="{F0AEA8D6-23CB-4CFA-912D-676F4777A2CB}" type="presParOf" srcId="{33FE813C-C454-4AFC-AD92-86AE5F7CD8F3}" destId="{F9C5EBEC-6AB7-4124-A09D-A90C687811FC}" srcOrd="1" destOrd="0" presId="urn:microsoft.com/office/officeart/2018/2/layout/IconCircleList"/>
    <dgm:cxn modelId="{EE21CD39-2FB5-4E49-B34A-3DB47AB2AD23}" type="presParOf" srcId="{33FE813C-C454-4AFC-AD92-86AE5F7CD8F3}" destId="{48823882-18DD-493C-BFBC-6D0CF6559BCA}" srcOrd="2" destOrd="0" presId="urn:microsoft.com/office/officeart/2018/2/layout/IconCircleList"/>
    <dgm:cxn modelId="{9DB2A61B-47D8-4AF8-8782-5B4C2C8C7BE7}" type="presParOf" srcId="{33FE813C-C454-4AFC-AD92-86AE5F7CD8F3}" destId="{106AF20F-9F0E-4D99-A50B-329B6A56AC12}" srcOrd="3" destOrd="0" presId="urn:microsoft.com/office/officeart/2018/2/layout/IconCircleList"/>
    <dgm:cxn modelId="{A36EF549-9E44-410A-ABA3-F8139FBC1D80}" type="presParOf" srcId="{F0F583F4-2074-49EC-9713-23AA7787A9D6}" destId="{0598A5A1-FC22-4D9C-B68D-BBCE9463E5D5}" srcOrd="3" destOrd="0" presId="urn:microsoft.com/office/officeart/2018/2/layout/IconCircleList"/>
    <dgm:cxn modelId="{73F6B1DA-88F7-4FE8-8468-355B60E0CAB4}" type="presParOf" srcId="{F0F583F4-2074-49EC-9713-23AA7787A9D6}" destId="{30D7DA86-22B1-46E9-A1C3-4F5144576DA4}" srcOrd="4" destOrd="0" presId="urn:microsoft.com/office/officeart/2018/2/layout/IconCircleList"/>
    <dgm:cxn modelId="{F39261C1-A9DF-41C3-BFA7-F3961EFDA473}" type="presParOf" srcId="{30D7DA86-22B1-46E9-A1C3-4F5144576DA4}" destId="{A27B8188-9280-41BC-92D6-1FFCF8E6F985}" srcOrd="0" destOrd="0" presId="urn:microsoft.com/office/officeart/2018/2/layout/IconCircleList"/>
    <dgm:cxn modelId="{E179B075-235A-4468-AB25-01D5158FD43C}" type="presParOf" srcId="{30D7DA86-22B1-46E9-A1C3-4F5144576DA4}" destId="{1B32378A-5A19-405E-8042-8D5877881E55}" srcOrd="1" destOrd="0" presId="urn:microsoft.com/office/officeart/2018/2/layout/IconCircleList"/>
    <dgm:cxn modelId="{281004EA-DFB8-490C-87E2-A601E70A935C}" type="presParOf" srcId="{30D7DA86-22B1-46E9-A1C3-4F5144576DA4}" destId="{B422072F-7FDA-4928-A585-D77CCC250B2A}" srcOrd="2" destOrd="0" presId="urn:microsoft.com/office/officeart/2018/2/layout/IconCircleList"/>
    <dgm:cxn modelId="{1B29F3D0-1342-4676-9054-163DE2BAF69C}" type="presParOf" srcId="{30D7DA86-22B1-46E9-A1C3-4F5144576DA4}" destId="{122EFD02-E2F0-4610-B33A-BB626D4425F9}" srcOrd="3" destOrd="0" presId="urn:microsoft.com/office/officeart/2018/2/layout/IconCircleList"/>
    <dgm:cxn modelId="{CEE5853E-578A-413B-AB52-15A3607A88FD}" type="presParOf" srcId="{F0F583F4-2074-49EC-9713-23AA7787A9D6}" destId="{32E31150-0392-4F1C-B000-2B4EDD2AD81D}" srcOrd="5" destOrd="0" presId="urn:microsoft.com/office/officeart/2018/2/layout/IconCircleList"/>
    <dgm:cxn modelId="{BDFF3288-C0BE-4CEA-86D9-66DA55210EE1}" type="presParOf" srcId="{F0F583F4-2074-49EC-9713-23AA7787A9D6}" destId="{27F74BFB-B765-449A-930E-F4F97C7CEE9C}" srcOrd="6" destOrd="0" presId="urn:microsoft.com/office/officeart/2018/2/layout/IconCircleList"/>
    <dgm:cxn modelId="{23ED6C81-EE8B-4887-998E-42AD3CDC38F1}" type="presParOf" srcId="{27F74BFB-B765-449A-930E-F4F97C7CEE9C}" destId="{4C762A1C-22E3-42C5-9C45-3307CFE3B4D8}" srcOrd="0" destOrd="0" presId="urn:microsoft.com/office/officeart/2018/2/layout/IconCircleList"/>
    <dgm:cxn modelId="{07B15206-74C6-4860-B6D4-77FA20317230}" type="presParOf" srcId="{27F74BFB-B765-449A-930E-F4F97C7CEE9C}" destId="{09402C05-14BD-4BA0-9F84-07CD2D23ED00}" srcOrd="1" destOrd="0" presId="urn:microsoft.com/office/officeart/2018/2/layout/IconCircleList"/>
    <dgm:cxn modelId="{87975029-208B-4712-9DC7-2211789BF8C1}" type="presParOf" srcId="{27F74BFB-B765-449A-930E-F4F97C7CEE9C}" destId="{D589AA64-868B-4FD6-8024-1E55865B263A}" srcOrd="2" destOrd="0" presId="urn:microsoft.com/office/officeart/2018/2/layout/IconCircleList"/>
    <dgm:cxn modelId="{E9ADC666-E6D4-4235-AD6B-3F9A9ACC47F7}" type="presParOf" srcId="{27F74BFB-B765-449A-930E-F4F97C7CEE9C}" destId="{A4C2263B-6E7B-4591-A927-46D19BFA685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2268758-5C4B-4E57-B9B7-3AF472A2137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2B3AEC6-68AC-41F8-AF83-E8346D862C2B}">
      <dgm:prSet/>
      <dgm:spPr/>
      <dgm:t>
        <a:bodyPr/>
        <a:lstStyle/>
        <a:p>
          <a:r>
            <a:rPr lang="en-US"/>
            <a:t>Why is it important to share objectives with learners</a:t>
          </a:r>
        </a:p>
      </dgm:t>
    </dgm:pt>
    <dgm:pt modelId="{15BF993F-2950-48D3-84C3-6CCD619F206B}" type="parTrans" cxnId="{83FAD011-2C56-4D0B-8A0A-CE79970CFCE8}">
      <dgm:prSet/>
      <dgm:spPr/>
      <dgm:t>
        <a:bodyPr/>
        <a:lstStyle/>
        <a:p>
          <a:endParaRPr lang="en-US"/>
        </a:p>
      </dgm:t>
    </dgm:pt>
    <dgm:pt modelId="{EA97872F-8D1F-482E-B469-B34D67599974}" type="sibTrans" cxnId="{83FAD011-2C56-4D0B-8A0A-CE79970CFCE8}">
      <dgm:prSet/>
      <dgm:spPr/>
      <dgm:t>
        <a:bodyPr/>
        <a:lstStyle/>
        <a:p>
          <a:endParaRPr lang="en-US"/>
        </a:p>
      </dgm:t>
    </dgm:pt>
    <dgm:pt modelId="{76EE280B-456D-4204-AB61-ECE21DF9F41E}">
      <dgm:prSet/>
      <dgm:spPr/>
      <dgm:t>
        <a:bodyPr/>
        <a:lstStyle/>
        <a:p>
          <a:r>
            <a:rPr lang="en-US"/>
            <a:t>How else will they know what they need to do!</a:t>
          </a:r>
        </a:p>
      </dgm:t>
    </dgm:pt>
    <dgm:pt modelId="{FC472B23-E23B-4907-9E25-FB0BDF792685}" type="parTrans" cxnId="{573CD38D-9F1F-4338-885D-B78B21A432C5}">
      <dgm:prSet/>
      <dgm:spPr/>
      <dgm:t>
        <a:bodyPr/>
        <a:lstStyle/>
        <a:p>
          <a:endParaRPr lang="en-US"/>
        </a:p>
      </dgm:t>
    </dgm:pt>
    <dgm:pt modelId="{BF3C9E37-2B0E-4E03-AD03-44C109C1623F}" type="sibTrans" cxnId="{573CD38D-9F1F-4338-885D-B78B21A432C5}">
      <dgm:prSet/>
      <dgm:spPr/>
      <dgm:t>
        <a:bodyPr/>
        <a:lstStyle/>
        <a:p>
          <a:endParaRPr lang="en-US"/>
        </a:p>
      </dgm:t>
    </dgm:pt>
    <dgm:pt modelId="{1E8E4F30-6B77-4B5E-A8A8-4DFC1A19A099}" type="pres">
      <dgm:prSet presAssocID="{52268758-5C4B-4E57-B9B7-3AF472A21375}" presName="root" presStyleCnt="0">
        <dgm:presLayoutVars>
          <dgm:dir/>
          <dgm:resizeHandles val="exact"/>
        </dgm:presLayoutVars>
      </dgm:prSet>
      <dgm:spPr/>
    </dgm:pt>
    <dgm:pt modelId="{D4458DA4-85DD-4DAF-92BD-9EED56999020}" type="pres">
      <dgm:prSet presAssocID="{F2B3AEC6-68AC-41F8-AF83-E8346D862C2B}" presName="compNode" presStyleCnt="0"/>
      <dgm:spPr/>
    </dgm:pt>
    <dgm:pt modelId="{B7D2E6DA-DB1E-4D97-9B7C-6DCD183C0D04}" type="pres">
      <dgm:prSet presAssocID="{F2B3AEC6-68AC-41F8-AF83-E8346D862C2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E45ECDD-926C-4B96-9D9B-D55F0F6493B6}" type="pres">
      <dgm:prSet presAssocID="{F2B3AEC6-68AC-41F8-AF83-E8346D862C2B}" presName="spaceRect" presStyleCnt="0"/>
      <dgm:spPr/>
    </dgm:pt>
    <dgm:pt modelId="{6B339C6F-FA28-40A3-9842-DB9D499952D5}" type="pres">
      <dgm:prSet presAssocID="{F2B3AEC6-68AC-41F8-AF83-E8346D862C2B}" presName="textRect" presStyleLbl="revTx" presStyleIdx="0" presStyleCnt="2">
        <dgm:presLayoutVars>
          <dgm:chMax val="1"/>
          <dgm:chPref val="1"/>
        </dgm:presLayoutVars>
      </dgm:prSet>
      <dgm:spPr/>
    </dgm:pt>
    <dgm:pt modelId="{08CE8141-B437-4878-BDA2-0F02D5271819}" type="pres">
      <dgm:prSet presAssocID="{EA97872F-8D1F-482E-B469-B34D67599974}" presName="sibTrans" presStyleCnt="0"/>
      <dgm:spPr/>
    </dgm:pt>
    <dgm:pt modelId="{D1F47409-87F8-4727-B75B-B0F7C60BDA7B}" type="pres">
      <dgm:prSet presAssocID="{76EE280B-456D-4204-AB61-ECE21DF9F41E}" presName="compNode" presStyleCnt="0"/>
      <dgm:spPr/>
    </dgm:pt>
    <dgm:pt modelId="{2F4815F5-DBBD-4316-94E8-10127352BDF3}" type="pres">
      <dgm:prSet presAssocID="{76EE280B-456D-4204-AB61-ECE21DF9F41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B4CE850-0788-48F3-9AAB-2E9AFF5AA59F}" type="pres">
      <dgm:prSet presAssocID="{76EE280B-456D-4204-AB61-ECE21DF9F41E}" presName="spaceRect" presStyleCnt="0"/>
      <dgm:spPr/>
    </dgm:pt>
    <dgm:pt modelId="{1254A5CA-3792-4E61-9FE1-2203E05FEBEC}" type="pres">
      <dgm:prSet presAssocID="{76EE280B-456D-4204-AB61-ECE21DF9F41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20B9405-1E98-4783-A01D-6AD47BF1BED1}" type="presOf" srcId="{52268758-5C4B-4E57-B9B7-3AF472A21375}" destId="{1E8E4F30-6B77-4B5E-A8A8-4DFC1A19A099}" srcOrd="0" destOrd="0" presId="urn:microsoft.com/office/officeart/2018/2/layout/IconLabelList"/>
    <dgm:cxn modelId="{83FAD011-2C56-4D0B-8A0A-CE79970CFCE8}" srcId="{52268758-5C4B-4E57-B9B7-3AF472A21375}" destId="{F2B3AEC6-68AC-41F8-AF83-E8346D862C2B}" srcOrd="0" destOrd="0" parTransId="{15BF993F-2950-48D3-84C3-6CCD619F206B}" sibTransId="{EA97872F-8D1F-482E-B469-B34D67599974}"/>
    <dgm:cxn modelId="{4F43AC19-9A9A-4106-8C7E-284304D30BA4}" type="presOf" srcId="{F2B3AEC6-68AC-41F8-AF83-E8346D862C2B}" destId="{6B339C6F-FA28-40A3-9842-DB9D499952D5}" srcOrd="0" destOrd="0" presId="urn:microsoft.com/office/officeart/2018/2/layout/IconLabelList"/>
    <dgm:cxn modelId="{D262711B-969B-4AC1-BAA0-7A19D0319F6C}" type="presOf" srcId="{76EE280B-456D-4204-AB61-ECE21DF9F41E}" destId="{1254A5CA-3792-4E61-9FE1-2203E05FEBEC}" srcOrd="0" destOrd="0" presId="urn:microsoft.com/office/officeart/2018/2/layout/IconLabelList"/>
    <dgm:cxn modelId="{573CD38D-9F1F-4338-885D-B78B21A432C5}" srcId="{52268758-5C4B-4E57-B9B7-3AF472A21375}" destId="{76EE280B-456D-4204-AB61-ECE21DF9F41E}" srcOrd="1" destOrd="0" parTransId="{FC472B23-E23B-4907-9E25-FB0BDF792685}" sibTransId="{BF3C9E37-2B0E-4E03-AD03-44C109C1623F}"/>
    <dgm:cxn modelId="{0E32F2CB-3AD7-46B7-A031-B11659B683BD}" type="presParOf" srcId="{1E8E4F30-6B77-4B5E-A8A8-4DFC1A19A099}" destId="{D4458DA4-85DD-4DAF-92BD-9EED56999020}" srcOrd="0" destOrd="0" presId="urn:microsoft.com/office/officeart/2018/2/layout/IconLabelList"/>
    <dgm:cxn modelId="{1E54FADC-789D-4E66-B766-580F26AC3FDE}" type="presParOf" srcId="{D4458DA4-85DD-4DAF-92BD-9EED56999020}" destId="{B7D2E6DA-DB1E-4D97-9B7C-6DCD183C0D04}" srcOrd="0" destOrd="0" presId="urn:microsoft.com/office/officeart/2018/2/layout/IconLabelList"/>
    <dgm:cxn modelId="{639221FA-306C-44FD-9897-0BD4DEF967A3}" type="presParOf" srcId="{D4458DA4-85DD-4DAF-92BD-9EED56999020}" destId="{DE45ECDD-926C-4B96-9D9B-D55F0F6493B6}" srcOrd="1" destOrd="0" presId="urn:microsoft.com/office/officeart/2018/2/layout/IconLabelList"/>
    <dgm:cxn modelId="{BECD194C-07AF-47D7-9715-D4B38F2B6352}" type="presParOf" srcId="{D4458DA4-85DD-4DAF-92BD-9EED56999020}" destId="{6B339C6F-FA28-40A3-9842-DB9D499952D5}" srcOrd="2" destOrd="0" presId="urn:microsoft.com/office/officeart/2018/2/layout/IconLabelList"/>
    <dgm:cxn modelId="{73405C1A-102A-4B69-8DD3-A59E62A47A1D}" type="presParOf" srcId="{1E8E4F30-6B77-4B5E-A8A8-4DFC1A19A099}" destId="{08CE8141-B437-4878-BDA2-0F02D5271819}" srcOrd="1" destOrd="0" presId="urn:microsoft.com/office/officeart/2018/2/layout/IconLabelList"/>
    <dgm:cxn modelId="{5755E944-9E48-451D-A077-51EA46B8FC33}" type="presParOf" srcId="{1E8E4F30-6B77-4B5E-A8A8-4DFC1A19A099}" destId="{D1F47409-87F8-4727-B75B-B0F7C60BDA7B}" srcOrd="2" destOrd="0" presId="urn:microsoft.com/office/officeart/2018/2/layout/IconLabelList"/>
    <dgm:cxn modelId="{90102151-3DBA-48E4-A31F-117C56AC320F}" type="presParOf" srcId="{D1F47409-87F8-4727-B75B-B0F7C60BDA7B}" destId="{2F4815F5-DBBD-4316-94E8-10127352BDF3}" srcOrd="0" destOrd="0" presId="urn:microsoft.com/office/officeart/2018/2/layout/IconLabelList"/>
    <dgm:cxn modelId="{CB223F2F-500E-437F-A403-8509E2137C5E}" type="presParOf" srcId="{D1F47409-87F8-4727-B75B-B0F7C60BDA7B}" destId="{4B4CE850-0788-48F3-9AAB-2E9AFF5AA59F}" srcOrd="1" destOrd="0" presId="urn:microsoft.com/office/officeart/2018/2/layout/IconLabelList"/>
    <dgm:cxn modelId="{A4C937FB-7DAF-41D2-8E02-807AD84D3BCB}" type="presParOf" srcId="{D1F47409-87F8-4727-B75B-B0F7C60BDA7B}" destId="{1254A5CA-3792-4E61-9FE1-2203E05FEBE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3C131B3-7E26-4000-B5A1-187DA83671A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410DB98-317F-4659-874F-032A001501BE}">
      <dgm:prSet/>
      <dgm:spPr/>
      <dgm:t>
        <a:bodyPr/>
        <a:lstStyle/>
        <a:p>
          <a:pPr>
            <a:defRPr cap="all"/>
          </a:pPr>
          <a:r>
            <a:rPr lang="en-US"/>
            <a:t>When we model the development of a solution</a:t>
          </a:r>
        </a:p>
      </dgm:t>
    </dgm:pt>
    <dgm:pt modelId="{2C61F53E-4BBF-40DE-8154-CE74B613D538}" type="parTrans" cxnId="{62A6D909-1C72-464C-9C48-72FBE4C151EC}">
      <dgm:prSet/>
      <dgm:spPr/>
      <dgm:t>
        <a:bodyPr/>
        <a:lstStyle/>
        <a:p>
          <a:endParaRPr lang="en-US"/>
        </a:p>
      </dgm:t>
    </dgm:pt>
    <dgm:pt modelId="{8B3A6C40-8381-4568-903F-CBB2E5B94BF5}" type="sibTrans" cxnId="{62A6D909-1C72-464C-9C48-72FBE4C151EC}">
      <dgm:prSet/>
      <dgm:spPr/>
      <dgm:t>
        <a:bodyPr/>
        <a:lstStyle/>
        <a:p>
          <a:endParaRPr lang="en-US"/>
        </a:p>
      </dgm:t>
    </dgm:pt>
    <dgm:pt modelId="{6643FEE4-8FAD-4F1F-A10A-8ECDBE827650}">
      <dgm:prSet/>
      <dgm:spPr/>
      <dgm:t>
        <a:bodyPr/>
        <a:lstStyle/>
        <a:p>
          <a:pPr>
            <a:defRPr cap="all"/>
          </a:pPr>
          <a:r>
            <a:rPr lang="en-US"/>
            <a:t>Can be used to “scaffold” learning</a:t>
          </a:r>
        </a:p>
      </dgm:t>
    </dgm:pt>
    <dgm:pt modelId="{E9887EF5-0559-417E-B9F5-D7BB281AB0D5}" type="parTrans" cxnId="{96EFFA86-589F-48D9-B829-08B158383CAF}">
      <dgm:prSet/>
      <dgm:spPr/>
      <dgm:t>
        <a:bodyPr/>
        <a:lstStyle/>
        <a:p>
          <a:endParaRPr lang="en-US"/>
        </a:p>
      </dgm:t>
    </dgm:pt>
    <dgm:pt modelId="{F1777F3A-C597-4D4C-A3EF-4CC15C472D78}" type="sibTrans" cxnId="{96EFFA86-589F-48D9-B829-08B158383CAF}">
      <dgm:prSet/>
      <dgm:spPr/>
      <dgm:t>
        <a:bodyPr/>
        <a:lstStyle/>
        <a:p>
          <a:endParaRPr lang="en-US"/>
        </a:p>
      </dgm:t>
    </dgm:pt>
    <dgm:pt modelId="{89A52A8C-9C79-4F44-B725-3EE1F110AE98}" type="pres">
      <dgm:prSet presAssocID="{03C131B3-7E26-4000-B5A1-187DA83671A1}" presName="root" presStyleCnt="0">
        <dgm:presLayoutVars>
          <dgm:dir/>
          <dgm:resizeHandles val="exact"/>
        </dgm:presLayoutVars>
      </dgm:prSet>
      <dgm:spPr/>
    </dgm:pt>
    <dgm:pt modelId="{83D5214F-1EA2-4FB5-AEC8-3115B92A899D}" type="pres">
      <dgm:prSet presAssocID="{4410DB98-317F-4659-874F-032A001501BE}" presName="compNode" presStyleCnt="0"/>
      <dgm:spPr/>
    </dgm:pt>
    <dgm:pt modelId="{F041DB2B-8EDD-4A48-9E60-B78F141C5216}" type="pres">
      <dgm:prSet presAssocID="{4410DB98-317F-4659-874F-032A001501BE}" presName="iconBgRect" presStyleLbl="bgShp" presStyleIdx="0" presStyleCnt="2"/>
      <dgm:spPr/>
    </dgm:pt>
    <dgm:pt modelId="{FD23C042-0880-4B8D-98A8-70A1646F7E12}" type="pres">
      <dgm:prSet presAssocID="{4410DB98-317F-4659-874F-032A001501B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4D2031C-18FD-41C7-8254-0A88C4FBE0EA}" type="pres">
      <dgm:prSet presAssocID="{4410DB98-317F-4659-874F-032A001501BE}" presName="spaceRect" presStyleCnt="0"/>
      <dgm:spPr/>
    </dgm:pt>
    <dgm:pt modelId="{595A565A-1D98-48D4-89DD-E1DA17E68C33}" type="pres">
      <dgm:prSet presAssocID="{4410DB98-317F-4659-874F-032A001501BE}" presName="textRect" presStyleLbl="revTx" presStyleIdx="0" presStyleCnt="2">
        <dgm:presLayoutVars>
          <dgm:chMax val="1"/>
          <dgm:chPref val="1"/>
        </dgm:presLayoutVars>
      </dgm:prSet>
      <dgm:spPr/>
    </dgm:pt>
    <dgm:pt modelId="{28113CA2-C8C1-4B1A-AEC7-2D45811ECABD}" type="pres">
      <dgm:prSet presAssocID="{8B3A6C40-8381-4568-903F-CBB2E5B94BF5}" presName="sibTrans" presStyleCnt="0"/>
      <dgm:spPr/>
    </dgm:pt>
    <dgm:pt modelId="{B5B267E8-F8A4-4BF5-A1C6-5938748954B7}" type="pres">
      <dgm:prSet presAssocID="{6643FEE4-8FAD-4F1F-A10A-8ECDBE827650}" presName="compNode" presStyleCnt="0"/>
      <dgm:spPr/>
    </dgm:pt>
    <dgm:pt modelId="{D01806CE-8529-440F-98DA-C3B90BA79F9D}" type="pres">
      <dgm:prSet presAssocID="{6643FEE4-8FAD-4F1F-A10A-8ECDBE827650}" presName="iconBgRect" presStyleLbl="bgShp" presStyleIdx="1" presStyleCnt="2"/>
      <dgm:spPr/>
    </dgm:pt>
    <dgm:pt modelId="{53B01FE6-0007-4490-9FE1-DA334C31DA75}" type="pres">
      <dgm:prSet presAssocID="{6643FEE4-8FAD-4F1F-A10A-8ECDBE82765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80BE339-CD24-42AA-A152-159654ACF516}" type="pres">
      <dgm:prSet presAssocID="{6643FEE4-8FAD-4F1F-A10A-8ECDBE827650}" presName="spaceRect" presStyleCnt="0"/>
      <dgm:spPr/>
    </dgm:pt>
    <dgm:pt modelId="{E7F8B851-251E-4984-9508-1AD69897D240}" type="pres">
      <dgm:prSet presAssocID="{6643FEE4-8FAD-4F1F-A10A-8ECDBE82765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2A6D909-1C72-464C-9C48-72FBE4C151EC}" srcId="{03C131B3-7E26-4000-B5A1-187DA83671A1}" destId="{4410DB98-317F-4659-874F-032A001501BE}" srcOrd="0" destOrd="0" parTransId="{2C61F53E-4BBF-40DE-8154-CE74B613D538}" sibTransId="{8B3A6C40-8381-4568-903F-CBB2E5B94BF5}"/>
    <dgm:cxn modelId="{EB91C251-CF1F-42E4-BCE6-3564913A95AD}" type="presOf" srcId="{4410DB98-317F-4659-874F-032A001501BE}" destId="{595A565A-1D98-48D4-89DD-E1DA17E68C33}" srcOrd="0" destOrd="0" presId="urn:microsoft.com/office/officeart/2018/5/layout/IconCircleLabelList"/>
    <dgm:cxn modelId="{96EFFA86-589F-48D9-B829-08B158383CAF}" srcId="{03C131B3-7E26-4000-B5A1-187DA83671A1}" destId="{6643FEE4-8FAD-4F1F-A10A-8ECDBE827650}" srcOrd="1" destOrd="0" parTransId="{E9887EF5-0559-417E-B9F5-D7BB281AB0D5}" sibTransId="{F1777F3A-C597-4D4C-A3EF-4CC15C472D78}"/>
    <dgm:cxn modelId="{264111DA-9181-4F14-8397-DC4ED931BAE2}" type="presOf" srcId="{03C131B3-7E26-4000-B5A1-187DA83671A1}" destId="{89A52A8C-9C79-4F44-B725-3EE1F110AE98}" srcOrd="0" destOrd="0" presId="urn:microsoft.com/office/officeart/2018/5/layout/IconCircleLabelList"/>
    <dgm:cxn modelId="{1DA889E2-32DB-4DD3-965E-B77128A74327}" type="presOf" srcId="{6643FEE4-8FAD-4F1F-A10A-8ECDBE827650}" destId="{E7F8B851-251E-4984-9508-1AD69897D240}" srcOrd="0" destOrd="0" presId="urn:microsoft.com/office/officeart/2018/5/layout/IconCircleLabelList"/>
    <dgm:cxn modelId="{B408BEF9-3BEB-45FC-B10C-2CBEEDDA3BEF}" type="presParOf" srcId="{89A52A8C-9C79-4F44-B725-3EE1F110AE98}" destId="{83D5214F-1EA2-4FB5-AEC8-3115B92A899D}" srcOrd="0" destOrd="0" presId="urn:microsoft.com/office/officeart/2018/5/layout/IconCircleLabelList"/>
    <dgm:cxn modelId="{1EDBA098-4B50-4DDF-BDF9-899470F06CFC}" type="presParOf" srcId="{83D5214F-1EA2-4FB5-AEC8-3115B92A899D}" destId="{F041DB2B-8EDD-4A48-9E60-B78F141C5216}" srcOrd="0" destOrd="0" presId="urn:microsoft.com/office/officeart/2018/5/layout/IconCircleLabelList"/>
    <dgm:cxn modelId="{ABEE7452-DA97-4382-A456-FD352FFD737D}" type="presParOf" srcId="{83D5214F-1EA2-4FB5-AEC8-3115B92A899D}" destId="{FD23C042-0880-4B8D-98A8-70A1646F7E12}" srcOrd="1" destOrd="0" presId="urn:microsoft.com/office/officeart/2018/5/layout/IconCircleLabelList"/>
    <dgm:cxn modelId="{05D8AF2F-2DBA-45FA-B77C-50958E37436F}" type="presParOf" srcId="{83D5214F-1EA2-4FB5-AEC8-3115B92A899D}" destId="{74D2031C-18FD-41C7-8254-0A88C4FBE0EA}" srcOrd="2" destOrd="0" presId="urn:microsoft.com/office/officeart/2018/5/layout/IconCircleLabelList"/>
    <dgm:cxn modelId="{175B57E7-6440-40F2-9A5B-679867E04F74}" type="presParOf" srcId="{83D5214F-1EA2-4FB5-AEC8-3115B92A899D}" destId="{595A565A-1D98-48D4-89DD-E1DA17E68C33}" srcOrd="3" destOrd="0" presId="urn:microsoft.com/office/officeart/2018/5/layout/IconCircleLabelList"/>
    <dgm:cxn modelId="{7A7036B0-9B7E-48C4-843C-5048F2222946}" type="presParOf" srcId="{89A52A8C-9C79-4F44-B725-3EE1F110AE98}" destId="{28113CA2-C8C1-4B1A-AEC7-2D45811ECABD}" srcOrd="1" destOrd="0" presId="urn:microsoft.com/office/officeart/2018/5/layout/IconCircleLabelList"/>
    <dgm:cxn modelId="{58A64407-41C9-4191-9401-69F517CAD405}" type="presParOf" srcId="{89A52A8C-9C79-4F44-B725-3EE1F110AE98}" destId="{B5B267E8-F8A4-4BF5-A1C6-5938748954B7}" srcOrd="2" destOrd="0" presId="urn:microsoft.com/office/officeart/2018/5/layout/IconCircleLabelList"/>
    <dgm:cxn modelId="{49EE5BDB-030C-4608-8CB2-0FB10BD8C845}" type="presParOf" srcId="{B5B267E8-F8A4-4BF5-A1C6-5938748954B7}" destId="{D01806CE-8529-440F-98DA-C3B90BA79F9D}" srcOrd="0" destOrd="0" presId="urn:microsoft.com/office/officeart/2018/5/layout/IconCircleLabelList"/>
    <dgm:cxn modelId="{E28D7602-8CE4-4DED-B131-9BB7E8B58ABE}" type="presParOf" srcId="{B5B267E8-F8A4-4BF5-A1C6-5938748954B7}" destId="{53B01FE6-0007-4490-9FE1-DA334C31DA75}" srcOrd="1" destOrd="0" presId="urn:microsoft.com/office/officeart/2018/5/layout/IconCircleLabelList"/>
    <dgm:cxn modelId="{957A91A0-0744-4AB2-AFD8-C5D592BA3DF2}" type="presParOf" srcId="{B5B267E8-F8A4-4BF5-A1C6-5938748954B7}" destId="{780BE339-CD24-42AA-A152-159654ACF516}" srcOrd="2" destOrd="0" presId="urn:microsoft.com/office/officeart/2018/5/layout/IconCircleLabelList"/>
    <dgm:cxn modelId="{ACC01C3A-1944-4A87-9020-B1B8AEA7BF75}" type="presParOf" srcId="{B5B267E8-F8A4-4BF5-A1C6-5938748954B7}" destId="{E7F8B851-251E-4984-9508-1AD69897D24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EF88A84-4093-411E-8369-37C21635418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9A182018-0B14-4B8D-B12C-1CEDBD6E2BE1}">
      <dgm:prSet/>
      <dgm:spPr/>
      <dgm:t>
        <a:bodyPr/>
        <a:lstStyle/>
        <a:p>
          <a:pPr>
            <a:defRPr cap="all"/>
          </a:pPr>
          <a:r>
            <a:rPr lang="en-US"/>
            <a:t>print (“Hello World”)</a:t>
          </a:r>
        </a:p>
      </dgm:t>
    </dgm:pt>
    <dgm:pt modelId="{46D1DE40-F12E-49B4-88AE-9EDAF1B6292C}" type="parTrans" cxnId="{EA60FC3F-8CB7-4E8F-8D81-2A71D72F34FF}">
      <dgm:prSet/>
      <dgm:spPr/>
      <dgm:t>
        <a:bodyPr/>
        <a:lstStyle/>
        <a:p>
          <a:endParaRPr lang="en-US"/>
        </a:p>
      </dgm:t>
    </dgm:pt>
    <dgm:pt modelId="{B1D08C03-A1B3-40DA-B7D9-C801A67C1994}" type="sibTrans" cxnId="{EA60FC3F-8CB7-4E8F-8D81-2A71D72F34FF}">
      <dgm:prSet/>
      <dgm:spPr/>
      <dgm:t>
        <a:bodyPr/>
        <a:lstStyle/>
        <a:p>
          <a:endParaRPr lang="en-US"/>
        </a:p>
      </dgm:t>
    </dgm:pt>
    <dgm:pt modelId="{DFCE49E1-02EB-46BD-A871-981642A9966E}">
      <dgm:prSet/>
      <dgm:spPr/>
      <dgm:t>
        <a:bodyPr/>
        <a:lstStyle/>
        <a:p>
          <a:pPr>
            <a:defRPr cap="all"/>
          </a:pPr>
          <a:r>
            <a:rPr lang="en-US"/>
            <a:t>Now print something else?</a:t>
          </a:r>
        </a:p>
      </dgm:t>
    </dgm:pt>
    <dgm:pt modelId="{6A7073BE-BDEC-4557-A823-D5CD39282597}" type="parTrans" cxnId="{B702BB49-E0D5-49D9-949A-262DF785B040}">
      <dgm:prSet/>
      <dgm:spPr/>
      <dgm:t>
        <a:bodyPr/>
        <a:lstStyle/>
        <a:p>
          <a:endParaRPr lang="en-US"/>
        </a:p>
      </dgm:t>
    </dgm:pt>
    <dgm:pt modelId="{220DF797-BBAB-4722-B95D-04F32556C463}" type="sibTrans" cxnId="{B702BB49-E0D5-49D9-949A-262DF785B040}">
      <dgm:prSet/>
      <dgm:spPr/>
      <dgm:t>
        <a:bodyPr/>
        <a:lstStyle/>
        <a:p>
          <a:endParaRPr lang="en-US"/>
        </a:p>
      </dgm:t>
    </dgm:pt>
    <dgm:pt modelId="{F4B6E256-A517-42F2-A02D-D3CC29953AC6}">
      <dgm:prSet/>
      <dgm:spPr/>
      <dgm:t>
        <a:bodyPr/>
        <a:lstStyle/>
        <a:p>
          <a:pPr>
            <a:defRPr cap="all"/>
          </a:pPr>
          <a:r>
            <a:rPr lang="en-US"/>
            <a:t>Why doesn’t this work</a:t>
          </a:r>
        </a:p>
      </dgm:t>
    </dgm:pt>
    <dgm:pt modelId="{0A42A9D2-047D-4E2F-A9E0-49A97D96B899}" type="parTrans" cxnId="{4798B498-FABD-4732-A27D-48A5A954D9BF}">
      <dgm:prSet/>
      <dgm:spPr/>
      <dgm:t>
        <a:bodyPr/>
        <a:lstStyle/>
        <a:p>
          <a:endParaRPr lang="en-US"/>
        </a:p>
      </dgm:t>
    </dgm:pt>
    <dgm:pt modelId="{617880CB-AD3D-4A34-BD8B-C3C02D4FF640}" type="sibTrans" cxnId="{4798B498-FABD-4732-A27D-48A5A954D9BF}">
      <dgm:prSet/>
      <dgm:spPr/>
      <dgm:t>
        <a:bodyPr/>
        <a:lstStyle/>
        <a:p>
          <a:endParaRPr lang="en-US"/>
        </a:p>
      </dgm:t>
    </dgm:pt>
    <dgm:pt modelId="{8DECA468-9F0D-4318-8F8A-584CEB28ABF2}">
      <dgm:prSet/>
      <dgm:spPr/>
      <dgm:t>
        <a:bodyPr/>
        <a:lstStyle/>
        <a:p>
          <a:pPr>
            <a:defRPr cap="all"/>
          </a:pPr>
          <a:r>
            <a:rPr lang="en-US"/>
            <a:t>Start from scratch</a:t>
          </a:r>
        </a:p>
      </dgm:t>
    </dgm:pt>
    <dgm:pt modelId="{D9010B95-B483-4BBE-92F1-79D46A4360DD}" type="parTrans" cxnId="{929060A6-E627-4831-93C5-FA0E135D72B7}">
      <dgm:prSet/>
      <dgm:spPr/>
      <dgm:t>
        <a:bodyPr/>
        <a:lstStyle/>
        <a:p>
          <a:endParaRPr lang="en-US"/>
        </a:p>
      </dgm:t>
    </dgm:pt>
    <dgm:pt modelId="{861E4BC6-399D-4F3C-A1E6-85BA76DC0C44}" type="sibTrans" cxnId="{929060A6-E627-4831-93C5-FA0E135D72B7}">
      <dgm:prSet/>
      <dgm:spPr/>
      <dgm:t>
        <a:bodyPr/>
        <a:lstStyle/>
        <a:p>
          <a:endParaRPr lang="en-US"/>
        </a:p>
      </dgm:t>
    </dgm:pt>
    <dgm:pt modelId="{98BA7768-3E32-4FB1-A281-0352A6597A7B}" type="pres">
      <dgm:prSet presAssocID="{DEF88A84-4093-411E-8369-37C216354182}" presName="root" presStyleCnt="0">
        <dgm:presLayoutVars>
          <dgm:dir/>
          <dgm:resizeHandles val="exact"/>
        </dgm:presLayoutVars>
      </dgm:prSet>
      <dgm:spPr/>
    </dgm:pt>
    <dgm:pt modelId="{04C52145-0637-428E-9033-A4FE30F8CF91}" type="pres">
      <dgm:prSet presAssocID="{9A182018-0B14-4B8D-B12C-1CEDBD6E2BE1}" presName="compNode" presStyleCnt="0"/>
      <dgm:spPr/>
    </dgm:pt>
    <dgm:pt modelId="{4D670598-5684-4C55-B6FE-2BF7478F39FD}" type="pres">
      <dgm:prSet presAssocID="{9A182018-0B14-4B8D-B12C-1CEDBD6E2BE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127739D-56B2-467B-BCE8-85AA93BCFEA4}" type="pres">
      <dgm:prSet presAssocID="{9A182018-0B14-4B8D-B12C-1CEDBD6E2BE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AD27EFF4-5FFE-4A16-B047-109B60EE5009}" type="pres">
      <dgm:prSet presAssocID="{9A182018-0B14-4B8D-B12C-1CEDBD6E2BE1}" presName="spaceRect" presStyleCnt="0"/>
      <dgm:spPr/>
    </dgm:pt>
    <dgm:pt modelId="{A9A70340-9160-4DC5-8A4B-C597E5B925A2}" type="pres">
      <dgm:prSet presAssocID="{9A182018-0B14-4B8D-B12C-1CEDBD6E2BE1}" presName="textRect" presStyleLbl="revTx" presStyleIdx="0" presStyleCnt="4">
        <dgm:presLayoutVars>
          <dgm:chMax val="1"/>
          <dgm:chPref val="1"/>
        </dgm:presLayoutVars>
      </dgm:prSet>
      <dgm:spPr/>
    </dgm:pt>
    <dgm:pt modelId="{58D7EFA2-7B59-48B8-B6E5-FDB7DB94C1E2}" type="pres">
      <dgm:prSet presAssocID="{B1D08C03-A1B3-40DA-B7D9-C801A67C1994}" presName="sibTrans" presStyleCnt="0"/>
      <dgm:spPr/>
    </dgm:pt>
    <dgm:pt modelId="{94CC056C-F595-4DEE-9FA7-E3D8E67261F0}" type="pres">
      <dgm:prSet presAssocID="{DFCE49E1-02EB-46BD-A871-981642A9966E}" presName="compNode" presStyleCnt="0"/>
      <dgm:spPr/>
    </dgm:pt>
    <dgm:pt modelId="{BD41393B-9E72-429B-9A08-E261C5D9F0FC}" type="pres">
      <dgm:prSet presAssocID="{DFCE49E1-02EB-46BD-A871-981642A9966E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EB99322F-41F6-4131-ADF9-AC5D88902C73}" type="pres">
      <dgm:prSet presAssocID="{DFCE49E1-02EB-46BD-A871-981642A9966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x"/>
        </a:ext>
      </dgm:extLst>
    </dgm:pt>
    <dgm:pt modelId="{DBA96254-A456-4A2C-9A65-E2DB4CA264D6}" type="pres">
      <dgm:prSet presAssocID="{DFCE49E1-02EB-46BD-A871-981642A9966E}" presName="spaceRect" presStyleCnt="0"/>
      <dgm:spPr/>
    </dgm:pt>
    <dgm:pt modelId="{BD7EB5F7-C447-45AF-8A9C-432E76268AFE}" type="pres">
      <dgm:prSet presAssocID="{DFCE49E1-02EB-46BD-A871-981642A9966E}" presName="textRect" presStyleLbl="revTx" presStyleIdx="1" presStyleCnt="4">
        <dgm:presLayoutVars>
          <dgm:chMax val="1"/>
          <dgm:chPref val="1"/>
        </dgm:presLayoutVars>
      </dgm:prSet>
      <dgm:spPr/>
    </dgm:pt>
    <dgm:pt modelId="{E37D254A-E0E7-4C6B-9AEC-F1FF93009EFB}" type="pres">
      <dgm:prSet presAssocID="{220DF797-BBAB-4722-B95D-04F32556C463}" presName="sibTrans" presStyleCnt="0"/>
      <dgm:spPr/>
    </dgm:pt>
    <dgm:pt modelId="{077F379E-F169-4C70-85DD-53EBC01FDCAC}" type="pres">
      <dgm:prSet presAssocID="{F4B6E256-A517-42F2-A02D-D3CC29953AC6}" presName="compNode" presStyleCnt="0"/>
      <dgm:spPr/>
    </dgm:pt>
    <dgm:pt modelId="{91BBBAD1-856A-41D9-ABE7-D6BAE56A59CA}" type="pres">
      <dgm:prSet presAssocID="{F4B6E256-A517-42F2-A02D-D3CC29953AC6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60A46A-5823-49D6-B928-B4BD74E944E1}" type="pres">
      <dgm:prSet presAssocID="{F4B6E256-A517-42F2-A02D-D3CC29953AC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3707317-4DE4-41EB-A315-45CF81A8795A}" type="pres">
      <dgm:prSet presAssocID="{F4B6E256-A517-42F2-A02D-D3CC29953AC6}" presName="spaceRect" presStyleCnt="0"/>
      <dgm:spPr/>
    </dgm:pt>
    <dgm:pt modelId="{3B37B146-7929-4735-B93B-D7AFAFC562FD}" type="pres">
      <dgm:prSet presAssocID="{F4B6E256-A517-42F2-A02D-D3CC29953AC6}" presName="textRect" presStyleLbl="revTx" presStyleIdx="2" presStyleCnt="4">
        <dgm:presLayoutVars>
          <dgm:chMax val="1"/>
          <dgm:chPref val="1"/>
        </dgm:presLayoutVars>
      </dgm:prSet>
      <dgm:spPr/>
    </dgm:pt>
    <dgm:pt modelId="{16F8BB9C-F9FE-4830-8950-74DC76A6B863}" type="pres">
      <dgm:prSet presAssocID="{617880CB-AD3D-4A34-BD8B-C3C02D4FF640}" presName="sibTrans" presStyleCnt="0"/>
      <dgm:spPr/>
    </dgm:pt>
    <dgm:pt modelId="{CEA1063E-174E-4CA8-9C7B-128B5A173360}" type="pres">
      <dgm:prSet presAssocID="{8DECA468-9F0D-4318-8F8A-584CEB28ABF2}" presName="compNode" presStyleCnt="0"/>
      <dgm:spPr/>
    </dgm:pt>
    <dgm:pt modelId="{92B71270-165D-489F-B36F-3D37BFE976A8}" type="pres">
      <dgm:prSet presAssocID="{8DECA468-9F0D-4318-8F8A-584CEB28ABF2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841D4B6-43BD-43B5-8D46-3850E2317C90}" type="pres">
      <dgm:prSet presAssocID="{8DECA468-9F0D-4318-8F8A-584CEB28AB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"/>
        </a:ext>
      </dgm:extLst>
    </dgm:pt>
    <dgm:pt modelId="{BAC72698-AFA5-44B8-9ABA-C5D52ABA7F08}" type="pres">
      <dgm:prSet presAssocID="{8DECA468-9F0D-4318-8F8A-584CEB28ABF2}" presName="spaceRect" presStyleCnt="0"/>
      <dgm:spPr/>
    </dgm:pt>
    <dgm:pt modelId="{37B639B6-13A0-4396-9F6D-B99729816F8D}" type="pres">
      <dgm:prSet presAssocID="{8DECA468-9F0D-4318-8F8A-584CEB28ABF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687AC1B-7320-409F-B150-4E11F911AAA0}" type="presOf" srcId="{8DECA468-9F0D-4318-8F8A-584CEB28ABF2}" destId="{37B639B6-13A0-4396-9F6D-B99729816F8D}" srcOrd="0" destOrd="0" presId="urn:microsoft.com/office/officeart/2018/5/layout/IconLeafLabelList"/>
    <dgm:cxn modelId="{EA60FC3F-8CB7-4E8F-8D81-2A71D72F34FF}" srcId="{DEF88A84-4093-411E-8369-37C216354182}" destId="{9A182018-0B14-4B8D-B12C-1CEDBD6E2BE1}" srcOrd="0" destOrd="0" parTransId="{46D1DE40-F12E-49B4-88AE-9EDAF1B6292C}" sibTransId="{B1D08C03-A1B3-40DA-B7D9-C801A67C1994}"/>
    <dgm:cxn modelId="{B702BB49-E0D5-49D9-949A-262DF785B040}" srcId="{DEF88A84-4093-411E-8369-37C216354182}" destId="{DFCE49E1-02EB-46BD-A871-981642A9966E}" srcOrd="1" destOrd="0" parTransId="{6A7073BE-BDEC-4557-A823-D5CD39282597}" sibTransId="{220DF797-BBAB-4722-B95D-04F32556C463}"/>
    <dgm:cxn modelId="{61FD7150-20FE-4013-B159-3A90A0DEEAB5}" type="presOf" srcId="{F4B6E256-A517-42F2-A02D-D3CC29953AC6}" destId="{3B37B146-7929-4735-B93B-D7AFAFC562FD}" srcOrd="0" destOrd="0" presId="urn:microsoft.com/office/officeart/2018/5/layout/IconLeafLabelList"/>
    <dgm:cxn modelId="{B1F7D85C-9E52-49B7-B5EE-75BEBE5A4832}" type="presOf" srcId="{DFCE49E1-02EB-46BD-A871-981642A9966E}" destId="{BD7EB5F7-C447-45AF-8A9C-432E76268AFE}" srcOrd="0" destOrd="0" presId="urn:microsoft.com/office/officeart/2018/5/layout/IconLeafLabelList"/>
    <dgm:cxn modelId="{4798B498-FABD-4732-A27D-48A5A954D9BF}" srcId="{DEF88A84-4093-411E-8369-37C216354182}" destId="{F4B6E256-A517-42F2-A02D-D3CC29953AC6}" srcOrd="2" destOrd="0" parTransId="{0A42A9D2-047D-4E2F-A9E0-49A97D96B899}" sibTransId="{617880CB-AD3D-4A34-BD8B-C3C02D4FF640}"/>
    <dgm:cxn modelId="{45D25DA2-7FB2-44FA-871D-410ECC4AB46A}" type="presOf" srcId="{DEF88A84-4093-411E-8369-37C216354182}" destId="{98BA7768-3E32-4FB1-A281-0352A6597A7B}" srcOrd="0" destOrd="0" presId="urn:microsoft.com/office/officeart/2018/5/layout/IconLeafLabelList"/>
    <dgm:cxn modelId="{929060A6-E627-4831-93C5-FA0E135D72B7}" srcId="{DEF88A84-4093-411E-8369-37C216354182}" destId="{8DECA468-9F0D-4318-8F8A-584CEB28ABF2}" srcOrd="3" destOrd="0" parTransId="{D9010B95-B483-4BBE-92F1-79D46A4360DD}" sibTransId="{861E4BC6-399D-4F3C-A1E6-85BA76DC0C44}"/>
    <dgm:cxn modelId="{FE817BD2-A4B5-47BD-8790-BA23EA6722E0}" type="presOf" srcId="{9A182018-0B14-4B8D-B12C-1CEDBD6E2BE1}" destId="{A9A70340-9160-4DC5-8A4B-C597E5B925A2}" srcOrd="0" destOrd="0" presId="urn:microsoft.com/office/officeart/2018/5/layout/IconLeafLabelList"/>
    <dgm:cxn modelId="{C7D8E6ED-4CC5-4BE5-B43D-A8D33A7E0533}" type="presParOf" srcId="{98BA7768-3E32-4FB1-A281-0352A6597A7B}" destId="{04C52145-0637-428E-9033-A4FE30F8CF91}" srcOrd="0" destOrd="0" presId="urn:microsoft.com/office/officeart/2018/5/layout/IconLeafLabelList"/>
    <dgm:cxn modelId="{010F98B0-153F-4B0A-A75B-A251BD5CC7C6}" type="presParOf" srcId="{04C52145-0637-428E-9033-A4FE30F8CF91}" destId="{4D670598-5684-4C55-B6FE-2BF7478F39FD}" srcOrd="0" destOrd="0" presId="urn:microsoft.com/office/officeart/2018/5/layout/IconLeafLabelList"/>
    <dgm:cxn modelId="{F344A842-A929-4921-8519-CD2063193AEF}" type="presParOf" srcId="{04C52145-0637-428E-9033-A4FE30F8CF91}" destId="{9127739D-56B2-467B-BCE8-85AA93BCFEA4}" srcOrd="1" destOrd="0" presId="urn:microsoft.com/office/officeart/2018/5/layout/IconLeafLabelList"/>
    <dgm:cxn modelId="{D9CAF0D6-FD44-4CCB-AF50-47CEA0BDA74F}" type="presParOf" srcId="{04C52145-0637-428E-9033-A4FE30F8CF91}" destId="{AD27EFF4-5FFE-4A16-B047-109B60EE5009}" srcOrd="2" destOrd="0" presId="urn:microsoft.com/office/officeart/2018/5/layout/IconLeafLabelList"/>
    <dgm:cxn modelId="{1FBEA827-5D02-43E1-A8C3-4194D91EEC1D}" type="presParOf" srcId="{04C52145-0637-428E-9033-A4FE30F8CF91}" destId="{A9A70340-9160-4DC5-8A4B-C597E5B925A2}" srcOrd="3" destOrd="0" presId="urn:microsoft.com/office/officeart/2018/5/layout/IconLeafLabelList"/>
    <dgm:cxn modelId="{D3016139-ED0C-45EE-A942-95164B0614E4}" type="presParOf" srcId="{98BA7768-3E32-4FB1-A281-0352A6597A7B}" destId="{58D7EFA2-7B59-48B8-B6E5-FDB7DB94C1E2}" srcOrd="1" destOrd="0" presId="urn:microsoft.com/office/officeart/2018/5/layout/IconLeafLabelList"/>
    <dgm:cxn modelId="{8EE8A997-375D-48BC-B094-69A72E4D40EB}" type="presParOf" srcId="{98BA7768-3E32-4FB1-A281-0352A6597A7B}" destId="{94CC056C-F595-4DEE-9FA7-E3D8E67261F0}" srcOrd="2" destOrd="0" presId="urn:microsoft.com/office/officeart/2018/5/layout/IconLeafLabelList"/>
    <dgm:cxn modelId="{6195AB7E-D348-47DE-9A4E-2996CA8CEC8B}" type="presParOf" srcId="{94CC056C-F595-4DEE-9FA7-E3D8E67261F0}" destId="{BD41393B-9E72-429B-9A08-E261C5D9F0FC}" srcOrd="0" destOrd="0" presId="urn:microsoft.com/office/officeart/2018/5/layout/IconLeafLabelList"/>
    <dgm:cxn modelId="{3A5CA7BB-9641-4404-A5A5-014101A81C3C}" type="presParOf" srcId="{94CC056C-F595-4DEE-9FA7-E3D8E67261F0}" destId="{EB99322F-41F6-4131-ADF9-AC5D88902C73}" srcOrd="1" destOrd="0" presId="urn:microsoft.com/office/officeart/2018/5/layout/IconLeafLabelList"/>
    <dgm:cxn modelId="{D2E4F7FE-4303-449F-8967-7251D314E6C3}" type="presParOf" srcId="{94CC056C-F595-4DEE-9FA7-E3D8E67261F0}" destId="{DBA96254-A456-4A2C-9A65-E2DB4CA264D6}" srcOrd="2" destOrd="0" presId="urn:microsoft.com/office/officeart/2018/5/layout/IconLeafLabelList"/>
    <dgm:cxn modelId="{1B622A41-F0AE-441B-A48B-659BF1D18F89}" type="presParOf" srcId="{94CC056C-F595-4DEE-9FA7-E3D8E67261F0}" destId="{BD7EB5F7-C447-45AF-8A9C-432E76268AFE}" srcOrd="3" destOrd="0" presId="urn:microsoft.com/office/officeart/2018/5/layout/IconLeafLabelList"/>
    <dgm:cxn modelId="{9E0A36CF-16F6-44C9-9EAB-EDD6803F6DC3}" type="presParOf" srcId="{98BA7768-3E32-4FB1-A281-0352A6597A7B}" destId="{E37D254A-E0E7-4C6B-9AEC-F1FF93009EFB}" srcOrd="3" destOrd="0" presId="urn:microsoft.com/office/officeart/2018/5/layout/IconLeafLabelList"/>
    <dgm:cxn modelId="{D9FE4302-94F3-4082-B99F-38ECA8FE18D6}" type="presParOf" srcId="{98BA7768-3E32-4FB1-A281-0352A6597A7B}" destId="{077F379E-F169-4C70-85DD-53EBC01FDCAC}" srcOrd="4" destOrd="0" presId="urn:microsoft.com/office/officeart/2018/5/layout/IconLeafLabelList"/>
    <dgm:cxn modelId="{43D1D555-1758-41F5-8EAA-055DD3AB47AC}" type="presParOf" srcId="{077F379E-F169-4C70-85DD-53EBC01FDCAC}" destId="{91BBBAD1-856A-41D9-ABE7-D6BAE56A59CA}" srcOrd="0" destOrd="0" presId="urn:microsoft.com/office/officeart/2018/5/layout/IconLeafLabelList"/>
    <dgm:cxn modelId="{CC714248-B1A8-4374-92A3-7B0DD4EE9DDD}" type="presParOf" srcId="{077F379E-F169-4C70-85DD-53EBC01FDCAC}" destId="{DB60A46A-5823-49D6-B928-B4BD74E944E1}" srcOrd="1" destOrd="0" presId="urn:microsoft.com/office/officeart/2018/5/layout/IconLeafLabelList"/>
    <dgm:cxn modelId="{5B1CD340-3D2E-4D9D-A79A-82EB8D17F105}" type="presParOf" srcId="{077F379E-F169-4C70-85DD-53EBC01FDCAC}" destId="{73707317-4DE4-41EB-A315-45CF81A8795A}" srcOrd="2" destOrd="0" presId="urn:microsoft.com/office/officeart/2018/5/layout/IconLeafLabelList"/>
    <dgm:cxn modelId="{07FD6808-55B5-45A4-80CF-D2898F5F0A60}" type="presParOf" srcId="{077F379E-F169-4C70-85DD-53EBC01FDCAC}" destId="{3B37B146-7929-4735-B93B-D7AFAFC562FD}" srcOrd="3" destOrd="0" presId="urn:microsoft.com/office/officeart/2018/5/layout/IconLeafLabelList"/>
    <dgm:cxn modelId="{8F3CE4C6-118A-4D96-82A1-433D635A8AC2}" type="presParOf" srcId="{98BA7768-3E32-4FB1-A281-0352A6597A7B}" destId="{16F8BB9C-F9FE-4830-8950-74DC76A6B863}" srcOrd="5" destOrd="0" presId="urn:microsoft.com/office/officeart/2018/5/layout/IconLeafLabelList"/>
    <dgm:cxn modelId="{BB259CEF-32CF-4021-B8DD-256165FF650C}" type="presParOf" srcId="{98BA7768-3E32-4FB1-A281-0352A6597A7B}" destId="{CEA1063E-174E-4CA8-9C7B-128B5A173360}" srcOrd="6" destOrd="0" presId="urn:microsoft.com/office/officeart/2018/5/layout/IconLeafLabelList"/>
    <dgm:cxn modelId="{463DA31D-DB0C-4911-ACA1-B965CE393D30}" type="presParOf" srcId="{CEA1063E-174E-4CA8-9C7B-128B5A173360}" destId="{92B71270-165D-489F-B36F-3D37BFE976A8}" srcOrd="0" destOrd="0" presId="urn:microsoft.com/office/officeart/2018/5/layout/IconLeafLabelList"/>
    <dgm:cxn modelId="{A0C88F91-CD38-4A30-98B0-18B37943A096}" type="presParOf" srcId="{CEA1063E-174E-4CA8-9C7B-128B5A173360}" destId="{9841D4B6-43BD-43B5-8D46-3850E2317C90}" srcOrd="1" destOrd="0" presId="urn:microsoft.com/office/officeart/2018/5/layout/IconLeafLabelList"/>
    <dgm:cxn modelId="{EC6C84F0-D044-47E6-ADDB-88C0B34BC59F}" type="presParOf" srcId="{CEA1063E-174E-4CA8-9C7B-128B5A173360}" destId="{BAC72698-AFA5-44B8-9ABA-C5D52ABA7F08}" srcOrd="2" destOrd="0" presId="urn:microsoft.com/office/officeart/2018/5/layout/IconLeafLabelList"/>
    <dgm:cxn modelId="{9D270281-B7B3-4643-8945-D86AE274B13B}" type="presParOf" srcId="{CEA1063E-174E-4CA8-9C7B-128B5A173360}" destId="{37B639B6-13A0-4396-9F6D-B99729816F8D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40760DE-BEDC-4759-A139-DFC2D5BADDA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F6741B53-335E-402D-A9DC-169ED7B48A92}">
      <dgm:prSet/>
      <dgm:spPr/>
      <dgm:t>
        <a:bodyPr/>
        <a:lstStyle/>
        <a:p>
          <a:pPr>
            <a:defRPr cap="all"/>
          </a:pPr>
          <a:r>
            <a:rPr lang="en-US"/>
            <a:t>Do not underestimate the power of a well thought out activity!</a:t>
          </a:r>
        </a:p>
      </dgm:t>
    </dgm:pt>
    <dgm:pt modelId="{DA4EF08E-EEEF-46F1-9A6B-1543068BF0E0}" type="parTrans" cxnId="{C58F6263-2C0E-41A3-99F7-EB86F92EC4E4}">
      <dgm:prSet/>
      <dgm:spPr/>
      <dgm:t>
        <a:bodyPr/>
        <a:lstStyle/>
        <a:p>
          <a:endParaRPr lang="en-US"/>
        </a:p>
      </dgm:t>
    </dgm:pt>
    <dgm:pt modelId="{02FBE26B-E267-458F-83AC-BCF848E09F45}" type="sibTrans" cxnId="{C58F6263-2C0E-41A3-99F7-EB86F92EC4E4}">
      <dgm:prSet/>
      <dgm:spPr/>
      <dgm:t>
        <a:bodyPr/>
        <a:lstStyle/>
        <a:p>
          <a:endParaRPr lang="en-US"/>
        </a:p>
      </dgm:t>
    </dgm:pt>
    <dgm:pt modelId="{C95650E0-566A-455A-A5C7-562F021A18CA}">
      <dgm:prSet/>
      <dgm:spPr/>
      <dgm:t>
        <a:bodyPr/>
        <a:lstStyle/>
        <a:p>
          <a:pPr>
            <a:defRPr cap="all"/>
          </a:pPr>
          <a:r>
            <a:rPr lang="en-US"/>
            <a:t>Think about how groups work – how can this lend itself to making content engaging (CS isn’t all fun and games!)</a:t>
          </a:r>
        </a:p>
      </dgm:t>
    </dgm:pt>
    <dgm:pt modelId="{5E7B8CF9-EA56-4851-8660-CB20B5252CDC}" type="parTrans" cxnId="{68745942-770C-4E70-8D40-330C3F7F2ED3}">
      <dgm:prSet/>
      <dgm:spPr/>
      <dgm:t>
        <a:bodyPr/>
        <a:lstStyle/>
        <a:p>
          <a:endParaRPr lang="en-US"/>
        </a:p>
      </dgm:t>
    </dgm:pt>
    <dgm:pt modelId="{1C6B4E24-0D6A-4F66-BBB9-F2F67C4AEF83}" type="sibTrans" cxnId="{68745942-770C-4E70-8D40-330C3F7F2ED3}">
      <dgm:prSet/>
      <dgm:spPr/>
      <dgm:t>
        <a:bodyPr/>
        <a:lstStyle/>
        <a:p>
          <a:endParaRPr lang="en-US"/>
        </a:p>
      </dgm:t>
    </dgm:pt>
    <dgm:pt modelId="{8B61753B-6094-4BD2-8B83-776637D968E6}" type="pres">
      <dgm:prSet presAssocID="{C40760DE-BEDC-4759-A139-DFC2D5BADDAC}" presName="root" presStyleCnt="0">
        <dgm:presLayoutVars>
          <dgm:dir/>
          <dgm:resizeHandles val="exact"/>
        </dgm:presLayoutVars>
      </dgm:prSet>
      <dgm:spPr/>
    </dgm:pt>
    <dgm:pt modelId="{34CCEF26-90CD-41AD-A81D-ABD80B37A87A}" type="pres">
      <dgm:prSet presAssocID="{F6741B53-335E-402D-A9DC-169ED7B48A92}" presName="compNode" presStyleCnt="0"/>
      <dgm:spPr/>
    </dgm:pt>
    <dgm:pt modelId="{4E6A5BFA-4210-4FB9-B861-2873EE4F4078}" type="pres">
      <dgm:prSet presAssocID="{F6741B53-335E-402D-A9DC-169ED7B48A92}" presName="iconBgRect" presStyleLbl="bgShp" presStyleIdx="0" presStyleCnt="2"/>
      <dgm:spPr/>
    </dgm:pt>
    <dgm:pt modelId="{198F711D-5B9B-4247-B2A8-DD25987C45C5}" type="pres">
      <dgm:prSet presAssocID="{F6741B53-335E-402D-A9DC-169ED7B48A9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079E4FD-CA52-410B-AC39-BC438A25A089}" type="pres">
      <dgm:prSet presAssocID="{F6741B53-335E-402D-A9DC-169ED7B48A92}" presName="spaceRect" presStyleCnt="0"/>
      <dgm:spPr/>
    </dgm:pt>
    <dgm:pt modelId="{128924D1-CE25-479D-8262-930553FAC304}" type="pres">
      <dgm:prSet presAssocID="{F6741B53-335E-402D-A9DC-169ED7B48A92}" presName="textRect" presStyleLbl="revTx" presStyleIdx="0" presStyleCnt="2">
        <dgm:presLayoutVars>
          <dgm:chMax val="1"/>
          <dgm:chPref val="1"/>
        </dgm:presLayoutVars>
      </dgm:prSet>
      <dgm:spPr/>
    </dgm:pt>
    <dgm:pt modelId="{7200929D-63F2-4F9D-92F6-9970D5B74A91}" type="pres">
      <dgm:prSet presAssocID="{02FBE26B-E267-458F-83AC-BCF848E09F45}" presName="sibTrans" presStyleCnt="0"/>
      <dgm:spPr/>
    </dgm:pt>
    <dgm:pt modelId="{326CB3C9-4731-4012-A4FA-ADFF14E552A0}" type="pres">
      <dgm:prSet presAssocID="{C95650E0-566A-455A-A5C7-562F021A18CA}" presName="compNode" presStyleCnt="0"/>
      <dgm:spPr/>
    </dgm:pt>
    <dgm:pt modelId="{D2E9267D-B9A5-4522-99CD-F23C2C52D8AE}" type="pres">
      <dgm:prSet presAssocID="{C95650E0-566A-455A-A5C7-562F021A18CA}" presName="iconBgRect" presStyleLbl="bgShp" presStyleIdx="1" presStyleCnt="2"/>
      <dgm:spPr/>
    </dgm:pt>
    <dgm:pt modelId="{EC8B24A2-56D9-4BA2-828A-428C4B65CEE4}" type="pres">
      <dgm:prSet presAssocID="{C95650E0-566A-455A-A5C7-562F021A18C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me controller"/>
        </a:ext>
      </dgm:extLst>
    </dgm:pt>
    <dgm:pt modelId="{EA9D390E-59B7-40EB-B93C-7FD66EF8A329}" type="pres">
      <dgm:prSet presAssocID="{C95650E0-566A-455A-A5C7-562F021A18CA}" presName="spaceRect" presStyleCnt="0"/>
      <dgm:spPr/>
    </dgm:pt>
    <dgm:pt modelId="{B6C80EB7-8AC6-4C6C-ABCF-66C49DE379CD}" type="pres">
      <dgm:prSet presAssocID="{C95650E0-566A-455A-A5C7-562F021A18C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8745942-770C-4E70-8D40-330C3F7F2ED3}" srcId="{C40760DE-BEDC-4759-A139-DFC2D5BADDAC}" destId="{C95650E0-566A-455A-A5C7-562F021A18CA}" srcOrd="1" destOrd="0" parTransId="{5E7B8CF9-EA56-4851-8660-CB20B5252CDC}" sibTransId="{1C6B4E24-0D6A-4F66-BBB9-F2F67C4AEF83}"/>
    <dgm:cxn modelId="{C58F6263-2C0E-41A3-99F7-EB86F92EC4E4}" srcId="{C40760DE-BEDC-4759-A139-DFC2D5BADDAC}" destId="{F6741B53-335E-402D-A9DC-169ED7B48A92}" srcOrd="0" destOrd="0" parTransId="{DA4EF08E-EEEF-46F1-9A6B-1543068BF0E0}" sibTransId="{02FBE26B-E267-458F-83AC-BCF848E09F45}"/>
    <dgm:cxn modelId="{80CD0689-A1FC-4B4B-99E8-3F4A2FBE0AFA}" type="presOf" srcId="{C95650E0-566A-455A-A5C7-562F021A18CA}" destId="{B6C80EB7-8AC6-4C6C-ABCF-66C49DE379CD}" srcOrd="0" destOrd="0" presId="urn:microsoft.com/office/officeart/2018/5/layout/IconCircleLabelList"/>
    <dgm:cxn modelId="{2EC029C8-C01C-4E45-BD5E-D893A6F13018}" type="presOf" srcId="{C40760DE-BEDC-4759-A139-DFC2D5BADDAC}" destId="{8B61753B-6094-4BD2-8B83-776637D968E6}" srcOrd="0" destOrd="0" presId="urn:microsoft.com/office/officeart/2018/5/layout/IconCircleLabelList"/>
    <dgm:cxn modelId="{A2B4F4C9-7232-4E18-BE7B-C694409DD08D}" type="presOf" srcId="{F6741B53-335E-402D-A9DC-169ED7B48A92}" destId="{128924D1-CE25-479D-8262-930553FAC304}" srcOrd="0" destOrd="0" presId="urn:microsoft.com/office/officeart/2018/5/layout/IconCircleLabelList"/>
    <dgm:cxn modelId="{3B737B6E-C7BD-4456-9C8B-A8C50E296A7F}" type="presParOf" srcId="{8B61753B-6094-4BD2-8B83-776637D968E6}" destId="{34CCEF26-90CD-41AD-A81D-ABD80B37A87A}" srcOrd="0" destOrd="0" presId="urn:microsoft.com/office/officeart/2018/5/layout/IconCircleLabelList"/>
    <dgm:cxn modelId="{D13D7BCD-51B6-4774-807E-7661D77D2DB2}" type="presParOf" srcId="{34CCEF26-90CD-41AD-A81D-ABD80B37A87A}" destId="{4E6A5BFA-4210-4FB9-B861-2873EE4F4078}" srcOrd="0" destOrd="0" presId="urn:microsoft.com/office/officeart/2018/5/layout/IconCircleLabelList"/>
    <dgm:cxn modelId="{3932F8AA-1B64-4A6F-90A3-DB9296F4C4A3}" type="presParOf" srcId="{34CCEF26-90CD-41AD-A81D-ABD80B37A87A}" destId="{198F711D-5B9B-4247-B2A8-DD25987C45C5}" srcOrd="1" destOrd="0" presId="urn:microsoft.com/office/officeart/2018/5/layout/IconCircleLabelList"/>
    <dgm:cxn modelId="{45B4CE44-1E85-42FD-A309-3480D48F1F52}" type="presParOf" srcId="{34CCEF26-90CD-41AD-A81D-ABD80B37A87A}" destId="{8079E4FD-CA52-410B-AC39-BC438A25A089}" srcOrd="2" destOrd="0" presId="urn:microsoft.com/office/officeart/2018/5/layout/IconCircleLabelList"/>
    <dgm:cxn modelId="{A52D8A75-DB62-4C4A-AE9D-E9C1BCF78142}" type="presParOf" srcId="{34CCEF26-90CD-41AD-A81D-ABD80B37A87A}" destId="{128924D1-CE25-479D-8262-930553FAC304}" srcOrd="3" destOrd="0" presId="urn:microsoft.com/office/officeart/2018/5/layout/IconCircleLabelList"/>
    <dgm:cxn modelId="{23E20185-42BE-4118-9DE9-D4BBCAFC5453}" type="presParOf" srcId="{8B61753B-6094-4BD2-8B83-776637D968E6}" destId="{7200929D-63F2-4F9D-92F6-9970D5B74A91}" srcOrd="1" destOrd="0" presId="urn:microsoft.com/office/officeart/2018/5/layout/IconCircleLabelList"/>
    <dgm:cxn modelId="{35FB2524-1C43-47F0-9EFD-2D58304054F9}" type="presParOf" srcId="{8B61753B-6094-4BD2-8B83-776637D968E6}" destId="{326CB3C9-4731-4012-A4FA-ADFF14E552A0}" srcOrd="2" destOrd="0" presId="urn:microsoft.com/office/officeart/2018/5/layout/IconCircleLabelList"/>
    <dgm:cxn modelId="{E6362701-0873-4F15-AE1A-000AAB727E47}" type="presParOf" srcId="{326CB3C9-4731-4012-A4FA-ADFF14E552A0}" destId="{D2E9267D-B9A5-4522-99CD-F23C2C52D8AE}" srcOrd="0" destOrd="0" presId="urn:microsoft.com/office/officeart/2018/5/layout/IconCircleLabelList"/>
    <dgm:cxn modelId="{B32FE716-CCBC-4585-B9A1-331B29D1CDF3}" type="presParOf" srcId="{326CB3C9-4731-4012-A4FA-ADFF14E552A0}" destId="{EC8B24A2-56D9-4BA2-828A-428C4B65CEE4}" srcOrd="1" destOrd="0" presId="urn:microsoft.com/office/officeart/2018/5/layout/IconCircleLabelList"/>
    <dgm:cxn modelId="{0118F036-7931-49FD-8906-2108848D1447}" type="presParOf" srcId="{326CB3C9-4731-4012-A4FA-ADFF14E552A0}" destId="{EA9D390E-59B7-40EB-B93C-7FD66EF8A329}" srcOrd="2" destOrd="0" presId="urn:microsoft.com/office/officeart/2018/5/layout/IconCircleLabelList"/>
    <dgm:cxn modelId="{2DC1DF9F-494E-4023-B4D0-0EF62C382BA0}" type="presParOf" srcId="{326CB3C9-4731-4012-A4FA-ADFF14E552A0}" destId="{B6C80EB7-8AC6-4C6C-ABCF-66C49DE379C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93E0F44-B3D3-49BB-99FD-034D8F4903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4179741-D97D-4865-A19D-EBE509BEE140}">
      <dgm:prSet/>
      <dgm:spPr/>
      <dgm:t>
        <a:bodyPr/>
        <a:lstStyle/>
        <a:p>
          <a:r>
            <a:rPr lang="en-US"/>
            <a:t>There are lots of different techniques that you will learn as part of this course</a:t>
          </a:r>
        </a:p>
      </dgm:t>
    </dgm:pt>
    <dgm:pt modelId="{2840B962-27E3-409F-AACB-BF8B2B965A3F}" type="parTrans" cxnId="{30BF8E62-9B38-45F5-BA11-F86137156E3A}">
      <dgm:prSet/>
      <dgm:spPr/>
      <dgm:t>
        <a:bodyPr/>
        <a:lstStyle/>
        <a:p>
          <a:endParaRPr lang="en-US"/>
        </a:p>
      </dgm:t>
    </dgm:pt>
    <dgm:pt modelId="{8113DE95-9820-4140-B182-2EC92B446FC5}" type="sibTrans" cxnId="{30BF8E62-9B38-45F5-BA11-F86137156E3A}">
      <dgm:prSet/>
      <dgm:spPr/>
      <dgm:t>
        <a:bodyPr/>
        <a:lstStyle/>
        <a:p>
          <a:endParaRPr lang="en-US"/>
        </a:p>
      </dgm:t>
    </dgm:pt>
    <dgm:pt modelId="{4B475322-E258-4A9C-8BFE-851B550AF142}">
      <dgm:prSet/>
      <dgm:spPr/>
      <dgm:t>
        <a:bodyPr/>
        <a:lstStyle/>
        <a:p>
          <a:r>
            <a:rPr lang="en-US"/>
            <a:t>Placement will give you an opportunity to learn and try new things</a:t>
          </a:r>
        </a:p>
      </dgm:t>
    </dgm:pt>
    <dgm:pt modelId="{0D127A45-DEE7-40F3-B834-BC6C39A2732F}" type="parTrans" cxnId="{FD685173-3CC0-4871-98CC-C75127755A7F}">
      <dgm:prSet/>
      <dgm:spPr/>
      <dgm:t>
        <a:bodyPr/>
        <a:lstStyle/>
        <a:p>
          <a:endParaRPr lang="en-US"/>
        </a:p>
      </dgm:t>
    </dgm:pt>
    <dgm:pt modelId="{0D8AE92E-F85F-44D2-938E-A20F0FF70215}" type="sibTrans" cxnId="{FD685173-3CC0-4871-98CC-C75127755A7F}">
      <dgm:prSet/>
      <dgm:spPr/>
      <dgm:t>
        <a:bodyPr/>
        <a:lstStyle/>
        <a:p>
          <a:endParaRPr lang="en-US"/>
        </a:p>
      </dgm:t>
    </dgm:pt>
    <dgm:pt modelId="{B66AB39A-3588-46AE-8D79-15D07E3D9B05}" type="pres">
      <dgm:prSet presAssocID="{F93E0F44-B3D3-49BB-99FD-034D8F49033E}" presName="root" presStyleCnt="0">
        <dgm:presLayoutVars>
          <dgm:dir/>
          <dgm:resizeHandles val="exact"/>
        </dgm:presLayoutVars>
      </dgm:prSet>
      <dgm:spPr/>
    </dgm:pt>
    <dgm:pt modelId="{89550519-9194-4C66-8186-EBEAE027D083}" type="pres">
      <dgm:prSet presAssocID="{24179741-D97D-4865-A19D-EBE509BEE140}" presName="compNode" presStyleCnt="0"/>
      <dgm:spPr/>
    </dgm:pt>
    <dgm:pt modelId="{8885210A-FEC7-41F4-A2B8-5EFB62764490}" type="pres">
      <dgm:prSet presAssocID="{24179741-D97D-4865-A19D-EBE509BEE14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CF9BB16-0E1B-4EF2-AEE5-4AE33A3CAF8D}" type="pres">
      <dgm:prSet presAssocID="{24179741-D97D-4865-A19D-EBE509BEE140}" presName="spaceRect" presStyleCnt="0"/>
      <dgm:spPr/>
    </dgm:pt>
    <dgm:pt modelId="{F77A2335-F042-40AC-AB44-A59DB884727F}" type="pres">
      <dgm:prSet presAssocID="{24179741-D97D-4865-A19D-EBE509BEE140}" presName="textRect" presStyleLbl="revTx" presStyleIdx="0" presStyleCnt="2">
        <dgm:presLayoutVars>
          <dgm:chMax val="1"/>
          <dgm:chPref val="1"/>
        </dgm:presLayoutVars>
      </dgm:prSet>
      <dgm:spPr/>
    </dgm:pt>
    <dgm:pt modelId="{9C1C234C-9341-4F61-9457-698AC2DC255C}" type="pres">
      <dgm:prSet presAssocID="{8113DE95-9820-4140-B182-2EC92B446FC5}" presName="sibTrans" presStyleCnt="0"/>
      <dgm:spPr/>
    </dgm:pt>
    <dgm:pt modelId="{0309F882-4ACF-4102-9ED9-45DF203EB35F}" type="pres">
      <dgm:prSet presAssocID="{4B475322-E258-4A9C-8BFE-851B550AF142}" presName="compNode" presStyleCnt="0"/>
      <dgm:spPr/>
    </dgm:pt>
    <dgm:pt modelId="{15D335F3-E448-4EE3-9EB0-B4003C0A5897}" type="pres">
      <dgm:prSet presAssocID="{4B475322-E258-4A9C-8BFE-851B550AF14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8D495327-505B-4D95-9C79-016D12205796}" type="pres">
      <dgm:prSet presAssocID="{4B475322-E258-4A9C-8BFE-851B550AF142}" presName="spaceRect" presStyleCnt="0"/>
      <dgm:spPr/>
    </dgm:pt>
    <dgm:pt modelId="{6CFD4673-D0C1-480E-B482-1A7CCFC2C41A}" type="pres">
      <dgm:prSet presAssocID="{4B475322-E258-4A9C-8BFE-851B550AF14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48B9729-B8E3-4CE0-BECF-10DD9EED2EDA}" type="presOf" srcId="{F93E0F44-B3D3-49BB-99FD-034D8F49033E}" destId="{B66AB39A-3588-46AE-8D79-15D07E3D9B05}" srcOrd="0" destOrd="0" presId="urn:microsoft.com/office/officeart/2018/2/layout/IconLabelList"/>
    <dgm:cxn modelId="{4A6D1E49-E61E-4E37-8261-267D1E20DC8E}" type="presOf" srcId="{4B475322-E258-4A9C-8BFE-851B550AF142}" destId="{6CFD4673-D0C1-480E-B482-1A7CCFC2C41A}" srcOrd="0" destOrd="0" presId="urn:microsoft.com/office/officeart/2018/2/layout/IconLabelList"/>
    <dgm:cxn modelId="{30BF8E62-9B38-45F5-BA11-F86137156E3A}" srcId="{F93E0F44-B3D3-49BB-99FD-034D8F49033E}" destId="{24179741-D97D-4865-A19D-EBE509BEE140}" srcOrd="0" destOrd="0" parTransId="{2840B962-27E3-409F-AACB-BF8B2B965A3F}" sibTransId="{8113DE95-9820-4140-B182-2EC92B446FC5}"/>
    <dgm:cxn modelId="{FD685173-3CC0-4871-98CC-C75127755A7F}" srcId="{F93E0F44-B3D3-49BB-99FD-034D8F49033E}" destId="{4B475322-E258-4A9C-8BFE-851B550AF142}" srcOrd="1" destOrd="0" parTransId="{0D127A45-DEE7-40F3-B834-BC6C39A2732F}" sibTransId="{0D8AE92E-F85F-44D2-938E-A20F0FF70215}"/>
    <dgm:cxn modelId="{0926B4CF-5615-44D1-B869-2886CCEABB97}" type="presOf" srcId="{24179741-D97D-4865-A19D-EBE509BEE140}" destId="{F77A2335-F042-40AC-AB44-A59DB884727F}" srcOrd="0" destOrd="0" presId="urn:microsoft.com/office/officeart/2018/2/layout/IconLabelList"/>
    <dgm:cxn modelId="{63D70E36-7620-48C2-86B2-91E628579B4F}" type="presParOf" srcId="{B66AB39A-3588-46AE-8D79-15D07E3D9B05}" destId="{89550519-9194-4C66-8186-EBEAE027D083}" srcOrd="0" destOrd="0" presId="urn:microsoft.com/office/officeart/2018/2/layout/IconLabelList"/>
    <dgm:cxn modelId="{23ACE5B7-612D-4DAC-8D4D-29176C41E1BD}" type="presParOf" srcId="{89550519-9194-4C66-8186-EBEAE027D083}" destId="{8885210A-FEC7-41F4-A2B8-5EFB62764490}" srcOrd="0" destOrd="0" presId="urn:microsoft.com/office/officeart/2018/2/layout/IconLabelList"/>
    <dgm:cxn modelId="{3772A952-4A8B-4F7E-AD25-9CCDDFF0D205}" type="presParOf" srcId="{89550519-9194-4C66-8186-EBEAE027D083}" destId="{3CF9BB16-0E1B-4EF2-AEE5-4AE33A3CAF8D}" srcOrd="1" destOrd="0" presId="urn:microsoft.com/office/officeart/2018/2/layout/IconLabelList"/>
    <dgm:cxn modelId="{39F1CA8C-48BE-41FD-BC11-6FD44242C6B4}" type="presParOf" srcId="{89550519-9194-4C66-8186-EBEAE027D083}" destId="{F77A2335-F042-40AC-AB44-A59DB884727F}" srcOrd="2" destOrd="0" presId="urn:microsoft.com/office/officeart/2018/2/layout/IconLabelList"/>
    <dgm:cxn modelId="{B8FA89D4-3255-40EC-8425-505D31CE6297}" type="presParOf" srcId="{B66AB39A-3588-46AE-8D79-15D07E3D9B05}" destId="{9C1C234C-9341-4F61-9457-698AC2DC255C}" srcOrd="1" destOrd="0" presId="urn:microsoft.com/office/officeart/2018/2/layout/IconLabelList"/>
    <dgm:cxn modelId="{67578BD1-8397-476C-B09A-61827F37DFF3}" type="presParOf" srcId="{B66AB39A-3588-46AE-8D79-15D07E3D9B05}" destId="{0309F882-4ACF-4102-9ED9-45DF203EB35F}" srcOrd="2" destOrd="0" presId="urn:microsoft.com/office/officeart/2018/2/layout/IconLabelList"/>
    <dgm:cxn modelId="{7A3CD56B-5CA0-4914-8B1E-45D4A77DE2EB}" type="presParOf" srcId="{0309F882-4ACF-4102-9ED9-45DF203EB35F}" destId="{15D335F3-E448-4EE3-9EB0-B4003C0A5897}" srcOrd="0" destOrd="0" presId="urn:microsoft.com/office/officeart/2018/2/layout/IconLabelList"/>
    <dgm:cxn modelId="{C0686502-E3A2-499A-94F7-AE2610AC5D0D}" type="presParOf" srcId="{0309F882-4ACF-4102-9ED9-45DF203EB35F}" destId="{8D495327-505B-4D95-9C79-016D12205796}" srcOrd="1" destOrd="0" presId="urn:microsoft.com/office/officeart/2018/2/layout/IconLabelList"/>
    <dgm:cxn modelId="{865707B2-029D-46E8-9FA3-0F7671B4D30B}" type="presParOf" srcId="{0309F882-4ACF-4102-9ED9-45DF203EB35F}" destId="{6CFD4673-D0C1-480E-B482-1A7CCFC2C4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9578175-E77C-4D0D-9352-2B671A4F56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5A76F19-4158-4FB8-B519-798AC321AD27}">
      <dgm:prSet/>
      <dgm:spPr/>
      <dgm:t>
        <a:bodyPr/>
        <a:lstStyle/>
        <a:p>
          <a:r>
            <a:rPr lang="en-US"/>
            <a:t>Allows you to consolidate a lesson's learning</a:t>
          </a:r>
        </a:p>
      </dgm:t>
    </dgm:pt>
    <dgm:pt modelId="{C9D4DE23-1D3C-4439-B842-CFAF645D6A5A}" type="parTrans" cxnId="{EED69781-0504-4BCE-9AC2-637F25A5C655}">
      <dgm:prSet/>
      <dgm:spPr/>
      <dgm:t>
        <a:bodyPr/>
        <a:lstStyle/>
        <a:p>
          <a:endParaRPr lang="en-US"/>
        </a:p>
      </dgm:t>
    </dgm:pt>
    <dgm:pt modelId="{CAEBD92D-7ADC-4DB1-9B84-863183CA16E2}" type="sibTrans" cxnId="{EED69781-0504-4BCE-9AC2-637F25A5C655}">
      <dgm:prSet/>
      <dgm:spPr/>
      <dgm:t>
        <a:bodyPr/>
        <a:lstStyle/>
        <a:p>
          <a:endParaRPr lang="en-US"/>
        </a:p>
      </dgm:t>
    </dgm:pt>
    <dgm:pt modelId="{F0D1F162-630D-48E9-818B-ABE18A6DCD9D}">
      <dgm:prSet/>
      <dgm:spPr/>
      <dgm:t>
        <a:bodyPr/>
        <a:lstStyle/>
        <a:p>
          <a:r>
            <a:rPr lang="en-US"/>
            <a:t>Provides you with an opportunity to assess understanding of the topic</a:t>
          </a:r>
        </a:p>
      </dgm:t>
    </dgm:pt>
    <dgm:pt modelId="{BB2DF810-3300-4180-92C4-C2DB725F69C7}" type="parTrans" cxnId="{55A4247D-7D42-4121-B6BE-F43C658E2090}">
      <dgm:prSet/>
      <dgm:spPr/>
      <dgm:t>
        <a:bodyPr/>
        <a:lstStyle/>
        <a:p>
          <a:endParaRPr lang="en-US"/>
        </a:p>
      </dgm:t>
    </dgm:pt>
    <dgm:pt modelId="{0E4ED65B-70E3-4C16-B6C4-88FC24E2A36B}" type="sibTrans" cxnId="{55A4247D-7D42-4121-B6BE-F43C658E2090}">
      <dgm:prSet/>
      <dgm:spPr/>
      <dgm:t>
        <a:bodyPr/>
        <a:lstStyle/>
        <a:p>
          <a:endParaRPr lang="en-US"/>
        </a:p>
      </dgm:t>
    </dgm:pt>
    <dgm:pt modelId="{9EA6DAE1-7CD4-D145-9C49-946C525F09E5}" type="pres">
      <dgm:prSet presAssocID="{99578175-E77C-4D0D-9352-2B671A4F5656}" presName="linear" presStyleCnt="0">
        <dgm:presLayoutVars>
          <dgm:animLvl val="lvl"/>
          <dgm:resizeHandles val="exact"/>
        </dgm:presLayoutVars>
      </dgm:prSet>
      <dgm:spPr/>
    </dgm:pt>
    <dgm:pt modelId="{CCBE74A9-D297-5344-B024-BB0E05D6C135}" type="pres">
      <dgm:prSet presAssocID="{85A76F19-4158-4FB8-B519-798AC321AD2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9C61F93-6E46-304B-A43A-2E38F9FF2334}" type="pres">
      <dgm:prSet presAssocID="{CAEBD92D-7ADC-4DB1-9B84-863183CA16E2}" presName="spacer" presStyleCnt="0"/>
      <dgm:spPr/>
    </dgm:pt>
    <dgm:pt modelId="{4AE2C59F-9EF2-A64D-8373-C0407AE6FFFA}" type="pres">
      <dgm:prSet presAssocID="{F0D1F162-630D-48E9-818B-ABE18A6DCD9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5A4247D-7D42-4121-B6BE-F43C658E2090}" srcId="{99578175-E77C-4D0D-9352-2B671A4F5656}" destId="{F0D1F162-630D-48E9-818B-ABE18A6DCD9D}" srcOrd="1" destOrd="0" parTransId="{BB2DF810-3300-4180-92C4-C2DB725F69C7}" sibTransId="{0E4ED65B-70E3-4C16-B6C4-88FC24E2A36B}"/>
    <dgm:cxn modelId="{EED69781-0504-4BCE-9AC2-637F25A5C655}" srcId="{99578175-E77C-4D0D-9352-2B671A4F5656}" destId="{85A76F19-4158-4FB8-B519-798AC321AD27}" srcOrd="0" destOrd="0" parTransId="{C9D4DE23-1D3C-4439-B842-CFAF645D6A5A}" sibTransId="{CAEBD92D-7ADC-4DB1-9B84-863183CA16E2}"/>
    <dgm:cxn modelId="{97A3E0A4-006E-A847-B33C-C64BA18DB949}" type="presOf" srcId="{F0D1F162-630D-48E9-818B-ABE18A6DCD9D}" destId="{4AE2C59F-9EF2-A64D-8373-C0407AE6FFFA}" srcOrd="0" destOrd="0" presId="urn:microsoft.com/office/officeart/2005/8/layout/vList2"/>
    <dgm:cxn modelId="{9CFAB7CF-A0DE-574F-914D-2318AF169413}" type="presOf" srcId="{85A76F19-4158-4FB8-B519-798AC321AD27}" destId="{CCBE74A9-D297-5344-B024-BB0E05D6C135}" srcOrd="0" destOrd="0" presId="urn:microsoft.com/office/officeart/2005/8/layout/vList2"/>
    <dgm:cxn modelId="{C18277EC-E691-364F-B0A9-F48E673369F4}" type="presOf" srcId="{99578175-E77C-4D0D-9352-2B671A4F5656}" destId="{9EA6DAE1-7CD4-D145-9C49-946C525F09E5}" srcOrd="0" destOrd="0" presId="urn:microsoft.com/office/officeart/2005/8/layout/vList2"/>
    <dgm:cxn modelId="{7C6B62BF-B114-974E-B66B-DC5964759335}" type="presParOf" srcId="{9EA6DAE1-7CD4-D145-9C49-946C525F09E5}" destId="{CCBE74A9-D297-5344-B024-BB0E05D6C135}" srcOrd="0" destOrd="0" presId="urn:microsoft.com/office/officeart/2005/8/layout/vList2"/>
    <dgm:cxn modelId="{7912A170-28EE-8640-9313-DF424EE906CC}" type="presParOf" srcId="{9EA6DAE1-7CD4-D145-9C49-946C525F09E5}" destId="{D9C61F93-6E46-304B-A43A-2E38F9FF2334}" srcOrd="1" destOrd="0" presId="urn:microsoft.com/office/officeart/2005/8/layout/vList2"/>
    <dgm:cxn modelId="{211F67D9-7DE5-9241-84D9-E4A378826C49}" type="presParOf" srcId="{9EA6DAE1-7CD4-D145-9C49-946C525F09E5}" destId="{4AE2C59F-9EF2-A64D-8373-C0407AE6FFF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0A510BA-7E5C-43EC-908C-E26D48A2B58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6890B29E-7BF9-4D0A-B720-40484B16C435}">
      <dgm:prSet/>
      <dgm:spPr/>
      <dgm:t>
        <a:bodyPr/>
        <a:lstStyle/>
        <a:p>
          <a:pPr>
            <a:defRPr cap="all"/>
          </a:pPr>
          <a:r>
            <a:rPr lang="en-US"/>
            <a:t>There wasn’t much in there on assessment</a:t>
          </a:r>
        </a:p>
      </dgm:t>
    </dgm:pt>
    <dgm:pt modelId="{9E647E08-8FEB-44CC-BF18-0A0779A3E4F1}" type="parTrans" cxnId="{090DE2B3-DD4C-40A7-BA29-D945DCDAD636}">
      <dgm:prSet/>
      <dgm:spPr/>
      <dgm:t>
        <a:bodyPr/>
        <a:lstStyle/>
        <a:p>
          <a:endParaRPr lang="en-US"/>
        </a:p>
      </dgm:t>
    </dgm:pt>
    <dgm:pt modelId="{FA796C90-3156-4E53-B564-85F1BF65D5CE}" type="sibTrans" cxnId="{090DE2B3-DD4C-40A7-BA29-D945DCDAD636}">
      <dgm:prSet/>
      <dgm:spPr/>
      <dgm:t>
        <a:bodyPr/>
        <a:lstStyle/>
        <a:p>
          <a:endParaRPr lang="en-US"/>
        </a:p>
      </dgm:t>
    </dgm:pt>
    <dgm:pt modelId="{773C3160-A2CB-4FD7-9D3E-BD523A2587DE}">
      <dgm:prSet/>
      <dgm:spPr/>
      <dgm:t>
        <a:bodyPr/>
        <a:lstStyle/>
        <a:p>
          <a:pPr>
            <a:defRPr cap="all"/>
          </a:pPr>
          <a:r>
            <a:rPr lang="en-US" dirty="0"/>
            <a:t>When SHOULD we assess in our lessons?</a:t>
          </a:r>
        </a:p>
      </dgm:t>
    </dgm:pt>
    <dgm:pt modelId="{2ABC42F2-BC17-4498-832C-C839E5DAB4F3}" type="parTrans" cxnId="{5169C530-4CDC-4BC6-A694-0827814483B7}">
      <dgm:prSet/>
      <dgm:spPr/>
      <dgm:t>
        <a:bodyPr/>
        <a:lstStyle/>
        <a:p>
          <a:endParaRPr lang="en-US"/>
        </a:p>
      </dgm:t>
    </dgm:pt>
    <dgm:pt modelId="{2586C100-01ED-4D4F-A734-B0CF49271006}" type="sibTrans" cxnId="{5169C530-4CDC-4BC6-A694-0827814483B7}">
      <dgm:prSet/>
      <dgm:spPr/>
      <dgm:t>
        <a:bodyPr/>
        <a:lstStyle/>
        <a:p>
          <a:endParaRPr lang="en-US"/>
        </a:p>
      </dgm:t>
    </dgm:pt>
    <dgm:pt modelId="{1CE5A6F8-F017-454D-84C5-8FFBB79DC9C8}">
      <dgm:prSet/>
      <dgm:spPr/>
      <dgm:t>
        <a:bodyPr/>
        <a:lstStyle/>
        <a:p>
          <a:pPr>
            <a:defRPr cap="all"/>
          </a:pPr>
          <a:r>
            <a:rPr lang="en-US"/>
            <a:t>How can we achieve this?</a:t>
          </a:r>
        </a:p>
      </dgm:t>
    </dgm:pt>
    <dgm:pt modelId="{DB3DBE29-7407-4C31-9E14-3007EEEBC768}" type="parTrans" cxnId="{7A5ADA01-C046-4DA9-9074-C5F4C11AD824}">
      <dgm:prSet/>
      <dgm:spPr/>
      <dgm:t>
        <a:bodyPr/>
        <a:lstStyle/>
        <a:p>
          <a:endParaRPr lang="en-US"/>
        </a:p>
      </dgm:t>
    </dgm:pt>
    <dgm:pt modelId="{C44B56D4-1D66-4FE2-80E2-DA2E41F6288A}" type="sibTrans" cxnId="{7A5ADA01-C046-4DA9-9074-C5F4C11AD824}">
      <dgm:prSet/>
      <dgm:spPr/>
      <dgm:t>
        <a:bodyPr/>
        <a:lstStyle/>
        <a:p>
          <a:endParaRPr lang="en-US"/>
        </a:p>
      </dgm:t>
    </dgm:pt>
    <dgm:pt modelId="{DFA77484-C9BE-4351-90FA-256BFDC46496}">
      <dgm:prSet/>
      <dgm:spPr/>
      <dgm:t>
        <a:bodyPr/>
        <a:lstStyle/>
        <a:p>
          <a:pPr>
            <a:defRPr cap="all"/>
          </a:pPr>
          <a:r>
            <a:rPr lang="en-US"/>
            <a:t>How should we use the information gained from assessment?</a:t>
          </a:r>
        </a:p>
      </dgm:t>
    </dgm:pt>
    <dgm:pt modelId="{0A433EDB-D720-401C-AF39-8BB211AACEE8}" type="parTrans" cxnId="{3B89731F-56B9-49F8-91C4-E6FD77179147}">
      <dgm:prSet/>
      <dgm:spPr/>
      <dgm:t>
        <a:bodyPr/>
        <a:lstStyle/>
        <a:p>
          <a:endParaRPr lang="en-US"/>
        </a:p>
      </dgm:t>
    </dgm:pt>
    <dgm:pt modelId="{F20BCA0D-7B9D-46E7-9A12-413A5D2E4647}" type="sibTrans" cxnId="{3B89731F-56B9-49F8-91C4-E6FD77179147}">
      <dgm:prSet/>
      <dgm:spPr/>
      <dgm:t>
        <a:bodyPr/>
        <a:lstStyle/>
        <a:p>
          <a:endParaRPr lang="en-US"/>
        </a:p>
      </dgm:t>
    </dgm:pt>
    <dgm:pt modelId="{897D4821-F901-441C-BC5C-CB8EC887E5B5}" type="pres">
      <dgm:prSet presAssocID="{70A510BA-7E5C-43EC-908C-E26D48A2B583}" presName="root" presStyleCnt="0">
        <dgm:presLayoutVars>
          <dgm:dir/>
          <dgm:resizeHandles val="exact"/>
        </dgm:presLayoutVars>
      </dgm:prSet>
      <dgm:spPr/>
    </dgm:pt>
    <dgm:pt modelId="{41A00F0D-5C9A-4576-934A-086D6B22CBBC}" type="pres">
      <dgm:prSet presAssocID="{6890B29E-7BF9-4D0A-B720-40484B16C435}" presName="compNode" presStyleCnt="0"/>
      <dgm:spPr/>
    </dgm:pt>
    <dgm:pt modelId="{BCBC7BE9-42EE-4779-8D71-684376E9399B}" type="pres">
      <dgm:prSet presAssocID="{6890B29E-7BF9-4D0A-B720-40484B16C435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4FF55CF-D4B3-4DA1-86D2-27631D6C5D71}" type="pres">
      <dgm:prSet presAssocID="{6890B29E-7BF9-4D0A-B720-40484B16C43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074057A-822B-42CC-8F61-65FC3862C1CB}" type="pres">
      <dgm:prSet presAssocID="{6890B29E-7BF9-4D0A-B720-40484B16C435}" presName="spaceRect" presStyleCnt="0"/>
      <dgm:spPr/>
    </dgm:pt>
    <dgm:pt modelId="{F9B97FA1-1C6C-4FFB-B032-35462E02BDE2}" type="pres">
      <dgm:prSet presAssocID="{6890B29E-7BF9-4D0A-B720-40484B16C435}" presName="textRect" presStyleLbl="revTx" presStyleIdx="0" presStyleCnt="4">
        <dgm:presLayoutVars>
          <dgm:chMax val="1"/>
          <dgm:chPref val="1"/>
        </dgm:presLayoutVars>
      </dgm:prSet>
      <dgm:spPr/>
    </dgm:pt>
    <dgm:pt modelId="{2A915714-398E-4D2F-850E-DF1E63F6E016}" type="pres">
      <dgm:prSet presAssocID="{FA796C90-3156-4E53-B564-85F1BF65D5CE}" presName="sibTrans" presStyleCnt="0"/>
      <dgm:spPr/>
    </dgm:pt>
    <dgm:pt modelId="{27E2D4F7-E017-4ED6-94D4-80B2B6C44EB3}" type="pres">
      <dgm:prSet presAssocID="{773C3160-A2CB-4FD7-9D3E-BD523A2587DE}" presName="compNode" presStyleCnt="0"/>
      <dgm:spPr/>
    </dgm:pt>
    <dgm:pt modelId="{3E788072-4BFE-44A4-ACFC-25D35ABABC30}" type="pres">
      <dgm:prSet presAssocID="{773C3160-A2CB-4FD7-9D3E-BD523A2587DE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F111ED4-EAD6-4CB6-801D-5BFA5847A4BA}" type="pres">
      <dgm:prSet presAssocID="{773C3160-A2CB-4FD7-9D3E-BD523A2587D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364F482B-54E6-4849-AC42-59C5A3792C41}" type="pres">
      <dgm:prSet presAssocID="{773C3160-A2CB-4FD7-9D3E-BD523A2587DE}" presName="spaceRect" presStyleCnt="0"/>
      <dgm:spPr/>
    </dgm:pt>
    <dgm:pt modelId="{502CD61A-1571-427F-A32B-95C579DEBFCE}" type="pres">
      <dgm:prSet presAssocID="{773C3160-A2CB-4FD7-9D3E-BD523A2587DE}" presName="textRect" presStyleLbl="revTx" presStyleIdx="1" presStyleCnt="4">
        <dgm:presLayoutVars>
          <dgm:chMax val="1"/>
          <dgm:chPref val="1"/>
        </dgm:presLayoutVars>
      </dgm:prSet>
      <dgm:spPr/>
    </dgm:pt>
    <dgm:pt modelId="{463C87AC-DD47-4A18-870D-000E8C3EB8AD}" type="pres">
      <dgm:prSet presAssocID="{2586C100-01ED-4D4F-A734-B0CF49271006}" presName="sibTrans" presStyleCnt="0"/>
      <dgm:spPr/>
    </dgm:pt>
    <dgm:pt modelId="{70D9CBD4-7E41-49D1-9186-A633231DC35D}" type="pres">
      <dgm:prSet presAssocID="{1CE5A6F8-F017-454D-84C5-8FFBB79DC9C8}" presName="compNode" presStyleCnt="0"/>
      <dgm:spPr/>
    </dgm:pt>
    <dgm:pt modelId="{8A0F3A8B-829F-46CC-AB6B-F7D56A130EBA}" type="pres">
      <dgm:prSet presAssocID="{1CE5A6F8-F017-454D-84C5-8FFBB79DC9C8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B467DD71-FBF5-4D61-9B63-CC4BDB5609D2}" type="pres">
      <dgm:prSet presAssocID="{1CE5A6F8-F017-454D-84C5-8FFBB79DC9C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A5E909C-8A71-4372-9215-3FA26E8551CA}" type="pres">
      <dgm:prSet presAssocID="{1CE5A6F8-F017-454D-84C5-8FFBB79DC9C8}" presName="spaceRect" presStyleCnt="0"/>
      <dgm:spPr/>
    </dgm:pt>
    <dgm:pt modelId="{8D6B26D7-7A59-4A4A-8A59-AEAC37CC07AD}" type="pres">
      <dgm:prSet presAssocID="{1CE5A6F8-F017-454D-84C5-8FFBB79DC9C8}" presName="textRect" presStyleLbl="revTx" presStyleIdx="2" presStyleCnt="4">
        <dgm:presLayoutVars>
          <dgm:chMax val="1"/>
          <dgm:chPref val="1"/>
        </dgm:presLayoutVars>
      </dgm:prSet>
      <dgm:spPr/>
    </dgm:pt>
    <dgm:pt modelId="{A7B47181-8E85-4F11-8CB6-648C79E6D8D5}" type="pres">
      <dgm:prSet presAssocID="{C44B56D4-1D66-4FE2-80E2-DA2E41F6288A}" presName="sibTrans" presStyleCnt="0"/>
      <dgm:spPr/>
    </dgm:pt>
    <dgm:pt modelId="{9698BF16-CA4F-49E4-BA25-C1B5A6407079}" type="pres">
      <dgm:prSet presAssocID="{DFA77484-C9BE-4351-90FA-256BFDC46496}" presName="compNode" presStyleCnt="0"/>
      <dgm:spPr/>
    </dgm:pt>
    <dgm:pt modelId="{6F7ADE70-B7A5-4917-9F79-4DBB2DE58D04}" type="pres">
      <dgm:prSet presAssocID="{DFA77484-C9BE-4351-90FA-256BFDC4649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9223D47D-D23E-4767-9031-1237103691A9}" type="pres">
      <dgm:prSet presAssocID="{DFA77484-C9BE-4351-90FA-256BFDC464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F2B662-7F38-4C81-9085-93DC8C082D33}" type="pres">
      <dgm:prSet presAssocID="{DFA77484-C9BE-4351-90FA-256BFDC46496}" presName="spaceRect" presStyleCnt="0"/>
      <dgm:spPr/>
    </dgm:pt>
    <dgm:pt modelId="{08324F5E-2FBC-4180-B6BF-54C1C55C65A1}" type="pres">
      <dgm:prSet presAssocID="{DFA77484-C9BE-4351-90FA-256BFDC4649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A5ADA01-C046-4DA9-9074-C5F4C11AD824}" srcId="{70A510BA-7E5C-43EC-908C-E26D48A2B583}" destId="{1CE5A6F8-F017-454D-84C5-8FFBB79DC9C8}" srcOrd="2" destOrd="0" parTransId="{DB3DBE29-7407-4C31-9E14-3007EEEBC768}" sibTransId="{C44B56D4-1D66-4FE2-80E2-DA2E41F6288A}"/>
    <dgm:cxn modelId="{1D053606-FA63-4FBF-A6D1-C1A25857031C}" type="presOf" srcId="{1CE5A6F8-F017-454D-84C5-8FFBB79DC9C8}" destId="{8D6B26D7-7A59-4A4A-8A59-AEAC37CC07AD}" srcOrd="0" destOrd="0" presId="urn:microsoft.com/office/officeart/2018/5/layout/IconLeafLabelList"/>
    <dgm:cxn modelId="{CFBC5212-0172-4FF9-B599-3B049279CBC0}" type="presOf" srcId="{773C3160-A2CB-4FD7-9D3E-BD523A2587DE}" destId="{502CD61A-1571-427F-A32B-95C579DEBFCE}" srcOrd="0" destOrd="0" presId="urn:microsoft.com/office/officeart/2018/5/layout/IconLeafLabelList"/>
    <dgm:cxn modelId="{3B89731F-56B9-49F8-91C4-E6FD77179147}" srcId="{70A510BA-7E5C-43EC-908C-E26D48A2B583}" destId="{DFA77484-C9BE-4351-90FA-256BFDC46496}" srcOrd="3" destOrd="0" parTransId="{0A433EDB-D720-401C-AF39-8BB211AACEE8}" sibTransId="{F20BCA0D-7B9D-46E7-9A12-413A5D2E4647}"/>
    <dgm:cxn modelId="{8CE39923-1F0B-46A7-B599-4A3C810E2382}" type="presOf" srcId="{70A510BA-7E5C-43EC-908C-E26D48A2B583}" destId="{897D4821-F901-441C-BC5C-CB8EC887E5B5}" srcOrd="0" destOrd="0" presId="urn:microsoft.com/office/officeart/2018/5/layout/IconLeafLabelList"/>
    <dgm:cxn modelId="{5169C530-4CDC-4BC6-A694-0827814483B7}" srcId="{70A510BA-7E5C-43EC-908C-E26D48A2B583}" destId="{773C3160-A2CB-4FD7-9D3E-BD523A2587DE}" srcOrd="1" destOrd="0" parTransId="{2ABC42F2-BC17-4498-832C-C839E5DAB4F3}" sibTransId="{2586C100-01ED-4D4F-A734-B0CF49271006}"/>
    <dgm:cxn modelId="{A13C174E-DA43-4223-B5FD-E50A81ED17B7}" type="presOf" srcId="{DFA77484-C9BE-4351-90FA-256BFDC46496}" destId="{08324F5E-2FBC-4180-B6BF-54C1C55C65A1}" srcOrd="0" destOrd="0" presId="urn:microsoft.com/office/officeart/2018/5/layout/IconLeafLabelList"/>
    <dgm:cxn modelId="{758B69A1-068E-4D4B-B1EB-F34C9A7E12FE}" type="presOf" srcId="{6890B29E-7BF9-4D0A-B720-40484B16C435}" destId="{F9B97FA1-1C6C-4FFB-B032-35462E02BDE2}" srcOrd="0" destOrd="0" presId="urn:microsoft.com/office/officeart/2018/5/layout/IconLeafLabelList"/>
    <dgm:cxn modelId="{090DE2B3-DD4C-40A7-BA29-D945DCDAD636}" srcId="{70A510BA-7E5C-43EC-908C-E26D48A2B583}" destId="{6890B29E-7BF9-4D0A-B720-40484B16C435}" srcOrd="0" destOrd="0" parTransId="{9E647E08-8FEB-44CC-BF18-0A0779A3E4F1}" sibTransId="{FA796C90-3156-4E53-B564-85F1BF65D5CE}"/>
    <dgm:cxn modelId="{96AC2DB7-DF0B-46F4-B0E3-0AAEA42CA42A}" type="presParOf" srcId="{897D4821-F901-441C-BC5C-CB8EC887E5B5}" destId="{41A00F0D-5C9A-4576-934A-086D6B22CBBC}" srcOrd="0" destOrd="0" presId="urn:microsoft.com/office/officeart/2018/5/layout/IconLeafLabelList"/>
    <dgm:cxn modelId="{1A2CCD8C-23A6-496E-94AA-831130BE89F0}" type="presParOf" srcId="{41A00F0D-5C9A-4576-934A-086D6B22CBBC}" destId="{BCBC7BE9-42EE-4779-8D71-684376E9399B}" srcOrd="0" destOrd="0" presId="urn:microsoft.com/office/officeart/2018/5/layout/IconLeafLabelList"/>
    <dgm:cxn modelId="{8CBA89BC-BED4-468F-BA09-87D92DD3278F}" type="presParOf" srcId="{41A00F0D-5C9A-4576-934A-086D6B22CBBC}" destId="{34FF55CF-D4B3-4DA1-86D2-27631D6C5D71}" srcOrd="1" destOrd="0" presId="urn:microsoft.com/office/officeart/2018/5/layout/IconLeafLabelList"/>
    <dgm:cxn modelId="{4C2EE246-10FC-4F3C-BCF1-F41D64D4DE4A}" type="presParOf" srcId="{41A00F0D-5C9A-4576-934A-086D6B22CBBC}" destId="{C074057A-822B-42CC-8F61-65FC3862C1CB}" srcOrd="2" destOrd="0" presId="urn:microsoft.com/office/officeart/2018/5/layout/IconLeafLabelList"/>
    <dgm:cxn modelId="{4D8D9B84-3F6D-498E-94BD-CBF42228372C}" type="presParOf" srcId="{41A00F0D-5C9A-4576-934A-086D6B22CBBC}" destId="{F9B97FA1-1C6C-4FFB-B032-35462E02BDE2}" srcOrd="3" destOrd="0" presId="urn:microsoft.com/office/officeart/2018/5/layout/IconLeafLabelList"/>
    <dgm:cxn modelId="{7007C51A-E1C5-4916-9749-8536A11316AA}" type="presParOf" srcId="{897D4821-F901-441C-BC5C-CB8EC887E5B5}" destId="{2A915714-398E-4D2F-850E-DF1E63F6E016}" srcOrd="1" destOrd="0" presId="urn:microsoft.com/office/officeart/2018/5/layout/IconLeafLabelList"/>
    <dgm:cxn modelId="{17E641B2-CA54-46E7-9685-C51C2CCB45C7}" type="presParOf" srcId="{897D4821-F901-441C-BC5C-CB8EC887E5B5}" destId="{27E2D4F7-E017-4ED6-94D4-80B2B6C44EB3}" srcOrd="2" destOrd="0" presId="urn:microsoft.com/office/officeart/2018/5/layout/IconLeafLabelList"/>
    <dgm:cxn modelId="{558067AD-0EBD-4194-AC3E-DEE648B571BE}" type="presParOf" srcId="{27E2D4F7-E017-4ED6-94D4-80B2B6C44EB3}" destId="{3E788072-4BFE-44A4-ACFC-25D35ABABC30}" srcOrd="0" destOrd="0" presId="urn:microsoft.com/office/officeart/2018/5/layout/IconLeafLabelList"/>
    <dgm:cxn modelId="{33876135-FC76-4CA2-AC6F-837B3D2D8376}" type="presParOf" srcId="{27E2D4F7-E017-4ED6-94D4-80B2B6C44EB3}" destId="{DF111ED4-EAD6-4CB6-801D-5BFA5847A4BA}" srcOrd="1" destOrd="0" presId="urn:microsoft.com/office/officeart/2018/5/layout/IconLeafLabelList"/>
    <dgm:cxn modelId="{9BD34158-DBC2-4B4E-99E7-66843501917B}" type="presParOf" srcId="{27E2D4F7-E017-4ED6-94D4-80B2B6C44EB3}" destId="{364F482B-54E6-4849-AC42-59C5A3792C41}" srcOrd="2" destOrd="0" presId="urn:microsoft.com/office/officeart/2018/5/layout/IconLeafLabelList"/>
    <dgm:cxn modelId="{A564C816-9608-4627-985A-2582D4D09DB2}" type="presParOf" srcId="{27E2D4F7-E017-4ED6-94D4-80B2B6C44EB3}" destId="{502CD61A-1571-427F-A32B-95C579DEBFCE}" srcOrd="3" destOrd="0" presId="urn:microsoft.com/office/officeart/2018/5/layout/IconLeafLabelList"/>
    <dgm:cxn modelId="{D9AFCEDB-F731-402C-B74B-B7E8F33D7F42}" type="presParOf" srcId="{897D4821-F901-441C-BC5C-CB8EC887E5B5}" destId="{463C87AC-DD47-4A18-870D-000E8C3EB8AD}" srcOrd="3" destOrd="0" presId="urn:microsoft.com/office/officeart/2018/5/layout/IconLeafLabelList"/>
    <dgm:cxn modelId="{6081F55D-83CE-43B9-8F2A-2337DA08C6DD}" type="presParOf" srcId="{897D4821-F901-441C-BC5C-CB8EC887E5B5}" destId="{70D9CBD4-7E41-49D1-9186-A633231DC35D}" srcOrd="4" destOrd="0" presId="urn:microsoft.com/office/officeart/2018/5/layout/IconLeafLabelList"/>
    <dgm:cxn modelId="{368FB237-7345-4273-B727-0254129A174B}" type="presParOf" srcId="{70D9CBD4-7E41-49D1-9186-A633231DC35D}" destId="{8A0F3A8B-829F-46CC-AB6B-F7D56A130EBA}" srcOrd="0" destOrd="0" presId="urn:microsoft.com/office/officeart/2018/5/layout/IconLeafLabelList"/>
    <dgm:cxn modelId="{53AE9610-48BA-462F-A0D4-685820C30478}" type="presParOf" srcId="{70D9CBD4-7E41-49D1-9186-A633231DC35D}" destId="{B467DD71-FBF5-4D61-9B63-CC4BDB5609D2}" srcOrd="1" destOrd="0" presId="urn:microsoft.com/office/officeart/2018/5/layout/IconLeafLabelList"/>
    <dgm:cxn modelId="{AD812FAA-17D8-4E35-B703-132E3FB9EF0B}" type="presParOf" srcId="{70D9CBD4-7E41-49D1-9186-A633231DC35D}" destId="{2A5E909C-8A71-4372-9215-3FA26E8551CA}" srcOrd="2" destOrd="0" presId="urn:microsoft.com/office/officeart/2018/5/layout/IconLeafLabelList"/>
    <dgm:cxn modelId="{723737D0-5DE4-4408-B5C7-8D45FDDE091F}" type="presParOf" srcId="{70D9CBD4-7E41-49D1-9186-A633231DC35D}" destId="{8D6B26D7-7A59-4A4A-8A59-AEAC37CC07AD}" srcOrd="3" destOrd="0" presId="urn:microsoft.com/office/officeart/2018/5/layout/IconLeafLabelList"/>
    <dgm:cxn modelId="{46A3ED61-4EAF-4E96-9C06-5FDC9168A89F}" type="presParOf" srcId="{897D4821-F901-441C-BC5C-CB8EC887E5B5}" destId="{A7B47181-8E85-4F11-8CB6-648C79E6D8D5}" srcOrd="5" destOrd="0" presId="urn:microsoft.com/office/officeart/2018/5/layout/IconLeafLabelList"/>
    <dgm:cxn modelId="{B87B0E09-5E38-4D25-A574-C8C33CDD8874}" type="presParOf" srcId="{897D4821-F901-441C-BC5C-CB8EC887E5B5}" destId="{9698BF16-CA4F-49E4-BA25-C1B5A6407079}" srcOrd="6" destOrd="0" presId="urn:microsoft.com/office/officeart/2018/5/layout/IconLeafLabelList"/>
    <dgm:cxn modelId="{472D7709-5B67-44B7-811A-1DBB4B9942E8}" type="presParOf" srcId="{9698BF16-CA4F-49E4-BA25-C1B5A6407079}" destId="{6F7ADE70-B7A5-4917-9F79-4DBB2DE58D04}" srcOrd="0" destOrd="0" presId="urn:microsoft.com/office/officeart/2018/5/layout/IconLeafLabelList"/>
    <dgm:cxn modelId="{0B5715B1-ECDF-47AA-BADA-9E738F72B398}" type="presParOf" srcId="{9698BF16-CA4F-49E4-BA25-C1B5A6407079}" destId="{9223D47D-D23E-4767-9031-1237103691A9}" srcOrd="1" destOrd="0" presId="urn:microsoft.com/office/officeart/2018/5/layout/IconLeafLabelList"/>
    <dgm:cxn modelId="{5CC8454F-92B9-427E-AC65-D876E13C55BE}" type="presParOf" srcId="{9698BF16-CA4F-49E4-BA25-C1B5A6407079}" destId="{FEF2B662-7F38-4C81-9085-93DC8C082D33}" srcOrd="2" destOrd="0" presId="urn:microsoft.com/office/officeart/2018/5/layout/IconLeafLabelList"/>
    <dgm:cxn modelId="{9E566BA3-CCED-4E6A-96D1-ADBAD6566883}" type="presParOf" srcId="{9698BF16-CA4F-49E4-BA25-C1B5A6407079}" destId="{08324F5E-2FBC-4180-B6BF-54C1C55C65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D960CFE-F2DB-4D89-A3C1-C3F66F9FDDF0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15777E9-69B6-4A42-A365-13DFF7EF47B3}">
      <dgm:prSet/>
      <dgm:spPr/>
      <dgm:t>
        <a:bodyPr/>
        <a:lstStyle/>
        <a:p>
          <a:pPr>
            <a:defRPr b="1"/>
          </a:pPr>
          <a:r>
            <a:rPr lang="en-US"/>
            <a:t>Revisit the earlier activity</a:t>
          </a:r>
        </a:p>
      </dgm:t>
    </dgm:pt>
    <dgm:pt modelId="{8C6CDF8A-D651-45AD-A432-59F8C389AABB}" type="parTrans" cxnId="{79C9EBEF-EF01-4C80-8408-6B4414AAD2F7}">
      <dgm:prSet/>
      <dgm:spPr/>
      <dgm:t>
        <a:bodyPr/>
        <a:lstStyle/>
        <a:p>
          <a:endParaRPr lang="en-US"/>
        </a:p>
      </dgm:t>
    </dgm:pt>
    <dgm:pt modelId="{C9C46D40-CDE3-49FB-B5F8-743838A5FA20}" type="sibTrans" cxnId="{79C9EBEF-EF01-4C80-8408-6B4414AAD2F7}">
      <dgm:prSet/>
      <dgm:spPr/>
      <dgm:t>
        <a:bodyPr/>
        <a:lstStyle/>
        <a:p>
          <a:endParaRPr lang="en-US"/>
        </a:p>
      </dgm:t>
    </dgm:pt>
    <dgm:pt modelId="{C7554048-D2EC-426F-BFED-66CDB3C9AC51}">
      <dgm:prSet/>
      <dgm:spPr/>
      <dgm:t>
        <a:bodyPr/>
        <a:lstStyle/>
        <a:p>
          <a:pPr>
            <a:defRPr b="1"/>
          </a:pPr>
          <a:r>
            <a:rPr lang="en-US"/>
            <a:t>Recreate your plan considering:</a:t>
          </a:r>
        </a:p>
      </dgm:t>
    </dgm:pt>
    <dgm:pt modelId="{23B7E384-EA7B-43C0-A498-34930A56F5CA}" type="parTrans" cxnId="{6FB6E1C4-1A76-45A8-9E80-08128A687675}">
      <dgm:prSet/>
      <dgm:spPr/>
      <dgm:t>
        <a:bodyPr/>
        <a:lstStyle/>
        <a:p>
          <a:endParaRPr lang="en-US"/>
        </a:p>
      </dgm:t>
    </dgm:pt>
    <dgm:pt modelId="{613F0894-016B-45F1-91E7-7F72D0A522A8}" type="sibTrans" cxnId="{6FB6E1C4-1A76-45A8-9E80-08128A687675}">
      <dgm:prSet/>
      <dgm:spPr/>
      <dgm:t>
        <a:bodyPr/>
        <a:lstStyle/>
        <a:p>
          <a:endParaRPr lang="en-US"/>
        </a:p>
      </dgm:t>
    </dgm:pt>
    <dgm:pt modelId="{CA4C3B2A-F240-4944-A67E-93D4E7A3BFC7}">
      <dgm:prSet/>
      <dgm:spPr/>
      <dgm:t>
        <a:bodyPr/>
        <a:lstStyle/>
        <a:p>
          <a:r>
            <a:rPr lang="en-US"/>
            <a:t>What does the intro, teaching and plenary look like?</a:t>
          </a:r>
        </a:p>
      </dgm:t>
    </dgm:pt>
    <dgm:pt modelId="{5B99BEF7-D9FE-441B-802F-AF1B4C853E94}" type="parTrans" cxnId="{46125289-1F68-4AED-9E3F-08A4B3BB5AFF}">
      <dgm:prSet/>
      <dgm:spPr/>
      <dgm:t>
        <a:bodyPr/>
        <a:lstStyle/>
        <a:p>
          <a:endParaRPr lang="en-US"/>
        </a:p>
      </dgm:t>
    </dgm:pt>
    <dgm:pt modelId="{7EFE491D-1D3D-4743-9205-760F12553D83}" type="sibTrans" cxnId="{46125289-1F68-4AED-9E3F-08A4B3BB5AFF}">
      <dgm:prSet/>
      <dgm:spPr/>
      <dgm:t>
        <a:bodyPr/>
        <a:lstStyle/>
        <a:p>
          <a:endParaRPr lang="en-US"/>
        </a:p>
      </dgm:t>
    </dgm:pt>
    <dgm:pt modelId="{60F282D5-C77E-4AE5-A09E-EA1B8C299C2C}">
      <dgm:prSet/>
      <dgm:spPr/>
      <dgm:t>
        <a:bodyPr/>
        <a:lstStyle/>
        <a:p>
          <a:r>
            <a:rPr lang="en-US"/>
            <a:t>What techniques could you use?</a:t>
          </a:r>
        </a:p>
      </dgm:t>
    </dgm:pt>
    <dgm:pt modelId="{96508EFD-C65E-49E9-A13E-28D6A89E6F93}" type="parTrans" cxnId="{25525F2F-9B45-4C6A-8AA1-B186D09DADAC}">
      <dgm:prSet/>
      <dgm:spPr/>
      <dgm:t>
        <a:bodyPr/>
        <a:lstStyle/>
        <a:p>
          <a:endParaRPr lang="en-US"/>
        </a:p>
      </dgm:t>
    </dgm:pt>
    <dgm:pt modelId="{C6E256F9-01F8-4CD7-9685-D723FB30D351}" type="sibTrans" cxnId="{25525F2F-9B45-4C6A-8AA1-B186D09DADAC}">
      <dgm:prSet/>
      <dgm:spPr/>
      <dgm:t>
        <a:bodyPr/>
        <a:lstStyle/>
        <a:p>
          <a:endParaRPr lang="en-US"/>
        </a:p>
      </dgm:t>
    </dgm:pt>
    <dgm:pt modelId="{D99ABB98-56B2-4B2C-B85F-18B90A4115DC}">
      <dgm:prSet/>
      <dgm:spPr/>
      <dgm:t>
        <a:bodyPr/>
        <a:lstStyle/>
        <a:p>
          <a:r>
            <a:rPr lang="en-US"/>
            <a:t>How could you assess understanding?</a:t>
          </a:r>
        </a:p>
      </dgm:t>
    </dgm:pt>
    <dgm:pt modelId="{B6B40BE1-0C60-43A7-B7EB-298F178FA874}" type="parTrans" cxnId="{CD387D5A-D334-4EBD-A93E-71F1314E772D}">
      <dgm:prSet/>
      <dgm:spPr/>
      <dgm:t>
        <a:bodyPr/>
        <a:lstStyle/>
        <a:p>
          <a:endParaRPr lang="en-US"/>
        </a:p>
      </dgm:t>
    </dgm:pt>
    <dgm:pt modelId="{6F98F8B6-0862-40E5-A9AC-67E9604BAD47}" type="sibTrans" cxnId="{CD387D5A-D334-4EBD-A93E-71F1314E772D}">
      <dgm:prSet/>
      <dgm:spPr/>
      <dgm:t>
        <a:bodyPr/>
        <a:lstStyle/>
        <a:p>
          <a:endParaRPr lang="en-US"/>
        </a:p>
      </dgm:t>
    </dgm:pt>
    <dgm:pt modelId="{DC76883B-164C-437F-8F62-FA48C334FD25}" type="pres">
      <dgm:prSet presAssocID="{9D960CFE-F2DB-4D89-A3C1-C3F66F9FDDF0}" presName="root" presStyleCnt="0">
        <dgm:presLayoutVars>
          <dgm:dir/>
          <dgm:resizeHandles val="exact"/>
        </dgm:presLayoutVars>
      </dgm:prSet>
      <dgm:spPr/>
    </dgm:pt>
    <dgm:pt modelId="{CD1A2FD0-0718-4519-A838-755034CB68B5}" type="pres">
      <dgm:prSet presAssocID="{D15777E9-69B6-4A42-A365-13DFF7EF47B3}" presName="compNode" presStyleCnt="0"/>
      <dgm:spPr/>
    </dgm:pt>
    <dgm:pt modelId="{57BB4ADD-E7F0-4CCF-9567-7680B5BAB7ED}" type="pres">
      <dgm:prSet presAssocID="{D15777E9-69B6-4A42-A365-13DFF7EF47B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DF190DAA-153A-4D15-87FB-8E79D64D3A2B}" type="pres">
      <dgm:prSet presAssocID="{D15777E9-69B6-4A42-A365-13DFF7EF47B3}" presName="iconSpace" presStyleCnt="0"/>
      <dgm:spPr/>
    </dgm:pt>
    <dgm:pt modelId="{66AF8BA9-9D10-4B70-AF73-68AE17C2A1FA}" type="pres">
      <dgm:prSet presAssocID="{D15777E9-69B6-4A42-A365-13DFF7EF47B3}" presName="parTx" presStyleLbl="revTx" presStyleIdx="0" presStyleCnt="4">
        <dgm:presLayoutVars>
          <dgm:chMax val="0"/>
          <dgm:chPref val="0"/>
        </dgm:presLayoutVars>
      </dgm:prSet>
      <dgm:spPr/>
    </dgm:pt>
    <dgm:pt modelId="{A20D4BE0-F970-46CA-A0F4-8C6613F2B50F}" type="pres">
      <dgm:prSet presAssocID="{D15777E9-69B6-4A42-A365-13DFF7EF47B3}" presName="txSpace" presStyleCnt="0"/>
      <dgm:spPr/>
    </dgm:pt>
    <dgm:pt modelId="{63647390-7092-481F-A122-F33E95E482DD}" type="pres">
      <dgm:prSet presAssocID="{D15777E9-69B6-4A42-A365-13DFF7EF47B3}" presName="desTx" presStyleLbl="revTx" presStyleIdx="1" presStyleCnt="4">
        <dgm:presLayoutVars/>
      </dgm:prSet>
      <dgm:spPr/>
    </dgm:pt>
    <dgm:pt modelId="{D475A1E9-42F7-491C-A1AF-D02E56C5B7D9}" type="pres">
      <dgm:prSet presAssocID="{C9C46D40-CDE3-49FB-B5F8-743838A5FA20}" presName="sibTrans" presStyleCnt="0"/>
      <dgm:spPr/>
    </dgm:pt>
    <dgm:pt modelId="{2C010890-9CD1-4144-974A-44842ECA8238}" type="pres">
      <dgm:prSet presAssocID="{C7554048-D2EC-426F-BFED-66CDB3C9AC51}" presName="compNode" presStyleCnt="0"/>
      <dgm:spPr/>
    </dgm:pt>
    <dgm:pt modelId="{01784906-FD0C-4992-B034-BCE39FEDC986}" type="pres">
      <dgm:prSet presAssocID="{C7554048-D2EC-426F-BFED-66CDB3C9AC5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1AA62E9-1E89-4990-8BBB-738FAC48F275}" type="pres">
      <dgm:prSet presAssocID="{C7554048-D2EC-426F-BFED-66CDB3C9AC51}" presName="iconSpace" presStyleCnt="0"/>
      <dgm:spPr/>
    </dgm:pt>
    <dgm:pt modelId="{46D2FCB1-CA96-4013-9CA3-AD08B82B67D5}" type="pres">
      <dgm:prSet presAssocID="{C7554048-D2EC-426F-BFED-66CDB3C9AC51}" presName="parTx" presStyleLbl="revTx" presStyleIdx="2" presStyleCnt="4">
        <dgm:presLayoutVars>
          <dgm:chMax val="0"/>
          <dgm:chPref val="0"/>
        </dgm:presLayoutVars>
      </dgm:prSet>
      <dgm:spPr/>
    </dgm:pt>
    <dgm:pt modelId="{D705D026-AFEC-47C1-A275-33EADF2F5788}" type="pres">
      <dgm:prSet presAssocID="{C7554048-D2EC-426F-BFED-66CDB3C9AC51}" presName="txSpace" presStyleCnt="0"/>
      <dgm:spPr/>
    </dgm:pt>
    <dgm:pt modelId="{74FA0D81-2A9B-4B00-B82D-C6BF5DF6D6CF}" type="pres">
      <dgm:prSet presAssocID="{C7554048-D2EC-426F-BFED-66CDB3C9AC51}" presName="desTx" presStyleLbl="revTx" presStyleIdx="3" presStyleCnt="4">
        <dgm:presLayoutVars/>
      </dgm:prSet>
      <dgm:spPr/>
    </dgm:pt>
  </dgm:ptLst>
  <dgm:cxnLst>
    <dgm:cxn modelId="{CAA8C305-C2DE-46E3-80FC-6AD268C517B9}" type="presOf" srcId="{CA4C3B2A-F240-4944-A67E-93D4E7A3BFC7}" destId="{74FA0D81-2A9B-4B00-B82D-C6BF5DF6D6CF}" srcOrd="0" destOrd="0" presId="urn:microsoft.com/office/officeart/2018/2/layout/IconLabelDescriptionList"/>
    <dgm:cxn modelId="{56FE6A06-28AE-42B4-BC74-8B8F9215CA96}" type="presOf" srcId="{D15777E9-69B6-4A42-A365-13DFF7EF47B3}" destId="{66AF8BA9-9D10-4B70-AF73-68AE17C2A1FA}" srcOrd="0" destOrd="0" presId="urn:microsoft.com/office/officeart/2018/2/layout/IconLabelDescriptionList"/>
    <dgm:cxn modelId="{25525F2F-9B45-4C6A-8AA1-B186D09DADAC}" srcId="{C7554048-D2EC-426F-BFED-66CDB3C9AC51}" destId="{60F282D5-C77E-4AE5-A09E-EA1B8C299C2C}" srcOrd="1" destOrd="0" parTransId="{96508EFD-C65E-49E9-A13E-28D6A89E6F93}" sibTransId="{C6E256F9-01F8-4CD7-9685-D723FB30D351}"/>
    <dgm:cxn modelId="{CD387D5A-D334-4EBD-A93E-71F1314E772D}" srcId="{C7554048-D2EC-426F-BFED-66CDB3C9AC51}" destId="{D99ABB98-56B2-4B2C-B85F-18B90A4115DC}" srcOrd="2" destOrd="0" parTransId="{B6B40BE1-0C60-43A7-B7EB-298F178FA874}" sibTransId="{6F98F8B6-0862-40E5-A9AC-67E9604BAD47}"/>
    <dgm:cxn modelId="{7671EF6A-105F-4AF3-B511-7531BD4FE164}" type="presOf" srcId="{C7554048-D2EC-426F-BFED-66CDB3C9AC51}" destId="{46D2FCB1-CA96-4013-9CA3-AD08B82B67D5}" srcOrd="0" destOrd="0" presId="urn:microsoft.com/office/officeart/2018/2/layout/IconLabelDescriptionList"/>
    <dgm:cxn modelId="{46125289-1F68-4AED-9E3F-08A4B3BB5AFF}" srcId="{C7554048-D2EC-426F-BFED-66CDB3C9AC51}" destId="{CA4C3B2A-F240-4944-A67E-93D4E7A3BFC7}" srcOrd="0" destOrd="0" parTransId="{5B99BEF7-D9FE-441B-802F-AF1B4C853E94}" sibTransId="{7EFE491D-1D3D-4743-9205-760F12553D83}"/>
    <dgm:cxn modelId="{AD7D8FAC-8AA5-4E84-B72E-324767834699}" type="presOf" srcId="{D99ABB98-56B2-4B2C-B85F-18B90A4115DC}" destId="{74FA0D81-2A9B-4B00-B82D-C6BF5DF6D6CF}" srcOrd="0" destOrd="2" presId="urn:microsoft.com/office/officeart/2018/2/layout/IconLabelDescriptionList"/>
    <dgm:cxn modelId="{677678B5-FA28-40B1-BC8C-9F994F7CC7DE}" type="presOf" srcId="{60F282D5-C77E-4AE5-A09E-EA1B8C299C2C}" destId="{74FA0D81-2A9B-4B00-B82D-C6BF5DF6D6CF}" srcOrd="0" destOrd="1" presId="urn:microsoft.com/office/officeart/2018/2/layout/IconLabelDescriptionList"/>
    <dgm:cxn modelId="{6FB6E1C4-1A76-45A8-9E80-08128A687675}" srcId="{9D960CFE-F2DB-4D89-A3C1-C3F66F9FDDF0}" destId="{C7554048-D2EC-426F-BFED-66CDB3C9AC51}" srcOrd="1" destOrd="0" parTransId="{23B7E384-EA7B-43C0-A498-34930A56F5CA}" sibTransId="{613F0894-016B-45F1-91E7-7F72D0A522A8}"/>
    <dgm:cxn modelId="{DD7CA2E3-454E-4AF0-A774-EE0601C1D27D}" type="presOf" srcId="{9D960CFE-F2DB-4D89-A3C1-C3F66F9FDDF0}" destId="{DC76883B-164C-437F-8F62-FA48C334FD25}" srcOrd="0" destOrd="0" presId="urn:microsoft.com/office/officeart/2018/2/layout/IconLabelDescriptionList"/>
    <dgm:cxn modelId="{79C9EBEF-EF01-4C80-8408-6B4414AAD2F7}" srcId="{9D960CFE-F2DB-4D89-A3C1-C3F66F9FDDF0}" destId="{D15777E9-69B6-4A42-A365-13DFF7EF47B3}" srcOrd="0" destOrd="0" parTransId="{8C6CDF8A-D651-45AD-A432-59F8C389AABB}" sibTransId="{C9C46D40-CDE3-49FB-B5F8-743838A5FA20}"/>
    <dgm:cxn modelId="{83D7C836-4A43-4F52-BD54-FFCA0F2BBDB4}" type="presParOf" srcId="{DC76883B-164C-437F-8F62-FA48C334FD25}" destId="{CD1A2FD0-0718-4519-A838-755034CB68B5}" srcOrd="0" destOrd="0" presId="urn:microsoft.com/office/officeart/2018/2/layout/IconLabelDescriptionList"/>
    <dgm:cxn modelId="{1824759C-9FAC-4D45-8829-90820B04C4D7}" type="presParOf" srcId="{CD1A2FD0-0718-4519-A838-755034CB68B5}" destId="{57BB4ADD-E7F0-4CCF-9567-7680B5BAB7ED}" srcOrd="0" destOrd="0" presId="urn:microsoft.com/office/officeart/2018/2/layout/IconLabelDescriptionList"/>
    <dgm:cxn modelId="{EAC876E2-9B85-4A6B-AC23-824322B9BB8A}" type="presParOf" srcId="{CD1A2FD0-0718-4519-A838-755034CB68B5}" destId="{DF190DAA-153A-4D15-87FB-8E79D64D3A2B}" srcOrd="1" destOrd="0" presId="urn:microsoft.com/office/officeart/2018/2/layout/IconLabelDescriptionList"/>
    <dgm:cxn modelId="{0F379931-48DF-4603-A0B6-4DCB0F984E54}" type="presParOf" srcId="{CD1A2FD0-0718-4519-A838-755034CB68B5}" destId="{66AF8BA9-9D10-4B70-AF73-68AE17C2A1FA}" srcOrd="2" destOrd="0" presId="urn:microsoft.com/office/officeart/2018/2/layout/IconLabelDescriptionList"/>
    <dgm:cxn modelId="{E5FFE53B-B242-4A61-80DA-B766F664550F}" type="presParOf" srcId="{CD1A2FD0-0718-4519-A838-755034CB68B5}" destId="{A20D4BE0-F970-46CA-A0F4-8C6613F2B50F}" srcOrd="3" destOrd="0" presId="urn:microsoft.com/office/officeart/2018/2/layout/IconLabelDescriptionList"/>
    <dgm:cxn modelId="{17BB60BE-47AE-4F2B-9C80-2290732C2AB7}" type="presParOf" srcId="{CD1A2FD0-0718-4519-A838-755034CB68B5}" destId="{63647390-7092-481F-A122-F33E95E482DD}" srcOrd="4" destOrd="0" presId="urn:microsoft.com/office/officeart/2018/2/layout/IconLabelDescriptionList"/>
    <dgm:cxn modelId="{64B7657E-DFC3-40D7-95FA-7BB1CF03E70B}" type="presParOf" srcId="{DC76883B-164C-437F-8F62-FA48C334FD25}" destId="{D475A1E9-42F7-491C-A1AF-D02E56C5B7D9}" srcOrd="1" destOrd="0" presId="urn:microsoft.com/office/officeart/2018/2/layout/IconLabelDescriptionList"/>
    <dgm:cxn modelId="{9832422A-0AF4-4070-8126-4776ED2784F3}" type="presParOf" srcId="{DC76883B-164C-437F-8F62-FA48C334FD25}" destId="{2C010890-9CD1-4144-974A-44842ECA8238}" srcOrd="2" destOrd="0" presId="urn:microsoft.com/office/officeart/2018/2/layout/IconLabelDescriptionList"/>
    <dgm:cxn modelId="{5AA623E4-6EE4-4E27-9B15-B4BF2DE8FB4D}" type="presParOf" srcId="{2C010890-9CD1-4144-974A-44842ECA8238}" destId="{01784906-FD0C-4992-B034-BCE39FEDC986}" srcOrd="0" destOrd="0" presId="urn:microsoft.com/office/officeart/2018/2/layout/IconLabelDescriptionList"/>
    <dgm:cxn modelId="{FF156F20-FCC9-4052-AC33-36B166570AAC}" type="presParOf" srcId="{2C010890-9CD1-4144-974A-44842ECA8238}" destId="{B1AA62E9-1E89-4990-8BBB-738FAC48F275}" srcOrd="1" destOrd="0" presId="urn:microsoft.com/office/officeart/2018/2/layout/IconLabelDescriptionList"/>
    <dgm:cxn modelId="{5F5D4E9D-21E0-466B-B251-C83EECEFA323}" type="presParOf" srcId="{2C010890-9CD1-4144-974A-44842ECA8238}" destId="{46D2FCB1-CA96-4013-9CA3-AD08B82B67D5}" srcOrd="2" destOrd="0" presId="urn:microsoft.com/office/officeart/2018/2/layout/IconLabelDescriptionList"/>
    <dgm:cxn modelId="{B0F1FD24-96FE-4766-BDE2-FE7E52304287}" type="presParOf" srcId="{2C010890-9CD1-4144-974A-44842ECA8238}" destId="{D705D026-AFEC-47C1-A275-33EADF2F5788}" srcOrd="3" destOrd="0" presId="urn:microsoft.com/office/officeart/2018/2/layout/IconLabelDescriptionList"/>
    <dgm:cxn modelId="{845F2A58-33AB-4ED9-9380-7328E3884290}" type="presParOf" srcId="{2C010890-9CD1-4144-974A-44842ECA8238}" destId="{74FA0D81-2A9B-4B00-B82D-C6BF5DF6D6CF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420128-C20B-6743-AEE3-7065A316E33F}">
      <dsp:nvSpPr>
        <dsp:cNvPr id="0" name=""/>
        <dsp:cNvSpPr/>
      </dsp:nvSpPr>
      <dsp:spPr>
        <a:xfrm>
          <a:off x="0" y="143"/>
          <a:ext cx="5257800" cy="1750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Some planning principles</a:t>
          </a:r>
        </a:p>
      </dsp:txBody>
      <dsp:txXfrm>
        <a:off x="85444" y="85587"/>
        <a:ext cx="5086912" cy="1579432"/>
      </dsp:txXfrm>
    </dsp:sp>
    <dsp:sp modelId="{3930712E-8858-1B4A-951D-326FE7821D4C}">
      <dsp:nvSpPr>
        <dsp:cNvPr id="0" name=""/>
        <dsp:cNvSpPr/>
      </dsp:nvSpPr>
      <dsp:spPr>
        <a:xfrm>
          <a:off x="0" y="1877183"/>
          <a:ext cx="5257800" cy="175032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Relating to theory</a:t>
          </a:r>
        </a:p>
      </dsp:txBody>
      <dsp:txXfrm>
        <a:off x="85444" y="1962627"/>
        <a:ext cx="5086912" cy="1579432"/>
      </dsp:txXfrm>
    </dsp:sp>
    <dsp:sp modelId="{2B0FCA8D-3EF0-5E49-B019-B33B370E3B6D}">
      <dsp:nvSpPr>
        <dsp:cNvPr id="0" name=""/>
        <dsp:cNvSpPr/>
      </dsp:nvSpPr>
      <dsp:spPr>
        <a:xfrm>
          <a:off x="0" y="3754224"/>
          <a:ext cx="5257800" cy="17503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Planning influences</a:t>
          </a:r>
        </a:p>
      </dsp:txBody>
      <dsp:txXfrm>
        <a:off x="85444" y="3839668"/>
        <a:ext cx="5086912" cy="1579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8E3E0F-819B-42F0-847C-C2BA765929D2}">
      <dsp:nvSpPr>
        <dsp:cNvPr id="0" name=""/>
        <dsp:cNvSpPr/>
      </dsp:nvSpPr>
      <dsp:spPr>
        <a:xfrm>
          <a:off x="0" y="958220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5868D2-4A5A-477F-9743-7B3B16AC1259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D74FF-B1FD-4EC2-828B-A75CD32722C6}">
      <dsp:nvSpPr>
        <dsp:cNvPr id="0" name=""/>
        <dsp:cNvSpPr/>
      </dsp:nvSpPr>
      <dsp:spPr>
        <a:xfrm>
          <a:off x="2043221" y="958220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Pick a topic from computing e.g. network types, iteration etc.</a:t>
          </a:r>
        </a:p>
      </dsp:txBody>
      <dsp:txXfrm>
        <a:off x="2043221" y="958220"/>
        <a:ext cx="4545469" cy="1769022"/>
      </dsp:txXfrm>
    </dsp:sp>
    <dsp:sp modelId="{63A928B1-813A-436D-9E61-2372024E0714}">
      <dsp:nvSpPr>
        <dsp:cNvPr id="0" name=""/>
        <dsp:cNvSpPr/>
      </dsp:nvSpPr>
      <dsp:spPr>
        <a:xfrm>
          <a:off x="0" y="3169499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68B352-2A28-497C-92EF-B242557CB837}">
      <dsp:nvSpPr>
        <dsp:cNvPr id="0" name=""/>
        <dsp:cNvSpPr/>
      </dsp:nvSpPr>
      <dsp:spPr>
        <a:xfrm>
          <a:off x="535129" y="3567529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BDB45-F2E8-41BA-9D5D-4C6C6FE1C081}">
      <dsp:nvSpPr>
        <dsp:cNvPr id="0" name=""/>
        <dsp:cNvSpPr/>
      </dsp:nvSpPr>
      <dsp:spPr>
        <a:xfrm>
          <a:off x="2043221" y="3169499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You have 20 minutes to plan (plan only!) How you would deliver this session</a:t>
          </a:r>
        </a:p>
      </dsp:txBody>
      <dsp:txXfrm>
        <a:off x="2043221" y="3169499"/>
        <a:ext cx="4545469" cy="17690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BDF13-32E7-4674-AF84-C86DD1E2F1F0}">
      <dsp:nvSpPr>
        <dsp:cNvPr id="0" name=""/>
        <dsp:cNvSpPr/>
      </dsp:nvSpPr>
      <dsp:spPr>
        <a:xfrm>
          <a:off x="1082105" y="878242"/>
          <a:ext cx="1485526" cy="14855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D5EE0-3621-4C63-94F9-F8E292632CBB}">
      <dsp:nvSpPr>
        <dsp:cNvPr id="0" name=""/>
        <dsp:cNvSpPr/>
      </dsp:nvSpPr>
      <dsp:spPr>
        <a:xfrm>
          <a:off x="174284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did you think about?</a:t>
          </a:r>
        </a:p>
      </dsp:txBody>
      <dsp:txXfrm>
        <a:off x="174284" y="2753095"/>
        <a:ext cx="3301169" cy="720000"/>
      </dsp:txXfrm>
    </dsp:sp>
    <dsp:sp modelId="{E1CA6DFC-C3E4-4CEF-9CAD-277440653029}">
      <dsp:nvSpPr>
        <dsp:cNvPr id="0" name=""/>
        <dsp:cNvSpPr/>
      </dsp:nvSpPr>
      <dsp:spPr>
        <a:xfrm>
          <a:off x="4960980" y="878242"/>
          <a:ext cx="1485526" cy="14855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F0CCF-53C9-4D9D-B320-447B5F07A270}">
      <dsp:nvSpPr>
        <dsp:cNvPr id="0" name=""/>
        <dsp:cNvSpPr/>
      </dsp:nvSpPr>
      <dsp:spPr>
        <a:xfrm>
          <a:off x="4053158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did this help you plan?</a:t>
          </a:r>
        </a:p>
      </dsp:txBody>
      <dsp:txXfrm>
        <a:off x="4053158" y="2753095"/>
        <a:ext cx="3301169" cy="720000"/>
      </dsp:txXfrm>
    </dsp:sp>
    <dsp:sp modelId="{27685CAE-FCF1-4AF5-9C18-0F74C6546422}">
      <dsp:nvSpPr>
        <dsp:cNvPr id="0" name=""/>
        <dsp:cNvSpPr/>
      </dsp:nvSpPr>
      <dsp:spPr>
        <a:xfrm>
          <a:off x="8839854" y="878242"/>
          <a:ext cx="1485526" cy="14855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52731-61F2-472F-94A2-12A11FCEE3C6}">
      <dsp:nvSpPr>
        <dsp:cNvPr id="0" name=""/>
        <dsp:cNvSpPr/>
      </dsp:nvSpPr>
      <dsp:spPr>
        <a:xfrm>
          <a:off x="7932033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was easy/difficult?</a:t>
          </a:r>
        </a:p>
      </dsp:txBody>
      <dsp:txXfrm>
        <a:off x="7932033" y="2753095"/>
        <a:ext cx="330116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A85B5-F799-9E43-9B01-CFE47CDD714A}">
      <dsp:nvSpPr>
        <dsp:cNvPr id="0" name=""/>
        <dsp:cNvSpPr/>
      </dsp:nvSpPr>
      <dsp:spPr>
        <a:xfrm>
          <a:off x="0" y="1390108"/>
          <a:ext cx="8128000" cy="2638450"/>
        </a:xfrm>
        <a:prstGeom prst="right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788D8-2724-0842-B103-D41AED42EA4A}">
      <dsp:nvSpPr>
        <dsp:cNvPr id="0" name=""/>
        <dsp:cNvSpPr/>
      </dsp:nvSpPr>
      <dsp:spPr>
        <a:xfrm>
          <a:off x="5356621" y="2049721"/>
          <a:ext cx="1958578" cy="1319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4320" rIns="0" bIns="27432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Plenary</a:t>
          </a:r>
        </a:p>
      </dsp:txBody>
      <dsp:txXfrm>
        <a:off x="5356621" y="2049721"/>
        <a:ext cx="1958578" cy="1319225"/>
      </dsp:txXfrm>
    </dsp:sp>
    <dsp:sp modelId="{A1137CED-DC0B-8E46-A145-A1C87360386B}">
      <dsp:nvSpPr>
        <dsp:cNvPr id="0" name=""/>
        <dsp:cNvSpPr/>
      </dsp:nvSpPr>
      <dsp:spPr>
        <a:xfrm>
          <a:off x="3006328" y="2049721"/>
          <a:ext cx="1958578" cy="1319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4320" rIns="0" bIns="27432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Teaching and Core Learning</a:t>
          </a:r>
        </a:p>
      </dsp:txBody>
      <dsp:txXfrm>
        <a:off x="3006328" y="2049721"/>
        <a:ext cx="1958578" cy="1319225"/>
      </dsp:txXfrm>
    </dsp:sp>
    <dsp:sp modelId="{A40CED26-A9F3-EF46-A7DE-91A93768C8D9}">
      <dsp:nvSpPr>
        <dsp:cNvPr id="0" name=""/>
        <dsp:cNvSpPr/>
      </dsp:nvSpPr>
      <dsp:spPr>
        <a:xfrm>
          <a:off x="656034" y="2049721"/>
          <a:ext cx="1958578" cy="13192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74320" rIns="0" bIns="27432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Opening Phase</a:t>
          </a:r>
        </a:p>
      </dsp:txBody>
      <dsp:txXfrm>
        <a:off x="656034" y="2049721"/>
        <a:ext cx="1958578" cy="131922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E23FA-F3A3-4A92-8C90-B7F61A9BD698}">
      <dsp:nvSpPr>
        <dsp:cNvPr id="0" name=""/>
        <dsp:cNvSpPr/>
      </dsp:nvSpPr>
      <dsp:spPr>
        <a:xfrm>
          <a:off x="57937" y="310934"/>
          <a:ext cx="1494870" cy="149487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10610-0A32-4DC8-8EB0-AA1B302FDDE9}">
      <dsp:nvSpPr>
        <dsp:cNvPr id="0" name=""/>
        <dsp:cNvSpPr/>
      </dsp:nvSpPr>
      <dsp:spPr>
        <a:xfrm>
          <a:off x="371860" y="624857"/>
          <a:ext cx="867024" cy="8670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6DADB-6C7D-4EB3-9116-17CF69872673}">
      <dsp:nvSpPr>
        <dsp:cNvPr id="0" name=""/>
        <dsp:cNvSpPr/>
      </dsp:nvSpPr>
      <dsp:spPr>
        <a:xfrm>
          <a:off x="1873137" y="310934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would we do as part of the start of a lesson?</a:t>
          </a:r>
        </a:p>
      </dsp:txBody>
      <dsp:txXfrm>
        <a:off x="1873137" y="310934"/>
        <a:ext cx="3523623" cy="1494870"/>
      </dsp:txXfrm>
    </dsp:sp>
    <dsp:sp modelId="{371FA0BC-2E61-4258-8BCF-2BA00E4C76B4}">
      <dsp:nvSpPr>
        <dsp:cNvPr id="0" name=""/>
        <dsp:cNvSpPr/>
      </dsp:nvSpPr>
      <dsp:spPr>
        <a:xfrm>
          <a:off x="6010725" y="310934"/>
          <a:ext cx="1494870" cy="149487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5EBEC-6AB7-4124-A09D-A90C687811FC}">
      <dsp:nvSpPr>
        <dsp:cNvPr id="0" name=""/>
        <dsp:cNvSpPr/>
      </dsp:nvSpPr>
      <dsp:spPr>
        <a:xfrm>
          <a:off x="6324648" y="624857"/>
          <a:ext cx="867024" cy="8670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F20F-9F0E-4D99-A50B-329B6A56AC12}">
      <dsp:nvSpPr>
        <dsp:cNvPr id="0" name=""/>
        <dsp:cNvSpPr/>
      </dsp:nvSpPr>
      <dsp:spPr>
        <a:xfrm>
          <a:off x="7825925" y="310934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Assess prior knowledge</a:t>
          </a:r>
        </a:p>
      </dsp:txBody>
      <dsp:txXfrm>
        <a:off x="7825925" y="310934"/>
        <a:ext cx="3523623" cy="1494870"/>
      </dsp:txXfrm>
    </dsp:sp>
    <dsp:sp modelId="{A27B8188-9280-41BC-92D6-1FFCF8E6F985}">
      <dsp:nvSpPr>
        <dsp:cNvPr id="0" name=""/>
        <dsp:cNvSpPr/>
      </dsp:nvSpPr>
      <dsp:spPr>
        <a:xfrm>
          <a:off x="57937" y="2545532"/>
          <a:ext cx="1494870" cy="149487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2378A-5A19-405E-8042-8D5877881E55}">
      <dsp:nvSpPr>
        <dsp:cNvPr id="0" name=""/>
        <dsp:cNvSpPr/>
      </dsp:nvSpPr>
      <dsp:spPr>
        <a:xfrm>
          <a:off x="371860" y="2859455"/>
          <a:ext cx="867024" cy="8670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2EFD02-E2F0-4610-B33A-BB626D4425F9}">
      <dsp:nvSpPr>
        <dsp:cNvPr id="0" name=""/>
        <dsp:cNvSpPr/>
      </dsp:nvSpPr>
      <dsp:spPr>
        <a:xfrm>
          <a:off x="1873137" y="2545532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Introduce the content/ share objectives</a:t>
          </a:r>
        </a:p>
      </dsp:txBody>
      <dsp:txXfrm>
        <a:off x="1873137" y="2545532"/>
        <a:ext cx="3523623" cy="1494870"/>
      </dsp:txXfrm>
    </dsp:sp>
    <dsp:sp modelId="{4C762A1C-22E3-42C5-9C45-3307CFE3B4D8}">
      <dsp:nvSpPr>
        <dsp:cNvPr id="0" name=""/>
        <dsp:cNvSpPr/>
      </dsp:nvSpPr>
      <dsp:spPr>
        <a:xfrm>
          <a:off x="6010725" y="2545532"/>
          <a:ext cx="1494870" cy="149487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02C05-14BD-4BA0-9F84-07CD2D23ED00}">
      <dsp:nvSpPr>
        <dsp:cNvPr id="0" name=""/>
        <dsp:cNvSpPr/>
      </dsp:nvSpPr>
      <dsp:spPr>
        <a:xfrm>
          <a:off x="6324648" y="2859455"/>
          <a:ext cx="867024" cy="8670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2263B-6E7B-4591-A927-46D19BFA6852}">
      <dsp:nvSpPr>
        <dsp:cNvPr id="0" name=""/>
        <dsp:cNvSpPr/>
      </dsp:nvSpPr>
      <dsp:spPr>
        <a:xfrm>
          <a:off x="7825925" y="2545532"/>
          <a:ext cx="3523623" cy="1494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Engage learners with a starter activity</a:t>
          </a:r>
        </a:p>
      </dsp:txBody>
      <dsp:txXfrm>
        <a:off x="7825925" y="2545532"/>
        <a:ext cx="3523623" cy="14948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D2E6DA-DB1E-4D97-9B7C-6DCD183C0D04}">
      <dsp:nvSpPr>
        <dsp:cNvPr id="0" name=""/>
        <dsp:cNvSpPr/>
      </dsp:nvSpPr>
      <dsp:spPr>
        <a:xfrm>
          <a:off x="2193743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39C6F-FA28-40A3-9842-DB9D499952D5}">
      <dsp:nvSpPr>
        <dsp:cNvPr id="0" name=""/>
        <dsp:cNvSpPr/>
      </dsp:nvSpPr>
      <dsp:spPr>
        <a:xfrm>
          <a:off x="1005743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Why is it important to share objectives with learners</a:t>
          </a:r>
        </a:p>
      </dsp:txBody>
      <dsp:txXfrm>
        <a:off x="1005743" y="3022743"/>
        <a:ext cx="4320000" cy="720000"/>
      </dsp:txXfrm>
    </dsp:sp>
    <dsp:sp modelId="{2F4815F5-DBBD-4316-94E8-10127352BDF3}">
      <dsp:nvSpPr>
        <dsp:cNvPr id="0" name=""/>
        <dsp:cNvSpPr/>
      </dsp:nvSpPr>
      <dsp:spPr>
        <a:xfrm>
          <a:off x="7269743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4A5CA-3792-4E61-9FE1-2203E05FEBEC}">
      <dsp:nvSpPr>
        <dsp:cNvPr id="0" name=""/>
        <dsp:cNvSpPr/>
      </dsp:nvSpPr>
      <dsp:spPr>
        <a:xfrm>
          <a:off x="6081743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else will they know what they need to do!</a:t>
          </a:r>
        </a:p>
      </dsp:txBody>
      <dsp:txXfrm>
        <a:off x="6081743" y="3022743"/>
        <a:ext cx="432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41DB2B-8EDD-4A48-9E60-B78F141C5216}">
      <dsp:nvSpPr>
        <dsp:cNvPr id="0" name=""/>
        <dsp:cNvSpPr/>
      </dsp:nvSpPr>
      <dsp:spPr>
        <a:xfrm>
          <a:off x="2490743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3C042-0880-4B8D-98A8-70A1646F7E12}">
      <dsp:nvSpPr>
        <dsp:cNvPr id="0" name=""/>
        <dsp:cNvSpPr/>
      </dsp:nvSpPr>
      <dsp:spPr>
        <a:xfrm>
          <a:off x="2958743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A565A-1D98-48D4-89DD-E1DA17E68C33}">
      <dsp:nvSpPr>
        <dsp:cNvPr id="0" name=""/>
        <dsp:cNvSpPr/>
      </dsp:nvSpPr>
      <dsp:spPr>
        <a:xfrm>
          <a:off x="1788743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When we model the development of a solution</a:t>
          </a:r>
        </a:p>
      </dsp:txBody>
      <dsp:txXfrm>
        <a:off x="1788743" y="3255669"/>
        <a:ext cx="3600000" cy="720000"/>
      </dsp:txXfrm>
    </dsp:sp>
    <dsp:sp modelId="{D01806CE-8529-440F-98DA-C3B90BA79F9D}">
      <dsp:nvSpPr>
        <dsp:cNvPr id="0" name=""/>
        <dsp:cNvSpPr/>
      </dsp:nvSpPr>
      <dsp:spPr>
        <a:xfrm>
          <a:off x="6720743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01FE6-0007-4490-9FE1-DA334C31DA75}">
      <dsp:nvSpPr>
        <dsp:cNvPr id="0" name=""/>
        <dsp:cNvSpPr/>
      </dsp:nvSpPr>
      <dsp:spPr>
        <a:xfrm>
          <a:off x="7188743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F8B851-251E-4984-9508-1AD69897D240}">
      <dsp:nvSpPr>
        <dsp:cNvPr id="0" name=""/>
        <dsp:cNvSpPr/>
      </dsp:nvSpPr>
      <dsp:spPr>
        <a:xfrm>
          <a:off x="6018743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kern="1200"/>
            <a:t>Can be used to “scaffold” learning</a:t>
          </a:r>
        </a:p>
      </dsp:txBody>
      <dsp:txXfrm>
        <a:off x="6018743" y="3255669"/>
        <a:ext cx="36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70598-5684-4C55-B6FE-2BF7478F39FD}">
      <dsp:nvSpPr>
        <dsp:cNvPr id="0" name=""/>
        <dsp:cNvSpPr/>
      </dsp:nvSpPr>
      <dsp:spPr>
        <a:xfrm>
          <a:off x="973190" y="989816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7739D-56B2-467B-BCE8-85AA93BCFEA4}">
      <dsp:nvSpPr>
        <dsp:cNvPr id="0" name=""/>
        <dsp:cNvSpPr/>
      </dsp:nvSpPr>
      <dsp:spPr>
        <a:xfrm>
          <a:off x="1242597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A70340-9160-4DC5-8A4B-C597E5B925A2}">
      <dsp:nvSpPr>
        <dsp:cNvPr id="0" name=""/>
        <dsp:cNvSpPr/>
      </dsp:nvSpPr>
      <dsp:spPr>
        <a:xfrm>
          <a:off x="569079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print (“Hello World”)</a:t>
          </a:r>
        </a:p>
      </dsp:txBody>
      <dsp:txXfrm>
        <a:off x="569079" y="2647707"/>
        <a:ext cx="2072362" cy="720000"/>
      </dsp:txXfrm>
    </dsp:sp>
    <dsp:sp modelId="{BD41393B-9E72-429B-9A08-E261C5D9F0FC}">
      <dsp:nvSpPr>
        <dsp:cNvPr id="0" name=""/>
        <dsp:cNvSpPr/>
      </dsp:nvSpPr>
      <dsp:spPr>
        <a:xfrm>
          <a:off x="3408216" y="989816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9322F-41F6-4131-ADF9-AC5D88902C73}">
      <dsp:nvSpPr>
        <dsp:cNvPr id="0" name=""/>
        <dsp:cNvSpPr/>
      </dsp:nvSpPr>
      <dsp:spPr>
        <a:xfrm>
          <a:off x="3677623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EB5F7-C447-45AF-8A9C-432E76268AFE}">
      <dsp:nvSpPr>
        <dsp:cNvPr id="0" name=""/>
        <dsp:cNvSpPr/>
      </dsp:nvSpPr>
      <dsp:spPr>
        <a:xfrm>
          <a:off x="3004105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Now print something else?</a:t>
          </a:r>
        </a:p>
      </dsp:txBody>
      <dsp:txXfrm>
        <a:off x="3004105" y="2647707"/>
        <a:ext cx="2072362" cy="720000"/>
      </dsp:txXfrm>
    </dsp:sp>
    <dsp:sp modelId="{91BBBAD1-856A-41D9-ABE7-D6BAE56A59CA}">
      <dsp:nvSpPr>
        <dsp:cNvPr id="0" name=""/>
        <dsp:cNvSpPr/>
      </dsp:nvSpPr>
      <dsp:spPr>
        <a:xfrm>
          <a:off x="5843242" y="989816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60A46A-5823-49D6-B928-B4BD74E944E1}">
      <dsp:nvSpPr>
        <dsp:cNvPr id="0" name=""/>
        <dsp:cNvSpPr/>
      </dsp:nvSpPr>
      <dsp:spPr>
        <a:xfrm>
          <a:off x="6112649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7B146-7929-4735-B93B-D7AFAFC562FD}">
      <dsp:nvSpPr>
        <dsp:cNvPr id="0" name=""/>
        <dsp:cNvSpPr/>
      </dsp:nvSpPr>
      <dsp:spPr>
        <a:xfrm>
          <a:off x="5439131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Why doesn’t this work</a:t>
          </a:r>
        </a:p>
      </dsp:txBody>
      <dsp:txXfrm>
        <a:off x="5439131" y="2647707"/>
        <a:ext cx="2072362" cy="720000"/>
      </dsp:txXfrm>
    </dsp:sp>
    <dsp:sp modelId="{92B71270-165D-489F-B36F-3D37BFE976A8}">
      <dsp:nvSpPr>
        <dsp:cNvPr id="0" name=""/>
        <dsp:cNvSpPr/>
      </dsp:nvSpPr>
      <dsp:spPr>
        <a:xfrm>
          <a:off x="8278268" y="989816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1D4B6-43BD-43B5-8D46-3850E2317C90}">
      <dsp:nvSpPr>
        <dsp:cNvPr id="0" name=""/>
        <dsp:cNvSpPr/>
      </dsp:nvSpPr>
      <dsp:spPr>
        <a:xfrm>
          <a:off x="8547675" y="1259224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639B6-13A0-4396-9F6D-B99729816F8D}">
      <dsp:nvSpPr>
        <dsp:cNvPr id="0" name=""/>
        <dsp:cNvSpPr/>
      </dsp:nvSpPr>
      <dsp:spPr>
        <a:xfrm>
          <a:off x="7874157" y="264770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Start from scratch</a:t>
          </a:r>
        </a:p>
      </dsp:txBody>
      <dsp:txXfrm>
        <a:off x="7874157" y="2647707"/>
        <a:ext cx="2072362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6A5BFA-4210-4FB9-B861-2873EE4F4078}">
      <dsp:nvSpPr>
        <dsp:cNvPr id="0" name=""/>
        <dsp:cNvSpPr/>
      </dsp:nvSpPr>
      <dsp:spPr>
        <a:xfrm>
          <a:off x="2490743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8F711D-5B9B-4247-B2A8-DD25987C45C5}">
      <dsp:nvSpPr>
        <dsp:cNvPr id="0" name=""/>
        <dsp:cNvSpPr/>
      </dsp:nvSpPr>
      <dsp:spPr>
        <a:xfrm>
          <a:off x="2958743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8924D1-CE25-479D-8262-930553FAC304}">
      <dsp:nvSpPr>
        <dsp:cNvPr id="0" name=""/>
        <dsp:cNvSpPr/>
      </dsp:nvSpPr>
      <dsp:spPr>
        <a:xfrm>
          <a:off x="1788743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Do not underestimate the power of a well thought out activity!</a:t>
          </a:r>
        </a:p>
      </dsp:txBody>
      <dsp:txXfrm>
        <a:off x="1788743" y="3255669"/>
        <a:ext cx="3600000" cy="720000"/>
      </dsp:txXfrm>
    </dsp:sp>
    <dsp:sp modelId="{D2E9267D-B9A5-4522-99CD-F23C2C52D8AE}">
      <dsp:nvSpPr>
        <dsp:cNvPr id="0" name=""/>
        <dsp:cNvSpPr/>
      </dsp:nvSpPr>
      <dsp:spPr>
        <a:xfrm>
          <a:off x="6720743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8B24A2-56D9-4BA2-828A-428C4B65CEE4}">
      <dsp:nvSpPr>
        <dsp:cNvPr id="0" name=""/>
        <dsp:cNvSpPr/>
      </dsp:nvSpPr>
      <dsp:spPr>
        <a:xfrm>
          <a:off x="7188743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C80EB7-8AC6-4C6C-ABCF-66C49DE379CD}">
      <dsp:nvSpPr>
        <dsp:cNvPr id="0" name=""/>
        <dsp:cNvSpPr/>
      </dsp:nvSpPr>
      <dsp:spPr>
        <a:xfrm>
          <a:off x="6018743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Think about how groups work – how can this lend itself to making content engaging (CS isn’t all fun and games!)</a:t>
          </a:r>
        </a:p>
      </dsp:txBody>
      <dsp:txXfrm>
        <a:off x="6018743" y="3255669"/>
        <a:ext cx="3600000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85210A-FEC7-41F4-A2B8-5EFB62764490}">
      <dsp:nvSpPr>
        <dsp:cNvPr id="0" name=""/>
        <dsp:cNvSpPr/>
      </dsp:nvSpPr>
      <dsp:spPr>
        <a:xfrm>
          <a:off x="2193743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A2335-F042-40AC-AB44-A59DB884727F}">
      <dsp:nvSpPr>
        <dsp:cNvPr id="0" name=""/>
        <dsp:cNvSpPr/>
      </dsp:nvSpPr>
      <dsp:spPr>
        <a:xfrm>
          <a:off x="1005743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There are lots of different techniques that you will learn as part of this course</a:t>
          </a:r>
        </a:p>
      </dsp:txBody>
      <dsp:txXfrm>
        <a:off x="1005743" y="3022743"/>
        <a:ext cx="4320000" cy="720000"/>
      </dsp:txXfrm>
    </dsp:sp>
    <dsp:sp modelId="{15D335F3-E448-4EE3-9EB0-B4003C0A5897}">
      <dsp:nvSpPr>
        <dsp:cNvPr id="0" name=""/>
        <dsp:cNvSpPr/>
      </dsp:nvSpPr>
      <dsp:spPr>
        <a:xfrm>
          <a:off x="7269743" y="6085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FD4673-D0C1-480E-B482-1A7CCFC2C41A}">
      <dsp:nvSpPr>
        <dsp:cNvPr id="0" name=""/>
        <dsp:cNvSpPr/>
      </dsp:nvSpPr>
      <dsp:spPr>
        <a:xfrm>
          <a:off x="6081743" y="3022743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Placement will give you an opportunity to learn and try new things</a:t>
          </a:r>
        </a:p>
      </dsp:txBody>
      <dsp:txXfrm>
        <a:off x="6081743" y="3022743"/>
        <a:ext cx="432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BE74A9-D297-5344-B024-BB0E05D6C135}">
      <dsp:nvSpPr>
        <dsp:cNvPr id="0" name=""/>
        <dsp:cNvSpPr/>
      </dsp:nvSpPr>
      <dsp:spPr>
        <a:xfrm>
          <a:off x="0" y="20298"/>
          <a:ext cx="5257800" cy="26773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Allows you to consolidate a lesson's learning</a:t>
          </a:r>
        </a:p>
      </dsp:txBody>
      <dsp:txXfrm>
        <a:off x="130696" y="150994"/>
        <a:ext cx="4996408" cy="2415933"/>
      </dsp:txXfrm>
    </dsp:sp>
    <dsp:sp modelId="{4AE2C59F-9EF2-A64D-8373-C0407AE6FFFA}">
      <dsp:nvSpPr>
        <dsp:cNvPr id="0" name=""/>
        <dsp:cNvSpPr/>
      </dsp:nvSpPr>
      <dsp:spPr>
        <a:xfrm>
          <a:off x="0" y="2807063"/>
          <a:ext cx="5257800" cy="26773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Provides you with an opportunity to assess understanding of the topic</a:t>
          </a:r>
        </a:p>
      </dsp:txBody>
      <dsp:txXfrm>
        <a:off x="130696" y="2937759"/>
        <a:ext cx="4996408" cy="241593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BC7BE9-42EE-4779-8D71-684376E9399B}">
      <dsp:nvSpPr>
        <dsp:cNvPr id="0" name=""/>
        <dsp:cNvSpPr/>
      </dsp:nvSpPr>
      <dsp:spPr>
        <a:xfrm>
          <a:off x="740776" y="855481"/>
          <a:ext cx="1464285" cy="146428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FF55CF-D4B3-4DA1-86D2-27631D6C5D71}">
      <dsp:nvSpPr>
        <dsp:cNvPr id="0" name=""/>
        <dsp:cNvSpPr/>
      </dsp:nvSpPr>
      <dsp:spPr>
        <a:xfrm>
          <a:off x="1052836" y="1167542"/>
          <a:ext cx="840163" cy="8401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97FA1-1C6C-4FFB-B032-35462E02BDE2}">
      <dsp:nvSpPr>
        <dsp:cNvPr id="0" name=""/>
        <dsp:cNvSpPr/>
      </dsp:nvSpPr>
      <dsp:spPr>
        <a:xfrm>
          <a:off x="272684" y="2775856"/>
          <a:ext cx="24004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There wasn’t much in there on assessment</a:t>
          </a:r>
        </a:p>
      </dsp:txBody>
      <dsp:txXfrm>
        <a:off x="272684" y="2775856"/>
        <a:ext cx="2400467" cy="720000"/>
      </dsp:txXfrm>
    </dsp:sp>
    <dsp:sp modelId="{3E788072-4BFE-44A4-ACFC-25D35ABABC30}">
      <dsp:nvSpPr>
        <dsp:cNvPr id="0" name=""/>
        <dsp:cNvSpPr/>
      </dsp:nvSpPr>
      <dsp:spPr>
        <a:xfrm>
          <a:off x="3561325" y="855481"/>
          <a:ext cx="1464285" cy="146428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11ED4-EAD6-4CB6-801D-5BFA5847A4BA}">
      <dsp:nvSpPr>
        <dsp:cNvPr id="0" name=""/>
        <dsp:cNvSpPr/>
      </dsp:nvSpPr>
      <dsp:spPr>
        <a:xfrm>
          <a:off x="3873386" y="1167542"/>
          <a:ext cx="840163" cy="8401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CD61A-1571-427F-A32B-95C579DEBFCE}">
      <dsp:nvSpPr>
        <dsp:cNvPr id="0" name=""/>
        <dsp:cNvSpPr/>
      </dsp:nvSpPr>
      <dsp:spPr>
        <a:xfrm>
          <a:off x="3093234" y="2775856"/>
          <a:ext cx="24004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/>
            <a:t>When SHOULD we assess in our lessons?</a:t>
          </a:r>
        </a:p>
      </dsp:txBody>
      <dsp:txXfrm>
        <a:off x="3093234" y="2775856"/>
        <a:ext cx="2400467" cy="720000"/>
      </dsp:txXfrm>
    </dsp:sp>
    <dsp:sp modelId="{8A0F3A8B-829F-46CC-AB6B-F7D56A130EBA}">
      <dsp:nvSpPr>
        <dsp:cNvPr id="0" name=""/>
        <dsp:cNvSpPr/>
      </dsp:nvSpPr>
      <dsp:spPr>
        <a:xfrm>
          <a:off x="6381875" y="855481"/>
          <a:ext cx="1464285" cy="146428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67DD71-FBF5-4D61-9B63-CC4BDB5609D2}">
      <dsp:nvSpPr>
        <dsp:cNvPr id="0" name=""/>
        <dsp:cNvSpPr/>
      </dsp:nvSpPr>
      <dsp:spPr>
        <a:xfrm>
          <a:off x="6693936" y="1167542"/>
          <a:ext cx="840163" cy="8401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6B26D7-7A59-4A4A-8A59-AEAC37CC07AD}">
      <dsp:nvSpPr>
        <dsp:cNvPr id="0" name=""/>
        <dsp:cNvSpPr/>
      </dsp:nvSpPr>
      <dsp:spPr>
        <a:xfrm>
          <a:off x="5913784" y="2775856"/>
          <a:ext cx="24004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can we achieve this?</a:t>
          </a:r>
        </a:p>
      </dsp:txBody>
      <dsp:txXfrm>
        <a:off x="5913784" y="2775856"/>
        <a:ext cx="2400467" cy="720000"/>
      </dsp:txXfrm>
    </dsp:sp>
    <dsp:sp modelId="{6F7ADE70-B7A5-4917-9F79-4DBB2DE58D04}">
      <dsp:nvSpPr>
        <dsp:cNvPr id="0" name=""/>
        <dsp:cNvSpPr/>
      </dsp:nvSpPr>
      <dsp:spPr>
        <a:xfrm>
          <a:off x="9202425" y="855481"/>
          <a:ext cx="1464285" cy="1464285"/>
        </a:xfrm>
        <a:prstGeom prst="round2DiagRect">
          <a:avLst>
            <a:gd name="adj1" fmla="val 29727"/>
            <a:gd name="adj2" fmla="val 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3D47D-D23E-4767-9031-1237103691A9}">
      <dsp:nvSpPr>
        <dsp:cNvPr id="0" name=""/>
        <dsp:cNvSpPr/>
      </dsp:nvSpPr>
      <dsp:spPr>
        <a:xfrm>
          <a:off x="9514486" y="1167542"/>
          <a:ext cx="840163" cy="8401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324F5E-2FBC-4180-B6BF-54C1C55C65A1}">
      <dsp:nvSpPr>
        <dsp:cNvPr id="0" name=""/>
        <dsp:cNvSpPr/>
      </dsp:nvSpPr>
      <dsp:spPr>
        <a:xfrm>
          <a:off x="8734334" y="2775856"/>
          <a:ext cx="240046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How should we use the information gained from assessment?</a:t>
          </a:r>
        </a:p>
      </dsp:txBody>
      <dsp:txXfrm>
        <a:off x="8734334" y="2775856"/>
        <a:ext cx="2400467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B4ADD-E7F0-4CCF-9567-7680B5BAB7ED}">
      <dsp:nvSpPr>
        <dsp:cNvPr id="0" name=""/>
        <dsp:cNvSpPr/>
      </dsp:nvSpPr>
      <dsp:spPr>
        <a:xfrm>
          <a:off x="1005743" y="412280"/>
          <a:ext cx="1512000" cy="1512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AF8BA9-9D10-4B70-AF73-68AE17C2A1FA}">
      <dsp:nvSpPr>
        <dsp:cNvPr id="0" name=""/>
        <dsp:cNvSpPr/>
      </dsp:nvSpPr>
      <dsp:spPr>
        <a:xfrm>
          <a:off x="1005743" y="207593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kern="1200"/>
            <a:t>Revisit the earlier activity</a:t>
          </a:r>
        </a:p>
      </dsp:txBody>
      <dsp:txXfrm>
        <a:off x="1005743" y="2075931"/>
        <a:ext cx="4320000" cy="648000"/>
      </dsp:txXfrm>
    </dsp:sp>
    <dsp:sp modelId="{63647390-7092-481F-A122-F33E95E482DD}">
      <dsp:nvSpPr>
        <dsp:cNvPr id="0" name=""/>
        <dsp:cNvSpPr/>
      </dsp:nvSpPr>
      <dsp:spPr>
        <a:xfrm>
          <a:off x="1005743" y="2794467"/>
          <a:ext cx="4320000" cy="1144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784906-FD0C-4992-B034-BCE39FEDC986}">
      <dsp:nvSpPr>
        <dsp:cNvPr id="0" name=""/>
        <dsp:cNvSpPr/>
      </dsp:nvSpPr>
      <dsp:spPr>
        <a:xfrm>
          <a:off x="6081743" y="412280"/>
          <a:ext cx="1512000" cy="1512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2FCB1-CA96-4013-9CA3-AD08B82B67D5}">
      <dsp:nvSpPr>
        <dsp:cNvPr id="0" name=""/>
        <dsp:cNvSpPr/>
      </dsp:nvSpPr>
      <dsp:spPr>
        <a:xfrm>
          <a:off x="6081743" y="2075931"/>
          <a:ext cx="4320000" cy="64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500" kern="1200"/>
            <a:t>Recreate your plan considering:</a:t>
          </a:r>
        </a:p>
      </dsp:txBody>
      <dsp:txXfrm>
        <a:off x="6081743" y="2075931"/>
        <a:ext cx="4320000" cy="648000"/>
      </dsp:txXfrm>
    </dsp:sp>
    <dsp:sp modelId="{74FA0D81-2A9B-4B00-B82D-C6BF5DF6D6CF}">
      <dsp:nvSpPr>
        <dsp:cNvPr id="0" name=""/>
        <dsp:cNvSpPr/>
      </dsp:nvSpPr>
      <dsp:spPr>
        <a:xfrm>
          <a:off x="6081743" y="2794467"/>
          <a:ext cx="4320000" cy="11445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does the intro, teaching and plenary look like?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techniques could you use?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could you assess understanding?</a:t>
          </a:r>
        </a:p>
      </dsp:txBody>
      <dsp:txXfrm>
        <a:off x="6081743" y="2794467"/>
        <a:ext cx="4320000" cy="11445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9/14/20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0414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6370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4725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E541-BADA-6145-B755-C69E3C6EF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FA2B3-86DD-F442-A990-AE90BD2BA8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281E-9ABF-A34F-886C-F6722505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0590-9F9A-443B-9295-A3931D8194B1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9DBD6-1646-C34B-B35D-B9212466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C31EF-5E55-E745-AE82-1BC5633C9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948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25EA-F404-174E-AA3F-B41E4F22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817E-8A39-AB4F-A8CF-6288108F1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9FB55-E7B2-8245-B073-D9F33E92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428E0-68D6-8D47-8D67-EFC4D0DC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981C-4338-3744-991D-9146D44E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053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B67C-ADDB-1948-971F-D15A8360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7C4E5-2331-F541-8304-7C0337DDF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1735-0040-7D49-AC7C-AC4DCCC2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ACF8-E63D-4673-A128-83547867BB7A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5444E-BDFC-5C4B-874A-9F0D1D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E2DC9-901F-FA40-9158-EEE6FF0B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773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7ABC9-2D78-994E-958B-EF2EDF0D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A1A59-0B39-8242-A115-CD8258D31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B6B5E-F3D8-7D47-8EF3-E74540BA8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7AC98-5F9E-7940-A062-35E23CA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4B9D7-7F37-3A4A-A654-33D84AA4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9576E-3F9D-314D-9A18-94CB0D0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693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2A8B-D2CF-EB4F-94A9-FC9D5270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B12AC-F6D9-3240-97F7-0229FBF5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1FE0D-89F5-DA40-8D40-D5F15D047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0A713-8D93-3D41-BB3A-B86F082801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2D4AB-CA9B-8342-AFF2-F0447F86A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324772-749E-1144-B51C-053388F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C41A17-2364-7949-B16E-55F77606E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9FD81-DF64-544F-B7B4-FB20F5B4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374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AF60-8F98-6045-BB10-8797FA34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08BF7-F37B-8247-B85A-A0BB5B17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A435C5-89A5-8841-AF2D-2AEB141A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AF3B5-B136-A84E-9D10-CE45CDEB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67457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655067-3A96-9C4F-BBEC-8C6EE6F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740E2-6EA4-4B47-B246-1B4CA7F6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B02C-2808-4744-8CAC-AE252337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6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F44B5-42DA-0345-AA90-2790C382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8014-C3C5-FC48-AC0A-434FF5C2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2FFB9-3B07-A14E-94F9-15D6E361A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9BD7-8D42-7142-A65B-8F8A66CC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9BBF-B9FE-F240-8943-5CE59AC6A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F3790-53D5-5E4C-B311-C8F96DF0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488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C2C8-5144-DF4D-A26E-BFBD76A94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A28185-4A58-DB4E-98A1-E73EF0EC3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2E92F-8665-F24D-B76F-705E54663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63452-3557-D843-A0A0-658323722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21C7-D66F-5A43-827F-0E029666A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0F97A-252A-2E4A-A8CC-9F18F1C6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780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5D49-315E-0646-B591-0A2A14BD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C6F0-F3C0-FE47-8367-7B749F935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20F19-B513-BE4B-88D3-51E460ED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CB3E8-BDB2-304E-90B2-62C45B67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523F-8544-164B-B011-5D29D474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229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F1933C-80B8-2140-92DD-E16A944C6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19F7B-4175-4343-B1E0-EB139016E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2E46A-A344-8A4D-9CFE-DF2974489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1DEE0-34E5-4E0F-BEC1-4B8835F82CD1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447CD-BFD9-8F4A-ABB3-8B1E872B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67AA-C197-E347-A7A2-8B39E567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8514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718F64-844E-BF48-9F90-C6EBA97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84F38-A5F7-A344-AD59-5701B2701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256AC-30D1-F24E-A4BE-FD4E9D56D0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9/14/20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6032-E557-7945-B79F-E7B491B63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B384B-FEDA-1B46-B9F6-BBEE188CBF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sv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tem.org.uk/resources/collection/3909/computer-science-unplugged" TargetMode="External"/><Relationship Id="rId4" Type="http://schemas.openxmlformats.org/officeDocument/2006/relationships/hyperlink" Target="https://csunplugged.org/en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F719B-EA89-1D44-B679-C3FD08EF30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8465" y="3298722"/>
            <a:ext cx="8495070" cy="1784402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Planning for your subject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1AF404-97E0-3A41-9ED5-7E95A12226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48465" y="5258851"/>
            <a:ext cx="8495070" cy="904005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Computer Science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Computer">
            <a:extLst>
              <a:ext uri="{FF2B5EF4-FFF2-40B4-BE49-F238E27FC236}">
                <a16:creationId xmlns:a16="http://schemas.microsoft.com/office/drawing/2014/main" id="{FB51F864-9C44-9949-80CA-2C25779AE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7812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45ABD-715E-EB4D-9E97-4B20F5806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US" sz="4800"/>
              <a:t>Introduction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CFD861-00F3-44FD-9FB9-938DA2E7B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9671030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6058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78768-6B0C-2444-A534-0488A3668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TASK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069378-ED1F-430A-A45A-9C9748AEE9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0672055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4525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4C9F0-5256-D140-B16D-12EACCD90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/>
              <a:t>Feedback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8234A-4F4C-4C18-B8EB-7A09CDF4F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4610181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1000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A42AAD-4E52-5648-842C-0655A5991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Structure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DD681611-00FD-4169-9446-2AE2D29948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CF67-AD68-C14F-900E-C826AD08E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Getting a clear structure in place first:</a:t>
            </a:r>
          </a:p>
          <a:p>
            <a:pPr lvl="1"/>
            <a:r>
              <a:rPr lang="en-US" sz="2000">
                <a:solidFill>
                  <a:srgbClr val="000000"/>
                </a:solidFill>
              </a:rPr>
              <a:t>Know the focus of your lessons</a:t>
            </a:r>
          </a:p>
          <a:p>
            <a:pPr lvl="1"/>
            <a:r>
              <a:rPr lang="en-US" sz="2000">
                <a:solidFill>
                  <a:srgbClr val="000000"/>
                </a:solidFill>
              </a:rPr>
              <a:t>Know your learning objectives (what will the pupils learn to do?)</a:t>
            </a:r>
          </a:p>
          <a:p>
            <a:pPr lvl="1"/>
            <a:r>
              <a:rPr lang="en-US" sz="2000">
                <a:solidFill>
                  <a:srgbClr val="000000"/>
                </a:solidFill>
              </a:rPr>
              <a:t>Know your success criteria</a:t>
            </a:r>
          </a:p>
          <a:p>
            <a:pPr lvl="1"/>
            <a:r>
              <a:rPr lang="en-US" sz="2000">
                <a:solidFill>
                  <a:srgbClr val="000000"/>
                </a:solidFill>
              </a:rPr>
              <a:t>Understand how you plan to assess</a:t>
            </a:r>
          </a:p>
          <a:p>
            <a:pPr lvl="1"/>
            <a:endParaRPr lang="en-US" sz="2000">
              <a:solidFill>
                <a:srgbClr val="000000"/>
              </a:solidFill>
            </a:endParaRPr>
          </a:p>
          <a:p>
            <a:pPr lvl="1"/>
            <a:endParaRPr lang="en-US" sz="2000">
              <a:solidFill>
                <a:srgbClr val="000000"/>
              </a:solidFill>
            </a:endParaRPr>
          </a:p>
          <a:p>
            <a:pPr marL="457200" lvl="1" indent="0">
              <a:buNone/>
            </a:pPr>
            <a:r>
              <a:rPr lang="en-US" sz="2000" i="1">
                <a:solidFill>
                  <a:srgbClr val="000000"/>
                </a:solidFill>
              </a:rPr>
              <a:t>But where do these come from???</a:t>
            </a:r>
          </a:p>
        </p:txBody>
      </p:sp>
    </p:spTree>
    <p:extLst>
      <p:ext uri="{BB962C8B-B14F-4D97-AF65-F5344CB8AC3E}">
        <p14:creationId xmlns:p14="http://schemas.microsoft.com/office/powerpoint/2010/main" val="54481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68C14-AE2F-7B47-A5EB-54B10C2FD9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structure of a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BC68D-C171-D644-9148-2D32FC114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We can split our lesson planning into 3 distinct phases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4903468-033A-D641-B05E-7DA4A59203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834799"/>
              </p:ext>
            </p:extLst>
          </p:nvPr>
        </p:nvGraphicFramePr>
        <p:xfrm>
          <a:off x="2032000" y="163693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6230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DCE05-BCB8-DB45-85F2-24849F39F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Opening Phase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72C545-1503-4C1E-B260-FE37CE6D87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3379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126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  <p:bldGraphic spid="5" grpId="2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1E077BC-093C-0840-B812-6CFDA7D90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Assessing Prior Knowledge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A0685F92-76E0-4B42-A68F-56E79C80FC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34AF-8172-424C-856E-806172E89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1700" dirty="0">
                <a:solidFill>
                  <a:srgbClr val="000000"/>
                </a:solidFill>
              </a:rPr>
              <a:t>Helps to establish where our learners are (and that they know what we think they know!)</a:t>
            </a:r>
          </a:p>
          <a:p>
            <a:endParaRPr lang="en-US" sz="1700" dirty="0">
              <a:solidFill>
                <a:srgbClr val="000000"/>
              </a:solidFill>
            </a:endParaRPr>
          </a:p>
          <a:p>
            <a:r>
              <a:rPr lang="en-US" sz="1700" dirty="0">
                <a:solidFill>
                  <a:srgbClr val="000000"/>
                </a:solidFill>
              </a:rPr>
              <a:t>How can we do this?</a:t>
            </a:r>
          </a:p>
          <a:p>
            <a:pPr lvl="2"/>
            <a:r>
              <a:rPr lang="en-US" sz="1700" dirty="0">
                <a:solidFill>
                  <a:srgbClr val="000000"/>
                </a:solidFill>
              </a:rPr>
              <a:t>Formal/informal questioning</a:t>
            </a:r>
          </a:p>
          <a:p>
            <a:pPr lvl="2"/>
            <a:r>
              <a:rPr lang="en-US" sz="1700" dirty="0">
                <a:solidFill>
                  <a:srgbClr val="000000"/>
                </a:solidFill>
              </a:rPr>
              <a:t>Using assessment</a:t>
            </a:r>
          </a:p>
          <a:p>
            <a:pPr lvl="2"/>
            <a:r>
              <a:rPr lang="en-US" sz="1700" dirty="0">
                <a:solidFill>
                  <a:srgbClr val="000000"/>
                </a:solidFill>
              </a:rPr>
              <a:t>Discussion</a:t>
            </a:r>
          </a:p>
          <a:p>
            <a:pPr lvl="2"/>
            <a:endParaRPr lang="en-US" sz="1700" dirty="0">
              <a:solidFill>
                <a:srgbClr val="000000"/>
              </a:solidFill>
            </a:endParaRPr>
          </a:p>
          <a:p>
            <a:r>
              <a:rPr lang="en-US" sz="1700" dirty="0">
                <a:solidFill>
                  <a:srgbClr val="000000"/>
                </a:solidFill>
              </a:rPr>
              <a:t>What can we do with it?</a:t>
            </a:r>
          </a:p>
          <a:p>
            <a:pPr lvl="2"/>
            <a:r>
              <a:rPr lang="en-US" sz="1700" dirty="0">
                <a:solidFill>
                  <a:srgbClr val="000000"/>
                </a:solidFill>
              </a:rPr>
              <a:t>We should always consider how any formative assessment can be used for learning</a:t>
            </a:r>
          </a:p>
          <a:p>
            <a:pPr lvl="1"/>
            <a:endParaRPr lang="en-US" sz="17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08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C3738-CA1E-4C4A-9CA8-3F06B81E2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/>
              <a:t>Introducing content/Sharing objectives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1B8EE9-26F8-4DF5-B90D-9EB5A7C32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4743988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297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E4FA47-FE3E-6640-979F-C7E82D072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Engaging Learners Early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D0ED4979-CF84-48D5-AD19-D9087690AE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7CE64-51E4-984D-BA2F-8EA4DA6BCB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000000"/>
                </a:solidFill>
              </a:rPr>
              <a:t>Starter Activities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solidFill>
                  <a:srgbClr val="000000"/>
                </a:solidFill>
              </a:rPr>
              <a:t>Can be subject/topic specific</a:t>
            </a:r>
          </a:p>
          <a:p>
            <a:endParaRPr lang="en-US" sz="2000">
              <a:solidFill>
                <a:srgbClr val="000000"/>
              </a:solidFill>
            </a:endParaRPr>
          </a:p>
          <a:p>
            <a:r>
              <a:rPr lang="en-US" sz="2000">
                <a:solidFill>
                  <a:srgbClr val="000000"/>
                </a:solidFill>
              </a:rPr>
              <a:t>Some use generic open ideas such as questions or thinking points</a:t>
            </a:r>
          </a:p>
        </p:txBody>
      </p:sp>
    </p:spTree>
    <p:extLst>
      <p:ext uri="{BB962C8B-B14F-4D97-AF65-F5344CB8AC3E}">
        <p14:creationId xmlns:p14="http://schemas.microsoft.com/office/powerpoint/2010/main" val="4282424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F81A8-481D-A94B-8A2F-422DB8517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Teaching and Core Learning</a:t>
            </a:r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0CAA8-91EA-5F49-86AE-3DA7D6151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r>
              <a:rPr lang="en-US" sz="2400"/>
              <a:t>The core content of your lessons – how you will get the learners to know what you need them to know</a:t>
            </a:r>
          </a:p>
          <a:p>
            <a:endParaRPr lang="en-US" sz="2400"/>
          </a:p>
          <a:p>
            <a:r>
              <a:rPr lang="en-US" sz="2400"/>
              <a:t>CS is different to most topics, requires knowledge, skill and mastery to succeed</a:t>
            </a:r>
          </a:p>
          <a:p>
            <a:endParaRPr lang="en-US" sz="2400"/>
          </a:p>
          <a:p>
            <a:r>
              <a:rPr lang="en-US" sz="2400"/>
              <a:t>What teaching methods can we use in CS?</a:t>
            </a:r>
          </a:p>
        </p:txBody>
      </p:sp>
    </p:spTree>
    <p:extLst>
      <p:ext uri="{BB962C8B-B14F-4D97-AF65-F5344CB8AC3E}">
        <p14:creationId xmlns:p14="http://schemas.microsoft.com/office/powerpoint/2010/main" val="30702402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E5FAD9-5273-D744-A3C5-73DE2819F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Could you pass your driving test by reading a book?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68F60-0909-4542-AB33-82D2F3841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465" y="5258851"/>
            <a:ext cx="8495070" cy="90400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Maybe!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Electric car">
            <a:extLst>
              <a:ext uri="{FF2B5EF4-FFF2-40B4-BE49-F238E27FC236}">
                <a16:creationId xmlns:a16="http://schemas.microsoft.com/office/drawing/2014/main" id="{4C5421FF-0511-D14B-A9DA-08FAA0EFE2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2759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83C00-BBCF-DD44-8A18-093C82C68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/>
              <a:t>Modelling/Scaffolding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E3EB6C-555C-4143-B249-26816078FB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5271098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7545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FEF4C-DE66-D54C-9CA7-D102045D4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dirty="0"/>
              <a:t>Modelling/Scaffolding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FF4105-AADA-425F-9F2B-AE3C237888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190945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21633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A58148-D452-4F6F-A2FE-EED968DE1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386463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B8980-826F-5046-9303-403B0D16F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24" y="3433763"/>
            <a:ext cx="3197013" cy="2743200"/>
          </a:xfrm>
        </p:spPr>
        <p:txBody>
          <a:bodyPr anchor="t">
            <a:normAutofit/>
          </a:bodyPr>
          <a:lstStyle/>
          <a:p>
            <a:pPr algn="ctr"/>
            <a:r>
              <a:rPr lang="en-US" sz="4800">
                <a:solidFill>
                  <a:schemeClr val="bg1"/>
                </a:solidFill>
              </a:rPr>
              <a:t>Unplugged CS</a:t>
            </a:r>
          </a:p>
        </p:txBody>
      </p:sp>
      <p:pic>
        <p:nvPicPr>
          <p:cNvPr id="5" name="Graphic 4" descr="Plugged Unplugged">
            <a:extLst>
              <a:ext uri="{FF2B5EF4-FFF2-40B4-BE49-F238E27FC236}">
                <a16:creationId xmlns:a16="http://schemas.microsoft.com/office/drawing/2014/main" id="{E270D994-2A6F-EB40-B3D2-48B6AC0BDD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02271" y="2122544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A779D-53F5-624D-AD01-873A02203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0719" y="641615"/>
            <a:ext cx="7289799" cy="553349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Some concepts benefit from the use of “unplugged” teaching. Can you think of a computer science example?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>
                <a:hlinkClick r:id="rId4"/>
              </a:rPr>
              <a:t>https://csunplugged.org/en/</a:t>
            </a: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dirty="0">
                <a:hlinkClick r:id="rId5"/>
              </a:rPr>
              <a:t>https://www.stem.org.uk/resources/collection/3909/computer-science-unplugged</a:t>
            </a: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41571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6CD44B-6899-6746-94E6-E9031272B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2076450"/>
            <a:ext cx="10684151" cy="1345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Chalk and Talk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4DD6-79F0-A743-84AC-F5DD966E2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5" y="4473360"/>
            <a:ext cx="9469211" cy="8656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kern="120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Sometimes a concept needs to be learned and there’s not much we can do to jazz it up!</a:t>
            </a:r>
          </a:p>
        </p:txBody>
      </p:sp>
    </p:spTree>
    <p:extLst>
      <p:ext uri="{BB962C8B-B14F-4D97-AF65-F5344CB8AC3E}">
        <p14:creationId xmlns:p14="http://schemas.microsoft.com/office/powerpoint/2010/main" val="13709547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05E4F47-B148-49E0-B472-BBF14931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421721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A2CE8EB-F719-4F84-9E91-F538438CA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F19ACE-0A67-5549-AA22-0B8D5FA5E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000000"/>
                </a:solidFill>
              </a:rPr>
              <a:t>Worked examples</a:t>
            </a:r>
          </a:p>
        </p:txBody>
      </p:sp>
      <p:sp>
        <p:nvSpPr>
          <p:cNvPr id="14" name="Freeform 50">
            <a:extLst>
              <a:ext uri="{FF2B5EF4-FFF2-40B4-BE49-F238E27FC236}">
                <a16:creationId xmlns:a16="http://schemas.microsoft.com/office/drawing/2014/main" id="{684BF3E1-C321-4F38-85CF-FEBBEEC15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Meeting">
            <a:extLst>
              <a:ext uri="{FF2B5EF4-FFF2-40B4-BE49-F238E27FC236}">
                <a16:creationId xmlns:a16="http://schemas.microsoft.com/office/drawing/2014/main" id="{BF7F3A78-56A6-514D-95E4-A52809125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8328" y="1819656"/>
            <a:ext cx="4142232" cy="41422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E458E-9F1F-DB4E-8591-F0E210CD1B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0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US" sz="1800">
                <a:solidFill>
                  <a:srgbClr val="000000"/>
                </a:solidFill>
              </a:rPr>
              <a:t>Providing complete solutions to coding exercises</a:t>
            </a:r>
          </a:p>
          <a:p>
            <a:endParaRPr lang="en-US" sz="1800">
              <a:solidFill>
                <a:srgbClr val="000000"/>
              </a:solidFill>
            </a:endParaRPr>
          </a:p>
          <a:p>
            <a:r>
              <a:rPr lang="en-US" sz="1800">
                <a:solidFill>
                  <a:srgbClr val="000000"/>
                </a:solidFill>
              </a:rPr>
              <a:t>Working through an example/project</a:t>
            </a:r>
          </a:p>
        </p:txBody>
      </p:sp>
    </p:spTree>
    <p:extLst>
      <p:ext uri="{BB962C8B-B14F-4D97-AF65-F5344CB8AC3E}">
        <p14:creationId xmlns:p14="http://schemas.microsoft.com/office/powerpoint/2010/main" val="7517951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69A117-99F4-FF40-B26B-D5FD7F2AE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Small Activities/Group Work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BF798D-DD23-4126-B244-CFE04707A1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9097407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1597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992D5-5F5F-AB43-AFBF-CD94EA078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/>
              <a:t>This is not an exhaustive list</a:t>
            </a:r>
          </a:p>
        </p:txBody>
      </p:sp>
      <p:sp>
        <p:nvSpPr>
          <p:cNvPr id="11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7ACDA48-2CFC-43CA-8502-F6A8DEB32D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876171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3394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CD8F64-B7E3-8E40-A096-4F37B968D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US" sz="4800"/>
              <a:t>The Plenary (or the end)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ED3CDF-E3D7-40B5-A71F-11BE40FED4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370126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06460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CF8D9-7776-E54B-A1BB-4D2160029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So assessment…….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5E404D-0C8F-4BBA-86EA-E14A4802A1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6092428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1488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  <p:bldGraphic spid="5" grpId="2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2"/>
            <a:ext cx="3902420" cy="423563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9B6B9-22B6-C447-9C75-59932080A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664" y="930530"/>
            <a:ext cx="3361677" cy="32750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Assessing (Bloom’s Taxonomy)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843002"/>
            <a:ext cx="2391411" cy="1564776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3417" y="4843002"/>
            <a:ext cx="1351062" cy="1568472"/>
          </a:xfrm>
          <a:prstGeom prst="rect">
            <a:avLst/>
          </a:prstGeom>
          <a:solidFill>
            <a:srgbClr val="3B4E53"/>
          </a:solidFill>
          <a:ln w="25400">
            <a:solidFill>
              <a:srgbClr val="3B4E5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B1B1B"/>
              </a:solidFill>
            </a:endParaRPr>
          </a:p>
        </p:txBody>
      </p:sp>
      <p:pic>
        <p:nvPicPr>
          <p:cNvPr id="4100" name="Picture 4" descr="Vocal Pedagogy and Creativity, Part II – Cate Frazier-Neely">
            <a:extLst>
              <a:ext uri="{FF2B5EF4-FFF2-40B4-BE49-F238E27FC236}">
                <a16:creationId xmlns:a16="http://schemas.microsoft.com/office/drawing/2014/main" id="{ED3B4949-97DE-7047-8CE5-48159E693A5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09" r="-3" b="-3"/>
          <a:stretch/>
        </p:blipFill>
        <p:spPr bwMode="auto">
          <a:xfrm>
            <a:off x="4517401" y="450221"/>
            <a:ext cx="7203993" cy="5957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935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CED0EC-1A28-084E-BEA7-E555B1ED6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Dylan William’s Five Key Strategies for implementing formative assessment</a:t>
            </a:r>
          </a:p>
        </p:txBody>
      </p:sp>
      <p:pic>
        <p:nvPicPr>
          <p:cNvPr id="5122" name="Picture 2" descr="dwaauk1xqaegxl8">
            <a:extLst>
              <a:ext uri="{FF2B5EF4-FFF2-40B4-BE49-F238E27FC236}">
                <a16:creationId xmlns:a16="http://schemas.microsoft.com/office/drawing/2014/main" id="{6537A975-E3F0-6242-AC85-91749F550C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370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5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7CB34-1BC4-FB41-ACFF-7B8AA4266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b="1" i="1">
                <a:solidFill>
                  <a:srgbClr val="FFFFFF"/>
                </a:solidFill>
              </a:rPr>
              <a:t>Clarifying, understanding, and sharing learning intentions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 b="1" i="1">
                <a:solidFill>
                  <a:srgbClr val="FFFFFF"/>
                </a:solidFill>
              </a:rPr>
              <a:t>Engineering effective classroom discussions, tasks and activities that elicit evidence of learning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 b="1" i="1">
                <a:solidFill>
                  <a:srgbClr val="FFFFFF"/>
                </a:solidFill>
              </a:rPr>
              <a:t>Providing feedback that moves learners forward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 b="1" i="1">
                <a:solidFill>
                  <a:srgbClr val="FFFFFF"/>
                </a:solidFill>
              </a:rPr>
              <a:t>Activating students as learning resources for one another</a:t>
            </a:r>
            <a:endParaRPr lang="en-GB" sz="2000">
              <a:solidFill>
                <a:srgbClr val="FFFFFF"/>
              </a:solidFill>
            </a:endParaRPr>
          </a:p>
          <a:p>
            <a:pPr fontAlgn="base"/>
            <a:r>
              <a:rPr lang="en-GB" sz="2000" b="1" i="1">
                <a:solidFill>
                  <a:srgbClr val="FFFFFF"/>
                </a:solidFill>
              </a:rPr>
              <a:t>Activating students as owners of their own learning</a:t>
            </a:r>
            <a:endParaRPr lang="en-GB" sz="2000">
              <a:solidFill>
                <a:srgbClr val="FFFFFF"/>
              </a:solidFill>
            </a:endParaRPr>
          </a:p>
          <a:p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4421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3362146" cy="3911523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BA050-2FBB-E94F-A1BA-033630C63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1" y="762000"/>
            <a:ext cx="2771672" cy="3230578"/>
          </a:xfrm>
        </p:spPr>
        <p:txBody>
          <a:bodyPr>
            <a:normAutofit/>
          </a:bodyPr>
          <a:lstStyle/>
          <a:p>
            <a:r>
              <a:rPr lang="en-US" sz="3800" dirty="0">
                <a:solidFill>
                  <a:srgbClr val="FFFFFF"/>
                </a:solidFill>
              </a:rPr>
              <a:t>Rosenshine’s Principles</a:t>
            </a:r>
          </a:p>
        </p:txBody>
      </p:sp>
      <p:pic>
        <p:nvPicPr>
          <p:cNvPr id="3074" name="Picture 2" descr="Principles of Instruction Barak Rosenshine | Memory | Working Memory">
            <a:extLst>
              <a:ext uri="{FF2B5EF4-FFF2-40B4-BE49-F238E27FC236}">
                <a16:creationId xmlns:a16="http://schemas.microsoft.com/office/drawing/2014/main" id="{EF2DC841-8069-CE49-83E5-8A5E85A384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614" b="-3"/>
          <a:stretch/>
        </p:blipFill>
        <p:spPr bwMode="auto">
          <a:xfrm>
            <a:off x="3988092" y="448054"/>
            <a:ext cx="4036457" cy="5954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8443" y="445459"/>
            <a:ext cx="3522149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43322-3C80-A648-9913-C1E25AF97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60981" y="805294"/>
            <a:ext cx="2977071" cy="5237503"/>
          </a:xfrm>
        </p:spPr>
        <p:txBody>
          <a:bodyPr anchor="ctr">
            <a:normAutofit/>
          </a:bodyPr>
          <a:lstStyle/>
          <a:p>
            <a:r>
              <a:rPr lang="en-US" sz="2000"/>
              <a:t>General teaching principles</a:t>
            </a:r>
          </a:p>
          <a:p>
            <a:endParaRPr lang="en-US" sz="2000"/>
          </a:p>
          <a:p>
            <a:r>
              <a:rPr lang="en-US" sz="2000"/>
              <a:t>NOT A CHECKLIST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17136"/>
            <a:ext cx="3362146" cy="1890452"/>
          </a:xfrm>
          <a:prstGeom prst="rect">
            <a:avLst/>
          </a:prstGeom>
          <a:solidFill>
            <a:srgbClr val="6D6C57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643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7E773EB-1EC1-4E49-9DE2-E6F460497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0391"/>
            <a:ext cx="12192000" cy="19430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1B8AD-935D-8A4E-9C76-A21EC038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378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6F7D3E-A2F1-43A7-83CC-D0BA21CD8A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2408229"/>
              </p:ext>
            </p:extLst>
          </p:nvPr>
        </p:nvGraphicFramePr>
        <p:xfrm>
          <a:off x="391379" y="1976293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963765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30" ma:contentTypeDescription="Create a new document." ma:contentTypeScope="" ma:versionID="a6f9df64e1af8553b1f714386aa28e0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a3a805165c583a035c07d410c8102c38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  <xsd:element name="MediaServiceDateTaken" ma:index="37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Students>
    <Student_Groups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Teachers>
    <CultureName xmlns="46b8f10f-f56e-4e87-af4a-2384ac144562" xsi:nil="true"/>
    <Owner xmlns="46b8f10f-f56e-4e87-af4a-2384ac144562">
      <UserInfo xmlns="46b8f10f-f56e-4e87-af4a-2384ac144562">
        <DisplayName xmlns="46b8f10f-f56e-4e87-af4a-2384ac144562"/>
        <AccountId xmlns="46b8f10f-f56e-4e87-af4a-2384ac144562" xsi:nil="true"/>
        <AccountType xmlns="46b8f10f-f56e-4e87-af4a-2384ac144562"/>
      </UserInfo>
    </Owner>
  </documentManagement>
</p:properties>
</file>

<file path=customXml/itemProps1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12B48D-B8C9-4E3C-8D82-ECCB84E8E2D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710EE66-8707-456F-8F2E-091D581CB030}">
  <ds:schemaRefs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46b8f10f-f56e-4e87-af4a-2384ac144562"/>
    <ds:schemaRef ds:uri="921765a0-fcf6-47d1-8ac4-5d670786d758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684</Words>
  <Application>Microsoft Macintosh PowerPoint</Application>
  <PresentationFormat>Widescreen</PresentationFormat>
  <Paragraphs>113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Office Theme</vt:lpstr>
      <vt:lpstr>Planning for your subject</vt:lpstr>
      <vt:lpstr>Introduction</vt:lpstr>
      <vt:lpstr>TASK</vt:lpstr>
      <vt:lpstr>Feedback</vt:lpstr>
      <vt:lpstr>Structure</vt:lpstr>
      <vt:lpstr>The structure of a lesson</vt:lpstr>
      <vt:lpstr>Opening Phase</vt:lpstr>
      <vt:lpstr>Assessing Prior Knowledge</vt:lpstr>
      <vt:lpstr>Introducing content/Sharing objectives</vt:lpstr>
      <vt:lpstr>Engaging Learners Early</vt:lpstr>
      <vt:lpstr>Teaching and Core Learning</vt:lpstr>
      <vt:lpstr>Could you pass your driving test by reading a book?</vt:lpstr>
      <vt:lpstr>Modelling/Scaffolding</vt:lpstr>
      <vt:lpstr>Modelling/Scaffolding</vt:lpstr>
      <vt:lpstr>Unplugged CS</vt:lpstr>
      <vt:lpstr>Chalk and Talk</vt:lpstr>
      <vt:lpstr>Worked examples</vt:lpstr>
      <vt:lpstr>Small Activities/Group Work </vt:lpstr>
      <vt:lpstr>This is not an exhaustive list</vt:lpstr>
      <vt:lpstr>The Plenary (or the end)</vt:lpstr>
      <vt:lpstr>So assessment…….</vt:lpstr>
      <vt:lpstr>Assessing (Bloom’s Taxonomy)</vt:lpstr>
      <vt:lpstr>Dylan William’s Five Key Strategies for implementing formative assessment</vt:lpstr>
      <vt:lpstr>Rosenshine’s Principles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Karl Jones</dc:creator>
  <cp:lastModifiedBy/>
  <cp:revision>1</cp:revision>
  <dcterms:created xsi:type="dcterms:W3CDTF">2020-09-14T18:17:40Z</dcterms:created>
  <dcterms:modified xsi:type="dcterms:W3CDTF">2020-09-15T08:19:55Z</dcterms:modified>
</cp:coreProperties>
</file>