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98599-7777-AAC8-B8E1-6C38FC6D37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013415-6BFB-5057-02D0-B1F437B4B9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649530-90A7-9CD9-6005-24D7184F0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E025AB-05AA-1644-BCC0-B876ADCCF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C5E58-8224-61CF-8B9D-21BCD7511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818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11C12-D363-F880-B7C4-52E431B68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5A96A-84D2-2B28-88E9-741F6B34B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3A360C-1190-9684-867E-630514292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9947BA-A25A-CE2E-E66B-A4E19C1C0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6C92DA-48A3-C5BD-7F5F-4BD3EB0FE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184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05048-A36F-BD71-5BC1-AAAA45E58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871DA7-5AD9-5455-E027-9DCA3B2EF0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D2A1A-71E7-4D06-1D1A-AB6A7A910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956A6-85AA-BF54-482C-CF15679F3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1F06E-4A5D-B7DB-C2F4-65F158EAC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551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FA30D-E00A-BFA1-B1FA-2C1751C3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C194D4-E37C-2933-A6D7-9E04744965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727687-060B-FADA-7E39-F3C843732C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5EDED3-7201-1D9F-21A4-2FD7CB774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E3541B-0090-1B53-5559-2C05DA2F3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0753EA-ED7D-07F9-1E93-B6F0ACDE2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653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7465A-15BF-E823-24E3-9C994E4C8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D58627-2767-3B17-5A4C-27772C9F6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A8A112-85D5-236E-280D-276AE97E04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FCDEAB-BA3D-CB64-6AA6-E895A4D0C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BBE02C8-6CDF-157E-54D3-F8950890E9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8D29A5-179E-1039-8A66-11BB84EE0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7BC43C-4D24-4E4A-862C-526E95A05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E33FFC-C4A7-A95B-0E24-BF604C9FE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93464-F22F-0B70-E2C8-B50678086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9FD744-33A6-6FA4-9ABE-66E06E7C8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E3E0B2-0566-6187-754E-E9C4D8475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8CDD3A-45D1-572D-0599-005C1C5DE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262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333159-2E0B-547D-6751-DCB117021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E2F2A5-D5F7-E62A-2127-46A459304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1ADDC6-B843-4A55-C02C-7DF957653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85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91E66-476B-1BCB-4258-B9DE6E4A1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A51A3B-34FB-BA77-A643-50ACA76678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55D74A-971E-28FC-441E-673374D4FE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251106-D80E-EC5B-5B01-5D6AC4D90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943F40-4D8E-9FA3-4D39-04A5F4908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0F52DA-685D-4BC3-7762-16478F6E4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742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52798-88B6-964E-2E55-03EB7FD1A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14194A-31DE-5309-CD37-71ACA32945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485D38-F2E3-371D-50FE-94064CE2C8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B9C826-4E08-37C1-885B-B706EF4FB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559697-D08A-9389-D73F-11A677546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FA5D85-D377-F3E3-4A99-1A4C5B445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708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8C86A-7681-3CFA-3924-FEACC1E12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D9C0A24-3280-743E-118C-2812730BBA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4C3531-1942-A8E5-F17F-67EED1DB8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DA9BD-1B58-3829-E96B-8D9A901AB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1DC898-4860-6F46-E0CD-7606AB304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293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4713C9-DDD6-DA0B-4172-EA961A8C29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5AEC79-9275-2299-05FC-7A9FEC7E14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EBA74-86A8-8098-42FF-EC93E7B6D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DB2E6-115D-7979-3F37-7A429CBF9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C6868-C55B-5E26-618B-76B2F0DE0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60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D8C624-35A7-4EFF-3D55-ABACEB23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0609D5-D04F-602C-5E5E-88EE7772B2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F9388-175F-7B36-6748-9223A17FC9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B7B002E-EC01-47E0-BECC-741B6654BB2B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9A172E-A462-3922-B0BB-3DFEFABA8E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F9713-50F2-F655-ABC0-A2DC4C13DF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9F4CCB-CDDB-44D6-A365-F4E679C410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461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7838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4640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6949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8496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055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8535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458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350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5016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7680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2582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5496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6123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5755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Mobolanle Bello</dc:creator>
  <cp:lastModifiedBy>Mobolanle Bello</cp:lastModifiedBy>
  <cp:revision>1</cp:revision>
  <dcterms:created xsi:type="dcterms:W3CDTF">2026-05-11T13:29:30Z</dcterms:created>
  <dcterms:modified xsi:type="dcterms:W3CDTF">2026-05-11T13:38:12Z</dcterms:modified>
</cp:coreProperties>
</file>