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9" r:id="rId3"/>
    <p:sldId id="260" r:id="rId4"/>
    <p:sldId id="262" r:id="rId5"/>
    <p:sldId id="261" r:id="rId6"/>
    <p:sldId id="266" r:id="rId7"/>
    <p:sldId id="264" r:id="rId8"/>
    <p:sldId id="265" r:id="rId9"/>
    <p:sldId id="263" r:id="rId10"/>
    <p:sldId id="269" r:id="rId11"/>
    <p:sldId id="257" r:id="rId12"/>
    <p:sldId id="268" r:id="rId13"/>
    <p:sldId id="270" r:id="rId14"/>
    <p:sldId id="274" r:id="rId15"/>
    <p:sldId id="278" r:id="rId16"/>
    <p:sldId id="273" r:id="rId17"/>
    <p:sldId id="275" r:id="rId18"/>
    <p:sldId id="276" r:id="rId19"/>
    <p:sldId id="271" r:id="rId20"/>
    <p:sldId id="277" r:id="rId21"/>
    <p:sldId id="281" r:id="rId22"/>
    <p:sldId id="282" r:id="rId23"/>
    <p:sldId id="280" r:id="rId24"/>
    <p:sldId id="279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179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2838475-BC0F-4642-B994-72E33C16A633}" type="datetimeFigureOut">
              <a:rPr lang="en-GB" smtClean="0"/>
              <a:pPr/>
              <a:t>03/03/2020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FBFC2CD-46C0-4B5F-A128-69FACD4E5FD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2838475-BC0F-4642-B994-72E33C16A633}" type="datetimeFigureOut">
              <a:rPr lang="en-GB" smtClean="0"/>
              <a:pPr/>
              <a:t>03/03/2020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FBFC2CD-46C0-4B5F-A128-69FACD4E5FD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2838475-BC0F-4642-B994-72E33C16A633}" type="datetimeFigureOut">
              <a:rPr lang="en-GB" smtClean="0"/>
              <a:pPr/>
              <a:t>03/03/2020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FBFC2CD-46C0-4B5F-A128-69FACD4E5FD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38475-BC0F-4642-B994-72E33C16A633}" type="datetimeFigureOut">
              <a:rPr lang="en-GB" smtClean="0"/>
              <a:pPr/>
              <a:t>03/03/2020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FC2CD-46C0-4B5F-A128-69FACD4E5FD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38475-BC0F-4642-B994-72E33C16A633}" type="datetimeFigureOut">
              <a:rPr lang="en-GB" smtClean="0"/>
              <a:pPr/>
              <a:t>03/03/2020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FC2CD-46C0-4B5F-A128-69FACD4E5FD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2838475-BC0F-4642-B994-72E33C16A633}" type="datetimeFigureOut">
              <a:rPr lang="en-GB" smtClean="0"/>
              <a:pPr/>
              <a:t>03/03/2020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FBFC2CD-46C0-4B5F-A128-69FACD4E5FD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38475-BC0F-4642-B994-72E33C16A633}" type="datetimeFigureOut">
              <a:rPr lang="en-GB" smtClean="0"/>
              <a:pPr/>
              <a:t>03/03/2020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FC2CD-46C0-4B5F-A128-69FACD4E5FD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2838475-BC0F-4642-B994-72E33C16A633}" type="datetimeFigureOut">
              <a:rPr lang="en-GB" smtClean="0"/>
              <a:pPr/>
              <a:t>03/03/2020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FBFC2CD-46C0-4B5F-A128-69FACD4E5FD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2838475-BC0F-4642-B994-72E33C16A633}" type="datetimeFigureOut">
              <a:rPr lang="en-GB" smtClean="0"/>
              <a:pPr/>
              <a:t>03/03/2020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FBFC2CD-46C0-4B5F-A128-69FACD4E5FD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38475-BC0F-4642-B994-72E33C16A633}" type="datetimeFigureOut">
              <a:rPr lang="en-GB" smtClean="0"/>
              <a:pPr/>
              <a:t>03/03/2020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FC2CD-46C0-4B5F-A128-69FACD4E5FD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38475-BC0F-4642-B994-72E33C16A633}" type="datetimeFigureOut">
              <a:rPr lang="en-GB" smtClean="0"/>
              <a:pPr/>
              <a:t>03/03/2020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FC2CD-46C0-4B5F-A128-69FACD4E5FD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2838475-BC0F-4642-B994-72E33C16A633}" type="datetimeFigureOut">
              <a:rPr lang="en-GB" smtClean="0"/>
              <a:pPr/>
              <a:t>03/03/2020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FBFC2CD-46C0-4B5F-A128-69FACD4E5FD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Tj-GZJhfBmI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FaO0432Gl18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O186FWbt2s0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39752" y="2708920"/>
            <a:ext cx="6172200" cy="1894362"/>
          </a:xfrm>
        </p:spPr>
        <p:txBody>
          <a:bodyPr>
            <a:normAutofit/>
          </a:bodyPr>
          <a:lstStyle/>
          <a:p>
            <a:r>
              <a:rPr lang="en-GB" dirty="0"/>
              <a:t>Scriptwriting: The Stage and Beyond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139952" y="4509120"/>
            <a:ext cx="4680520" cy="792088"/>
          </a:xfrm>
        </p:spPr>
        <p:txBody>
          <a:bodyPr>
            <a:normAutofit fontScale="62500" lnSpcReduction="20000"/>
          </a:bodyPr>
          <a:lstStyle/>
          <a:p>
            <a:r>
              <a:rPr lang="en-GB" sz="2100" b="1" dirty="0">
                <a:solidFill>
                  <a:schemeClr val="tx1"/>
                </a:solidFill>
              </a:rPr>
              <a:t>HPEN5024</a:t>
            </a:r>
          </a:p>
          <a:p>
            <a:endParaRPr lang="en-GB" sz="2100" b="1" dirty="0">
              <a:solidFill>
                <a:schemeClr val="tx1"/>
              </a:solidFill>
            </a:endParaRPr>
          </a:p>
          <a:p>
            <a:r>
              <a:rPr lang="en-GB" sz="2100" b="1" dirty="0">
                <a:solidFill>
                  <a:schemeClr val="tx1"/>
                </a:solidFill>
              </a:rPr>
              <a:t>Samuel Hinton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Importance of sound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620688"/>
            <a:ext cx="7467600" cy="1143000"/>
          </a:xfrm>
        </p:spPr>
        <p:txBody>
          <a:bodyPr/>
          <a:lstStyle/>
          <a:p>
            <a:r>
              <a:rPr lang="en-GB" dirty="0"/>
              <a:t>Why is sound important to scriptwriting?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755576" y="1984248"/>
            <a:ext cx="7467600" cy="4873752"/>
          </a:xfrm>
        </p:spPr>
        <p:txBody>
          <a:bodyPr/>
          <a:lstStyle/>
          <a:p>
            <a:r>
              <a:rPr lang="en-GB" dirty="0"/>
              <a:t>Inspiration from music</a:t>
            </a:r>
          </a:p>
          <a:p>
            <a:r>
              <a:rPr lang="en-GB" dirty="0"/>
              <a:t>Can help invoke the emotion you want to elicit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467600" cy="1143000"/>
          </a:xfrm>
        </p:spPr>
        <p:txBody>
          <a:bodyPr/>
          <a:lstStyle/>
          <a:p>
            <a:r>
              <a:rPr lang="en-GB" dirty="0"/>
              <a:t>Some sound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err="1"/>
              <a:t>Diegetic</a:t>
            </a:r>
            <a:r>
              <a:rPr lang="en-GB" dirty="0"/>
              <a:t> Sound (in the story world)</a:t>
            </a:r>
          </a:p>
          <a:p>
            <a:r>
              <a:rPr lang="en-GB" dirty="0"/>
              <a:t>Non-</a:t>
            </a:r>
            <a:r>
              <a:rPr lang="en-GB" dirty="0" err="1"/>
              <a:t>Diegetic</a:t>
            </a:r>
            <a:r>
              <a:rPr lang="en-GB" dirty="0"/>
              <a:t> Sound (not in the story world)</a:t>
            </a:r>
          </a:p>
          <a:p>
            <a:endParaRPr lang="en-GB" dirty="0"/>
          </a:p>
          <a:p>
            <a:r>
              <a:rPr lang="en-GB" dirty="0"/>
              <a:t>Empathetic sound</a:t>
            </a:r>
          </a:p>
          <a:p>
            <a:r>
              <a:rPr lang="en-GB" dirty="0" err="1"/>
              <a:t>Anempathetic</a:t>
            </a:r>
            <a:r>
              <a:rPr lang="en-GB" dirty="0"/>
              <a:t> Sound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Michel </a:t>
            </a:r>
            <a:r>
              <a:rPr lang="en-GB" dirty="0" err="1"/>
              <a:t>Chion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Michel </a:t>
            </a:r>
            <a:r>
              <a:rPr lang="en-GB" dirty="0" err="1"/>
              <a:t>Chion</a:t>
            </a:r>
            <a:r>
              <a:rPr lang="en-GB" dirty="0"/>
              <a:t> (1947-)</a:t>
            </a:r>
          </a:p>
          <a:p>
            <a:r>
              <a:rPr lang="en-GB" dirty="0"/>
              <a:t>Film theorist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Chio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72000" y="620688"/>
            <a:ext cx="2738758" cy="4202038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write sound effects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39552" y="1984248"/>
            <a:ext cx="7467600" cy="4873752"/>
          </a:xfrm>
        </p:spPr>
        <p:txBody>
          <a:bodyPr/>
          <a:lstStyle/>
          <a:p>
            <a:r>
              <a:rPr lang="en-GB" dirty="0"/>
              <a:t>When writing sound effects capitalise the sound for example: ‘John SLAMS the door’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Pre-Lap – when you hear a sound from the next scene before we leave the current one</a:t>
            </a:r>
          </a:p>
          <a:p>
            <a:endParaRPr lang="en-GB" dirty="0"/>
          </a:p>
          <a:p>
            <a:r>
              <a:rPr lang="en-GB" dirty="0"/>
              <a:t>Write as: Pre-Lap: Ding-Dong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Music in film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https://www.youtube.com/watch?v=Tj-GZJhfBmI</a:t>
            </a:r>
            <a:r>
              <a:rPr lang="en-GB" dirty="0"/>
              <a:t> – Throne room no music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https://www.youtube.com/watch?v=FaO0432Gl18</a:t>
            </a:r>
            <a:r>
              <a:rPr lang="en-GB" dirty="0"/>
              <a:t> – The Lark Ascending</a:t>
            </a:r>
          </a:p>
          <a:p>
            <a:endParaRPr lang="en-GB" dirty="0"/>
          </a:p>
          <a:p>
            <a:pPr>
              <a:buNone/>
            </a:pPr>
            <a:r>
              <a:rPr lang="en-GB" sz="2000" i="1" dirty="0"/>
              <a:t>Write down what images and ideas this conjures for you.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1560" y="1700808"/>
            <a:ext cx="7467600" cy="6046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dirty="0"/>
              <a:t>Exercise: </a:t>
            </a:r>
          </a:p>
          <a:p>
            <a:pPr>
              <a:buNone/>
            </a:pPr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3568" y="2348880"/>
            <a:ext cx="69127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Think of a sound that has a certain meaning for a character. What memories does it elicit? Begin with a sound at let it lead you to the character. Write a scene based on this relationship.</a:t>
            </a:r>
          </a:p>
          <a:p>
            <a:endParaRPr lang="en-GB" dirty="0"/>
          </a:p>
          <a:p>
            <a:r>
              <a:rPr lang="en-GB" i="1" dirty="0"/>
              <a:t>20 x Minutes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Page 45 – The false epiphany</a:t>
            </a:r>
          </a:p>
          <a:p>
            <a:endParaRPr lang="en-GB" dirty="0"/>
          </a:p>
          <a:p>
            <a:r>
              <a:rPr lang="en-GB" dirty="0"/>
              <a:t>Page 60 – Protagonist goes from passive to active in their destiny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Habits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67544" y="1700808"/>
            <a:ext cx="7467600" cy="4873752"/>
          </a:xfrm>
        </p:spPr>
        <p:txBody>
          <a:bodyPr/>
          <a:lstStyle/>
          <a:p>
            <a:r>
              <a:rPr lang="en-GB" dirty="0"/>
              <a:t>Form a Habit</a:t>
            </a:r>
          </a:p>
          <a:p>
            <a:r>
              <a:rPr lang="en-GB" dirty="0"/>
              <a:t>Listen to music</a:t>
            </a:r>
          </a:p>
          <a:p>
            <a:r>
              <a:rPr lang="en-GB" dirty="0"/>
              <a:t>Write something else if suffering from block on a project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755576" y="1340768"/>
            <a:ext cx="7467600" cy="6046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dirty="0"/>
              <a:t>Exercise: </a:t>
            </a:r>
          </a:p>
          <a:p>
            <a:pPr>
              <a:buNone/>
            </a:pPr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55576" y="2204864"/>
            <a:ext cx="69127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Recall a pair of shoes you’ve owned.</a:t>
            </a:r>
          </a:p>
          <a:p>
            <a:endParaRPr lang="en-GB" dirty="0"/>
          </a:p>
          <a:p>
            <a:r>
              <a:rPr lang="en-GB" dirty="0"/>
              <a:t>Write a scene from that.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i="1" dirty="0"/>
              <a:t>30 x Minutes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7467600" cy="1143000"/>
          </a:xfrm>
        </p:spPr>
        <p:txBody>
          <a:bodyPr/>
          <a:lstStyle/>
          <a:p>
            <a:r>
              <a:rPr lang="en-GB" dirty="0"/>
              <a:t>Re-Cap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39552" y="1984248"/>
            <a:ext cx="7467600" cy="4873752"/>
          </a:xfrm>
        </p:spPr>
        <p:txBody>
          <a:bodyPr/>
          <a:lstStyle/>
          <a:p>
            <a:r>
              <a:rPr lang="en-GB" dirty="0"/>
              <a:t>The Three Act Structure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The Hero’s Journey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Re-Cap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1560" y="1700808"/>
            <a:ext cx="7467600" cy="4253064"/>
          </a:xfrm>
        </p:spPr>
        <p:txBody>
          <a:bodyPr/>
          <a:lstStyle/>
          <a:p>
            <a:r>
              <a:rPr lang="en-GB" dirty="0"/>
              <a:t>The Shadow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Archetypes</a:t>
            </a:r>
          </a:p>
          <a:p>
            <a:endParaRPr lang="en-GB" dirty="0"/>
          </a:p>
          <a:p>
            <a:r>
              <a:rPr lang="en-GB" dirty="0"/>
              <a:t>Subtext</a:t>
            </a:r>
          </a:p>
          <a:p>
            <a:endParaRPr lang="en-GB" dirty="0"/>
          </a:p>
          <a:p>
            <a:r>
              <a:rPr lang="en-GB" dirty="0"/>
              <a:t>Goal </a:t>
            </a:r>
            <a:r>
              <a:rPr lang="en-GB" dirty="0" err="1"/>
              <a:t>vs</a:t>
            </a:r>
            <a:r>
              <a:rPr lang="en-GB" dirty="0"/>
              <a:t> Need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Re-cap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39552" y="1984248"/>
            <a:ext cx="7467600" cy="3965032"/>
          </a:xfrm>
        </p:spPr>
        <p:txBody>
          <a:bodyPr/>
          <a:lstStyle/>
          <a:p>
            <a:r>
              <a:rPr lang="en-GB" dirty="0" err="1"/>
              <a:t>Mise</a:t>
            </a:r>
            <a:r>
              <a:rPr lang="en-GB" dirty="0"/>
              <a:t> en Scene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Sound and Music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Re-cap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39552" y="1984248"/>
            <a:ext cx="7467600" cy="3965032"/>
          </a:xfrm>
        </p:spPr>
        <p:txBody>
          <a:bodyPr/>
          <a:lstStyle/>
          <a:p>
            <a:r>
              <a:rPr lang="en-GB" dirty="0"/>
              <a:t>Theme</a:t>
            </a:r>
          </a:p>
          <a:p>
            <a:endParaRPr lang="en-GB" dirty="0"/>
          </a:p>
          <a:p>
            <a:r>
              <a:rPr lang="en-GB" dirty="0"/>
              <a:t>Story Beats</a:t>
            </a:r>
          </a:p>
          <a:p>
            <a:endParaRPr lang="en-GB" dirty="0"/>
          </a:p>
          <a:p>
            <a:r>
              <a:rPr lang="en-GB" dirty="0"/>
              <a:t>Logline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Treatment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39552" y="1984248"/>
            <a:ext cx="7467600" cy="3965032"/>
          </a:xfrm>
        </p:spPr>
        <p:txBody>
          <a:bodyPr/>
          <a:lstStyle/>
          <a:p>
            <a:r>
              <a:rPr lang="en-GB" dirty="0"/>
              <a:t>Answers questions from the first act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Completion of the character arc</a:t>
            </a:r>
          </a:p>
          <a:p>
            <a:endParaRPr lang="en-GB" dirty="0"/>
          </a:p>
          <a:p>
            <a:r>
              <a:rPr lang="en-GB" dirty="0"/>
              <a:t>Climax </a:t>
            </a:r>
          </a:p>
          <a:p>
            <a:endParaRPr lang="en-GB" dirty="0"/>
          </a:p>
          <a:p>
            <a:r>
              <a:rPr lang="en-GB" dirty="0"/>
              <a:t>Return with Elixir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Treatment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1560" y="1772816"/>
            <a:ext cx="7467600" cy="3965032"/>
          </a:xfrm>
        </p:spPr>
        <p:txBody>
          <a:bodyPr/>
          <a:lstStyle/>
          <a:p>
            <a:r>
              <a:rPr lang="en-GB" dirty="0"/>
              <a:t>An in depth synopsis</a:t>
            </a:r>
          </a:p>
          <a:p>
            <a:endParaRPr lang="en-GB" dirty="0"/>
          </a:p>
          <a:p>
            <a:r>
              <a:rPr lang="en-GB" dirty="0"/>
              <a:t>Goes into detail about your idea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1700808"/>
            <a:ext cx="7467600" cy="1143000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https://www.youtube.com/watch?v=O186FWbt2s0</a:t>
            </a:r>
            <a:r>
              <a:rPr lang="en-GB" dirty="0"/>
              <a:t> - </a:t>
            </a:r>
            <a:r>
              <a:rPr lang="en-GB" dirty="0" err="1"/>
              <a:t>Mindenki</a:t>
            </a: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899592" y="908720"/>
            <a:ext cx="662473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Exercise:</a:t>
            </a:r>
          </a:p>
          <a:p>
            <a:endParaRPr lang="en-GB" dirty="0"/>
          </a:p>
          <a:p>
            <a:r>
              <a:rPr lang="en-GB" dirty="0"/>
              <a:t>In groups of three consider the three main plot points:</a:t>
            </a:r>
          </a:p>
          <a:p>
            <a:endParaRPr lang="en-GB" dirty="0"/>
          </a:p>
          <a:p>
            <a:pPr marL="342900" indent="-342900">
              <a:buAutoNum type="arabicPeriod"/>
            </a:pPr>
            <a:r>
              <a:rPr lang="en-GB" dirty="0" err="1"/>
              <a:t>Zsofi</a:t>
            </a:r>
            <a:r>
              <a:rPr lang="en-GB" dirty="0"/>
              <a:t> is told by her teacher she can’t sing in the choir</a:t>
            </a:r>
          </a:p>
          <a:p>
            <a:pPr marL="342900" indent="-342900">
              <a:buAutoNum type="arabicPeriod"/>
            </a:pPr>
            <a:r>
              <a:rPr lang="en-GB" dirty="0"/>
              <a:t>She tells her friend the truth</a:t>
            </a:r>
          </a:p>
          <a:p>
            <a:pPr marL="342900" indent="-342900">
              <a:buAutoNum type="arabicPeriod"/>
            </a:pPr>
            <a:r>
              <a:rPr lang="en-GB" dirty="0"/>
              <a:t>They rebel and don’t sing in the competition</a:t>
            </a:r>
          </a:p>
          <a:p>
            <a:pPr marL="342900" indent="-342900">
              <a:buAutoNum type="arabicPeriod"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827584" y="3140968"/>
            <a:ext cx="648072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Consider changing the first plot point and see how this effects the other key scenes.</a:t>
            </a:r>
          </a:p>
          <a:p>
            <a:endParaRPr lang="en-GB" dirty="0"/>
          </a:p>
          <a:p>
            <a:r>
              <a:rPr lang="en-GB" dirty="0"/>
              <a:t>Adapt and re-write the three scenes. </a:t>
            </a:r>
          </a:p>
          <a:p>
            <a:endParaRPr lang="en-GB" dirty="0"/>
          </a:p>
          <a:p>
            <a:r>
              <a:rPr lang="en-GB" i="1" dirty="0"/>
              <a:t>1 x Hour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Page 75 – 2</a:t>
            </a:r>
            <a:r>
              <a:rPr lang="en-GB" baseline="30000" dirty="0"/>
              <a:t>nd</a:t>
            </a:r>
            <a:r>
              <a:rPr lang="en-GB" dirty="0"/>
              <a:t> False epiphany (a more substantial false epiphany)</a:t>
            </a:r>
          </a:p>
          <a:p>
            <a:endParaRPr lang="en-GB" dirty="0"/>
          </a:p>
          <a:p>
            <a:r>
              <a:rPr lang="en-GB" dirty="0"/>
              <a:t>Page 90 – The Big Gloom</a:t>
            </a:r>
          </a:p>
          <a:p>
            <a:endParaRPr lang="en-GB" dirty="0"/>
          </a:p>
          <a:p>
            <a:r>
              <a:rPr lang="en-GB" dirty="0"/>
              <a:t>Third Act Finale – Things come to fruition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899592" y="908720"/>
            <a:ext cx="662473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Exercise:</a:t>
            </a:r>
          </a:p>
          <a:p>
            <a:endParaRPr lang="en-GB" dirty="0"/>
          </a:p>
          <a:p>
            <a:r>
              <a:rPr lang="en-GB" dirty="0"/>
              <a:t>Recall or envisage an imaginary Holiday and write a scene from that.</a:t>
            </a:r>
          </a:p>
          <a:p>
            <a:endParaRPr lang="en-GB" dirty="0"/>
          </a:p>
          <a:p>
            <a:r>
              <a:rPr lang="en-GB" i="1" dirty="0"/>
              <a:t>30 x Minutes</a:t>
            </a:r>
          </a:p>
          <a:p>
            <a:pPr marL="342900" indent="-342900">
              <a:buAutoNum type="arabicPeriod"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95607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get your screenplay made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67544" y="1984248"/>
            <a:ext cx="7467600" cy="4873752"/>
          </a:xfrm>
        </p:spPr>
        <p:txBody>
          <a:bodyPr/>
          <a:lstStyle/>
          <a:p>
            <a:r>
              <a:rPr lang="en-GB" dirty="0"/>
              <a:t>Make a Short film/Animation</a:t>
            </a:r>
          </a:p>
          <a:p>
            <a:endParaRPr lang="en-GB" dirty="0"/>
          </a:p>
          <a:p>
            <a:r>
              <a:rPr lang="en-GB" dirty="0"/>
              <a:t>Enter competitions</a:t>
            </a:r>
          </a:p>
          <a:p>
            <a:endParaRPr lang="en-GB" dirty="0"/>
          </a:p>
          <a:p>
            <a:r>
              <a:rPr lang="en-GB" dirty="0"/>
              <a:t>Send your completed scripts to companies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7467600" cy="1143000"/>
          </a:xfrm>
        </p:spPr>
        <p:txBody>
          <a:bodyPr/>
          <a:lstStyle/>
          <a:p>
            <a:r>
              <a:rPr lang="en-GB" dirty="0"/>
              <a:t>Parting Thoughts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83568" y="1844824"/>
            <a:ext cx="7467600" cy="2952328"/>
          </a:xfrm>
        </p:spPr>
        <p:txBody>
          <a:bodyPr/>
          <a:lstStyle/>
          <a:p>
            <a:r>
              <a:rPr lang="en-GB" dirty="0"/>
              <a:t>Read Screenplays</a:t>
            </a:r>
          </a:p>
          <a:p>
            <a:endParaRPr lang="en-GB" dirty="0"/>
          </a:p>
          <a:p>
            <a:r>
              <a:rPr lang="en-GB" dirty="0"/>
              <a:t>Follow your Bliss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849</TotalTime>
  <Words>467</Words>
  <Application>Microsoft Office PowerPoint</Application>
  <PresentationFormat>On-screen Show (4:3)</PresentationFormat>
  <Paragraphs>119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Century Schoolbook</vt:lpstr>
      <vt:lpstr>Wingdings</vt:lpstr>
      <vt:lpstr>Wingdings 2</vt:lpstr>
      <vt:lpstr>Oriel</vt:lpstr>
      <vt:lpstr>Scriptwriting: The Stage and Beyond</vt:lpstr>
      <vt:lpstr>The Importance of sound</vt:lpstr>
      <vt:lpstr>Why is sound important to scriptwriting?</vt:lpstr>
      <vt:lpstr>Some sound theory</vt:lpstr>
      <vt:lpstr>Michel Chion</vt:lpstr>
      <vt:lpstr>How to write sound effects</vt:lpstr>
      <vt:lpstr>Music in film</vt:lpstr>
      <vt:lpstr>PowerPoint Presentation</vt:lpstr>
      <vt:lpstr>PowerPoint Presentation</vt:lpstr>
      <vt:lpstr>PowerPoint Presentation</vt:lpstr>
      <vt:lpstr>Writing Habits</vt:lpstr>
      <vt:lpstr>PowerPoint Presentation</vt:lpstr>
      <vt:lpstr>Re-Cap</vt:lpstr>
      <vt:lpstr>Re-Cap</vt:lpstr>
      <vt:lpstr>Re-cap</vt:lpstr>
      <vt:lpstr>Re-cap</vt:lpstr>
      <vt:lpstr>The End</vt:lpstr>
      <vt:lpstr>Treatment</vt:lpstr>
      <vt:lpstr>https://www.youtube.com/watch?v=O186FWbt2s0 - Mindenki</vt:lpstr>
      <vt:lpstr>PowerPoint Presentation</vt:lpstr>
      <vt:lpstr>PowerPoint Presentation</vt:lpstr>
      <vt:lpstr>PowerPoint Presentation</vt:lpstr>
      <vt:lpstr>How to get your screenplay made</vt:lpstr>
      <vt:lpstr>Parting Thoughts</vt:lpstr>
    </vt:vector>
  </TitlesOfParts>
  <Company>Goldfish_92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Scriptwriting: The Stage and Beyond</dc:title>
  <dc:creator>sam</dc:creator>
  <cp:lastModifiedBy>Samuel Hinton</cp:lastModifiedBy>
  <cp:revision>76</cp:revision>
  <dcterms:created xsi:type="dcterms:W3CDTF">2020-03-01T11:34:35Z</dcterms:created>
  <dcterms:modified xsi:type="dcterms:W3CDTF">2020-03-03T09:29:23Z</dcterms:modified>
</cp:coreProperties>
</file>