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0" r:id="rId4"/>
    <p:sldId id="259" r:id="rId5"/>
    <p:sldId id="260" r:id="rId6"/>
    <p:sldId id="261" r:id="rId7"/>
    <p:sldId id="273" r:id="rId8"/>
    <p:sldId id="271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D7D31F-0706-42A6-9EF9-46A5BBC9762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8B2C7F-78CC-4C1B-85B1-D316792723CA}">
      <dgm:prSet/>
      <dgm:spPr/>
      <dgm:t>
        <a:bodyPr/>
        <a:lstStyle/>
        <a:p>
          <a:pPr rtl="0"/>
          <a:r>
            <a:rPr lang="en-US">
              <a:latin typeface="Arial"/>
              <a:cs typeface="Arial"/>
            </a:rPr>
            <a:t>It has led to the promotion of personalized user experience.</a:t>
          </a:r>
          <a:endParaRPr lang="en-US" dirty="0">
            <a:latin typeface="Arial"/>
            <a:cs typeface="Arial"/>
          </a:endParaRPr>
        </a:p>
      </dgm:t>
    </dgm:pt>
    <dgm:pt modelId="{91943A24-B546-4EF7-B8C3-7C5230C003CE}" type="parTrans" cxnId="{810E94EF-A9F2-4ABC-BB28-C93BB54657B3}">
      <dgm:prSet/>
      <dgm:spPr/>
      <dgm:t>
        <a:bodyPr/>
        <a:lstStyle/>
        <a:p>
          <a:endParaRPr lang="en-US"/>
        </a:p>
      </dgm:t>
    </dgm:pt>
    <dgm:pt modelId="{709B9574-2A28-4C01-93F1-E9F0C9F8D128}" type="sibTrans" cxnId="{810E94EF-A9F2-4ABC-BB28-C93BB54657B3}">
      <dgm:prSet/>
      <dgm:spPr/>
      <dgm:t>
        <a:bodyPr/>
        <a:lstStyle/>
        <a:p>
          <a:endParaRPr lang="en-US"/>
        </a:p>
      </dgm:t>
    </dgm:pt>
    <dgm:pt modelId="{E3661139-DF2A-4279-9DF8-DE8A317C5CD3}">
      <dgm:prSet/>
      <dgm:spPr/>
      <dgm:t>
        <a:bodyPr/>
        <a:lstStyle/>
        <a:p>
          <a:r>
            <a:rPr lang="en-US">
              <a:latin typeface="Arial"/>
              <a:cs typeface="Arial"/>
            </a:rPr>
            <a:t>AI brought about the evolution of the " Everything App" into existence.</a:t>
          </a:r>
          <a:endParaRPr lang="en-US" dirty="0">
            <a:latin typeface="Arial"/>
            <a:cs typeface="Arial"/>
          </a:endParaRPr>
        </a:p>
      </dgm:t>
    </dgm:pt>
    <dgm:pt modelId="{6CF4DBCF-C9D7-44F3-8C62-D4F478983372}" type="parTrans" cxnId="{19304726-1496-47F3-8509-12E03AC7CA84}">
      <dgm:prSet/>
      <dgm:spPr/>
      <dgm:t>
        <a:bodyPr/>
        <a:lstStyle/>
        <a:p>
          <a:endParaRPr lang="en-US"/>
        </a:p>
      </dgm:t>
    </dgm:pt>
    <dgm:pt modelId="{43031A12-CABA-4F71-94F1-A40EE65D567B}" type="sibTrans" cxnId="{19304726-1496-47F3-8509-12E03AC7CA84}">
      <dgm:prSet/>
      <dgm:spPr/>
      <dgm:t>
        <a:bodyPr/>
        <a:lstStyle/>
        <a:p>
          <a:endParaRPr lang="en-US"/>
        </a:p>
      </dgm:t>
    </dgm:pt>
    <dgm:pt modelId="{A1DA88CF-D663-4A90-8F30-54ECA4C020E2}">
      <dgm:prSet phldr="0"/>
      <dgm:spPr/>
      <dgm:t>
        <a:bodyPr/>
        <a:lstStyle/>
        <a:p>
          <a:pPr rtl="0"/>
          <a:r>
            <a:rPr lang="en-US" dirty="0">
              <a:latin typeface="Arial"/>
              <a:cs typeface="Arial"/>
            </a:rPr>
            <a:t>There has been a change from microblogging to content creation and user enhancements.</a:t>
          </a:r>
        </a:p>
      </dgm:t>
    </dgm:pt>
    <dgm:pt modelId="{7C1D5AD3-1921-4BEB-8926-622B268F0238}" type="parTrans" cxnId="{DFC70ABC-841D-5B48-BA40-7982DF7B9B0F}">
      <dgm:prSet/>
      <dgm:spPr/>
    </dgm:pt>
    <dgm:pt modelId="{A2B411FF-70D4-440B-A4FD-15A39EE38F97}" type="sibTrans" cxnId="{DFC70ABC-841D-5B48-BA40-7982DF7B9B0F}">
      <dgm:prSet/>
      <dgm:spPr/>
    </dgm:pt>
    <dgm:pt modelId="{01A4158F-D11D-4CC0-BBC5-0E7C34700483}">
      <dgm:prSet phldr="0"/>
      <dgm:spPr/>
      <dgm:t>
        <a:bodyPr/>
        <a:lstStyle/>
        <a:p>
          <a:pPr rtl="0"/>
          <a:r>
            <a:rPr lang="en-US" dirty="0">
              <a:latin typeface="Arial"/>
              <a:cs typeface="Arial"/>
            </a:rPr>
            <a:t>AI made it possible for ethical concerns about bias and data policy to be </a:t>
          </a:r>
          <a:r>
            <a:rPr lang="en-US" dirty="0" err="1">
              <a:latin typeface="Arial"/>
              <a:cs typeface="Arial"/>
            </a:rPr>
            <a:t>dismised</a:t>
          </a:r>
          <a:r>
            <a:rPr lang="en-US" dirty="0">
              <a:latin typeface="Arial"/>
              <a:cs typeface="Arial"/>
            </a:rPr>
            <a:t>.</a:t>
          </a:r>
        </a:p>
      </dgm:t>
    </dgm:pt>
    <dgm:pt modelId="{EB3C78A6-5353-4AE4-9B87-162CF070ADF4}" type="parTrans" cxnId="{6CD64664-F76D-7F4E-830C-4C0B846B8F2F}">
      <dgm:prSet/>
      <dgm:spPr/>
    </dgm:pt>
    <dgm:pt modelId="{256A1CFD-D58A-430B-A444-6AAAD9875683}" type="sibTrans" cxnId="{6CD64664-F76D-7F4E-830C-4C0B846B8F2F}">
      <dgm:prSet/>
      <dgm:spPr/>
    </dgm:pt>
    <dgm:pt modelId="{0703657F-158A-4817-8E2E-B023DC57C993}" type="pres">
      <dgm:prSet presAssocID="{BBD7D31F-0706-42A6-9EF9-46A5BBC9762B}" presName="linear" presStyleCnt="0">
        <dgm:presLayoutVars>
          <dgm:animLvl val="lvl"/>
          <dgm:resizeHandles val="exact"/>
        </dgm:presLayoutVars>
      </dgm:prSet>
      <dgm:spPr/>
    </dgm:pt>
    <dgm:pt modelId="{E24AB26F-217E-4B62-80EA-375DF2672B05}" type="pres">
      <dgm:prSet presAssocID="{D58B2C7F-78CC-4C1B-85B1-D316792723C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8D49E97-5309-4CAD-BF68-7264F06A4CB7}" type="pres">
      <dgm:prSet presAssocID="{709B9574-2A28-4C01-93F1-E9F0C9F8D128}" presName="spacer" presStyleCnt="0"/>
      <dgm:spPr/>
    </dgm:pt>
    <dgm:pt modelId="{2CDCFEA4-251C-4EC3-A18B-BEDAB36C16E1}" type="pres">
      <dgm:prSet presAssocID="{E3661139-DF2A-4279-9DF8-DE8A317C5CD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0FF4F28-CBDF-4865-B49B-CEDD5040B33A}" type="pres">
      <dgm:prSet presAssocID="{43031A12-CABA-4F71-94F1-A40EE65D567B}" presName="spacer" presStyleCnt="0"/>
      <dgm:spPr/>
    </dgm:pt>
    <dgm:pt modelId="{2088FA28-8D00-41E2-8B16-9CA29666D60D}" type="pres">
      <dgm:prSet presAssocID="{A1DA88CF-D663-4A90-8F30-54ECA4C020E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C02C745-88BF-4924-B64D-01AF85696621}" type="pres">
      <dgm:prSet presAssocID="{A2B411FF-70D4-440B-A4FD-15A39EE38F97}" presName="spacer" presStyleCnt="0"/>
      <dgm:spPr/>
    </dgm:pt>
    <dgm:pt modelId="{D5232AD8-7836-4714-AFB2-D2C897306B48}" type="pres">
      <dgm:prSet presAssocID="{01A4158F-D11D-4CC0-BBC5-0E7C3470048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9304726-1496-47F3-8509-12E03AC7CA84}" srcId="{BBD7D31F-0706-42A6-9EF9-46A5BBC9762B}" destId="{E3661139-DF2A-4279-9DF8-DE8A317C5CD3}" srcOrd="1" destOrd="0" parTransId="{6CF4DBCF-C9D7-44F3-8C62-D4F478983372}" sibTransId="{43031A12-CABA-4F71-94F1-A40EE65D567B}"/>
    <dgm:cxn modelId="{8B4ED539-DB94-564E-9703-6C61370B8E1B}" type="presOf" srcId="{01A4158F-D11D-4CC0-BBC5-0E7C34700483}" destId="{D5232AD8-7836-4714-AFB2-D2C897306B48}" srcOrd="0" destOrd="0" presId="urn:microsoft.com/office/officeart/2005/8/layout/vList2"/>
    <dgm:cxn modelId="{15A6B05B-B28E-432D-8436-0767E165B363}" type="presOf" srcId="{E3661139-DF2A-4279-9DF8-DE8A317C5CD3}" destId="{2CDCFEA4-251C-4EC3-A18B-BEDAB36C16E1}" srcOrd="0" destOrd="0" presId="urn:microsoft.com/office/officeart/2005/8/layout/vList2"/>
    <dgm:cxn modelId="{6CD64664-F76D-7F4E-830C-4C0B846B8F2F}" srcId="{BBD7D31F-0706-42A6-9EF9-46A5BBC9762B}" destId="{01A4158F-D11D-4CC0-BBC5-0E7C34700483}" srcOrd="3" destOrd="0" parTransId="{EB3C78A6-5353-4AE4-9B87-162CF070ADF4}" sibTransId="{256A1CFD-D58A-430B-A444-6AAAD9875683}"/>
    <dgm:cxn modelId="{F46B1CB0-0AAA-4A73-9B69-50676B06E554}" type="presOf" srcId="{D58B2C7F-78CC-4C1B-85B1-D316792723CA}" destId="{E24AB26F-217E-4B62-80EA-375DF2672B05}" srcOrd="0" destOrd="0" presId="urn:microsoft.com/office/officeart/2005/8/layout/vList2"/>
    <dgm:cxn modelId="{DFC70ABC-841D-5B48-BA40-7982DF7B9B0F}" srcId="{BBD7D31F-0706-42A6-9EF9-46A5BBC9762B}" destId="{A1DA88CF-D663-4A90-8F30-54ECA4C020E2}" srcOrd="2" destOrd="0" parTransId="{7C1D5AD3-1921-4BEB-8926-622B268F0238}" sibTransId="{A2B411FF-70D4-440B-A4FD-15A39EE38F97}"/>
    <dgm:cxn modelId="{3B4B10E6-E40C-42A9-8C44-E25A341C5EB7}" type="presOf" srcId="{BBD7D31F-0706-42A6-9EF9-46A5BBC9762B}" destId="{0703657F-158A-4817-8E2E-B023DC57C993}" srcOrd="0" destOrd="0" presId="urn:microsoft.com/office/officeart/2005/8/layout/vList2"/>
    <dgm:cxn modelId="{810E94EF-A9F2-4ABC-BB28-C93BB54657B3}" srcId="{BBD7D31F-0706-42A6-9EF9-46A5BBC9762B}" destId="{D58B2C7F-78CC-4C1B-85B1-D316792723CA}" srcOrd="0" destOrd="0" parTransId="{91943A24-B546-4EF7-B8C3-7C5230C003CE}" sibTransId="{709B9574-2A28-4C01-93F1-E9F0C9F8D128}"/>
    <dgm:cxn modelId="{74E562F8-AEC1-534E-A0C6-7C1C82B23B11}" type="presOf" srcId="{A1DA88CF-D663-4A90-8F30-54ECA4C020E2}" destId="{2088FA28-8D00-41E2-8B16-9CA29666D60D}" srcOrd="0" destOrd="0" presId="urn:microsoft.com/office/officeart/2005/8/layout/vList2"/>
    <dgm:cxn modelId="{EF934C11-4C3C-4134-B468-A509E200E581}" type="presParOf" srcId="{0703657F-158A-4817-8E2E-B023DC57C993}" destId="{E24AB26F-217E-4B62-80EA-375DF2672B05}" srcOrd="0" destOrd="0" presId="urn:microsoft.com/office/officeart/2005/8/layout/vList2"/>
    <dgm:cxn modelId="{30DFF9D0-C648-4388-819C-019FE2789B20}" type="presParOf" srcId="{0703657F-158A-4817-8E2E-B023DC57C993}" destId="{68D49E97-5309-4CAD-BF68-7264F06A4CB7}" srcOrd="1" destOrd="0" presId="urn:microsoft.com/office/officeart/2005/8/layout/vList2"/>
    <dgm:cxn modelId="{5E2FCBE9-A11A-461D-9A45-D0472A371D0C}" type="presParOf" srcId="{0703657F-158A-4817-8E2E-B023DC57C993}" destId="{2CDCFEA4-251C-4EC3-A18B-BEDAB36C16E1}" srcOrd="2" destOrd="0" presId="urn:microsoft.com/office/officeart/2005/8/layout/vList2"/>
    <dgm:cxn modelId="{D8137340-98A2-B843-933E-81A80E561BA0}" type="presParOf" srcId="{0703657F-158A-4817-8E2E-B023DC57C993}" destId="{80FF4F28-CBDF-4865-B49B-CEDD5040B33A}" srcOrd="3" destOrd="0" presId="urn:microsoft.com/office/officeart/2005/8/layout/vList2"/>
    <dgm:cxn modelId="{FA232578-B9DA-FB41-A481-0BB484A1C47E}" type="presParOf" srcId="{0703657F-158A-4817-8E2E-B023DC57C993}" destId="{2088FA28-8D00-41E2-8B16-9CA29666D60D}" srcOrd="4" destOrd="0" presId="urn:microsoft.com/office/officeart/2005/8/layout/vList2"/>
    <dgm:cxn modelId="{34F880B6-FD87-4043-B9A3-1DE5D5565202}" type="presParOf" srcId="{0703657F-158A-4817-8E2E-B023DC57C993}" destId="{7C02C745-88BF-4924-B64D-01AF85696621}" srcOrd="5" destOrd="0" presId="urn:microsoft.com/office/officeart/2005/8/layout/vList2"/>
    <dgm:cxn modelId="{3DFA7AF9-98A9-2942-94E4-914456B09CC6}" type="presParOf" srcId="{0703657F-158A-4817-8E2E-B023DC57C993}" destId="{D5232AD8-7836-4714-AFB2-D2C897306B4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AB26F-217E-4B62-80EA-375DF2672B05}">
      <dsp:nvSpPr>
        <dsp:cNvPr id="0" name=""/>
        <dsp:cNvSpPr/>
      </dsp:nvSpPr>
      <dsp:spPr>
        <a:xfrm>
          <a:off x="0" y="33276"/>
          <a:ext cx="4463623" cy="9555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rial"/>
              <a:cs typeface="Arial"/>
            </a:rPr>
            <a:t>It has led to the promotion of personalized user experience.</a:t>
          </a:r>
          <a:endParaRPr lang="en-US" sz="1800" kern="1200" dirty="0">
            <a:latin typeface="Arial"/>
            <a:cs typeface="Arial"/>
          </a:endParaRPr>
        </a:p>
      </dsp:txBody>
      <dsp:txXfrm>
        <a:off x="46648" y="79924"/>
        <a:ext cx="4370327" cy="862301"/>
      </dsp:txXfrm>
    </dsp:sp>
    <dsp:sp modelId="{2CDCFEA4-251C-4EC3-A18B-BEDAB36C16E1}">
      <dsp:nvSpPr>
        <dsp:cNvPr id="0" name=""/>
        <dsp:cNvSpPr/>
      </dsp:nvSpPr>
      <dsp:spPr>
        <a:xfrm>
          <a:off x="0" y="1040714"/>
          <a:ext cx="4463623" cy="9555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rial"/>
              <a:cs typeface="Arial"/>
            </a:rPr>
            <a:t>AI brought about the evolution of the " Everything App" into existence.</a:t>
          </a:r>
          <a:endParaRPr lang="en-US" sz="1800" kern="1200" dirty="0">
            <a:latin typeface="Arial"/>
            <a:cs typeface="Arial"/>
          </a:endParaRPr>
        </a:p>
      </dsp:txBody>
      <dsp:txXfrm>
        <a:off x="46648" y="1087362"/>
        <a:ext cx="4370327" cy="862301"/>
      </dsp:txXfrm>
    </dsp:sp>
    <dsp:sp modelId="{2088FA28-8D00-41E2-8B16-9CA29666D60D}">
      <dsp:nvSpPr>
        <dsp:cNvPr id="0" name=""/>
        <dsp:cNvSpPr/>
      </dsp:nvSpPr>
      <dsp:spPr>
        <a:xfrm>
          <a:off x="0" y="2048151"/>
          <a:ext cx="4463623" cy="9555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/>
              <a:cs typeface="Arial"/>
            </a:rPr>
            <a:t>There has been a change from microblogging to content creation and user enhancements.</a:t>
          </a:r>
        </a:p>
      </dsp:txBody>
      <dsp:txXfrm>
        <a:off x="46648" y="2094799"/>
        <a:ext cx="4370327" cy="862301"/>
      </dsp:txXfrm>
    </dsp:sp>
    <dsp:sp modelId="{D5232AD8-7836-4714-AFB2-D2C897306B48}">
      <dsp:nvSpPr>
        <dsp:cNvPr id="0" name=""/>
        <dsp:cNvSpPr/>
      </dsp:nvSpPr>
      <dsp:spPr>
        <a:xfrm>
          <a:off x="0" y="3055589"/>
          <a:ext cx="4463623" cy="9555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/>
              <a:cs typeface="Arial"/>
            </a:rPr>
            <a:t>AI made it possible for ethical concerns about bias and data policy to be </a:t>
          </a:r>
          <a:r>
            <a:rPr lang="en-US" sz="1800" kern="1200" dirty="0" err="1">
              <a:latin typeface="Arial"/>
              <a:cs typeface="Arial"/>
            </a:rPr>
            <a:t>dismised</a:t>
          </a:r>
          <a:r>
            <a:rPr lang="en-US" sz="1800" kern="1200" dirty="0">
              <a:latin typeface="Arial"/>
              <a:cs typeface="Arial"/>
            </a:rPr>
            <a:t>.</a:t>
          </a:r>
        </a:p>
      </dsp:txBody>
      <dsp:txXfrm>
        <a:off x="46648" y="3102237"/>
        <a:ext cx="4370327" cy="8623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ytimes.com/2022/11/03/technology/twitter-layoffs-elon-musk.html" TargetMode="External"/><Relationship Id="rId7" Type="http://schemas.openxmlformats.org/officeDocument/2006/relationships/hyperlink" Target="https://web.archive.org/web/20221104182356/https:/www.nytimes.com/2022/11/03/technology/twitter-layoffs-elon-musk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earch.worldcat.org/issn/0362-4331" TargetMode="External"/><Relationship Id="rId5" Type="http://schemas.openxmlformats.org/officeDocument/2006/relationships/hyperlink" Target="https://en.wikipedia.org/wiki/ISSN_(identifier)" TargetMode="External"/><Relationship Id="rId4" Type="http://schemas.openxmlformats.org/officeDocument/2006/relationships/hyperlink" Target="https://en.wikipedia.org/wiki/The_New_York_Tim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3816095" cy="19380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UNIVERSITY OF WALES TRINITY SAINT DAVID SWANSEA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1" y="2482589"/>
            <a:ext cx="3816096" cy="36943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Managing people in an organization.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BMMB7025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NAME: SIMO VICTORINE MAIGNE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STUDENT NUMBER: 2423778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Lecturer Name: Helen Lee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Submission Date: 2 May 2025.</a:t>
            </a:r>
          </a:p>
        </p:txBody>
      </p:sp>
      <p:pic>
        <p:nvPicPr>
          <p:cNvPr id="5" name="Picture 4" descr="A pink and yellow spheres&#10;&#10;AI-generated content may be incorrect.">
            <a:extLst>
              <a:ext uri="{FF2B5EF4-FFF2-40B4-BE49-F238E27FC236}">
                <a16:creationId xmlns:a16="http://schemas.microsoft.com/office/drawing/2014/main" id="{498F7B6E-D952-AC8C-75ED-59F44FD6F9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117" r="-1" b="4760"/>
          <a:stretch/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60A449F-6AC6-247E-5585-B1A15563B2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424" b="23893"/>
          <a:stretch/>
        </p:blipFill>
        <p:spPr>
          <a:xfrm>
            <a:off x="6212708" y="3805496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C1BD014-5623-4064-BAFE-A5AAAFB3C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835096" y="657544"/>
            <a:ext cx="4843727" cy="5534144"/>
            <a:chOff x="1674895" y="1345036"/>
            <a:chExt cx="5428610" cy="4210939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27BC42E-B225-42FA-9AB5-F860C44BBD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ECF5D0B-A89A-4902-8D22-AFB1D55AC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871DA93-90AF-40F3-A1A1-04E166972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88435" y="401247"/>
            <a:ext cx="4860256" cy="5669873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F7DB8D-B58D-A937-8224-BEFF85BB5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2297" y="786880"/>
            <a:ext cx="4203323" cy="35962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200">
                <a:solidFill>
                  <a:schemeClr val="bg1"/>
                </a:solidFill>
              </a:rPr>
              <a:t>Prepare a systematic, extensive, and comparative knowledge and understanding of the advancement and emerging issues of technology on the Human Resource Management [HRM] and the impact on twitter.</a:t>
            </a:r>
            <a:br>
              <a:rPr lang="en-US" sz="2200">
                <a:solidFill>
                  <a:schemeClr val="bg1"/>
                </a:solidFill>
              </a:rPr>
            </a:br>
            <a:br>
              <a:rPr lang="en-US" sz="2200">
                <a:solidFill>
                  <a:schemeClr val="bg1"/>
                </a:solidFill>
              </a:rPr>
            </a:br>
            <a:endParaRPr lang="en-US" sz="2200">
              <a:solidFill>
                <a:schemeClr val="bg1"/>
              </a:solidFill>
            </a:endParaRPr>
          </a:p>
        </p:txBody>
      </p:sp>
      <p:pic>
        <p:nvPicPr>
          <p:cNvPr id="3" name="Picture 2" descr="A pink and yellow spheres&#10;&#10;AI-generated content may be incorrect.">
            <a:extLst>
              <a:ext uri="{FF2B5EF4-FFF2-40B4-BE49-F238E27FC236}">
                <a16:creationId xmlns:a16="http://schemas.microsoft.com/office/drawing/2014/main" id="{5553B66C-FD01-C49D-CB32-8E200A6E9B1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94" r="34925" b="-2"/>
          <a:stretch/>
        </p:blipFill>
        <p:spPr>
          <a:xfrm>
            <a:off x="1291634" y="1148747"/>
            <a:ext cx="4793260" cy="4227387"/>
          </a:xfrm>
          <a:prstGeom prst="rect">
            <a:avLst/>
          </a:prstGeom>
          <a:ln w="28575">
            <a:noFill/>
          </a:ln>
        </p:spPr>
      </p:pic>
      <p:sp>
        <p:nvSpPr>
          <p:cNvPr id="23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0051" y="771024"/>
            <a:ext cx="693403" cy="693403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5" name="Graphic 212">
            <a:extLst>
              <a:ext uri="{FF2B5EF4-FFF2-40B4-BE49-F238E27FC236}">
                <a16:creationId xmlns:a16="http://schemas.microsoft.com/office/drawing/2014/main" id="{70616F44-B954-409D-87BC-C69465EDE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0051" y="771024"/>
            <a:ext cx="693403" cy="693403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E16C8D8F-10E9-4498-ABDB-0F923F8B6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80033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1E5A83E3-8A11-4492-BB6E-F5F224031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768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512" y="4357092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D981608-D865-4AD7-AC34-A2398EA19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512" y="4357092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5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59160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94413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30960-9DFE-B419-1DC0-9735A5CA3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Find below link to my video.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4A2EC9-6462-0882-A934-4DB9E4F001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https://uowtsd-my.sharepoint.com/:v:/r/personal/2423778_student_uwtsd_ac_uk/Documents/Recordings/MPO%20Presentation.mp4?csf=1&amp;web=1&amp;e=lnTBDO&amp;nav=eyJyZWZlcnJhbEluZm8iOnsicmVmZXJyYWxBcHAiOiJTdHJlYW1XZWJBcHAiLCJyZWZlcnJhbFZpZXciOiJTaGFyZURpYWxvZy1MaW5rIiwicmVmZXJyYWxBcHBQbGF0Zm9ybSI6IldlYiIsInJlZmVycmFsTW9kZSI6InZpZXcifX0%3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297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E2841-5F95-9E6A-53EA-5141F19C3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US" sz="4100">
                <a:latin typeface="Arial"/>
                <a:cs typeface="Arial"/>
              </a:rPr>
              <a:t>Advanced and emerging issues in HRM at Twitter</a:t>
            </a:r>
          </a:p>
        </p:txBody>
      </p:sp>
      <p:pic>
        <p:nvPicPr>
          <p:cNvPr id="6" name="Picture 5" descr="A pink and yellow spheres&#10;&#10;AI-generated content may be incorrect.">
            <a:extLst>
              <a:ext uri="{FF2B5EF4-FFF2-40B4-BE49-F238E27FC236}">
                <a16:creationId xmlns:a16="http://schemas.microsoft.com/office/drawing/2014/main" id="{4E6A73F6-E926-9231-2E04-DF7595E19E1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099" r="41732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BB83F-85B7-B793-97DD-42ED110611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 dirty="0">
                <a:latin typeface="Arial"/>
                <a:cs typeface="Arial"/>
              </a:rPr>
              <a:t>The introduction of AI and technology.</a:t>
            </a:r>
          </a:p>
          <a:p>
            <a:r>
              <a:rPr lang="en-US" sz="1600" dirty="0">
                <a:latin typeface="Arial"/>
                <a:cs typeface="Arial"/>
              </a:rPr>
              <a:t>AI intervention through training and development.</a:t>
            </a:r>
          </a:p>
          <a:p>
            <a:r>
              <a:rPr lang="en-US" sz="1600" dirty="0">
                <a:latin typeface="Arial"/>
                <a:cs typeface="Arial"/>
              </a:rPr>
              <a:t>Growing importance of skilled-based to talent management.</a:t>
            </a:r>
          </a:p>
          <a:p>
            <a:r>
              <a:rPr lang="en-US" sz="1600" dirty="0">
                <a:latin typeface="Arial"/>
                <a:cs typeface="Arial"/>
              </a:rPr>
              <a:t>Hyper-personalization of employee experience.</a:t>
            </a:r>
          </a:p>
          <a:p>
            <a:r>
              <a:rPr lang="en-US" sz="1600" dirty="0">
                <a:latin typeface="Arial"/>
                <a:cs typeface="Arial"/>
              </a:rPr>
              <a:t>Intergration of AI while preserving Human approach in HR.</a:t>
            </a:r>
          </a:p>
        </p:txBody>
      </p:sp>
    </p:spTree>
    <p:extLst>
      <p:ext uri="{BB962C8B-B14F-4D97-AF65-F5344CB8AC3E}">
        <p14:creationId xmlns:p14="http://schemas.microsoft.com/office/powerpoint/2010/main" val="1672644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003B9D-070A-7DF2-38BF-2D90FF965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4200">
                <a:latin typeface="Arial"/>
                <a:cs typeface="Arial"/>
              </a:rPr>
              <a:t>How these issues manifest at Twitter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6BEBAB5-029B-5257-C878-B3292884C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 dirty="0">
                <a:latin typeface="Arial"/>
                <a:cs typeface="Arial"/>
              </a:rPr>
              <a:t>It places a high value on skills and technical expertise.</a:t>
            </a:r>
          </a:p>
          <a:p>
            <a:r>
              <a:rPr lang="en-US" sz="1600" dirty="0">
                <a:latin typeface="Arial"/>
                <a:cs typeface="Arial"/>
              </a:rPr>
              <a:t> It led to transparent communication about the impact of AI in X HR practices.</a:t>
            </a:r>
          </a:p>
          <a:p>
            <a:r>
              <a:rPr lang="en-US" sz="1600" dirty="0">
                <a:latin typeface="Arial"/>
                <a:cs typeface="Arial"/>
              </a:rPr>
              <a:t>Employee verification and protection has been made easy through data privacy.</a:t>
            </a:r>
          </a:p>
          <a:p>
            <a:r>
              <a:rPr lang="en-US" sz="1600" dirty="0">
                <a:latin typeface="Arial"/>
                <a:cs typeface="Arial"/>
              </a:rPr>
              <a:t>It </a:t>
            </a:r>
            <a:r>
              <a:rPr lang="en-US" sz="1600" err="1">
                <a:latin typeface="Arial"/>
                <a:cs typeface="Arial"/>
              </a:rPr>
              <a:t>let</a:t>
            </a:r>
            <a:r>
              <a:rPr lang="en-US" sz="1600" dirty="0">
                <a:latin typeface="Arial"/>
                <a:cs typeface="Arial"/>
              </a:rPr>
              <a:t> to a more skilled workforce and better employee retention.</a:t>
            </a:r>
          </a:p>
          <a:p>
            <a:r>
              <a:rPr lang="en-US" sz="1600" dirty="0">
                <a:latin typeface="Arial"/>
                <a:cs typeface="Arial"/>
              </a:rPr>
              <a:t>HR managers need to use these AI tools [ user data privacy] for their employees for upskilling. </a:t>
            </a:r>
          </a:p>
          <a:p>
            <a:endParaRPr lang="en-US" sz="1600" dirty="0">
              <a:latin typeface="Arial"/>
              <a:cs typeface="Arial"/>
            </a:endParaRPr>
          </a:p>
          <a:p>
            <a:endParaRPr lang="en-US" sz="2200"/>
          </a:p>
        </p:txBody>
      </p:sp>
      <p:pic>
        <p:nvPicPr>
          <p:cNvPr id="4" name="Content Placeholder 3" descr="A close-up of some objects&#10;&#10;AI-generated content may be incorrect.">
            <a:extLst>
              <a:ext uri="{FF2B5EF4-FFF2-40B4-BE49-F238E27FC236}">
                <a16:creationId xmlns:a16="http://schemas.microsoft.com/office/drawing/2014/main" id="{7963F0B6-7CF9-6C91-18D1-B7E36B66D8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73" r="38606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66795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F98F79A4-A6C7-4101-B1E9-27E05CB7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BEDC02-9C12-5308-624F-AD103D170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252" y="633046"/>
            <a:ext cx="4463623" cy="1314996"/>
          </a:xfrm>
        </p:spPr>
        <p:txBody>
          <a:bodyPr anchor="b">
            <a:normAutofit/>
          </a:bodyPr>
          <a:lstStyle/>
          <a:p>
            <a:r>
              <a:rPr lang="en-US" sz="2800">
                <a:solidFill>
                  <a:schemeClr val="bg1"/>
                </a:solidFill>
              </a:rPr>
              <a:t>I</a:t>
            </a:r>
            <a:r>
              <a:rPr lang="en-US" sz="2800">
                <a:solidFill>
                  <a:schemeClr val="bg1"/>
                </a:solidFill>
                <a:latin typeface="Arial"/>
                <a:cs typeface="Arial"/>
              </a:rPr>
              <a:t>nfluence of AI and technology on Twitter's strategic aims.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79AFCB35-9C04-4524-A0B1-57FF6865D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9265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D11AD2AD-0BA0-4DD3-8EEA-84686A0E7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239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aphicFrame>
        <p:nvGraphicFramePr>
          <p:cNvPr id="43" name="Content Placeholder 7">
            <a:extLst>
              <a:ext uri="{FF2B5EF4-FFF2-40B4-BE49-F238E27FC236}">
                <a16:creationId xmlns:a16="http://schemas.microsoft.com/office/drawing/2014/main" id="{ED1A4817-B0EB-51D4-BDA8-F164DE4234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4243975"/>
              </p:ext>
            </p:extLst>
          </p:nvPr>
        </p:nvGraphicFramePr>
        <p:xfrm>
          <a:off x="2232252" y="2363081"/>
          <a:ext cx="4463623" cy="4044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3C8019B-3985-409B-9B87-494B974EE9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9E5C5460-229E-46C8-A712-CC3179854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B85A4DB3-61AA-49A1-85A9-B3397CD51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Content Placeholder 3" descr="A close-up of some objects&#10;&#10;AI-generated content may be incorrect.">
            <a:extLst>
              <a:ext uri="{FF2B5EF4-FFF2-40B4-BE49-F238E27FC236}">
                <a16:creationId xmlns:a16="http://schemas.microsoft.com/office/drawing/2014/main" id="{70AA69A2-81FE-9F6E-26EF-CFAFB1E6F59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059" r="38693" b="3"/>
          <a:stretch/>
        </p:blipFill>
        <p:spPr>
          <a:xfrm>
            <a:off x="7020480" y="871280"/>
            <a:ext cx="4415738" cy="4415738"/>
          </a:xfrm>
          <a:custGeom>
            <a:avLst/>
            <a:gdLst/>
            <a:ahLst/>
            <a:cxnLst/>
            <a:rect l="l" t="t" r="r" b="b"/>
            <a:pathLst>
              <a:path w="2452978" h="2452978">
                <a:moveTo>
                  <a:pt x="1226489" y="0"/>
                </a:moveTo>
                <a:cubicBezTo>
                  <a:pt x="1903860" y="0"/>
                  <a:pt x="2452978" y="549118"/>
                  <a:pt x="2452978" y="1226489"/>
                </a:cubicBezTo>
                <a:cubicBezTo>
                  <a:pt x="2452978" y="1903860"/>
                  <a:pt x="1903860" y="2452978"/>
                  <a:pt x="1226489" y="2452978"/>
                </a:cubicBezTo>
                <a:cubicBezTo>
                  <a:pt x="549118" y="2452978"/>
                  <a:pt x="0" y="1903860"/>
                  <a:pt x="0" y="1226489"/>
                </a:cubicBezTo>
                <a:cubicBezTo>
                  <a:pt x="0" y="549118"/>
                  <a:pt x="549118" y="0"/>
                  <a:pt x="1226489" y="0"/>
                </a:cubicBezTo>
                <a:close/>
              </a:path>
            </a:pathLst>
          </a:custGeom>
        </p:spPr>
      </p:pic>
      <p:grpSp>
        <p:nvGrpSpPr>
          <p:cNvPr id="36" name="Graphic 185">
            <a:extLst>
              <a:ext uri="{FF2B5EF4-FFF2-40B4-BE49-F238E27FC236}">
                <a16:creationId xmlns:a16="http://schemas.microsoft.com/office/drawing/2014/main" id="{0C156BF8-7FF7-440F-BE2B-417DFFE8B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067280-C3E7-4DF6-A345-B9FEF6EF8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A78365A8-666B-4417-9D3C-554E6E6B2C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E71CAAFA-0A31-4308-AB9F-B1C84ABDF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96AB1D25-144D-4BB4-A45C-60B8A094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069F0FB4-779A-48FC-AC33-784F177C9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99884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87AFE0E-B37D-4531-AFE8-231C8348E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5FF05A-4EFB-E00F-0ECF-F3AD9A945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Use of AI and Technology at Twitter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F4946-E2D2-A3F7-CE2A-C14BA75B4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013625"/>
            <a:ext cx="4614759" cy="416333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 dirty="0">
                <a:latin typeface="Arial"/>
                <a:cs typeface="Arial"/>
              </a:rPr>
              <a:t>How AI and technology support these aims in HR practices: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     AI talent acquisition tools has influence the speed and hiring processing for its HR managers.</a:t>
            </a:r>
          </a:p>
          <a:p>
            <a:r>
              <a:rPr lang="en-US" sz="1600" dirty="0">
                <a:latin typeface="Arial"/>
                <a:cs typeface="Arial"/>
              </a:rPr>
              <a:t>How Twitter's competitive edge has impacted AI and technology: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      It has led to the improvement of employees retention.</a:t>
            </a:r>
          </a:p>
          <a:p>
            <a:r>
              <a:rPr lang="en-US" sz="1600" dirty="0">
                <a:latin typeface="Arial"/>
                <a:cs typeface="Arial"/>
              </a:rPr>
              <a:t>Ways in which Twitter has  leverage its HRM practices and technology for its strategic aims: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      X hiring has made it easy for recruiting talent acquisition. 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     The introduction of Grok </a:t>
            </a:r>
            <a:r>
              <a:rPr lang="en-US" sz="1600" err="1">
                <a:latin typeface="Arial"/>
                <a:cs typeface="Arial"/>
              </a:rPr>
              <a:t>chatbox</a:t>
            </a:r>
            <a:r>
              <a:rPr lang="en-US" sz="1600" dirty="0">
                <a:latin typeface="Arial"/>
                <a:cs typeface="Arial"/>
              </a:rPr>
              <a:t> and its ability to generate human- like text.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098340-B2B4-8ABA-88E1-8E6FDE014A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9409"/>
          <a:stretch/>
        </p:blipFill>
        <p:spPr>
          <a:xfrm>
            <a:off x="6101338" y="2015168"/>
            <a:ext cx="5283866" cy="4210442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49106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76DDAA-AE73-9F49-0C2C-B826A48D9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3" y="670559"/>
            <a:ext cx="4683321" cy="2148841"/>
          </a:xfrm>
        </p:spPr>
        <p:txBody>
          <a:bodyPr anchor="t">
            <a:normAutofit/>
          </a:bodyPr>
          <a:lstStyle/>
          <a:p>
            <a:r>
              <a:rPr lang="en-US"/>
              <a:t>Recommendations </a:t>
            </a:r>
          </a:p>
        </p:txBody>
      </p:sp>
      <p:pic>
        <p:nvPicPr>
          <p:cNvPr id="2" name="Picture 1" descr="A pink and yellow spheres&#10;&#10;AI-generated content may be incorrect.">
            <a:extLst>
              <a:ext uri="{FF2B5EF4-FFF2-40B4-BE49-F238E27FC236}">
                <a16:creationId xmlns:a16="http://schemas.microsoft.com/office/drawing/2014/main" id="{A49D90A5-9B22-9367-6D20-6416E81251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45" b="-2"/>
          <a:stretch/>
        </p:blipFill>
        <p:spPr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077BF7-F599-FC9F-8FB0-252472103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7004" y="670559"/>
            <a:ext cx="4555782" cy="54450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 dirty="0">
                <a:latin typeface="Arial"/>
                <a:cs typeface="Arial"/>
              </a:rPr>
              <a:t>Decision-making.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      AI has made it possible for HR to predict discrepancies between required skilled and to   identify problems during recruitments.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     To analyzed employees feedbacks from other sources.</a:t>
            </a:r>
          </a:p>
          <a:p>
            <a:r>
              <a:rPr lang="en-US" sz="1600" dirty="0">
                <a:latin typeface="Arial"/>
                <a:cs typeface="Arial"/>
              </a:rPr>
              <a:t>Streamline processes.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     To enhance efficiency in talent acquisition.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     Increase the use of its chatbots to take more employee inquires.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     AI should aid in performance management processes.</a:t>
            </a:r>
          </a:p>
          <a:p>
            <a:r>
              <a:rPr lang="en-US" sz="1600" dirty="0">
                <a:latin typeface="Arial"/>
                <a:cs typeface="Arial"/>
              </a:rPr>
              <a:t>For productivity.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    AI should be able to identify opportunity needed to improve team efficiency.</a:t>
            </a:r>
          </a:p>
          <a:p>
            <a:pPr marL="0" indent="0">
              <a:buNone/>
            </a:pPr>
            <a:r>
              <a:rPr lang="en-US" sz="1600" dirty="0">
                <a:latin typeface="Arial"/>
                <a:cs typeface="Arial"/>
              </a:rPr>
              <a:t>   The introduction of AI- driven platforms to increase employee engagement and retention.</a:t>
            </a:r>
          </a:p>
          <a:p>
            <a:pPr marL="0" indent="0">
              <a:buNone/>
            </a:pPr>
            <a:endParaRPr lang="en-US" sz="16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1700"/>
          </a:p>
          <a:p>
            <a:pPr marL="0" indent="0">
              <a:buNone/>
            </a:pPr>
            <a:endParaRPr lang="en-US" sz="1700"/>
          </a:p>
          <a:p>
            <a:pPr marL="0" indent="0">
              <a:buNone/>
            </a:pP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2408300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39A1F5A-E57E-4178-8F57-A18DC747E5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6291618" cy="5097980"/>
          </a:xfrm>
          <a:custGeom>
            <a:avLst/>
            <a:gdLst>
              <a:gd name="connsiteX0" fmla="*/ 0 w 6530408"/>
              <a:gd name="connsiteY0" fmla="*/ 0 h 5753325"/>
              <a:gd name="connsiteX1" fmla="*/ 6438980 w 6530408"/>
              <a:gd name="connsiteY1" fmla="*/ 0 h 5753325"/>
              <a:gd name="connsiteX2" fmla="*/ 6439047 w 6530408"/>
              <a:gd name="connsiteY2" fmla="*/ 147 h 5753325"/>
              <a:gd name="connsiteX3" fmla="*/ 6443456 w 6530408"/>
              <a:gd name="connsiteY3" fmla="*/ 130105 h 5753325"/>
              <a:gd name="connsiteX4" fmla="*/ 6447632 w 6530408"/>
              <a:gd name="connsiteY4" fmla="*/ 170016 h 5753325"/>
              <a:gd name="connsiteX5" fmla="*/ 6465936 w 6530408"/>
              <a:gd name="connsiteY5" fmla="*/ 274847 h 5753325"/>
              <a:gd name="connsiteX6" fmla="*/ 6506836 w 6530408"/>
              <a:gd name="connsiteY6" fmla="*/ 331778 h 5753325"/>
              <a:gd name="connsiteX7" fmla="*/ 6530408 w 6530408"/>
              <a:gd name="connsiteY7" fmla="*/ 427517 h 5753325"/>
              <a:gd name="connsiteX8" fmla="*/ 6516105 w 6530408"/>
              <a:gd name="connsiteY8" fmla="*/ 476071 h 5753325"/>
              <a:gd name="connsiteX9" fmla="*/ 6488360 w 6530408"/>
              <a:gd name="connsiteY9" fmla="*/ 535865 h 5753325"/>
              <a:gd name="connsiteX10" fmla="*/ 6492864 w 6530408"/>
              <a:gd name="connsiteY10" fmla="*/ 615799 h 5753325"/>
              <a:gd name="connsiteX11" fmla="*/ 6459988 w 6530408"/>
              <a:gd name="connsiteY11" fmla="*/ 707628 h 5753325"/>
              <a:gd name="connsiteX12" fmla="*/ 6453989 w 6530408"/>
              <a:gd name="connsiteY12" fmla="*/ 711876 h 5753325"/>
              <a:gd name="connsiteX13" fmla="*/ 6453209 w 6530408"/>
              <a:gd name="connsiteY13" fmla="*/ 719127 h 5753325"/>
              <a:gd name="connsiteX14" fmla="*/ 6457662 w 6530408"/>
              <a:gd name="connsiteY14" fmla="*/ 723331 h 5753325"/>
              <a:gd name="connsiteX15" fmla="*/ 6447445 w 6530408"/>
              <a:gd name="connsiteY15" fmla="*/ 780003 h 5753325"/>
              <a:gd name="connsiteX16" fmla="*/ 6426552 w 6530408"/>
              <a:gd name="connsiteY16" fmla="*/ 845805 h 5753325"/>
              <a:gd name="connsiteX17" fmla="*/ 6434072 w 6530408"/>
              <a:gd name="connsiteY17" fmla="*/ 910733 h 5753325"/>
              <a:gd name="connsiteX18" fmla="*/ 6432570 w 6530408"/>
              <a:gd name="connsiteY18" fmla="*/ 983394 h 5753325"/>
              <a:gd name="connsiteX19" fmla="*/ 6431878 w 6530408"/>
              <a:gd name="connsiteY19" fmla="*/ 1026728 h 5753325"/>
              <a:gd name="connsiteX20" fmla="*/ 6414269 w 6530408"/>
              <a:gd name="connsiteY20" fmla="*/ 1151111 h 5753325"/>
              <a:gd name="connsiteX21" fmla="*/ 6371722 w 6530408"/>
              <a:gd name="connsiteY21" fmla="*/ 1318080 h 5753325"/>
              <a:gd name="connsiteX22" fmla="*/ 6356023 w 6530408"/>
              <a:gd name="connsiteY22" fmla="*/ 1356227 h 5753325"/>
              <a:gd name="connsiteX23" fmla="*/ 6356157 w 6530408"/>
              <a:gd name="connsiteY23" fmla="*/ 1361967 h 5753325"/>
              <a:gd name="connsiteX24" fmla="*/ 6350613 w 6530408"/>
              <a:gd name="connsiteY24" fmla="*/ 1393569 h 5753325"/>
              <a:gd name="connsiteX25" fmla="*/ 6357062 w 6530408"/>
              <a:gd name="connsiteY25" fmla="*/ 1444071 h 5753325"/>
              <a:gd name="connsiteX26" fmla="*/ 6364832 w 6530408"/>
              <a:gd name="connsiteY26" fmla="*/ 1478763 h 5753325"/>
              <a:gd name="connsiteX27" fmla="*/ 6369745 w 6530408"/>
              <a:gd name="connsiteY27" fmla="*/ 1495680 h 5753325"/>
              <a:gd name="connsiteX28" fmla="*/ 6370898 w 6530408"/>
              <a:gd name="connsiteY28" fmla="*/ 1513331 h 5753325"/>
              <a:gd name="connsiteX29" fmla="*/ 6368801 w 6530408"/>
              <a:gd name="connsiteY29" fmla="*/ 1527414 h 5753325"/>
              <a:gd name="connsiteX30" fmla="*/ 6359177 w 6530408"/>
              <a:gd name="connsiteY30" fmla="*/ 1639513 h 5753325"/>
              <a:gd name="connsiteX31" fmla="*/ 6299489 w 6530408"/>
              <a:gd name="connsiteY31" fmla="*/ 1784860 h 5753325"/>
              <a:gd name="connsiteX32" fmla="*/ 6267878 w 6530408"/>
              <a:gd name="connsiteY32" fmla="*/ 1858572 h 5753325"/>
              <a:gd name="connsiteX33" fmla="*/ 6251146 w 6530408"/>
              <a:gd name="connsiteY33" fmla="*/ 1926167 h 5753325"/>
              <a:gd name="connsiteX34" fmla="*/ 6210686 w 6530408"/>
              <a:gd name="connsiteY34" fmla="*/ 2014834 h 5753325"/>
              <a:gd name="connsiteX35" fmla="*/ 6106652 w 6530408"/>
              <a:gd name="connsiteY35" fmla="*/ 2150572 h 5753325"/>
              <a:gd name="connsiteX36" fmla="*/ 6097813 w 6530408"/>
              <a:gd name="connsiteY36" fmla="*/ 2172208 h 5753325"/>
              <a:gd name="connsiteX37" fmla="*/ 6095990 w 6530408"/>
              <a:gd name="connsiteY37" fmla="*/ 2181185 h 5753325"/>
              <a:gd name="connsiteX38" fmla="*/ 6090126 w 6530408"/>
              <a:gd name="connsiteY38" fmla="*/ 2192533 h 5753325"/>
              <a:gd name="connsiteX39" fmla="*/ 6089503 w 6530408"/>
              <a:gd name="connsiteY39" fmla="*/ 2192543 h 5753325"/>
              <a:gd name="connsiteX40" fmla="*/ 6084946 w 6530408"/>
              <a:gd name="connsiteY40" fmla="*/ 2203694 h 5753325"/>
              <a:gd name="connsiteX41" fmla="*/ 5987861 w 6530408"/>
              <a:gd name="connsiteY41" fmla="*/ 2304868 h 5753325"/>
              <a:gd name="connsiteX42" fmla="*/ 5973439 w 6530408"/>
              <a:gd name="connsiteY42" fmla="*/ 2385635 h 5753325"/>
              <a:gd name="connsiteX43" fmla="*/ 5916727 w 6530408"/>
              <a:gd name="connsiteY43" fmla="*/ 2458777 h 5753325"/>
              <a:gd name="connsiteX44" fmla="*/ 5856524 w 6530408"/>
              <a:gd name="connsiteY44" fmla="*/ 2583281 h 5753325"/>
              <a:gd name="connsiteX45" fmla="*/ 5838091 w 6530408"/>
              <a:gd name="connsiteY45" fmla="*/ 2753474 h 5753325"/>
              <a:gd name="connsiteX46" fmla="*/ 5777471 w 6530408"/>
              <a:gd name="connsiteY46" fmla="*/ 2901570 h 5753325"/>
              <a:gd name="connsiteX47" fmla="*/ 5723992 w 6530408"/>
              <a:gd name="connsiteY47" fmla="*/ 2998752 h 5753325"/>
              <a:gd name="connsiteX48" fmla="*/ 5557886 w 6530408"/>
              <a:gd name="connsiteY48" fmla="*/ 3329735 h 5753325"/>
              <a:gd name="connsiteX49" fmla="*/ 5471501 w 6530408"/>
              <a:gd name="connsiteY49" fmla="*/ 3462221 h 5753325"/>
              <a:gd name="connsiteX50" fmla="*/ 5465154 w 6530408"/>
              <a:gd name="connsiteY50" fmla="*/ 3541065 h 5753325"/>
              <a:gd name="connsiteX51" fmla="*/ 5437889 w 6530408"/>
              <a:gd name="connsiteY51" fmla="*/ 3559927 h 5753325"/>
              <a:gd name="connsiteX52" fmla="*/ 5432770 w 6530408"/>
              <a:gd name="connsiteY52" fmla="*/ 3562948 h 5753325"/>
              <a:gd name="connsiteX53" fmla="*/ 5406795 w 6530408"/>
              <a:gd name="connsiteY53" fmla="*/ 3578594 h 5753325"/>
              <a:gd name="connsiteX54" fmla="*/ 5381495 w 6530408"/>
              <a:gd name="connsiteY54" fmla="*/ 3599883 h 5753325"/>
              <a:gd name="connsiteX55" fmla="*/ 5363689 w 6530408"/>
              <a:gd name="connsiteY55" fmla="*/ 3633299 h 5753325"/>
              <a:gd name="connsiteX56" fmla="*/ 5291870 w 6530408"/>
              <a:gd name="connsiteY56" fmla="*/ 3799039 h 5753325"/>
              <a:gd name="connsiteX57" fmla="*/ 5241600 w 6530408"/>
              <a:gd name="connsiteY57" fmla="*/ 3894238 h 5753325"/>
              <a:gd name="connsiteX58" fmla="*/ 5211041 w 6530408"/>
              <a:gd name="connsiteY58" fmla="*/ 3924184 h 5753325"/>
              <a:gd name="connsiteX59" fmla="*/ 5176073 w 6530408"/>
              <a:gd name="connsiteY59" fmla="*/ 3970179 h 5753325"/>
              <a:gd name="connsiteX60" fmla="*/ 5172826 w 6530408"/>
              <a:gd name="connsiteY60" fmla="*/ 3991773 h 5753325"/>
              <a:gd name="connsiteX61" fmla="*/ 5157053 w 6530408"/>
              <a:gd name="connsiteY61" fmla="*/ 3997708 h 5753325"/>
              <a:gd name="connsiteX62" fmla="*/ 5127922 w 6530408"/>
              <a:gd name="connsiteY62" fmla="*/ 4022660 h 5753325"/>
              <a:gd name="connsiteX63" fmla="*/ 5020872 w 6530408"/>
              <a:gd name="connsiteY63" fmla="*/ 4075951 h 5753325"/>
              <a:gd name="connsiteX64" fmla="*/ 4991410 w 6530408"/>
              <a:gd name="connsiteY64" fmla="*/ 4087598 h 5753325"/>
              <a:gd name="connsiteX65" fmla="*/ 4930112 w 6530408"/>
              <a:gd name="connsiteY65" fmla="*/ 4138459 h 5753325"/>
              <a:gd name="connsiteX66" fmla="*/ 4834224 w 6530408"/>
              <a:gd name="connsiteY66" fmla="*/ 4231643 h 5753325"/>
              <a:gd name="connsiteX67" fmla="*/ 4812599 w 6530408"/>
              <a:gd name="connsiteY67" fmla="*/ 4249449 h 5753325"/>
              <a:gd name="connsiteX68" fmla="*/ 4789188 w 6530408"/>
              <a:gd name="connsiteY68" fmla="*/ 4256678 h 5753325"/>
              <a:gd name="connsiteX69" fmla="*/ 4779554 w 6530408"/>
              <a:gd name="connsiteY69" fmla="*/ 4251313 h 5753325"/>
              <a:gd name="connsiteX70" fmla="*/ 4766885 w 6530408"/>
              <a:gd name="connsiteY70" fmla="*/ 4259812 h 5753325"/>
              <a:gd name="connsiteX71" fmla="*/ 4762510 w 6530408"/>
              <a:gd name="connsiteY71" fmla="*/ 4260383 h 5753325"/>
              <a:gd name="connsiteX72" fmla="*/ 4738416 w 6530408"/>
              <a:gd name="connsiteY72" fmla="*/ 4265355 h 5753325"/>
              <a:gd name="connsiteX73" fmla="*/ 4712007 w 6530408"/>
              <a:gd name="connsiteY73" fmla="*/ 4317892 h 5753325"/>
              <a:gd name="connsiteX74" fmla="*/ 4658930 w 6530408"/>
              <a:gd name="connsiteY74" fmla="*/ 4348041 h 5753325"/>
              <a:gd name="connsiteX75" fmla="*/ 4443526 w 6530408"/>
              <a:gd name="connsiteY75" fmla="*/ 4507851 h 5753325"/>
              <a:gd name="connsiteX76" fmla="*/ 4289766 w 6530408"/>
              <a:gd name="connsiteY76" fmla="*/ 4711450 h 5753325"/>
              <a:gd name="connsiteX77" fmla="*/ 4150870 w 6530408"/>
              <a:gd name="connsiteY77" fmla="*/ 4818480 h 5753325"/>
              <a:gd name="connsiteX78" fmla="*/ 4006639 w 6530408"/>
              <a:gd name="connsiteY78" fmla="*/ 4933815 h 5753325"/>
              <a:gd name="connsiteX79" fmla="*/ 3298210 w 6530408"/>
              <a:gd name="connsiteY79" fmla="*/ 5070790 h 5753325"/>
              <a:gd name="connsiteX80" fmla="*/ 2947678 w 6530408"/>
              <a:gd name="connsiteY80" fmla="*/ 5117869 h 5753325"/>
              <a:gd name="connsiteX81" fmla="*/ 2822169 w 6530408"/>
              <a:gd name="connsiteY81" fmla="*/ 5129396 h 5753325"/>
              <a:gd name="connsiteX82" fmla="*/ 2538773 w 6530408"/>
              <a:gd name="connsiteY82" fmla="*/ 5313397 h 5753325"/>
              <a:gd name="connsiteX83" fmla="*/ 2014500 w 6530408"/>
              <a:gd name="connsiteY83" fmla="*/ 5519744 h 5753325"/>
              <a:gd name="connsiteX84" fmla="*/ 1934391 w 6530408"/>
              <a:gd name="connsiteY84" fmla="*/ 5591335 h 5753325"/>
              <a:gd name="connsiteX85" fmla="*/ 1892550 w 6530408"/>
              <a:gd name="connsiteY85" fmla="*/ 5649708 h 5753325"/>
              <a:gd name="connsiteX86" fmla="*/ 1854769 w 6530408"/>
              <a:gd name="connsiteY86" fmla="*/ 5647691 h 5753325"/>
              <a:gd name="connsiteX87" fmla="*/ 1809461 w 6530408"/>
              <a:gd name="connsiteY87" fmla="*/ 5648628 h 5753325"/>
              <a:gd name="connsiteX88" fmla="*/ 1745150 w 6530408"/>
              <a:gd name="connsiteY88" fmla="*/ 5693879 h 5753325"/>
              <a:gd name="connsiteX89" fmla="*/ 1713375 w 6530408"/>
              <a:gd name="connsiteY89" fmla="*/ 5684672 h 5753325"/>
              <a:gd name="connsiteX90" fmla="*/ 1707808 w 6530408"/>
              <a:gd name="connsiteY90" fmla="*/ 5682611 h 5753325"/>
              <a:gd name="connsiteX91" fmla="*/ 1679313 w 6530408"/>
              <a:gd name="connsiteY91" fmla="*/ 5672360 h 5753325"/>
              <a:gd name="connsiteX92" fmla="*/ 1646933 w 6530408"/>
              <a:gd name="connsiteY92" fmla="*/ 5666227 h 5753325"/>
              <a:gd name="connsiteX93" fmla="*/ 1610055 w 6530408"/>
              <a:gd name="connsiteY93" fmla="*/ 5673643 h 5753325"/>
              <a:gd name="connsiteX94" fmla="*/ 1437641 w 6530408"/>
              <a:gd name="connsiteY94" fmla="*/ 5723266 h 5753325"/>
              <a:gd name="connsiteX95" fmla="*/ 1332869 w 6530408"/>
              <a:gd name="connsiteY95" fmla="*/ 5744752 h 5753325"/>
              <a:gd name="connsiteX96" fmla="*/ 1290525 w 6530408"/>
              <a:gd name="connsiteY96" fmla="*/ 5740036 h 5753325"/>
              <a:gd name="connsiteX97" fmla="*/ 1233107 w 6530408"/>
              <a:gd name="connsiteY97" fmla="*/ 5742106 h 5753325"/>
              <a:gd name="connsiteX98" fmla="*/ 1214532 w 6530408"/>
              <a:gd name="connsiteY98" fmla="*/ 5753325 h 5753325"/>
              <a:gd name="connsiteX99" fmla="*/ 1199955 w 6530408"/>
              <a:gd name="connsiteY99" fmla="*/ 5744831 h 5753325"/>
              <a:gd name="connsiteX100" fmla="*/ 1162337 w 6530408"/>
              <a:gd name="connsiteY100" fmla="*/ 5738048 h 5753325"/>
              <a:gd name="connsiteX101" fmla="*/ 1053457 w 6530408"/>
              <a:gd name="connsiteY101" fmla="*/ 5688676 h 5753325"/>
              <a:gd name="connsiteX102" fmla="*/ 1025798 w 6530408"/>
              <a:gd name="connsiteY102" fmla="*/ 5673166 h 5753325"/>
              <a:gd name="connsiteX103" fmla="*/ 947900 w 6530408"/>
              <a:gd name="connsiteY103" fmla="*/ 5657848 h 5753325"/>
              <a:gd name="connsiteX104" fmla="*/ 815627 w 6530408"/>
              <a:gd name="connsiteY104" fmla="*/ 5642557 h 5753325"/>
              <a:gd name="connsiteX105" fmla="*/ 788251 w 6530408"/>
              <a:gd name="connsiteY105" fmla="*/ 5637065 h 5753325"/>
              <a:gd name="connsiteX106" fmla="*/ 767822 w 6530408"/>
              <a:gd name="connsiteY106" fmla="*/ 5623450 h 5753325"/>
              <a:gd name="connsiteX107" fmla="*/ 765791 w 6530408"/>
              <a:gd name="connsiteY107" fmla="*/ 5612539 h 5753325"/>
              <a:gd name="connsiteX108" fmla="*/ 751230 w 6530408"/>
              <a:gd name="connsiteY108" fmla="*/ 5608092 h 5753325"/>
              <a:gd name="connsiteX109" fmla="*/ 748008 w 6530408"/>
              <a:gd name="connsiteY109" fmla="*/ 5605052 h 5753325"/>
              <a:gd name="connsiteX110" fmla="*/ 728871 w 6530408"/>
              <a:gd name="connsiteY110" fmla="*/ 5589469 h 5753325"/>
              <a:gd name="connsiteX111" fmla="*/ 671898 w 6530408"/>
              <a:gd name="connsiteY111" fmla="*/ 5602363 h 5753325"/>
              <a:gd name="connsiteX112" fmla="*/ 615065 w 6530408"/>
              <a:gd name="connsiteY112" fmla="*/ 5580257 h 5753325"/>
              <a:gd name="connsiteX113" fmla="*/ 355785 w 6530408"/>
              <a:gd name="connsiteY113" fmla="*/ 5514383 h 5753325"/>
              <a:gd name="connsiteX114" fmla="*/ 102269 w 6530408"/>
              <a:gd name="connsiteY114" fmla="*/ 5524347 h 5753325"/>
              <a:gd name="connsiteX115" fmla="*/ 13160 w 6530408"/>
              <a:gd name="connsiteY115" fmla="*/ 5514159 h 5753325"/>
              <a:gd name="connsiteX116" fmla="*/ 0 w 6530408"/>
              <a:gd name="connsiteY116" fmla="*/ 5511735 h 5753325"/>
              <a:gd name="connsiteX0" fmla="*/ 0 w 6530408"/>
              <a:gd name="connsiteY0" fmla="*/ 0 h 5753325"/>
              <a:gd name="connsiteX1" fmla="*/ 6438980 w 6530408"/>
              <a:gd name="connsiteY1" fmla="*/ 0 h 5753325"/>
              <a:gd name="connsiteX2" fmla="*/ 6439047 w 6530408"/>
              <a:gd name="connsiteY2" fmla="*/ 147 h 5753325"/>
              <a:gd name="connsiteX3" fmla="*/ 6443456 w 6530408"/>
              <a:gd name="connsiteY3" fmla="*/ 130105 h 5753325"/>
              <a:gd name="connsiteX4" fmla="*/ 6447632 w 6530408"/>
              <a:gd name="connsiteY4" fmla="*/ 170016 h 5753325"/>
              <a:gd name="connsiteX5" fmla="*/ 6465936 w 6530408"/>
              <a:gd name="connsiteY5" fmla="*/ 274847 h 5753325"/>
              <a:gd name="connsiteX6" fmla="*/ 6506836 w 6530408"/>
              <a:gd name="connsiteY6" fmla="*/ 331778 h 5753325"/>
              <a:gd name="connsiteX7" fmla="*/ 6530408 w 6530408"/>
              <a:gd name="connsiteY7" fmla="*/ 427517 h 5753325"/>
              <a:gd name="connsiteX8" fmla="*/ 6488360 w 6530408"/>
              <a:gd name="connsiteY8" fmla="*/ 535865 h 5753325"/>
              <a:gd name="connsiteX9" fmla="*/ 6492864 w 6530408"/>
              <a:gd name="connsiteY9" fmla="*/ 615799 h 5753325"/>
              <a:gd name="connsiteX10" fmla="*/ 6459988 w 6530408"/>
              <a:gd name="connsiteY10" fmla="*/ 707628 h 5753325"/>
              <a:gd name="connsiteX11" fmla="*/ 6453989 w 6530408"/>
              <a:gd name="connsiteY11" fmla="*/ 711876 h 5753325"/>
              <a:gd name="connsiteX12" fmla="*/ 6453209 w 6530408"/>
              <a:gd name="connsiteY12" fmla="*/ 719127 h 5753325"/>
              <a:gd name="connsiteX13" fmla="*/ 6457662 w 6530408"/>
              <a:gd name="connsiteY13" fmla="*/ 723331 h 5753325"/>
              <a:gd name="connsiteX14" fmla="*/ 6447445 w 6530408"/>
              <a:gd name="connsiteY14" fmla="*/ 780003 h 5753325"/>
              <a:gd name="connsiteX15" fmla="*/ 6426552 w 6530408"/>
              <a:gd name="connsiteY15" fmla="*/ 845805 h 5753325"/>
              <a:gd name="connsiteX16" fmla="*/ 6434072 w 6530408"/>
              <a:gd name="connsiteY16" fmla="*/ 910733 h 5753325"/>
              <a:gd name="connsiteX17" fmla="*/ 6432570 w 6530408"/>
              <a:gd name="connsiteY17" fmla="*/ 983394 h 5753325"/>
              <a:gd name="connsiteX18" fmla="*/ 6431878 w 6530408"/>
              <a:gd name="connsiteY18" fmla="*/ 1026728 h 5753325"/>
              <a:gd name="connsiteX19" fmla="*/ 6414269 w 6530408"/>
              <a:gd name="connsiteY19" fmla="*/ 1151111 h 5753325"/>
              <a:gd name="connsiteX20" fmla="*/ 6371722 w 6530408"/>
              <a:gd name="connsiteY20" fmla="*/ 1318080 h 5753325"/>
              <a:gd name="connsiteX21" fmla="*/ 6356023 w 6530408"/>
              <a:gd name="connsiteY21" fmla="*/ 1356227 h 5753325"/>
              <a:gd name="connsiteX22" fmla="*/ 6356157 w 6530408"/>
              <a:gd name="connsiteY22" fmla="*/ 1361967 h 5753325"/>
              <a:gd name="connsiteX23" fmla="*/ 6350613 w 6530408"/>
              <a:gd name="connsiteY23" fmla="*/ 1393569 h 5753325"/>
              <a:gd name="connsiteX24" fmla="*/ 6357062 w 6530408"/>
              <a:gd name="connsiteY24" fmla="*/ 1444071 h 5753325"/>
              <a:gd name="connsiteX25" fmla="*/ 6364832 w 6530408"/>
              <a:gd name="connsiteY25" fmla="*/ 1478763 h 5753325"/>
              <a:gd name="connsiteX26" fmla="*/ 6369745 w 6530408"/>
              <a:gd name="connsiteY26" fmla="*/ 1495680 h 5753325"/>
              <a:gd name="connsiteX27" fmla="*/ 6370898 w 6530408"/>
              <a:gd name="connsiteY27" fmla="*/ 1513331 h 5753325"/>
              <a:gd name="connsiteX28" fmla="*/ 6368801 w 6530408"/>
              <a:gd name="connsiteY28" fmla="*/ 1527414 h 5753325"/>
              <a:gd name="connsiteX29" fmla="*/ 6359177 w 6530408"/>
              <a:gd name="connsiteY29" fmla="*/ 1639513 h 5753325"/>
              <a:gd name="connsiteX30" fmla="*/ 6299489 w 6530408"/>
              <a:gd name="connsiteY30" fmla="*/ 1784860 h 5753325"/>
              <a:gd name="connsiteX31" fmla="*/ 6267878 w 6530408"/>
              <a:gd name="connsiteY31" fmla="*/ 1858572 h 5753325"/>
              <a:gd name="connsiteX32" fmla="*/ 6251146 w 6530408"/>
              <a:gd name="connsiteY32" fmla="*/ 1926167 h 5753325"/>
              <a:gd name="connsiteX33" fmla="*/ 6210686 w 6530408"/>
              <a:gd name="connsiteY33" fmla="*/ 2014834 h 5753325"/>
              <a:gd name="connsiteX34" fmla="*/ 6106652 w 6530408"/>
              <a:gd name="connsiteY34" fmla="*/ 2150572 h 5753325"/>
              <a:gd name="connsiteX35" fmla="*/ 6097813 w 6530408"/>
              <a:gd name="connsiteY35" fmla="*/ 2172208 h 5753325"/>
              <a:gd name="connsiteX36" fmla="*/ 6095990 w 6530408"/>
              <a:gd name="connsiteY36" fmla="*/ 2181185 h 5753325"/>
              <a:gd name="connsiteX37" fmla="*/ 6090126 w 6530408"/>
              <a:gd name="connsiteY37" fmla="*/ 2192533 h 5753325"/>
              <a:gd name="connsiteX38" fmla="*/ 6089503 w 6530408"/>
              <a:gd name="connsiteY38" fmla="*/ 2192543 h 5753325"/>
              <a:gd name="connsiteX39" fmla="*/ 6084946 w 6530408"/>
              <a:gd name="connsiteY39" fmla="*/ 2203694 h 5753325"/>
              <a:gd name="connsiteX40" fmla="*/ 5987861 w 6530408"/>
              <a:gd name="connsiteY40" fmla="*/ 2304868 h 5753325"/>
              <a:gd name="connsiteX41" fmla="*/ 5973439 w 6530408"/>
              <a:gd name="connsiteY41" fmla="*/ 2385635 h 5753325"/>
              <a:gd name="connsiteX42" fmla="*/ 5916727 w 6530408"/>
              <a:gd name="connsiteY42" fmla="*/ 2458777 h 5753325"/>
              <a:gd name="connsiteX43" fmla="*/ 5856524 w 6530408"/>
              <a:gd name="connsiteY43" fmla="*/ 2583281 h 5753325"/>
              <a:gd name="connsiteX44" fmla="*/ 5838091 w 6530408"/>
              <a:gd name="connsiteY44" fmla="*/ 2753474 h 5753325"/>
              <a:gd name="connsiteX45" fmla="*/ 5777471 w 6530408"/>
              <a:gd name="connsiteY45" fmla="*/ 2901570 h 5753325"/>
              <a:gd name="connsiteX46" fmla="*/ 5723992 w 6530408"/>
              <a:gd name="connsiteY46" fmla="*/ 2998752 h 5753325"/>
              <a:gd name="connsiteX47" fmla="*/ 5557886 w 6530408"/>
              <a:gd name="connsiteY47" fmla="*/ 3329735 h 5753325"/>
              <a:gd name="connsiteX48" fmla="*/ 5471501 w 6530408"/>
              <a:gd name="connsiteY48" fmla="*/ 3462221 h 5753325"/>
              <a:gd name="connsiteX49" fmla="*/ 5465154 w 6530408"/>
              <a:gd name="connsiteY49" fmla="*/ 3541065 h 5753325"/>
              <a:gd name="connsiteX50" fmla="*/ 5437889 w 6530408"/>
              <a:gd name="connsiteY50" fmla="*/ 3559927 h 5753325"/>
              <a:gd name="connsiteX51" fmla="*/ 5432770 w 6530408"/>
              <a:gd name="connsiteY51" fmla="*/ 3562948 h 5753325"/>
              <a:gd name="connsiteX52" fmla="*/ 5406795 w 6530408"/>
              <a:gd name="connsiteY52" fmla="*/ 3578594 h 5753325"/>
              <a:gd name="connsiteX53" fmla="*/ 5381495 w 6530408"/>
              <a:gd name="connsiteY53" fmla="*/ 3599883 h 5753325"/>
              <a:gd name="connsiteX54" fmla="*/ 5363689 w 6530408"/>
              <a:gd name="connsiteY54" fmla="*/ 3633299 h 5753325"/>
              <a:gd name="connsiteX55" fmla="*/ 5291870 w 6530408"/>
              <a:gd name="connsiteY55" fmla="*/ 3799039 h 5753325"/>
              <a:gd name="connsiteX56" fmla="*/ 5241600 w 6530408"/>
              <a:gd name="connsiteY56" fmla="*/ 3894238 h 5753325"/>
              <a:gd name="connsiteX57" fmla="*/ 5211041 w 6530408"/>
              <a:gd name="connsiteY57" fmla="*/ 3924184 h 5753325"/>
              <a:gd name="connsiteX58" fmla="*/ 5176073 w 6530408"/>
              <a:gd name="connsiteY58" fmla="*/ 3970179 h 5753325"/>
              <a:gd name="connsiteX59" fmla="*/ 5172826 w 6530408"/>
              <a:gd name="connsiteY59" fmla="*/ 3991773 h 5753325"/>
              <a:gd name="connsiteX60" fmla="*/ 5157053 w 6530408"/>
              <a:gd name="connsiteY60" fmla="*/ 3997708 h 5753325"/>
              <a:gd name="connsiteX61" fmla="*/ 5127922 w 6530408"/>
              <a:gd name="connsiteY61" fmla="*/ 4022660 h 5753325"/>
              <a:gd name="connsiteX62" fmla="*/ 5020872 w 6530408"/>
              <a:gd name="connsiteY62" fmla="*/ 4075951 h 5753325"/>
              <a:gd name="connsiteX63" fmla="*/ 4991410 w 6530408"/>
              <a:gd name="connsiteY63" fmla="*/ 4087598 h 5753325"/>
              <a:gd name="connsiteX64" fmla="*/ 4930112 w 6530408"/>
              <a:gd name="connsiteY64" fmla="*/ 4138459 h 5753325"/>
              <a:gd name="connsiteX65" fmla="*/ 4834224 w 6530408"/>
              <a:gd name="connsiteY65" fmla="*/ 4231643 h 5753325"/>
              <a:gd name="connsiteX66" fmla="*/ 4812599 w 6530408"/>
              <a:gd name="connsiteY66" fmla="*/ 4249449 h 5753325"/>
              <a:gd name="connsiteX67" fmla="*/ 4789188 w 6530408"/>
              <a:gd name="connsiteY67" fmla="*/ 4256678 h 5753325"/>
              <a:gd name="connsiteX68" fmla="*/ 4779554 w 6530408"/>
              <a:gd name="connsiteY68" fmla="*/ 4251313 h 5753325"/>
              <a:gd name="connsiteX69" fmla="*/ 4766885 w 6530408"/>
              <a:gd name="connsiteY69" fmla="*/ 4259812 h 5753325"/>
              <a:gd name="connsiteX70" fmla="*/ 4762510 w 6530408"/>
              <a:gd name="connsiteY70" fmla="*/ 4260383 h 5753325"/>
              <a:gd name="connsiteX71" fmla="*/ 4738416 w 6530408"/>
              <a:gd name="connsiteY71" fmla="*/ 4265355 h 5753325"/>
              <a:gd name="connsiteX72" fmla="*/ 4712007 w 6530408"/>
              <a:gd name="connsiteY72" fmla="*/ 4317892 h 5753325"/>
              <a:gd name="connsiteX73" fmla="*/ 4658930 w 6530408"/>
              <a:gd name="connsiteY73" fmla="*/ 4348041 h 5753325"/>
              <a:gd name="connsiteX74" fmla="*/ 4443526 w 6530408"/>
              <a:gd name="connsiteY74" fmla="*/ 4507851 h 5753325"/>
              <a:gd name="connsiteX75" fmla="*/ 4289766 w 6530408"/>
              <a:gd name="connsiteY75" fmla="*/ 4711450 h 5753325"/>
              <a:gd name="connsiteX76" fmla="*/ 4150870 w 6530408"/>
              <a:gd name="connsiteY76" fmla="*/ 4818480 h 5753325"/>
              <a:gd name="connsiteX77" fmla="*/ 4006639 w 6530408"/>
              <a:gd name="connsiteY77" fmla="*/ 4933815 h 5753325"/>
              <a:gd name="connsiteX78" fmla="*/ 3298210 w 6530408"/>
              <a:gd name="connsiteY78" fmla="*/ 5070790 h 5753325"/>
              <a:gd name="connsiteX79" fmla="*/ 2947678 w 6530408"/>
              <a:gd name="connsiteY79" fmla="*/ 5117869 h 5753325"/>
              <a:gd name="connsiteX80" fmla="*/ 2822169 w 6530408"/>
              <a:gd name="connsiteY80" fmla="*/ 5129396 h 5753325"/>
              <a:gd name="connsiteX81" fmla="*/ 2538773 w 6530408"/>
              <a:gd name="connsiteY81" fmla="*/ 5313397 h 5753325"/>
              <a:gd name="connsiteX82" fmla="*/ 2014500 w 6530408"/>
              <a:gd name="connsiteY82" fmla="*/ 5519744 h 5753325"/>
              <a:gd name="connsiteX83" fmla="*/ 1934391 w 6530408"/>
              <a:gd name="connsiteY83" fmla="*/ 5591335 h 5753325"/>
              <a:gd name="connsiteX84" fmla="*/ 1892550 w 6530408"/>
              <a:gd name="connsiteY84" fmla="*/ 5649708 h 5753325"/>
              <a:gd name="connsiteX85" fmla="*/ 1854769 w 6530408"/>
              <a:gd name="connsiteY85" fmla="*/ 5647691 h 5753325"/>
              <a:gd name="connsiteX86" fmla="*/ 1809461 w 6530408"/>
              <a:gd name="connsiteY86" fmla="*/ 5648628 h 5753325"/>
              <a:gd name="connsiteX87" fmla="*/ 1745150 w 6530408"/>
              <a:gd name="connsiteY87" fmla="*/ 5693879 h 5753325"/>
              <a:gd name="connsiteX88" fmla="*/ 1713375 w 6530408"/>
              <a:gd name="connsiteY88" fmla="*/ 5684672 h 5753325"/>
              <a:gd name="connsiteX89" fmla="*/ 1707808 w 6530408"/>
              <a:gd name="connsiteY89" fmla="*/ 5682611 h 5753325"/>
              <a:gd name="connsiteX90" fmla="*/ 1679313 w 6530408"/>
              <a:gd name="connsiteY90" fmla="*/ 5672360 h 5753325"/>
              <a:gd name="connsiteX91" fmla="*/ 1646933 w 6530408"/>
              <a:gd name="connsiteY91" fmla="*/ 5666227 h 5753325"/>
              <a:gd name="connsiteX92" fmla="*/ 1610055 w 6530408"/>
              <a:gd name="connsiteY92" fmla="*/ 5673643 h 5753325"/>
              <a:gd name="connsiteX93" fmla="*/ 1437641 w 6530408"/>
              <a:gd name="connsiteY93" fmla="*/ 5723266 h 5753325"/>
              <a:gd name="connsiteX94" fmla="*/ 1332869 w 6530408"/>
              <a:gd name="connsiteY94" fmla="*/ 5744752 h 5753325"/>
              <a:gd name="connsiteX95" fmla="*/ 1290525 w 6530408"/>
              <a:gd name="connsiteY95" fmla="*/ 5740036 h 5753325"/>
              <a:gd name="connsiteX96" fmla="*/ 1233107 w 6530408"/>
              <a:gd name="connsiteY96" fmla="*/ 5742106 h 5753325"/>
              <a:gd name="connsiteX97" fmla="*/ 1214532 w 6530408"/>
              <a:gd name="connsiteY97" fmla="*/ 5753325 h 5753325"/>
              <a:gd name="connsiteX98" fmla="*/ 1199955 w 6530408"/>
              <a:gd name="connsiteY98" fmla="*/ 5744831 h 5753325"/>
              <a:gd name="connsiteX99" fmla="*/ 1162337 w 6530408"/>
              <a:gd name="connsiteY99" fmla="*/ 5738048 h 5753325"/>
              <a:gd name="connsiteX100" fmla="*/ 1053457 w 6530408"/>
              <a:gd name="connsiteY100" fmla="*/ 5688676 h 5753325"/>
              <a:gd name="connsiteX101" fmla="*/ 1025798 w 6530408"/>
              <a:gd name="connsiteY101" fmla="*/ 5673166 h 5753325"/>
              <a:gd name="connsiteX102" fmla="*/ 947900 w 6530408"/>
              <a:gd name="connsiteY102" fmla="*/ 5657848 h 5753325"/>
              <a:gd name="connsiteX103" fmla="*/ 815627 w 6530408"/>
              <a:gd name="connsiteY103" fmla="*/ 5642557 h 5753325"/>
              <a:gd name="connsiteX104" fmla="*/ 788251 w 6530408"/>
              <a:gd name="connsiteY104" fmla="*/ 5637065 h 5753325"/>
              <a:gd name="connsiteX105" fmla="*/ 767822 w 6530408"/>
              <a:gd name="connsiteY105" fmla="*/ 5623450 h 5753325"/>
              <a:gd name="connsiteX106" fmla="*/ 765791 w 6530408"/>
              <a:gd name="connsiteY106" fmla="*/ 5612539 h 5753325"/>
              <a:gd name="connsiteX107" fmla="*/ 751230 w 6530408"/>
              <a:gd name="connsiteY107" fmla="*/ 5608092 h 5753325"/>
              <a:gd name="connsiteX108" fmla="*/ 748008 w 6530408"/>
              <a:gd name="connsiteY108" fmla="*/ 5605052 h 5753325"/>
              <a:gd name="connsiteX109" fmla="*/ 728871 w 6530408"/>
              <a:gd name="connsiteY109" fmla="*/ 5589469 h 5753325"/>
              <a:gd name="connsiteX110" fmla="*/ 671898 w 6530408"/>
              <a:gd name="connsiteY110" fmla="*/ 5602363 h 5753325"/>
              <a:gd name="connsiteX111" fmla="*/ 615065 w 6530408"/>
              <a:gd name="connsiteY111" fmla="*/ 5580257 h 5753325"/>
              <a:gd name="connsiteX112" fmla="*/ 355785 w 6530408"/>
              <a:gd name="connsiteY112" fmla="*/ 5514383 h 5753325"/>
              <a:gd name="connsiteX113" fmla="*/ 102269 w 6530408"/>
              <a:gd name="connsiteY113" fmla="*/ 5524347 h 5753325"/>
              <a:gd name="connsiteX114" fmla="*/ 13160 w 6530408"/>
              <a:gd name="connsiteY114" fmla="*/ 5514159 h 5753325"/>
              <a:gd name="connsiteX115" fmla="*/ 0 w 6530408"/>
              <a:gd name="connsiteY115" fmla="*/ 5511735 h 5753325"/>
              <a:gd name="connsiteX116" fmla="*/ 0 w 6530408"/>
              <a:gd name="connsiteY116" fmla="*/ 0 h 5753325"/>
              <a:gd name="connsiteX0" fmla="*/ 0 w 6506836"/>
              <a:gd name="connsiteY0" fmla="*/ 0 h 5753325"/>
              <a:gd name="connsiteX1" fmla="*/ 6438980 w 6506836"/>
              <a:gd name="connsiteY1" fmla="*/ 0 h 5753325"/>
              <a:gd name="connsiteX2" fmla="*/ 6439047 w 6506836"/>
              <a:gd name="connsiteY2" fmla="*/ 147 h 5753325"/>
              <a:gd name="connsiteX3" fmla="*/ 6443456 w 6506836"/>
              <a:gd name="connsiteY3" fmla="*/ 130105 h 5753325"/>
              <a:gd name="connsiteX4" fmla="*/ 6447632 w 6506836"/>
              <a:gd name="connsiteY4" fmla="*/ 170016 h 5753325"/>
              <a:gd name="connsiteX5" fmla="*/ 6465936 w 6506836"/>
              <a:gd name="connsiteY5" fmla="*/ 274847 h 5753325"/>
              <a:gd name="connsiteX6" fmla="*/ 6506836 w 6506836"/>
              <a:gd name="connsiteY6" fmla="*/ 331778 h 5753325"/>
              <a:gd name="connsiteX7" fmla="*/ 6488360 w 6506836"/>
              <a:gd name="connsiteY7" fmla="*/ 535865 h 5753325"/>
              <a:gd name="connsiteX8" fmla="*/ 6492864 w 6506836"/>
              <a:gd name="connsiteY8" fmla="*/ 615799 h 5753325"/>
              <a:gd name="connsiteX9" fmla="*/ 6459988 w 6506836"/>
              <a:gd name="connsiteY9" fmla="*/ 707628 h 5753325"/>
              <a:gd name="connsiteX10" fmla="*/ 6453989 w 6506836"/>
              <a:gd name="connsiteY10" fmla="*/ 711876 h 5753325"/>
              <a:gd name="connsiteX11" fmla="*/ 6453209 w 6506836"/>
              <a:gd name="connsiteY11" fmla="*/ 719127 h 5753325"/>
              <a:gd name="connsiteX12" fmla="*/ 6457662 w 6506836"/>
              <a:gd name="connsiteY12" fmla="*/ 723331 h 5753325"/>
              <a:gd name="connsiteX13" fmla="*/ 6447445 w 6506836"/>
              <a:gd name="connsiteY13" fmla="*/ 780003 h 5753325"/>
              <a:gd name="connsiteX14" fmla="*/ 6426552 w 6506836"/>
              <a:gd name="connsiteY14" fmla="*/ 845805 h 5753325"/>
              <a:gd name="connsiteX15" fmla="*/ 6434072 w 6506836"/>
              <a:gd name="connsiteY15" fmla="*/ 910733 h 5753325"/>
              <a:gd name="connsiteX16" fmla="*/ 6432570 w 6506836"/>
              <a:gd name="connsiteY16" fmla="*/ 983394 h 5753325"/>
              <a:gd name="connsiteX17" fmla="*/ 6431878 w 6506836"/>
              <a:gd name="connsiteY17" fmla="*/ 1026728 h 5753325"/>
              <a:gd name="connsiteX18" fmla="*/ 6414269 w 6506836"/>
              <a:gd name="connsiteY18" fmla="*/ 1151111 h 5753325"/>
              <a:gd name="connsiteX19" fmla="*/ 6371722 w 6506836"/>
              <a:gd name="connsiteY19" fmla="*/ 1318080 h 5753325"/>
              <a:gd name="connsiteX20" fmla="*/ 6356023 w 6506836"/>
              <a:gd name="connsiteY20" fmla="*/ 1356227 h 5753325"/>
              <a:gd name="connsiteX21" fmla="*/ 6356157 w 6506836"/>
              <a:gd name="connsiteY21" fmla="*/ 1361967 h 5753325"/>
              <a:gd name="connsiteX22" fmla="*/ 6350613 w 6506836"/>
              <a:gd name="connsiteY22" fmla="*/ 1393569 h 5753325"/>
              <a:gd name="connsiteX23" fmla="*/ 6357062 w 6506836"/>
              <a:gd name="connsiteY23" fmla="*/ 1444071 h 5753325"/>
              <a:gd name="connsiteX24" fmla="*/ 6364832 w 6506836"/>
              <a:gd name="connsiteY24" fmla="*/ 1478763 h 5753325"/>
              <a:gd name="connsiteX25" fmla="*/ 6369745 w 6506836"/>
              <a:gd name="connsiteY25" fmla="*/ 1495680 h 5753325"/>
              <a:gd name="connsiteX26" fmla="*/ 6370898 w 6506836"/>
              <a:gd name="connsiteY26" fmla="*/ 1513331 h 5753325"/>
              <a:gd name="connsiteX27" fmla="*/ 6368801 w 6506836"/>
              <a:gd name="connsiteY27" fmla="*/ 1527414 h 5753325"/>
              <a:gd name="connsiteX28" fmla="*/ 6359177 w 6506836"/>
              <a:gd name="connsiteY28" fmla="*/ 1639513 h 5753325"/>
              <a:gd name="connsiteX29" fmla="*/ 6299489 w 6506836"/>
              <a:gd name="connsiteY29" fmla="*/ 1784860 h 5753325"/>
              <a:gd name="connsiteX30" fmla="*/ 6267878 w 6506836"/>
              <a:gd name="connsiteY30" fmla="*/ 1858572 h 5753325"/>
              <a:gd name="connsiteX31" fmla="*/ 6251146 w 6506836"/>
              <a:gd name="connsiteY31" fmla="*/ 1926167 h 5753325"/>
              <a:gd name="connsiteX32" fmla="*/ 6210686 w 6506836"/>
              <a:gd name="connsiteY32" fmla="*/ 2014834 h 5753325"/>
              <a:gd name="connsiteX33" fmla="*/ 6106652 w 6506836"/>
              <a:gd name="connsiteY33" fmla="*/ 2150572 h 5753325"/>
              <a:gd name="connsiteX34" fmla="*/ 6097813 w 6506836"/>
              <a:gd name="connsiteY34" fmla="*/ 2172208 h 5753325"/>
              <a:gd name="connsiteX35" fmla="*/ 6095990 w 6506836"/>
              <a:gd name="connsiteY35" fmla="*/ 2181185 h 5753325"/>
              <a:gd name="connsiteX36" fmla="*/ 6090126 w 6506836"/>
              <a:gd name="connsiteY36" fmla="*/ 2192533 h 5753325"/>
              <a:gd name="connsiteX37" fmla="*/ 6089503 w 6506836"/>
              <a:gd name="connsiteY37" fmla="*/ 2192543 h 5753325"/>
              <a:gd name="connsiteX38" fmla="*/ 6084946 w 6506836"/>
              <a:gd name="connsiteY38" fmla="*/ 2203694 h 5753325"/>
              <a:gd name="connsiteX39" fmla="*/ 5987861 w 6506836"/>
              <a:gd name="connsiteY39" fmla="*/ 2304868 h 5753325"/>
              <a:gd name="connsiteX40" fmla="*/ 5973439 w 6506836"/>
              <a:gd name="connsiteY40" fmla="*/ 2385635 h 5753325"/>
              <a:gd name="connsiteX41" fmla="*/ 5916727 w 6506836"/>
              <a:gd name="connsiteY41" fmla="*/ 2458777 h 5753325"/>
              <a:gd name="connsiteX42" fmla="*/ 5856524 w 6506836"/>
              <a:gd name="connsiteY42" fmla="*/ 2583281 h 5753325"/>
              <a:gd name="connsiteX43" fmla="*/ 5838091 w 6506836"/>
              <a:gd name="connsiteY43" fmla="*/ 2753474 h 5753325"/>
              <a:gd name="connsiteX44" fmla="*/ 5777471 w 6506836"/>
              <a:gd name="connsiteY44" fmla="*/ 2901570 h 5753325"/>
              <a:gd name="connsiteX45" fmla="*/ 5723992 w 6506836"/>
              <a:gd name="connsiteY45" fmla="*/ 2998752 h 5753325"/>
              <a:gd name="connsiteX46" fmla="*/ 5557886 w 6506836"/>
              <a:gd name="connsiteY46" fmla="*/ 3329735 h 5753325"/>
              <a:gd name="connsiteX47" fmla="*/ 5471501 w 6506836"/>
              <a:gd name="connsiteY47" fmla="*/ 3462221 h 5753325"/>
              <a:gd name="connsiteX48" fmla="*/ 5465154 w 6506836"/>
              <a:gd name="connsiteY48" fmla="*/ 3541065 h 5753325"/>
              <a:gd name="connsiteX49" fmla="*/ 5437889 w 6506836"/>
              <a:gd name="connsiteY49" fmla="*/ 3559927 h 5753325"/>
              <a:gd name="connsiteX50" fmla="*/ 5432770 w 6506836"/>
              <a:gd name="connsiteY50" fmla="*/ 3562948 h 5753325"/>
              <a:gd name="connsiteX51" fmla="*/ 5406795 w 6506836"/>
              <a:gd name="connsiteY51" fmla="*/ 3578594 h 5753325"/>
              <a:gd name="connsiteX52" fmla="*/ 5381495 w 6506836"/>
              <a:gd name="connsiteY52" fmla="*/ 3599883 h 5753325"/>
              <a:gd name="connsiteX53" fmla="*/ 5363689 w 6506836"/>
              <a:gd name="connsiteY53" fmla="*/ 3633299 h 5753325"/>
              <a:gd name="connsiteX54" fmla="*/ 5291870 w 6506836"/>
              <a:gd name="connsiteY54" fmla="*/ 3799039 h 5753325"/>
              <a:gd name="connsiteX55" fmla="*/ 5241600 w 6506836"/>
              <a:gd name="connsiteY55" fmla="*/ 3894238 h 5753325"/>
              <a:gd name="connsiteX56" fmla="*/ 5211041 w 6506836"/>
              <a:gd name="connsiteY56" fmla="*/ 3924184 h 5753325"/>
              <a:gd name="connsiteX57" fmla="*/ 5176073 w 6506836"/>
              <a:gd name="connsiteY57" fmla="*/ 3970179 h 5753325"/>
              <a:gd name="connsiteX58" fmla="*/ 5172826 w 6506836"/>
              <a:gd name="connsiteY58" fmla="*/ 3991773 h 5753325"/>
              <a:gd name="connsiteX59" fmla="*/ 5157053 w 6506836"/>
              <a:gd name="connsiteY59" fmla="*/ 3997708 h 5753325"/>
              <a:gd name="connsiteX60" fmla="*/ 5127922 w 6506836"/>
              <a:gd name="connsiteY60" fmla="*/ 4022660 h 5753325"/>
              <a:gd name="connsiteX61" fmla="*/ 5020872 w 6506836"/>
              <a:gd name="connsiteY61" fmla="*/ 4075951 h 5753325"/>
              <a:gd name="connsiteX62" fmla="*/ 4991410 w 6506836"/>
              <a:gd name="connsiteY62" fmla="*/ 4087598 h 5753325"/>
              <a:gd name="connsiteX63" fmla="*/ 4930112 w 6506836"/>
              <a:gd name="connsiteY63" fmla="*/ 4138459 h 5753325"/>
              <a:gd name="connsiteX64" fmla="*/ 4834224 w 6506836"/>
              <a:gd name="connsiteY64" fmla="*/ 4231643 h 5753325"/>
              <a:gd name="connsiteX65" fmla="*/ 4812599 w 6506836"/>
              <a:gd name="connsiteY65" fmla="*/ 4249449 h 5753325"/>
              <a:gd name="connsiteX66" fmla="*/ 4789188 w 6506836"/>
              <a:gd name="connsiteY66" fmla="*/ 4256678 h 5753325"/>
              <a:gd name="connsiteX67" fmla="*/ 4779554 w 6506836"/>
              <a:gd name="connsiteY67" fmla="*/ 4251313 h 5753325"/>
              <a:gd name="connsiteX68" fmla="*/ 4766885 w 6506836"/>
              <a:gd name="connsiteY68" fmla="*/ 4259812 h 5753325"/>
              <a:gd name="connsiteX69" fmla="*/ 4762510 w 6506836"/>
              <a:gd name="connsiteY69" fmla="*/ 4260383 h 5753325"/>
              <a:gd name="connsiteX70" fmla="*/ 4738416 w 6506836"/>
              <a:gd name="connsiteY70" fmla="*/ 4265355 h 5753325"/>
              <a:gd name="connsiteX71" fmla="*/ 4712007 w 6506836"/>
              <a:gd name="connsiteY71" fmla="*/ 4317892 h 5753325"/>
              <a:gd name="connsiteX72" fmla="*/ 4658930 w 6506836"/>
              <a:gd name="connsiteY72" fmla="*/ 4348041 h 5753325"/>
              <a:gd name="connsiteX73" fmla="*/ 4443526 w 6506836"/>
              <a:gd name="connsiteY73" fmla="*/ 4507851 h 5753325"/>
              <a:gd name="connsiteX74" fmla="*/ 4289766 w 6506836"/>
              <a:gd name="connsiteY74" fmla="*/ 4711450 h 5753325"/>
              <a:gd name="connsiteX75" fmla="*/ 4150870 w 6506836"/>
              <a:gd name="connsiteY75" fmla="*/ 4818480 h 5753325"/>
              <a:gd name="connsiteX76" fmla="*/ 4006639 w 6506836"/>
              <a:gd name="connsiteY76" fmla="*/ 4933815 h 5753325"/>
              <a:gd name="connsiteX77" fmla="*/ 3298210 w 6506836"/>
              <a:gd name="connsiteY77" fmla="*/ 5070790 h 5753325"/>
              <a:gd name="connsiteX78" fmla="*/ 2947678 w 6506836"/>
              <a:gd name="connsiteY78" fmla="*/ 5117869 h 5753325"/>
              <a:gd name="connsiteX79" fmla="*/ 2822169 w 6506836"/>
              <a:gd name="connsiteY79" fmla="*/ 5129396 h 5753325"/>
              <a:gd name="connsiteX80" fmla="*/ 2538773 w 6506836"/>
              <a:gd name="connsiteY80" fmla="*/ 5313397 h 5753325"/>
              <a:gd name="connsiteX81" fmla="*/ 2014500 w 6506836"/>
              <a:gd name="connsiteY81" fmla="*/ 5519744 h 5753325"/>
              <a:gd name="connsiteX82" fmla="*/ 1934391 w 6506836"/>
              <a:gd name="connsiteY82" fmla="*/ 5591335 h 5753325"/>
              <a:gd name="connsiteX83" fmla="*/ 1892550 w 6506836"/>
              <a:gd name="connsiteY83" fmla="*/ 5649708 h 5753325"/>
              <a:gd name="connsiteX84" fmla="*/ 1854769 w 6506836"/>
              <a:gd name="connsiteY84" fmla="*/ 5647691 h 5753325"/>
              <a:gd name="connsiteX85" fmla="*/ 1809461 w 6506836"/>
              <a:gd name="connsiteY85" fmla="*/ 5648628 h 5753325"/>
              <a:gd name="connsiteX86" fmla="*/ 1745150 w 6506836"/>
              <a:gd name="connsiteY86" fmla="*/ 5693879 h 5753325"/>
              <a:gd name="connsiteX87" fmla="*/ 1713375 w 6506836"/>
              <a:gd name="connsiteY87" fmla="*/ 5684672 h 5753325"/>
              <a:gd name="connsiteX88" fmla="*/ 1707808 w 6506836"/>
              <a:gd name="connsiteY88" fmla="*/ 5682611 h 5753325"/>
              <a:gd name="connsiteX89" fmla="*/ 1679313 w 6506836"/>
              <a:gd name="connsiteY89" fmla="*/ 5672360 h 5753325"/>
              <a:gd name="connsiteX90" fmla="*/ 1646933 w 6506836"/>
              <a:gd name="connsiteY90" fmla="*/ 5666227 h 5753325"/>
              <a:gd name="connsiteX91" fmla="*/ 1610055 w 6506836"/>
              <a:gd name="connsiteY91" fmla="*/ 5673643 h 5753325"/>
              <a:gd name="connsiteX92" fmla="*/ 1437641 w 6506836"/>
              <a:gd name="connsiteY92" fmla="*/ 5723266 h 5753325"/>
              <a:gd name="connsiteX93" fmla="*/ 1332869 w 6506836"/>
              <a:gd name="connsiteY93" fmla="*/ 5744752 h 5753325"/>
              <a:gd name="connsiteX94" fmla="*/ 1290525 w 6506836"/>
              <a:gd name="connsiteY94" fmla="*/ 5740036 h 5753325"/>
              <a:gd name="connsiteX95" fmla="*/ 1233107 w 6506836"/>
              <a:gd name="connsiteY95" fmla="*/ 5742106 h 5753325"/>
              <a:gd name="connsiteX96" fmla="*/ 1214532 w 6506836"/>
              <a:gd name="connsiteY96" fmla="*/ 5753325 h 5753325"/>
              <a:gd name="connsiteX97" fmla="*/ 1199955 w 6506836"/>
              <a:gd name="connsiteY97" fmla="*/ 5744831 h 5753325"/>
              <a:gd name="connsiteX98" fmla="*/ 1162337 w 6506836"/>
              <a:gd name="connsiteY98" fmla="*/ 5738048 h 5753325"/>
              <a:gd name="connsiteX99" fmla="*/ 1053457 w 6506836"/>
              <a:gd name="connsiteY99" fmla="*/ 5688676 h 5753325"/>
              <a:gd name="connsiteX100" fmla="*/ 1025798 w 6506836"/>
              <a:gd name="connsiteY100" fmla="*/ 5673166 h 5753325"/>
              <a:gd name="connsiteX101" fmla="*/ 947900 w 6506836"/>
              <a:gd name="connsiteY101" fmla="*/ 5657848 h 5753325"/>
              <a:gd name="connsiteX102" fmla="*/ 815627 w 6506836"/>
              <a:gd name="connsiteY102" fmla="*/ 5642557 h 5753325"/>
              <a:gd name="connsiteX103" fmla="*/ 788251 w 6506836"/>
              <a:gd name="connsiteY103" fmla="*/ 5637065 h 5753325"/>
              <a:gd name="connsiteX104" fmla="*/ 767822 w 6506836"/>
              <a:gd name="connsiteY104" fmla="*/ 5623450 h 5753325"/>
              <a:gd name="connsiteX105" fmla="*/ 765791 w 6506836"/>
              <a:gd name="connsiteY105" fmla="*/ 5612539 h 5753325"/>
              <a:gd name="connsiteX106" fmla="*/ 751230 w 6506836"/>
              <a:gd name="connsiteY106" fmla="*/ 5608092 h 5753325"/>
              <a:gd name="connsiteX107" fmla="*/ 748008 w 6506836"/>
              <a:gd name="connsiteY107" fmla="*/ 5605052 h 5753325"/>
              <a:gd name="connsiteX108" fmla="*/ 728871 w 6506836"/>
              <a:gd name="connsiteY108" fmla="*/ 5589469 h 5753325"/>
              <a:gd name="connsiteX109" fmla="*/ 671898 w 6506836"/>
              <a:gd name="connsiteY109" fmla="*/ 5602363 h 5753325"/>
              <a:gd name="connsiteX110" fmla="*/ 615065 w 6506836"/>
              <a:gd name="connsiteY110" fmla="*/ 5580257 h 5753325"/>
              <a:gd name="connsiteX111" fmla="*/ 355785 w 6506836"/>
              <a:gd name="connsiteY111" fmla="*/ 5514383 h 5753325"/>
              <a:gd name="connsiteX112" fmla="*/ 102269 w 6506836"/>
              <a:gd name="connsiteY112" fmla="*/ 5524347 h 5753325"/>
              <a:gd name="connsiteX113" fmla="*/ 13160 w 6506836"/>
              <a:gd name="connsiteY113" fmla="*/ 5514159 h 5753325"/>
              <a:gd name="connsiteX114" fmla="*/ 0 w 6506836"/>
              <a:gd name="connsiteY114" fmla="*/ 5511735 h 5753325"/>
              <a:gd name="connsiteX115" fmla="*/ 0 w 6506836"/>
              <a:gd name="connsiteY115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465936 w 6492864"/>
              <a:gd name="connsiteY5" fmla="*/ 274847 h 5753325"/>
              <a:gd name="connsiteX6" fmla="*/ 6488360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396598 w 6492864"/>
              <a:gd name="connsiteY5" fmla="*/ 274847 h 5753325"/>
              <a:gd name="connsiteX6" fmla="*/ 6488360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396598 w 6492864"/>
              <a:gd name="connsiteY5" fmla="*/ 274847 h 5753325"/>
              <a:gd name="connsiteX6" fmla="*/ 6375685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62955"/>
              <a:gd name="connsiteY0" fmla="*/ 0 h 5753325"/>
              <a:gd name="connsiteX1" fmla="*/ 6438980 w 6462955"/>
              <a:gd name="connsiteY1" fmla="*/ 0 h 5753325"/>
              <a:gd name="connsiteX2" fmla="*/ 6439047 w 6462955"/>
              <a:gd name="connsiteY2" fmla="*/ 147 h 5753325"/>
              <a:gd name="connsiteX3" fmla="*/ 6443456 w 6462955"/>
              <a:gd name="connsiteY3" fmla="*/ 130105 h 5753325"/>
              <a:gd name="connsiteX4" fmla="*/ 6447632 w 6462955"/>
              <a:gd name="connsiteY4" fmla="*/ 170016 h 5753325"/>
              <a:gd name="connsiteX5" fmla="*/ 6396598 w 6462955"/>
              <a:gd name="connsiteY5" fmla="*/ 274847 h 5753325"/>
              <a:gd name="connsiteX6" fmla="*/ 6375685 w 6462955"/>
              <a:gd name="connsiteY6" fmla="*/ 535865 h 5753325"/>
              <a:gd name="connsiteX7" fmla="*/ 6354187 w 6462955"/>
              <a:gd name="connsiteY7" fmla="*/ 615799 h 5753325"/>
              <a:gd name="connsiteX8" fmla="*/ 6459988 w 6462955"/>
              <a:gd name="connsiteY8" fmla="*/ 707628 h 5753325"/>
              <a:gd name="connsiteX9" fmla="*/ 6453989 w 6462955"/>
              <a:gd name="connsiteY9" fmla="*/ 711876 h 5753325"/>
              <a:gd name="connsiteX10" fmla="*/ 6453209 w 6462955"/>
              <a:gd name="connsiteY10" fmla="*/ 719127 h 5753325"/>
              <a:gd name="connsiteX11" fmla="*/ 6457662 w 6462955"/>
              <a:gd name="connsiteY11" fmla="*/ 723331 h 5753325"/>
              <a:gd name="connsiteX12" fmla="*/ 6447445 w 6462955"/>
              <a:gd name="connsiteY12" fmla="*/ 780003 h 5753325"/>
              <a:gd name="connsiteX13" fmla="*/ 6426552 w 6462955"/>
              <a:gd name="connsiteY13" fmla="*/ 845805 h 5753325"/>
              <a:gd name="connsiteX14" fmla="*/ 6434072 w 6462955"/>
              <a:gd name="connsiteY14" fmla="*/ 910733 h 5753325"/>
              <a:gd name="connsiteX15" fmla="*/ 6432570 w 6462955"/>
              <a:gd name="connsiteY15" fmla="*/ 983394 h 5753325"/>
              <a:gd name="connsiteX16" fmla="*/ 6431878 w 6462955"/>
              <a:gd name="connsiteY16" fmla="*/ 1026728 h 5753325"/>
              <a:gd name="connsiteX17" fmla="*/ 6414269 w 6462955"/>
              <a:gd name="connsiteY17" fmla="*/ 1151111 h 5753325"/>
              <a:gd name="connsiteX18" fmla="*/ 6371722 w 6462955"/>
              <a:gd name="connsiteY18" fmla="*/ 1318080 h 5753325"/>
              <a:gd name="connsiteX19" fmla="*/ 6356023 w 6462955"/>
              <a:gd name="connsiteY19" fmla="*/ 1356227 h 5753325"/>
              <a:gd name="connsiteX20" fmla="*/ 6356157 w 6462955"/>
              <a:gd name="connsiteY20" fmla="*/ 1361967 h 5753325"/>
              <a:gd name="connsiteX21" fmla="*/ 6350613 w 6462955"/>
              <a:gd name="connsiteY21" fmla="*/ 1393569 h 5753325"/>
              <a:gd name="connsiteX22" fmla="*/ 6357062 w 6462955"/>
              <a:gd name="connsiteY22" fmla="*/ 1444071 h 5753325"/>
              <a:gd name="connsiteX23" fmla="*/ 6364832 w 6462955"/>
              <a:gd name="connsiteY23" fmla="*/ 1478763 h 5753325"/>
              <a:gd name="connsiteX24" fmla="*/ 6369745 w 6462955"/>
              <a:gd name="connsiteY24" fmla="*/ 1495680 h 5753325"/>
              <a:gd name="connsiteX25" fmla="*/ 6370898 w 6462955"/>
              <a:gd name="connsiteY25" fmla="*/ 1513331 h 5753325"/>
              <a:gd name="connsiteX26" fmla="*/ 6368801 w 6462955"/>
              <a:gd name="connsiteY26" fmla="*/ 1527414 h 5753325"/>
              <a:gd name="connsiteX27" fmla="*/ 6359177 w 6462955"/>
              <a:gd name="connsiteY27" fmla="*/ 1639513 h 5753325"/>
              <a:gd name="connsiteX28" fmla="*/ 6299489 w 6462955"/>
              <a:gd name="connsiteY28" fmla="*/ 1784860 h 5753325"/>
              <a:gd name="connsiteX29" fmla="*/ 6267878 w 6462955"/>
              <a:gd name="connsiteY29" fmla="*/ 1858572 h 5753325"/>
              <a:gd name="connsiteX30" fmla="*/ 6251146 w 6462955"/>
              <a:gd name="connsiteY30" fmla="*/ 1926167 h 5753325"/>
              <a:gd name="connsiteX31" fmla="*/ 6210686 w 6462955"/>
              <a:gd name="connsiteY31" fmla="*/ 2014834 h 5753325"/>
              <a:gd name="connsiteX32" fmla="*/ 6106652 w 6462955"/>
              <a:gd name="connsiteY32" fmla="*/ 2150572 h 5753325"/>
              <a:gd name="connsiteX33" fmla="*/ 6097813 w 6462955"/>
              <a:gd name="connsiteY33" fmla="*/ 2172208 h 5753325"/>
              <a:gd name="connsiteX34" fmla="*/ 6095990 w 6462955"/>
              <a:gd name="connsiteY34" fmla="*/ 2181185 h 5753325"/>
              <a:gd name="connsiteX35" fmla="*/ 6090126 w 6462955"/>
              <a:gd name="connsiteY35" fmla="*/ 2192533 h 5753325"/>
              <a:gd name="connsiteX36" fmla="*/ 6089503 w 6462955"/>
              <a:gd name="connsiteY36" fmla="*/ 2192543 h 5753325"/>
              <a:gd name="connsiteX37" fmla="*/ 6084946 w 6462955"/>
              <a:gd name="connsiteY37" fmla="*/ 2203694 h 5753325"/>
              <a:gd name="connsiteX38" fmla="*/ 5987861 w 6462955"/>
              <a:gd name="connsiteY38" fmla="*/ 2304868 h 5753325"/>
              <a:gd name="connsiteX39" fmla="*/ 5973439 w 6462955"/>
              <a:gd name="connsiteY39" fmla="*/ 2385635 h 5753325"/>
              <a:gd name="connsiteX40" fmla="*/ 5916727 w 6462955"/>
              <a:gd name="connsiteY40" fmla="*/ 2458777 h 5753325"/>
              <a:gd name="connsiteX41" fmla="*/ 5856524 w 6462955"/>
              <a:gd name="connsiteY41" fmla="*/ 2583281 h 5753325"/>
              <a:gd name="connsiteX42" fmla="*/ 5838091 w 6462955"/>
              <a:gd name="connsiteY42" fmla="*/ 2753474 h 5753325"/>
              <a:gd name="connsiteX43" fmla="*/ 5777471 w 6462955"/>
              <a:gd name="connsiteY43" fmla="*/ 2901570 h 5753325"/>
              <a:gd name="connsiteX44" fmla="*/ 5723992 w 6462955"/>
              <a:gd name="connsiteY44" fmla="*/ 2998752 h 5753325"/>
              <a:gd name="connsiteX45" fmla="*/ 5557886 w 6462955"/>
              <a:gd name="connsiteY45" fmla="*/ 3329735 h 5753325"/>
              <a:gd name="connsiteX46" fmla="*/ 5471501 w 6462955"/>
              <a:gd name="connsiteY46" fmla="*/ 3462221 h 5753325"/>
              <a:gd name="connsiteX47" fmla="*/ 5465154 w 6462955"/>
              <a:gd name="connsiteY47" fmla="*/ 3541065 h 5753325"/>
              <a:gd name="connsiteX48" fmla="*/ 5437889 w 6462955"/>
              <a:gd name="connsiteY48" fmla="*/ 3559927 h 5753325"/>
              <a:gd name="connsiteX49" fmla="*/ 5432770 w 6462955"/>
              <a:gd name="connsiteY49" fmla="*/ 3562948 h 5753325"/>
              <a:gd name="connsiteX50" fmla="*/ 5406795 w 6462955"/>
              <a:gd name="connsiteY50" fmla="*/ 3578594 h 5753325"/>
              <a:gd name="connsiteX51" fmla="*/ 5381495 w 6462955"/>
              <a:gd name="connsiteY51" fmla="*/ 3599883 h 5753325"/>
              <a:gd name="connsiteX52" fmla="*/ 5363689 w 6462955"/>
              <a:gd name="connsiteY52" fmla="*/ 3633299 h 5753325"/>
              <a:gd name="connsiteX53" fmla="*/ 5291870 w 6462955"/>
              <a:gd name="connsiteY53" fmla="*/ 3799039 h 5753325"/>
              <a:gd name="connsiteX54" fmla="*/ 5241600 w 6462955"/>
              <a:gd name="connsiteY54" fmla="*/ 3894238 h 5753325"/>
              <a:gd name="connsiteX55" fmla="*/ 5211041 w 6462955"/>
              <a:gd name="connsiteY55" fmla="*/ 3924184 h 5753325"/>
              <a:gd name="connsiteX56" fmla="*/ 5176073 w 6462955"/>
              <a:gd name="connsiteY56" fmla="*/ 3970179 h 5753325"/>
              <a:gd name="connsiteX57" fmla="*/ 5172826 w 6462955"/>
              <a:gd name="connsiteY57" fmla="*/ 3991773 h 5753325"/>
              <a:gd name="connsiteX58" fmla="*/ 5157053 w 6462955"/>
              <a:gd name="connsiteY58" fmla="*/ 3997708 h 5753325"/>
              <a:gd name="connsiteX59" fmla="*/ 5127922 w 6462955"/>
              <a:gd name="connsiteY59" fmla="*/ 4022660 h 5753325"/>
              <a:gd name="connsiteX60" fmla="*/ 5020872 w 6462955"/>
              <a:gd name="connsiteY60" fmla="*/ 4075951 h 5753325"/>
              <a:gd name="connsiteX61" fmla="*/ 4991410 w 6462955"/>
              <a:gd name="connsiteY61" fmla="*/ 4087598 h 5753325"/>
              <a:gd name="connsiteX62" fmla="*/ 4930112 w 6462955"/>
              <a:gd name="connsiteY62" fmla="*/ 4138459 h 5753325"/>
              <a:gd name="connsiteX63" fmla="*/ 4834224 w 6462955"/>
              <a:gd name="connsiteY63" fmla="*/ 4231643 h 5753325"/>
              <a:gd name="connsiteX64" fmla="*/ 4812599 w 6462955"/>
              <a:gd name="connsiteY64" fmla="*/ 4249449 h 5753325"/>
              <a:gd name="connsiteX65" fmla="*/ 4789188 w 6462955"/>
              <a:gd name="connsiteY65" fmla="*/ 4256678 h 5753325"/>
              <a:gd name="connsiteX66" fmla="*/ 4779554 w 6462955"/>
              <a:gd name="connsiteY66" fmla="*/ 4251313 h 5753325"/>
              <a:gd name="connsiteX67" fmla="*/ 4766885 w 6462955"/>
              <a:gd name="connsiteY67" fmla="*/ 4259812 h 5753325"/>
              <a:gd name="connsiteX68" fmla="*/ 4762510 w 6462955"/>
              <a:gd name="connsiteY68" fmla="*/ 4260383 h 5753325"/>
              <a:gd name="connsiteX69" fmla="*/ 4738416 w 6462955"/>
              <a:gd name="connsiteY69" fmla="*/ 4265355 h 5753325"/>
              <a:gd name="connsiteX70" fmla="*/ 4712007 w 6462955"/>
              <a:gd name="connsiteY70" fmla="*/ 4317892 h 5753325"/>
              <a:gd name="connsiteX71" fmla="*/ 4658930 w 6462955"/>
              <a:gd name="connsiteY71" fmla="*/ 4348041 h 5753325"/>
              <a:gd name="connsiteX72" fmla="*/ 4443526 w 6462955"/>
              <a:gd name="connsiteY72" fmla="*/ 4507851 h 5753325"/>
              <a:gd name="connsiteX73" fmla="*/ 4289766 w 6462955"/>
              <a:gd name="connsiteY73" fmla="*/ 4711450 h 5753325"/>
              <a:gd name="connsiteX74" fmla="*/ 4150870 w 6462955"/>
              <a:gd name="connsiteY74" fmla="*/ 4818480 h 5753325"/>
              <a:gd name="connsiteX75" fmla="*/ 4006639 w 6462955"/>
              <a:gd name="connsiteY75" fmla="*/ 4933815 h 5753325"/>
              <a:gd name="connsiteX76" fmla="*/ 3298210 w 6462955"/>
              <a:gd name="connsiteY76" fmla="*/ 5070790 h 5753325"/>
              <a:gd name="connsiteX77" fmla="*/ 2947678 w 6462955"/>
              <a:gd name="connsiteY77" fmla="*/ 5117869 h 5753325"/>
              <a:gd name="connsiteX78" fmla="*/ 2822169 w 6462955"/>
              <a:gd name="connsiteY78" fmla="*/ 5129396 h 5753325"/>
              <a:gd name="connsiteX79" fmla="*/ 2538773 w 6462955"/>
              <a:gd name="connsiteY79" fmla="*/ 5313397 h 5753325"/>
              <a:gd name="connsiteX80" fmla="*/ 2014500 w 6462955"/>
              <a:gd name="connsiteY80" fmla="*/ 5519744 h 5753325"/>
              <a:gd name="connsiteX81" fmla="*/ 1934391 w 6462955"/>
              <a:gd name="connsiteY81" fmla="*/ 5591335 h 5753325"/>
              <a:gd name="connsiteX82" fmla="*/ 1892550 w 6462955"/>
              <a:gd name="connsiteY82" fmla="*/ 5649708 h 5753325"/>
              <a:gd name="connsiteX83" fmla="*/ 1854769 w 6462955"/>
              <a:gd name="connsiteY83" fmla="*/ 5647691 h 5753325"/>
              <a:gd name="connsiteX84" fmla="*/ 1809461 w 6462955"/>
              <a:gd name="connsiteY84" fmla="*/ 5648628 h 5753325"/>
              <a:gd name="connsiteX85" fmla="*/ 1745150 w 6462955"/>
              <a:gd name="connsiteY85" fmla="*/ 5693879 h 5753325"/>
              <a:gd name="connsiteX86" fmla="*/ 1713375 w 6462955"/>
              <a:gd name="connsiteY86" fmla="*/ 5684672 h 5753325"/>
              <a:gd name="connsiteX87" fmla="*/ 1707808 w 6462955"/>
              <a:gd name="connsiteY87" fmla="*/ 5682611 h 5753325"/>
              <a:gd name="connsiteX88" fmla="*/ 1679313 w 6462955"/>
              <a:gd name="connsiteY88" fmla="*/ 5672360 h 5753325"/>
              <a:gd name="connsiteX89" fmla="*/ 1646933 w 6462955"/>
              <a:gd name="connsiteY89" fmla="*/ 5666227 h 5753325"/>
              <a:gd name="connsiteX90" fmla="*/ 1610055 w 6462955"/>
              <a:gd name="connsiteY90" fmla="*/ 5673643 h 5753325"/>
              <a:gd name="connsiteX91" fmla="*/ 1437641 w 6462955"/>
              <a:gd name="connsiteY91" fmla="*/ 5723266 h 5753325"/>
              <a:gd name="connsiteX92" fmla="*/ 1332869 w 6462955"/>
              <a:gd name="connsiteY92" fmla="*/ 5744752 h 5753325"/>
              <a:gd name="connsiteX93" fmla="*/ 1290525 w 6462955"/>
              <a:gd name="connsiteY93" fmla="*/ 5740036 h 5753325"/>
              <a:gd name="connsiteX94" fmla="*/ 1233107 w 6462955"/>
              <a:gd name="connsiteY94" fmla="*/ 5742106 h 5753325"/>
              <a:gd name="connsiteX95" fmla="*/ 1214532 w 6462955"/>
              <a:gd name="connsiteY95" fmla="*/ 5753325 h 5753325"/>
              <a:gd name="connsiteX96" fmla="*/ 1199955 w 6462955"/>
              <a:gd name="connsiteY96" fmla="*/ 5744831 h 5753325"/>
              <a:gd name="connsiteX97" fmla="*/ 1162337 w 6462955"/>
              <a:gd name="connsiteY97" fmla="*/ 5738048 h 5753325"/>
              <a:gd name="connsiteX98" fmla="*/ 1053457 w 6462955"/>
              <a:gd name="connsiteY98" fmla="*/ 5688676 h 5753325"/>
              <a:gd name="connsiteX99" fmla="*/ 1025798 w 6462955"/>
              <a:gd name="connsiteY99" fmla="*/ 5673166 h 5753325"/>
              <a:gd name="connsiteX100" fmla="*/ 947900 w 6462955"/>
              <a:gd name="connsiteY100" fmla="*/ 5657848 h 5753325"/>
              <a:gd name="connsiteX101" fmla="*/ 815627 w 6462955"/>
              <a:gd name="connsiteY101" fmla="*/ 5642557 h 5753325"/>
              <a:gd name="connsiteX102" fmla="*/ 788251 w 6462955"/>
              <a:gd name="connsiteY102" fmla="*/ 5637065 h 5753325"/>
              <a:gd name="connsiteX103" fmla="*/ 767822 w 6462955"/>
              <a:gd name="connsiteY103" fmla="*/ 5623450 h 5753325"/>
              <a:gd name="connsiteX104" fmla="*/ 765791 w 6462955"/>
              <a:gd name="connsiteY104" fmla="*/ 5612539 h 5753325"/>
              <a:gd name="connsiteX105" fmla="*/ 751230 w 6462955"/>
              <a:gd name="connsiteY105" fmla="*/ 5608092 h 5753325"/>
              <a:gd name="connsiteX106" fmla="*/ 748008 w 6462955"/>
              <a:gd name="connsiteY106" fmla="*/ 5605052 h 5753325"/>
              <a:gd name="connsiteX107" fmla="*/ 728871 w 6462955"/>
              <a:gd name="connsiteY107" fmla="*/ 5589469 h 5753325"/>
              <a:gd name="connsiteX108" fmla="*/ 671898 w 6462955"/>
              <a:gd name="connsiteY108" fmla="*/ 5602363 h 5753325"/>
              <a:gd name="connsiteX109" fmla="*/ 615065 w 6462955"/>
              <a:gd name="connsiteY109" fmla="*/ 5580257 h 5753325"/>
              <a:gd name="connsiteX110" fmla="*/ 355785 w 6462955"/>
              <a:gd name="connsiteY110" fmla="*/ 5514383 h 5753325"/>
              <a:gd name="connsiteX111" fmla="*/ 102269 w 6462955"/>
              <a:gd name="connsiteY111" fmla="*/ 5524347 h 5753325"/>
              <a:gd name="connsiteX112" fmla="*/ 13160 w 6462955"/>
              <a:gd name="connsiteY112" fmla="*/ 5514159 h 5753325"/>
              <a:gd name="connsiteX113" fmla="*/ 0 w 6462955"/>
              <a:gd name="connsiteY113" fmla="*/ 5511735 h 5753325"/>
              <a:gd name="connsiteX114" fmla="*/ 0 w 6462955"/>
              <a:gd name="connsiteY114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453989 w 6459988"/>
              <a:gd name="connsiteY9" fmla="*/ 711876 h 5753325"/>
              <a:gd name="connsiteX10" fmla="*/ 6453209 w 6459988"/>
              <a:gd name="connsiteY10" fmla="*/ 719127 h 5753325"/>
              <a:gd name="connsiteX11" fmla="*/ 6344988 w 6459988"/>
              <a:gd name="connsiteY11" fmla="*/ 697330 h 5753325"/>
              <a:gd name="connsiteX12" fmla="*/ 6447445 w 6459988"/>
              <a:gd name="connsiteY12" fmla="*/ 780003 h 5753325"/>
              <a:gd name="connsiteX13" fmla="*/ 6426552 w 6459988"/>
              <a:gd name="connsiteY13" fmla="*/ 845805 h 5753325"/>
              <a:gd name="connsiteX14" fmla="*/ 6434072 w 6459988"/>
              <a:gd name="connsiteY14" fmla="*/ 910733 h 5753325"/>
              <a:gd name="connsiteX15" fmla="*/ 6432570 w 6459988"/>
              <a:gd name="connsiteY15" fmla="*/ 983394 h 5753325"/>
              <a:gd name="connsiteX16" fmla="*/ 6431878 w 6459988"/>
              <a:gd name="connsiteY16" fmla="*/ 1026728 h 5753325"/>
              <a:gd name="connsiteX17" fmla="*/ 6414269 w 6459988"/>
              <a:gd name="connsiteY17" fmla="*/ 1151111 h 5753325"/>
              <a:gd name="connsiteX18" fmla="*/ 6371722 w 6459988"/>
              <a:gd name="connsiteY18" fmla="*/ 1318080 h 5753325"/>
              <a:gd name="connsiteX19" fmla="*/ 6356023 w 6459988"/>
              <a:gd name="connsiteY19" fmla="*/ 1356227 h 5753325"/>
              <a:gd name="connsiteX20" fmla="*/ 6356157 w 6459988"/>
              <a:gd name="connsiteY20" fmla="*/ 1361967 h 5753325"/>
              <a:gd name="connsiteX21" fmla="*/ 6350613 w 6459988"/>
              <a:gd name="connsiteY21" fmla="*/ 1393569 h 5753325"/>
              <a:gd name="connsiteX22" fmla="*/ 6357062 w 6459988"/>
              <a:gd name="connsiteY22" fmla="*/ 1444071 h 5753325"/>
              <a:gd name="connsiteX23" fmla="*/ 6364832 w 6459988"/>
              <a:gd name="connsiteY23" fmla="*/ 1478763 h 5753325"/>
              <a:gd name="connsiteX24" fmla="*/ 6369745 w 6459988"/>
              <a:gd name="connsiteY24" fmla="*/ 1495680 h 5753325"/>
              <a:gd name="connsiteX25" fmla="*/ 6370898 w 6459988"/>
              <a:gd name="connsiteY25" fmla="*/ 1513331 h 5753325"/>
              <a:gd name="connsiteX26" fmla="*/ 6368801 w 6459988"/>
              <a:gd name="connsiteY26" fmla="*/ 1527414 h 5753325"/>
              <a:gd name="connsiteX27" fmla="*/ 6359177 w 6459988"/>
              <a:gd name="connsiteY27" fmla="*/ 1639513 h 5753325"/>
              <a:gd name="connsiteX28" fmla="*/ 6299489 w 6459988"/>
              <a:gd name="connsiteY28" fmla="*/ 1784860 h 5753325"/>
              <a:gd name="connsiteX29" fmla="*/ 6267878 w 6459988"/>
              <a:gd name="connsiteY29" fmla="*/ 1858572 h 5753325"/>
              <a:gd name="connsiteX30" fmla="*/ 6251146 w 6459988"/>
              <a:gd name="connsiteY30" fmla="*/ 1926167 h 5753325"/>
              <a:gd name="connsiteX31" fmla="*/ 6210686 w 6459988"/>
              <a:gd name="connsiteY31" fmla="*/ 2014834 h 5753325"/>
              <a:gd name="connsiteX32" fmla="*/ 6106652 w 6459988"/>
              <a:gd name="connsiteY32" fmla="*/ 2150572 h 5753325"/>
              <a:gd name="connsiteX33" fmla="*/ 6097813 w 6459988"/>
              <a:gd name="connsiteY33" fmla="*/ 2172208 h 5753325"/>
              <a:gd name="connsiteX34" fmla="*/ 6095990 w 6459988"/>
              <a:gd name="connsiteY34" fmla="*/ 2181185 h 5753325"/>
              <a:gd name="connsiteX35" fmla="*/ 6090126 w 6459988"/>
              <a:gd name="connsiteY35" fmla="*/ 2192533 h 5753325"/>
              <a:gd name="connsiteX36" fmla="*/ 6089503 w 6459988"/>
              <a:gd name="connsiteY36" fmla="*/ 2192543 h 5753325"/>
              <a:gd name="connsiteX37" fmla="*/ 6084946 w 6459988"/>
              <a:gd name="connsiteY37" fmla="*/ 2203694 h 5753325"/>
              <a:gd name="connsiteX38" fmla="*/ 5987861 w 6459988"/>
              <a:gd name="connsiteY38" fmla="*/ 2304868 h 5753325"/>
              <a:gd name="connsiteX39" fmla="*/ 5973439 w 6459988"/>
              <a:gd name="connsiteY39" fmla="*/ 2385635 h 5753325"/>
              <a:gd name="connsiteX40" fmla="*/ 5916727 w 6459988"/>
              <a:gd name="connsiteY40" fmla="*/ 2458777 h 5753325"/>
              <a:gd name="connsiteX41" fmla="*/ 5856524 w 6459988"/>
              <a:gd name="connsiteY41" fmla="*/ 2583281 h 5753325"/>
              <a:gd name="connsiteX42" fmla="*/ 5838091 w 6459988"/>
              <a:gd name="connsiteY42" fmla="*/ 2753474 h 5753325"/>
              <a:gd name="connsiteX43" fmla="*/ 5777471 w 6459988"/>
              <a:gd name="connsiteY43" fmla="*/ 2901570 h 5753325"/>
              <a:gd name="connsiteX44" fmla="*/ 5723992 w 6459988"/>
              <a:gd name="connsiteY44" fmla="*/ 2998752 h 5753325"/>
              <a:gd name="connsiteX45" fmla="*/ 5557886 w 6459988"/>
              <a:gd name="connsiteY45" fmla="*/ 3329735 h 5753325"/>
              <a:gd name="connsiteX46" fmla="*/ 5471501 w 6459988"/>
              <a:gd name="connsiteY46" fmla="*/ 3462221 h 5753325"/>
              <a:gd name="connsiteX47" fmla="*/ 5465154 w 6459988"/>
              <a:gd name="connsiteY47" fmla="*/ 3541065 h 5753325"/>
              <a:gd name="connsiteX48" fmla="*/ 5437889 w 6459988"/>
              <a:gd name="connsiteY48" fmla="*/ 3559927 h 5753325"/>
              <a:gd name="connsiteX49" fmla="*/ 5432770 w 6459988"/>
              <a:gd name="connsiteY49" fmla="*/ 3562948 h 5753325"/>
              <a:gd name="connsiteX50" fmla="*/ 5406795 w 6459988"/>
              <a:gd name="connsiteY50" fmla="*/ 3578594 h 5753325"/>
              <a:gd name="connsiteX51" fmla="*/ 5381495 w 6459988"/>
              <a:gd name="connsiteY51" fmla="*/ 3599883 h 5753325"/>
              <a:gd name="connsiteX52" fmla="*/ 5363689 w 6459988"/>
              <a:gd name="connsiteY52" fmla="*/ 3633299 h 5753325"/>
              <a:gd name="connsiteX53" fmla="*/ 5291870 w 6459988"/>
              <a:gd name="connsiteY53" fmla="*/ 3799039 h 5753325"/>
              <a:gd name="connsiteX54" fmla="*/ 5241600 w 6459988"/>
              <a:gd name="connsiteY54" fmla="*/ 3894238 h 5753325"/>
              <a:gd name="connsiteX55" fmla="*/ 5211041 w 6459988"/>
              <a:gd name="connsiteY55" fmla="*/ 3924184 h 5753325"/>
              <a:gd name="connsiteX56" fmla="*/ 5176073 w 6459988"/>
              <a:gd name="connsiteY56" fmla="*/ 3970179 h 5753325"/>
              <a:gd name="connsiteX57" fmla="*/ 5172826 w 6459988"/>
              <a:gd name="connsiteY57" fmla="*/ 3991773 h 5753325"/>
              <a:gd name="connsiteX58" fmla="*/ 5157053 w 6459988"/>
              <a:gd name="connsiteY58" fmla="*/ 3997708 h 5753325"/>
              <a:gd name="connsiteX59" fmla="*/ 5127922 w 6459988"/>
              <a:gd name="connsiteY59" fmla="*/ 4022660 h 5753325"/>
              <a:gd name="connsiteX60" fmla="*/ 5020872 w 6459988"/>
              <a:gd name="connsiteY60" fmla="*/ 4075951 h 5753325"/>
              <a:gd name="connsiteX61" fmla="*/ 4991410 w 6459988"/>
              <a:gd name="connsiteY61" fmla="*/ 4087598 h 5753325"/>
              <a:gd name="connsiteX62" fmla="*/ 4930112 w 6459988"/>
              <a:gd name="connsiteY62" fmla="*/ 4138459 h 5753325"/>
              <a:gd name="connsiteX63" fmla="*/ 4834224 w 6459988"/>
              <a:gd name="connsiteY63" fmla="*/ 4231643 h 5753325"/>
              <a:gd name="connsiteX64" fmla="*/ 4812599 w 6459988"/>
              <a:gd name="connsiteY64" fmla="*/ 4249449 h 5753325"/>
              <a:gd name="connsiteX65" fmla="*/ 4789188 w 6459988"/>
              <a:gd name="connsiteY65" fmla="*/ 4256678 h 5753325"/>
              <a:gd name="connsiteX66" fmla="*/ 4779554 w 6459988"/>
              <a:gd name="connsiteY66" fmla="*/ 4251313 h 5753325"/>
              <a:gd name="connsiteX67" fmla="*/ 4766885 w 6459988"/>
              <a:gd name="connsiteY67" fmla="*/ 4259812 h 5753325"/>
              <a:gd name="connsiteX68" fmla="*/ 4762510 w 6459988"/>
              <a:gd name="connsiteY68" fmla="*/ 4260383 h 5753325"/>
              <a:gd name="connsiteX69" fmla="*/ 4738416 w 6459988"/>
              <a:gd name="connsiteY69" fmla="*/ 4265355 h 5753325"/>
              <a:gd name="connsiteX70" fmla="*/ 4712007 w 6459988"/>
              <a:gd name="connsiteY70" fmla="*/ 4317892 h 5753325"/>
              <a:gd name="connsiteX71" fmla="*/ 4658930 w 6459988"/>
              <a:gd name="connsiteY71" fmla="*/ 4348041 h 5753325"/>
              <a:gd name="connsiteX72" fmla="*/ 4443526 w 6459988"/>
              <a:gd name="connsiteY72" fmla="*/ 4507851 h 5753325"/>
              <a:gd name="connsiteX73" fmla="*/ 4289766 w 6459988"/>
              <a:gd name="connsiteY73" fmla="*/ 4711450 h 5753325"/>
              <a:gd name="connsiteX74" fmla="*/ 4150870 w 6459988"/>
              <a:gd name="connsiteY74" fmla="*/ 4818480 h 5753325"/>
              <a:gd name="connsiteX75" fmla="*/ 4006639 w 6459988"/>
              <a:gd name="connsiteY75" fmla="*/ 4933815 h 5753325"/>
              <a:gd name="connsiteX76" fmla="*/ 3298210 w 6459988"/>
              <a:gd name="connsiteY76" fmla="*/ 5070790 h 5753325"/>
              <a:gd name="connsiteX77" fmla="*/ 2947678 w 6459988"/>
              <a:gd name="connsiteY77" fmla="*/ 5117869 h 5753325"/>
              <a:gd name="connsiteX78" fmla="*/ 2822169 w 6459988"/>
              <a:gd name="connsiteY78" fmla="*/ 5129396 h 5753325"/>
              <a:gd name="connsiteX79" fmla="*/ 2538773 w 6459988"/>
              <a:gd name="connsiteY79" fmla="*/ 5313397 h 5753325"/>
              <a:gd name="connsiteX80" fmla="*/ 2014500 w 6459988"/>
              <a:gd name="connsiteY80" fmla="*/ 5519744 h 5753325"/>
              <a:gd name="connsiteX81" fmla="*/ 1934391 w 6459988"/>
              <a:gd name="connsiteY81" fmla="*/ 5591335 h 5753325"/>
              <a:gd name="connsiteX82" fmla="*/ 1892550 w 6459988"/>
              <a:gd name="connsiteY82" fmla="*/ 5649708 h 5753325"/>
              <a:gd name="connsiteX83" fmla="*/ 1854769 w 6459988"/>
              <a:gd name="connsiteY83" fmla="*/ 5647691 h 5753325"/>
              <a:gd name="connsiteX84" fmla="*/ 1809461 w 6459988"/>
              <a:gd name="connsiteY84" fmla="*/ 5648628 h 5753325"/>
              <a:gd name="connsiteX85" fmla="*/ 1745150 w 6459988"/>
              <a:gd name="connsiteY85" fmla="*/ 5693879 h 5753325"/>
              <a:gd name="connsiteX86" fmla="*/ 1713375 w 6459988"/>
              <a:gd name="connsiteY86" fmla="*/ 5684672 h 5753325"/>
              <a:gd name="connsiteX87" fmla="*/ 1707808 w 6459988"/>
              <a:gd name="connsiteY87" fmla="*/ 5682611 h 5753325"/>
              <a:gd name="connsiteX88" fmla="*/ 1679313 w 6459988"/>
              <a:gd name="connsiteY88" fmla="*/ 5672360 h 5753325"/>
              <a:gd name="connsiteX89" fmla="*/ 1646933 w 6459988"/>
              <a:gd name="connsiteY89" fmla="*/ 5666227 h 5753325"/>
              <a:gd name="connsiteX90" fmla="*/ 1610055 w 6459988"/>
              <a:gd name="connsiteY90" fmla="*/ 5673643 h 5753325"/>
              <a:gd name="connsiteX91" fmla="*/ 1437641 w 6459988"/>
              <a:gd name="connsiteY91" fmla="*/ 5723266 h 5753325"/>
              <a:gd name="connsiteX92" fmla="*/ 1332869 w 6459988"/>
              <a:gd name="connsiteY92" fmla="*/ 5744752 h 5753325"/>
              <a:gd name="connsiteX93" fmla="*/ 1290525 w 6459988"/>
              <a:gd name="connsiteY93" fmla="*/ 5740036 h 5753325"/>
              <a:gd name="connsiteX94" fmla="*/ 1233107 w 6459988"/>
              <a:gd name="connsiteY94" fmla="*/ 5742106 h 5753325"/>
              <a:gd name="connsiteX95" fmla="*/ 1214532 w 6459988"/>
              <a:gd name="connsiteY95" fmla="*/ 5753325 h 5753325"/>
              <a:gd name="connsiteX96" fmla="*/ 1199955 w 6459988"/>
              <a:gd name="connsiteY96" fmla="*/ 5744831 h 5753325"/>
              <a:gd name="connsiteX97" fmla="*/ 1162337 w 6459988"/>
              <a:gd name="connsiteY97" fmla="*/ 5738048 h 5753325"/>
              <a:gd name="connsiteX98" fmla="*/ 1053457 w 6459988"/>
              <a:gd name="connsiteY98" fmla="*/ 5688676 h 5753325"/>
              <a:gd name="connsiteX99" fmla="*/ 1025798 w 6459988"/>
              <a:gd name="connsiteY99" fmla="*/ 5673166 h 5753325"/>
              <a:gd name="connsiteX100" fmla="*/ 947900 w 6459988"/>
              <a:gd name="connsiteY100" fmla="*/ 5657848 h 5753325"/>
              <a:gd name="connsiteX101" fmla="*/ 815627 w 6459988"/>
              <a:gd name="connsiteY101" fmla="*/ 5642557 h 5753325"/>
              <a:gd name="connsiteX102" fmla="*/ 788251 w 6459988"/>
              <a:gd name="connsiteY102" fmla="*/ 5637065 h 5753325"/>
              <a:gd name="connsiteX103" fmla="*/ 767822 w 6459988"/>
              <a:gd name="connsiteY103" fmla="*/ 5623450 h 5753325"/>
              <a:gd name="connsiteX104" fmla="*/ 765791 w 6459988"/>
              <a:gd name="connsiteY104" fmla="*/ 5612539 h 5753325"/>
              <a:gd name="connsiteX105" fmla="*/ 751230 w 6459988"/>
              <a:gd name="connsiteY105" fmla="*/ 5608092 h 5753325"/>
              <a:gd name="connsiteX106" fmla="*/ 748008 w 6459988"/>
              <a:gd name="connsiteY106" fmla="*/ 5605052 h 5753325"/>
              <a:gd name="connsiteX107" fmla="*/ 728871 w 6459988"/>
              <a:gd name="connsiteY107" fmla="*/ 5589469 h 5753325"/>
              <a:gd name="connsiteX108" fmla="*/ 671898 w 6459988"/>
              <a:gd name="connsiteY108" fmla="*/ 5602363 h 5753325"/>
              <a:gd name="connsiteX109" fmla="*/ 615065 w 6459988"/>
              <a:gd name="connsiteY109" fmla="*/ 5580257 h 5753325"/>
              <a:gd name="connsiteX110" fmla="*/ 355785 w 6459988"/>
              <a:gd name="connsiteY110" fmla="*/ 5514383 h 5753325"/>
              <a:gd name="connsiteX111" fmla="*/ 102269 w 6459988"/>
              <a:gd name="connsiteY111" fmla="*/ 5524347 h 5753325"/>
              <a:gd name="connsiteX112" fmla="*/ 13160 w 6459988"/>
              <a:gd name="connsiteY112" fmla="*/ 5514159 h 5753325"/>
              <a:gd name="connsiteX113" fmla="*/ 0 w 6459988"/>
              <a:gd name="connsiteY113" fmla="*/ 5511735 h 5753325"/>
              <a:gd name="connsiteX114" fmla="*/ 0 w 6459988"/>
              <a:gd name="connsiteY114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453989 w 6459988"/>
              <a:gd name="connsiteY9" fmla="*/ 711876 h 5753325"/>
              <a:gd name="connsiteX10" fmla="*/ 6344988 w 6459988"/>
              <a:gd name="connsiteY10" fmla="*/ 697330 h 5753325"/>
              <a:gd name="connsiteX11" fmla="*/ 6447445 w 6459988"/>
              <a:gd name="connsiteY11" fmla="*/ 780003 h 5753325"/>
              <a:gd name="connsiteX12" fmla="*/ 6426552 w 6459988"/>
              <a:gd name="connsiteY12" fmla="*/ 845805 h 5753325"/>
              <a:gd name="connsiteX13" fmla="*/ 6434072 w 6459988"/>
              <a:gd name="connsiteY13" fmla="*/ 910733 h 5753325"/>
              <a:gd name="connsiteX14" fmla="*/ 6432570 w 6459988"/>
              <a:gd name="connsiteY14" fmla="*/ 983394 h 5753325"/>
              <a:gd name="connsiteX15" fmla="*/ 6431878 w 6459988"/>
              <a:gd name="connsiteY15" fmla="*/ 1026728 h 5753325"/>
              <a:gd name="connsiteX16" fmla="*/ 6414269 w 6459988"/>
              <a:gd name="connsiteY16" fmla="*/ 1151111 h 5753325"/>
              <a:gd name="connsiteX17" fmla="*/ 6371722 w 6459988"/>
              <a:gd name="connsiteY17" fmla="*/ 1318080 h 5753325"/>
              <a:gd name="connsiteX18" fmla="*/ 6356023 w 6459988"/>
              <a:gd name="connsiteY18" fmla="*/ 1356227 h 5753325"/>
              <a:gd name="connsiteX19" fmla="*/ 6356157 w 6459988"/>
              <a:gd name="connsiteY19" fmla="*/ 1361967 h 5753325"/>
              <a:gd name="connsiteX20" fmla="*/ 6350613 w 6459988"/>
              <a:gd name="connsiteY20" fmla="*/ 1393569 h 5753325"/>
              <a:gd name="connsiteX21" fmla="*/ 6357062 w 6459988"/>
              <a:gd name="connsiteY21" fmla="*/ 1444071 h 5753325"/>
              <a:gd name="connsiteX22" fmla="*/ 6364832 w 6459988"/>
              <a:gd name="connsiteY22" fmla="*/ 1478763 h 5753325"/>
              <a:gd name="connsiteX23" fmla="*/ 6369745 w 6459988"/>
              <a:gd name="connsiteY23" fmla="*/ 1495680 h 5753325"/>
              <a:gd name="connsiteX24" fmla="*/ 6370898 w 6459988"/>
              <a:gd name="connsiteY24" fmla="*/ 1513331 h 5753325"/>
              <a:gd name="connsiteX25" fmla="*/ 6368801 w 6459988"/>
              <a:gd name="connsiteY25" fmla="*/ 1527414 h 5753325"/>
              <a:gd name="connsiteX26" fmla="*/ 6359177 w 6459988"/>
              <a:gd name="connsiteY26" fmla="*/ 1639513 h 5753325"/>
              <a:gd name="connsiteX27" fmla="*/ 6299489 w 6459988"/>
              <a:gd name="connsiteY27" fmla="*/ 1784860 h 5753325"/>
              <a:gd name="connsiteX28" fmla="*/ 6267878 w 6459988"/>
              <a:gd name="connsiteY28" fmla="*/ 1858572 h 5753325"/>
              <a:gd name="connsiteX29" fmla="*/ 6251146 w 6459988"/>
              <a:gd name="connsiteY29" fmla="*/ 1926167 h 5753325"/>
              <a:gd name="connsiteX30" fmla="*/ 6210686 w 6459988"/>
              <a:gd name="connsiteY30" fmla="*/ 2014834 h 5753325"/>
              <a:gd name="connsiteX31" fmla="*/ 6106652 w 6459988"/>
              <a:gd name="connsiteY31" fmla="*/ 2150572 h 5753325"/>
              <a:gd name="connsiteX32" fmla="*/ 6097813 w 6459988"/>
              <a:gd name="connsiteY32" fmla="*/ 2172208 h 5753325"/>
              <a:gd name="connsiteX33" fmla="*/ 6095990 w 6459988"/>
              <a:gd name="connsiteY33" fmla="*/ 2181185 h 5753325"/>
              <a:gd name="connsiteX34" fmla="*/ 6090126 w 6459988"/>
              <a:gd name="connsiteY34" fmla="*/ 2192533 h 5753325"/>
              <a:gd name="connsiteX35" fmla="*/ 6089503 w 6459988"/>
              <a:gd name="connsiteY35" fmla="*/ 2192543 h 5753325"/>
              <a:gd name="connsiteX36" fmla="*/ 6084946 w 6459988"/>
              <a:gd name="connsiteY36" fmla="*/ 2203694 h 5753325"/>
              <a:gd name="connsiteX37" fmla="*/ 5987861 w 6459988"/>
              <a:gd name="connsiteY37" fmla="*/ 2304868 h 5753325"/>
              <a:gd name="connsiteX38" fmla="*/ 5973439 w 6459988"/>
              <a:gd name="connsiteY38" fmla="*/ 2385635 h 5753325"/>
              <a:gd name="connsiteX39" fmla="*/ 5916727 w 6459988"/>
              <a:gd name="connsiteY39" fmla="*/ 2458777 h 5753325"/>
              <a:gd name="connsiteX40" fmla="*/ 5856524 w 6459988"/>
              <a:gd name="connsiteY40" fmla="*/ 2583281 h 5753325"/>
              <a:gd name="connsiteX41" fmla="*/ 5838091 w 6459988"/>
              <a:gd name="connsiteY41" fmla="*/ 2753474 h 5753325"/>
              <a:gd name="connsiteX42" fmla="*/ 5777471 w 6459988"/>
              <a:gd name="connsiteY42" fmla="*/ 2901570 h 5753325"/>
              <a:gd name="connsiteX43" fmla="*/ 5723992 w 6459988"/>
              <a:gd name="connsiteY43" fmla="*/ 2998752 h 5753325"/>
              <a:gd name="connsiteX44" fmla="*/ 5557886 w 6459988"/>
              <a:gd name="connsiteY44" fmla="*/ 3329735 h 5753325"/>
              <a:gd name="connsiteX45" fmla="*/ 5471501 w 6459988"/>
              <a:gd name="connsiteY45" fmla="*/ 3462221 h 5753325"/>
              <a:gd name="connsiteX46" fmla="*/ 5465154 w 6459988"/>
              <a:gd name="connsiteY46" fmla="*/ 3541065 h 5753325"/>
              <a:gd name="connsiteX47" fmla="*/ 5437889 w 6459988"/>
              <a:gd name="connsiteY47" fmla="*/ 3559927 h 5753325"/>
              <a:gd name="connsiteX48" fmla="*/ 5432770 w 6459988"/>
              <a:gd name="connsiteY48" fmla="*/ 3562948 h 5753325"/>
              <a:gd name="connsiteX49" fmla="*/ 5406795 w 6459988"/>
              <a:gd name="connsiteY49" fmla="*/ 3578594 h 5753325"/>
              <a:gd name="connsiteX50" fmla="*/ 5381495 w 6459988"/>
              <a:gd name="connsiteY50" fmla="*/ 3599883 h 5753325"/>
              <a:gd name="connsiteX51" fmla="*/ 5363689 w 6459988"/>
              <a:gd name="connsiteY51" fmla="*/ 3633299 h 5753325"/>
              <a:gd name="connsiteX52" fmla="*/ 5291870 w 6459988"/>
              <a:gd name="connsiteY52" fmla="*/ 3799039 h 5753325"/>
              <a:gd name="connsiteX53" fmla="*/ 5241600 w 6459988"/>
              <a:gd name="connsiteY53" fmla="*/ 3894238 h 5753325"/>
              <a:gd name="connsiteX54" fmla="*/ 5211041 w 6459988"/>
              <a:gd name="connsiteY54" fmla="*/ 3924184 h 5753325"/>
              <a:gd name="connsiteX55" fmla="*/ 5176073 w 6459988"/>
              <a:gd name="connsiteY55" fmla="*/ 3970179 h 5753325"/>
              <a:gd name="connsiteX56" fmla="*/ 5172826 w 6459988"/>
              <a:gd name="connsiteY56" fmla="*/ 3991773 h 5753325"/>
              <a:gd name="connsiteX57" fmla="*/ 5157053 w 6459988"/>
              <a:gd name="connsiteY57" fmla="*/ 3997708 h 5753325"/>
              <a:gd name="connsiteX58" fmla="*/ 5127922 w 6459988"/>
              <a:gd name="connsiteY58" fmla="*/ 4022660 h 5753325"/>
              <a:gd name="connsiteX59" fmla="*/ 5020872 w 6459988"/>
              <a:gd name="connsiteY59" fmla="*/ 4075951 h 5753325"/>
              <a:gd name="connsiteX60" fmla="*/ 4991410 w 6459988"/>
              <a:gd name="connsiteY60" fmla="*/ 4087598 h 5753325"/>
              <a:gd name="connsiteX61" fmla="*/ 4930112 w 6459988"/>
              <a:gd name="connsiteY61" fmla="*/ 4138459 h 5753325"/>
              <a:gd name="connsiteX62" fmla="*/ 4834224 w 6459988"/>
              <a:gd name="connsiteY62" fmla="*/ 4231643 h 5753325"/>
              <a:gd name="connsiteX63" fmla="*/ 4812599 w 6459988"/>
              <a:gd name="connsiteY63" fmla="*/ 4249449 h 5753325"/>
              <a:gd name="connsiteX64" fmla="*/ 4789188 w 6459988"/>
              <a:gd name="connsiteY64" fmla="*/ 4256678 h 5753325"/>
              <a:gd name="connsiteX65" fmla="*/ 4779554 w 6459988"/>
              <a:gd name="connsiteY65" fmla="*/ 4251313 h 5753325"/>
              <a:gd name="connsiteX66" fmla="*/ 4766885 w 6459988"/>
              <a:gd name="connsiteY66" fmla="*/ 4259812 h 5753325"/>
              <a:gd name="connsiteX67" fmla="*/ 4762510 w 6459988"/>
              <a:gd name="connsiteY67" fmla="*/ 4260383 h 5753325"/>
              <a:gd name="connsiteX68" fmla="*/ 4738416 w 6459988"/>
              <a:gd name="connsiteY68" fmla="*/ 4265355 h 5753325"/>
              <a:gd name="connsiteX69" fmla="*/ 4712007 w 6459988"/>
              <a:gd name="connsiteY69" fmla="*/ 4317892 h 5753325"/>
              <a:gd name="connsiteX70" fmla="*/ 4658930 w 6459988"/>
              <a:gd name="connsiteY70" fmla="*/ 4348041 h 5753325"/>
              <a:gd name="connsiteX71" fmla="*/ 4443526 w 6459988"/>
              <a:gd name="connsiteY71" fmla="*/ 4507851 h 5753325"/>
              <a:gd name="connsiteX72" fmla="*/ 4289766 w 6459988"/>
              <a:gd name="connsiteY72" fmla="*/ 4711450 h 5753325"/>
              <a:gd name="connsiteX73" fmla="*/ 4150870 w 6459988"/>
              <a:gd name="connsiteY73" fmla="*/ 4818480 h 5753325"/>
              <a:gd name="connsiteX74" fmla="*/ 4006639 w 6459988"/>
              <a:gd name="connsiteY74" fmla="*/ 4933815 h 5753325"/>
              <a:gd name="connsiteX75" fmla="*/ 3298210 w 6459988"/>
              <a:gd name="connsiteY75" fmla="*/ 5070790 h 5753325"/>
              <a:gd name="connsiteX76" fmla="*/ 2947678 w 6459988"/>
              <a:gd name="connsiteY76" fmla="*/ 5117869 h 5753325"/>
              <a:gd name="connsiteX77" fmla="*/ 2822169 w 6459988"/>
              <a:gd name="connsiteY77" fmla="*/ 5129396 h 5753325"/>
              <a:gd name="connsiteX78" fmla="*/ 2538773 w 6459988"/>
              <a:gd name="connsiteY78" fmla="*/ 5313397 h 5753325"/>
              <a:gd name="connsiteX79" fmla="*/ 2014500 w 6459988"/>
              <a:gd name="connsiteY79" fmla="*/ 5519744 h 5753325"/>
              <a:gd name="connsiteX80" fmla="*/ 1934391 w 6459988"/>
              <a:gd name="connsiteY80" fmla="*/ 5591335 h 5753325"/>
              <a:gd name="connsiteX81" fmla="*/ 1892550 w 6459988"/>
              <a:gd name="connsiteY81" fmla="*/ 5649708 h 5753325"/>
              <a:gd name="connsiteX82" fmla="*/ 1854769 w 6459988"/>
              <a:gd name="connsiteY82" fmla="*/ 5647691 h 5753325"/>
              <a:gd name="connsiteX83" fmla="*/ 1809461 w 6459988"/>
              <a:gd name="connsiteY83" fmla="*/ 5648628 h 5753325"/>
              <a:gd name="connsiteX84" fmla="*/ 1745150 w 6459988"/>
              <a:gd name="connsiteY84" fmla="*/ 5693879 h 5753325"/>
              <a:gd name="connsiteX85" fmla="*/ 1713375 w 6459988"/>
              <a:gd name="connsiteY85" fmla="*/ 5684672 h 5753325"/>
              <a:gd name="connsiteX86" fmla="*/ 1707808 w 6459988"/>
              <a:gd name="connsiteY86" fmla="*/ 5682611 h 5753325"/>
              <a:gd name="connsiteX87" fmla="*/ 1679313 w 6459988"/>
              <a:gd name="connsiteY87" fmla="*/ 5672360 h 5753325"/>
              <a:gd name="connsiteX88" fmla="*/ 1646933 w 6459988"/>
              <a:gd name="connsiteY88" fmla="*/ 5666227 h 5753325"/>
              <a:gd name="connsiteX89" fmla="*/ 1610055 w 6459988"/>
              <a:gd name="connsiteY89" fmla="*/ 5673643 h 5753325"/>
              <a:gd name="connsiteX90" fmla="*/ 1437641 w 6459988"/>
              <a:gd name="connsiteY90" fmla="*/ 5723266 h 5753325"/>
              <a:gd name="connsiteX91" fmla="*/ 1332869 w 6459988"/>
              <a:gd name="connsiteY91" fmla="*/ 5744752 h 5753325"/>
              <a:gd name="connsiteX92" fmla="*/ 1290525 w 6459988"/>
              <a:gd name="connsiteY92" fmla="*/ 5740036 h 5753325"/>
              <a:gd name="connsiteX93" fmla="*/ 1233107 w 6459988"/>
              <a:gd name="connsiteY93" fmla="*/ 5742106 h 5753325"/>
              <a:gd name="connsiteX94" fmla="*/ 1214532 w 6459988"/>
              <a:gd name="connsiteY94" fmla="*/ 5753325 h 5753325"/>
              <a:gd name="connsiteX95" fmla="*/ 1199955 w 6459988"/>
              <a:gd name="connsiteY95" fmla="*/ 5744831 h 5753325"/>
              <a:gd name="connsiteX96" fmla="*/ 1162337 w 6459988"/>
              <a:gd name="connsiteY96" fmla="*/ 5738048 h 5753325"/>
              <a:gd name="connsiteX97" fmla="*/ 1053457 w 6459988"/>
              <a:gd name="connsiteY97" fmla="*/ 5688676 h 5753325"/>
              <a:gd name="connsiteX98" fmla="*/ 1025798 w 6459988"/>
              <a:gd name="connsiteY98" fmla="*/ 5673166 h 5753325"/>
              <a:gd name="connsiteX99" fmla="*/ 947900 w 6459988"/>
              <a:gd name="connsiteY99" fmla="*/ 5657848 h 5753325"/>
              <a:gd name="connsiteX100" fmla="*/ 815627 w 6459988"/>
              <a:gd name="connsiteY100" fmla="*/ 5642557 h 5753325"/>
              <a:gd name="connsiteX101" fmla="*/ 788251 w 6459988"/>
              <a:gd name="connsiteY101" fmla="*/ 5637065 h 5753325"/>
              <a:gd name="connsiteX102" fmla="*/ 767822 w 6459988"/>
              <a:gd name="connsiteY102" fmla="*/ 5623450 h 5753325"/>
              <a:gd name="connsiteX103" fmla="*/ 765791 w 6459988"/>
              <a:gd name="connsiteY103" fmla="*/ 5612539 h 5753325"/>
              <a:gd name="connsiteX104" fmla="*/ 751230 w 6459988"/>
              <a:gd name="connsiteY104" fmla="*/ 5608092 h 5753325"/>
              <a:gd name="connsiteX105" fmla="*/ 748008 w 6459988"/>
              <a:gd name="connsiteY105" fmla="*/ 5605052 h 5753325"/>
              <a:gd name="connsiteX106" fmla="*/ 728871 w 6459988"/>
              <a:gd name="connsiteY106" fmla="*/ 5589469 h 5753325"/>
              <a:gd name="connsiteX107" fmla="*/ 671898 w 6459988"/>
              <a:gd name="connsiteY107" fmla="*/ 5602363 h 5753325"/>
              <a:gd name="connsiteX108" fmla="*/ 615065 w 6459988"/>
              <a:gd name="connsiteY108" fmla="*/ 5580257 h 5753325"/>
              <a:gd name="connsiteX109" fmla="*/ 355785 w 6459988"/>
              <a:gd name="connsiteY109" fmla="*/ 5514383 h 5753325"/>
              <a:gd name="connsiteX110" fmla="*/ 102269 w 6459988"/>
              <a:gd name="connsiteY110" fmla="*/ 5524347 h 5753325"/>
              <a:gd name="connsiteX111" fmla="*/ 13160 w 6459988"/>
              <a:gd name="connsiteY111" fmla="*/ 5514159 h 5753325"/>
              <a:gd name="connsiteX112" fmla="*/ 0 w 6459988"/>
              <a:gd name="connsiteY112" fmla="*/ 5511735 h 5753325"/>
              <a:gd name="connsiteX113" fmla="*/ 0 w 6459988"/>
              <a:gd name="connsiteY113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344988 w 6459988"/>
              <a:gd name="connsiteY9" fmla="*/ 697330 h 5753325"/>
              <a:gd name="connsiteX10" fmla="*/ 6447445 w 6459988"/>
              <a:gd name="connsiteY10" fmla="*/ 780003 h 5753325"/>
              <a:gd name="connsiteX11" fmla="*/ 6426552 w 6459988"/>
              <a:gd name="connsiteY11" fmla="*/ 845805 h 5753325"/>
              <a:gd name="connsiteX12" fmla="*/ 6434072 w 6459988"/>
              <a:gd name="connsiteY12" fmla="*/ 910733 h 5753325"/>
              <a:gd name="connsiteX13" fmla="*/ 6432570 w 6459988"/>
              <a:gd name="connsiteY13" fmla="*/ 983394 h 5753325"/>
              <a:gd name="connsiteX14" fmla="*/ 6431878 w 6459988"/>
              <a:gd name="connsiteY14" fmla="*/ 1026728 h 5753325"/>
              <a:gd name="connsiteX15" fmla="*/ 6414269 w 6459988"/>
              <a:gd name="connsiteY15" fmla="*/ 1151111 h 5753325"/>
              <a:gd name="connsiteX16" fmla="*/ 6371722 w 6459988"/>
              <a:gd name="connsiteY16" fmla="*/ 1318080 h 5753325"/>
              <a:gd name="connsiteX17" fmla="*/ 6356023 w 6459988"/>
              <a:gd name="connsiteY17" fmla="*/ 1356227 h 5753325"/>
              <a:gd name="connsiteX18" fmla="*/ 6356157 w 6459988"/>
              <a:gd name="connsiteY18" fmla="*/ 1361967 h 5753325"/>
              <a:gd name="connsiteX19" fmla="*/ 6350613 w 6459988"/>
              <a:gd name="connsiteY19" fmla="*/ 1393569 h 5753325"/>
              <a:gd name="connsiteX20" fmla="*/ 6357062 w 6459988"/>
              <a:gd name="connsiteY20" fmla="*/ 1444071 h 5753325"/>
              <a:gd name="connsiteX21" fmla="*/ 6364832 w 6459988"/>
              <a:gd name="connsiteY21" fmla="*/ 1478763 h 5753325"/>
              <a:gd name="connsiteX22" fmla="*/ 6369745 w 6459988"/>
              <a:gd name="connsiteY22" fmla="*/ 1495680 h 5753325"/>
              <a:gd name="connsiteX23" fmla="*/ 6370898 w 6459988"/>
              <a:gd name="connsiteY23" fmla="*/ 1513331 h 5753325"/>
              <a:gd name="connsiteX24" fmla="*/ 6368801 w 6459988"/>
              <a:gd name="connsiteY24" fmla="*/ 1527414 h 5753325"/>
              <a:gd name="connsiteX25" fmla="*/ 6359177 w 6459988"/>
              <a:gd name="connsiteY25" fmla="*/ 1639513 h 5753325"/>
              <a:gd name="connsiteX26" fmla="*/ 6299489 w 6459988"/>
              <a:gd name="connsiteY26" fmla="*/ 1784860 h 5753325"/>
              <a:gd name="connsiteX27" fmla="*/ 6267878 w 6459988"/>
              <a:gd name="connsiteY27" fmla="*/ 1858572 h 5753325"/>
              <a:gd name="connsiteX28" fmla="*/ 6251146 w 6459988"/>
              <a:gd name="connsiteY28" fmla="*/ 1926167 h 5753325"/>
              <a:gd name="connsiteX29" fmla="*/ 6210686 w 6459988"/>
              <a:gd name="connsiteY29" fmla="*/ 2014834 h 5753325"/>
              <a:gd name="connsiteX30" fmla="*/ 6106652 w 6459988"/>
              <a:gd name="connsiteY30" fmla="*/ 2150572 h 5753325"/>
              <a:gd name="connsiteX31" fmla="*/ 6097813 w 6459988"/>
              <a:gd name="connsiteY31" fmla="*/ 2172208 h 5753325"/>
              <a:gd name="connsiteX32" fmla="*/ 6095990 w 6459988"/>
              <a:gd name="connsiteY32" fmla="*/ 2181185 h 5753325"/>
              <a:gd name="connsiteX33" fmla="*/ 6090126 w 6459988"/>
              <a:gd name="connsiteY33" fmla="*/ 2192533 h 5753325"/>
              <a:gd name="connsiteX34" fmla="*/ 6089503 w 6459988"/>
              <a:gd name="connsiteY34" fmla="*/ 2192543 h 5753325"/>
              <a:gd name="connsiteX35" fmla="*/ 6084946 w 6459988"/>
              <a:gd name="connsiteY35" fmla="*/ 2203694 h 5753325"/>
              <a:gd name="connsiteX36" fmla="*/ 5987861 w 6459988"/>
              <a:gd name="connsiteY36" fmla="*/ 2304868 h 5753325"/>
              <a:gd name="connsiteX37" fmla="*/ 5973439 w 6459988"/>
              <a:gd name="connsiteY37" fmla="*/ 2385635 h 5753325"/>
              <a:gd name="connsiteX38" fmla="*/ 5916727 w 6459988"/>
              <a:gd name="connsiteY38" fmla="*/ 2458777 h 5753325"/>
              <a:gd name="connsiteX39" fmla="*/ 5856524 w 6459988"/>
              <a:gd name="connsiteY39" fmla="*/ 2583281 h 5753325"/>
              <a:gd name="connsiteX40" fmla="*/ 5838091 w 6459988"/>
              <a:gd name="connsiteY40" fmla="*/ 2753474 h 5753325"/>
              <a:gd name="connsiteX41" fmla="*/ 5777471 w 6459988"/>
              <a:gd name="connsiteY41" fmla="*/ 2901570 h 5753325"/>
              <a:gd name="connsiteX42" fmla="*/ 5723992 w 6459988"/>
              <a:gd name="connsiteY42" fmla="*/ 2998752 h 5753325"/>
              <a:gd name="connsiteX43" fmla="*/ 5557886 w 6459988"/>
              <a:gd name="connsiteY43" fmla="*/ 3329735 h 5753325"/>
              <a:gd name="connsiteX44" fmla="*/ 5471501 w 6459988"/>
              <a:gd name="connsiteY44" fmla="*/ 3462221 h 5753325"/>
              <a:gd name="connsiteX45" fmla="*/ 5465154 w 6459988"/>
              <a:gd name="connsiteY45" fmla="*/ 3541065 h 5753325"/>
              <a:gd name="connsiteX46" fmla="*/ 5437889 w 6459988"/>
              <a:gd name="connsiteY46" fmla="*/ 3559927 h 5753325"/>
              <a:gd name="connsiteX47" fmla="*/ 5432770 w 6459988"/>
              <a:gd name="connsiteY47" fmla="*/ 3562948 h 5753325"/>
              <a:gd name="connsiteX48" fmla="*/ 5406795 w 6459988"/>
              <a:gd name="connsiteY48" fmla="*/ 3578594 h 5753325"/>
              <a:gd name="connsiteX49" fmla="*/ 5381495 w 6459988"/>
              <a:gd name="connsiteY49" fmla="*/ 3599883 h 5753325"/>
              <a:gd name="connsiteX50" fmla="*/ 5363689 w 6459988"/>
              <a:gd name="connsiteY50" fmla="*/ 3633299 h 5753325"/>
              <a:gd name="connsiteX51" fmla="*/ 5291870 w 6459988"/>
              <a:gd name="connsiteY51" fmla="*/ 3799039 h 5753325"/>
              <a:gd name="connsiteX52" fmla="*/ 5241600 w 6459988"/>
              <a:gd name="connsiteY52" fmla="*/ 3894238 h 5753325"/>
              <a:gd name="connsiteX53" fmla="*/ 5211041 w 6459988"/>
              <a:gd name="connsiteY53" fmla="*/ 3924184 h 5753325"/>
              <a:gd name="connsiteX54" fmla="*/ 5176073 w 6459988"/>
              <a:gd name="connsiteY54" fmla="*/ 3970179 h 5753325"/>
              <a:gd name="connsiteX55" fmla="*/ 5172826 w 6459988"/>
              <a:gd name="connsiteY55" fmla="*/ 3991773 h 5753325"/>
              <a:gd name="connsiteX56" fmla="*/ 5157053 w 6459988"/>
              <a:gd name="connsiteY56" fmla="*/ 3997708 h 5753325"/>
              <a:gd name="connsiteX57" fmla="*/ 5127922 w 6459988"/>
              <a:gd name="connsiteY57" fmla="*/ 4022660 h 5753325"/>
              <a:gd name="connsiteX58" fmla="*/ 5020872 w 6459988"/>
              <a:gd name="connsiteY58" fmla="*/ 4075951 h 5753325"/>
              <a:gd name="connsiteX59" fmla="*/ 4991410 w 6459988"/>
              <a:gd name="connsiteY59" fmla="*/ 4087598 h 5753325"/>
              <a:gd name="connsiteX60" fmla="*/ 4930112 w 6459988"/>
              <a:gd name="connsiteY60" fmla="*/ 4138459 h 5753325"/>
              <a:gd name="connsiteX61" fmla="*/ 4834224 w 6459988"/>
              <a:gd name="connsiteY61" fmla="*/ 4231643 h 5753325"/>
              <a:gd name="connsiteX62" fmla="*/ 4812599 w 6459988"/>
              <a:gd name="connsiteY62" fmla="*/ 4249449 h 5753325"/>
              <a:gd name="connsiteX63" fmla="*/ 4789188 w 6459988"/>
              <a:gd name="connsiteY63" fmla="*/ 4256678 h 5753325"/>
              <a:gd name="connsiteX64" fmla="*/ 4779554 w 6459988"/>
              <a:gd name="connsiteY64" fmla="*/ 4251313 h 5753325"/>
              <a:gd name="connsiteX65" fmla="*/ 4766885 w 6459988"/>
              <a:gd name="connsiteY65" fmla="*/ 4259812 h 5753325"/>
              <a:gd name="connsiteX66" fmla="*/ 4762510 w 6459988"/>
              <a:gd name="connsiteY66" fmla="*/ 4260383 h 5753325"/>
              <a:gd name="connsiteX67" fmla="*/ 4738416 w 6459988"/>
              <a:gd name="connsiteY67" fmla="*/ 4265355 h 5753325"/>
              <a:gd name="connsiteX68" fmla="*/ 4712007 w 6459988"/>
              <a:gd name="connsiteY68" fmla="*/ 4317892 h 5753325"/>
              <a:gd name="connsiteX69" fmla="*/ 4658930 w 6459988"/>
              <a:gd name="connsiteY69" fmla="*/ 4348041 h 5753325"/>
              <a:gd name="connsiteX70" fmla="*/ 4443526 w 6459988"/>
              <a:gd name="connsiteY70" fmla="*/ 4507851 h 5753325"/>
              <a:gd name="connsiteX71" fmla="*/ 4289766 w 6459988"/>
              <a:gd name="connsiteY71" fmla="*/ 4711450 h 5753325"/>
              <a:gd name="connsiteX72" fmla="*/ 4150870 w 6459988"/>
              <a:gd name="connsiteY72" fmla="*/ 4818480 h 5753325"/>
              <a:gd name="connsiteX73" fmla="*/ 4006639 w 6459988"/>
              <a:gd name="connsiteY73" fmla="*/ 4933815 h 5753325"/>
              <a:gd name="connsiteX74" fmla="*/ 3298210 w 6459988"/>
              <a:gd name="connsiteY74" fmla="*/ 5070790 h 5753325"/>
              <a:gd name="connsiteX75" fmla="*/ 2947678 w 6459988"/>
              <a:gd name="connsiteY75" fmla="*/ 5117869 h 5753325"/>
              <a:gd name="connsiteX76" fmla="*/ 2822169 w 6459988"/>
              <a:gd name="connsiteY76" fmla="*/ 5129396 h 5753325"/>
              <a:gd name="connsiteX77" fmla="*/ 2538773 w 6459988"/>
              <a:gd name="connsiteY77" fmla="*/ 5313397 h 5753325"/>
              <a:gd name="connsiteX78" fmla="*/ 2014500 w 6459988"/>
              <a:gd name="connsiteY78" fmla="*/ 5519744 h 5753325"/>
              <a:gd name="connsiteX79" fmla="*/ 1934391 w 6459988"/>
              <a:gd name="connsiteY79" fmla="*/ 5591335 h 5753325"/>
              <a:gd name="connsiteX80" fmla="*/ 1892550 w 6459988"/>
              <a:gd name="connsiteY80" fmla="*/ 5649708 h 5753325"/>
              <a:gd name="connsiteX81" fmla="*/ 1854769 w 6459988"/>
              <a:gd name="connsiteY81" fmla="*/ 5647691 h 5753325"/>
              <a:gd name="connsiteX82" fmla="*/ 1809461 w 6459988"/>
              <a:gd name="connsiteY82" fmla="*/ 5648628 h 5753325"/>
              <a:gd name="connsiteX83" fmla="*/ 1745150 w 6459988"/>
              <a:gd name="connsiteY83" fmla="*/ 5693879 h 5753325"/>
              <a:gd name="connsiteX84" fmla="*/ 1713375 w 6459988"/>
              <a:gd name="connsiteY84" fmla="*/ 5684672 h 5753325"/>
              <a:gd name="connsiteX85" fmla="*/ 1707808 w 6459988"/>
              <a:gd name="connsiteY85" fmla="*/ 5682611 h 5753325"/>
              <a:gd name="connsiteX86" fmla="*/ 1679313 w 6459988"/>
              <a:gd name="connsiteY86" fmla="*/ 5672360 h 5753325"/>
              <a:gd name="connsiteX87" fmla="*/ 1646933 w 6459988"/>
              <a:gd name="connsiteY87" fmla="*/ 5666227 h 5753325"/>
              <a:gd name="connsiteX88" fmla="*/ 1610055 w 6459988"/>
              <a:gd name="connsiteY88" fmla="*/ 5673643 h 5753325"/>
              <a:gd name="connsiteX89" fmla="*/ 1437641 w 6459988"/>
              <a:gd name="connsiteY89" fmla="*/ 5723266 h 5753325"/>
              <a:gd name="connsiteX90" fmla="*/ 1332869 w 6459988"/>
              <a:gd name="connsiteY90" fmla="*/ 5744752 h 5753325"/>
              <a:gd name="connsiteX91" fmla="*/ 1290525 w 6459988"/>
              <a:gd name="connsiteY91" fmla="*/ 5740036 h 5753325"/>
              <a:gd name="connsiteX92" fmla="*/ 1233107 w 6459988"/>
              <a:gd name="connsiteY92" fmla="*/ 5742106 h 5753325"/>
              <a:gd name="connsiteX93" fmla="*/ 1214532 w 6459988"/>
              <a:gd name="connsiteY93" fmla="*/ 5753325 h 5753325"/>
              <a:gd name="connsiteX94" fmla="*/ 1199955 w 6459988"/>
              <a:gd name="connsiteY94" fmla="*/ 5744831 h 5753325"/>
              <a:gd name="connsiteX95" fmla="*/ 1162337 w 6459988"/>
              <a:gd name="connsiteY95" fmla="*/ 5738048 h 5753325"/>
              <a:gd name="connsiteX96" fmla="*/ 1053457 w 6459988"/>
              <a:gd name="connsiteY96" fmla="*/ 5688676 h 5753325"/>
              <a:gd name="connsiteX97" fmla="*/ 1025798 w 6459988"/>
              <a:gd name="connsiteY97" fmla="*/ 5673166 h 5753325"/>
              <a:gd name="connsiteX98" fmla="*/ 947900 w 6459988"/>
              <a:gd name="connsiteY98" fmla="*/ 5657848 h 5753325"/>
              <a:gd name="connsiteX99" fmla="*/ 815627 w 6459988"/>
              <a:gd name="connsiteY99" fmla="*/ 5642557 h 5753325"/>
              <a:gd name="connsiteX100" fmla="*/ 788251 w 6459988"/>
              <a:gd name="connsiteY100" fmla="*/ 5637065 h 5753325"/>
              <a:gd name="connsiteX101" fmla="*/ 767822 w 6459988"/>
              <a:gd name="connsiteY101" fmla="*/ 5623450 h 5753325"/>
              <a:gd name="connsiteX102" fmla="*/ 765791 w 6459988"/>
              <a:gd name="connsiteY102" fmla="*/ 5612539 h 5753325"/>
              <a:gd name="connsiteX103" fmla="*/ 751230 w 6459988"/>
              <a:gd name="connsiteY103" fmla="*/ 5608092 h 5753325"/>
              <a:gd name="connsiteX104" fmla="*/ 748008 w 6459988"/>
              <a:gd name="connsiteY104" fmla="*/ 5605052 h 5753325"/>
              <a:gd name="connsiteX105" fmla="*/ 728871 w 6459988"/>
              <a:gd name="connsiteY105" fmla="*/ 5589469 h 5753325"/>
              <a:gd name="connsiteX106" fmla="*/ 671898 w 6459988"/>
              <a:gd name="connsiteY106" fmla="*/ 5602363 h 5753325"/>
              <a:gd name="connsiteX107" fmla="*/ 615065 w 6459988"/>
              <a:gd name="connsiteY107" fmla="*/ 5580257 h 5753325"/>
              <a:gd name="connsiteX108" fmla="*/ 355785 w 6459988"/>
              <a:gd name="connsiteY108" fmla="*/ 5514383 h 5753325"/>
              <a:gd name="connsiteX109" fmla="*/ 102269 w 6459988"/>
              <a:gd name="connsiteY109" fmla="*/ 5524347 h 5753325"/>
              <a:gd name="connsiteX110" fmla="*/ 13160 w 6459988"/>
              <a:gd name="connsiteY110" fmla="*/ 5514159 h 5753325"/>
              <a:gd name="connsiteX111" fmla="*/ 0 w 6459988"/>
              <a:gd name="connsiteY111" fmla="*/ 5511735 h 5753325"/>
              <a:gd name="connsiteX112" fmla="*/ 0 w 6459988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75685 w 6447632"/>
              <a:gd name="connsiteY6" fmla="*/ 535865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447445 w 6447632"/>
              <a:gd name="connsiteY10" fmla="*/ 780003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75685 w 6447632"/>
              <a:gd name="connsiteY6" fmla="*/ 535865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362266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05877 w 6447632"/>
              <a:gd name="connsiteY14" fmla="*/ 1026728 h 5753325"/>
              <a:gd name="connsiteX15" fmla="*/ 6362266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05877 w 6447632"/>
              <a:gd name="connsiteY13" fmla="*/ 1026728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405877 w 6447632"/>
              <a:gd name="connsiteY13" fmla="*/ 1026728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20797 w 6447632"/>
              <a:gd name="connsiteY14" fmla="*/ 1146964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09888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20797 w 6447632"/>
              <a:gd name="connsiteY14" fmla="*/ 1146964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3456"/>
              <a:gd name="connsiteY0" fmla="*/ 0 h 5753325"/>
              <a:gd name="connsiteX1" fmla="*/ 6438980 w 6443456"/>
              <a:gd name="connsiteY1" fmla="*/ 0 h 5753325"/>
              <a:gd name="connsiteX2" fmla="*/ 6439047 w 6443456"/>
              <a:gd name="connsiteY2" fmla="*/ 147 h 5753325"/>
              <a:gd name="connsiteX3" fmla="*/ 6443456 w 6443456"/>
              <a:gd name="connsiteY3" fmla="*/ 130105 h 5753325"/>
              <a:gd name="connsiteX4" fmla="*/ 6422751 w 6443456"/>
              <a:gd name="connsiteY4" fmla="*/ 174163 h 5753325"/>
              <a:gd name="connsiteX5" fmla="*/ 6396598 w 6443456"/>
              <a:gd name="connsiteY5" fmla="*/ 274847 h 5753325"/>
              <a:gd name="connsiteX6" fmla="*/ 6337615 w 6443456"/>
              <a:gd name="connsiteY6" fmla="*/ 471794 h 5753325"/>
              <a:gd name="connsiteX7" fmla="*/ 6304423 w 6443456"/>
              <a:gd name="connsiteY7" fmla="*/ 582623 h 5753325"/>
              <a:gd name="connsiteX8" fmla="*/ 6303977 w 6443456"/>
              <a:gd name="connsiteY8" fmla="*/ 664291 h 5753325"/>
              <a:gd name="connsiteX9" fmla="*/ 6299372 w 6443456"/>
              <a:gd name="connsiteY9" fmla="*/ 697330 h 5753325"/>
              <a:gd name="connsiteX10" fmla="*/ 6309888 w 6443456"/>
              <a:gd name="connsiteY10" fmla="*/ 754001 h 5753325"/>
              <a:gd name="connsiteX11" fmla="*/ 6339879 w 6443456"/>
              <a:gd name="connsiteY11" fmla="*/ 811136 h 5753325"/>
              <a:gd name="connsiteX12" fmla="*/ 6330065 w 6443456"/>
              <a:gd name="connsiteY12" fmla="*/ 893399 h 5753325"/>
              <a:gd name="connsiteX13" fmla="*/ 6328618 w 6443456"/>
              <a:gd name="connsiteY13" fmla="*/ 1009766 h 5753325"/>
              <a:gd name="connsiteX14" fmla="*/ 6320797 w 6443456"/>
              <a:gd name="connsiteY14" fmla="*/ 1146964 h 5753325"/>
              <a:gd name="connsiteX15" fmla="*/ 6334400 w 6443456"/>
              <a:gd name="connsiteY15" fmla="*/ 1280757 h 5753325"/>
              <a:gd name="connsiteX16" fmla="*/ 6356023 w 6443456"/>
              <a:gd name="connsiteY16" fmla="*/ 1356227 h 5753325"/>
              <a:gd name="connsiteX17" fmla="*/ 6356157 w 6443456"/>
              <a:gd name="connsiteY17" fmla="*/ 1361967 h 5753325"/>
              <a:gd name="connsiteX18" fmla="*/ 6350613 w 6443456"/>
              <a:gd name="connsiteY18" fmla="*/ 1393569 h 5753325"/>
              <a:gd name="connsiteX19" fmla="*/ 6357062 w 6443456"/>
              <a:gd name="connsiteY19" fmla="*/ 1444071 h 5753325"/>
              <a:gd name="connsiteX20" fmla="*/ 6364832 w 6443456"/>
              <a:gd name="connsiteY20" fmla="*/ 1478763 h 5753325"/>
              <a:gd name="connsiteX21" fmla="*/ 6369745 w 6443456"/>
              <a:gd name="connsiteY21" fmla="*/ 1495680 h 5753325"/>
              <a:gd name="connsiteX22" fmla="*/ 6370898 w 6443456"/>
              <a:gd name="connsiteY22" fmla="*/ 1513331 h 5753325"/>
              <a:gd name="connsiteX23" fmla="*/ 6339773 w 6443456"/>
              <a:gd name="connsiteY23" fmla="*/ 1527414 h 5753325"/>
              <a:gd name="connsiteX24" fmla="*/ 6321854 w 6443456"/>
              <a:gd name="connsiteY24" fmla="*/ 1635366 h 5753325"/>
              <a:gd name="connsiteX25" fmla="*/ 6299489 w 6443456"/>
              <a:gd name="connsiteY25" fmla="*/ 1784860 h 5753325"/>
              <a:gd name="connsiteX26" fmla="*/ 6267878 w 6443456"/>
              <a:gd name="connsiteY26" fmla="*/ 1858572 h 5753325"/>
              <a:gd name="connsiteX27" fmla="*/ 6251146 w 6443456"/>
              <a:gd name="connsiteY27" fmla="*/ 1926167 h 5753325"/>
              <a:gd name="connsiteX28" fmla="*/ 6210686 w 6443456"/>
              <a:gd name="connsiteY28" fmla="*/ 2014834 h 5753325"/>
              <a:gd name="connsiteX29" fmla="*/ 6106652 w 6443456"/>
              <a:gd name="connsiteY29" fmla="*/ 2150572 h 5753325"/>
              <a:gd name="connsiteX30" fmla="*/ 6097813 w 6443456"/>
              <a:gd name="connsiteY30" fmla="*/ 2172208 h 5753325"/>
              <a:gd name="connsiteX31" fmla="*/ 6095990 w 6443456"/>
              <a:gd name="connsiteY31" fmla="*/ 2181185 h 5753325"/>
              <a:gd name="connsiteX32" fmla="*/ 6090126 w 6443456"/>
              <a:gd name="connsiteY32" fmla="*/ 2192533 h 5753325"/>
              <a:gd name="connsiteX33" fmla="*/ 6089503 w 6443456"/>
              <a:gd name="connsiteY33" fmla="*/ 2192543 h 5753325"/>
              <a:gd name="connsiteX34" fmla="*/ 6084946 w 6443456"/>
              <a:gd name="connsiteY34" fmla="*/ 2203694 h 5753325"/>
              <a:gd name="connsiteX35" fmla="*/ 5987861 w 6443456"/>
              <a:gd name="connsiteY35" fmla="*/ 2304868 h 5753325"/>
              <a:gd name="connsiteX36" fmla="*/ 5973439 w 6443456"/>
              <a:gd name="connsiteY36" fmla="*/ 2385635 h 5753325"/>
              <a:gd name="connsiteX37" fmla="*/ 5916727 w 6443456"/>
              <a:gd name="connsiteY37" fmla="*/ 2458777 h 5753325"/>
              <a:gd name="connsiteX38" fmla="*/ 5856524 w 6443456"/>
              <a:gd name="connsiteY38" fmla="*/ 2583281 h 5753325"/>
              <a:gd name="connsiteX39" fmla="*/ 5838091 w 6443456"/>
              <a:gd name="connsiteY39" fmla="*/ 2753474 h 5753325"/>
              <a:gd name="connsiteX40" fmla="*/ 5744296 w 6443456"/>
              <a:gd name="connsiteY40" fmla="*/ 2893276 h 5753325"/>
              <a:gd name="connsiteX41" fmla="*/ 5682522 w 6443456"/>
              <a:gd name="connsiteY41" fmla="*/ 3044368 h 5753325"/>
              <a:gd name="connsiteX42" fmla="*/ 5557886 w 6443456"/>
              <a:gd name="connsiteY42" fmla="*/ 3304853 h 5753325"/>
              <a:gd name="connsiteX43" fmla="*/ 5483942 w 6443456"/>
              <a:gd name="connsiteY43" fmla="*/ 3416604 h 5753325"/>
              <a:gd name="connsiteX44" fmla="*/ 5461007 w 6443456"/>
              <a:gd name="connsiteY44" fmla="*/ 3503742 h 5753325"/>
              <a:gd name="connsiteX45" fmla="*/ 5437889 w 6443456"/>
              <a:gd name="connsiteY45" fmla="*/ 3559927 h 5753325"/>
              <a:gd name="connsiteX46" fmla="*/ 5432770 w 6443456"/>
              <a:gd name="connsiteY46" fmla="*/ 3562948 h 5753325"/>
              <a:gd name="connsiteX47" fmla="*/ 5406795 w 6443456"/>
              <a:gd name="connsiteY47" fmla="*/ 3578594 h 5753325"/>
              <a:gd name="connsiteX48" fmla="*/ 5381495 w 6443456"/>
              <a:gd name="connsiteY48" fmla="*/ 3599883 h 5753325"/>
              <a:gd name="connsiteX49" fmla="*/ 5363689 w 6443456"/>
              <a:gd name="connsiteY49" fmla="*/ 3633299 h 5753325"/>
              <a:gd name="connsiteX50" fmla="*/ 5291870 w 6443456"/>
              <a:gd name="connsiteY50" fmla="*/ 3799039 h 5753325"/>
              <a:gd name="connsiteX51" fmla="*/ 5241600 w 6443456"/>
              <a:gd name="connsiteY51" fmla="*/ 3894238 h 5753325"/>
              <a:gd name="connsiteX52" fmla="*/ 5211041 w 6443456"/>
              <a:gd name="connsiteY52" fmla="*/ 3924184 h 5753325"/>
              <a:gd name="connsiteX53" fmla="*/ 5176073 w 6443456"/>
              <a:gd name="connsiteY53" fmla="*/ 3970179 h 5753325"/>
              <a:gd name="connsiteX54" fmla="*/ 5172826 w 6443456"/>
              <a:gd name="connsiteY54" fmla="*/ 3991773 h 5753325"/>
              <a:gd name="connsiteX55" fmla="*/ 5157053 w 6443456"/>
              <a:gd name="connsiteY55" fmla="*/ 3997708 h 5753325"/>
              <a:gd name="connsiteX56" fmla="*/ 5127922 w 6443456"/>
              <a:gd name="connsiteY56" fmla="*/ 4022660 h 5753325"/>
              <a:gd name="connsiteX57" fmla="*/ 5020872 w 6443456"/>
              <a:gd name="connsiteY57" fmla="*/ 4075951 h 5753325"/>
              <a:gd name="connsiteX58" fmla="*/ 4991410 w 6443456"/>
              <a:gd name="connsiteY58" fmla="*/ 4087598 h 5753325"/>
              <a:gd name="connsiteX59" fmla="*/ 4930112 w 6443456"/>
              <a:gd name="connsiteY59" fmla="*/ 4138459 h 5753325"/>
              <a:gd name="connsiteX60" fmla="*/ 4834224 w 6443456"/>
              <a:gd name="connsiteY60" fmla="*/ 4231643 h 5753325"/>
              <a:gd name="connsiteX61" fmla="*/ 4812599 w 6443456"/>
              <a:gd name="connsiteY61" fmla="*/ 4249449 h 5753325"/>
              <a:gd name="connsiteX62" fmla="*/ 4789188 w 6443456"/>
              <a:gd name="connsiteY62" fmla="*/ 4256678 h 5753325"/>
              <a:gd name="connsiteX63" fmla="*/ 4779554 w 6443456"/>
              <a:gd name="connsiteY63" fmla="*/ 4251313 h 5753325"/>
              <a:gd name="connsiteX64" fmla="*/ 4766885 w 6443456"/>
              <a:gd name="connsiteY64" fmla="*/ 4259812 h 5753325"/>
              <a:gd name="connsiteX65" fmla="*/ 4762510 w 6443456"/>
              <a:gd name="connsiteY65" fmla="*/ 4260383 h 5753325"/>
              <a:gd name="connsiteX66" fmla="*/ 4738416 w 6443456"/>
              <a:gd name="connsiteY66" fmla="*/ 4265355 h 5753325"/>
              <a:gd name="connsiteX67" fmla="*/ 4712007 w 6443456"/>
              <a:gd name="connsiteY67" fmla="*/ 4317892 h 5753325"/>
              <a:gd name="connsiteX68" fmla="*/ 4658930 w 6443456"/>
              <a:gd name="connsiteY68" fmla="*/ 4348041 h 5753325"/>
              <a:gd name="connsiteX69" fmla="*/ 4443526 w 6443456"/>
              <a:gd name="connsiteY69" fmla="*/ 4507851 h 5753325"/>
              <a:gd name="connsiteX70" fmla="*/ 4289766 w 6443456"/>
              <a:gd name="connsiteY70" fmla="*/ 4711450 h 5753325"/>
              <a:gd name="connsiteX71" fmla="*/ 4150870 w 6443456"/>
              <a:gd name="connsiteY71" fmla="*/ 4818480 h 5753325"/>
              <a:gd name="connsiteX72" fmla="*/ 4006639 w 6443456"/>
              <a:gd name="connsiteY72" fmla="*/ 4933815 h 5753325"/>
              <a:gd name="connsiteX73" fmla="*/ 3298210 w 6443456"/>
              <a:gd name="connsiteY73" fmla="*/ 5070790 h 5753325"/>
              <a:gd name="connsiteX74" fmla="*/ 2947678 w 6443456"/>
              <a:gd name="connsiteY74" fmla="*/ 5117869 h 5753325"/>
              <a:gd name="connsiteX75" fmla="*/ 2822169 w 6443456"/>
              <a:gd name="connsiteY75" fmla="*/ 5129396 h 5753325"/>
              <a:gd name="connsiteX76" fmla="*/ 2538773 w 6443456"/>
              <a:gd name="connsiteY76" fmla="*/ 5313397 h 5753325"/>
              <a:gd name="connsiteX77" fmla="*/ 2014500 w 6443456"/>
              <a:gd name="connsiteY77" fmla="*/ 5519744 h 5753325"/>
              <a:gd name="connsiteX78" fmla="*/ 1934391 w 6443456"/>
              <a:gd name="connsiteY78" fmla="*/ 5591335 h 5753325"/>
              <a:gd name="connsiteX79" fmla="*/ 1892550 w 6443456"/>
              <a:gd name="connsiteY79" fmla="*/ 5649708 h 5753325"/>
              <a:gd name="connsiteX80" fmla="*/ 1854769 w 6443456"/>
              <a:gd name="connsiteY80" fmla="*/ 5647691 h 5753325"/>
              <a:gd name="connsiteX81" fmla="*/ 1809461 w 6443456"/>
              <a:gd name="connsiteY81" fmla="*/ 5648628 h 5753325"/>
              <a:gd name="connsiteX82" fmla="*/ 1745150 w 6443456"/>
              <a:gd name="connsiteY82" fmla="*/ 5693879 h 5753325"/>
              <a:gd name="connsiteX83" fmla="*/ 1713375 w 6443456"/>
              <a:gd name="connsiteY83" fmla="*/ 5684672 h 5753325"/>
              <a:gd name="connsiteX84" fmla="*/ 1707808 w 6443456"/>
              <a:gd name="connsiteY84" fmla="*/ 5682611 h 5753325"/>
              <a:gd name="connsiteX85" fmla="*/ 1679313 w 6443456"/>
              <a:gd name="connsiteY85" fmla="*/ 5672360 h 5753325"/>
              <a:gd name="connsiteX86" fmla="*/ 1646933 w 6443456"/>
              <a:gd name="connsiteY86" fmla="*/ 5666227 h 5753325"/>
              <a:gd name="connsiteX87" fmla="*/ 1610055 w 6443456"/>
              <a:gd name="connsiteY87" fmla="*/ 5673643 h 5753325"/>
              <a:gd name="connsiteX88" fmla="*/ 1437641 w 6443456"/>
              <a:gd name="connsiteY88" fmla="*/ 5723266 h 5753325"/>
              <a:gd name="connsiteX89" fmla="*/ 1332869 w 6443456"/>
              <a:gd name="connsiteY89" fmla="*/ 5744752 h 5753325"/>
              <a:gd name="connsiteX90" fmla="*/ 1290525 w 6443456"/>
              <a:gd name="connsiteY90" fmla="*/ 5740036 h 5753325"/>
              <a:gd name="connsiteX91" fmla="*/ 1233107 w 6443456"/>
              <a:gd name="connsiteY91" fmla="*/ 5742106 h 5753325"/>
              <a:gd name="connsiteX92" fmla="*/ 1214532 w 6443456"/>
              <a:gd name="connsiteY92" fmla="*/ 5753325 h 5753325"/>
              <a:gd name="connsiteX93" fmla="*/ 1199955 w 6443456"/>
              <a:gd name="connsiteY93" fmla="*/ 5744831 h 5753325"/>
              <a:gd name="connsiteX94" fmla="*/ 1162337 w 6443456"/>
              <a:gd name="connsiteY94" fmla="*/ 5738048 h 5753325"/>
              <a:gd name="connsiteX95" fmla="*/ 1053457 w 6443456"/>
              <a:gd name="connsiteY95" fmla="*/ 5688676 h 5753325"/>
              <a:gd name="connsiteX96" fmla="*/ 1025798 w 6443456"/>
              <a:gd name="connsiteY96" fmla="*/ 5673166 h 5753325"/>
              <a:gd name="connsiteX97" fmla="*/ 947900 w 6443456"/>
              <a:gd name="connsiteY97" fmla="*/ 5657848 h 5753325"/>
              <a:gd name="connsiteX98" fmla="*/ 815627 w 6443456"/>
              <a:gd name="connsiteY98" fmla="*/ 5642557 h 5753325"/>
              <a:gd name="connsiteX99" fmla="*/ 788251 w 6443456"/>
              <a:gd name="connsiteY99" fmla="*/ 5637065 h 5753325"/>
              <a:gd name="connsiteX100" fmla="*/ 767822 w 6443456"/>
              <a:gd name="connsiteY100" fmla="*/ 5623450 h 5753325"/>
              <a:gd name="connsiteX101" fmla="*/ 765791 w 6443456"/>
              <a:gd name="connsiteY101" fmla="*/ 5612539 h 5753325"/>
              <a:gd name="connsiteX102" fmla="*/ 751230 w 6443456"/>
              <a:gd name="connsiteY102" fmla="*/ 5608092 h 5753325"/>
              <a:gd name="connsiteX103" fmla="*/ 748008 w 6443456"/>
              <a:gd name="connsiteY103" fmla="*/ 5605052 h 5753325"/>
              <a:gd name="connsiteX104" fmla="*/ 728871 w 6443456"/>
              <a:gd name="connsiteY104" fmla="*/ 5589469 h 5753325"/>
              <a:gd name="connsiteX105" fmla="*/ 671898 w 6443456"/>
              <a:gd name="connsiteY105" fmla="*/ 5602363 h 5753325"/>
              <a:gd name="connsiteX106" fmla="*/ 615065 w 6443456"/>
              <a:gd name="connsiteY106" fmla="*/ 5580257 h 5753325"/>
              <a:gd name="connsiteX107" fmla="*/ 355785 w 6443456"/>
              <a:gd name="connsiteY107" fmla="*/ 5514383 h 5753325"/>
              <a:gd name="connsiteX108" fmla="*/ 102269 w 6443456"/>
              <a:gd name="connsiteY108" fmla="*/ 5524347 h 5753325"/>
              <a:gd name="connsiteX109" fmla="*/ 13160 w 6443456"/>
              <a:gd name="connsiteY109" fmla="*/ 5514159 h 5753325"/>
              <a:gd name="connsiteX110" fmla="*/ 0 w 6443456"/>
              <a:gd name="connsiteY110" fmla="*/ 5511735 h 5753325"/>
              <a:gd name="connsiteX111" fmla="*/ 0 w 6443456"/>
              <a:gd name="connsiteY111" fmla="*/ 0 h 5753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6443456" h="5753325">
                <a:moveTo>
                  <a:pt x="0" y="0"/>
                </a:moveTo>
                <a:lnTo>
                  <a:pt x="6438980" y="0"/>
                </a:lnTo>
                <a:cubicBezTo>
                  <a:pt x="6439002" y="49"/>
                  <a:pt x="6439025" y="98"/>
                  <a:pt x="6439047" y="147"/>
                </a:cubicBezTo>
                <a:lnTo>
                  <a:pt x="6443456" y="130105"/>
                </a:lnTo>
                <a:cubicBezTo>
                  <a:pt x="6430828" y="154008"/>
                  <a:pt x="6411458" y="168030"/>
                  <a:pt x="6422751" y="174163"/>
                </a:cubicBezTo>
                <a:cubicBezTo>
                  <a:pt x="6418487" y="214830"/>
                  <a:pt x="6390727" y="235497"/>
                  <a:pt x="6396598" y="274847"/>
                </a:cubicBezTo>
                <a:cubicBezTo>
                  <a:pt x="6403386" y="335822"/>
                  <a:pt x="6333127" y="414969"/>
                  <a:pt x="6337615" y="471794"/>
                </a:cubicBezTo>
                <a:cubicBezTo>
                  <a:pt x="6324407" y="534783"/>
                  <a:pt x="6296331" y="556933"/>
                  <a:pt x="6304423" y="582623"/>
                </a:cubicBezTo>
                <a:cubicBezTo>
                  <a:pt x="6293676" y="611941"/>
                  <a:pt x="6296956" y="631352"/>
                  <a:pt x="6303977" y="664291"/>
                </a:cubicBezTo>
                <a:cubicBezTo>
                  <a:pt x="6302444" y="677879"/>
                  <a:pt x="6301462" y="685268"/>
                  <a:pt x="6299372" y="697330"/>
                </a:cubicBezTo>
                <a:cubicBezTo>
                  <a:pt x="6314387" y="714913"/>
                  <a:pt x="6313827" y="721408"/>
                  <a:pt x="6309888" y="754001"/>
                </a:cubicBezTo>
                <a:cubicBezTo>
                  <a:pt x="6306930" y="769492"/>
                  <a:pt x="6343751" y="814234"/>
                  <a:pt x="6339879" y="811136"/>
                </a:cubicBezTo>
                <a:lnTo>
                  <a:pt x="6330065" y="893399"/>
                </a:lnTo>
                <a:cubicBezTo>
                  <a:pt x="6341065" y="929331"/>
                  <a:pt x="6340586" y="969703"/>
                  <a:pt x="6328618" y="1009766"/>
                </a:cubicBezTo>
                <a:cubicBezTo>
                  <a:pt x="6286987" y="1110847"/>
                  <a:pt x="6336677" y="1067927"/>
                  <a:pt x="6320797" y="1146964"/>
                </a:cubicBezTo>
                <a:cubicBezTo>
                  <a:pt x="6308238" y="1199586"/>
                  <a:pt x="6355190" y="1221191"/>
                  <a:pt x="6334400" y="1280757"/>
                </a:cubicBezTo>
                <a:lnTo>
                  <a:pt x="6356023" y="1356227"/>
                </a:lnTo>
                <a:cubicBezTo>
                  <a:pt x="6356068" y="1358140"/>
                  <a:pt x="6356112" y="1360054"/>
                  <a:pt x="6356157" y="1361967"/>
                </a:cubicBezTo>
                <a:cubicBezTo>
                  <a:pt x="6355533" y="1373512"/>
                  <a:pt x="6353847" y="1384370"/>
                  <a:pt x="6350613" y="1393569"/>
                </a:cubicBezTo>
                <a:cubicBezTo>
                  <a:pt x="6364468" y="1383914"/>
                  <a:pt x="6345614" y="1435855"/>
                  <a:pt x="6357062" y="1444071"/>
                </a:cubicBezTo>
                <a:cubicBezTo>
                  <a:pt x="6366618" y="1448518"/>
                  <a:pt x="6363125" y="1465312"/>
                  <a:pt x="6364832" y="1478763"/>
                </a:cubicBezTo>
                <a:cubicBezTo>
                  <a:pt x="6367033" y="1481449"/>
                  <a:pt x="6368644" y="1487606"/>
                  <a:pt x="6369745" y="1495680"/>
                </a:cubicBezTo>
                <a:cubicBezTo>
                  <a:pt x="6370129" y="1501564"/>
                  <a:pt x="6370514" y="1507447"/>
                  <a:pt x="6370898" y="1513331"/>
                </a:cubicBezTo>
                <a:lnTo>
                  <a:pt x="6339773" y="1527414"/>
                </a:lnTo>
                <a:cubicBezTo>
                  <a:pt x="6334226" y="1566662"/>
                  <a:pt x="6321052" y="1604564"/>
                  <a:pt x="6321854" y="1635366"/>
                </a:cubicBezTo>
                <a:cubicBezTo>
                  <a:pt x="6320655" y="1701187"/>
                  <a:pt x="6292278" y="1721205"/>
                  <a:pt x="6299489" y="1784860"/>
                </a:cubicBezTo>
                <a:cubicBezTo>
                  <a:pt x="6294212" y="1831400"/>
                  <a:pt x="6277478" y="1829559"/>
                  <a:pt x="6267878" y="1858572"/>
                </a:cubicBezTo>
                <a:lnTo>
                  <a:pt x="6251146" y="1926167"/>
                </a:lnTo>
                <a:lnTo>
                  <a:pt x="6210686" y="2014834"/>
                </a:lnTo>
                <a:lnTo>
                  <a:pt x="6106652" y="2150572"/>
                </a:lnTo>
                <a:lnTo>
                  <a:pt x="6097813" y="2172208"/>
                </a:lnTo>
                <a:lnTo>
                  <a:pt x="6095990" y="2181185"/>
                </a:lnTo>
                <a:cubicBezTo>
                  <a:pt x="6094176" y="2187056"/>
                  <a:pt x="6092249" y="2190556"/>
                  <a:pt x="6090126" y="2192533"/>
                </a:cubicBezTo>
                <a:lnTo>
                  <a:pt x="6089503" y="2192543"/>
                </a:lnTo>
                <a:lnTo>
                  <a:pt x="6084946" y="2203694"/>
                </a:lnTo>
                <a:cubicBezTo>
                  <a:pt x="6068006" y="2222414"/>
                  <a:pt x="6006445" y="2274546"/>
                  <a:pt x="5987861" y="2304868"/>
                </a:cubicBezTo>
                <a:lnTo>
                  <a:pt x="5973439" y="2385635"/>
                </a:lnTo>
                <a:lnTo>
                  <a:pt x="5916727" y="2458777"/>
                </a:lnTo>
                <a:cubicBezTo>
                  <a:pt x="5897241" y="2491718"/>
                  <a:pt x="5869630" y="2534165"/>
                  <a:pt x="5856524" y="2583281"/>
                </a:cubicBezTo>
                <a:cubicBezTo>
                  <a:pt x="5857506" y="2592319"/>
                  <a:pt x="5833326" y="2744711"/>
                  <a:pt x="5838091" y="2753474"/>
                </a:cubicBezTo>
                <a:cubicBezTo>
                  <a:pt x="5785248" y="2871502"/>
                  <a:pt x="5778642" y="2803565"/>
                  <a:pt x="5744296" y="2893276"/>
                </a:cubicBezTo>
                <a:cubicBezTo>
                  <a:pt x="5695297" y="2988328"/>
                  <a:pt x="5724634" y="2958553"/>
                  <a:pt x="5682522" y="3044368"/>
                </a:cubicBezTo>
                <a:cubicBezTo>
                  <a:pt x="5632185" y="3125072"/>
                  <a:pt x="5597317" y="3217236"/>
                  <a:pt x="5557886" y="3304853"/>
                </a:cubicBezTo>
                <a:cubicBezTo>
                  <a:pt x="5482395" y="3325072"/>
                  <a:pt x="5519234" y="3371478"/>
                  <a:pt x="5483942" y="3416604"/>
                </a:cubicBezTo>
                <a:cubicBezTo>
                  <a:pt x="5462927" y="3437263"/>
                  <a:pt x="5484515" y="3475608"/>
                  <a:pt x="5461007" y="3503742"/>
                </a:cubicBezTo>
                <a:cubicBezTo>
                  <a:pt x="5452964" y="3510933"/>
                  <a:pt x="5447709" y="3554203"/>
                  <a:pt x="5437889" y="3559927"/>
                </a:cubicBezTo>
                <a:lnTo>
                  <a:pt x="5432770" y="3562948"/>
                </a:lnTo>
                <a:lnTo>
                  <a:pt x="5406795" y="3578594"/>
                </a:lnTo>
                <a:lnTo>
                  <a:pt x="5381495" y="3599883"/>
                </a:lnTo>
                <a:cubicBezTo>
                  <a:pt x="5373777" y="3608845"/>
                  <a:pt x="5367528" y="3619642"/>
                  <a:pt x="5363689" y="3633299"/>
                </a:cubicBezTo>
                <a:cubicBezTo>
                  <a:pt x="5370837" y="3689178"/>
                  <a:pt x="5280250" y="3728687"/>
                  <a:pt x="5291870" y="3799039"/>
                </a:cubicBezTo>
                <a:cubicBezTo>
                  <a:pt x="5291660" y="3823262"/>
                  <a:pt x="5263601" y="3888134"/>
                  <a:pt x="5241600" y="3894238"/>
                </a:cubicBezTo>
                <a:cubicBezTo>
                  <a:pt x="5232312" y="3906493"/>
                  <a:pt x="5231731" y="3924583"/>
                  <a:pt x="5211041" y="3924184"/>
                </a:cubicBezTo>
                <a:cubicBezTo>
                  <a:pt x="5184976" y="3926521"/>
                  <a:pt x="5198956" y="3986438"/>
                  <a:pt x="5176073" y="3970179"/>
                </a:cubicBezTo>
                <a:lnTo>
                  <a:pt x="5172826" y="3991773"/>
                </a:lnTo>
                <a:lnTo>
                  <a:pt x="5157053" y="3997708"/>
                </a:lnTo>
                <a:cubicBezTo>
                  <a:pt x="5140589" y="4003541"/>
                  <a:pt x="5128715" y="4008828"/>
                  <a:pt x="5127922" y="4022660"/>
                </a:cubicBezTo>
                <a:cubicBezTo>
                  <a:pt x="5105225" y="4035701"/>
                  <a:pt x="5043623" y="4065128"/>
                  <a:pt x="5020872" y="4075951"/>
                </a:cubicBezTo>
                <a:cubicBezTo>
                  <a:pt x="5006705" y="4069570"/>
                  <a:pt x="5001251" y="4081880"/>
                  <a:pt x="4991410" y="4087598"/>
                </a:cubicBezTo>
                <a:cubicBezTo>
                  <a:pt x="4974522" y="4085320"/>
                  <a:pt x="4937025" y="4121806"/>
                  <a:pt x="4930112" y="4138459"/>
                </a:cubicBezTo>
                <a:cubicBezTo>
                  <a:pt x="4918473" y="4190437"/>
                  <a:pt x="4844909" y="4190974"/>
                  <a:pt x="4834224" y="4231643"/>
                </a:cubicBezTo>
                <a:cubicBezTo>
                  <a:pt x="4827758" y="4239937"/>
                  <a:pt x="4820427" y="4245543"/>
                  <a:pt x="4812599" y="4249449"/>
                </a:cubicBezTo>
                <a:lnTo>
                  <a:pt x="4789188" y="4256678"/>
                </a:lnTo>
                <a:lnTo>
                  <a:pt x="4779554" y="4251313"/>
                </a:lnTo>
                <a:lnTo>
                  <a:pt x="4766885" y="4259812"/>
                </a:lnTo>
                <a:lnTo>
                  <a:pt x="4762510" y="4260383"/>
                </a:lnTo>
                <a:cubicBezTo>
                  <a:pt x="4754131" y="4261437"/>
                  <a:pt x="4745977" y="4262766"/>
                  <a:pt x="4738416" y="4265355"/>
                </a:cubicBezTo>
                <a:cubicBezTo>
                  <a:pt x="4764694" y="4302719"/>
                  <a:pt x="4678447" y="4293536"/>
                  <a:pt x="4712007" y="4317892"/>
                </a:cubicBezTo>
                <a:cubicBezTo>
                  <a:pt x="4675039" y="4338619"/>
                  <a:pt x="4716682" y="4356361"/>
                  <a:pt x="4658930" y="4348041"/>
                </a:cubicBezTo>
                <a:cubicBezTo>
                  <a:pt x="4614182" y="4379702"/>
                  <a:pt x="4505053" y="4447283"/>
                  <a:pt x="4443526" y="4507851"/>
                </a:cubicBezTo>
                <a:cubicBezTo>
                  <a:pt x="4410144" y="4540439"/>
                  <a:pt x="4338540" y="4659677"/>
                  <a:pt x="4289766" y="4711450"/>
                </a:cubicBezTo>
                <a:cubicBezTo>
                  <a:pt x="4238344" y="4747694"/>
                  <a:pt x="4215457" y="4807131"/>
                  <a:pt x="4150870" y="4818480"/>
                </a:cubicBezTo>
                <a:cubicBezTo>
                  <a:pt x="4103683" y="4855538"/>
                  <a:pt x="4148748" y="4891762"/>
                  <a:pt x="4006639" y="4933815"/>
                </a:cubicBezTo>
                <a:cubicBezTo>
                  <a:pt x="3736045" y="4990755"/>
                  <a:pt x="3474704" y="5040115"/>
                  <a:pt x="3298210" y="5070790"/>
                </a:cubicBezTo>
                <a:cubicBezTo>
                  <a:pt x="3121717" y="5101466"/>
                  <a:pt x="3041810" y="5115566"/>
                  <a:pt x="2947678" y="5117869"/>
                </a:cubicBezTo>
                <a:cubicBezTo>
                  <a:pt x="2853544" y="5120174"/>
                  <a:pt x="2858560" y="5135060"/>
                  <a:pt x="2822169" y="5129396"/>
                </a:cubicBezTo>
                <a:lnTo>
                  <a:pt x="2538773" y="5313397"/>
                </a:lnTo>
                <a:cubicBezTo>
                  <a:pt x="2405817" y="5334661"/>
                  <a:pt x="2144167" y="5431620"/>
                  <a:pt x="2014500" y="5519744"/>
                </a:cubicBezTo>
                <a:cubicBezTo>
                  <a:pt x="1982084" y="5541774"/>
                  <a:pt x="1956346" y="5565847"/>
                  <a:pt x="1934391" y="5591335"/>
                </a:cubicBezTo>
                <a:lnTo>
                  <a:pt x="1892550" y="5649708"/>
                </a:lnTo>
                <a:lnTo>
                  <a:pt x="1854769" y="5647691"/>
                </a:lnTo>
                <a:cubicBezTo>
                  <a:pt x="1838936" y="5647705"/>
                  <a:pt x="1823701" y="5648312"/>
                  <a:pt x="1809461" y="5648628"/>
                </a:cubicBezTo>
                <a:cubicBezTo>
                  <a:pt x="1834147" y="5698228"/>
                  <a:pt x="1737274" y="5633540"/>
                  <a:pt x="1745150" y="5693879"/>
                </a:cubicBezTo>
                <a:cubicBezTo>
                  <a:pt x="1734532" y="5692199"/>
                  <a:pt x="1724002" y="5688669"/>
                  <a:pt x="1713375" y="5684672"/>
                </a:cubicBezTo>
                <a:lnTo>
                  <a:pt x="1707808" y="5682611"/>
                </a:lnTo>
                <a:lnTo>
                  <a:pt x="1679313" y="5672360"/>
                </a:lnTo>
                <a:lnTo>
                  <a:pt x="1646933" y="5666227"/>
                </a:lnTo>
                <a:cubicBezTo>
                  <a:pt x="1635170" y="5665926"/>
                  <a:pt x="1622939" y="5667937"/>
                  <a:pt x="1610055" y="5673643"/>
                </a:cubicBezTo>
                <a:cubicBezTo>
                  <a:pt x="1571890" y="5714775"/>
                  <a:pt x="1484024" y="5669440"/>
                  <a:pt x="1437641" y="5723266"/>
                </a:cubicBezTo>
                <a:cubicBezTo>
                  <a:pt x="1418992" y="5738521"/>
                  <a:pt x="1351540" y="5757985"/>
                  <a:pt x="1332869" y="5744752"/>
                </a:cubicBezTo>
                <a:cubicBezTo>
                  <a:pt x="1317589" y="5745326"/>
                  <a:pt x="1303391" y="5756388"/>
                  <a:pt x="1290525" y="5740036"/>
                </a:cubicBezTo>
                <a:cubicBezTo>
                  <a:pt x="1272146" y="5721242"/>
                  <a:pt x="1235243" y="5770261"/>
                  <a:pt x="1233107" y="5742106"/>
                </a:cubicBezTo>
                <a:lnTo>
                  <a:pt x="1214532" y="5753325"/>
                </a:lnTo>
                <a:lnTo>
                  <a:pt x="1199955" y="5744831"/>
                </a:lnTo>
                <a:cubicBezTo>
                  <a:pt x="1185016" y="5735734"/>
                  <a:pt x="1173414" y="5729861"/>
                  <a:pt x="1162337" y="5738048"/>
                </a:cubicBezTo>
                <a:cubicBezTo>
                  <a:pt x="1137920" y="5728689"/>
                  <a:pt x="1076212" y="5699490"/>
                  <a:pt x="1053457" y="5688676"/>
                </a:cubicBezTo>
                <a:cubicBezTo>
                  <a:pt x="1049315" y="5673592"/>
                  <a:pt x="1036434" y="5677184"/>
                  <a:pt x="1025798" y="5673166"/>
                </a:cubicBezTo>
                <a:cubicBezTo>
                  <a:pt x="1016787" y="5658576"/>
                  <a:pt x="965030" y="5652626"/>
                  <a:pt x="947900" y="5657848"/>
                </a:cubicBezTo>
                <a:cubicBezTo>
                  <a:pt x="900757" y="5681878"/>
                  <a:pt x="853518" y="5624981"/>
                  <a:pt x="815627" y="5642557"/>
                </a:cubicBezTo>
                <a:cubicBezTo>
                  <a:pt x="805172" y="5642805"/>
                  <a:pt x="796221" y="5640669"/>
                  <a:pt x="788251" y="5637065"/>
                </a:cubicBezTo>
                <a:lnTo>
                  <a:pt x="767822" y="5623450"/>
                </a:lnTo>
                <a:lnTo>
                  <a:pt x="765791" y="5612539"/>
                </a:lnTo>
                <a:lnTo>
                  <a:pt x="751230" y="5608092"/>
                </a:lnTo>
                <a:lnTo>
                  <a:pt x="748008" y="5605052"/>
                </a:lnTo>
                <a:cubicBezTo>
                  <a:pt x="741868" y="5599203"/>
                  <a:pt x="735661" y="5593704"/>
                  <a:pt x="728871" y="5589469"/>
                </a:cubicBezTo>
                <a:cubicBezTo>
                  <a:pt x="717035" y="5633700"/>
                  <a:pt x="669153" y="5560747"/>
                  <a:pt x="671898" y="5602363"/>
                </a:cubicBezTo>
                <a:cubicBezTo>
                  <a:pt x="632522" y="5586794"/>
                  <a:pt x="645467" y="5630489"/>
                  <a:pt x="615065" y="5580257"/>
                </a:cubicBezTo>
                <a:cubicBezTo>
                  <a:pt x="562379" y="5565593"/>
                  <a:pt x="441250" y="5523701"/>
                  <a:pt x="355785" y="5514383"/>
                </a:cubicBezTo>
                <a:cubicBezTo>
                  <a:pt x="309622" y="5509152"/>
                  <a:pt x="172894" y="5529342"/>
                  <a:pt x="102269" y="5524347"/>
                </a:cubicBezTo>
                <a:cubicBezTo>
                  <a:pt x="72050" y="5515878"/>
                  <a:pt x="41939" y="5516649"/>
                  <a:pt x="13160" y="5514159"/>
                </a:cubicBezTo>
                <a:lnTo>
                  <a:pt x="0" y="551173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67F886-9D91-DEE4-4A7D-D1057F997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68891"/>
            <a:ext cx="4259731" cy="1985085"/>
          </a:xfrm>
        </p:spPr>
        <p:txBody>
          <a:bodyPr anchor="b">
            <a:normAutofit/>
          </a:bodyPr>
          <a:lstStyle/>
          <a:p>
            <a:pPr algn="ctr"/>
            <a:r>
              <a:rPr lang="en-US"/>
              <a:t>Conclusion and Referencing.</a:t>
            </a:r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CF93DC6C-1BFD-4414-BF23-471C8831C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664" y="3440576"/>
            <a:ext cx="4114800" cy="2675059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ECEB38-821E-FCAA-03DF-E36A97D4CF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1941" b="2"/>
          <a:stretch/>
        </p:blipFill>
        <p:spPr>
          <a:xfrm>
            <a:off x="1049617" y="3555468"/>
            <a:ext cx="3836894" cy="2450885"/>
          </a:xfrm>
          <a:prstGeom prst="rect">
            <a:avLst/>
          </a:prstGeom>
        </p:spPr>
      </p:pic>
      <p:sp>
        <p:nvSpPr>
          <p:cNvPr id="16" name="Rectangle 6">
            <a:extLst>
              <a:ext uri="{FF2B5EF4-FFF2-40B4-BE49-F238E27FC236}">
                <a16:creationId xmlns:a16="http://schemas.microsoft.com/office/drawing/2014/main" id="{001928A5-13A8-4372-8A77-BCAAE5553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4189" y="5904203"/>
            <a:ext cx="1201506" cy="365125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D0254-C21E-E820-CC59-88E69070BD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6415" y="723153"/>
            <a:ext cx="4555782" cy="539248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" dirty="0">
                <a:latin typeface="Arial"/>
                <a:cs typeface="Arial"/>
              </a:rPr>
              <a:t>Islam, M.T. and Tamzid, M., 2023. Artificial intelligence in human resource management. </a:t>
            </a:r>
            <a:r>
              <a:rPr lang="en-US" sz="800" i="1" dirty="0">
                <a:latin typeface="Arial"/>
                <a:cs typeface="Arial"/>
              </a:rPr>
              <a:t>Management Education for Achieving Sustainable Development Goals in the Context of Bangladesh</a:t>
            </a:r>
            <a:r>
              <a:rPr lang="en-US" sz="800" dirty="0">
                <a:latin typeface="Arial"/>
                <a:cs typeface="Arial"/>
              </a:rPr>
              <a:t>, </a:t>
            </a:r>
            <a:r>
              <a:rPr lang="en-US" sz="800" i="1" dirty="0">
                <a:latin typeface="Arial"/>
                <a:cs typeface="Arial"/>
              </a:rPr>
              <a:t>10</a:t>
            </a:r>
            <a:r>
              <a:rPr lang="en-US" sz="800" dirty="0">
                <a:latin typeface="Arial"/>
                <a:cs typeface="Arial"/>
              </a:rPr>
              <a:t>.</a:t>
            </a:r>
          </a:p>
          <a:p>
            <a:r>
              <a:rPr lang="en-US" sz="800" dirty="0" err="1">
                <a:latin typeface="Arial"/>
                <a:cs typeface="Arial"/>
              </a:rPr>
              <a:t>Ghedabna</a:t>
            </a:r>
            <a:r>
              <a:rPr lang="en-US" sz="800" dirty="0">
                <a:latin typeface="Arial"/>
                <a:cs typeface="Arial"/>
              </a:rPr>
              <a:t>, L., </a:t>
            </a:r>
            <a:r>
              <a:rPr lang="en-US" sz="800" dirty="0" err="1">
                <a:latin typeface="Arial"/>
                <a:cs typeface="Arial"/>
              </a:rPr>
              <a:t>Ghedabna</a:t>
            </a:r>
            <a:r>
              <a:rPr lang="en-US" sz="800" dirty="0">
                <a:latin typeface="Arial"/>
                <a:cs typeface="Arial"/>
              </a:rPr>
              <a:t>, R., Imtiaz, Q., Faheem, M.A., </a:t>
            </a:r>
            <a:r>
              <a:rPr lang="en-US" sz="800" dirty="0" err="1">
                <a:latin typeface="Arial"/>
                <a:cs typeface="Arial"/>
              </a:rPr>
              <a:t>Alkhayyat</a:t>
            </a:r>
            <a:r>
              <a:rPr lang="en-US" sz="800" dirty="0">
                <a:latin typeface="Arial"/>
                <a:cs typeface="Arial"/>
              </a:rPr>
              <a:t>, A. and Hosen, M.S., 2024. Artificial Intelligence in Human Resource Management: Revolutionizing Recruitment, Performance, and Employee Development. </a:t>
            </a:r>
            <a:r>
              <a:rPr lang="en-US" sz="800" i="1" dirty="0">
                <a:latin typeface="Arial"/>
                <a:cs typeface="Arial"/>
              </a:rPr>
              <a:t>Nanotechnology Perceptions</a:t>
            </a:r>
            <a:r>
              <a:rPr lang="en-US" sz="800" dirty="0">
                <a:latin typeface="Arial"/>
                <a:cs typeface="Arial"/>
              </a:rPr>
              <a:t>, pp.52-68.</a:t>
            </a:r>
          </a:p>
          <a:p>
            <a:r>
              <a:rPr lang="en-US" sz="800" dirty="0">
                <a:latin typeface="Arial"/>
                <a:cs typeface="Arial"/>
              </a:rPr>
              <a:t>Cappelli, P., Tavis, A., Burrell, L., Barton, D., Carey, D. and Charan, R., 2018. The new rules of talent management. </a:t>
            </a:r>
            <a:r>
              <a:rPr lang="en-US" sz="800" i="1" dirty="0">
                <a:latin typeface="Arial"/>
                <a:cs typeface="Arial"/>
              </a:rPr>
              <a:t>Harvard Business Review</a:t>
            </a:r>
            <a:r>
              <a:rPr lang="en-US" sz="800" dirty="0">
                <a:latin typeface="Arial"/>
                <a:cs typeface="Arial"/>
              </a:rPr>
              <a:t>, (March), pp.16-21.</a:t>
            </a:r>
          </a:p>
          <a:p>
            <a:r>
              <a:rPr lang="en-US" sz="800" dirty="0">
                <a:latin typeface="Arial"/>
                <a:cs typeface="Arial"/>
              </a:rPr>
              <a:t>Di Russo, A.G.Y., 2024. Driving Open Innovation with Twitter: Strategies for Engaging Communities and Maximizing Impact.</a:t>
            </a:r>
          </a:p>
          <a:p>
            <a:r>
              <a:rPr lang="en-US" sz="800" dirty="0">
                <a:latin typeface="Arial"/>
                <a:cs typeface="Arial"/>
              </a:rPr>
              <a:t>Sanders, C.E., Mayfield-Smith, K.A. and Lamm, A.J., 2021. Exploring twitter discourse around the use of artificial intelligence to advance agricultural</a:t>
            </a:r>
          </a:p>
          <a:p>
            <a:r>
              <a:rPr lang="en-US" sz="800" dirty="0">
                <a:latin typeface="Arial"/>
                <a:cs typeface="Arial"/>
              </a:rPr>
              <a:t> sustainability. </a:t>
            </a:r>
            <a:r>
              <a:rPr lang="en-US" sz="800" i="1" dirty="0">
                <a:latin typeface="Arial"/>
                <a:cs typeface="Arial"/>
              </a:rPr>
              <a:t>Sustainability</a:t>
            </a:r>
            <a:r>
              <a:rPr lang="en-US" sz="800" dirty="0">
                <a:latin typeface="Arial"/>
                <a:cs typeface="Arial"/>
              </a:rPr>
              <a:t>, </a:t>
            </a:r>
            <a:r>
              <a:rPr lang="en-US" sz="800" i="1" dirty="0">
                <a:latin typeface="Arial"/>
                <a:cs typeface="Arial"/>
              </a:rPr>
              <a:t>13</a:t>
            </a:r>
            <a:r>
              <a:rPr lang="en-US" sz="800" dirty="0">
                <a:latin typeface="Arial"/>
                <a:cs typeface="Arial"/>
              </a:rPr>
              <a:t>(21), </a:t>
            </a:r>
            <a:r>
              <a:rPr lang="en-US" sz="800" dirty="0" err="1">
                <a:latin typeface="Arial"/>
                <a:cs typeface="Arial"/>
              </a:rPr>
              <a:t>pTaherdoost</a:t>
            </a:r>
            <a:r>
              <a:rPr lang="en-US" sz="800" dirty="0">
                <a:latin typeface="Arial"/>
                <a:cs typeface="Arial"/>
              </a:rPr>
              <a:t>, H. and </a:t>
            </a:r>
            <a:r>
              <a:rPr lang="en-US" sz="800" dirty="0" err="1">
                <a:latin typeface="Arial"/>
                <a:cs typeface="Arial"/>
              </a:rPr>
              <a:t>Madanchian</a:t>
            </a:r>
            <a:r>
              <a:rPr lang="en-US" sz="800" dirty="0">
                <a:latin typeface="Arial"/>
                <a:cs typeface="Arial"/>
              </a:rPr>
              <a:t>, M., 2023. Artificial intelligence and sentiment analysis: A review in competitive research. </a:t>
            </a:r>
            <a:r>
              <a:rPr lang="en-US" sz="800" i="1" dirty="0">
                <a:latin typeface="Arial"/>
                <a:cs typeface="Arial"/>
              </a:rPr>
              <a:t>Computers</a:t>
            </a:r>
            <a:r>
              <a:rPr lang="en-US" sz="800" dirty="0">
                <a:latin typeface="Arial"/>
                <a:cs typeface="Arial"/>
              </a:rPr>
              <a:t>, </a:t>
            </a:r>
            <a:r>
              <a:rPr lang="en-US" sz="800" i="1" dirty="0">
                <a:latin typeface="Arial"/>
                <a:cs typeface="Arial"/>
              </a:rPr>
              <a:t>12</a:t>
            </a:r>
            <a:r>
              <a:rPr lang="en-US" sz="800" dirty="0">
                <a:latin typeface="Arial"/>
                <a:cs typeface="Arial"/>
              </a:rPr>
              <a:t>(2), p.37..12033</a:t>
            </a:r>
            <a:endParaRPr lang="en-US" sz="800" dirty="0">
              <a:latin typeface="Aptos" panose="020B0004020202020204"/>
              <a:cs typeface="Arial"/>
            </a:endParaRPr>
          </a:p>
          <a:p>
            <a:r>
              <a:rPr lang="en-US" sz="800" dirty="0">
                <a:latin typeface="Arial"/>
                <a:cs typeface="Arial"/>
              </a:rPr>
              <a:t>.</a:t>
            </a:r>
            <a:r>
              <a:rPr lang="en-US" sz="800" i="1" dirty="0">
                <a:latin typeface="Aptos"/>
                <a:cs typeface="Arial"/>
              </a:rPr>
              <a:t>Conger, Kate; Mac, Ryan (November 3, 2022). </a:t>
            </a:r>
            <a:r>
              <a:rPr lang="en-US" sz="800" i="1" u="sng" dirty="0">
                <a:latin typeface="Aptos"/>
                <a:cs typeface="Arial"/>
                <a:hlinkClick r:id="rId3"/>
              </a:rPr>
              <a:t>"Elon Musk Begins Layoffs at Twitter"</a:t>
            </a:r>
            <a:r>
              <a:rPr lang="en-US" sz="800" i="1" dirty="0">
                <a:latin typeface="Aptos"/>
                <a:cs typeface="Arial"/>
              </a:rPr>
              <a:t>. </a:t>
            </a:r>
            <a:r>
              <a:rPr lang="en-US" sz="800" i="1" u="sng" dirty="0">
                <a:latin typeface="Aptos"/>
                <a:cs typeface="Arial"/>
                <a:hlinkClick r:id="rId4"/>
              </a:rPr>
              <a:t>The New York Times</a:t>
            </a:r>
            <a:r>
              <a:rPr lang="en-US" sz="800" i="1" dirty="0">
                <a:latin typeface="Aptos"/>
                <a:cs typeface="Arial"/>
              </a:rPr>
              <a:t>. </a:t>
            </a:r>
            <a:r>
              <a:rPr lang="en-US" sz="800" i="1" u="sng" dirty="0">
                <a:latin typeface="Aptos"/>
                <a:cs typeface="Arial"/>
                <a:hlinkClick r:id="rId5"/>
              </a:rPr>
              <a:t>ISSN</a:t>
            </a:r>
            <a:r>
              <a:rPr lang="en-US" sz="800" i="1" dirty="0">
                <a:latin typeface="Aptos"/>
                <a:cs typeface="Arial"/>
              </a:rPr>
              <a:t> </a:t>
            </a:r>
            <a:r>
              <a:rPr lang="en-US" sz="800" i="1" u="sng" dirty="0">
                <a:latin typeface="Aptos"/>
                <a:cs typeface="Arial"/>
                <a:hlinkClick r:id="rId6"/>
              </a:rPr>
              <a:t>0362-4331</a:t>
            </a:r>
            <a:r>
              <a:rPr lang="en-US" sz="800" i="1" dirty="0">
                <a:latin typeface="Aptos"/>
                <a:cs typeface="Arial"/>
              </a:rPr>
              <a:t>. </a:t>
            </a:r>
            <a:r>
              <a:rPr lang="en-US" sz="800" i="1" u="sng" dirty="0">
                <a:latin typeface="Aptos"/>
                <a:cs typeface="Arial"/>
                <a:hlinkClick r:id="rId7"/>
              </a:rPr>
              <a:t>Archived</a:t>
            </a:r>
            <a:r>
              <a:rPr lang="en-US" sz="800" i="1" dirty="0">
                <a:latin typeface="Aptos"/>
                <a:cs typeface="Arial"/>
              </a:rPr>
              <a:t> from the original on November 4, 2022. Retrieved November 4, 2022</a:t>
            </a:r>
            <a:endParaRPr lang="en-US" sz="800" dirty="0"/>
          </a:p>
          <a:p>
            <a:r>
              <a:rPr lang="en-US" sz="800" dirty="0">
                <a:latin typeface="Arial"/>
                <a:cs typeface="Arial"/>
              </a:rPr>
              <a:t>TRENDS, H., for 2025.</a:t>
            </a:r>
          </a:p>
          <a:p>
            <a:r>
              <a:rPr lang="en-US" sz="800" dirty="0" err="1">
                <a:latin typeface="Arial"/>
                <a:cs typeface="Arial"/>
              </a:rPr>
              <a:t>Bouchrika</a:t>
            </a:r>
            <a:r>
              <a:rPr lang="en-US" sz="800" dirty="0">
                <a:latin typeface="Arial"/>
                <a:cs typeface="Arial"/>
              </a:rPr>
              <a:t>, I., What Can You Do With an HR Degree for 2025.</a:t>
            </a:r>
          </a:p>
          <a:p>
            <a:r>
              <a:rPr lang="en-US" sz="800" dirty="0" err="1">
                <a:latin typeface="Arial"/>
                <a:cs typeface="Arial"/>
              </a:rPr>
              <a:t>Gorwa</a:t>
            </a:r>
            <a:r>
              <a:rPr lang="en-US" sz="800" dirty="0">
                <a:latin typeface="Arial"/>
                <a:cs typeface="Arial"/>
              </a:rPr>
              <a:t>, R., Binns, R. and Katzenbach, C., 2020. Algorithmic content moderation: Technical and political challenges in the automation of platform governance. </a:t>
            </a:r>
            <a:r>
              <a:rPr lang="en-US" sz="800" i="1" dirty="0">
                <a:latin typeface="Arial"/>
                <a:cs typeface="Arial"/>
              </a:rPr>
              <a:t>Big Data &amp; Society</a:t>
            </a:r>
            <a:r>
              <a:rPr lang="en-US" sz="800" dirty="0">
                <a:latin typeface="Arial"/>
                <a:cs typeface="Arial"/>
              </a:rPr>
              <a:t>, </a:t>
            </a:r>
            <a:r>
              <a:rPr lang="en-US" sz="800" i="1" dirty="0">
                <a:latin typeface="Arial"/>
                <a:cs typeface="Arial"/>
              </a:rPr>
              <a:t>7</a:t>
            </a:r>
            <a:r>
              <a:rPr lang="en-US" sz="800" dirty="0">
                <a:latin typeface="Arial"/>
                <a:cs typeface="Arial"/>
              </a:rPr>
              <a:t>(1), p.2053951719897945</a:t>
            </a:r>
          </a:p>
          <a:p>
            <a:r>
              <a:rPr lang="en-US" sz="800" dirty="0" err="1">
                <a:latin typeface="Arial"/>
                <a:cs typeface="Arial"/>
              </a:rPr>
              <a:t>Stracqualursi</a:t>
            </a:r>
            <a:r>
              <a:rPr lang="en-US" sz="800" dirty="0">
                <a:latin typeface="Arial"/>
                <a:cs typeface="Arial"/>
              </a:rPr>
              <a:t>, L. and Agati, P., 2024. Twitter users perceptions of AI-based e-learning technologies. </a:t>
            </a:r>
            <a:r>
              <a:rPr lang="en-US" sz="800" i="1" dirty="0">
                <a:latin typeface="Arial"/>
                <a:cs typeface="Arial"/>
              </a:rPr>
              <a:t>Scientific Reports</a:t>
            </a:r>
            <a:r>
              <a:rPr lang="en-US" sz="800" dirty="0">
                <a:latin typeface="Arial"/>
                <a:cs typeface="Arial"/>
              </a:rPr>
              <a:t>, </a:t>
            </a:r>
            <a:r>
              <a:rPr lang="en-US" sz="800" i="1" dirty="0">
                <a:latin typeface="Arial"/>
                <a:cs typeface="Arial"/>
              </a:rPr>
              <a:t>14</a:t>
            </a:r>
            <a:r>
              <a:rPr lang="en-US" sz="800" dirty="0">
                <a:latin typeface="Arial"/>
                <a:cs typeface="Arial"/>
              </a:rPr>
              <a:t>(1), p.5927.</a:t>
            </a:r>
          </a:p>
          <a:p>
            <a:r>
              <a:rPr lang="en-US" sz="800" dirty="0">
                <a:latin typeface="Arial"/>
                <a:ea typeface="Calibri"/>
                <a:cs typeface="Arial"/>
              </a:rPr>
              <a:t>Jansen, B.J., Zhang, M., Sobel, K. and </a:t>
            </a:r>
            <a:r>
              <a:rPr lang="en-US" sz="800" dirty="0" err="1">
                <a:latin typeface="Arial"/>
                <a:ea typeface="Calibri"/>
                <a:cs typeface="Arial"/>
              </a:rPr>
              <a:t>Chowdury</a:t>
            </a:r>
            <a:r>
              <a:rPr lang="en-US" sz="800" dirty="0">
                <a:latin typeface="Arial"/>
                <a:ea typeface="Calibri"/>
                <a:cs typeface="Arial"/>
              </a:rPr>
              <a:t>, A., 2009. Twitter power: Tweets as electronic word of mouth. </a:t>
            </a:r>
            <a:r>
              <a:rPr lang="en-US" sz="800" i="1" dirty="0">
                <a:latin typeface="Arial"/>
                <a:ea typeface="Calibri"/>
                <a:cs typeface="Arial"/>
              </a:rPr>
              <a:t>Journal of the American society for information science and technology</a:t>
            </a:r>
            <a:r>
              <a:rPr lang="en-US" sz="800" dirty="0">
                <a:latin typeface="Arial"/>
                <a:ea typeface="Calibri"/>
                <a:cs typeface="Arial"/>
              </a:rPr>
              <a:t>, </a:t>
            </a:r>
            <a:r>
              <a:rPr lang="en-US" sz="800" i="1" dirty="0">
                <a:latin typeface="Arial"/>
                <a:ea typeface="Calibri"/>
                <a:cs typeface="Arial"/>
              </a:rPr>
              <a:t>60</a:t>
            </a:r>
            <a:r>
              <a:rPr lang="en-US" sz="800" dirty="0">
                <a:latin typeface="Arial"/>
                <a:ea typeface="Calibri"/>
                <a:cs typeface="Arial"/>
              </a:rPr>
              <a:t>(11), pp.2169-2188.</a:t>
            </a:r>
          </a:p>
          <a:p>
            <a:r>
              <a:rPr lang="en-US" sz="800" dirty="0">
                <a:latin typeface="Arial"/>
                <a:ea typeface="Calibri"/>
                <a:cs typeface="Arial"/>
              </a:rPr>
              <a:t>Fischer, E. and Reuber, A.R., 2011. Social interaction via new social media:(How) can interactions on Twitter affect effectual thinking and behavior?. </a:t>
            </a:r>
            <a:r>
              <a:rPr lang="en-US" sz="800" i="1" dirty="0">
                <a:latin typeface="Arial"/>
                <a:ea typeface="Calibri"/>
                <a:cs typeface="Arial"/>
              </a:rPr>
              <a:t>Journal of business venturing</a:t>
            </a:r>
            <a:r>
              <a:rPr lang="en-US" sz="800" dirty="0">
                <a:latin typeface="Arial"/>
                <a:ea typeface="Calibri"/>
                <a:cs typeface="Arial"/>
              </a:rPr>
              <a:t>, </a:t>
            </a:r>
            <a:r>
              <a:rPr lang="en-US" sz="800" i="1" dirty="0">
                <a:latin typeface="Arial"/>
                <a:ea typeface="Calibri"/>
                <a:cs typeface="Arial"/>
              </a:rPr>
              <a:t>26</a:t>
            </a:r>
            <a:r>
              <a:rPr lang="en-US" sz="800" dirty="0">
                <a:latin typeface="Arial"/>
                <a:ea typeface="Calibri"/>
                <a:cs typeface="Arial"/>
              </a:rPr>
              <a:t>(1), pp.1-18.</a:t>
            </a:r>
          </a:p>
          <a:p>
            <a:endParaRPr lang="en-US" sz="800">
              <a:latin typeface="Arial"/>
              <a:ea typeface="Calibri"/>
              <a:cs typeface="Arial"/>
            </a:endParaRPr>
          </a:p>
          <a:p>
            <a:endParaRPr lang="en-US" sz="800">
              <a:latin typeface="Arial"/>
              <a:cs typeface="Arial"/>
            </a:endParaRPr>
          </a:p>
          <a:p>
            <a:pPr marL="0" indent="0">
              <a:buNone/>
            </a:pPr>
            <a:endParaRPr lang="en-US" sz="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4524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UNIVERSITY OF WALES TRINITY SAINT DAVID SWANSEA</vt:lpstr>
      <vt:lpstr>Prepare a systematic, extensive, and comparative knowledge and understanding of the advancement and emerging issues of technology on the Human Resource Management [HRM] and the impact on twitter.  </vt:lpstr>
      <vt:lpstr>Find below link to my video.</vt:lpstr>
      <vt:lpstr>Advanced and emerging issues in HRM at Twitter</vt:lpstr>
      <vt:lpstr>How these issues manifest at Twitter</vt:lpstr>
      <vt:lpstr>Influence of AI and technology on Twitter's strategic aims.</vt:lpstr>
      <vt:lpstr>Use of AI and Technology at Twitter</vt:lpstr>
      <vt:lpstr>Recommendations </vt:lpstr>
      <vt:lpstr>Conclusion and Referencing.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UNIVERSITY OF WALES TRINITY SAINT DAVID SWANSEA</dc:title>
  <dc:creator/>
  <cp:lastModifiedBy>Simo vicky</cp:lastModifiedBy>
  <cp:revision>1</cp:revision>
  <dcterms:created xsi:type="dcterms:W3CDTF">2025-04-22T19:25:25Z</dcterms:created>
  <dcterms:modified xsi:type="dcterms:W3CDTF">2025-05-02T15:51:41Z</dcterms:modified>
</cp:coreProperties>
</file>