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17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9" d="100"/>
          <a:sy n="79" d="100"/>
        </p:scale>
        <p:origin x="108" y="7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17/08/2016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17/08/2016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17/08/2016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17/08/2016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17/08/2016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17/08/2016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17/08/2016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17/08/2016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17/08/2016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17/08/2016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17/08/2016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17/08/2016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17/08/2016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/>
          </a:bodyPr>
          <a:lstStyle/>
          <a:p>
            <a:r>
              <a:rPr lang="en-GB" i="1" dirty="0" smtClean="0">
                <a:solidFill>
                  <a:schemeClr val="bg1"/>
                </a:solidFill>
              </a:rPr>
              <a:t>CCT Lecture 10 – Exam Revision</a:t>
            </a:r>
            <a:r>
              <a:rPr lang="en-GB" i="1" dirty="0">
                <a:solidFill>
                  <a:schemeClr val="bg1"/>
                </a:solidFill>
              </a:rPr>
              <a:t/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 err="1" smtClean="0">
                <a:solidFill>
                  <a:schemeClr val="bg1"/>
                </a:solidFill>
              </a:rPr>
              <a:t>E.Court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Revision T</a:t>
            </a:r>
            <a:r>
              <a:rPr lang="en-GB" dirty="0" smtClean="0"/>
              <a:t>opics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6752" y="1417638"/>
            <a:ext cx="7550496" cy="3883570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Cluster vs a Grid</a:t>
            </a:r>
          </a:p>
          <a:p>
            <a:r>
              <a:rPr lang="en-GB" dirty="0" smtClean="0"/>
              <a:t>Advantages and Disadvantages of Cloud Computing</a:t>
            </a:r>
          </a:p>
          <a:p>
            <a:r>
              <a:rPr lang="en-GB" dirty="0" smtClean="0"/>
              <a:t>Essential Characteristics</a:t>
            </a:r>
          </a:p>
          <a:p>
            <a:r>
              <a:rPr lang="en-GB" dirty="0"/>
              <a:t>Capacity Planning</a:t>
            </a:r>
          </a:p>
          <a:p>
            <a:r>
              <a:rPr lang="en-GB" dirty="0"/>
              <a:t>Compare and contrast type 1 and 2 hypervisors</a:t>
            </a:r>
          </a:p>
          <a:p>
            <a:r>
              <a:rPr lang="en-GB" dirty="0" smtClean="0"/>
              <a:t>Comparison between IaaS and SaaS</a:t>
            </a:r>
          </a:p>
          <a:p>
            <a:r>
              <a:rPr lang="en-GB" dirty="0" smtClean="0"/>
              <a:t>Server Sprawl</a:t>
            </a:r>
          </a:p>
          <a:p>
            <a:r>
              <a:rPr lang="en-GB" dirty="0" smtClean="0"/>
              <a:t>CPU Instructions and Operating Modes</a:t>
            </a:r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Cluster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Definition – Single system, similar components and O/S between hardware, utilises load balancers and have central management to synchronise, close geographical proximity. </a:t>
            </a:r>
          </a:p>
          <a:p>
            <a:r>
              <a:rPr lang="en-GB" dirty="0" smtClean="0"/>
              <a:t>Illustration **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Grid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Same principles as cluster, wider geographical location, makes use of internet</a:t>
            </a:r>
          </a:p>
          <a:p>
            <a:r>
              <a:rPr lang="en-GB" dirty="0" smtClean="0"/>
              <a:t>Illustration/diagram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36026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Advantages of CC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Reduced cost/overhead, maximum utilisation.</a:t>
            </a:r>
          </a:p>
          <a:p>
            <a:r>
              <a:rPr lang="en-GB" dirty="0" smtClean="0"/>
              <a:t>Increase scalability, availability and resilience.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01200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Disadvantages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Added security concerns</a:t>
            </a:r>
          </a:p>
          <a:p>
            <a:r>
              <a:rPr lang="en-GB" dirty="0" smtClean="0"/>
              <a:t>Trust boundaries between providers and consumer</a:t>
            </a:r>
          </a:p>
          <a:p>
            <a:r>
              <a:rPr lang="en-GB" dirty="0" smtClean="0"/>
              <a:t>Portability between providers</a:t>
            </a:r>
          </a:p>
          <a:p>
            <a:r>
              <a:rPr lang="en-GB" dirty="0" smtClean="0"/>
              <a:t>Lack of “full” control </a:t>
            </a:r>
          </a:p>
          <a:p>
            <a:r>
              <a:rPr lang="en-GB" dirty="0" smtClean="0"/>
              <a:t>Shared consumer hardware (multi-tenancy)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51399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Essential Characteristics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On-demand services</a:t>
            </a:r>
          </a:p>
          <a:p>
            <a:r>
              <a:rPr lang="en-GB" dirty="0" smtClean="0"/>
              <a:t>Broad network access</a:t>
            </a:r>
          </a:p>
          <a:p>
            <a:r>
              <a:rPr lang="en-GB" dirty="0" smtClean="0"/>
              <a:t>Resource pooling</a:t>
            </a:r>
          </a:p>
          <a:p>
            <a:r>
              <a:rPr lang="en-GB" dirty="0" smtClean="0"/>
              <a:t>Rapid </a:t>
            </a:r>
            <a:r>
              <a:rPr lang="en-GB" dirty="0"/>
              <a:t>e</a:t>
            </a:r>
            <a:r>
              <a:rPr lang="en-GB" dirty="0" smtClean="0"/>
              <a:t>lasticity </a:t>
            </a:r>
          </a:p>
          <a:p>
            <a:r>
              <a:rPr lang="en-GB" dirty="0" smtClean="0"/>
              <a:t>Measured service</a:t>
            </a:r>
          </a:p>
          <a:p>
            <a:endParaRPr lang="en-GB" dirty="0"/>
          </a:p>
          <a:p>
            <a:r>
              <a:rPr lang="en-GB" dirty="0" smtClean="0"/>
              <a:t>Illustrations and diagrams for each with minor points (refer to previous slides)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28200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Capacity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Definition – Process of determining and fulfilling future demands of organisations resources, products and services. </a:t>
            </a:r>
          </a:p>
          <a:p>
            <a:pPr lvl="1"/>
            <a:r>
              <a:rPr lang="en-GB" dirty="0" smtClean="0"/>
              <a:t>Lead – anticipation</a:t>
            </a:r>
          </a:p>
          <a:p>
            <a:pPr lvl="1"/>
            <a:r>
              <a:rPr lang="en-GB" dirty="0" smtClean="0"/>
              <a:t>Lag – adding at full capacity</a:t>
            </a:r>
          </a:p>
          <a:p>
            <a:pPr lvl="1"/>
            <a:r>
              <a:rPr lang="en-GB" dirty="0" smtClean="0"/>
              <a:t>Match – adding to meet demand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94276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Compare type 1 and 2 hypervisors</a:t>
            </a:r>
            <a:endParaRPr lang="en-GB" dirty="0"/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33270"/>
            <a:ext cx="5892845" cy="3916363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6732241" y="2060848"/>
            <a:ext cx="18002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Plus diagram showing how each creates layer of abstraction from hardware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67976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Compare IaaS and SaaS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Definition and features of each </a:t>
            </a:r>
          </a:p>
          <a:p>
            <a:pPr lvl="1"/>
            <a:r>
              <a:rPr lang="en-GB" dirty="0" smtClean="0"/>
              <a:t>Refer to previous slides</a:t>
            </a:r>
            <a:endParaRPr lang="en-GB" dirty="0"/>
          </a:p>
          <a:p>
            <a:r>
              <a:rPr lang="en-GB" dirty="0" smtClean="0"/>
              <a:t>Comparison</a:t>
            </a:r>
          </a:p>
          <a:p>
            <a:pPr lvl="1"/>
            <a:r>
              <a:rPr lang="en-GB" dirty="0" smtClean="0"/>
              <a:t>IaaS used when full control needed, SaaS no/little control</a:t>
            </a:r>
          </a:p>
          <a:p>
            <a:pPr lvl="1"/>
            <a:r>
              <a:rPr lang="en-GB" dirty="0" smtClean="0"/>
              <a:t>IaaS gives access to virtualised environment and hardware, SaaS providers front-end</a:t>
            </a:r>
          </a:p>
          <a:p>
            <a:pPr lvl="1"/>
            <a:r>
              <a:rPr lang="en-GB" dirty="0" smtClean="0"/>
              <a:t>Provider configures SaaS, IaaS consumer configures bare mental infrastructure </a:t>
            </a:r>
          </a:p>
          <a:p>
            <a:pPr lvl="1"/>
            <a:r>
              <a:rPr lang="en-GB" dirty="0" smtClean="0"/>
              <a:t>SaaS – provider implements, IaaS providers give access and support to consumer</a:t>
            </a:r>
          </a:p>
        </p:txBody>
      </p:sp>
    </p:spTree>
    <p:extLst>
      <p:ext uri="{BB962C8B-B14F-4D97-AF65-F5344CB8AC3E}">
        <p14:creationId xmlns:p14="http://schemas.microsoft.com/office/powerpoint/2010/main" val="21907518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Server Sprawl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it? </a:t>
            </a:r>
          </a:p>
          <a:p>
            <a:pPr lvl="1"/>
            <a:r>
              <a:rPr lang="en-GB" dirty="0" smtClean="0"/>
              <a:t>How to we fight it?</a:t>
            </a:r>
          </a:p>
          <a:p>
            <a:pPr lvl="1"/>
            <a:r>
              <a:rPr lang="en-GB" dirty="0" smtClean="0"/>
              <a:t>Server consolidations</a:t>
            </a:r>
          </a:p>
          <a:p>
            <a:pPr lvl="2"/>
            <a:r>
              <a:rPr lang="en-GB" dirty="0" smtClean="0"/>
              <a:t>Illustration to show this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66846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CPU Instructions and Modes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are CPU instructions?</a:t>
            </a:r>
          </a:p>
          <a:p>
            <a:pPr lvl="1"/>
            <a:r>
              <a:rPr lang="en-GB" dirty="0" smtClean="0"/>
              <a:t>Privileged + non-privileged</a:t>
            </a:r>
            <a:endParaRPr lang="en-GB" dirty="0"/>
          </a:p>
          <a:p>
            <a:r>
              <a:rPr lang="en-GB" dirty="0" smtClean="0"/>
              <a:t>Operation modes? </a:t>
            </a:r>
          </a:p>
          <a:p>
            <a:pPr lvl="1"/>
            <a:r>
              <a:rPr lang="en-GB" dirty="0" smtClean="0"/>
              <a:t>Two modes</a:t>
            </a:r>
          </a:p>
          <a:p>
            <a:pPr lvl="1"/>
            <a:r>
              <a:rPr lang="en-GB" dirty="0" smtClean="0"/>
              <a:t>Supervisor + user</a:t>
            </a:r>
          </a:p>
        </p:txBody>
      </p:sp>
    </p:spTree>
    <p:extLst>
      <p:ext uri="{BB962C8B-B14F-4D97-AF65-F5344CB8AC3E}">
        <p14:creationId xmlns:p14="http://schemas.microsoft.com/office/powerpoint/2010/main" val="259708886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schemas.microsoft.com/office/2006/documentManagement/types"/>
    <ds:schemaRef ds:uri="http://purl.org/dc/terms/"/>
    <ds:schemaRef ds:uri="303dbf9b-b85b-46a0-94f1-894078c07ecd"/>
    <ds:schemaRef ds:uri="http://www.w3.org/XML/1998/namespace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95</TotalTime>
  <Words>302</Words>
  <Application>Microsoft Office PowerPoint</Application>
  <PresentationFormat>On-screen Show (4:3)</PresentationFormat>
  <Paragraphs>59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Myriad Pro</vt:lpstr>
      <vt:lpstr>20140311PresentationUWTSDTemplate</vt:lpstr>
      <vt:lpstr>CCT Lecture 10 – Exam Revision E.Court</vt:lpstr>
      <vt:lpstr>Revision Topics</vt:lpstr>
      <vt:lpstr>Cluster</vt:lpstr>
      <vt:lpstr>Grid</vt:lpstr>
      <vt:lpstr>Advantages of CC</vt:lpstr>
      <vt:lpstr>Disadvantages</vt:lpstr>
      <vt:lpstr>Essential Characteristics</vt:lpstr>
      <vt:lpstr>Capacity Planning</vt:lpstr>
      <vt:lpstr>Compare type 1 and 2 hypervisors</vt:lpstr>
      <vt:lpstr>Compare IaaS and SaaS</vt:lpstr>
      <vt:lpstr>Server Sprawl</vt:lpstr>
      <vt:lpstr>CPU Instructions and Modes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Court, Ethan</cp:lastModifiedBy>
  <cp:revision>9</cp:revision>
  <dcterms:created xsi:type="dcterms:W3CDTF">2015-04-14T15:21:28Z</dcterms:created>
  <dcterms:modified xsi:type="dcterms:W3CDTF">2016-08-17T12:41:53Z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