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omments/modernComment_100_68C49C6.xml" ContentType="application/vnd.ms-powerpoint.comments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B63814C4-E50B-99D5-B304-F3EDD643065E}" name="Andrew Atkinson (2431755)" initials="A(" userId="S::2431755@student.uwtsd.ac.uk::cbfaddef-9214-4399-aa05-43387e47a376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7C33CD-A77B-82FA-0B1D-0CCE9030E6D6}" v="803" dt="2025-06-22T17:05:20.5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tableStyles" Target="tableStyles.xml" Id="rId8" /><Relationship Type="http://schemas.openxmlformats.org/officeDocument/2006/relationships/slide" Target="slides/slide2.xml" Id="rId3" /><Relationship Type="http://schemas.openxmlformats.org/officeDocument/2006/relationships/theme" Target="theme/theme1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viewProps" Target="viewProps.xml" Id="rId6" /><Relationship Type="http://schemas.microsoft.com/office/2018/10/relationships/authors" Target="authors.xml" Id="rId11" /><Relationship Type="http://schemas.openxmlformats.org/officeDocument/2006/relationships/presProps" Target="presProps.xml" Id="rId5" /><Relationship Type="http://schemas.microsoft.com/office/2015/10/relationships/revisionInfo" Target="revisionInfo.xml" Id="rId10" /><Relationship Type="http://schemas.openxmlformats.org/officeDocument/2006/relationships/slide" Target="slides/slide3.xml" Id="rId4" /></Relationships>
</file>

<file path=ppt/comments/modernComment_100_68C49C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2897EFE-E690-449D-B6FF-EF4322F1FABF}" authorId="{B63814C4-E50B-99D5-B304-F3EDD643065E}" created="2025-06-22T15:35:54.144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09857222" sldId="256"/>
      <ac:picMk id="8" creationId="{908540E7-6907-6D3A-7504-A60B39320FF8}"/>
    </ac:deMkLst>
    <p188:txBody>
      <a:bodyPr/>
      <a:lstStyle/>
      <a:p>
        <a:r>
          <a:rPr lang="en-GB"/>
          <a:t>confident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6/22/2025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17412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653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0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65081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61770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3659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34527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422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5441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987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67837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08593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1561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57370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16447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424445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9941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5227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microsoft.com/office/2018/10/relationships/comments" Target="../comments/modernComment_100_68C49C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svg"/><Relationship Id="rId4" Type="http://schemas.openxmlformats.org/officeDocument/2006/relationships/hyperlink" Target="https://www.deviantart.com/thinkaliker/art/Vectorized-Sweating-Towel-Guy-494232173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nextproyecto.com/2021/04/01/tecnicas-de-productividad-la-tecnica-pomodoro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84068" y="1966078"/>
            <a:ext cx="4718137" cy="1458587"/>
          </a:xfrm>
        </p:spPr>
        <p:txBody>
          <a:bodyPr>
            <a:normAutofit fontScale="90000"/>
          </a:bodyPr>
          <a:lstStyle/>
          <a:p>
            <a:r>
              <a:rPr lang="en-GB" sz="6000" b="1" dirty="0">
                <a:solidFill>
                  <a:srgbClr val="001D35"/>
                </a:solidFill>
                <a:latin typeface="Google Sans"/>
                <a:ea typeface="Calibri"/>
                <a:cs typeface="Calibri"/>
              </a:rPr>
              <a:t>TIMEULOUS</a:t>
            </a:r>
          </a:p>
          <a:p>
            <a:r>
              <a:rPr lang="en-GB" sz="6000" dirty="0"/>
              <a:t>Time Management</a:t>
            </a:r>
            <a:endParaRPr lang="en-GB" sz="6000" dirty="0">
              <a:ea typeface="Calibri Light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175228" y="3956051"/>
            <a:ext cx="4231680" cy="2182437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sz="5400" dirty="0">
                <a:solidFill>
                  <a:srgbClr val="FF0000"/>
                </a:solidFill>
                <a:latin typeface="Google Sans"/>
              </a:rPr>
              <a:t>"Time is what we want most, but what we use worst."</a:t>
            </a:r>
            <a:r>
              <a:rPr lang="en-GB" sz="1200" dirty="0">
                <a:solidFill>
                  <a:srgbClr val="FF0000"/>
                </a:solidFill>
                <a:latin typeface="Google Sans"/>
              </a:rPr>
              <a:t> </a:t>
            </a:r>
            <a:endParaRPr lang="en-US">
              <a:solidFill>
                <a:srgbClr val="FF0000"/>
              </a:solidFill>
              <a:ea typeface="Calibri"/>
              <a:cs typeface="Calibri"/>
            </a:endParaRPr>
          </a:p>
          <a:p>
            <a:endParaRPr lang="en-GB" dirty="0"/>
          </a:p>
        </p:txBody>
      </p:sp>
      <p:pic>
        <p:nvPicPr>
          <p:cNvPr id="4" name="Picture 3" descr="A person wiping his forehead with a towel&#10;&#10;AI-generated content may be incorrect.">
            <a:extLst>
              <a:ext uri="{FF2B5EF4-FFF2-40B4-BE49-F238E27FC236}">
                <a16:creationId xmlns:a16="http://schemas.microsoft.com/office/drawing/2014/main" id="{51D6ACE4-07DE-EDEB-F21A-D817FD4405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12407" y="2413560"/>
            <a:ext cx="2939305" cy="30855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FBC0373-6379-2BAE-E412-EFC8132C1CF4}"/>
              </a:ext>
            </a:extLst>
          </p:cNvPr>
          <p:cNvSpPr txBox="1"/>
          <p:nvPr/>
        </p:nvSpPr>
        <p:spPr>
          <a:xfrm>
            <a:off x="211514" y="5617862"/>
            <a:ext cx="3040172" cy="1236240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r>
              <a:rPr lang="en-US" dirty="0"/>
              <a:t>Anxious and  late </a:t>
            </a:r>
          </a:p>
        </p:txBody>
      </p:sp>
      <p:pic>
        <p:nvPicPr>
          <p:cNvPr id="7" name="Graphic 6" descr="SVG &gt; avatar person face contemporary - Free SVG Image &amp; Icon. | SVG Silh">
            <a:extLst>
              <a:ext uri="{FF2B5EF4-FFF2-40B4-BE49-F238E27FC236}">
                <a16:creationId xmlns:a16="http://schemas.microsoft.com/office/drawing/2014/main" id="{7A3339A1-3287-675B-1628-7BD2A3D356A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5619750" y="2824034"/>
            <a:ext cx="139014" cy="128716"/>
          </a:xfrm>
          <a:prstGeom prst="rect">
            <a:avLst/>
          </a:prstGeom>
        </p:spPr>
      </p:pic>
      <p:pic>
        <p:nvPicPr>
          <p:cNvPr id="8" name="Picture 7" descr="Free Images : extreme sport, toy, robin, batman, mask, action figure ...">
            <a:extLst>
              <a:ext uri="{FF2B5EF4-FFF2-40B4-BE49-F238E27FC236}">
                <a16:creationId xmlns:a16="http://schemas.microsoft.com/office/drawing/2014/main" id="{908540E7-6907-6D3A-7504-A60B39320FF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11300" y="2413200"/>
            <a:ext cx="1821412" cy="306708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BF7A334-3FAE-6884-3385-9C4E60F5EB9B}"/>
              </a:ext>
            </a:extLst>
          </p:cNvPr>
          <p:cNvSpPr txBox="1"/>
          <p:nvPr/>
        </p:nvSpPr>
        <p:spPr>
          <a:xfrm>
            <a:off x="9444047" y="5613617"/>
            <a:ext cx="27431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Confident up </a:t>
            </a:r>
            <a:r>
              <a:rPr lang="en-GB" dirty="0" err="1"/>
              <a:t>up</a:t>
            </a:r>
            <a:r>
              <a:rPr lang="en-GB" dirty="0"/>
              <a:t> and away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  <p:extLst>
    <p:ext uri="{6950BFC3-D8DA-4A85-94F7-54DA5524770B}">
      <p188:commentRel xmlns:p188="http://schemas.microsoft.com/office/powerpoint/2018/8/main" r:id="rId2"/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1EA1C54-EB66-80B2-2EC3-83B0F0E2EA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93932" y="1337732"/>
            <a:ext cx="9295834" cy="550773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 dirty="0">
                <a:ea typeface="Calibri"/>
                <a:cs typeface="Calibri"/>
              </a:rPr>
              <a:t>Time management matter's, it matters in everyday life.</a:t>
            </a:r>
          </a:p>
          <a:p>
            <a:pPr marL="342900" indent="-342900">
              <a:buAutoNum type="arabicParenR"/>
            </a:pPr>
            <a:r>
              <a:rPr lang="en-GB" sz="3200" dirty="0">
                <a:ea typeface="Calibri"/>
                <a:cs typeface="Calibri"/>
              </a:rPr>
              <a:t>Maintaining structuring your daily habits in life, weather</a:t>
            </a:r>
          </a:p>
          <a:p>
            <a:pPr>
              <a:buClr>
                <a:srgbClr val="FFFFFF"/>
              </a:buClr>
            </a:pPr>
            <a:r>
              <a:rPr lang="en-GB" sz="3200" dirty="0">
                <a:ea typeface="Calibri"/>
                <a:cs typeface="Calibri"/>
              </a:rPr>
              <a:t>Student, housewife, appointments and even me your infamous superman. 2)helps  maintain a balanced &amp; pro - active family life &amp; social life. 3) meltdowns are reduced &amp; journey to a balanced life. </a:t>
            </a:r>
          </a:p>
        </p:txBody>
      </p:sp>
    </p:spTree>
    <p:extLst>
      <p:ext uri="{BB962C8B-B14F-4D97-AF65-F5344CB8AC3E}">
        <p14:creationId xmlns:p14="http://schemas.microsoft.com/office/powerpoint/2010/main" val="280283026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396E8-1362-5D62-E3EC-E1D0D93B41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2727" y="1014376"/>
            <a:ext cx="7677891" cy="699135"/>
          </a:xfrm>
        </p:spPr>
        <p:txBody>
          <a:bodyPr>
            <a:normAutofit fontScale="90000"/>
          </a:bodyPr>
          <a:lstStyle/>
          <a:p>
            <a:r>
              <a:rPr lang="en-GB" dirty="0">
                <a:ea typeface="Calibri Light"/>
                <a:cs typeface="Calibri Light"/>
              </a:rPr>
              <a:t>pomodoro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535FC4-D057-8CC7-9843-C52744981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87029" y="2986993"/>
            <a:ext cx="7197726" cy="192738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dirty="0">
                <a:ea typeface="Calibri"/>
                <a:cs typeface="Calibri"/>
              </a:rPr>
              <a:t>The pomodoro technique is a great time management method</a:t>
            </a:r>
          </a:p>
          <a:p>
            <a:r>
              <a:rPr lang="en-GB" sz="2800" dirty="0">
                <a:ea typeface="Calibri"/>
                <a:cs typeface="Calibri"/>
              </a:rPr>
              <a:t>It </a:t>
            </a:r>
            <a:r>
              <a:rPr lang="en-GB" sz="2800" err="1">
                <a:ea typeface="Calibri"/>
                <a:cs typeface="Calibri"/>
              </a:rPr>
              <a:t>inhances</a:t>
            </a:r>
            <a:r>
              <a:rPr lang="en-GB" sz="2800" dirty="0">
                <a:ea typeface="Calibri"/>
                <a:cs typeface="Calibri"/>
              </a:rPr>
              <a:t> productivity by breaking down work into 25 minuets intervals, followed by short breaks.</a:t>
            </a:r>
          </a:p>
          <a:p>
            <a:r>
              <a:rPr lang="en-GB" sz="2800" dirty="0">
                <a:ea typeface="Calibri"/>
                <a:cs typeface="Calibri"/>
              </a:rPr>
              <a:t> The technique aims to improve </a:t>
            </a:r>
            <a:r>
              <a:rPr lang="en-GB" sz="2800" err="1">
                <a:ea typeface="Calibri"/>
                <a:cs typeface="Calibri"/>
              </a:rPr>
              <a:t>forcus</a:t>
            </a:r>
            <a:r>
              <a:rPr lang="en-GB" sz="2800" dirty="0">
                <a:ea typeface="Calibri"/>
                <a:cs typeface="Calibri"/>
              </a:rPr>
              <a:t> and efficiency, making it easier to tackle class without feeling overwhelmed.</a:t>
            </a:r>
            <a:endParaRPr lang="en-GB" sz="2800">
              <a:ea typeface="Calibri"/>
              <a:cs typeface="Calibri"/>
            </a:endParaRPr>
          </a:p>
        </p:txBody>
      </p:sp>
      <p:pic>
        <p:nvPicPr>
          <p:cNvPr id="4" name="Picture 3" descr="A red tomato shaped kitchen timer&#10;&#10;AI-generated content may be incorrect.">
            <a:extLst>
              <a:ext uri="{FF2B5EF4-FFF2-40B4-BE49-F238E27FC236}">
                <a16:creationId xmlns:a16="http://schemas.microsoft.com/office/drawing/2014/main" id="{C376B83D-F39E-1FAB-7212-18B773B34F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14" y="1165573"/>
            <a:ext cx="4501541" cy="56959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5659AD2-8FFB-1548-0690-5CD4FD43DBBC}"/>
              </a:ext>
            </a:extLst>
          </p:cNvPr>
          <p:cNvSpPr txBox="1"/>
          <p:nvPr/>
        </p:nvSpPr>
        <p:spPr>
          <a:xfrm>
            <a:off x="-100469" y="6256098"/>
            <a:ext cx="3290692" cy="3175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8868433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Celestial</vt:lpstr>
      <vt:lpstr>TIMEULOUS Time Management</vt:lpstr>
      <vt:lpstr>PowerPoint Presentation</vt:lpstr>
      <vt:lpstr>pomodoro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372</cp:revision>
  <dcterms:created xsi:type="dcterms:W3CDTF">2025-06-22T14:35:56Z</dcterms:created>
  <dcterms:modified xsi:type="dcterms:W3CDTF">2025-06-22T17:05:20Z</dcterms:modified>
</cp:coreProperties>
</file>