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65" r:id="rId2"/>
    <p:sldId id="257" r:id="rId3"/>
    <p:sldId id="266" r:id="rId4"/>
    <p:sldId id="258" r:id="rId5"/>
    <p:sldId id="260" r:id="rId6"/>
    <p:sldId id="261" r:id="rId7"/>
    <p:sldId id="262" r:id="rId8"/>
    <p:sldId id="263" r:id="rId9"/>
    <p:sldId id="264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353"/>
    <p:restoredTop sz="87478"/>
  </p:normalViewPr>
  <p:slideViewPr>
    <p:cSldViewPr snapToGrid="0" snapToObjects="1">
      <p:cViewPr varScale="1">
        <p:scale>
          <a:sx n="63" d="100"/>
          <a:sy n="63" d="100"/>
        </p:scale>
        <p:origin x="184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A139F-92CC-0344-A4EF-62522E45AC63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4C921A-BB04-444D-B34D-2F0694E4F3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105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Denscombe, M. (2012) Research proposals : a practical guide. Maidenhead: McGraw-Hill/Open University Press.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921A-BB04-444D-B34D-2F0694E4F3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3500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Your questions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921A-BB04-444D-B34D-2F0694E4F3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1575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www.uwtsd.ac.uk</a:t>
            </a:r>
            <a:r>
              <a:rPr lang="en-GB" dirty="0"/>
              <a:t>/study-skills/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921A-BB04-444D-B34D-2F0694E4F3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5931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921A-BB04-444D-B34D-2F0694E4F3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745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DE3E3-D45A-1D41-ADA9-3BBE9E1DD6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C669E7-08E8-A343-8000-9B8F7A9C90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EF9EF-096A-3E4B-9899-486B280F4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8DCED-510A-6E43-8A85-062BC38F389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643E69-ADCC-D645-A4AC-9A91745DE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87BE4A-2411-2546-A2F6-74DC42AAD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C4AED-F16B-064F-98BB-A2D0F1CF7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269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136D2-9367-A448-99BF-67D4600C5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6C58B-8181-464F-9214-96CB84B63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43E7C-45B7-3E48-B06D-50A7B9CFD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8DCED-510A-6E43-8A85-062BC38F389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3575B2-992F-3743-B4A2-DBB75EDAD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85BC0D-9C7C-414D-BC8C-6146929D7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C4AED-F16B-064F-98BB-A2D0F1CF7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194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4EB1D-5EFF-584E-B156-189EA9A0B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3A8E78-E541-C442-AC84-4CB1D5F633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A1519E-4099-D444-A303-2258EB61A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8DCED-510A-6E43-8A85-062BC38F389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D21E22-6C69-C440-B464-D24E45546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19FEAA-2F44-7B4E-986D-E8F00313A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C4AED-F16B-064F-98BB-A2D0F1CF7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728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ADF34-57C7-924D-B66C-25CF807E3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8E52-4FD0-224E-83A2-E6D8773371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6943DB-2AEF-984A-A314-6EE63DEBEF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75C5CB-7ECB-9148-BC99-F87F9861C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8DCED-510A-6E43-8A85-062BC38F389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175BFA-91AD-D64D-9FFB-607D28970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D7FB77-1F64-DC49-83AC-EDA8B6A79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C4AED-F16B-064F-98BB-A2D0F1CF7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02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C72E-3847-8D47-873D-7D84E42F5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DB41DB-B17F-8642-A075-5B38467720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61D60C-7D46-E44D-98F1-3ED07E895A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FF2113-BB29-DA4E-B4C5-5A811CC65C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B4A7C3-8D08-184F-9398-F9F785E6FF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B3394E-360C-4F4B-A09D-416C8C41F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8DCED-510A-6E43-8A85-062BC38F389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9A80A6-B464-984F-BCC9-384109C3B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CC3E76-992A-D44D-8E81-B57D2F1B7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C4AED-F16B-064F-98BB-A2D0F1CF7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782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B7E60-D88C-6540-91B1-CF1C0ACBC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A9A86-79C3-4044-9810-ED2E80819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8DCED-510A-6E43-8A85-062BC38F389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944339-C8C9-8F44-ABF0-12D6E9688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CBB3BA-4B7B-464A-AF8B-ECAB43630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C4AED-F16B-064F-98BB-A2D0F1CF7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5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BCD4FA-6E66-E24D-A6F7-BDF3B61BB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8DCED-510A-6E43-8A85-062BC38F389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12AF84-0EF5-FE48-836A-63A6E5961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5F403F-2868-D148-9D78-B5125B86B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C4AED-F16B-064F-98BB-A2D0F1CF7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948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905CA-BC44-BD4D-BE9E-F8A181472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AB89F-9CCE-504E-B7F9-64D2E5E39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D248D8-F448-6A48-A9CB-5EEA1C7D72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C108D5-DFA5-4346-A509-520BDDD3D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8DCED-510A-6E43-8A85-062BC38F389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400CB7-E9A3-6A4D-A758-E724008ED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AFA4DE-DB64-4F4D-A57E-EF53BE2F8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C4AED-F16B-064F-98BB-A2D0F1CF7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873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E86CC-00F8-EC44-9D28-8F29B5DBB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46CDEF-2ED3-B443-9A54-412148BCB6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0B3F47-FC28-0A47-9B65-C2FAC16B1F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D66453-B0C5-A748-8BE5-D4F37D804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8DCED-510A-6E43-8A85-062BC38F389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1EEF07-1767-C042-ADD9-36B6FD67C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1C681-1D60-DB48-9B0F-CFA2573FD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C4AED-F16B-064F-98BB-A2D0F1CF7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051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8AA56-E081-2443-AFDC-4A02165E7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5EE942-9DC3-C741-9B9B-414BB78D52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7CBABB-2911-1246-BA4D-231272683C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8DCED-510A-6E43-8A85-062BC38F389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5886DC-E3EB-1445-9C73-1E27AFD6A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3EAF5-B6D6-0549-A13B-735853C222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C4AED-F16B-064F-98BB-A2D0F1CF7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081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17366F-92A6-7844-B010-2EAC816FDF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E65F2F-AC6C-644C-866D-1AC8C17CC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58BB9E-6F1F-F04C-809B-5E75FFAD2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8DCED-510A-6E43-8A85-062BC38F389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A927F6-2FC7-8F47-8612-9006820F84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D34D6-9112-2940-8C27-7EDDCC758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C4AED-F16B-064F-98BB-A2D0F1CF7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622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D71D6F-2089-3049-B64D-F08AB714A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AF08F0-DFBD-3347-98D1-44712FDF49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298DC3-230A-4F40-93C9-DD849453AA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78DCED-510A-6E43-8A85-062BC38F389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791AF0-35D4-2B4B-BCE6-7D3EFB5698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EA6511-8980-1D4E-B1B6-9681135D35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3C4AED-F16B-064F-98BB-A2D0F1CF7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312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E59E1-9120-0C45-B6BD-1FC5BA037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Independent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F4E17-3626-FE43-9DA2-CEA1FAB98A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O’Connor and Anderson excerpt – responses and further reading.</a:t>
            </a:r>
          </a:p>
          <a:p>
            <a:endParaRPr lang="en-GB" dirty="0"/>
          </a:p>
          <a:p>
            <a:r>
              <a:rPr lang="en-GB" dirty="0"/>
              <a:t>What points from the reading have effected the way you are planning your projects?</a:t>
            </a:r>
          </a:p>
          <a:p>
            <a:endParaRPr lang="en-GB" dirty="0"/>
          </a:p>
          <a:p>
            <a:r>
              <a:rPr lang="en-GB" dirty="0"/>
              <a:t>A key point for me was that your activity within movement or participation ‘is’ a research method.</a:t>
            </a:r>
          </a:p>
          <a:p>
            <a:endParaRPr lang="en-GB" dirty="0"/>
          </a:p>
          <a:p>
            <a:r>
              <a:rPr lang="en-GB" dirty="0"/>
              <a:t>How does this impact your perception of your project?</a:t>
            </a:r>
          </a:p>
        </p:txBody>
      </p:sp>
    </p:spTree>
    <p:extLst>
      <p:ext uri="{BB962C8B-B14F-4D97-AF65-F5344CB8AC3E}">
        <p14:creationId xmlns:p14="http://schemas.microsoft.com/office/powerpoint/2010/main" val="419750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04D6B-590D-604E-9753-8D1D829E7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Graphical user interface, Word&#10;&#10;Description automatically generated with medium confidence">
            <a:extLst>
              <a:ext uri="{FF2B5EF4-FFF2-40B4-BE49-F238E27FC236}">
                <a16:creationId xmlns:a16="http://schemas.microsoft.com/office/drawing/2014/main" id="{6CEA1C24-7917-AE45-B03C-86BC23278E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7871" t="22998" r="25086" b="5936"/>
          <a:stretch/>
        </p:blipFill>
        <p:spPr>
          <a:xfrm>
            <a:off x="1470212" y="-17260"/>
            <a:ext cx="8785412" cy="6891885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4F248A5-D2CF-B143-9B64-2815F2824001}"/>
              </a:ext>
            </a:extLst>
          </p:cNvPr>
          <p:cNvSpPr/>
          <p:nvPr/>
        </p:nvSpPr>
        <p:spPr>
          <a:xfrm>
            <a:off x="6850828" y="1027906"/>
            <a:ext cx="3055172" cy="280941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1538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CAE50-C719-624A-AB23-133C8416D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F6948E35-6653-DB47-A6DD-71F247F7F3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9165" t="44491" r="42304" b="15873"/>
          <a:stretch/>
        </p:blipFill>
        <p:spPr>
          <a:xfrm>
            <a:off x="0" y="0"/>
            <a:ext cx="12192000" cy="6858000"/>
          </a:xfrm>
        </p:spPr>
      </p:pic>
      <p:pic>
        <p:nvPicPr>
          <p:cNvPr id="7" name="Picture 6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66C0A24F-6F6F-CC42-8D8A-B3032E35DB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649" t="42121" r="76199" b="24243"/>
          <a:stretch/>
        </p:blipFill>
        <p:spPr>
          <a:xfrm rot="2810859">
            <a:off x="7836661" y="681445"/>
            <a:ext cx="2173980" cy="3016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229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58335-53E7-5547-85C2-D76897A71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 Skills Support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A0E30-2043-7643-AA42-DD5D1842FD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en-GB" b="1" i="0" dirty="0">
                <a:solidFill>
                  <a:srgbClr val="444444"/>
                </a:solidFill>
                <a:effectLst/>
                <a:latin typeface="Raleway" pitchFamily="2" charset="77"/>
              </a:rPr>
              <a:t>Support is offered with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Academic writing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Avoiding plagiarism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Critical thinking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Exam revision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Planning and organisation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Presentation skills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Referencing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Researching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527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EB7DF6-6BEC-F046-8911-689CEE393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To book email: </a:t>
            </a:r>
            <a:r>
              <a:rPr lang="en-GB" dirty="0" err="1"/>
              <a:t>studyskillsdistance@uwtsd.ac.uk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2DE88-4BFA-6D41-9CA9-EF51699854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Mondays:</a:t>
            </a:r>
            <a:endParaRPr lang="en-GB" b="0" i="0" dirty="0">
              <a:solidFill>
                <a:srgbClr val="000000"/>
              </a:solidFill>
              <a:effectLst/>
              <a:latin typeface="Lato" panose="020F0502020204030203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1pm-3pm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  <a:latin typeface="Lato" panose="020F0502020204030203" pitchFamily="34" charset="0"/>
            </a:endParaRPr>
          </a:p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Tuesdays:</a:t>
            </a:r>
            <a:endParaRPr lang="en-GB" b="0" i="0" dirty="0">
              <a:solidFill>
                <a:srgbClr val="000000"/>
              </a:solidFill>
              <a:effectLst/>
              <a:latin typeface="Lato" panose="020F0502020204030203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10am - 12pm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1pm - 3pm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4pm - 6pm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4E76247-8BE7-CF42-BD77-5C6769E2CC0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Wednesdays:</a:t>
            </a:r>
            <a:endParaRPr lang="en-GB" b="0" i="0" dirty="0">
              <a:solidFill>
                <a:srgbClr val="000000"/>
              </a:solidFill>
              <a:effectLst/>
              <a:latin typeface="Lato" panose="020F0502020204030203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1pm - 3pm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4pm - 6pm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  <a:latin typeface="Lato" panose="020F0502020204030203" pitchFamily="34" charset="0"/>
            </a:endParaRPr>
          </a:p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Thursdays:</a:t>
            </a:r>
            <a:endParaRPr lang="en-GB" b="0" i="0" dirty="0">
              <a:solidFill>
                <a:srgbClr val="000000"/>
              </a:solidFill>
              <a:effectLst/>
              <a:latin typeface="Lato" panose="020F0502020204030203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10am - 12pm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1pm - 3pm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  <a:latin typeface="Lato" panose="020F0502020204030203" pitchFamily="34" charset="0"/>
            </a:endParaRPr>
          </a:p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Fridays:</a:t>
            </a:r>
            <a:endParaRPr lang="en-GB" b="0" i="0" dirty="0">
              <a:solidFill>
                <a:srgbClr val="000000"/>
              </a:solidFill>
              <a:effectLst/>
              <a:latin typeface="Lato" panose="020F0502020204030203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10am - 12pm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9899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F360E7E-A7BC-DD44-83CC-65329FF80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frame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9DD872-A84E-7F45-8E1A-36E4A3895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Today – 02/12/22 – 1 week until suggested proposal submission date </a:t>
            </a:r>
          </a:p>
          <a:p>
            <a:endParaRPr lang="en-GB" dirty="0"/>
          </a:p>
          <a:p>
            <a:r>
              <a:rPr lang="en-GB" dirty="0"/>
              <a:t>16/12/22 – proposed feedback tutorials</a:t>
            </a:r>
          </a:p>
          <a:p>
            <a:endParaRPr lang="en-GB" dirty="0"/>
          </a:p>
          <a:p>
            <a:r>
              <a:rPr lang="en-GB" dirty="0"/>
              <a:t>09/01/23 – new term starts.</a:t>
            </a:r>
          </a:p>
          <a:p>
            <a:endParaRPr lang="en-GB" dirty="0"/>
          </a:p>
          <a:p>
            <a:r>
              <a:rPr lang="en-GB" dirty="0"/>
              <a:t>30/01/23 – Semester 2 begins </a:t>
            </a:r>
          </a:p>
          <a:p>
            <a:endParaRPr lang="en-GB" dirty="0"/>
          </a:p>
          <a:p>
            <a:r>
              <a:rPr lang="en-GB" dirty="0"/>
              <a:t>31/03/23 – Whole project deadline and submission date</a:t>
            </a:r>
          </a:p>
        </p:txBody>
      </p:sp>
    </p:spTree>
    <p:extLst>
      <p:ext uri="{BB962C8B-B14F-4D97-AF65-F5344CB8AC3E}">
        <p14:creationId xmlns:p14="http://schemas.microsoft.com/office/powerpoint/2010/main" val="1701917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EB6CE3F-1F96-B248-913C-848E42D53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E3FD4C-762D-F841-A275-DC50AFAACF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Use a diary or planner </a:t>
            </a:r>
          </a:p>
          <a:p>
            <a:r>
              <a:rPr lang="en-GB" sz="3200" dirty="0"/>
              <a:t>Work ‘backwards’ from your end date</a:t>
            </a:r>
          </a:p>
          <a:p>
            <a:r>
              <a:rPr lang="en-GB" sz="3200" dirty="0"/>
              <a:t>Be aware of other deadlines; personal and professional expectations</a:t>
            </a:r>
          </a:p>
          <a:p>
            <a:r>
              <a:rPr lang="en-GB" sz="3200" dirty="0"/>
              <a:t>Plot out your work activity in good time – plan your activity early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788346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EB6CE3F-1F96-B248-913C-848E42D53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E3FD4C-762D-F841-A275-DC50AFAACF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Build flexibility – and breaks -into your plan</a:t>
            </a:r>
          </a:p>
          <a:p>
            <a:r>
              <a:rPr lang="en-GB" sz="3200" dirty="0"/>
              <a:t>Recognise when you work well – early in the day or late in the day</a:t>
            </a:r>
          </a:p>
          <a:p>
            <a:r>
              <a:rPr lang="en-GB" sz="3200" dirty="0"/>
              <a:t>If you have not planned to work on your project – don’t worry about your project</a:t>
            </a:r>
          </a:p>
          <a:p>
            <a:r>
              <a:rPr lang="en-GB" sz="3200" dirty="0"/>
              <a:t>Be proactive and engage in your own study.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168681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9F5FA-8C34-304A-BC3F-DBA7532D1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dates – real term examples of my ’</a:t>
            </a:r>
            <a:r>
              <a:rPr lang="en-GB" dirty="0" err="1"/>
              <a:t>crunchpoints</a:t>
            </a:r>
            <a:r>
              <a:rPr lang="en-GB" dirty="0"/>
              <a:t>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8475-7DDF-B341-8FF8-3A07CF6DB0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Modules that end in Semester 1 = 4</a:t>
            </a:r>
          </a:p>
          <a:p>
            <a:r>
              <a:rPr lang="en-GB" dirty="0"/>
              <a:t>Marking complete before 30</a:t>
            </a:r>
            <a:r>
              <a:rPr lang="en-GB" baseline="30000" dirty="0"/>
              <a:t>th</a:t>
            </a:r>
            <a:r>
              <a:rPr lang="en-GB" dirty="0"/>
              <a:t> Jan (also moderation and feedback)</a:t>
            </a:r>
          </a:p>
          <a:p>
            <a:r>
              <a:rPr lang="en-GB" dirty="0"/>
              <a:t>New modules start 30</a:t>
            </a:r>
            <a:r>
              <a:rPr lang="en-GB" baseline="30000" dirty="0"/>
              <a:t>th</a:t>
            </a:r>
            <a:r>
              <a:rPr lang="en-GB" dirty="0"/>
              <a:t> Jan = 1 (+0.5)</a:t>
            </a:r>
          </a:p>
          <a:p>
            <a:r>
              <a:rPr lang="en-GB" dirty="0"/>
              <a:t>New modules start 13</a:t>
            </a:r>
            <a:r>
              <a:rPr lang="en-GB" baseline="30000" dirty="0"/>
              <a:t>th</a:t>
            </a:r>
            <a:r>
              <a:rPr lang="en-GB" dirty="0"/>
              <a:t> March = 2</a:t>
            </a:r>
          </a:p>
          <a:p>
            <a:r>
              <a:rPr lang="en-GB" dirty="0"/>
              <a:t>Easter Break - 31</a:t>
            </a:r>
            <a:r>
              <a:rPr lang="en-GB" baseline="30000" dirty="0"/>
              <a:t>st</a:t>
            </a:r>
            <a:r>
              <a:rPr lang="en-GB" dirty="0"/>
              <a:t> March – 24</a:t>
            </a:r>
            <a:r>
              <a:rPr lang="en-GB" baseline="30000" dirty="0"/>
              <a:t>th</a:t>
            </a:r>
            <a:r>
              <a:rPr lang="en-GB" dirty="0"/>
              <a:t> April</a:t>
            </a:r>
          </a:p>
          <a:p>
            <a:r>
              <a:rPr lang="en-GB" dirty="0"/>
              <a:t>Assessing Semester 2 Modules – from 28</a:t>
            </a:r>
            <a:r>
              <a:rPr lang="en-GB" baseline="30000" dirty="0"/>
              <a:t>th</a:t>
            </a:r>
            <a:r>
              <a:rPr lang="en-GB" dirty="0"/>
              <a:t> April onwards.</a:t>
            </a:r>
          </a:p>
          <a:p>
            <a:endParaRPr lang="en-GB" dirty="0"/>
          </a:p>
          <a:p>
            <a:r>
              <a:rPr lang="en-GB" dirty="0"/>
              <a:t>I can prioritise these items and then refuse to undertake other tasks if necessary.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6517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45564-25CB-ED47-83FA-D79E49E2D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 and Feedback for Proposals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E9F00-AD66-5F44-BDED-57B402BC9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1760"/>
            <a:ext cx="10515600" cy="479520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Here is the timetable for tutorials in T&amp;L 10 unless otherwise arranged.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Amelie 10:00-10:45  </a:t>
            </a:r>
          </a:p>
          <a:p>
            <a:r>
              <a:rPr lang="en-GB" dirty="0"/>
              <a:t>Faye 10:45 – 11:30</a:t>
            </a:r>
          </a:p>
          <a:p>
            <a:r>
              <a:rPr lang="en-GB" dirty="0"/>
              <a:t>Nat 11:30 – 12:15</a:t>
            </a:r>
          </a:p>
          <a:p>
            <a:r>
              <a:rPr lang="en-GB" dirty="0"/>
              <a:t>Amy 12:15-1 </a:t>
            </a:r>
          </a:p>
          <a:p>
            <a:endParaRPr lang="en-GB" dirty="0"/>
          </a:p>
          <a:p>
            <a:r>
              <a:rPr lang="en-GB" dirty="0"/>
              <a:t>There will be no taught session on the 9</a:t>
            </a:r>
            <a:r>
              <a:rPr lang="en-GB" baseline="30000" dirty="0"/>
              <a:t>th</a:t>
            </a:r>
            <a:r>
              <a:rPr lang="en-GB" dirty="0"/>
              <a:t> of December but I will be available remotely/ online to support any queries.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350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A6915-7ACA-0745-9C08-89E2ACA16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Sessions: January onwards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EA62F-E17B-AF46-835A-934EDA9C9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will be more of an emphasis upon tutorials and project development sessions in the new year.</a:t>
            </a:r>
          </a:p>
          <a:p>
            <a:endParaRPr lang="en-GB" dirty="0"/>
          </a:p>
          <a:p>
            <a:r>
              <a:rPr lang="en-GB" dirty="0"/>
              <a:t>We will stick to the Friday slot as the time for tutorials and practical practice sessions.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8726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467</Words>
  <Application>Microsoft Macintosh PowerPoint</Application>
  <PresentationFormat>Widescreen</PresentationFormat>
  <Paragraphs>86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Lato</vt:lpstr>
      <vt:lpstr>Raleway</vt:lpstr>
      <vt:lpstr>Office Theme</vt:lpstr>
      <vt:lpstr>Independent Project</vt:lpstr>
      <vt:lpstr>PowerPoint Presentation</vt:lpstr>
      <vt:lpstr>PowerPoint Presentation</vt:lpstr>
      <vt:lpstr>Study Skills Support Sessions</vt:lpstr>
      <vt:lpstr>To book email: studyskillsdistance@uwtsd.ac.uk</vt:lpstr>
      <vt:lpstr>Time frame</vt:lpstr>
      <vt:lpstr>Time management</vt:lpstr>
      <vt:lpstr>Time management</vt:lpstr>
      <vt:lpstr>My dates – real term examples of my ’crunchpoints’</vt:lpstr>
      <vt:lpstr>Submission and Feedback for Proposals</vt:lpstr>
      <vt:lpstr>Future Sessions: January onwards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10</cp:revision>
  <dcterms:created xsi:type="dcterms:W3CDTF">2022-12-01T17:53:45Z</dcterms:created>
  <dcterms:modified xsi:type="dcterms:W3CDTF">2022-12-02T11:42:26Z</dcterms:modified>
</cp:coreProperties>
</file>