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70" d="100"/>
          <a:sy n="70" d="100"/>
        </p:scale>
        <p:origin x="1404" y="-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020" y="1769541"/>
            <a:ext cx="7080026" cy="1828801"/>
          </a:xfrm>
        </p:spPr>
        <p:txBody>
          <a:bodyPr anchor="b">
            <a:normAutofit/>
          </a:bodyPr>
          <a:lstStyle>
            <a:lvl1pPr algn="ctr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020" y="3773490"/>
            <a:ext cx="7080026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361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457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1761068"/>
            <a:ext cx="7192913" cy="1828813"/>
          </a:xfrm>
        </p:spPr>
        <p:txBody>
          <a:bodyPr anchor="b"/>
          <a:lstStyle>
            <a:lvl1pPr algn="ctr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763439"/>
            <a:ext cx="7192913" cy="1333494"/>
          </a:xfrm>
        </p:spPr>
        <p:txBody>
          <a:bodyPr anchor="t"/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40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76450"/>
            <a:ext cx="364263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8037" y="2076451"/>
            <a:ext cx="364263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51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46" y="1734507"/>
            <a:ext cx="37719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768" y="1734507"/>
            <a:ext cx="37719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4510" y="1855153"/>
            <a:ext cx="3573573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4510" y="2702104"/>
            <a:ext cx="3573573" cy="3043533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72374" y="1855153"/>
            <a:ext cx="3584687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72376" y="2702104"/>
            <a:ext cx="3584686" cy="3043533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94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16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135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1821918"/>
          </a:xfrm>
        </p:spPr>
        <p:txBody>
          <a:bodyPr anchor="b">
            <a:normAutofit/>
          </a:bodyPr>
          <a:lstStyle>
            <a:lvl1pPr algn="ctr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5" y="609601"/>
            <a:ext cx="4808943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673351"/>
            <a:ext cx="2780167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420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0249" y="609600"/>
            <a:ext cx="2688125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763702"/>
            <a:ext cx="4280924" cy="1675559"/>
          </a:xfrm>
        </p:spPr>
        <p:txBody>
          <a:bodyPr anchor="b">
            <a:no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81914" y="763702"/>
            <a:ext cx="2456813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5273" y="2679700"/>
            <a:ext cx="3441071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491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13" y="547807"/>
            <a:ext cx="760634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4" y="4565255"/>
            <a:ext cx="7766495" cy="543472"/>
          </a:xfrm>
        </p:spPr>
        <p:txBody>
          <a:bodyPr anchor="b">
            <a:normAutofit/>
          </a:bodyPr>
          <a:lstStyle>
            <a:lvl1pPr algn="ctr">
              <a:defRPr sz="2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77012" y="695010"/>
            <a:ext cx="7384010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247728"/>
            <a:ext cx="7765322" cy="543472"/>
          </a:xfrm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336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8437"/>
            <a:ext cx="7765322" cy="3534344"/>
          </a:xfrm>
        </p:spPr>
        <p:txBody>
          <a:bodyPr anchor="ctr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295180"/>
            <a:ext cx="7765322" cy="1501826"/>
          </a:xfrm>
        </p:spPr>
        <p:txBody>
          <a:bodyPr anchor="ctr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955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3"/>
            <a:ext cx="6564224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304353"/>
            <a:ext cx="7765322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742950" y="884796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7878537" y="2928258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79709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126943"/>
            <a:ext cx="7765322" cy="251183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9" y="4650556"/>
            <a:ext cx="7764149" cy="1140644"/>
          </a:xfrm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885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1885950"/>
            <a:ext cx="2475738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768112"/>
            <a:ext cx="2475738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5033" y="1885950"/>
            <a:ext cx="2475738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76" y="2768112"/>
            <a:ext cx="2475738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4929" y="1885950"/>
            <a:ext cx="2475738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4929" y="2768111"/>
            <a:ext cx="2475738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7244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72" y="1818215"/>
            <a:ext cx="2504979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2850" y="1818215"/>
            <a:ext cx="2504979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038" y="1818215"/>
            <a:ext cx="2504979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6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15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3577" y="1938918"/>
            <a:ext cx="2319276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6" y="4572443"/>
            <a:ext cx="2475738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91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15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09307" y="1939094"/>
            <a:ext cx="2319276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76" y="4572442"/>
            <a:ext cx="2475738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5023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15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56774" y="1934432"/>
            <a:ext cx="2319276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4929" y="4572442"/>
            <a:ext cx="2475738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580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247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37302" y="609600"/>
            <a:ext cx="1713365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7" y="609600"/>
            <a:ext cx="5937654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377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76450"/>
            <a:ext cx="776532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60007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7" y="6000750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6000750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7838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7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ctr" defTabSz="342900" rtl="0" eaLnBrk="1" latinLnBrk="0" hangingPunct="1">
        <a:lnSpc>
          <a:spcPct val="90000"/>
        </a:lnSpc>
        <a:spcBef>
          <a:spcPct val="0"/>
        </a:spcBef>
        <a:buNone/>
        <a:defRPr sz="36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29500" algn="l" defTabSz="342900" rtl="0" eaLnBrk="1" latinLnBrk="0" hangingPunct="1">
        <a:lnSpc>
          <a:spcPct val="110000"/>
        </a:lnSpc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540000" indent="-20250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769500" indent="-16200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35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039500" indent="-16200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"/>
        <a:defRPr sz="12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255500" indent="-16200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2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1510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05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18013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05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09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05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2329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2"/>
        </a:buClr>
        <a:buSzPct val="70000"/>
        <a:buFont typeface="Wingdings 2" charset="2"/>
        <a:buChar char=""/>
        <a:defRPr sz="105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oachart.org/blog/author/marci/" TargetMode="Externa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C5FCD1-1D64-4196-822F-330ADDFD70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3090" y="857257"/>
            <a:ext cx="9143985" cy="5143493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703739" y="2179415"/>
            <a:ext cx="5742689" cy="2499172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8245D-6E2E-4A50-97D2-AF7B7CD9D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550" y="2413005"/>
            <a:ext cx="5414966" cy="1371601"/>
          </a:xfrm>
        </p:spPr>
        <p:txBody>
          <a:bodyPr>
            <a:normAutofit/>
          </a:bodyPr>
          <a:lstStyle/>
          <a:p>
            <a:r>
              <a:rPr lang="en-GB" sz="3600" dirty="0"/>
              <a:t>Wellbeing and Creativity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4F02B8-665E-470B-8001-415A82E5AA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0550" y="3784604"/>
            <a:ext cx="5414966" cy="7874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8B660"/>
                </a:solidFill>
              </a:rPr>
              <a:t>Victoria Williams </a:t>
            </a:r>
          </a:p>
        </p:txBody>
      </p:sp>
    </p:spTree>
    <p:extLst>
      <p:ext uri="{BB962C8B-B14F-4D97-AF65-F5344CB8AC3E}">
        <p14:creationId xmlns:p14="http://schemas.microsoft.com/office/powerpoint/2010/main" val="905436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1149F43D-E43A-49B5-B781-48DF10A5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290" y="1583954"/>
            <a:ext cx="7709135" cy="3699392"/>
          </a:xfrm>
          <a:prstGeom prst="rect">
            <a:avLst/>
          </a:prstGeom>
          <a:solidFill>
            <a:schemeClr val="tx1"/>
          </a:solidFill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2AF0832-C5F4-4A83-83EE-313ED2AF5A5F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260243454"/>
              </p:ext>
            </p:extLst>
          </p:nvPr>
        </p:nvGraphicFramePr>
        <p:xfrm>
          <a:off x="4264967" y="1894521"/>
          <a:ext cx="2248700" cy="153829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449740">
                  <a:extLst>
                    <a:ext uri="{9D8B030D-6E8A-4147-A177-3AD203B41FA5}">
                      <a16:colId xmlns:a16="http://schemas.microsoft.com/office/drawing/2014/main" val="2489121732"/>
                    </a:ext>
                  </a:extLst>
                </a:gridCol>
                <a:gridCol w="449740">
                  <a:extLst>
                    <a:ext uri="{9D8B030D-6E8A-4147-A177-3AD203B41FA5}">
                      <a16:colId xmlns:a16="http://schemas.microsoft.com/office/drawing/2014/main" val="2224551020"/>
                    </a:ext>
                  </a:extLst>
                </a:gridCol>
                <a:gridCol w="449740">
                  <a:extLst>
                    <a:ext uri="{9D8B030D-6E8A-4147-A177-3AD203B41FA5}">
                      <a16:colId xmlns:a16="http://schemas.microsoft.com/office/drawing/2014/main" val="4143835145"/>
                    </a:ext>
                  </a:extLst>
                </a:gridCol>
                <a:gridCol w="449740">
                  <a:extLst>
                    <a:ext uri="{9D8B030D-6E8A-4147-A177-3AD203B41FA5}">
                      <a16:colId xmlns:a16="http://schemas.microsoft.com/office/drawing/2014/main" val="1116466756"/>
                    </a:ext>
                  </a:extLst>
                </a:gridCol>
                <a:gridCol w="449740">
                  <a:extLst>
                    <a:ext uri="{9D8B030D-6E8A-4147-A177-3AD203B41FA5}">
                      <a16:colId xmlns:a16="http://schemas.microsoft.com/office/drawing/2014/main" val="3130661157"/>
                    </a:ext>
                  </a:extLst>
                </a:gridCol>
              </a:tblGrid>
              <a:tr h="801530">
                <a:tc>
                  <a:txBody>
                    <a:bodyPr/>
                    <a:lstStyle/>
                    <a:p>
                      <a:endParaRPr lang="en-GB" sz="2500" b="0" cap="all" spc="150">
                        <a:solidFill>
                          <a:schemeClr val="lt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b="0" cap="all" spc="150">
                        <a:solidFill>
                          <a:schemeClr val="lt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b="0" cap="all" spc="150" dirty="0">
                        <a:solidFill>
                          <a:schemeClr val="lt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b="0" cap="all" spc="150">
                        <a:solidFill>
                          <a:schemeClr val="lt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marL="514350" indent="-514350">
                        <a:buFont typeface="+mj-lt"/>
                        <a:buAutoNum type="arabicPeriod"/>
                      </a:pPr>
                      <a:endParaRPr lang="en-GB" sz="2500" b="0" cap="all" spc="150" dirty="0">
                        <a:solidFill>
                          <a:schemeClr val="lt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615031"/>
                  </a:ext>
                </a:extLst>
              </a:tr>
              <a:tr h="732950"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212170" marR="212170" marT="212170" marB="2121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1145306"/>
                  </a:ext>
                </a:extLst>
              </a:tr>
            </a:tbl>
          </a:graphicData>
        </a:graphic>
      </p:graphicFrame>
      <p:pic>
        <p:nvPicPr>
          <p:cNvPr id="1028" name="Picture 4">
            <a:extLst>
              <a:ext uri="{FF2B5EF4-FFF2-40B4-BE49-F238E27FC236}">
                <a16:creationId xmlns:a16="http://schemas.microsoft.com/office/drawing/2014/main" id="{507B2E10-277C-4F96-A88D-8AD18173C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172" y="1894521"/>
            <a:ext cx="6823655" cy="306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62CBBA2-6AE8-4BA3-A64F-651C3EECA70E}"/>
              </a:ext>
            </a:extLst>
          </p:cNvPr>
          <p:cNvSpPr/>
          <p:nvPr/>
        </p:nvSpPr>
        <p:spPr>
          <a:xfrm>
            <a:off x="-824088" y="6011465"/>
            <a:ext cx="1083589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and safety division (2015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5636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7EEB557-E045-4967-91EE-5412EB4F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13" y="1268105"/>
            <a:ext cx="7606349" cy="425258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1B06D72-EEA4-4E56-9D5E-96440C15A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2355" y="1655854"/>
            <a:ext cx="6862464" cy="347501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1D8B7A1-67AD-413B-A3E5-90228A7453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3654" y="2197136"/>
            <a:ext cx="6379864" cy="23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CB8CEA3-D7C2-4D6D-B306-E564B29715A1}"/>
              </a:ext>
            </a:extLst>
          </p:cNvPr>
          <p:cNvSpPr/>
          <p:nvPr/>
        </p:nvSpPr>
        <p:spPr>
          <a:xfrm>
            <a:off x="1951574" y="6076977"/>
            <a:ext cx="524085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Poppins"/>
                <a:hlinkClick r:id="rId5" tooltip="Posts by Marci Rosenblu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Rosenblum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Poppins"/>
              </a:rPr>
              <a:t> (2019)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6186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24F7045-1B8B-4422-9330-0BC8BF606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D0B3BD-E968-4364-878A-47D3A6AEF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B0D4234-95AC-427D-BC31-7CB8260CEF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330" y="2234386"/>
            <a:ext cx="3557709" cy="3974685"/>
          </a:xfrm>
          <a:prstGeom prst="rect">
            <a:avLst/>
          </a:prstGeom>
          <a:noFill/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8E5BCBF-E5D0-444B-A584-4A5FF79F9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2510" y="482600"/>
            <a:ext cx="8430372" cy="5892800"/>
          </a:xfrm>
          <a:prstGeom prst="rect">
            <a:avLst/>
          </a:prstGeom>
          <a:noFill/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E62BBF-C429-49D1-AF57-5894A0A44F49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211" y="2234385"/>
            <a:ext cx="3454605" cy="397468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1B23FF9-A5B8-4449-8DB1-C230F2689F5C}"/>
              </a:ext>
            </a:extLst>
          </p:cNvPr>
          <p:cNvSpPr/>
          <p:nvPr/>
        </p:nvSpPr>
        <p:spPr>
          <a:xfrm>
            <a:off x="-33618" y="399680"/>
            <a:ext cx="914399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Incorporating stones and rocks to support learning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0E2ADE-A38C-496B-A673-3C4B049B2AA6}"/>
              </a:ext>
            </a:extLst>
          </p:cNvPr>
          <p:cNvSpPr/>
          <p:nvPr/>
        </p:nvSpPr>
        <p:spPr>
          <a:xfrm>
            <a:off x="6911646" y="6488668"/>
            <a:ext cx="2232354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TinkerGarten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(2019</a:t>
            </a:r>
            <a:r>
              <a:rPr lang="en-US" sz="1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01346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4A12F0-8158-4372-9761-AD0A6ED30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ainted-rocks-fun-treasure-hunt-outdoor-DIY-activity-kids-families">
            <a:extLst>
              <a:ext uri="{FF2B5EF4-FFF2-40B4-BE49-F238E27FC236}">
                <a16:creationId xmlns:a16="http://schemas.microsoft.com/office/drawing/2014/main" id="{EA0F0C7E-83C2-44FB-B962-41FEF12DF90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5287" y="1002889"/>
            <a:ext cx="6393423" cy="5217455"/>
          </a:xfrm>
          <a:prstGeom prst="rect">
            <a:avLst/>
          </a:prstGeom>
          <a:noFill/>
          <a:ln w="190500"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50608A0-E5A9-4144-AFE5-686021406E8D}"/>
              </a:ext>
            </a:extLst>
          </p:cNvPr>
          <p:cNvSpPr/>
          <p:nvPr/>
        </p:nvSpPr>
        <p:spPr>
          <a:xfrm>
            <a:off x="4949018" y="6220345"/>
            <a:ext cx="5810865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Kitsap Rocks (2019)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9BA509-D4F1-412B-BB6B-A0BA0BC07C6C}"/>
              </a:ext>
            </a:extLst>
          </p:cNvPr>
          <p:cNvSpPr/>
          <p:nvPr/>
        </p:nvSpPr>
        <p:spPr>
          <a:xfrm>
            <a:off x="2252710" y="-1"/>
            <a:ext cx="4638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Painting Pebbles</a:t>
            </a:r>
          </a:p>
        </p:txBody>
      </p:sp>
    </p:spTree>
    <p:extLst>
      <p:ext uri="{BB962C8B-B14F-4D97-AF65-F5344CB8AC3E}">
        <p14:creationId xmlns:p14="http://schemas.microsoft.com/office/powerpoint/2010/main" val="29347185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413524"/>
      </a:dk2>
      <a:lt2>
        <a:srgbClr val="E8E2E7"/>
      </a:lt2>
      <a:accent1>
        <a:srgbClr val="48B660"/>
      </a:accent1>
      <a:accent2>
        <a:srgbClr val="52B13B"/>
      </a:accent2>
      <a:accent3>
        <a:srgbClr val="85AE44"/>
      </a:accent3>
      <a:accent4>
        <a:srgbClr val="A8A538"/>
      </a:accent4>
      <a:accent5>
        <a:srgbClr val="C38E4D"/>
      </a:accent5>
      <a:accent6>
        <a:srgbClr val="B14B3B"/>
      </a:accent6>
      <a:hlink>
        <a:srgbClr val="9B7E33"/>
      </a:hlink>
      <a:folHlink>
        <a:srgbClr val="828282"/>
      </a:folHlink>
    </a:clrScheme>
    <a:fontScheme name="Slate">
      <a:maj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35</Words>
  <Application>Microsoft Office PowerPoint</Application>
  <PresentationFormat>On-screen Show (4:3)</PresentationFormat>
  <Paragraphs>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Goudy Old Style</vt:lpstr>
      <vt:lpstr>Poppins</vt:lpstr>
      <vt:lpstr>Wingdings 2</vt:lpstr>
      <vt:lpstr>SlateVTI</vt:lpstr>
      <vt:lpstr>Wellbeing and Creativity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 and Creativity</dc:title>
  <dc:creator>Student</dc:creator>
  <cp:lastModifiedBy> </cp:lastModifiedBy>
  <cp:revision>3</cp:revision>
  <dcterms:created xsi:type="dcterms:W3CDTF">2020-01-21T15:36:02Z</dcterms:created>
  <dcterms:modified xsi:type="dcterms:W3CDTF">2020-01-21T15:56:17Z</dcterms:modified>
</cp:coreProperties>
</file>