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72" r:id="rId6"/>
    <p:sldId id="260" r:id="rId7"/>
    <p:sldId id="262" r:id="rId8"/>
    <p:sldId id="263" r:id="rId9"/>
    <p:sldId id="264" r:id="rId10"/>
    <p:sldId id="270" r:id="rId11"/>
    <p:sldId id="265" r:id="rId12"/>
    <p:sldId id="266" r:id="rId13"/>
    <p:sldId id="267" r:id="rId14"/>
    <p:sldId id="269" r:id="rId15"/>
    <p:sldId id="268" r:id="rId16"/>
    <p:sldId id="273" r:id="rId17"/>
    <p:sldId id="275" r:id="rId18"/>
    <p:sldId id="274"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00232C-C93B-4546-A22C-FEAE18227A17}" v="186" dt="2026-02-10T16:53:19.1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2738" autoAdjust="0"/>
    <p:restoredTop sz="94660"/>
  </p:normalViewPr>
  <p:slideViewPr>
    <p:cSldViewPr snapToGrid="0">
      <p:cViewPr>
        <p:scale>
          <a:sx n="66" d="100"/>
          <a:sy n="66" d="100"/>
        </p:scale>
        <p:origin x="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jida Wahidi" userId="7499ada0181d18f2" providerId="LiveId" clId="{22BEF4C4-4FA4-41AC-8929-928CD8B6248B}"/>
    <pc:docChg chg="undo redo custSel addSld delSld modSld sldOrd modMainMaster addSection delSection modSection">
      <pc:chgData name="Sajida Wahidi" userId="7499ada0181d18f2" providerId="LiveId" clId="{22BEF4C4-4FA4-41AC-8929-928CD8B6248B}" dt="2026-02-12T17:15:23.201" v="1523" actId="1076"/>
      <pc:docMkLst>
        <pc:docMk/>
      </pc:docMkLst>
      <pc:sldChg chg="add del">
        <pc:chgData name="Sajida Wahidi" userId="7499ada0181d18f2" providerId="LiveId" clId="{22BEF4C4-4FA4-41AC-8929-928CD8B6248B}" dt="2026-02-10T15:02:51.035" v="1014" actId="2696"/>
        <pc:sldMkLst>
          <pc:docMk/>
          <pc:sldMk cId="814283201" sldId="256"/>
        </pc:sldMkLst>
      </pc:sldChg>
      <pc:sldChg chg="addSp delSp modSp add del mod setBg chgLayout">
        <pc:chgData name="Sajida Wahidi" userId="7499ada0181d18f2" providerId="LiveId" clId="{22BEF4C4-4FA4-41AC-8929-928CD8B6248B}" dt="2026-02-10T16:51:57.903" v="1457"/>
        <pc:sldMkLst>
          <pc:docMk/>
          <pc:sldMk cId="2309215580" sldId="257"/>
        </pc:sldMkLst>
        <pc:spChg chg="mod ord">
          <ac:chgData name="Sajida Wahidi" userId="7499ada0181d18f2" providerId="LiveId" clId="{22BEF4C4-4FA4-41AC-8929-928CD8B6248B}" dt="2026-02-08T00:14:45.094" v="249" actId="122"/>
          <ac:spMkLst>
            <pc:docMk/>
            <pc:sldMk cId="2309215580" sldId="257"/>
            <ac:spMk id="2" creationId="{BAED6A83-BE79-8BBA-D75A-C87312EDAC97}"/>
          </ac:spMkLst>
        </pc:spChg>
        <pc:spChg chg="mod ord">
          <ac:chgData name="Sajida Wahidi" userId="7499ada0181d18f2" providerId="LiveId" clId="{22BEF4C4-4FA4-41AC-8929-928CD8B6248B}" dt="2026-02-10T14:01:38.964" v="975" actId="20577"/>
          <ac:spMkLst>
            <pc:docMk/>
            <pc:sldMk cId="2309215580" sldId="257"/>
            <ac:spMk id="3" creationId="{B784C1DE-6007-2DC9-5096-B9E5E9B663DE}"/>
          </ac:spMkLst>
        </pc:spChg>
        <pc:picChg chg="mod">
          <ac:chgData name="Sajida Wahidi" userId="7499ada0181d18f2" providerId="LiveId" clId="{22BEF4C4-4FA4-41AC-8929-928CD8B6248B}" dt="2026-02-08T00:14:36.181" v="247" actId="14100"/>
          <ac:picMkLst>
            <pc:docMk/>
            <pc:sldMk cId="2309215580" sldId="257"/>
            <ac:picMk id="5" creationId="{4C1B73AB-57BF-41BA-2CD3-A61EB18914A2}"/>
          </ac:picMkLst>
        </pc:picChg>
      </pc:sldChg>
      <pc:sldChg chg="addSp delSp modSp add del mod setBg">
        <pc:chgData name="Sajida Wahidi" userId="7499ada0181d18f2" providerId="LiveId" clId="{22BEF4C4-4FA4-41AC-8929-928CD8B6248B}" dt="2026-02-10T16:51:57.903" v="1457"/>
        <pc:sldMkLst>
          <pc:docMk/>
          <pc:sldMk cId="1778314375" sldId="258"/>
        </pc:sldMkLst>
        <pc:spChg chg="mod">
          <ac:chgData name="Sajida Wahidi" userId="7499ada0181d18f2" providerId="LiveId" clId="{22BEF4C4-4FA4-41AC-8929-928CD8B6248B}" dt="2026-02-09T13:33:23.023" v="950" actId="14100"/>
          <ac:spMkLst>
            <pc:docMk/>
            <pc:sldMk cId="1778314375" sldId="258"/>
            <ac:spMk id="2" creationId="{B2446E34-0ED3-803B-A361-76CB28E95BBB}"/>
          </ac:spMkLst>
        </pc:spChg>
        <pc:spChg chg="add">
          <ac:chgData name="Sajida Wahidi" userId="7499ada0181d18f2" providerId="LiveId" clId="{22BEF4C4-4FA4-41AC-8929-928CD8B6248B}" dt="2026-02-05T16:53:18.557" v="47" actId="26606"/>
          <ac:spMkLst>
            <pc:docMk/>
            <pc:sldMk cId="1778314375" sldId="258"/>
            <ac:spMk id="18" creationId="{655AE6B0-AC9E-4167-806F-E9DB135FC46B}"/>
          </ac:spMkLst>
        </pc:spChg>
        <pc:spChg chg="add">
          <ac:chgData name="Sajida Wahidi" userId="7499ada0181d18f2" providerId="LiveId" clId="{22BEF4C4-4FA4-41AC-8929-928CD8B6248B}" dt="2026-02-05T16:53:18.557" v="47" actId="26606"/>
          <ac:spMkLst>
            <pc:docMk/>
            <pc:sldMk cId="1778314375" sldId="258"/>
            <ac:spMk id="31" creationId="{87BD1F4E-A66D-4C06-86DA-8D56CA7A3B41}"/>
          </ac:spMkLst>
        </pc:spChg>
        <pc:grpChg chg="add">
          <ac:chgData name="Sajida Wahidi" userId="7499ada0181d18f2" providerId="LiveId" clId="{22BEF4C4-4FA4-41AC-8929-928CD8B6248B}" dt="2026-02-05T16:53:18.557" v="47" actId="26606"/>
          <ac:grpSpMkLst>
            <pc:docMk/>
            <pc:sldMk cId="1778314375" sldId="258"/>
            <ac:grpSpMk id="20" creationId="{3523416A-383B-4FDC-B4C9-D8EDDFE9C043}"/>
          </ac:grpSpMkLst>
        </pc:grpChg>
        <pc:graphicFrameChg chg="add mod modGraphic">
          <ac:chgData name="Sajida Wahidi" userId="7499ada0181d18f2" providerId="LiveId" clId="{22BEF4C4-4FA4-41AC-8929-928CD8B6248B}" dt="2026-02-05T16:55:27.081" v="60" actId="2711"/>
          <ac:graphicFrameMkLst>
            <pc:docMk/>
            <pc:sldMk cId="1778314375" sldId="258"/>
            <ac:graphicFrameMk id="5" creationId="{FEAD8E47-CFD3-FBE1-4B2A-F6CF553DDAFB}"/>
          </ac:graphicFrameMkLst>
        </pc:graphicFrameChg>
      </pc:sldChg>
      <pc:sldChg chg="addSp modSp new add del mod setBg">
        <pc:chgData name="Sajida Wahidi" userId="7499ada0181d18f2" providerId="LiveId" clId="{22BEF4C4-4FA4-41AC-8929-928CD8B6248B}" dt="2026-02-10T16:51:57.903" v="1457"/>
        <pc:sldMkLst>
          <pc:docMk/>
          <pc:sldMk cId="2154531534" sldId="259"/>
        </pc:sldMkLst>
        <pc:spChg chg="mod">
          <ac:chgData name="Sajida Wahidi" userId="7499ada0181d18f2" providerId="LiveId" clId="{22BEF4C4-4FA4-41AC-8929-928CD8B6248B}" dt="2026-02-05T18:07:09.737" v="101" actId="207"/>
          <ac:spMkLst>
            <pc:docMk/>
            <pc:sldMk cId="2154531534" sldId="259"/>
            <ac:spMk id="2" creationId="{E218079A-7175-F82E-3E63-F235DCC6D2A0}"/>
          </ac:spMkLst>
        </pc:spChg>
        <pc:spChg chg="mod">
          <ac:chgData name="Sajida Wahidi" userId="7499ada0181d18f2" providerId="LiveId" clId="{22BEF4C4-4FA4-41AC-8929-928CD8B6248B}" dt="2026-02-08T00:15:21.266" v="251" actId="20577"/>
          <ac:spMkLst>
            <pc:docMk/>
            <pc:sldMk cId="2154531534" sldId="259"/>
            <ac:spMk id="3" creationId="{97D3870A-EC9A-0396-E528-2F92C6B9869F}"/>
          </ac:spMkLst>
        </pc:spChg>
        <pc:spChg chg="add">
          <ac:chgData name="Sajida Wahidi" userId="7499ada0181d18f2" providerId="LiveId" clId="{22BEF4C4-4FA4-41AC-8929-928CD8B6248B}" dt="2026-02-05T18:06:58.927" v="98" actId="26606"/>
          <ac:spMkLst>
            <pc:docMk/>
            <pc:sldMk cId="2154531534" sldId="259"/>
            <ac:spMk id="9" creationId="{EB6743CF-E74B-4A3C-A785-599069DB89DF}"/>
          </ac:spMkLst>
        </pc:spChg>
        <pc:picChg chg="add">
          <ac:chgData name="Sajida Wahidi" userId="7499ada0181d18f2" providerId="LiveId" clId="{22BEF4C4-4FA4-41AC-8929-928CD8B6248B}" dt="2026-02-05T18:06:58.927" v="98" actId="26606"/>
          <ac:picMkLst>
            <pc:docMk/>
            <pc:sldMk cId="2154531534" sldId="259"/>
            <ac:picMk id="5" creationId="{400EC358-6DAD-3F9F-1E3E-07C48E5FA68F}"/>
          </ac:picMkLst>
        </pc:picChg>
      </pc:sldChg>
      <pc:sldChg chg="addSp delSp modSp new add del mod ord setBg">
        <pc:chgData name="Sajida Wahidi" userId="7499ada0181d18f2" providerId="LiveId" clId="{22BEF4C4-4FA4-41AC-8929-928CD8B6248B}" dt="2026-02-10T16:51:57.903" v="1457"/>
        <pc:sldMkLst>
          <pc:docMk/>
          <pc:sldMk cId="4171339741" sldId="260"/>
        </pc:sldMkLst>
        <pc:spChg chg="mod">
          <ac:chgData name="Sajida Wahidi" userId="7499ada0181d18f2" providerId="LiveId" clId="{22BEF4C4-4FA4-41AC-8929-928CD8B6248B}" dt="2026-02-06T16:45:20.756" v="180" actId="14100"/>
          <ac:spMkLst>
            <pc:docMk/>
            <pc:sldMk cId="4171339741" sldId="260"/>
            <ac:spMk id="2" creationId="{B7029F80-543F-F6A0-DE82-AE5118883925}"/>
          </ac:spMkLst>
        </pc:spChg>
        <pc:spChg chg="add mod ord">
          <ac:chgData name="Sajida Wahidi" userId="7499ada0181d18f2" providerId="LiveId" clId="{22BEF4C4-4FA4-41AC-8929-928CD8B6248B}" dt="2026-02-06T17:14:15.665" v="219" actId="20577"/>
          <ac:spMkLst>
            <pc:docMk/>
            <pc:sldMk cId="4171339741" sldId="260"/>
            <ac:spMk id="3" creationId="{9422FE87-80AC-BE85-984D-E0D8736699AF}"/>
          </ac:spMkLst>
        </pc:spChg>
        <pc:spChg chg="add mod">
          <ac:chgData name="Sajida Wahidi" userId="7499ada0181d18f2" providerId="LiveId" clId="{22BEF4C4-4FA4-41AC-8929-928CD8B6248B}" dt="2026-02-06T17:22:07.109" v="232" actId="255"/>
          <ac:spMkLst>
            <pc:docMk/>
            <pc:sldMk cId="4171339741" sldId="260"/>
            <ac:spMk id="5" creationId="{9C1BACAE-9E03-CACB-4AE4-BB0551FE8946}"/>
          </ac:spMkLst>
        </pc:spChg>
        <pc:picChg chg="add mod">
          <ac:chgData name="Sajida Wahidi" userId="7499ada0181d18f2" providerId="LiveId" clId="{22BEF4C4-4FA4-41AC-8929-928CD8B6248B}" dt="2026-02-06T16:45:38.501" v="184" actId="14100"/>
          <ac:picMkLst>
            <pc:docMk/>
            <pc:sldMk cId="4171339741" sldId="260"/>
            <ac:picMk id="4" creationId="{1E46158C-185A-C8F4-5F0B-78427FBCCC62}"/>
          </ac:picMkLst>
        </pc:picChg>
      </pc:sldChg>
      <pc:sldChg chg="addSp delSp modSp new add del mod setBg">
        <pc:chgData name="Sajida Wahidi" userId="7499ada0181d18f2" providerId="LiveId" clId="{22BEF4C4-4FA4-41AC-8929-928CD8B6248B}" dt="2026-02-10T16:51:57.903" v="1457"/>
        <pc:sldMkLst>
          <pc:docMk/>
          <pc:sldMk cId="1595603809" sldId="262"/>
        </pc:sldMkLst>
        <pc:spChg chg="mod">
          <ac:chgData name="Sajida Wahidi" userId="7499ada0181d18f2" providerId="LiveId" clId="{22BEF4C4-4FA4-41AC-8929-928CD8B6248B}" dt="2026-02-08T15:43:40.486" v="466" actId="1076"/>
          <ac:spMkLst>
            <pc:docMk/>
            <pc:sldMk cId="1595603809" sldId="262"/>
            <ac:spMk id="2" creationId="{5575F1A2-27E9-68ED-AC4F-8DDDFC05EEDF}"/>
          </ac:spMkLst>
        </pc:spChg>
        <pc:spChg chg="add">
          <ac:chgData name="Sajida Wahidi" userId="7499ada0181d18f2" providerId="LiveId" clId="{22BEF4C4-4FA4-41AC-8929-928CD8B6248B}" dt="2026-02-08T15:39:39.605" v="433" actId="26606"/>
          <ac:spMkLst>
            <pc:docMk/>
            <pc:sldMk cId="1595603809" sldId="262"/>
            <ac:spMk id="9" creationId="{655AE6B0-AC9E-4167-806F-E9DB135FC46B}"/>
          </ac:spMkLst>
        </pc:spChg>
        <pc:spChg chg="add">
          <ac:chgData name="Sajida Wahidi" userId="7499ada0181d18f2" providerId="LiveId" clId="{22BEF4C4-4FA4-41AC-8929-928CD8B6248B}" dt="2026-02-08T15:39:39.605" v="433" actId="26606"/>
          <ac:spMkLst>
            <pc:docMk/>
            <pc:sldMk cId="1595603809" sldId="262"/>
            <ac:spMk id="22" creationId="{87BD1F4E-A66D-4C06-86DA-8D56CA7A3B41}"/>
          </ac:spMkLst>
        </pc:spChg>
        <pc:grpChg chg="add">
          <ac:chgData name="Sajida Wahidi" userId="7499ada0181d18f2" providerId="LiveId" clId="{22BEF4C4-4FA4-41AC-8929-928CD8B6248B}" dt="2026-02-08T15:39:39.605" v="433" actId="26606"/>
          <ac:grpSpMkLst>
            <pc:docMk/>
            <pc:sldMk cId="1595603809" sldId="262"/>
            <ac:grpSpMk id="11" creationId="{3523416A-383B-4FDC-B4C9-D8EDDFE9C043}"/>
          </ac:grpSpMkLst>
        </pc:grpChg>
        <pc:graphicFrameChg chg="add mod modGraphic">
          <ac:chgData name="Sajida Wahidi" userId="7499ada0181d18f2" providerId="LiveId" clId="{22BEF4C4-4FA4-41AC-8929-928CD8B6248B}" dt="2026-02-08T15:41:34.214" v="450" actId="1076"/>
          <ac:graphicFrameMkLst>
            <pc:docMk/>
            <pc:sldMk cId="1595603809" sldId="262"/>
            <ac:graphicFrameMk id="5" creationId="{D885334D-DAF8-1E58-20E3-0FC1CF12986B}"/>
          </ac:graphicFrameMkLst>
        </pc:graphicFrameChg>
      </pc:sldChg>
      <pc:sldChg chg="addSp delSp modSp new add del mod setBg">
        <pc:chgData name="Sajida Wahidi" userId="7499ada0181d18f2" providerId="LiveId" clId="{22BEF4C4-4FA4-41AC-8929-928CD8B6248B}" dt="2026-02-10T16:51:57.903" v="1457"/>
        <pc:sldMkLst>
          <pc:docMk/>
          <pc:sldMk cId="1413925041" sldId="263"/>
        </pc:sldMkLst>
        <pc:spChg chg="mod">
          <ac:chgData name="Sajida Wahidi" userId="7499ada0181d18f2" providerId="LiveId" clId="{22BEF4C4-4FA4-41AC-8929-928CD8B6248B}" dt="2026-02-10T14:13:09.684" v="1003" actId="122"/>
          <ac:spMkLst>
            <pc:docMk/>
            <pc:sldMk cId="1413925041" sldId="263"/>
            <ac:spMk id="2" creationId="{B771D4CE-97C9-0504-E7DF-1DD0492EFCCB}"/>
          </ac:spMkLst>
        </pc:spChg>
        <pc:spChg chg="add">
          <ac:chgData name="Sajida Wahidi" userId="7499ada0181d18f2" providerId="LiveId" clId="{22BEF4C4-4FA4-41AC-8929-928CD8B6248B}" dt="2026-02-08T17:44:58.224" v="588" actId="26606"/>
          <ac:spMkLst>
            <pc:docMk/>
            <pc:sldMk cId="1413925041" sldId="263"/>
            <ac:spMk id="15" creationId="{9F4444CE-BC8D-4D61-B303-4C05614E62AB}"/>
          </ac:spMkLst>
        </pc:spChg>
        <pc:spChg chg="add">
          <ac:chgData name="Sajida Wahidi" userId="7499ada0181d18f2" providerId="LiveId" clId="{22BEF4C4-4FA4-41AC-8929-928CD8B6248B}" dt="2026-02-08T17:44:58.224" v="588" actId="26606"/>
          <ac:spMkLst>
            <pc:docMk/>
            <pc:sldMk cId="1413925041" sldId="263"/>
            <ac:spMk id="16" creationId="{73772B81-181F-48B7-8826-4D9686D15DF5}"/>
          </ac:spMkLst>
        </pc:spChg>
        <pc:spChg chg="add">
          <ac:chgData name="Sajida Wahidi" userId="7499ada0181d18f2" providerId="LiveId" clId="{22BEF4C4-4FA4-41AC-8929-928CD8B6248B}" dt="2026-02-08T17:44:58.224" v="588" actId="26606"/>
          <ac:spMkLst>
            <pc:docMk/>
            <pc:sldMk cId="1413925041" sldId="263"/>
            <ac:spMk id="17" creationId="{B2205F6E-03C6-4E92-877C-E2482F6599AA}"/>
          </ac:spMkLst>
        </pc:spChg>
        <pc:graphicFrameChg chg="add mod modGraphic">
          <ac:chgData name="Sajida Wahidi" userId="7499ada0181d18f2" providerId="LiveId" clId="{22BEF4C4-4FA4-41AC-8929-928CD8B6248B}" dt="2026-02-09T00:24:40.921" v="946" actId="207"/>
          <ac:graphicFrameMkLst>
            <pc:docMk/>
            <pc:sldMk cId="1413925041" sldId="263"/>
            <ac:graphicFrameMk id="5" creationId="{4C84724B-3513-0F1E-07C6-62BE9120EA44}"/>
          </ac:graphicFrameMkLst>
        </pc:graphicFrameChg>
      </pc:sldChg>
      <pc:sldChg chg="addSp modSp new add del mod setBg">
        <pc:chgData name="Sajida Wahidi" userId="7499ada0181d18f2" providerId="LiveId" clId="{22BEF4C4-4FA4-41AC-8929-928CD8B6248B}" dt="2026-02-10T16:51:57.903" v="1457"/>
        <pc:sldMkLst>
          <pc:docMk/>
          <pc:sldMk cId="672652579" sldId="264"/>
        </pc:sldMkLst>
        <pc:spChg chg="mod">
          <ac:chgData name="Sajida Wahidi" userId="7499ada0181d18f2" providerId="LiveId" clId="{22BEF4C4-4FA4-41AC-8929-928CD8B6248B}" dt="2026-02-09T00:06:55.142" v="899" actId="122"/>
          <ac:spMkLst>
            <pc:docMk/>
            <pc:sldMk cId="672652579" sldId="264"/>
            <ac:spMk id="2" creationId="{81A1C4D0-E2F9-2E7A-A0CC-4DC367D4E9A0}"/>
          </ac:spMkLst>
        </pc:spChg>
        <pc:spChg chg="mod">
          <ac:chgData name="Sajida Wahidi" userId="7499ada0181d18f2" providerId="LiveId" clId="{22BEF4C4-4FA4-41AC-8929-928CD8B6248B}" dt="2026-02-09T00:27:50.770" v="949" actId="20577"/>
          <ac:spMkLst>
            <pc:docMk/>
            <pc:sldMk cId="672652579" sldId="264"/>
            <ac:spMk id="3" creationId="{8FD19885-FD6C-0B43-512F-FDF6ED694D06}"/>
          </ac:spMkLst>
        </pc:spChg>
        <pc:picChg chg="add mod">
          <ac:chgData name="Sajida Wahidi" userId="7499ada0181d18f2" providerId="LiveId" clId="{22BEF4C4-4FA4-41AC-8929-928CD8B6248B}" dt="2026-02-09T00:06:01.856" v="890" actId="14100"/>
          <ac:picMkLst>
            <pc:docMk/>
            <pc:sldMk cId="672652579" sldId="264"/>
            <ac:picMk id="7" creationId="{5A0BAF23-33EC-7F40-6157-DBC4F4C33D95}"/>
          </ac:picMkLst>
        </pc:picChg>
      </pc:sldChg>
      <pc:sldChg chg="addSp delSp modSp new add del mod ord setBg">
        <pc:chgData name="Sajida Wahidi" userId="7499ada0181d18f2" providerId="LiveId" clId="{22BEF4C4-4FA4-41AC-8929-928CD8B6248B}" dt="2026-02-10T16:51:57.903" v="1457"/>
        <pc:sldMkLst>
          <pc:docMk/>
          <pc:sldMk cId="446531165" sldId="265"/>
        </pc:sldMkLst>
        <pc:spChg chg="mod">
          <ac:chgData name="Sajida Wahidi" userId="7499ada0181d18f2" providerId="LiveId" clId="{22BEF4C4-4FA4-41AC-8929-928CD8B6248B}" dt="2026-02-08T22:07:07.873" v="644" actId="207"/>
          <ac:spMkLst>
            <pc:docMk/>
            <pc:sldMk cId="446531165" sldId="265"/>
            <ac:spMk id="2" creationId="{FF22E089-5786-809E-74C7-AB5C4AD8946A}"/>
          </ac:spMkLst>
        </pc:spChg>
        <pc:spChg chg="add">
          <ac:chgData name="Sajida Wahidi" userId="7499ada0181d18f2" providerId="LiveId" clId="{22BEF4C4-4FA4-41AC-8929-928CD8B6248B}" dt="2026-02-08T22:06:47.990" v="641" actId="26606"/>
          <ac:spMkLst>
            <pc:docMk/>
            <pc:sldMk cId="446531165" sldId="265"/>
            <ac:spMk id="9" creationId="{655AE6B0-AC9E-4167-806F-E9DB135FC46B}"/>
          </ac:spMkLst>
        </pc:spChg>
        <pc:spChg chg="add">
          <ac:chgData name="Sajida Wahidi" userId="7499ada0181d18f2" providerId="LiveId" clId="{22BEF4C4-4FA4-41AC-8929-928CD8B6248B}" dt="2026-02-08T22:06:47.990" v="641" actId="26606"/>
          <ac:spMkLst>
            <pc:docMk/>
            <pc:sldMk cId="446531165" sldId="265"/>
            <ac:spMk id="22" creationId="{87BD1F4E-A66D-4C06-86DA-8D56CA7A3B41}"/>
          </ac:spMkLst>
        </pc:spChg>
        <pc:grpChg chg="add">
          <ac:chgData name="Sajida Wahidi" userId="7499ada0181d18f2" providerId="LiveId" clId="{22BEF4C4-4FA4-41AC-8929-928CD8B6248B}" dt="2026-02-08T22:06:47.990" v="641" actId="26606"/>
          <ac:grpSpMkLst>
            <pc:docMk/>
            <pc:sldMk cId="446531165" sldId="265"/>
            <ac:grpSpMk id="11" creationId="{3523416A-383B-4FDC-B4C9-D8EDDFE9C043}"/>
          </ac:grpSpMkLst>
        </pc:grpChg>
        <pc:graphicFrameChg chg="add mod modGraphic">
          <ac:chgData name="Sajida Wahidi" userId="7499ada0181d18f2" providerId="LiveId" clId="{22BEF4C4-4FA4-41AC-8929-928CD8B6248B}" dt="2026-02-08T22:21:32.695" v="661" actId="2710"/>
          <ac:graphicFrameMkLst>
            <pc:docMk/>
            <pc:sldMk cId="446531165" sldId="265"/>
            <ac:graphicFrameMk id="5" creationId="{B7ED3ABE-8C58-7CC3-0AEB-29B29C5DD2FC}"/>
          </ac:graphicFrameMkLst>
        </pc:graphicFrameChg>
      </pc:sldChg>
      <pc:sldChg chg="addSp modSp new add del mod setBg">
        <pc:chgData name="Sajida Wahidi" userId="7499ada0181d18f2" providerId="LiveId" clId="{22BEF4C4-4FA4-41AC-8929-928CD8B6248B}" dt="2026-02-10T16:51:57.903" v="1457"/>
        <pc:sldMkLst>
          <pc:docMk/>
          <pc:sldMk cId="379644045" sldId="266"/>
        </pc:sldMkLst>
        <pc:spChg chg="mod">
          <ac:chgData name="Sajida Wahidi" userId="7499ada0181d18f2" providerId="LiveId" clId="{22BEF4C4-4FA4-41AC-8929-928CD8B6248B}" dt="2026-02-08T22:54:03" v="763" actId="122"/>
          <ac:spMkLst>
            <pc:docMk/>
            <pc:sldMk cId="379644045" sldId="266"/>
            <ac:spMk id="2" creationId="{2A3FFE56-3786-2164-E32D-3ADDFF2D3801}"/>
          </ac:spMkLst>
        </pc:spChg>
        <pc:spChg chg="mod">
          <ac:chgData name="Sajida Wahidi" userId="7499ada0181d18f2" providerId="LiveId" clId="{22BEF4C4-4FA4-41AC-8929-928CD8B6248B}" dt="2026-02-08T23:18:55.753" v="885" actId="20577"/>
          <ac:spMkLst>
            <pc:docMk/>
            <pc:sldMk cId="379644045" sldId="266"/>
            <ac:spMk id="3" creationId="{631DFEC0-126C-BD21-8568-233CC63646A0}"/>
          </ac:spMkLst>
        </pc:spChg>
        <pc:spChg chg="add">
          <ac:chgData name="Sajida Wahidi" userId="7499ada0181d18f2" providerId="LiveId" clId="{22BEF4C4-4FA4-41AC-8929-928CD8B6248B}" dt="2026-02-08T22:50:37.264" v="712" actId="26606"/>
          <ac:spMkLst>
            <pc:docMk/>
            <pc:sldMk cId="379644045" sldId="266"/>
            <ac:spMk id="9" creationId="{EB6743CF-E74B-4A3C-A785-599069DB89DF}"/>
          </ac:spMkLst>
        </pc:spChg>
        <pc:picChg chg="add">
          <ac:chgData name="Sajida Wahidi" userId="7499ada0181d18f2" providerId="LiveId" clId="{22BEF4C4-4FA4-41AC-8929-928CD8B6248B}" dt="2026-02-08T22:50:37.264" v="712" actId="26606"/>
          <ac:picMkLst>
            <pc:docMk/>
            <pc:sldMk cId="379644045" sldId="266"/>
            <ac:picMk id="5" creationId="{97881BBD-CBF5-6359-81CD-9D2E358A33CD}"/>
          </ac:picMkLst>
        </pc:picChg>
      </pc:sldChg>
      <pc:sldChg chg="modSp new add del mod">
        <pc:chgData name="Sajida Wahidi" userId="7499ada0181d18f2" providerId="LiveId" clId="{22BEF4C4-4FA4-41AC-8929-928CD8B6248B}" dt="2026-02-10T15:02:51.983" v="1018" actId="2696"/>
        <pc:sldMkLst>
          <pc:docMk/>
          <pc:sldMk cId="3320549191" sldId="267"/>
        </pc:sldMkLst>
        <pc:spChg chg="mod">
          <ac:chgData name="Sajida Wahidi" userId="7499ada0181d18f2" providerId="LiveId" clId="{22BEF4C4-4FA4-41AC-8929-928CD8B6248B}" dt="2026-02-08T22:58:41.507" v="800" actId="122"/>
          <ac:spMkLst>
            <pc:docMk/>
            <pc:sldMk cId="3320549191" sldId="267"/>
            <ac:spMk id="2" creationId="{5EE66BE5-3460-EA21-4341-B4A67B80F51A}"/>
          </ac:spMkLst>
        </pc:spChg>
        <pc:spChg chg="mod">
          <ac:chgData name="Sajida Wahidi" userId="7499ada0181d18f2" providerId="LiveId" clId="{22BEF4C4-4FA4-41AC-8929-928CD8B6248B}" dt="2026-02-08T23:15:22.791" v="870" actId="20577"/>
          <ac:spMkLst>
            <pc:docMk/>
            <pc:sldMk cId="3320549191" sldId="267"/>
            <ac:spMk id="3" creationId="{9F50F401-33F7-68C0-6B8D-DB70038A1E06}"/>
          </ac:spMkLst>
        </pc:spChg>
      </pc:sldChg>
      <pc:sldChg chg="modSp new add del mod">
        <pc:chgData name="Sajida Wahidi" userId="7499ada0181d18f2" providerId="LiveId" clId="{22BEF4C4-4FA4-41AC-8929-928CD8B6248B}" dt="2026-02-12T17:07:01.271" v="1493"/>
        <pc:sldMkLst>
          <pc:docMk/>
          <pc:sldMk cId="3477064294" sldId="268"/>
        </pc:sldMkLst>
        <pc:spChg chg="mod">
          <ac:chgData name="Sajida Wahidi" userId="7499ada0181d18f2" providerId="LiveId" clId="{22BEF4C4-4FA4-41AC-8929-928CD8B6248B}" dt="2026-02-08T23:01:22.171" v="841" actId="122"/>
          <ac:spMkLst>
            <pc:docMk/>
            <pc:sldMk cId="3477064294" sldId="268"/>
            <ac:spMk id="2" creationId="{5B2CFCC4-2406-5EBE-48CE-48B1A555C4D4}"/>
          </ac:spMkLst>
        </pc:spChg>
        <pc:spChg chg="mod">
          <ac:chgData name="Sajida Wahidi" userId="7499ada0181d18f2" providerId="LiveId" clId="{22BEF4C4-4FA4-41AC-8929-928CD8B6248B}" dt="2026-02-12T17:07:01.271" v="1493"/>
          <ac:spMkLst>
            <pc:docMk/>
            <pc:sldMk cId="3477064294" sldId="268"/>
            <ac:spMk id="3" creationId="{F93674BE-A5C8-39B1-D59E-2155261D3588}"/>
          </ac:spMkLst>
        </pc:spChg>
      </pc:sldChg>
      <pc:sldChg chg="modSp new add del mod">
        <pc:chgData name="Sajida Wahidi" userId="7499ada0181d18f2" providerId="LiveId" clId="{22BEF4C4-4FA4-41AC-8929-928CD8B6248B}" dt="2026-02-12T15:48:43.295" v="1489" actId="207"/>
        <pc:sldMkLst>
          <pc:docMk/>
          <pc:sldMk cId="3736155845" sldId="269"/>
        </pc:sldMkLst>
        <pc:spChg chg="mod">
          <ac:chgData name="Sajida Wahidi" userId="7499ada0181d18f2" providerId="LiveId" clId="{22BEF4C4-4FA4-41AC-8929-928CD8B6248B}" dt="2026-02-08T23:02:42.644" v="862" actId="122"/>
          <ac:spMkLst>
            <pc:docMk/>
            <pc:sldMk cId="3736155845" sldId="269"/>
            <ac:spMk id="2" creationId="{FFBB4291-E124-FACB-17F2-0ADAB8E569F7}"/>
          </ac:spMkLst>
        </pc:spChg>
        <pc:spChg chg="mod">
          <ac:chgData name="Sajida Wahidi" userId="7499ada0181d18f2" providerId="LiveId" clId="{22BEF4C4-4FA4-41AC-8929-928CD8B6248B}" dt="2026-02-12T15:48:43.295" v="1489" actId="207"/>
          <ac:spMkLst>
            <pc:docMk/>
            <pc:sldMk cId="3736155845" sldId="269"/>
            <ac:spMk id="3" creationId="{E015D2B5-7353-4C84-984B-AB9B05E9554B}"/>
          </ac:spMkLst>
        </pc:spChg>
      </pc:sldChg>
      <pc:sldChg chg="addSp modSp new add del mod setBg">
        <pc:chgData name="Sajida Wahidi" userId="7499ada0181d18f2" providerId="LiveId" clId="{22BEF4C4-4FA4-41AC-8929-928CD8B6248B}" dt="2026-02-10T16:55:25.286" v="1481" actId="123"/>
        <pc:sldMkLst>
          <pc:docMk/>
          <pc:sldMk cId="4037777158" sldId="270"/>
        </pc:sldMkLst>
        <pc:spChg chg="mod">
          <ac:chgData name="Sajida Wahidi" userId="7499ada0181d18f2" providerId="LiveId" clId="{22BEF4C4-4FA4-41AC-8929-928CD8B6248B}" dt="2026-02-10T16:49:50.073" v="1449" actId="14100"/>
          <ac:spMkLst>
            <pc:docMk/>
            <pc:sldMk cId="4037777158" sldId="270"/>
            <ac:spMk id="2" creationId="{6028DD4A-0A4B-6A47-F5E2-0077B6413502}"/>
          </ac:spMkLst>
        </pc:spChg>
        <pc:spChg chg="mod">
          <ac:chgData name="Sajida Wahidi" userId="7499ada0181d18f2" providerId="LiveId" clId="{22BEF4C4-4FA4-41AC-8929-928CD8B6248B}" dt="2026-02-10T16:55:25.286" v="1481" actId="123"/>
          <ac:spMkLst>
            <pc:docMk/>
            <pc:sldMk cId="4037777158" sldId="270"/>
            <ac:spMk id="3" creationId="{FDD367C3-528C-28B1-E108-5B64F5B4C49A}"/>
          </ac:spMkLst>
        </pc:spChg>
        <pc:spChg chg="add mod">
          <ac:chgData name="Sajida Wahidi" userId="7499ada0181d18f2" providerId="LiveId" clId="{22BEF4C4-4FA4-41AC-8929-928CD8B6248B}" dt="2026-02-10T16:53:56.937" v="1472" actId="14100"/>
          <ac:spMkLst>
            <pc:docMk/>
            <pc:sldMk cId="4037777158" sldId="270"/>
            <ac:spMk id="4" creationId="{22AF5930-8493-5891-BD79-CB0EEC3A3427}"/>
          </ac:spMkLst>
        </pc:spChg>
        <pc:spChg chg="add mod">
          <ac:chgData name="Sajida Wahidi" userId="7499ada0181d18f2" providerId="LiveId" clId="{22BEF4C4-4FA4-41AC-8929-928CD8B6248B}" dt="2026-02-10T16:54:45.269" v="1477" actId="14100"/>
          <ac:spMkLst>
            <pc:docMk/>
            <pc:sldMk cId="4037777158" sldId="270"/>
            <ac:spMk id="6" creationId="{D33E35AD-C3FD-2E5D-1F7A-5C207A464065}"/>
          </ac:spMkLst>
        </pc:spChg>
        <pc:spChg chg="add">
          <ac:chgData name="Sajida Wahidi" userId="7499ada0181d18f2" providerId="LiveId" clId="{22BEF4C4-4FA4-41AC-8929-928CD8B6248B}" dt="2026-02-10T16:48:47.062" v="1436" actId="26606"/>
          <ac:spMkLst>
            <pc:docMk/>
            <pc:sldMk cId="4037777158" sldId="270"/>
            <ac:spMk id="1037" creationId="{3F088236-D655-4F88-B238-E16762358025}"/>
          </ac:spMkLst>
        </pc:spChg>
        <pc:spChg chg="add">
          <ac:chgData name="Sajida Wahidi" userId="7499ada0181d18f2" providerId="LiveId" clId="{22BEF4C4-4FA4-41AC-8929-928CD8B6248B}" dt="2026-02-10T16:48:47.062" v="1436" actId="26606"/>
          <ac:spMkLst>
            <pc:docMk/>
            <pc:sldMk cId="4037777158" sldId="270"/>
            <ac:spMk id="1039" creationId="{3DAC0C92-199E-475C-9390-119A9B027276}"/>
          </ac:spMkLst>
        </pc:spChg>
        <pc:spChg chg="add">
          <ac:chgData name="Sajida Wahidi" userId="7499ada0181d18f2" providerId="LiveId" clId="{22BEF4C4-4FA4-41AC-8929-928CD8B6248B}" dt="2026-02-10T16:48:47.062" v="1436" actId="26606"/>
          <ac:spMkLst>
            <pc:docMk/>
            <pc:sldMk cId="4037777158" sldId="270"/>
            <ac:spMk id="1041" creationId="{C4CFB339-0ED8-4FE2-9EF1-6D1375B8499B}"/>
          </ac:spMkLst>
        </pc:spChg>
        <pc:spChg chg="add">
          <ac:chgData name="Sajida Wahidi" userId="7499ada0181d18f2" providerId="LiveId" clId="{22BEF4C4-4FA4-41AC-8929-928CD8B6248B}" dt="2026-02-10T16:48:47.062" v="1436" actId="26606"/>
          <ac:spMkLst>
            <pc:docMk/>
            <pc:sldMk cId="4037777158" sldId="270"/>
            <ac:spMk id="1043" creationId="{31896C80-2069-4431-9C19-83B913734490}"/>
          </ac:spMkLst>
        </pc:spChg>
        <pc:spChg chg="add">
          <ac:chgData name="Sajida Wahidi" userId="7499ada0181d18f2" providerId="LiveId" clId="{22BEF4C4-4FA4-41AC-8929-928CD8B6248B}" dt="2026-02-10T16:48:47.062" v="1436" actId="26606"/>
          <ac:spMkLst>
            <pc:docMk/>
            <pc:sldMk cId="4037777158" sldId="270"/>
            <ac:spMk id="1045" creationId="{BF120A21-0841-4823-B0C4-28AEBCEF9B78}"/>
          </ac:spMkLst>
        </pc:spChg>
        <pc:spChg chg="add">
          <ac:chgData name="Sajida Wahidi" userId="7499ada0181d18f2" providerId="LiveId" clId="{22BEF4C4-4FA4-41AC-8929-928CD8B6248B}" dt="2026-02-10T16:48:47.062" v="1436" actId="26606"/>
          <ac:spMkLst>
            <pc:docMk/>
            <pc:sldMk cId="4037777158" sldId="270"/>
            <ac:spMk id="1047" creationId="{DBB05BAE-BBD3-4289-899F-A6851503C6B0}"/>
          </ac:spMkLst>
        </pc:spChg>
        <pc:spChg chg="add">
          <ac:chgData name="Sajida Wahidi" userId="7499ada0181d18f2" providerId="LiveId" clId="{22BEF4C4-4FA4-41AC-8929-928CD8B6248B}" dt="2026-02-10T16:48:47.062" v="1436" actId="26606"/>
          <ac:spMkLst>
            <pc:docMk/>
            <pc:sldMk cId="4037777158" sldId="270"/>
            <ac:spMk id="1049" creationId="{9874D11C-36F5-4BBE-A490-019A54E953B0}"/>
          </ac:spMkLst>
        </pc:spChg>
        <pc:picChg chg="add mod ord">
          <ac:chgData name="Sajida Wahidi" userId="7499ada0181d18f2" providerId="LiveId" clId="{22BEF4C4-4FA4-41AC-8929-928CD8B6248B}" dt="2026-02-10T16:49:59.611" v="1451" actId="14100"/>
          <ac:picMkLst>
            <pc:docMk/>
            <pc:sldMk cId="4037777158" sldId="270"/>
            <ac:picMk id="1028" creationId="{E24ABC24-7510-56A2-E7F0-A9E52C6CA051}"/>
          </ac:picMkLst>
        </pc:picChg>
      </pc:sldChg>
      <pc:sldChg chg="addSp delSp modSp new mod setBg">
        <pc:chgData name="Sajida Wahidi" userId="7499ada0181d18f2" providerId="LiveId" clId="{22BEF4C4-4FA4-41AC-8929-928CD8B6248B}" dt="2026-02-10T16:19:02.381" v="1312" actId="1076"/>
        <pc:sldMkLst>
          <pc:docMk/>
          <pc:sldMk cId="3164537518" sldId="272"/>
        </pc:sldMkLst>
        <pc:spChg chg="mod">
          <ac:chgData name="Sajida Wahidi" userId="7499ada0181d18f2" providerId="LiveId" clId="{22BEF4C4-4FA4-41AC-8929-928CD8B6248B}" dt="2026-02-10T15:39:11.638" v="1187" actId="27636"/>
          <ac:spMkLst>
            <pc:docMk/>
            <pc:sldMk cId="3164537518" sldId="272"/>
            <ac:spMk id="2" creationId="{3A6F90A5-DFDB-C2E4-3147-FB17403C1D42}"/>
          </ac:spMkLst>
        </pc:spChg>
        <pc:spChg chg="mod">
          <ac:chgData name="Sajida Wahidi" userId="7499ada0181d18f2" providerId="LiveId" clId="{22BEF4C4-4FA4-41AC-8929-928CD8B6248B}" dt="2026-02-10T15:55:21.990" v="1261" actId="27636"/>
          <ac:spMkLst>
            <pc:docMk/>
            <pc:sldMk cId="3164537518" sldId="272"/>
            <ac:spMk id="3" creationId="{84F4B27F-67DF-BA03-940C-3F27511A06FC}"/>
          </ac:spMkLst>
        </pc:spChg>
        <pc:spChg chg="mod">
          <ac:chgData name="Sajida Wahidi" userId="7499ada0181d18f2" providerId="LiveId" clId="{22BEF4C4-4FA4-41AC-8929-928CD8B6248B}" dt="2026-02-10T16:16:52.240" v="1300" actId="14100"/>
          <ac:spMkLst>
            <pc:docMk/>
            <pc:sldMk cId="3164537518" sldId="272"/>
            <ac:spMk id="4" creationId="{40633C92-6129-8064-5A19-0B87E3C0A7B5}"/>
          </ac:spMkLst>
        </pc:spChg>
        <pc:spChg chg="add mod">
          <ac:chgData name="Sajida Wahidi" userId="7499ada0181d18f2" providerId="LiveId" clId="{22BEF4C4-4FA4-41AC-8929-928CD8B6248B}" dt="2026-02-10T16:19:02.381" v="1312" actId="1076"/>
          <ac:spMkLst>
            <pc:docMk/>
            <pc:sldMk cId="3164537518" sldId="272"/>
            <ac:spMk id="7" creationId="{AEFEC8D9-1180-56AA-49A6-FE1A1794CB43}"/>
          </ac:spMkLst>
        </pc:spChg>
        <pc:picChg chg="add mod">
          <ac:chgData name="Sajida Wahidi" userId="7499ada0181d18f2" providerId="LiveId" clId="{22BEF4C4-4FA4-41AC-8929-928CD8B6248B}" dt="2026-02-10T15:55:03.909" v="1255" actId="1076"/>
          <ac:picMkLst>
            <pc:docMk/>
            <pc:sldMk cId="3164537518" sldId="272"/>
            <ac:picMk id="5" creationId="{2ED68885-1568-8FC3-1642-F9126DDB4F02}"/>
          </ac:picMkLst>
        </pc:picChg>
        <pc:picChg chg="add mod">
          <ac:chgData name="Sajida Wahidi" userId="7499ada0181d18f2" providerId="LiveId" clId="{22BEF4C4-4FA4-41AC-8929-928CD8B6248B}" dt="2026-02-10T16:14:04.820" v="1283" actId="1076"/>
          <ac:picMkLst>
            <pc:docMk/>
            <pc:sldMk cId="3164537518" sldId="272"/>
            <ac:picMk id="6" creationId="{0F88B090-4B89-9F53-A990-922B8498FBBC}"/>
          </ac:picMkLst>
        </pc:picChg>
      </pc:sldChg>
      <pc:sldChg chg="addSp modSp new mod">
        <pc:chgData name="Sajida Wahidi" userId="7499ada0181d18f2" providerId="LiveId" clId="{22BEF4C4-4FA4-41AC-8929-928CD8B6248B}" dt="2026-02-12T17:09:30.333" v="1500"/>
        <pc:sldMkLst>
          <pc:docMk/>
          <pc:sldMk cId="4105493337" sldId="273"/>
        </pc:sldMkLst>
        <pc:spChg chg="add mod">
          <ac:chgData name="Sajida Wahidi" userId="7499ada0181d18f2" providerId="LiveId" clId="{22BEF4C4-4FA4-41AC-8929-928CD8B6248B}" dt="2026-02-12T17:09:30.333" v="1500"/>
          <ac:spMkLst>
            <pc:docMk/>
            <pc:sldMk cId="4105493337" sldId="273"/>
            <ac:spMk id="3" creationId="{E2BC6857-467F-D661-0838-0A404F662DCA}"/>
          </ac:spMkLst>
        </pc:spChg>
      </pc:sldChg>
      <pc:sldChg chg="addSp modSp new mod">
        <pc:chgData name="Sajida Wahidi" userId="7499ada0181d18f2" providerId="LiveId" clId="{22BEF4C4-4FA4-41AC-8929-928CD8B6248B}" dt="2026-02-12T17:11:47.557" v="1510"/>
        <pc:sldMkLst>
          <pc:docMk/>
          <pc:sldMk cId="792455932" sldId="274"/>
        </pc:sldMkLst>
        <pc:spChg chg="add mod">
          <ac:chgData name="Sajida Wahidi" userId="7499ada0181d18f2" providerId="LiveId" clId="{22BEF4C4-4FA4-41AC-8929-928CD8B6248B}" dt="2026-02-12T17:11:47.557" v="1510"/>
          <ac:spMkLst>
            <pc:docMk/>
            <pc:sldMk cId="792455932" sldId="274"/>
            <ac:spMk id="3" creationId="{1E82FFBB-CE2E-CDE2-F0A1-E14A1565E1C4}"/>
          </ac:spMkLst>
        </pc:spChg>
      </pc:sldChg>
      <pc:sldChg chg="addSp modSp new mod">
        <pc:chgData name="Sajida Wahidi" userId="7499ada0181d18f2" providerId="LiveId" clId="{22BEF4C4-4FA4-41AC-8929-928CD8B6248B}" dt="2026-02-12T17:13:35.466" v="1516"/>
        <pc:sldMkLst>
          <pc:docMk/>
          <pc:sldMk cId="1207296594" sldId="275"/>
        </pc:sldMkLst>
        <pc:spChg chg="add mod">
          <ac:chgData name="Sajida Wahidi" userId="7499ada0181d18f2" providerId="LiveId" clId="{22BEF4C4-4FA4-41AC-8929-928CD8B6248B}" dt="2026-02-12T17:13:35.466" v="1516"/>
          <ac:spMkLst>
            <pc:docMk/>
            <pc:sldMk cId="1207296594" sldId="275"/>
            <ac:spMk id="3" creationId="{3C409DB3-469F-E20C-078E-8187EC0C8B6C}"/>
          </ac:spMkLst>
        </pc:spChg>
      </pc:sldChg>
      <pc:sldChg chg="addSp modSp new mod">
        <pc:chgData name="Sajida Wahidi" userId="7499ada0181d18f2" providerId="LiveId" clId="{22BEF4C4-4FA4-41AC-8929-928CD8B6248B}" dt="2026-02-12T17:15:23.201" v="1523" actId="1076"/>
        <pc:sldMkLst>
          <pc:docMk/>
          <pc:sldMk cId="793555132" sldId="276"/>
        </pc:sldMkLst>
        <pc:spChg chg="add mod">
          <ac:chgData name="Sajida Wahidi" userId="7499ada0181d18f2" providerId="LiveId" clId="{22BEF4C4-4FA4-41AC-8929-928CD8B6248B}" dt="2026-02-12T17:15:23.201" v="1523" actId="1076"/>
          <ac:spMkLst>
            <pc:docMk/>
            <pc:sldMk cId="793555132" sldId="276"/>
            <ac:spMk id="3" creationId="{46525C1F-7469-CD5D-030E-70E73F740331}"/>
          </ac:spMkLst>
        </pc:spChg>
      </pc:sldChg>
      <pc:sldMasterChg chg="setBg modSldLayout">
        <pc:chgData name="Sajida Wahidi" userId="7499ada0181d18f2" providerId="LiveId" clId="{22BEF4C4-4FA4-41AC-8929-928CD8B6248B}" dt="2026-02-10T16:51:57.903" v="1457"/>
        <pc:sldMasterMkLst>
          <pc:docMk/>
          <pc:sldMasterMk cId="2754182558" sldId="2147483660"/>
        </pc:sldMasterMkLst>
        <pc:sldLayoutChg chg="setBg">
          <pc:chgData name="Sajida Wahidi" userId="7499ada0181d18f2" providerId="LiveId" clId="{22BEF4C4-4FA4-41AC-8929-928CD8B6248B}" dt="2026-02-10T16:51:57.903" v="1457"/>
          <pc:sldLayoutMkLst>
            <pc:docMk/>
            <pc:sldMasterMk cId="2754182558" sldId="2147483660"/>
            <pc:sldLayoutMk cId="1949525896" sldId="2147483661"/>
          </pc:sldLayoutMkLst>
        </pc:sldLayoutChg>
        <pc:sldLayoutChg chg="setBg">
          <pc:chgData name="Sajida Wahidi" userId="7499ada0181d18f2" providerId="LiveId" clId="{22BEF4C4-4FA4-41AC-8929-928CD8B6248B}" dt="2026-02-10T16:51:57.903" v="1457"/>
          <pc:sldLayoutMkLst>
            <pc:docMk/>
            <pc:sldMasterMk cId="2754182558" sldId="2147483660"/>
            <pc:sldLayoutMk cId="2192890353" sldId="2147483662"/>
          </pc:sldLayoutMkLst>
        </pc:sldLayoutChg>
        <pc:sldLayoutChg chg="setBg">
          <pc:chgData name="Sajida Wahidi" userId="7499ada0181d18f2" providerId="LiveId" clId="{22BEF4C4-4FA4-41AC-8929-928CD8B6248B}" dt="2026-02-10T16:51:57.903" v="1457"/>
          <pc:sldLayoutMkLst>
            <pc:docMk/>
            <pc:sldMasterMk cId="2754182558" sldId="2147483660"/>
            <pc:sldLayoutMk cId="1465689269" sldId="2147483663"/>
          </pc:sldLayoutMkLst>
        </pc:sldLayoutChg>
        <pc:sldLayoutChg chg="setBg">
          <pc:chgData name="Sajida Wahidi" userId="7499ada0181d18f2" providerId="LiveId" clId="{22BEF4C4-4FA4-41AC-8929-928CD8B6248B}" dt="2026-02-10T16:51:57.903" v="1457"/>
          <pc:sldLayoutMkLst>
            <pc:docMk/>
            <pc:sldMasterMk cId="2754182558" sldId="2147483660"/>
            <pc:sldLayoutMk cId="4171897160" sldId="2147483664"/>
          </pc:sldLayoutMkLst>
        </pc:sldLayoutChg>
        <pc:sldLayoutChg chg="setBg">
          <pc:chgData name="Sajida Wahidi" userId="7499ada0181d18f2" providerId="LiveId" clId="{22BEF4C4-4FA4-41AC-8929-928CD8B6248B}" dt="2026-02-10T16:51:57.903" v="1457"/>
          <pc:sldLayoutMkLst>
            <pc:docMk/>
            <pc:sldMasterMk cId="2754182558" sldId="2147483660"/>
            <pc:sldLayoutMk cId="842882750" sldId="2147483665"/>
          </pc:sldLayoutMkLst>
        </pc:sldLayoutChg>
        <pc:sldLayoutChg chg="setBg">
          <pc:chgData name="Sajida Wahidi" userId="7499ada0181d18f2" providerId="LiveId" clId="{22BEF4C4-4FA4-41AC-8929-928CD8B6248B}" dt="2026-02-10T16:51:57.903" v="1457"/>
          <pc:sldLayoutMkLst>
            <pc:docMk/>
            <pc:sldMasterMk cId="2754182558" sldId="2147483660"/>
            <pc:sldLayoutMk cId="856754" sldId="2147483666"/>
          </pc:sldLayoutMkLst>
        </pc:sldLayoutChg>
        <pc:sldLayoutChg chg="setBg">
          <pc:chgData name="Sajida Wahidi" userId="7499ada0181d18f2" providerId="LiveId" clId="{22BEF4C4-4FA4-41AC-8929-928CD8B6248B}" dt="2026-02-10T16:51:57.903" v="1457"/>
          <pc:sldLayoutMkLst>
            <pc:docMk/>
            <pc:sldMasterMk cId="2754182558" sldId="2147483660"/>
            <pc:sldLayoutMk cId="273008883" sldId="2147483667"/>
          </pc:sldLayoutMkLst>
        </pc:sldLayoutChg>
        <pc:sldLayoutChg chg="setBg">
          <pc:chgData name="Sajida Wahidi" userId="7499ada0181d18f2" providerId="LiveId" clId="{22BEF4C4-4FA4-41AC-8929-928CD8B6248B}" dt="2026-02-10T16:51:57.903" v="1457"/>
          <pc:sldLayoutMkLst>
            <pc:docMk/>
            <pc:sldMasterMk cId="2754182558" sldId="2147483660"/>
            <pc:sldLayoutMk cId="1742937657" sldId="2147483668"/>
          </pc:sldLayoutMkLst>
        </pc:sldLayoutChg>
        <pc:sldLayoutChg chg="setBg">
          <pc:chgData name="Sajida Wahidi" userId="7499ada0181d18f2" providerId="LiveId" clId="{22BEF4C4-4FA4-41AC-8929-928CD8B6248B}" dt="2026-02-10T16:51:57.903" v="1457"/>
          <pc:sldLayoutMkLst>
            <pc:docMk/>
            <pc:sldMasterMk cId="2754182558" sldId="2147483660"/>
            <pc:sldLayoutMk cId="2603244846" sldId="2147483669"/>
          </pc:sldLayoutMkLst>
        </pc:sldLayoutChg>
        <pc:sldLayoutChg chg="setBg">
          <pc:chgData name="Sajida Wahidi" userId="7499ada0181d18f2" providerId="LiveId" clId="{22BEF4C4-4FA4-41AC-8929-928CD8B6248B}" dt="2026-02-10T16:51:57.903" v="1457"/>
          <pc:sldLayoutMkLst>
            <pc:docMk/>
            <pc:sldMasterMk cId="2754182558" sldId="2147483660"/>
            <pc:sldLayoutMk cId="2766581527" sldId="2147483670"/>
          </pc:sldLayoutMkLst>
        </pc:sldLayoutChg>
        <pc:sldLayoutChg chg="setBg">
          <pc:chgData name="Sajida Wahidi" userId="7499ada0181d18f2" providerId="LiveId" clId="{22BEF4C4-4FA4-41AC-8929-928CD8B6248B}" dt="2026-02-10T16:51:57.903" v="1457"/>
          <pc:sldLayoutMkLst>
            <pc:docMk/>
            <pc:sldMasterMk cId="2754182558" sldId="2147483660"/>
            <pc:sldLayoutMk cId="3904045606" sldId="2147483671"/>
          </pc:sldLayoutMkLst>
        </pc:sldLayoutChg>
        <pc:sldLayoutChg chg="setBg">
          <pc:chgData name="Sajida Wahidi" userId="7499ada0181d18f2" providerId="LiveId" clId="{22BEF4C4-4FA4-41AC-8929-928CD8B6248B}" dt="2026-02-10T16:51:57.903" v="1457"/>
          <pc:sldLayoutMkLst>
            <pc:docMk/>
            <pc:sldMasterMk cId="2754182558" sldId="2147483660"/>
            <pc:sldLayoutMk cId="3617856764" sldId="2147483672"/>
          </pc:sldLayoutMkLst>
        </pc:sldLayoutChg>
        <pc:sldLayoutChg chg="setBg">
          <pc:chgData name="Sajida Wahidi" userId="7499ada0181d18f2" providerId="LiveId" clId="{22BEF4C4-4FA4-41AC-8929-928CD8B6248B}" dt="2026-02-10T16:51:57.903" v="1457"/>
          <pc:sldLayoutMkLst>
            <pc:docMk/>
            <pc:sldMasterMk cId="2754182558" sldId="2147483660"/>
            <pc:sldLayoutMk cId="1283167836" sldId="2147483673"/>
          </pc:sldLayoutMkLst>
        </pc:sldLayoutChg>
        <pc:sldLayoutChg chg="setBg">
          <pc:chgData name="Sajida Wahidi" userId="7499ada0181d18f2" providerId="LiveId" clId="{22BEF4C4-4FA4-41AC-8929-928CD8B6248B}" dt="2026-02-10T16:51:57.903" v="1457"/>
          <pc:sldLayoutMkLst>
            <pc:docMk/>
            <pc:sldMasterMk cId="2754182558" sldId="2147483660"/>
            <pc:sldLayoutMk cId="3275002858" sldId="2147483674"/>
          </pc:sldLayoutMkLst>
        </pc:sldLayoutChg>
        <pc:sldLayoutChg chg="setBg">
          <pc:chgData name="Sajida Wahidi" userId="7499ada0181d18f2" providerId="LiveId" clId="{22BEF4C4-4FA4-41AC-8929-928CD8B6248B}" dt="2026-02-10T16:51:57.903" v="1457"/>
          <pc:sldLayoutMkLst>
            <pc:docMk/>
            <pc:sldMasterMk cId="2754182558" sldId="2147483660"/>
            <pc:sldLayoutMk cId="2854865415" sldId="2147483675"/>
          </pc:sldLayoutMkLst>
        </pc:sldLayoutChg>
        <pc:sldLayoutChg chg="setBg">
          <pc:chgData name="Sajida Wahidi" userId="7499ada0181d18f2" providerId="LiveId" clId="{22BEF4C4-4FA4-41AC-8929-928CD8B6248B}" dt="2026-02-10T16:51:57.903" v="1457"/>
          <pc:sldLayoutMkLst>
            <pc:docMk/>
            <pc:sldMasterMk cId="2754182558" sldId="2147483660"/>
            <pc:sldLayoutMk cId="2122260385" sldId="2147483676"/>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4C7A06-59DD-4CAA-9137-943312C058C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E18C750-3CF4-45C5-9687-CBB68B4C40B4}">
      <dgm:prSet/>
      <dgm:spPr/>
      <dgm:t>
        <a:bodyPr/>
        <a:lstStyle/>
        <a:p>
          <a:pPr>
            <a:lnSpc>
              <a:spcPct val="100000"/>
            </a:lnSpc>
          </a:pPr>
          <a:r>
            <a:rPr lang="en-GB" b="1" dirty="0">
              <a:latin typeface="Arial" panose="020B0604020202020204" pitchFamily="34" charset="0"/>
              <a:cs typeface="Arial" panose="020B0604020202020204" pitchFamily="34" charset="0"/>
            </a:rPr>
            <a:t>Health: </a:t>
          </a:r>
          <a:r>
            <a:rPr lang="en-GB" dirty="0">
              <a:latin typeface="Arial" panose="020B0604020202020204" pitchFamily="34" charset="0"/>
              <a:cs typeface="Arial" panose="020B0604020202020204" pitchFamily="34" charset="0"/>
            </a:rPr>
            <a:t>state of complete physical, mental and social well-being and not merely the absence of disease or infirmity (World Health Organisation, 2025).</a:t>
          </a:r>
          <a:endParaRPr lang="en-US" dirty="0">
            <a:latin typeface="Arial" panose="020B0604020202020204" pitchFamily="34" charset="0"/>
            <a:cs typeface="Arial" panose="020B0604020202020204" pitchFamily="34" charset="0"/>
          </a:endParaRPr>
        </a:p>
      </dgm:t>
    </dgm:pt>
    <dgm:pt modelId="{AF6B4300-80DF-4C28-AEB0-5DCEA21A6990}" type="parTrans" cxnId="{3A01733F-3B5B-4C4C-8BE0-CBF3A43547AA}">
      <dgm:prSet/>
      <dgm:spPr/>
      <dgm:t>
        <a:bodyPr/>
        <a:lstStyle/>
        <a:p>
          <a:endParaRPr lang="en-US"/>
        </a:p>
      </dgm:t>
    </dgm:pt>
    <dgm:pt modelId="{4E95AA64-90C3-49F7-8C18-3F0991026003}" type="sibTrans" cxnId="{3A01733F-3B5B-4C4C-8BE0-CBF3A43547AA}">
      <dgm:prSet/>
      <dgm:spPr/>
      <dgm:t>
        <a:bodyPr/>
        <a:lstStyle/>
        <a:p>
          <a:endParaRPr lang="en-US"/>
        </a:p>
      </dgm:t>
    </dgm:pt>
    <dgm:pt modelId="{07AF9583-DD88-4DC6-B1B8-AF58B548836F}">
      <dgm:prSet/>
      <dgm:spPr/>
      <dgm:t>
        <a:bodyPr/>
        <a:lstStyle/>
        <a:p>
          <a:pPr>
            <a:lnSpc>
              <a:spcPct val="100000"/>
            </a:lnSpc>
          </a:pPr>
          <a:r>
            <a:rPr lang="en-GB" b="1" dirty="0">
              <a:latin typeface="Arial" panose="020B0604020202020204" pitchFamily="34" charset="0"/>
              <a:cs typeface="Arial" panose="020B0604020202020204" pitchFamily="34" charset="0"/>
            </a:rPr>
            <a:t>Wellbeing:</a:t>
          </a:r>
          <a:r>
            <a:rPr lang="en-GB" dirty="0">
              <a:latin typeface="Arial" panose="020B0604020202020204" pitchFamily="34" charset="0"/>
              <a:cs typeface="Arial" panose="020B0604020202020204" pitchFamily="34" charset="0"/>
            </a:rPr>
            <a:t> refers to a positive state of comfort, health and happiness not merely the absence of illness</a:t>
          </a:r>
          <a:r>
            <a:rPr lang="en-GB" dirty="0">
              <a:effectLst/>
              <a:latin typeface="Arial" panose="020B0604020202020204" pitchFamily="34" charset="0"/>
              <a:ea typeface="Aptos" panose="020B0004020202020204" pitchFamily="34" charset="0"/>
              <a:cs typeface="Arial" panose="020B0604020202020204" pitchFamily="34" charset="0"/>
            </a:rPr>
            <a:t>(WHO,2021)</a:t>
          </a:r>
          <a:r>
            <a:rPr lang="en-GB" b="1" dirty="0">
              <a:effectLst/>
              <a:latin typeface="Arial" panose="020B0604020202020204" pitchFamily="34" charset="0"/>
              <a:ea typeface="Aptos" panose="020B00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dgm:t>
    </dgm:pt>
    <dgm:pt modelId="{181196F4-C392-448F-89A1-354B5F4ED64A}" type="parTrans" cxnId="{FE9051F6-A060-45E8-AF63-4849228312FC}">
      <dgm:prSet/>
      <dgm:spPr/>
      <dgm:t>
        <a:bodyPr/>
        <a:lstStyle/>
        <a:p>
          <a:endParaRPr lang="en-US"/>
        </a:p>
      </dgm:t>
    </dgm:pt>
    <dgm:pt modelId="{D9EF19ED-CD0A-4D9C-9CFC-69F123331CFB}" type="sibTrans" cxnId="{FE9051F6-A060-45E8-AF63-4849228312FC}">
      <dgm:prSet/>
      <dgm:spPr/>
      <dgm:t>
        <a:bodyPr/>
        <a:lstStyle/>
        <a:p>
          <a:endParaRPr lang="en-US"/>
        </a:p>
      </dgm:t>
    </dgm:pt>
    <dgm:pt modelId="{B788CA50-4F9C-43BB-8C72-5A45FA407237}">
      <dgm:prSet/>
      <dgm:spPr/>
      <dgm:t>
        <a:bodyPr/>
        <a:lstStyle/>
        <a:p>
          <a:pPr>
            <a:lnSpc>
              <a:spcPct val="100000"/>
            </a:lnSpc>
          </a:pPr>
          <a:r>
            <a:rPr lang="en-GB" b="1" dirty="0">
              <a:latin typeface="Arial" panose="020B0604020202020204" pitchFamily="34" charset="0"/>
              <a:cs typeface="Arial" panose="020B0604020202020204" pitchFamily="34" charset="0"/>
            </a:rPr>
            <a:t>Sustainable development: </a:t>
          </a:r>
          <a:r>
            <a:rPr lang="en-GB" dirty="0">
              <a:latin typeface="Arial" panose="020B0604020202020204" pitchFamily="34" charset="0"/>
              <a:cs typeface="Arial" panose="020B0604020202020204" pitchFamily="34" charset="0"/>
            </a:rPr>
            <a:t>is development that meets the needs of the present without compromising the ability of future generations to meet their own needs Kulik, R. (2019). </a:t>
          </a:r>
          <a:endParaRPr lang="en-US" dirty="0">
            <a:latin typeface="Arial" panose="020B0604020202020204" pitchFamily="34" charset="0"/>
            <a:cs typeface="Arial" panose="020B0604020202020204" pitchFamily="34" charset="0"/>
          </a:endParaRPr>
        </a:p>
      </dgm:t>
    </dgm:pt>
    <dgm:pt modelId="{6B9510FB-2A08-4876-AF8B-BC786E3A1E8E}" type="parTrans" cxnId="{F44AA0C8-0778-4169-AC69-CD7BD04E3E09}">
      <dgm:prSet/>
      <dgm:spPr/>
      <dgm:t>
        <a:bodyPr/>
        <a:lstStyle/>
        <a:p>
          <a:endParaRPr lang="en-US"/>
        </a:p>
      </dgm:t>
    </dgm:pt>
    <dgm:pt modelId="{88332F6F-DAD5-4C6B-BC79-B0057223F8C6}" type="sibTrans" cxnId="{F44AA0C8-0778-4169-AC69-CD7BD04E3E09}">
      <dgm:prSet/>
      <dgm:spPr/>
      <dgm:t>
        <a:bodyPr/>
        <a:lstStyle/>
        <a:p>
          <a:endParaRPr lang="en-US"/>
        </a:p>
      </dgm:t>
    </dgm:pt>
    <dgm:pt modelId="{9971BC74-14D3-46E7-9E86-79BF190E6B02}" type="pres">
      <dgm:prSet presAssocID="{234C7A06-59DD-4CAA-9137-943312C058C2}" presName="root" presStyleCnt="0">
        <dgm:presLayoutVars>
          <dgm:dir/>
          <dgm:resizeHandles val="exact"/>
        </dgm:presLayoutVars>
      </dgm:prSet>
      <dgm:spPr/>
    </dgm:pt>
    <dgm:pt modelId="{A1B44F18-2850-46DA-8A96-2924A37FB487}" type="pres">
      <dgm:prSet presAssocID="{0E18C750-3CF4-45C5-9687-CBB68B4C40B4}" presName="compNode" presStyleCnt="0"/>
      <dgm:spPr/>
    </dgm:pt>
    <dgm:pt modelId="{8C1FF9D1-8E85-4B71-B080-54442D011F0E}" type="pres">
      <dgm:prSet presAssocID="{0E18C750-3CF4-45C5-9687-CBB68B4C40B4}" presName="bgRect" presStyleLbl="bgShp" presStyleIdx="0" presStyleCnt="3"/>
      <dgm:spPr/>
    </dgm:pt>
    <dgm:pt modelId="{7003447D-B148-4FFB-8A60-9B1B04C7BFA6}" type="pres">
      <dgm:prSet presAssocID="{0E18C750-3CF4-45C5-9687-CBB68B4C40B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D8E82E14-80E9-4957-B304-607711D01FB2}" type="pres">
      <dgm:prSet presAssocID="{0E18C750-3CF4-45C5-9687-CBB68B4C40B4}" presName="spaceRect" presStyleCnt="0"/>
      <dgm:spPr/>
    </dgm:pt>
    <dgm:pt modelId="{6611A2AC-91BA-400B-B76B-3C990D3DC1FE}" type="pres">
      <dgm:prSet presAssocID="{0E18C750-3CF4-45C5-9687-CBB68B4C40B4}" presName="parTx" presStyleLbl="revTx" presStyleIdx="0" presStyleCnt="3">
        <dgm:presLayoutVars>
          <dgm:chMax val="0"/>
          <dgm:chPref val="0"/>
        </dgm:presLayoutVars>
      </dgm:prSet>
      <dgm:spPr/>
    </dgm:pt>
    <dgm:pt modelId="{C1361E0D-8EC7-4309-8A1B-FFF019724EF9}" type="pres">
      <dgm:prSet presAssocID="{4E95AA64-90C3-49F7-8C18-3F0991026003}" presName="sibTrans" presStyleCnt="0"/>
      <dgm:spPr/>
    </dgm:pt>
    <dgm:pt modelId="{1F0EF569-0DD0-4162-996E-5011C732CA49}" type="pres">
      <dgm:prSet presAssocID="{07AF9583-DD88-4DC6-B1B8-AF58B548836F}" presName="compNode" presStyleCnt="0"/>
      <dgm:spPr/>
    </dgm:pt>
    <dgm:pt modelId="{D5B94460-1791-473B-96CF-75F48290B7D3}" type="pres">
      <dgm:prSet presAssocID="{07AF9583-DD88-4DC6-B1B8-AF58B548836F}" presName="bgRect" presStyleLbl="bgShp" presStyleIdx="1" presStyleCnt="3"/>
      <dgm:spPr/>
    </dgm:pt>
    <dgm:pt modelId="{17B99B5C-66A3-4710-88E2-4A24E5BD7BE4}" type="pres">
      <dgm:prSet presAssocID="{07AF9583-DD88-4DC6-B1B8-AF58B548836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al"/>
        </a:ext>
      </dgm:extLst>
    </dgm:pt>
    <dgm:pt modelId="{3145D60B-0B8F-428E-B302-B299D2F81456}" type="pres">
      <dgm:prSet presAssocID="{07AF9583-DD88-4DC6-B1B8-AF58B548836F}" presName="spaceRect" presStyleCnt="0"/>
      <dgm:spPr/>
    </dgm:pt>
    <dgm:pt modelId="{40F768B8-BCD8-4B09-A099-49694B2D4BE7}" type="pres">
      <dgm:prSet presAssocID="{07AF9583-DD88-4DC6-B1B8-AF58B548836F}" presName="parTx" presStyleLbl="revTx" presStyleIdx="1" presStyleCnt="3">
        <dgm:presLayoutVars>
          <dgm:chMax val="0"/>
          <dgm:chPref val="0"/>
        </dgm:presLayoutVars>
      </dgm:prSet>
      <dgm:spPr/>
    </dgm:pt>
    <dgm:pt modelId="{C8CB3664-AFB4-40CA-A337-4D331A864887}" type="pres">
      <dgm:prSet presAssocID="{D9EF19ED-CD0A-4D9C-9CFC-69F123331CFB}" presName="sibTrans" presStyleCnt="0"/>
      <dgm:spPr/>
    </dgm:pt>
    <dgm:pt modelId="{129A4EBD-28D0-480E-95EC-F38281F8DA91}" type="pres">
      <dgm:prSet presAssocID="{B788CA50-4F9C-43BB-8C72-5A45FA407237}" presName="compNode" presStyleCnt="0"/>
      <dgm:spPr/>
    </dgm:pt>
    <dgm:pt modelId="{777ED159-8A2E-40E4-875C-68A154BFFECC}" type="pres">
      <dgm:prSet presAssocID="{B788CA50-4F9C-43BB-8C72-5A45FA407237}" presName="bgRect" presStyleLbl="bgShp" presStyleIdx="2" presStyleCnt="3"/>
      <dgm:spPr/>
    </dgm:pt>
    <dgm:pt modelId="{389ADF6E-2AD3-43FD-8DB0-6493CF4C8B44}" type="pres">
      <dgm:prSet presAssocID="{B788CA50-4F9C-43BB-8C72-5A45FA40723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with Plant"/>
        </a:ext>
      </dgm:extLst>
    </dgm:pt>
    <dgm:pt modelId="{DCFB88A1-13B5-4071-B990-2508E6083764}" type="pres">
      <dgm:prSet presAssocID="{B788CA50-4F9C-43BB-8C72-5A45FA407237}" presName="spaceRect" presStyleCnt="0"/>
      <dgm:spPr/>
    </dgm:pt>
    <dgm:pt modelId="{6EBF764C-3137-4A64-9B5B-A11F809319D6}" type="pres">
      <dgm:prSet presAssocID="{B788CA50-4F9C-43BB-8C72-5A45FA407237}" presName="parTx" presStyleLbl="revTx" presStyleIdx="2" presStyleCnt="3">
        <dgm:presLayoutVars>
          <dgm:chMax val="0"/>
          <dgm:chPref val="0"/>
        </dgm:presLayoutVars>
      </dgm:prSet>
      <dgm:spPr/>
    </dgm:pt>
  </dgm:ptLst>
  <dgm:cxnLst>
    <dgm:cxn modelId="{B53E7205-C16D-4D72-A5A0-1696BBF4C2B6}" type="presOf" srcId="{07AF9583-DD88-4DC6-B1B8-AF58B548836F}" destId="{40F768B8-BCD8-4B09-A099-49694B2D4BE7}" srcOrd="0" destOrd="0" presId="urn:microsoft.com/office/officeart/2018/2/layout/IconVerticalSolidList"/>
    <dgm:cxn modelId="{19DA3019-6AFD-4544-8732-654936FB8B2C}" type="presOf" srcId="{234C7A06-59DD-4CAA-9137-943312C058C2}" destId="{9971BC74-14D3-46E7-9E86-79BF190E6B02}" srcOrd="0" destOrd="0" presId="urn:microsoft.com/office/officeart/2018/2/layout/IconVerticalSolidList"/>
    <dgm:cxn modelId="{3A01733F-3B5B-4C4C-8BE0-CBF3A43547AA}" srcId="{234C7A06-59DD-4CAA-9137-943312C058C2}" destId="{0E18C750-3CF4-45C5-9687-CBB68B4C40B4}" srcOrd="0" destOrd="0" parTransId="{AF6B4300-80DF-4C28-AEB0-5DCEA21A6990}" sibTransId="{4E95AA64-90C3-49F7-8C18-3F0991026003}"/>
    <dgm:cxn modelId="{02479158-4823-41BC-952B-5577285044F9}" type="presOf" srcId="{0E18C750-3CF4-45C5-9687-CBB68B4C40B4}" destId="{6611A2AC-91BA-400B-B76B-3C990D3DC1FE}" srcOrd="0" destOrd="0" presId="urn:microsoft.com/office/officeart/2018/2/layout/IconVerticalSolidList"/>
    <dgm:cxn modelId="{128BB19E-6ED4-4F68-AA8D-A7518D8FEB19}" type="presOf" srcId="{B788CA50-4F9C-43BB-8C72-5A45FA407237}" destId="{6EBF764C-3137-4A64-9B5B-A11F809319D6}" srcOrd="0" destOrd="0" presId="urn:microsoft.com/office/officeart/2018/2/layout/IconVerticalSolidList"/>
    <dgm:cxn modelId="{F44AA0C8-0778-4169-AC69-CD7BD04E3E09}" srcId="{234C7A06-59DD-4CAA-9137-943312C058C2}" destId="{B788CA50-4F9C-43BB-8C72-5A45FA407237}" srcOrd="2" destOrd="0" parTransId="{6B9510FB-2A08-4876-AF8B-BC786E3A1E8E}" sibTransId="{88332F6F-DAD5-4C6B-BC79-B0057223F8C6}"/>
    <dgm:cxn modelId="{FE9051F6-A060-45E8-AF63-4849228312FC}" srcId="{234C7A06-59DD-4CAA-9137-943312C058C2}" destId="{07AF9583-DD88-4DC6-B1B8-AF58B548836F}" srcOrd="1" destOrd="0" parTransId="{181196F4-C392-448F-89A1-354B5F4ED64A}" sibTransId="{D9EF19ED-CD0A-4D9C-9CFC-69F123331CFB}"/>
    <dgm:cxn modelId="{6D52DEAA-7C86-4FC1-BE86-1B602EA5FD4F}" type="presParOf" srcId="{9971BC74-14D3-46E7-9E86-79BF190E6B02}" destId="{A1B44F18-2850-46DA-8A96-2924A37FB487}" srcOrd="0" destOrd="0" presId="urn:microsoft.com/office/officeart/2018/2/layout/IconVerticalSolidList"/>
    <dgm:cxn modelId="{12F48224-94CF-4B2B-8729-FC8ED24813F6}" type="presParOf" srcId="{A1B44F18-2850-46DA-8A96-2924A37FB487}" destId="{8C1FF9D1-8E85-4B71-B080-54442D011F0E}" srcOrd="0" destOrd="0" presId="urn:microsoft.com/office/officeart/2018/2/layout/IconVerticalSolidList"/>
    <dgm:cxn modelId="{52F40CF6-1E1F-45F6-9F5A-84BFBDC134B5}" type="presParOf" srcId="{A1B44F18-2850-46DA-8A96-2924A37FB487}" destId="{7003447D-B148-4FFB-8A60-9B1B04C7BFA6}" srcOrd="1" destOrd="0" presId="urn:microsoft.com/office/officeart/2018/2/layout/IconVerticalSolidList"/>
    <dgm:cxn modelId="{0BE7849E-2F47-4777-8AF7-99A5729E974A}" type="presParOf" srcId="{A1B44F18-2850-46DA-8A96-2924A37FB487}" destId="{D8E82E14-80E9-4957-B304-607711D01FB2}" srcOrd="2" destOrd="0" presId="urn:microsoft.com/office/officeart/2018/2/layout/IconVerticalSolidList"/>
    <dgm:cxn modelId="{5D3D7CF3-D802-4C50-8FE2-D98C9DEDDA05}" type="presParOf" srcId="{A1B44F18-2850-46DA-8A96-2924A37FB487}" destId="{6611A2AC-91BA-400B-B76B-3C990D3DC1FE}" srcOrd="3" destOrd="0" presId="urn:microsoft.com/office/officeart/2018/2/layout/IconVerticalSolidList"/>
    <dgm:cxn modelId="{C63338D6-C2FE-47C9-8B0E-E456285DC826}" type="presParOf" srcId="{9971BC74-14D3-46E7-9E86-79BF190E6B02}" destId="{C1361E0D-8EC7-4309-8A1B-FFF019724EF9}" srcOrd="1" destOrd="0" presId="urn:microsoft.com/office/officeart/2018/2/layout/IconVerticalSolidList"/>
    <dgm:cxn modelId="{95C1C63E-0C8D-40C0-8912-1E9BC9B8F7B8}" type="presParOf" srcId="{9971BC74-14D3-46E7-9E86-79BF190E6B02}" destId="{1F0EF569-0DD0-4162-996E-5011C732CA49}" srcOrd="2" destOrd="0" presId="urn:microsoft.com/office/officeart/2018/2/layout/IconVerticalSolidList"/>
    <dgm:cxn modelId="{233A8240-F2B8-43B2-9474-7FA6A38C57AE}" type="presParOf" srcId="{1F0EF569-0DD0-4162-996E-5011C732CA49}" destId="{D5B94460-1791-473B-96CF-75F48290B7D3}" srcOrd="0" destOrd="0" presId="urn:microsoft.com/office/officeart/2018/2/layout/IconVerticalSolidList"/>
    <dgm:cxn modelId="{5F364C68-0C55-4192-9379-38CE1E4B85B4}" type="presParOf" srcId="{1F0EF569-0DD0-4162-996E-5011C732CA49}" destId="{17B99B5C-66A3-4710-88E2-4A24E5BD7BE4}" srcOrd="1" destOrd="0" presId="urn:microsoft.com/office/officeart/2018/2/layout/IconVerticalSolidList"/>
    <dgm:cxn modelId="{19E3E952-A65C-4ED5-8D23-CB2E0608F748}" type="presParOf" srcId="{1F0EF569-0DD0-4162-996E-5011C732CA49}" destId="{3145D60B-0B8F-428E-B302-B299D2F81456}" srcOrd="2" destOrd="0" presId="urn:microsoft.com/office/officeart/2018/2/layout/IconVerticalSolidList"/>
    <dgm:cxn modelId="{B6D3A272-3EA8-4E76-99D4-66A25DDBD012}" type="presParOf" srcId="{1F0EF569-0DD0-4162-996E-5011C732CA49}" destId="{40F768B8-BCD8-4B09-A099-49694B2D4BE7}" srcOrd="3" destOrd="0" presId="urn:microsoft.com/office/officeart/2018/2/layout/IconVerticalSolidList"/>
    <dgm:cxn modelId="{1CAA95C4-B755-4EB9-813B-0B5C1FB9B51B}" type="presParOf" srcId="{9971BC74-14D3-46E7-9E86-79BF190E6B02}" destId="{C8CB3664-AFB4-40CA-A337-4D331A864887}" srcOrd="3" destOrd="0" presId="urn:microsoft.com/office/officeart/2018/2/layout/IconVerticalSolidList"/>
    <dgm:cxn modelId="{069C271C-CC16-4460-844F-8B04B811B7EB}" type="presParOf" srcId="{9971BC74-14D3-46E7-9E86-79BF190E6B02}" destId="{129A4EBD-28D0-480E-95EC-F38281F8DA91}" srcOrd="4" destOrd="0" presId="urn:microsoft.com/office/officeart/2018/2/layout/IconVerticalSolidList"/>
    <dgm:cxn modelId="{B7649E1C-1BBA-4C0B-A890-EFAB7471D864}" type="presParOf" srcId="{129A4EBD-28D0-480E-95EC-F38281F8DA91}" destId="{777ED159-8A2E-40E4-875C-68A154BFFECC}" srcOrd="0" destOrd="0" presId="urn:microsoft.com/office/officeart/2018/2/layout/IconVerticalSolidList"/>
    <dgm:cxn modelId="{F998A460-D6FA-49DC-B771-9A90DE51E360}" type="presParOf" srcId="{129A4EBD-28D0-480E-95EC-F38281F8DA91}" destId="{389ADF6E-2AD3-43FD-8DB0-6493CF4C8B44}" srcOrd="1" destOrd="0" presId="urn:microsoft.com/office/officeart/2018/2/layout/IconVerticalSolidList"/>
    <dgm:cxn modelId="{E8F9B61C-8DF7-4621-B6E7-05DFE8D036A2}" type="presParOf" srcId="{129A4EBD-28D0-480E-95EC-F38281F8DA91}" destId="{DCFB88A1-13B5-4071-B990-2508E6083764}" srcOrd="2" destOrd="0" presId="urn:microsoft.com/office/officeart/2018/2/layout/IconVerticalSolidList"/>
    <dgm:cxn modelId="{C2AA137E-741A-41FF-8CFE-28BC3B01CBB1}" type="presParOf" srcId="{129A4EBD-28D0-480E-95EC-F38281F8DA91}" destId="{6EBF764C-3137-4A64-9B5B-A11F809319D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BC0FE9-7FE1-4332-9C37-16A51F4292E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550CC43-B0AA-4C97-A417-497665DE8EA4}">
      <dgm:prSet/>
      <dgm:spPr/>
      <dgm:t>
        <a:bodyPr/>
        <a:lstStyle/>
        <a:p>
          <a:r>
            <a:rPr lang="en-GB" b="1" dirty="0">
              <a:solidFill>
                <a:schemeClr val="tx1"/>
              </a:solidFill>
              <a:latin typeface="Arial" panose="020B0604020202020204" pitchFamily="34" charset="0"/>
              <a:cs typeface="Arial" panose="020B0604020202020204" pitchFamily="34" charset="0"/>
            </a:rPr>
            <a:t>Policies Supporting Holistic Health</a:t>
          </a:r>
          <a:endParaRPr lang="en-US" dirty="0">
            <a:solidFill>
              <a:schemeClr val="tx1"/>
            </a:solidFill>
            <a:latin typeface="Arial" panose="020B0604020202020204" pitchFamily="34" charset="0"/>
            <a:cs typeface="Arial" panose="020B0604020202020204" pitchFamily="34" charset="0"/>
          </a:endParaRPr>
        </a:p>
      </dgm:t>
    </dgm:pt>
    <dgm:pt modelId="{5E8A7110-611E-479E-9EA6-E3B9A36F26FD}" type="parTrans" cxnId="{7DB3C75F-8A1C-47EC-B722-B4E0546EB097}">
      <dgm:prSet/>
      <dgm:spPr/>
      <dgm:t>
        <a:bodyPr/>
        <a:lstStyle/>
        <a:p>
          <a:endParaRPr lang="en-US"/>
        </a:p>
      </dgm:t>
    </dgm:pt>
    <dgm:pt modelId="{AC2459B0-B47D-4418-BEFD-E6BC38FAD938}" type="sibTrans" cxnId="{7DB3C75F-8A1C-47EC-B722-B4E0546EB097}">
      <dgm:prSet/>
      <dgm:spPr/>
      <dgm:t>
        <a:bodyPr/>
        <a:lstStyle/>
        <a:p>
          <a:endParaRPr lang="en-US"/>
        </a:p>
      </dgm:t>
    </dgm:pt>
    <dgm:pt modelId="{9CD1C5A2-5482-40C8-B3D8-F8EC4F7FBFF2}">
      <dgm:prSet/>
      <dgm:spPr/>
      <dgm:t>
        <a:bodyPr/>
        <a:lstStyle/>
        <a:p>
          <a:r>
            <a:rPr lang="en-GB" b="1" dirty="0">
              <a:solidFill>
                <a:schemeClr val="tx1"/>
              </a:solidFill>
              <a:latin typeface="Arial" panose="020B0604020202020204" pitchFamily="34" charset="0"/>
              <a:cs typeface="Arial" panose="020B0604020202020204" pitchFamily="34" charset="0"/>
            </a:rPr>
            <a:t>1. Preventive Care: </a:t>
          </a:r>
          <a:r>
            <a:rPr lang="en-GB" dirty="0">
              <a:solidFill>
                <a:schemeClr val="tx1"/>
              </a:solidFill>
              <a:latin typeface="Arial" panose="020B0604020202020204" pitchFamily="34" charset="0"/>
              <a:cs typeface="Arial" panose="020B0604020202020204" pitchFamily="34" charset="0"/>
            </a:rPr>
            <a:t>Vaccinations and routine health screenings, Maternal and childcare programmes (NHS Confederation, 2024).</a:t>
          </a:r>
          <a:endParaRPr lang="en-US" dirty="0">
            <a:solidFill>
              <a:schemeClr val="tx1"/>
            </a:solidFill>
            <a:latin typeface="Arial" panose="020B0604020202020204" pitchFamily="34" charset="0"/>
            <a:cs typeface="Arial" panose="020B0604020202020204" pitchFamily="34" charset="0"/>
          </a:endParaRPr>
        </a:p>
      </dgm:t>
    </dgm:pt>
    <dgm:pt modelId="{D9670347-1E4D-4728-B82F-A198B2AB72FE}" type="parTrans" cxnId="{0749FC96-560C-4C76-8626-4D492D6038D4}">
      <dgm:prSet/>
      <dgm:spPr/>
      <dgm:t>
        <a:bodyPr/>
        <a:lstStyle/>
        <a:p>
          <a:endParaRPr lang="en-US"/>
        </a:p>
      </dgm:t>
    </dgm:pt>
    <dgm:pt modelId="{A2902369-CF61-4DFF-B4F3-DFE7419634E3}" type="sibTrans" cxnId="{0749FC96-560C-4C76-8626-4D492D6038D4}">
      <dgm:prSet/>
      <dgm:spPr/>
      <dgm:t>
        <a:bodyPr/>
        <a:lstStyle/>
        <a:p>
          <a:endParaRPr lang="en-US"/>
        </a:p>
      </dgm:t>
    </dgm:pt>
    <dgm:pt modelId="{033D2BFF-E9B0-4472-BE69-75055ADEF44A}">
      <dgm:prSet/>
      <dgm:spPr/>
      <dgm:t>
        <a:bodyPr/>
        <a:lstStyle/>
        <a:p>
          <a:r>
            <a:rPr lang="en-GB" b="1" dirty="0">
              <a:solidFill>
                <a:schemeClr val="tx1"/>
              </a:solidFill>
              <a:latin typeface="Arial" panose="020B0604020202020204" pitchFamily="34" charset="0"/>
              <a:cs typeface="Arial" panose="020B0604020202020204" pitchFamily="34" charset="0"/>
            </a:rPr>
            <a:t>2. Mental Health Initiatives: </a:t>
          </a:r>
          <a:r>
            <a:rPr lang="en-GB" dirty="0">
              <a:solidFill>
                <a:schemeClr val="tx1"/>
              </a:solidFill>
              <a:latin typeface="Arial" panose="020B0604020202020204" pitchFamily="34" charset="0"/>
              <a:cs typeface="Arial" panose="020B0604020202020204" pitchFamily="34" charset="0"/>
            </a:rPr>
            <a:t>Counselling and community-based support, National and global anti-stigma campaigns(WHO, 2025).</a:t>
          </a:r>
          <a:endParaRPr lang="en-US" dirty="0">
            <a:solidFill>
              <a:schemeClr val="tx1"/>
            </a:solidFill>
            <a:latin typeface="Arial" panose="020B0604020202020204" pitchFamily="34" charset="0"/>
            <a:cs typeface="Arial" panose="020B0604020202020204" pitchFamily="34" charset="0"/>
          </a:endParaRPr>
        </a:p>
      </dgm:t>
    </dgm:pt>
    <dgm:pt modelId="{D1FBB88A-B707-4CE5-A6B3-B0EBB3306DDF}" type="parTrans" cxnId="{77628270-0A90-4673-A23D-C24635506A66}">
      <dgm:prSet/>
      <dgm:spPr/>
      <dgm:t>
        <a:bodyPr/>
        <a:lstStyle/>
        <a:p>
          <a:endParaRPr lang="en-US"/>
        </a:p>
      </dgm:t>
    </dgm:pt>
    <dgm:pt modelId="{256AB74D-3607-4078-8A0B-4AD9C81D8CFC}" type="sibTrans" cxnId="{77628270-0A90-4673-A23D-C24635506A66}">
      <dgm:prSet/>
      <dgm:spPr/>
      <dgm:t>
        <a:bodyPr/>
        <a:lstStyle/>
        <a:p>
          <a:endParaRPr lang="en-US"/>
        </a:p>
      </dgm:t>
    </dgm:pt>
    <dgm:pt modelId="{082617EA-265E-486F-B253-5BB79951250C}">
      <dgm:prSet/>
      <dgm:spPr/>
      <dgm:t>
        <a:bodyPr/>
        <a:lstStyle/>
        <a:p>
          <a:r>
            <a:rPr lang="en-GB" b="1" dirty="0">
              <a:solidFill>
                <a:schemeClr val="tx1"/>
              </a:solidFill>
              <a:latin typeface="Arial" panose="020B0604020202020204" pitchFamily="34" charset="0"/>
              <a:cs typeface="Arial" panose="020B0604020202020204" pitchFamily="34" charset="0"/>
            </a:rPr>
            <a:t>3. Wellness and Lifestyle Promotion: </a:t>
          </a:r>
          <a:r>
            <a:rPr lang="en-GB" dirty="0">
              <a:solidFill>
                <a:schemeClr val="tx1"/>
              </a:solidFill>
              <a:latin typeface="Arial" panose="020B0604020202020204" pitchFamily="34" charset="0"/>
              <a:cs typeface="Arial" panose="020B0604020202020204" pitchFamily="34" charset="0"/>
            </a:rPr>
            <a:t>Nutrition and physical activity guidelines Workplace wellbeing programmes (NHS Confederation, 2024).</a:t>
          </a:r>
          <a:endParaRPr lang="en-US" dirty="0">
            <a:solidFill>
              <a:schemeClr val="tx1"/>
            </a:solidFill>
            <a:latin typeface="Arial" panose="020B0604020202020204" pitchFamily="34" charset="0"/>
            <a:cs typeface="Arial" panose="020B0604020202020204" pitchFamily="34" charset="0"/>
          </a:endParaRPr>
        </a:p>
      </dgm:t>
    </dgm:pt>
    <dgm:pt modelId="{47FD3A2D-9884-4657-A435-589A4E57D2EC}" type="parTrans" cxnId="{5E624D82-969C-4841-9426-A2644D6CB536}">
      <dgm:prSet/>
      <dgm:spPr/>
      <dgm:t>
        <a:bodyPr/>
        <a:lstStyle/>
        <a:p>
          <a:endParaRPr lang="en-US"/>
        </a:p>
      </dgm:t>
    </dgm:pt>
    <dgm:pt modelId="{06E1B79A-6A38-484E-8A64-F1317AA9782C}" type="sibTrans" cxnId="{5E624D82-969C-4841-9426-A2644D6CB536}">
      <dgm:prSet/>
      <dgm:spPr/>
      <dgm:t>
        <a:bodyPr/>
        <a:lstStyle/>
        <a:p>
          <a:endParaRPr lang="en-US"/>
        </a:p>
      </dgm:t>
    </dgm:pt>
    <dgm:pt modelId="{6E7A694D-330B-4B14-B36E-39C246AA0A98}">
      <dgm:prSet/>
      <dgm:spPr/>
      <dgm:t>
        <a:bodyPr/>
        <a:lstStyle/>
        <a:p>
          <a:r>
            <a:rPr lang="en-GB" b="1" dirty="0">
              <a:solidFill>
                <a:schemeClr val="tx1"/>
              </a:solidFill>
              <a:latin typeface="Arial" panose="020B0604020202020204" pitchFamily="34" charset="0"/>
              <a:cs typeface="Arial" panose="020B0604020202020204" pitchFamily="34" charset="0"/>
            </a:rPr>
            <a:t>4. Social Determinants of Health: </a:t>
          </a:r>
          <a:r>
            <a:rPr lang="en-GB" dirty="0">
              <a:solidFill>
                <a:schemeClr val="tx1"/>
              </a:solidFill>
              <a:latin typeface="Arial" panose="020B0604020202020204" pitchFamily="34" charset="0"/>
              <a:cs typeface="Arial" panose="020B0604020202020204" pitchFamily="34" charset="0"/>
            </a:rPr>
            <a:t>Housing, education and food security Safe communities and access to social services (WHO, 2025).</a:t>
          </a:r>
          <a:endParaRPr lang="en-US" dirty="0">
            <a:solidFill>
              <a:schemeClr val="tx1"/>
            </a:solidFill>
            <a:latin typeface="Arial" panose="020B0604020202020204" pitchFamily="34" charset="0"/>
            <a:cs typeface="Arial" panose="020B0604020202020204" pitchFamily="34" charset="0"/>
          </a:endParaRPr>
        </a:p>
      </dgm:t>
    </dgm:pt>
    <dgm:pt modelId="{81F0FBA9-471B-4BC0-A4C2-4F602DCCA2B1}" type="parTrans" cxnId="{447612E7-4B9B-4E24-ABA7-D845ABA8286C}">
      <dgm:prSet/>
      <dgm:spPr/>
      <dgm:t>
        <a:bodyPr/>
        <a:lstStyle/>
        <a:p>
          <a:endParaRPr lang="en-US"/>
        </a:p>
      </dgm:t>
    </dgm:pt>
    <dgm:pt modelId="{D22315FF-26EE-4477-9B64-4A5BB7189BC2}" type="sibTrans" cxnId="{447612E7-4B9B-4E24-ABA7-D845ABA8286C}">
      <dgm:prSet/>
      <dgm:spPr/>
      <dgm:t>
        <a:bodyPr/>
        <a:lstStyle/>
        <a:p>
          <a:endParaRPr lang="en-US"/>
        </a:p>
      </dgm:t>
    </dgm:pt>
    <dgm:pt modelId="{18028398-9961-45B9-B905-6306FEB1F502}" type="pres">
      <dgm:prSet presAssocID="{41BC0FE9-7FE1-4332-9C37-16A51F4292EE}" presName="linear" presStyleCnt="0">
        <dgm:presLayoutVars>
          <dgm:animLvl val="lvl"/>
          <dgm:resizeHandles val="exact"/>
        </dgm:presLayoutVars>
      </dgm:prSet>
      <dgm:spPr/>
    </dgm:pt>
    <dgm:pt modelId="{8FF2B41D-F1B9-4C6A-AC73-25004AD2E51B}" type="pres">
      <dgm:prSet presAssocID="{1550CC43-B0AA-4C97-A417-497665DE8EA4}" presName="parentText" presStyleLbl="node1" presStyleIdx="0" presStyleCnt="5">
        <dgm:presLayoutVars>
          <dgm:chMax val="0"/>
          <dgm:bulletEnabled val="1"/>
        </dgm:presLayoutVars>
      </dgm:prSet>
      <dgm:spPr/>
    </dgm:pt>
    <dgm:pt modelId="{C50574C0-B10B-4851-A1F2-87137905A779}" type="pres">
      <dgm:prSet presAssocID="{AC2459B0-B47D-4418-BEFD-E6BC38FAD938}" presName="spacer" presStyleCnt="0"/>
      <dgm:spPr/>
    </dgm:pt>
    <dgm:pt modelId="{D667C627-C040-402E-99BD-6402FDFC5CA9}" type="pres">
      <dgm:prSet presAssocID="{9CD1C5A2-5482-40C8-B3D8-F8EC4F7FBFF2}" presName="parentText" presStyleLbl="node1" presStyleIdx="1" presStyleCnt="5">
        <dgm:presLayoutVars>
          <dgm:chMax val="0"/>
          <dgm:bulletEnabled val="1"/>
        </dgm:presLayoutVars>
      </dgm:prSet>
      <dgm:spPr/>
    </dgm:pt>
    <dgm:pt modelId="{670D0653-275A-4719-A7FB-066F2E365231}" type="pres">
      <dgm:prSet presAssocID="{A2902369-CF61-4DFF-B4F3-DFE7419634E3}" presName="spacer" presStyleCnt="0"/>
      <dgm:spPr/>
    </dgm:pt>
    <dgm:pt modelId="{80DB09B5-C371-4A72-AC49-5B93EC2FD450}" type="pres">
      <dgm:prSet presAssocID="{033D2BFF-E9B0-4472-BE69-75055ADEF44A}" presName="parentText" presStyleLbl="node1" presStyleIdx="2" presStyleCnt="5">
        <dgm:presLayoutVars>
          <dgm:chMax val="0"/>
          <dgm:bulletEnabled val="1"/>
        </dgm:presLayoutVars>
      </dgm:prSet>
      <dgm:spPr/>
    </dgm:pt>
    <dgm:pt modelId="{E547CA92-DDC2-4423-9AFD-3DBAAB603ED8}" type="pres">
      <dgm:prSet presAssocID="{256AB74D-3607-4078-8A0B-4AD9C81D8CFC}" presName="spacer" presStyleCnt="0"/>
      <dgm:spPr/>
    </dgm:pt>
    <dgm:pt modelId="{1F14BA63-2AB7-40A4-BE41-0EF886EB9DBB}" type="pres">
      <dgm:prSet presAssocID="{082617EA-265E-486F-B253-5BB79951250C}" presName="parentText" presStyleLbl="node1" presStyleIdx="3" presStyleCnt="5">
        <dgm:presLayoutVars>
          <dgm:chMax val="0"/>
          <dgm:bulletEnabled val="1"/>
        </dgm:presLayoutVars>
      </dgm:prSet>
      <dgm:spPr/>
    </dgm:pt>
    <dgm:pt modelId="{366BD114-2F6D-4FF6-AA62-EF28119C6792}" type="pres">
      <dgm:prSet presAssocID="{06E1B79A-6A38-484E-8A64-F1317AA9782C}" presName="spacer" presStyleCnt="0"/>
      <dgm:spPr/>
    </dgm:pt>
    <dgm:pt modelId="{FEBA8333-C83F-4AE9-A554-4896917E13EF}" type="pres">
      <dgm:prSet presAssocID="{6E7A694D-330B-4B14-B36E-39C246AA0A98}" presName="parentText" presStyleLbl="node1" presStyleIdx="4" presStyleCnt="5">
        <dgm:presLayoutVars>
          <dgm:chMax val="0"/>
          <dgm:bulletEnabled val="1"/>
        </dgm:presLayoutVars>
      </dgm:prSet>
      <dgm:spPr/>
    </dgm:pt>
  </dgm:ptLst>
  <dgm:cxnLst>
    <dgm:cxn modelId="{872A7839-6413-44A9-BCA7-C91C2BAC42D7}" type="presOf" srcId="{082617EA-265E-486F-B253-5BB79951250C}" destId="{1F14BA63-2AB7-40A4-BE41-0EF886EB9DBB}" srcOrd="0" destOrd="0" presId="urn:microsoft.com/office/officeart/2005/8/layout/vList2"/>
    <dgm:cxn modelId="{7DB3C75F-8A1C-47EC-B722-B4E0546EB097}" srcId="{41BC0FE9-7FE1-4332-9C37-16A51F4292EE}" destId="{1550CC43-B0AA-4C97-A417-497665DE8EA4}" srcOrd="0" destOrd="0" parTransId="{5E8A7110-611E-479E-9EA6-E3B9A36F26FD}" sibTransId="{AC2459B0-B47D-4418-BEFD-E6BC38FAD938}"/>
    <dgm:cxn modelId="{97EA6763-D18B-4AF4-A243-C23FC0713BB6}" type="presOf" srcId="{41BC0FE9-7FE1-4332-9C37-16A51F4292EE}" destId="{18028398-9961-45B9-B905-6306FEB1F502}" srcOrd="0" destOrd="0" presId="urn:microsoft.com/office/officeart/2005/8/layout/vList2"/>
    <dgm:cxn modelId="{77628270-0A90-4673-A23D-C24635506A66}" srcId="{41BC0FE9-7FE1-4332-9C37-16A51F4292EE}" destId="{033D2BFF-E9B0-4472-BE69-75055ADEF44A}" srcOrd="2" destOrd="0" parTransId="{D1FBB88A-B707-4CE5-A6B3-B0EBB3306DDF}" sibTransId="{256AB74D-3607-4078-8A0B-4AD9C81D8CFC}"/>
    <dgm:cxn modelId="{22239E7A-7F36-42E9-B47D-5BABD505A06B}" type="presOf" srcId="{6E7A694D-330B-4B14-B36E-39C246AA0A98}" destId="{FEBA8333-C83F-4AE9-A554-4896917E13EF}" srcOrd="0" destOrd="0" presId="urn:microsoft.com/office/officeart/2005/8/layout/vList2"/>
    <dgm:cxn modelId="{A752DD7B-0942-4C03-B3B1-28CB60A5DE8A}" type="presOf" srcId="{033D2BFF-E9B0-4472-BE69-75055ADEF44A}" destId="{80DB09B5-C371-4A72-AC49-5B93EC2FD450}" srcOrd="0" destOrd="0" presId="urn:microsoft.com/office/officeart/2005/8/layout/vList2"/>
    <dgm:cxn modelId="{5E624D82-969C-4841-9426-A2644D6CB536}" srcId="{41BC0FE9-7FE1-4332-9C37-16A51F4292EE}" destId="{082617EA-265E-486F-B253-5BB79951250C}" srcOrd="3" destOrd="0" parTransId="{47FD3A2D-9884-4657-A435-589A4E57D2EC}" sibTransId="{06E1B79A-6A38-484E-8A64-F1317AA9782C}"/>
    <dgm:cxn modelId="{CC80A694-BC52-4BE2-9304-00DCDAD952DF}" type="presOf" srcId="{1550CC43-B0AA-4C97-A417-497665DE8EA4}" destId="{8FF2B41D-F1B9-4C6A-AC73-25004AD2E51B}" srcOrd="0" destOrd="0" presId="urn:microsoft.com/office/officeart/2005/8/layout/vList2"/>
    <dgm:cxn modelId="{0749FC96-560C-4C76-8626-4D492D6038D4}" srcId="{41BC0FE9-7FE1-4332-9C37-16A51F4292EE}" destId="{9CD1C5A2-5482-40C8-B3D8-F8EC4F7FBFF2}" srcOrd="1" destOrd="0" parTransId="{D9670347-1E4D-4728-B82F-A198B2AB72FE}" sibTransId="{A2902369-CF61-4DFF-B4F3-DFE7419634E3}"/>
    <dgm:cxn modelId="{26A27BAB-F663-4BD1-A79C-8485C89BCE27}" type="presOf" srcId="{9CD1C5A2-5482-40C8-B3D8-F8EC4F7FBFF2}" destId="{D667C627-C040-402E-99BD-6402FDFC5CA9}" srcOrd="0" destOrd="0" presId="urn:microsoft.com/office/officeart/2005/8/layout/vList2"/>
    <dgm:cxn modelId="{447612E7-4B9B-4E24-ABA7-D845ABA8286C}" srcId="{41BC0FE9-7FE1-4332-9C37-16A51F4292EE}" destId="{6E7A694D-330B-4B14-B36E-39C246AA0A98}" srcOrd="4" destOrd="0" parTransId="{81F0FBA9-471B-4BC0-A4C2-4F602DCCA2B1}" sibTransId="{D22315FF-26EE-4477-9B64-4A5BB7189BC2}"/>
    <dgm:cxn modelId="{91E4DFEC-32AA-4222-AFC6-5B2823155A31}" type="presParOf" srcId="{18028398-9961-45B9-B905-6306FEB1F502}" destId="{8FF2B41D-F1B9-4C6A-AC73-25004AD2E51B}" srcOrd="0" destOrd="0" presId="urn:microsoft.com/office/officeart/2005/8/layout/vList2"/>
    <dgm:cxn modelId="{C082FD76-D9E3-49BB-9140-050A21291C28}" type="presParOf" srcId="{18028398-9961-45B9-B905-6306FEB1F502}" destId="{C50574C0-B10B-4851-A1F2-87137905A779}" srcOrd="1" destOrd="0" presId="urn:microsoft.com/office/officeart/2005/8/layout/vList2"/>
    <dgm:cxn modelId="{AB859523-EEB2-4517-99CF-55761B44DA88}" type="presParOf" srcId="{18028398-9961-45B9-B905-6306FEB1F502}" destId="{D667C627-C040-402E-99BD-6402FDFC5CA9}" srcOrd="2" destOrd="0" presId="urn:microsoft.com/office/officeart/2005/8/layout/vList2"/>
    <dgm:cxn modelId="{A133A749-BE9C-4F9F-A0AC-C147760D17D5}" type="presParOf" srcId="{18028398-9961-45B9-B905-6306FEB1F502}" destId="{670D0653-275A-4719-A7FB-066F2E365231}" srcOrd="3" destOrd="0" presId="urn:microsoft.com/office/officeart/2005/8/layout/vList2"/>
    <dgm:cxn modelId="{B970B9FB-28D0-44B1-B260-2007D2FC749F}" type="presParOf" srcId="{18028398-9961-45B9-B905-6306FEB1F502}" destId="{80DB09B5-C371-4A72-AC49-5B93EC2FD450}" srcOrd="4" destOrd="0" presId="urn:microsoft.com/office/officeart/2005/8/layout/vList2"/>
    <dgm:cxn modelId="{5CC2E48E-BB5A-48CA-B188-A0F2688EABA6}" type="presParOf" srcId="{18028398-9961-45B9-B905-6306FEB1F502}" destId="{E547CA92-DDC2-4423-9AFD-3DBAAB603ED8}" srcOrd="5" destOrd="0" presId="urn:microsoft.com/office/officeart/2005/8/layout/vList2"/>
    <dgm:cxn modelId="{1965364E-8E11-4CED-BD0E-9BE6F601D665}" type="presParOf" srcId="{18028398-9961-45B9-B905-6306FEB1F502}" destId="{1F14BA63-2AB7-40A4-BE41-0EF886EB9DBB}" srcOrd="6" destOrd="0" presId="urn:microsoft.com/office/officeart/2005/8/layout/vList2"/>
    <dgm:cxn modelId="{BAEE4610-28E8-4240-8514-2D068140D5A2}" type="presParOf" srcId="{18028398-9961-45B9-B905-6306FEB1F502}" destId="{366BD114-2F6D-4FF6-AA62-EF28119C6792}" srcOrd="7" destOrd="0" presId="urn:microsoft.com/office/officeart/2005/8/layout/vList2"/>
    <dgm:cxn modelId="{6A1183AD-CDA7-4050-885D-6FCEA341C5E4}" type="presParOf" srcId="{18028398-9961-45B9-B905-6306FEB1F502}" destId="{FEBA8333-C83F-4AE9-A554-4896917E13EF}"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7634B6-4090-4C9B-B5CC-51CA81F6433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B6E1A64B-0EA2-4E30-BAE9-378B593D6212}">
      <dgm:prSet custT="1"/>
      <dgm:spPr/>
      <dgm:t>
        <a:bodyPr/>
        <a:lstStyle/>
        <a:p>
          <a:r>
            <a:rPr lang="en-GB" sz="1800" dirty="0">
              <a:solidFill>
                <a:schemeClr val="tx1"/>
              </a:solidFill>
              <a:latin typeface="Arial" panose="020B0604020202020204" pitchFamily="34" charset="0"/>
              <a:cs typeface="Arial" panose="020B0604020202020204" pitchFamily="34" charset="0"/>
            </a:rPr>
            <a:t>High cost and limited funding (OECD, 2025).</a:t>
          </a:r>
          <a:endParaRPr lang="en-US" sz="1800" dirty="0">
            <a:solidFill>
              <a:schemeClr val="tx1"/>
            </a:solidFill>
            <a:latin typeface="Arial" panose="020B0604020202020204" pitchFamily="34" charset="0"/>
            <a:cs typeface="Arial" panose="020B0604020202020204" pitchFamily="34" charset="0"/>
          </a:endParaRPr>
        </a:p>
      </dgm:t>
    </dgm:pt>
    <dgm:pt modelId="{0B375A71-DEDF-408A-8F84-9FD74C89C7B1}" type="parTrans" cxnId="{C2EF56E0-AA62-4CD2-B007-49530B9A85D3}">
      <dgm:prSet/>
      <dgm:spPr/>
      <dgm:t>
        <a:bodyPr/>
        <a:lstStyle/>
        <a:p>
          <a:endParaRPr lang="en-US"/>
        </a:p>
      </dgm:t>
    </dgm:pt>
    <dgm:pt modelId="{D6BBB022-EDA7-4542-9453-E2FE16760C19}" type="sibTrans" cxnId="{C2EF56E0-AA62-4CD2-B007-49530B9A85D3}">
      <dgm:prSet/>
      <dgm:spPr/>
      <dgm:t>
        <a:bodyPr/>
        <a:lstStyle/>
        <a:p>
          <a:endParaRPr lang="en-US"/>
        </a:p>
      </dgm:t>
    </dgm:pt>
    <dgm:pt modelId="{B73D3A52-8E82-453B-AFFC-30D67370493B}">
      <dgm:prSet custT="1"/>
      <dgm:spPr/>
      <dgm:t>
        <a:bodyPr/>
        <a:lstStyle/>
        <a:p>
          <a:r>
            <a:rPr lang="en-GB" sz="1800" dirty="0">
              <a:solidFill>
                <a:schemeClr val="tx1"/>
              </a:solidFill>
              <a:latin typeface="Arial" panose="020B0604020202020204" pitchFamily="34" charset="0"/>
              <a:cs typeface="Arial" panose="020B0604020202020204" pitchFamily="34" charset="0"/>
            </a:rPr>
            <a:t>Lack of trained professionals (WHO, 2019).</a:t>
          </a:r>
          <a:endParaRPr lang="en-US" sz="1800" dirty="0">
            <a:solidFill>
              <a:schemeClr val="tx1"/>
            </a:solidFill>
            <a:latin typeface="Arial" panose="020B0604020202020204" pitchFamily="34" charset="0"/>
            <a:cs typeface="Arial" panose="020B0604020202020204" pitchFamily="34" charset="0"/>
          </a:endParaRPr>
        </a:p>
      </dgm:t>
    </dgm:pt>
    <dgm:pt modelId="{878CFD27-19D1-44A9-ABC5-5A9AB210803F}" type="parTrans" cxnId="{54A8F9AE-0DDF-43D3-8B68-FACB6331E322}">
      <dgm:prSet/>
      <dgm:spPr/>
      <dgm:t>
        <a:bodyPr/>
        <a:lstStyle/>
        <a:p>
          <a:endParaRPr lang="en-US"/>
        </a:p>
      </dgm:t>
    </dgm:pt>
    <dgm:pt modelId="{D79476FB-867A-4BB0-BAFF-FF6CD1D32494}" type="sibTrans" cxnId="{54A8F9AE-0DDF-43D3-8B68-FACB6331E322}">
      <dgm:prSet/>
      <dgm:spPr/>
      <dgm:t>
        <a:bodyPr/>
        <a:lstStyle/>
        <a:p>
          <a:endParaRPr lang="en-US"/>
        </a:p>
      </dgm:t>
    </dgm:pt>
    <dgm:pt modelId="{7C39151F-35A3-40E8-95ED-727F55CA41BA}">
      <dgm:prSet custT="1"/>
      <dgm:spPr/>
      <dgm:t>
        <a:bodyPr/>
        <a:lstStyle/>
        <a:p>
          <a:r>
            <a:rPr lang="en-GB" sz="1800" dirty="0">
              <a:solidFill>
                <a:schemeClr val="tx1"/>
              </a:solidFill>
              <a:latin typeface="Arial" panose="020B0604020202020204" pitchFamily="34" charset="0"/>
              <a:cs typeface="Arial" panose="020B0604020202020204" pitchFamily="34" charset="0"/>
            </a:rPr>
            <a:t>Access inequality (rural vs urban) </a:t>
          </a:r>
          <a:r>
            <a:rPr lang="en-GB" sz="1800" b="0" i="0" dirty="0">
              <a:solidFill>
                <a:schemeClr val="tx1"/>
              </a:solidFill>
              <a:latin typeface="Arial" panose="020B0604020202020204" pitchFamily="34" charset="0"/>
              <a:cs typeface="Arial" panose="020B0604020202020204" pitchFamily="34" charset="0"/>
            </a:rPr>
            <a:t>(</a:t>
          </a:r>
          <a:r>
            <a:rPr lang="en-GB" sz="1800" b="0" i="0" dirty="0" err="1">
              <a:solidFill>
                <a:schemeClr val="tx1"/>
              </a:solidFill>
              <a:latin typeface="Arial" panose="020B0604020202020204" pitchFamily="34" charset="0"/>
              <a:cs typeface="Arial" panose="020B0604020202020204" pitchFamily="34" charset="0"/>
            </a:rPr>
            <a:t>Brezzi</a:t>
          </a:r>
          <a:r>
            <a:rPr lang="en-GB" sz="1800" b="0" i="0" dirty="0">
              <a:solidFill>
                <a:schemeClr val="tx1"/>
              </a:solidFill>
              <a:latin typeface="Arial" panose="020B0604020202020204" pitchFamily="34" charset="0"/>
              <a:cs typeface="Arial" panose="020B0604020202020204" pitchFamily="34" charset="0"/>
            </a:rPr>
            <a:t> and Luongo, 2016).</a:t>
          </a:r>
          <a:endParaRPr lang="en-US" sz="1800" dirty="0">
            <a:solidFill>
              <a:schemeClr val="tx1"/>
            </a:solidFill>
            <a:latin typeface="Arial" panose="020B0604020202020204" pitchFamily="34" charset="0"/>
            <a:cs typeface="Arial" panose="020B0604020202020204" pitchFamily="34" charset="0"/>
          </a:endParaRPr>
        </a:p>
      </dgm:t>
    </dgm:pt>
    <dgm:pt modelId="{E739500A-9528-4604-A14D-A05B0AD7FCEA}" type="parTrans" cxnId="{95FC7197-2ECE-43B1-B74C-753C9EBCE930}">
      <dgm:prSet/>
      <dgm:spPr/>
      <dgm:t>
        <a:bodyPr/>
        <a:lstStyle/>
        <a:p>
          <a:endParaRPr lang="en-US"/>
        </a:p>
      </dgm:t>
    </dgm:pt>
    <dgm:pt modelId="{94ACF36C-7606-43A1-B730-9BF29DC2C7DB}" type="sibTrans" cxnId="{95FC7197-2ECE-43B1-B74C-753C9EBCE930}">
      <dgm:prSet/>
      <dgm:spPr/>
      <dgm:t>
        <a:bodyPr/>
        <a:lstStyle/>
        <a:p>
          <a:endParaRPr lang="en-US"/>
        </a:p>
      </dgm:t>
    </dgm:pt>
    <dgm:pt modelId="{0BB04BE6-98CD-4308-8AC2-DF404B1676B7}">
      <dgm:prSet custT="1"/>
      <dgm:spPr/>
      <dgm:t>
        <a:bodyPr/>
        <a:lstStyle/>
        <a:p>
          <a:r>
            <a:rPr lang="en-GB" sz="1800" dirty="0">
              <a:solidFill>
                <a:schemeClr val="tx1"/>
              </a:solidFill>
              <a:latin typeface="Arial" panose="020B0604020202020204" pitchFamily="34" charset="0"/>
              <a:cs typeface="Arial" panose="020B0604020202020204" pitchFamily="34" charset="0"/>
            </a:rPr>
            <a:t>Cultural and social barriers </a:t>
          </a:r>
          <a:r>
            <a:rPr lang="en-GB" sz="1800" b="0" i="0" dirty="0">
              <a:solidFill>
                <a:schemeClr val="tx1"/>
              </a:solidFill>
              <a:latin typeface="Arial" panose="020B0604020202020204" pitchFamily="34" charset="0"/>
              <a:cs typeface="Arial" panose="020B0604020202020204" pitchFamily="34" charset="0"/>
            </a:rPr>
            <a:t>(Price </a:t>
          </a:r>
          <a:r>
            <a:rPr lang="en-GB" sz="1800" b="0" i="1" dirty="0">
              <a:solidFill>
                <a:schemeClr val="tx1"/>
              </a:solidFill>
              <a:latin typeface="Arial" panose="020B0604020202020204" pitchFamily="34" charset="0"/>
              <a:cs typeface="Arial" panose="020B0604020202020204" pitchFamily="34" charset="0"/>
            </a:rPr>
            <a:t>et al.</a:t>
          </a:r>
          <a:r>
            <a:rPr lang="en-GB" sz="1800" b="0" i="0" dirty="0">
              <a:solidFill>
                <a:schemeClr val="tx1"/>
              </a:solidFill>
              <a:latin typeface="Arial" panose="020B0604020202020204" pitchFamily="34" charset="0"/>
              <a:cs typeface="Arial" panose="020B0604020202020204" pitchFamily="34" charset="0"/>
            </a:rPr>
            <a:t>, 2025).</a:t>
          </a:r>
          <a:endParaRPr lang="en-US" sz="1800" dirty="0">
            <a:solidFill>
              <a:schemeClr val="tx1"/>
            </a:solidFill>
            <a:latin typeface="Arial" panose="020B0604020202020204" pitchFamily="34" charset="0"/>
            <a:cs typeface="Arial" panose="020B0604020202020204" pitchFamily="34" charset="0"/>
          </a:endParaRPr>
        </a:p>
      </dgm:t>
    </dgm:pt>
    <dgm:pt modelId="{C4A8CE57-26A5-4F37-8C2E-CE502FA61DAC}" type="sibTrans" cxnId="{BB883969-4F76-4010-A1DD-DDF76E57AB76}">
      <dgm:prSet/>
      <dgm:spPr/>
      <dgm:t>
        <a:bodyPr/>
        <a:lstStyle/>
        <a:p>
          <a:endParaRPr lang="en-US"/>
        </a:p>
      </dgm:t>
    </dgm:pt>
    <dgm:pt modelId="{76958B69-0304-4618-A1CA-DF09634F1807}" type="parTrans" cxnId="{BB883969-4F76-4010-A1DD-DDF76E57AB76}">
      <dgm:prSet/>
      <dgm:spPr/>
      <dgm:t>
        <a:bodyPr/>
        <a:lstStyle/>
        <a:p>
          <a:endParaRPr lang="en-US"/>
        </a:p>
      </dgm:t>
    </dgm:pt>
    <dgm:pt modelId="{EF22F1C4-B834-479A-B052-236FE3778F7F}" type="pres">
      <dgm:prSet presAssocID="{987634B6-4090-4C9B-B5CC-51CA81F64334}" presName="linear" presStyleCnt="0">
        <dgm:presLayoutVars>
          <dgm:animLvl val="lvl"/>
          <dgm:resizeHandles val="exact"/>
        </dgm:presLayoutVars>
      </dgm:prSet>
      <dgm:spPr/>
    </dgm:pt>
    <dgm:pt modelId="{7593CCEC-DF99-4CA8-809B-1E32BA41EEE2}" type="pres">
      <dgm:prSet presAssocID="{B6E1A64B-0EA2-4E30-BAE9-378B593D6212}" presName="parentText" presStyleLbl="node1" presStyleIdx="0" presStyleCnt="4">
        <dgm:presLayoutVars>
          <dgm:chMax val="0"/>
          <dgm:bulletEnabled val="1"/>
        </dgm:presLayoutVars>
      </dgm:prSet>
      <dgm:spPr/>
    </dgm:pt>
    <dgm:pt modelId="{199463BA-AAFA-4751-8413-457E1A5CF7CE}" type="pres">
      <dgm:prSet presAssocID="{D6BBB022-EDA7-4542-9453-E2FE16760C19}" presName="spacer" presStyleCnt="0"/>
      <dgm:spPr/>
    </dgm:pt>
    <dgm:pt modelId="{1886E089-7B5C-4E4E-A7CE-3BB1296D7251}" type="pres">
      <dgm:prSet presAssocID="{B73D3A52-8E82-453B-AFFC-30D67370493B}" presName="parentText" presStyleLbl="node1" presStyleIdx="1" presStyleCnt="4">
        <dgm:presLayoutVars>
          <dgm:chMax val="0"/>
          <dgm:bulletEnabled val="1"/>
        </dgm:presLayoutVars>
      </dgm:prSet>
      <dgm:spPr/>
    </dgm:pt>
    <dgm:pt modelId="{C9766D59-838D-4095-A39C-A62D314DE6A8}" type="pres">
      <dgm:prSet presAssocID="{D79476FB-867A-4BB0-BAFF-FF6CD1D32494}" presName="spacer" presStyleCnt="0"/>
      <dgm:spPr/>
    </dgm:pt>
    <dgm:pt modelId="{036EF55C-653E-4974-B078-8FA1A6C7F11A}" type="pres">
      <dgm:prSet presAssocID="{7C39151F-35A3-40E8-95ED-727F55CA41BA}" presName="parentText" presStyleLbl="node1" presStyleIdx="2" presStyleCnt="4">
        <dgm:presLayoutVars>
          <dgm:chMax val="0"/>
          <dgm:bulletEnabled val="1"/>
        </dgm:presLayoutVars>
      </dgm:prSet>
      <dgm:spPr/>
    </dgm:pt>
    <dgm:pt modelId="{2A073E48-4C04-40D5-9C23-10506CDBB091}" type="pres">
      <dgm:prSet presAssocID="{94ACF36C-7606-43A1-B730-9BF29DC2C7DB}" presName="spacer" presStyleCnt="0"/>
      <dgm:spPr/>
    </dgm:pt>
    <dgm:pt modelId="{8CC97707-7EE2-4248-94B5-02D18AA90ADD}" type="pres">
      <dgm:prSet presAssocID="{0BB04BE6-98CD-4308-8AC2-DF404B1676B7}" presName="parentText" presStyleLbl="node1" presStyleIdx="3" presStyleCnt="4">
        <dgm:presLayoutVars>
          <dgm:chMax val="0"/>
          <dgm:bulletEnabled val="1"/>
        </dgm:presLayoutVars>
      </dgm:prSet>
      <dgm:spPr/>
    </dgm:pt>
  </dgm:ptLst>
  <dgm:cxnLst>
    <dgm:cxn modelId="{97AAD632-729A-4DF9-82C1-AC6B45B17E6E}" type="presOf" srcId="{B6E1A64B-0EA2-4E30-BAE9-378B593D6212}" destId="{7593CCEC-DF99-4CA8-809B-1E32BA41EEE2}" srcOrd="0" destOrd="0" presId="urn:microsoft.com/office/officeart/2005/8/layout/vList2"/>
    <dgm:cxn modelId="{BB883969-4F76-4010-A1DD-DDF76E57AB76}" srcId="{987634B6-4090-4C9B-B5CC-51CA81F64334}" destId="{0BB04BE6-98CD-4308-8AC2-DF404B1676B7}" srcOrd="3" destOrd="0" parTransId="{76958B69-0304-4618-A1CA-DF09634F1807}" sibTransId="{C4A8CE57-26A5-4F37-8C2E-CE502FA61DAC}"/>
    <dgm:cxn modelId="{9B311F7E-3D1B-4682-9C91-EFC12E175ECF}" type="presOf" srcId="{0BB04BE6-98CD-4308-8AC2-DF404B1676B7}" destId="{8CC97707-7EE2-4248-94B5-02D18AA90ADD}" srcOrd="0" destOrd="0" presId="urn:microsoft.com/office/officeart/2005/8/layout/vList2"/>
    <dgm:cxn modelId="{95FC7197-2ECE-43B1-B74C-753C9EBCE930}" srcId="{987634B6-4090-4C9B-B5CC-51CA81F64334}" destId="{7C39151F-35A3-40E8-95ED-727F55CA41BA}" srcOrd="2" destOrd="0" parTransId="{E739500A-9528-4604-A14D-A05B0AD7FCEA}" sibTransId="{94ACF36C-7606-43A1-B730-9BF29DC2C7DB}"/>
    <dgm:cxn modelId="{54A8F9AE-0DDF-43D3-8B68-FACB6331E322}" srcId="{987634B6-4090-4C9B-B5CC-51CA81F64334}" destId="{B73D3A52-8E82-453B-AFFC-30D67370493B}" srcOrd="1" destOrd="0" parTransId="{878CFD27-19D1-44A9-ABC5-5A9AB210803F}" sibTransId="{D79476FB-867A-4BB0-BAFF-FF6CD1D32494}"/>
    <dgm:cxn modelId="{C2EF56E0-AA62-4CD2-B007-49530B9A85D3}" srcId="{987634B6-4090-4C9B-B5CC-51CA81F64334}" destId="{B6E1A64B-0EA2-4E30-BAE9-378B593D6212}" srcOrd="0" destOrd="0" parTransId="{0B375A71-DEDF-408A-8F84-9FD74C89C7B1}" sibTransId="{D6BBB022-EDA7-4542-9453-E2FE16760C19}"/>
    <dgm:cxn modelId="{78132CFB-3FFB-47FE-B26D-FEC5907F846E}" type="presOf" srcId="{7C39151F-35A3-40E8-95ED-727F55CA41BA}" destId="{036EF55C-653E-4974-B078-8FA1A6C7F11A}" srcOrd="0" destOrd="0" presId="urn:microsoft.com/office/officeart/2005/8/layout/vList2"/>
    <dgm:cxn modelId="{B9E983FC-6DD3-4738-9CA2-55EF734F70B8}" type="presOf" srcId="{987634B6-4090-4C9B-B5CC-51CA81F64334}" destId="{EF22F1C4-B834-479A-B052-236FE3778F7F}" srcOrd="0" destOrd="0" presId="urn:microsoft.com/office/officeart/2005/8/layout/vList2"/>
    <dgm:cxn modelId="{D0123AFE-284D-4781-A8E3-38C1E34BFBFD}" type="presOf" srcId="{B73D3A52-8E82-453B-AFFC-30D67370493B}" destId="{1886E089-7B5C-4E4E-A7CE-3BB1296D7251}" srcOrd="0" destOrd="0" presId="urn:microsoft.com/office/officeart/2005/8/layout/vList2"/>
    <dgm:cxn modelId="{730E4D09-3084-40C4-8A03-5B2FFEFB4682}" type="presParOf" srcId="{EF22F1C4-B834-479A-B052-236FE3778F7F}" destId="{7593CCEC-DF99-4CA8-809B-1E32BA41EEE2}" srcOrd="0" destOrd="0" presId="urn:microsoft.com/office/officeart/2005/8/layout/vList2"/>
    <dgm:cxn modelId="{95356FEE-6DBE-4466-A379-F6AC3052A617}" type="presParOf" srcId="{EF22F1C4-B834-479A-B052-236FE3778F7F}" destId="{199463BA-AAFA-4751-8413-457E1A5CF7CE}" srcOrd="1" destOrd="0" presId="urn:microsoft.com/office/officeart/2005/8/layout/vList2"/>
    <dgm:cxn modelId="{28669BBF-0E0E-47CE-BF5E-BCB2939ACDD8}" type="presParOf" srcId="{EF22F1C4-B834-479A-B052-236FE3778F7F}" destId="{1886E089-7B5C-4E4E-A7CE-3BB1296D7251}" srcOrd="2" destOrd="0" presId="urn:microsoft.com/office/officeart/2005/8/layout/vList2"/>
    <dgm:cxn modelId="{3324D176-F083-48FA-A62F-B75DB6761295}" type="presParOf" srcId="{EF22F1C4-B834-479A-B052-236FE3778F7F}" destId="{C9766D59-838D-4095-A39C-A62D314DE6A8}" srcOrd="3" destOrd="0" presId="urn:microsoft.com/office/officeart/2005/8/layout/vList2"/>
    <dgm:cxn modelId="{1B83FC9C-7704-4727-B4DE-C38ED7472F72}" type="presParOf" srcId="{EF22F1C4-B834-479A-B052-236FE3778F7F}" destId="{036EF55C-653E-4974-B078-8FA1A6C7F11A}" srcOrd="4" destOrd="0" presId="urn:microsoft.com/office/officeart/2005/8/layout/vList2"/>
    <dgm:cxn modelId="{E4D57E2F-0CA3-4568-8B2E-AC3DACB1FDDD}" type="presParOf" srcId="{EF22F1C4-B834-479A-B052-236FE3778F7F}" destId="{2A073E48-4C04-40D5-9C23-10506CDBB091}" srcOrd="5" destOrd="0" presId="urn:microsoft.com/office/officeart/2005/8/layout/vList2"/>
    <dgm:cxn modelId="{B51EE7B3-6D3C-4B25-925A-2F1766B0DAE3}" type="presParOf" srcId="{EF22F1C4-B834-479A-B052-236FE3778F7F}" destId="{8CC97707-7EE2-4248-94B5-02D18AA90AD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A97037-218A-4A9F-8E5A-3430507C2915}"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29584F09-157D-4998-BACD-53AE3C669ECD}">
      <dgm:prSet custT="1"/>
      <dgm:spPr/>
      <dgm:t>
        <a:bodyPr/>
        <a:lstStyle/>
        <a:p>
          <a:pPr>
            <a:lnSpc>
              <a:spcPct val="150000"/>
            </a:lnSpc>
          </a:pPr>
          <a:r>
            <a:rPr lang="en-GB" sz="1800" dirty="0">
              <a:solidFill>
                <a:schemeClr val="tx1"/>
              </a:solidFill>
              <a:latin typeface="Arial" panose="020B0604020202020204" pitchFamily="34" charset="0"/>
              <a:cs typeface="Arial" panose="020B0604020202020204" pitchFamily="34" charset="0"/>
            </a:rPr>
            <a:t>Public health campaigns promote healthy eating, exercise, smoking cessation, and mental wellbeing to improve population health (Public Health England, 2017).</a:t>
          </a:r>
          <a:endParaRPr lang="en-US" sz="1800" dirty="0">
            <a:solidFill>
              <a:schemeClr val="tx1"/>
            </a:solidFill>
            <a:latin typeface="Arial" panose="020B0604020202020204" pitchFamily="34" charset="0"/>
            <a:cs typeface="Arial" panose="020B0604020202020204" pitchFamily="34" charset="0"/>
          </a:endParaRPr>
        </a:p>
      </dgm:t>
    </dgm:pt>
    <dgm:pt modelId="{C3124D8D-4501-4702-8DB2-EE5A25B3E211}" type="parTrans" cxnId="{29EFAC66-5433-4B5B-8E8D-9B27F9728297}">
      <dgm:prSet/>
      <dgm:spPr/>
      <dgm:t>
        <a:bodyPr/>
        <a:lstStyle/>
        <a:p>
          <a:endParaRPr lang="en-US"/>
        </a:p>
      </dgm:t>
    </dgm:pt>
    <dgm:pt modelId="{5776D584-1284-4BCB-B3FA-A367B707D7C0}" type="sibTrans" cxnId="{29EFAC66-5433-4B5B-8E8D-9B27F9728297}">
      <dgm:prSet/>
      <dgm:spPr/>
      <dgm:t>
        <a:bodyPr/>
        <a:lstStyle/>
        <a:p>
          <a:endParaRPr lang="en-US"/>
        </a:p>
      </dgm:t>
    </dgm:pt>
    <dgm:pt modelId="{EF371BFB-E578-4D33-8078-E3DF81433588}">
      <dgm:prSet custT="1"/>
      <dgm:spPr/>
      <dgm:t>
        <a:bodyPr/>
        <a:lstStyle/>
        <a:p>
          <a:pPr>
            <a:lnSpc>
              <a:spcPct val="150000"/>
            </a:lnSpc>
          </a:pPr>
          <a:r>
            <a:rPr lang="en-GB" sz="1800" dirty="0">
              <a:latin typeface="Arial" panose="020B0604020202020204" pitchFamily="34" charset="0"/>
              <a:cs typeface="Arial" panose="020B0604020202020204" pitchFamily="34" charset="0"/>
            </a:rPr>
            <a:t>Programmes like Change4Life and WHO tobacco control reduce preventable disease and improve wellbeing (Public Health England, 2017) and (WHO, 2025).</a:t>
          </a:r>
          <a:endParaRPr lang="en-US" sz="1800" dirty="0">
            <a:latin typeface="Arial" panose="020B0604020202020204" pitchFamily="34" charset="0"/>
            <a:cs typeface="Arial" panose="020B0604020202020204" pitchFamily="34" charset="0"/>
          </a:endParaRPr>
        </a:p>
      </dgm:t>
    </dgm:pt>
    <dgm:pt modelId="{75E19A11-93B9-4782-8184-FE9A3E9FD625}" type="parTrans" cxnId="{30F41233-6F79-42C8-BCD8-151F799EB1CF}">
      <dgm:prSet/>
      <dgm:spPr/>
      <dgm:t>
        <a:bodyPr/>
        <a:lstStyle/>
        <a:p>
          <a:endParaRPr lang="en-US"/>
        </a:p>
      </dgm:t>
    </dgm:pt>
    <dgm:pt modelId="{0289B7A6-164B-4771-A727-2AD11BDDC8A8}" type="sibTrans" cxnId="{30F41233-6F79-42C8-BCD8-151F799EB1CF}">
      <dgm:prSet/>
      <dgm:spPr/>
      <dgm:t>
        <a:bodyPr/>
        <a:lstStyle/>
        <a:p>
          <a:endParaRPr lang="en-US"/>
        </a:p>
      </dgm:t>
    </dgm:pt>
    <dgm:pt modelId="{C5E384D4-2C1A-4153-858B-9CC317F795F9}">
      <dgm:prSet custT="1"/>
      <dgm:spPr/>
      <dgm:t>
        <a:bodyPr/>
        <a:lstStyle/>
        <a:p>
          <a:pPr>
            <a:lnSpc>
              <a:spcPct val="150000"/>
            </a:lnSpc>
          </a:pPr>
          <a:r>
            <a:rPr lang="en-GB" sz="1800" dirty="0">
              <a:latin typeface="Arial" panose="020B0604020202020204" pitchFamily="34" charset="0"/>
              <a:cs typeface="Arial" panose="020B0604020202020204" pitchFamily="34" charset="0"/>
            </a:rPr>
            <a:t>Mental health campaigns increase awareness and reduce stigma (Plackett et al., 2024).</a:t>
          </a:r>
          <a:endParaRPr lang="en-US" sz="1800" dirty="0">
            <a:latin typeface="Arial" panose="020B0604020202020204" pitchFamily="34" charset="0"/>
            <a:cs typeface="Arial" panose="020B0604020202020204" pitchFamily="34" charset="0"/>
          </a:endParaRPr>
        </a:p>
      </dgm:t>
    </dgm:pt>
    <dgm:pt modelId="{0F67C0F5-3C19-4A34-923C-14E56F53F020}" type="parTrans" cxnId="{EAB2C57E-C324-4A2C-B310-28BEB87AE456}">
      <dgm:prSet/>
      <dgm:spPr/>
      <dgm:t>
        <a:bodyPr/>
        <a:lstStyle/>
        <a:p>
          <a:endParaRPr lang="en-US"/>
        </a:p>
      </dgm:t>
    </dgm:pt>
    <dgm:pt modelId="{DF82C264-AB12-418E-A773-1705F144D82D}" type="sibTrans" cxnId="{EAB2C57E-C324-4A2C-B310-28BEB87AE456}">
      <dgm:prSet/>
      <dgm:spPr/>
      <dgm:t>
        <a:bodyPr/>
        <a:lstStyle/>
        <a:p>
          <a:endParaRPr lang="en-US"/>
        </a:p>
      </dgm:t>
    </dgm:pt>
    <dgm:pt modelId="{ADBCBE24-D07C-4821-9B3B-A17C340717D7}">
      <dgm:prSet custT="1"/>
      <dgm:spPr/>
      <dgm:t>
        <a:bodyPr/>
        <a:lstStyle/>
        <a:p>
          <a:pPr>
            <a:lnSpc>
              <a:spcPct val="150000"/>
            </a:lnSpc>
          </a:pPr>
          <a:r>
            <a:rPr lang="en-GB" sz="1800" dirty="0">
              <a:latin typeface="Arial" panose="020B0604020202020204" pitchFamily="34" charset="0"/>
              <a:cs typeface="Arial" panose="020B0604020202020204" pitchFamily="34" charset="0"/>
            </a:rPr>
            <a:t>Effectiveness is often moderate, improving awareness more than long-term behaviour change, especially in disadvantaged groups (NIHR, 2019).</a:t>
          </a:r>
          <a:endParaRPr lang="en-US" sz="1800" dirty="0">
            <a:latin typeface="Arial" panose="020B0604020202020204" pitchFamily="34" charset="0"/>
            <a:cs typeface="Arial" panose="020B0604020202020204" pitchFamily="34" charset="0"/>
          </a:endParaRPr>
        </a:p>
      </dgm:t>
    </dgm:pt>
    <dgm:pt modelId="{68238A7F-B01A-4725-B5E6-2E69EB012853}" type="parTrans" cxnId="{10FAE7CD-2E50-4B7A-8A2B-52773A687A10}">
      <dgm:prSet/>
      <dgm:spPr/>
      <dgm:t>
        <a:bodyPr/>
        <a:lstStyle/>
        <a:p>
          <a:endParaRPr lang="en-US"/>
        </a:p>
      </dgm:t>
    </dgm:pt>
    <dgm:pt modelId="{2D828DCD-EC5F-4E31-AF69-0E5F5AB2220C}" type="sibTrans" cxnId="{10FAE7CD-2E50-4B7A-8A2B-52773A687A10}">
      <dgm:prSet/>
      <dgm:spPr/>
      <dgm:t>
        <a:bodyPr/>
        <a:lstStyle/>
        <a:p>
          <a:endParaRPr lang="en-US"/>
        </a:p>
      </dgm:t>
    </dgm:pt>
    <dgm:pt modelId="{406C20BF-3A8C-4278-A8E2-471C7EE4AAC3}" type="pres">
      <dgm:prSet presAssocID="{76A97037-218A-4A9F-8E5A-3430507C2915}" presName="vert0" presStyleCnt="0">
        <dgm:presLayoutVars>
          <dgm:dir/>
          <dgm:animOne val="branch"/>
          <dgm:animLvl val="lvl"/>
        </dgm:presLayoutVars>
      </dgm:prSet>
      <dgm:spPr/>
    </dgm:pt>
    <dgm:pt modelId="{EC4F61AB-CA2E-4B1E-BC60-E91F164E1D18}" type="pres">
      <dgm:prSet presAssocID="{29584F09-157D-4998-BACD-53AE3C669ECD}" presName="thickLine" presStyleLbl="alignNode1" presStyleIdx="0" presStyleCnt="4"/>
      <dgm:spPr/>
    </dgm:pt>
    <dgm:pt modelId="{A627D0A9-71C3-40AB-A483-16577D7AEDAE}" type="pres">
      <dgm:prSet presAssocID="{29584F09-157D-4998-BACD-53AE3C669ECD}" presName="horz1" presStyleCnt="0"/>
      <dgm:spPr/>
    </dgm:pt>
    <dgm:pt modelId="{85B45864-EDBE-4F64-9B19-9BF051CA490E}" type="pres">
      <dgm:prSet presAssocID="{29584F09-157D-4998-BACD-53AE3C669ECD}" presName="tx1" presStyleLbl="revTx" presStyleIdx="0" presStyleCnt="4"/>
      <dgm:spPr/>
    </dgm:pt>
    <dgm:pt modelId="{A43DFF1C-86EE-4F95-8358-50F5414E592C}" type="pres">
      <dgm:prSet presAssocID="{29584F09-157D-4998-BACD-53AE3C669ECD}" presName="vert1" presStyleCnt="0"/>
      <dgm:spPr/>
    </dgm:pt>
    <dgm:pt modelId="{3E2B6671-BE6D-490C-B423-11DD3DA895EC}" type="pres">
      <dgm:prSet presAssocID="{EF371BFB-E578-4D33-8078-E3DF81433588}" presName="thickLine" presStyleLbl="alignNode1" presStyleIdx="1" presStyleCnt="4"/>
      <dgm:spPr/>
    </dgm:pt>
    <dgm:pt modelId="{1976DCC8-5351-4826-86F1-1BEB3AD267C7}" type="pres">
      <dgm:prSet presAssocID="{EF371BFB-E578-4D33-8078-E3DF81433588}" presName="horz1" presStyleCnt="0"/>
      <dgm:spPr/>
    </dgm:pt>
    <dgm:pt modelId="{D36232A3-699D-4476-B735-75CE213A0139}" type="pres">
      <dgm:prSet presAssocID="{EF371BFB-E578-4D33-8078-E3DF81433588}" presName="tx1" presStyleLbl="revTx" presStyleIdx="1" presStyleCnt="4"/>
      <dgm:spPr/>
    </dgm:pt>
    <dgm:pt modelId="{3544E72C-2D74-41B6-82E1-04D5261ACC18}" type="pres">
      <dgm:prSet presAssocID="{EF371BFB-E578-4D33-8078-E3DF81433588}" presName="vert1" presStyleCnt="0"/>
      <dgm:spPr/>
    </dgm:pt>
    <dgm:pt modelId="{18CBD7B7-9DAC-4B50-9DB0-6DEE2CF4AAF4}" type="pres">
      <dgm:prSet presAssocID="{C5E384D4-2C1A-4153-858B-9CC317F795F9}" presName="thickLine" presStyleLbl="alignNode1" presStyleIdx="2" presStyleCnt="4"/>
      <dgm:spPr/>
    </dgm:pt>
    <dgm:pt modelId="{CD16B166-5FD3-4F4E-810D-922F9386D0E0}" type="pres">
      <dgm:prSet presAssocID="{C5E384D4-2C1A-4153-858B-9CC317F795F9}" presName="horz1" presStyleCnt="0"/>
      <dgm:spPr/>
    </dgm:pt>
    <dgm:pt modelId="{5B780D35-FEEF-4911-9F75-0944D167921E}" type="pres">
      <dgm:prSet presAssocID="{C5E384D4-2C1A-4153-858B-9CC317F795F9}" presName="tx1" presStyleLbl="revTx" presStyleIdx="2" presStyleCnt="4"/>
      <dgm:spPr/>
    </dgm:pt>
    <dgm:pt modelId="{333607F0-16C4-41F7-9A78-7471FCC8436A}" type="pres">
      <dgm:prSet presAssocID="{C5E384D4-2C1A-4153-858B-9CC317F795F9}" presName="vert1" presStyleCnt="0"/>
      <dgm:spPr/>
    </dgm:pt>
    <dgm:pt modelId="{4A0A56ED-8AC7-4305-A189-C8351067E9B6}" type="pres">
      <dgm:prSet presAssocID="{ADBCBE24-D07C-4821-9B3B-A17C340717D7}" presName="thickLine" presStyleLbl="alignNode1" presStyleIdx="3" presStyleCnt="4"/>
      <dgm:spPr/>
    </dgm:pt>
    <dgm:pt modelId="{7CB0CCE8-18B2-44E1-A84D-4C98679C9780}" type="pres">
      <dgm:prSet presAssocID="{ADBCBE24-D07C-4821-9B3B-A17C340717D7}" presName="horz1" presStyleCnt="0"/>
      <dgm:spPr/>
    </dgm:pt>
    <dgm:pt modelId="{32FBD86B-684E-486E-9A64-9479F1F2D7B2}" type="pres">
      <dgm:prSet presAssocID="{ADBCBE24-D07C-4821-9B3B-A17C340717D7}" presName="tx1" presStyleLbl="revTx" presStyleIdx="3" presStyleCnt="4"/>
      <dgm:spPr/>
    </dgm:pt>
    <dgm:pt modelId="{ACF9389E-76CA-42A6-98EB-3682ED9E701B}" type="pres">
      <dgm:prSet presAssocID="{ADBCBE24-D07C-4821-9B3B-A17C340717D7}" presName="vert1" presStyleCnt="0"/>
      <dgm:spPr/>
    </dgm:pt>
  </dgm:ptLst>
  <dgm:cxnLst>
    <dgm:cxn modelId="{ACC90912-7ED6-4F53-8221-DDB9A56F1EED}" type="presOf" srcId="{C5E384D4-2C1A-4153-858B-9CC317F795F9}" destId="{5B780D35-FEEF-4911-9F75-0944D167921E}" srcOrd="0" destOrd="0" presId="urn:microsoft.com/office/officeart/2008/layout/LinedList"/>
    <dgm:cxn modelId="{92869614-DD83-4A88-858B-63EF95E6FA40}" type="presOf" srcId="{EF371BFB-E578-4D33-8078-E3DF81433588}" destId="{D36232A3-699D-4476-B735-75CE213A0139}" srcOrd="0" destOrd="0" presId="urn:microsoft.com/office/officeart/2008/layout/LinedList"/>
    <dgm:cxn modelId="{30F41233-6F79-42C8-BCD8-151F799EB1CF}" srcId="{76A97037-218A-4A9F-8E5A-3430507C2915}" destId="{EF371BFB-E578-4D33-8078-E3DF81433588}" srcOrd="1" destOrd="0" parTransId="{75E19A11-93B9-4782-8184-FE9A3E9FD625}" sibTransId="{0289B7A6-164B-4771-A727-2AD11BDDC8A8}"/>
    <dgm:cxn modelId="{9A3D9746-75A5-444B-96A3-9923DA91BE59}" type="presOf" srcId="{76A97037-218A-4A9F-8E5A-3430507C2915}" destId="{406C20BF-3A8C-4278-A8E2-471C7EE4AAC3}" srcOrd="0" destOrd="0" presId="urn:microsoft.com/office/officeart/2008/layout/LinedList"/>
    <dgm:cxn modelId="{29EFAC66-5433-4B5B-8E8D-9B27F9728297}" srcId="{76A97037-218A-4A9F-8E5A-3430507C2915}" destId="{29584F09-157D-4998-BACD-53AE3C669ECD}" srcOrd="0" destOrd="0" parTransId="{C3124D8D-4501-4702-8DB2-EE5A25B3E211}" sibTransId="{5776D584-1284-4BCB-B3FA-A367B707D7C0}"/>
    <dgm:cxn modelId="{AC8FBE67-D1C9-4B31-A68A-876A96C006FB}" type="presOf" srcId="{ADBCBE24-D07C-4821-9B3B-A17C340717D7}" destId="{32FBD86B-684E-486E-9A64-9479F1F2D7B2}" srcOrd="0" destOrd="0" presId="urn:microsoft.com/office/officeart/2008/layout/LinedList"/>
    <dgm:cxn modelId="{EAB2C57E-C324-4A2C-B310-28BEB87AE456}" srcId="{76A97037-218A-4A9F-8E5A-3430507C2915}" destId="{C5E384D4-2C1A-4153-858B-9CC317F795F9}" srcOrd="2" destOrd="0" parTransId="{0F67C0F5-3C19-4A34-923C-14E56F53F020}" sibTransId="{DF82C264-AB12-418E-A773-1705F144D82D}"/>
    <dgm:cxn modelId="{10FAE7CD-2E50-4B7A-8A2B-52773A687A10}" srcId="{76A97037-218A-4A9F-8E5A-3430507C2915}" destId="{ADBCBE24-D07C-4821-9B3B-A17C340717D7}" srcOrd="3" destOrd="0" parTransId="{68238A7F-B01A-4725-B5E6-2E69EB012853}" sibTransId="{2D828DCD-EC5F-4E31-AF69-0E5F5AB2220C}"/>
    <dgm:cxn modelId="{250D4EFE-3E61-4051-B669-8E65BA79DB53}" type="presOf" srcId="{29584F09-157D-4998-BACD-53AE3C669ECD}" destId="{85B45864-EDBE-4F64-9B19-9BF051CA490E}" srcOrd="0" destOrd="0" presId="urn:microsoft.com/office/officeart/2008/layout/LinedList"/>
    <dgm:cxn modelId="{1E2747F8-30C8-494A-A74D-3B846A1CA5C5}" type="presParOf" srcId="{406C20BF-3A8C-4278-A8E2-471C7EE4AAC3}" destId="{EC4F61AB-CA2E-4B1E-BC60-E91F164E1D18}" srcOrd="0" destOrd="0" presId="urn:microsoft.com/office/officeart/2008/layout/LinedList"/>
    <dgm:cxn modelId="{5FFDA81C-0E9A-4AD6-B07D-B1B0AFB34AA7}" type="presParOf" srcId="{406C20BF-3A8C-4278-A8E2-471C7EE4AAC3}" destId="{A627D0A9-71C3-40AB-A483-16577D7AEDAE}" srcOrd="1" destOrd="0" presId="urn:microsoft.com/office/officeart/2008/layout/LinedList"/>
    <dgm:cxn modelId="{AF110CAA-DD04-4461-A5B7-B75578378843}" type="presParOf" srcId="{A627D0A9-71C3-40AB-A483-16577D7AEDAE}" destId="{85B45864-EDBE-4F64-9B19-9BF051CA490E}" srcOrd="0" destOrd="0" presId="urn:microsoft.com/office/officeart/2008/layout/LinedList"/>
    <dgm:cxn modelId="{484CF90A-8FC7-4593-A64D-7D49B0F2E4E1}" type="presParOf" srcId="{A627D0A9-71C3-40AB-A483-16577D7AEDAE}" destId="{A43DFF1C-86EE-4F95-8358-50F5414E592C}" srcOrd="1" destOrd="0" presId="urn:microsoft.com/office/officeart/2008/layout/LinedList"/>
    <dgm:cxn modelId="{2407D72D-98EF-4196-A85A-63A70B0C2291}" type="presParOf" srcId="{406C20BF-3A8C-4278-A8E2-471C7EE4AAC3}" destId="{3E2B6671-BE6D-490C-B423-11DD3DA895EC}" srcOrd="2" destOrd="0" presId="urn:microsoft.com/office/officeart/2008/layout/LinedList"/>
    <dgm:cxn modelId="{547E7C8A-CCF2-4A58-8228-1EF2B51810D8}" type="presParOf" srcId="{406C20BF-3A8C-4278-A8E2-471C7EE4AAC3}" destId="{1976DCC8-5351-4826-86F1-1BEB3AD267C7}" srcOrd="3" destOrd="0" presId="urn:microsoft.com/office/officeart/2008/layout/LinedList"/>
    <dgm:cxn modelId="{89D8CF8F-BDAE-4479-A7A4-A9F521386961}" type="presParOf" srcId="{1976DCC8-5351-4826-86F1-1BEB3AD267C7}" destId="{D36232A3-699D-4476-B735-75CE213A0139}" srcOrd="0" destOrd="0" presId="urn:microsoft.com/office/officeart/2008/layout/LinedList"/>
    <dgm:cxn modelId="{1B367B10-77F9-4838-A5BC-1C47E14C136D}" type="presParOf" srcId="{1976DCC8-5351-4826-86F1-1BEB3AD267C7}" destId="{3544E72C-2D74-41B6-82E1-04D5261ACC18}" srcOrd="1" destOrd="0" presId="urn:microsoft.com/office/officeart/2008/layout/LinedList"/>
    <dgm:cxn modelId="{26BE2EE3-299B-437E-8F4F-F8B7A7D7DF0D}" type="presParOf" srcId="{406C20BF-3A8C-4278-A8E2-471C7EE4AAC3}" destId="{18CBD7B7-9DAC-4B50-9DB0-6DEE2CF4AAF4}" srcOrd="4" destOrd="0" presId="urn:microsoft.com/office/officeart/2008/layout/LinedList"/>
    <dgm:cxn modelId="{1A2504CC-D183-44D3-BDFE-DB0D28DE1C53}" type="presParOf" srcId="{406C20BF-3A8C-4278-A8E2-471C7EE4AAC3}" destId="{CD16B166-5FD3-4F4E-810D-922F9386D0E0}" srcOrd="5" destOrd="0" presId="urn:microsoft.com/office/officeart/2008/layout/LinedList"/>
    <dgm:cxn modelId="{0BC1F53B-D6BB-443C-9B0B-277DE47829A3}" type="presParOf" srcId="{CD16B166-5FD3-4F4E-810D-922F9386D0E0}" destId="{5B780D35-FEEF-4911-9F75-0944D167921E}" srcOrd="0" destOrd="0" presId="urn:microsoft.com/office/officeart/2008/layout/LinedList"/>
    <dgm:cxn modelId="{BF5A4F08-2BAF-4F32-929D-9C073030B58D}" type="presParOf" srcId="{CD16B166-5FD3-4F4E-810D-922F9386D0E0}" destId="{333607F0-16C4-41F7-9A78-7471FCC8436A}" srcOrd="1" destOrd="0" presId="urn:microsoft.com/office/officeart/2008/layout/LinedList"/>
    <dgm:cxn modelId="{4B0A5F60-AB20-4D2D-A3A0-E634086179AC}" type="presParOf" srcId="{406C20BF-3A8C-4278-A8E2-471C7EE4AAC3}" destId="{4A0A56ED-8AC7-4305-A189-C8351067E9B6}" srcOrd="6" destOrd="0" presId="urn:microsoft.com/office/officeart/2008/layout/LinedList"/>
    <dgm:cxn modelId="{B5AFC37C-F027-4744-A5E8-2677CD7912BE}" type="presParOf" srcId="{406C20BF-3A8C-4278-A8E2-471C7EE4AAC3}" destId="{7CB0CCE8-18B2-44E1-A84D-4C98679C9780}" srcOrd="7" destOrd="0" presId="urn:microsoft.com/office/officeart/2008/layout/LinedList"/>
    <dgm:cxn modelId="{E0D480B8-5860-4F34-94E8-822EE3ACBD3D}" type="presParOf" srcId="{7CB0CCE8-18B2-44E1-A84D-4C98679C9780}" destId="{32FBD86B-684E-486E-9A64-9479F1F2D7B2}" srcOrd="0" destOrd="0" presId="urn:microsoft.com/office/officeart/2008/layout/LinedList"/>
    <dgm:cxn modelId="{EAEB8A03-FE3B-4270-8966-4741F0FBF000}" type="presParOf" srcId="{7CB0CCE8-18B2-44E1-A84D-4C98679C9780}" destId="{ACF9389E-76CA-42A6-98EB-3682ED9E701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FF9D1-8E85-4B71-B080-54442D011F0E}">
      <dsp:nvSpPr>
        <dsp:cNvPr id="0" name=""/>
        <dsp:cNvSpPr/>
      </dsp:nvSpPr>
      <dsp:spPr>
        <a:xfrm>
          <a:off x="0" y="607"/>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3447D-B148-4FFB-8A60-9B1B04C7BFA6}">
      <dsp:nvSpPr>
        <dsp:cNvPr id="0" name=""/>
        <dsp:cNvSpPr/>
      </dsp:nvSpPr>
      <dsp:spPr>
        <a:xfrm>
          <a:off x="430272" y="320645"/>
          <a:ext cx="782314" cy="782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611A2AC-91BA-400B-B76B-3C990D3DC1FE}">
      <dsp:nvSpPr>
        <dsp:cNvPr id="0" name=""/>
        <dsp:cNvSpPr/>
      </dsp:nvSpPr>
      <dsp:spPr>
        <a:xfrm>
          <a:off x="1642860" y="607"/>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755650">
            <a:lnSpc>
              <a:spcPct val="100000"/>
            </a:lnSpc>
            <a:spcBef>
              <a:spcPct val="0"/>
            </a:spcBef>
            <a:spcAft>
              <a:spcPct val="35000"/>
            </a:spcAft>
            <a:buNone/>
          </a:pPr>
          <a:r>
            <a:rPr lang="en-GB" sz="1700" b="1" kern="1200" dirty="0">
              <a:latin typeface="Arial" panose="020B0604020202020204" pitchFamily="34" charset="0"/>
              <a:cs typeface="Arial" panose="020B0604020202020204" pitchFamily="34" charset="0"/>
            </a:rPr>
            <a:t>Health: </a:t>
          </a:r>
          <a:r>
            <a:rPr lang="en-GB" sz="1700" kern="1200" dirty="0">
              <a:latin typeface="Arial" panose="020B0604020202020204" pitchFamily="34" charset="0"/>
              <a:cs typeface="Arial" panose="020B0604020202020204" pitchFamily="34" charset="0"/>
            </a:rPr>
            <a:t>state of complete physical, mental and social well-being and not merely the absence of disease or infirmity (World Health Organisation, 2025).</a:t>
          </a:r>
          <a:endParaRPr lang="en-US" sz="1700" kern="1200" dirty="0">
            <a:latin typeface="Arial" panose="020B0604020202020204" pitchFamily="34" charset="0"/>
            <a:cs typeface="Arial" panose="020B0604020202020204" pitchFamily="34" charset="0"/>
          </a:endParaRPr>
        </a:p>
      </dsp:txBody>
      <dsp:txXfrm>
        <a:off x="1642860" y="607"/>
        <a:ext cx="4985943" cy="1422390"/>
      </dsp:txXfrm>
    </dsp:sp>
    <dsp:sp modelId="{D5B94460-1791-473B-96CF-75F48290B7D3}">
      <dsp:nvSpPr>
        <dsp:cNvPr id="0" name=""/>
        <dsp:cNvSpPr/>
      </dsp:nvSpPr>
      <dsp:spPr>
        <a:xfrm>
          <a:off x="0" y="1778595"/>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B99B5C-66A3-4710-88E2-4A24E5BD7BE4}">
      <dsp:nvSpPr>
        <dsp:cNvPr id="0" name=""/>
        <dsp:cNvSpPr/>
      </dsp:nvSpPr>
      <dsp:spPr>
        <a:xfrm>
          <a:off x="430272" y="2098633"/>
          <a:ext cx="782314" cy="782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0F768B8-BCD8-4B09-A099-49694B2D4BE7}">
      <dsp:nvSpPr>
        <dsp:cNvPr id="0" name=""/>
        <dsp:cNvSpPr/>
      </dsp:nvSpPr>
      <dsp:spPr>
        <a:xfrm>
          <a:off x="1642860" y="1778595"/>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755650">
            <a:lnSpc>
              <a:spcPct val="100000"/>
            </a:lnSpc>
            <a:spcBef>
              <a:spcPct val="0"/>
            </a:spcBef>
            <a:spcAft>
              <a:spcPct val="35000"/>
            </a:spcAft>
            <a:buNone/>
          </a:pPr>
          <a:r>
            <a:rPr lang="en-GB" sz="1700" b="1" kern="1200" dirty="0">
              <a:latin typeface="Arial" panose="020B0604020202020204" pitchFamily="34" charset="0"/>
              <a:cs typeface="Arial" panose="020B0604020202020204" pitchFamily="34" charset="0"/>
            </a:rPr>
            <a:t>Wellbeing:</a:t>
          </a:r>
          <a:r>
            <a:rPr lang="en-GB" sz="1700" kern="1200" dirty="0">
              <a:latin typeface="Arial" panose="020B0604020202020204" pitchFamily="34" charset="0"/>
              <a:cs typeface="Arial" panose="020B0604020202020204" pitchFamily="34" charset="0"/>
            </a:rPr>
            <a:t> refers to a positive state of comfort, health and happiness not merely the absence of illness</a:t>
          </a:r>
          <a:r>
            <a:rPr lang="en-GB" sz="1700" kern="1200" dirty="0">
              <a:effectLst/>
              <a:latin typeface="Arial" panose="020B0604020202020204" pitchFamily="34" charset="0"/>
              <a:ea typeface="Aptos" panose="020B0004020202020204" pitchFamily="34" charset="0"/>
              <a:cs typeface="Arial" panose="020B0604020202020204" pitchFamily="34" charset="0"/>
            </a:rPr>
            <a:t>(WHO,2021)</a:t>
          </a:r>
          <a:r>
            <a:rPr lang="en-GB" sz="1700" b="1" kern="1200" dirty="0">
              <a:effectLst/>
              <a:latin typeface="Arial" panose="020B0604020202020204" pitchFamily="34" charset="0"/>
              <a:ea typeface="Aptos" panose="020B0004020202020204" pitchFamily="34" charset="0"/>
              <a:cs typeface="Arial" panose="020B0604020202020204" pitchFamily="34" charset="0"/>
            </a:rPr>
            <a:t>.</a:t>
          </a:r>
          <a:endParaRPr lang="en-US" sz="1700" kern="1200" dirty="0">
            <a:latin typeface="Arial" panose="020B0604020202020204" pitchFamily="34" charset="0"/>
            <a:cs typeface="Arial" panose="020B0604020202020204" pitchFamily="34" charset="0"/>
          </a:endParaRPr>
        </a:p>
      </dsp:txBody>
      <dsp:txXfrm>
        <a:off x="1642860" y="1778595"/>
        <a:ext cx="4985943" cy="1422390"/>
      </dsp:txXfrm>
    </dsp:sp>
    <dsp:sp modelId="{777ED159-8A2E-40E4-875C-68A154BFFECC}">
      <dsp:nvSpPr>
        <dsp:cNvPr id="0" name=""/>
        <dsp:cNvSpPr/>
      </dsp:nvSpPr>
      <dsp:spPr>
        <a:xfrm>
          <a:off x="0" y="3556583"/>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9ADF6E-2AD3-43FD-8DB0-6493CF4C8B44}">
      <dsp:nvSpPr>
        <dsp:cNvPr id="0" name=""/>
        <dsp:cNvSpPr/>
      </dsp:nvSpPr>
      <dsp:spPr>
        <a:xfrm>
          <a:off x="430272" y="3876620"/>
          <a:ext cx="782314" cy="782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EBF764C-3137-4A64-9B5B-A11F809319D6}">
      <dsp:nvSpPr>
        <dsp:cNvPr id="0" name=""/>
        <dsp:cNvSpPr/>
      </dsp:nvSpPr>
      <dsp:spPr>
        <a:xfrm>
          <a:off x="1642860" y="3556583"/>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755650">
            <a:lnSpc>
              <a:spcPct val="100000"/>
            </a:lnSpc>
            <a:spcBef>
              <a:spcPct val="0"/>
            </a:spcBef>
            <a:spcAft>
              <a:spcPct val="35000"/>
            </a:spcAft>
            <a:buNone/>
          </a:pPr>
          <a:r>
            <a:rPr lang="en-GB" sz="1700" b="1" kern="1200" dirty="0">
              <a:latin typeface="Arial" panose="020B0604020202020204" pitchFamily="34" charset="0"/>
              <a:cs typeface="Arial" panose="020B0604020202020204" pitchFamily="34" charset="0"/>
            </a:rPr>
            <a:t>Sustainable development: </a:t>
          </a:r>
          <a:r>
            <a:rPr lang="en-GB" sz="1700" kern="1200" dirty="0">
              <a:latin typeface="Arial" panose="020B0604020202020204" pitchFamily="34" charset="0"/>
              <a:cs typeface="Arial" panose="020B0604020202020204" pitchFamily="34" charset="0"/>
            </a:rPr>
            <a:t>is development that meets the needs of the present without compromising the ability of future generations to meet their own needs Kulik, R. (2019). </a:t>
          </a:r>
          <a:endParaRPr lang="en-US" sz="1700" kern="1200" dirty="0">
            <a:latin typeface="Arial" panose="020B0604020202020204" pitchFamily="34" charset="0"/>
            <a:cs typeface="Arial" panose="020B0604020202020204" pitchFamily="34" charset="0"/>
          </a:endParaRPr>
        </a:p>
      </dsp:txBody>
      <dsp:txXfrm>
        <a:off x="1642860" y="3556583"/>
        <a:ext cx="4985943" cy="14223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F2B41D-F1B9-4C6A-AC73-25004AD2E51B}">
      <dsp:nvSpPr>
        <dsp:cNvPr id="0" name=""/>
        <dsp:cNvSpPr/>
      </dsp:nvSpPr>
      <dsp:spPr>
        <a:xfrm>
          <a:off x="0" y="16860"/>
          <a:ext cx="6628804" cy="94769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latin typeface="Arial" panose="020B0604020202020204" pitchFamily="34" charset="0"/>
              <a:cs typeface="Arial" panose="020B0604020202020204" pitchFamily="34" charset="0"/>
            </a:rPr>
            <a:t>Policies Supporting Holistic Health</a:t>
          </a:r>
          <a:endParaRPr lang="en-US" sz="1800" kern="1200" dirty="0">
            <a:solidFill>
              <a:schemeClr val="tx1"/>
            </a:solidFill>
            <a:latin typeface="Arial" panose="020B0604020202020204" pitchFamily="34" charset="0"/>
            <a:cs typeface="Arial" panose="020B0604020202020204" pitchFamily="34" charset="0"/>
          </a:endParaRPr>
        </a:p>
      </dsp:txBody>
      <dsp:txXfrm>
        <a:off x="46263" y="63123"/>
        <a:ext cx="6536278" cy="855173"/>
      </dsp:txXfrm>
    </dsp:sp>
    <dsp:sp modelId="{D667C627-C040-402E-99BD-6402FDFC5CA9}">
      <dsp:nvSpPr>
        <dsp:cNvPr id="0" name=""/>
        <dsp:cNvSpPr/>
      </dsp:nvSpPr>
      <dsp:spPr>
        <a:xfrm>
          <a:off x="0" y="1016400"/>
          <a:ext cx="6628804" cy="947699"/>
        </a:xfrm>
        <a:prstGeom prst="roundRect">
          <a:avLst/>
        </a:prstGeom>
        <a:gradFill rotWithShape="0">
          <a:gsLst>
            <a:gs pos="0">
              <a:schemeClr val="accent2">
                <a:hueOff val="-741071"/>
                <a:satOff val="3550"/>
                <a:lumOff val="3284"/>
                <a:alphaOff val="0"/>
                <a:tint val="96000"/>
                <a:lumMod val="100000"/>
              </a:schemeClr>
            </a:gs>
            <a:gs pos="78000">
              <a:schemeClr val="accent2">
                <a:hueOff val="-741071"/>
                <a:satOff val="3550"/>
                <a:lumOff val="328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latin typeface="Arial" panose="020B0604020202020204" pitchFamily="34" charset="0"/>
              <a:cs typeface="Arial" panose="020B0604020202020204" pitchFamily="34" charset="0"/>
            </a:rPr>
            <a:t>1. Preventive Care: </a:t>
          </a:r>
          <a:r>
            <a:rPr lang="en-GB" sz="1800" kern="1200" dirty="0">
              <a:solidFill>
                <a:schemeClr val="tx1"/>
              </a:solidFill>
              <a:latin typeface="Arial" panose="020B0604020202020204" pitchFamily="34" charset="0"/>
              <a:cs typeface="Arial" panose="020B0604020202020204" pitchFamily="34" charset="0"/>
            </a:rPr>
            <a:t>Vaccinations and routine health screenings, Maternal and childcare programmes (NHS Confederation, 2024).</a:t>
          </a:r>
          <a:endParaRPr lang="en-US" sz="1800" kern="1200" dirty="0">
            <a:solidFill>
              <a:schemeClr val="tx1"/>
            </a:solidFill>
            <a:latin typeface="Arial" panose="020B0604020202020204" pitchFamily="34" charset="0"/>
            <a:cs typeface="Arial" panose="020B0604020202020204" pitchFamily="34" charset="0"/>
          </a:endParaRPr>
        </a:p>
      </dsp:txBody>
      <dsp:txXfrm>
        <a:off x="46263" y="1062663"/>
        <a:ext cx="6536278" cy="855173"/>
      </dsp:txXfrm>
    </dsp:sp>
    <dsp:sp modelId="{80DB09B5-C371-4A72-AC49-5B93EC2FD450}">
      <dsp:nvSpPr>
        <dsp:cNvPr id="0" name=""/>
        <dsp:cNvSpPr/>
      </dsp:nvSpPr>
      <dsp:spPr>
        <a:xfrm>
          <a:off x="0" y="2015940"/>
          <a:ext cx="6628804" cy="947699"/>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latin typeface="Arial" panose="020B0604020202020204" pitchFamily="34" charset="0"/>
              <a:cs typeface="Arial" panose="020B0604020202020204" pitchFamily="34" charset="0"/>
            </a:rPr>
            <a:t>2. Mental Health Initiatives: </a:t>
          </a:r>
          <a:r>
            <a:rPr lang="en-GB" sz="1800" kern="1200" dirty="0">
              <a:solidFill>
                <a:schemeClr val="tx1"/>
              </a:solidFill>
              <a:latin typeface="Arial" panose="020B0604020202020204" pitchFamily="34" charset="0"/>
              <a:cs typeface="Arial" panose="020B0604020202020204" pitchFamily="34" charset="0"/>
            </a:rPr>
            <a:t>Counselling and community-based support, National and global anti-stigma campaigns(WHO, 2025).</a:t>
          </a:r>
          <a:endParaRPr lang="en-US" sz="1800" kern="1200" dirty="0">
            <a:solidFill>
              <a:schemeClr val="tx1"/>
            </a:solidFill>
            <a:latin typeface="Arial" panose="020B0604020202020204" pitchFamily="34" charset="0"/>
            <a:cs typeface="Arial" panose="020B0604020202020204" pitchFamily="34" charset="0"/>
          </a:endParaRPr>
        </a:p>
      </dsp:txBody>
      <dsp:txXfrm>
        <a:off x="46263" y="2062203"/>
        <a:ext cx="6536278" cy="855173"/>
      </dsp:txXfrm>
    </dsp:sp>
    <dsp:sp modelId="{1F14BA63-2AB7-40A4-BE41-0EF886EB9DBB}">
      <dsp:nvSpPr>
        <dsp:cNvPr id="0" name=""/>
        <dsp:cNvSpPr/>
      </dsp:nvSpPr>
      <dsp:spPr>
        <a:xfrm>
          <a:off x="0" y="3015480"/>
          <a:ext cx="6628804" cy="947699"/>
        </a:xfrm>
        <a:prstGeom prst="roundRect">
          <a:avLst/>
        </a:prstGeom>
        <a:gradFill rotWithShape="0">
          <a:gsLst>
            <a:gs pos="0">
              <a:schemeClr val="accent2">
                <a:hueOff val="-2223214"/>
                <a:satOff val="10650"/>
                <a:lumOff val="9853"/>
                <a:alphaOff val="0"/>
                <a:tint val="96000"/>
                <a:lumMod val="100000"/>
              </a:schemeClr>
            </a:gs>
            <a:gs pos="78000">
              <a:schemeClr val="accent2">
                <a:hueOff val="-2223214"/>
                <a:satOff val="10650"/>
                <a:lumOff val="9853"/>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latin typeface="Arial" panose="020B0604020202020204" pitchFamily="34" charset="0"/>
              <a:cs typeface="Arial" panose="020B0604020202020204" pitchFamily="34" charset="0"/>
            </a:rPr>
            <a:t>3. Wellness and Lifestyle Promotion: </a:t>
          </a:r>
          <a:r>
            <a:rPr lang="en-GB" sz="1800" kern="1200" dirty="0">
              <a:solidFill>
                <a:schemeClr val="tx1"/>
              </a:solidFill>
              <a:latin typeface="Arial" panose="020B0604020202020204" pitchFamily="34" charset="0"/>
              <a:cs typeface="Arial" panose="020B0604020202020204" pitchFamily="34" charset="0"/>
            </a:rPr>
            <a:t>Nutrition and physical activity guidelines Workplace wellbeing programmes (NHS Confederation, 2024).</a:t>
          </a:r>
          <a:endParaRPr lang="en-US" sz="1800" kern="1200" dirty="0">
            <a:solidFill>
              <a:schemeClr val="tx1"/>
            </a:solidFill>
            <a:latin typeface="Arial" panose="020B0604020202020204" pitchFamily="34" charset="0"/>
            <a:cs typeface="Arial" panose="020B0604020202020204" pitchFamily="34" charset="0"/>
          </a:endParaRPr>
        </a:p>
      </dsp:txBody>
      <dsp:txXfrm>
        <a:off x="46263" y="3061743"/>
        <a:ext cx="6536278" cy="855173"/>
      </dsp:txXfrm>
    </dsp:sp>
    <dsp:sp modelId="{FEBA8333-C83F-4AE9-A554-4896917E13EF}">
      <dsp:nvSpPr>
        <dsp:cNvPr id="0" name=""/>
        <dsp:cNvSpPr/>
      </dsp:nvSpPr>
      <dsp:spPr>
        <a:xfrm>
          <a:off x="0" y="4015020"/>
          <a:ext cx="6628804" cy="947699"/>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latin typeface="Arial" panose="020B0604020202020204" pitchFamily="34" charset="0"/>
              <a:cs typeface="Arial" panose="020B0604020202020204" pitchFamily="34" charset="0"/>
            </a:rPr>
            <a:t>4. Social Determinants of Health: </a:t>
          </a:r>
          <a:r>
            <a:rPr lang="en-GB" sz="1800" kern="1200" dirty="0">
              <a:solidFill>
                <a:schemeClr val="tx1"/>
              </a:solidFill>
              <a:latin typeface="Arial" panose="020B0604020202020204" pitchFamily="34" charset="0"/>
              <a:cs typeface="Arial" panose="020B0604020202020204" pitchFamily="34" charset="0"/>
            </a:rPr>
            <a:t>Housing, education and food security Safe communities and access to social services (WHO, 2025).</a:t>
          </a:r>
          <a:endParaRPr lang="en-US" sz="1800" kern="1200" dirty="0">
            <a:solidFill>
              <a:schemeClr val="tx1"/>
            </a:solidFill>
            <a:latin typeface="Arial" panose="020B0604020202020204" pitchFamily="34" charset="0"/>
            <a:cs typeface="Arial" panose="020B0604020202020204" pitchFamily="34" charset="0"/>
          </a:endParaRPr>
        </a:p>
      </dsp:txBody>
      <dsp:txXfrm>
        <a:off x="46263" y="4061283"/>
        <a:ext cx="6536278" cy="8551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93CCEC-DF99-4CA8-809B-1E32BA41EEE2}">
      <dsp:nvSpPr>
        <dsp:cNvPr id="0" name=""/>
        <dsp:cNvSpPr/>
      </dsp:nvSpPr>
      <dsp:spPr>
        <a:xfrm>
          <a:off x="0" y="501"/>
          <a:ext cx="9618133" cy="91728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High cost and limited funding (OECD, 2025).</a:t>
          </a:r>
          <a:endParaRPr lang="en-US" sz="1800" kern="1200" dirty="0">
            <a:solidFill>
              <a:schemeClr val="tx1"/>
            </a:solidFill>
            <a:latin typeface="Arial" panose="020B0604020202020204" pitchFamily="34" charset="0"/>
            <a:cs typeface="Arial" panose="020B0604020202020204" pitchFamily="34" charset="0"/>
          </a:endParaRPr>
        </a:p>
      </dsp:txBody>
      <dsp:txXfrm>
        <a:off x="44778" y="45279"/>
        <a:ext cx="9528577" cy="827724"/>
      </dsp:txXfrm>
    </dsp:sp>
    <dsp:sp modelId="{1886E089-7B5C-4E4E-A7CE-3BB1296D7251}">
      <dsp:nvSpPr>
        <dsp:cNvPr id="0" name=""/>
        <dsp:cNvSpPr/>
      </dsp:nvSpPr>
      <dsp:spPr>
        <a:xfrm>
          <a:off x="0" y="1058901"/>
          <a:ext cx="9618133" cy="917280"/>
        </a:xfrm>
        <a:prstGeom prst="roundRect">
          <a:avLst/>
        </a:prstGeom>
        <a:solidFill>
          <a:schemeClr val="accent2">
            <a:hueOff val="-988095"/>
            <a:satOff val="4733"/>
            <a:lumOff val="437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Lack of trained professionals (WHO, 2019).</a:t>
          </a:r>
          <a:endParaRPr lang="en-US" sz="1800" kern="1200" dirty="0">
            <a:solidFill>
              <a:schemeClr val="tx1"/>
            </a:solidFill>
            <a:latin typeface="Arial" panose="020B0604020202020204" pitchFamily="34" charset="0"/>
            <a:cs typeface="Arial" panose="020B0604020202020204" pitchFamily="34" charset="0"/>
          </a:endParaRPr>
        </a:p>
      </dsp:txBody>
      <dsp:txXfrm>
        <a:off x="44778" y="1103679"/>
        <a:ext cx="9528577" cy="827724"/>
      </dsp:txXfrm>
    </dsp:sp>
    <dsp:sp modelId="{036EF55C-653E-4974-B078-8FA1A6C7F11A}">
      <dsp:nvSpPr>
        <dsp:cNvPr id="0" name=""/>
        <dsp:cNvSpPr/>
      </dsp:nvSpPr>
      <dsp:spPr>
        <a:xfrm>
          <a:off x="0" y="2117301"/>
          <a:ext cx="9618133" cy="917280"/>
        </a:xfrm>
        <a:prstGeom prst="roundRect">
          <a:avLst/>
        </a:prstGeom>
        <a:solidFill>
          <a:schemeClr val="accent2">
            <a:hueOff val="-1976191"/>
            <a:satOff val="9467"/>
            <a:lumOff val="875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Access inequality (rural vs urban) </a:t>
          </a:r>
          <a:r>
            <a:rPr lang="en-GB" sz="1800" b="0" i="0" kern="1200" dirty="0">
              <a:solidFill>
                <a:schemeClr val="tx1"/>
              </a:solidFill>
              <a:latin typeface="Arial" panose="020B0604020202020204" pitchFamily="34" charset="0"/>
              <a:cs typeface="Arial" panose="020B0604020202020204" pitchFamily="34" charset="0"/>
            </a:rPr>
            <a:t>(</a:t>
          </a:r>
          <a:r>
            <a:rPr lang="en-GB" sz="1800" b="0" i="0" kern="1200" dirty="0" err="1">
              <a:solidFill>
                <a:schemeClr val="tx1"/>
              </a:solidFill>
              <a:latin typeface="Arial" panose="020B0604020202020204" pitchFamily="34" charset="0"/>
              <a:cs typeface="Arial" panose="020B0604020202020204" pitchFamily="34" charset="0"/>
            </a:rPr>
            <a:t>Brezzi</a:t>
          </a:r>
          <a:r>
            <a:rPr lang="en-GB" sz="1800" b="0" i="0" kern="1200" dirty="0">
              <a:solidFill>
                <a:schemeClr val="tx1"/>
              </a:solidFill>
              <a:latin typeface="Arial" panose="020B0604020202020204" pitchFamily="34" charset="0"/>
              <a:cs typeface="Arial" panose="020B0604020202020204" pitchFamily="34" charset="0"/>
            </a:rPr>
            <a:t> and Luongo, 2016).</a:t>
          </a:r>
          <a:endParaRPr lang="en-US" sz="1800" kern="1200" dirty="0">
            <a:solidFill>
              <a:schemeClr val="tx1"/>
            </a:solidFill>
            <a:latin typeface="Arial" panose="020B0604020202020204" pitchFamily="34" charset="0"/>
            <a:cs typeface="Arial" panose="020B0604020202020204" pitchFamily="34" charset="0"/>
          </a:endParaRPr>
        </a:p>
      </dsp:txBody>
      <dsp:txXfrm>
        <a:off x="44778" y="2162079"/>
        <a:ext cx="9528577" cy="827724"/>
      </dsp:txXfrm>
    </dsp:sp>
    <dsp:sp modelId="{8CC97707-7EE2-4248-94B5-02D18AA90ADD}">
      <dsp:nvSpPr>
        <dsp:cNvPr id="0" name=""/>
        <dsp:cNvSpPr/>
      </dsp:nvSpPr>
      <dsp:spPr>
        <a:xfrm>
          <a:off x="0" y="3175701"/>
          <a:ext cx="9618133" cy="917280"/>
        </a:xfrm>
        <a:prstGeom prst="round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Cultural and social barriers </a:t>
          </a:r>
          <a:r>
            <a:rPr lang="en-GB" sz="1800" b="0" i="0" kern="1200" dirty="0">
              <a:solidFill>
                <a:schemeClr val="tx1"/>
              </a:solidFill>
              <a:latin typeface="Arial" panose="020B0604020202020204" pitchFamily="34" charset="0"/>
              <a:cs typeface="Arial" panose="020B0604020202020204" pitchFamily="34" charset="0"/>
            </a:rPr>
            <a:t>(Price </a:t>
          </a:r>
          <a:r>
            <a:rPr lang="en-GB" sz="1800" b="0" i="1" kern="1200" dirty="0">
              <a:solidFill>
                <a:schemeClr val="tx1"/>
              </a:solidFill>
              <a:latin typeface="Arial" panose="020B0604020202020204" pitchFamily="34" charset="0"/>
              <a:cs typeface="Arial" panose="020B0604020202020204" pitchFamily="34" charset="0"/>
            </a:rPr>
            <a:t>et al.</a:t>
          </a:r>
          <a:r>
            <a:rPr lang="en-GB" sz="1800" b="0" i="0" kern="1200" dirty="0">
              <a:solidFill>
                <a:schemeClr val="tx1"/>
              </a:solidFill>
              <a:latin typeface="Arial" panose="020B0604020202020204" pitchFamily="34" charset="0"/>
              <a:cs typeface="Arial" panose="020B0604020202020204" pitchFamily="34" charset="0"/>
            </a:rPr>
            <a:t>, 2025).</a:t>
          </a:r>
          <a:endParaRPr lang="en-US" sz="1800" kern="1200" dirty="0">
            <a:solidFill>
              <a:schemeClr val="tx1"/>
            </a:solidFill>
            <a:latin typeface="Arial" panose="020B0604020202020204" pitchFamily="34" charset="0"/>
            <a:cs typeface="Arial" panose="020B0604020202020204" pitchFamily="34" charset="0"/>
          </a:endParaRPr>
        </a:p>
      </dsp:txBody>
      <dsp:txXfrm>
        <a:off x="44778" y="3220479"/>
        <a:ext cx="9528577" cy="8277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4F61AB-CA2E-4B1E-BC60-E91F164E1D18}">
      <dsp:nvSpPr>
        <dsp:cNvPr id="0" name=""/>
        <dsp:cNvSpPr/>
      </dsp:nvSpPr>
      <dsp:spPr>
        <a:xfrm>
          <a:off x="0" y="0"/>
          <a:ext cx="6628804" cy="0"/>
        </a:xfrm>
        <a:prstGeom prst="line">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w="12700" cap="rnd" cmpd="sng" algn="ctr">
          <a:solidFill>
            <a:schemeClr val="accent2">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5B45864-EDBE-4F64-9B19-9BF051CA490E}">
      <dsp:nvSpPr>
        <dsp:cNvPr id="0" name=""/>
        <dsp:cNvSpPr/>
      </dsp:nvSpPr>
      <dsp:spPr>
        <a:xfrm>
          <a:off x="0" y="0"/>
          <a:ext cx="6628804" cy="1244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Public health campaigns promote healthy eating, exercise, smoking cessation, and mental wellbeing to improve population health (Public Health England, 2017).</a:t>
          </a:r>
          <a:endParaRPr lang="en-US" sz="1800" kern="1200" dirty="0">
            <a:solidFill>
              <a:schemeClr val="tx1"/>
            </a:solidFill>
            <a:latin typeface="Arial" panose="020B0604020202020204" pitchFamily="34" charset="0"/>
            <a:cs typeface="Arial" panose="020B0604020202020204" pitchFamily="34" charset="0"/>
          </a:endParaRPr>
        </a:p>
      </dsp:txBody>
      <dsp:txXfrm>
        <a:off x="0" y="0"/>
        <a:ext cx="6628804" cy="1244895"/>
      </dsp:txXfrm>
    </dsp:sp>
    <dsp:sp modelId="{3E2B6671-BE6D-490C-B423-11DD3DA895EC}">
      <dsp:nvSpPr>
        <dsp:cNvPr id="0" name=""/>
        <dsp:cNvSpPr/>
      </dsp:nvSpPr>
      <dsp:spPr>
        <a:xfrm>
          <a:off x="0" y="1244895"/>
          <a:ext cx="6628804" cy="0"/>
        </a:xfrm>
        <a:prstGeom prst="line">
          <a:avLst/>
        </a:prstGeom>
        <a:gradFill rotWithShape="0">
          <a:gsLst>
            <a:gs pos="0">
              <a:schemeClr val="accent3">
                <a:hueOff val="0"/>
                <a:satOff val="0"/>
                <a:lumOff val="0"/>
                <a:alphaOff val="0"/>
                <a:tint val="96000"/>
                <a:lumMod val="100000"/>
              </a:schemeClr>
            </a:gs>
            <a:gs pos="78000">
              <a:schemeClr val="accent3">
                <a:hueOff val="0"/>
                <a:satOff val="0"/>
                <a:lumOff val="0"/>
                <a:alphaOff val="0"/>
                <a:shade val="94000"/>
                <a:lumMod val="94000"/>
              </a:schemeClr>
            </a:gs>
          </a:gsLst>
          <a:lin ang="5400000" scaled="0"/>
        </a:gradFill>
        <a:ln w="12700" cap="rnd" cmpd="sng" algn="ctr">
          <a:solidFill>
            <a:schemeClr val="accent3">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36232A3-699D-4476-B735-75CE213A0139}">
      <dsp:nvSpPr>
        <dsp:cNvPr id="0" name=""/>
        <dsp:cNvSpPr/>
      </dsp:nvSpPr>
      <dsp:spPr>
        <a:xfrm>
          <a:off x="0" y="1244895"/>
          <a:ext cx="6628804" cy="1244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Programmes like Change4Life and WHO tobacco control reduce preventable disease and improve wellbeing (Public Health England, 2017) and (WHO, 2025).</a:t>
          </a:r>
          <a:endParaRPr lang="en-US" sz="1800" kern="1200" dirty="0">
            <a:latin typeface="Arial" panose="020B0604020202020204" pitchFamily="34" charset="0"/>
            <a:cs typeface="Arial" panose="020B0604020202020204" pitchFamily="34" charset="0"/>
          </a:endParaRPr>
        </a:p>
      </dsp:txBody>
      <dsp:txXfrm>
        <a:off x="0" y="1244895"/>
        <a:ext cx="6628804" cy="1244895"/>
      </dsp:txXfrm>
    </dsp:sp>
    <dsp:sp modelId="{18CBD7B7-9DAC-4B50-9DB0-6DEE2CF4AAF4}">
      <dsp:nvSpPr>
        <dsp:cNvPr id="0" name=""/>
        <dsp:cNvSpPr/>
      </dsp:nvSpPr>
      <dsp:spPr>
        <a:xfrm>
          <a:off x="0" y="2489790"/>
          <a:ext cx="6628804" cy="0"/>
        </a:xfrm>
        <a:prstGeom prst="line">
          <a:avLst/>
        </a:prstGeom>
        <a:gradFill rotWithShape="0">
          <a:gsLst>
            <a:gs pos="0">
              <a:schemeClr val="accent4">
                <a:hueOff val="0"/>
                <a:satOff val="0"/>
                <a:lumOff val="0"/>
                <a:alphaOff val="0"/>
                <a:tint val="96000"/>
                <a:lumMod val="100000"/>
              </a:schemeClr>
            </a:gs>
            <a:gs pos="78000">
              <a:schemeClr val="accent4">
                <a:hueOff val="0"/>
                <a:satOff val="0"/>
                <a:lumOff val="0"/>
                <a:alphaOff val="0"/>
                <a:shade val="94000"/>
                <a:lumMod val="94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B780D35-FEEF-4911-9F75-0944D167921E}">
      <dsp:nvSpPr>
        <dsp:cNvPr id="0" name=""/>
        <dsp:cNvSpPr/>
      </dsp:nvSpPr>
      <dsp:spPr>
        <a:xfrm>
          <a:off x="0" y="2489790"/>
          <a:ext cx="6628804" cy="1244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Mental health campaigns increase awareness and reduce stigma (Plackett et al., 2024).</a:t>
          </a:r>
          <a:endParaRPr lang="en-US" sz="1800" kern="1200" dirty="0">
            <a:latin typeface="Arial" panose="020B0604020202020204" pitchFamily="34" charset="0"/>
            <a:cs typeface="Arial" panose="020B0604020202020204" pitchFamily="34" charset="0"/>
          </a:endParaRPr>
        </a:p>
      </dsp:txBody>
      <dsp:txXfrm>
        <a:off x="0" y="2489790"/>
        <a:ext cx="6628804" cy="1244895"/>
      </dsp:txXfrm>
    </dsp:sp>
    <dsp:sp modelId="{4A0A56ED-8AC7-4305-A189-C8351067E9B6}">
      <dsp:nvSpPr>
        <dsp:cNvPr id="0" name=""/>
        <dsp:cNvSpPr/>
      </dsp:nvSpPr>
      <dsp:spPr>
        <a:xfrm>
          <a:off x="0" y="3734685"/>
          <a:ext cx="6628804" cy="0"/>
        </a:xfrm>
        <a:prstGeom prst="line">
          <a:avLst/>
        </a:prstGeom>
        <a:gradFill rotWithShape="0">
          <a:gsLst>
            <a:gs pos="0">
              <a:schemeClr val="accent5">
                <a:hueOff val="0"/>
                <a:satOff val="0"/>
                <a:lumOff val="0"/>
                <a:alphaOff val="0"/>
                <a:tint val="96000"/>
                <a:lumMod val="100000"/>
              </a:schemeClr>
            </a:gs>
            <a:gs pos="78000">
              <a:schemeClr val="accent5">
                <a:hueOff val="0"/>
                <a:satOff val="0"/>
                <a:lumOff val="0"/>
                <a:alphaOff val="0"/>
                <a:shade val="94000"/>
                <a:lumMod val="94000"/>
              </a:schemeClr>
            </a:gs>
          </a:gsLst>
          <a:lin ang="5400000" scaled="0"/>
        </a:gradFill>
        <a:ln w="12700" cap="rnd" cmpd="sng" algn="ctr">
          <a:solidFill>
            <a:schemeClr val="accent5">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2FBD86B-684E-486E-9A64-9479F1F2D7B2}">
      <dsp:nvSpPr>
        <dsp:cNvPr id="0" name=""/>
        <dsp:cNvSpPr/>
      </dsp:nvSpPr>
      <dsp:spPr>
        <a:xfrm>
          <a:off x="0" y="3734685"/>
          <a:ext cx="6628804" cy="1244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Effectiveness is often moderate, improving awareness more than long-term behaviour change, especially in disadvantaged groups (NIHR, 2019).</a:t>
          </a:r>
          <a:endParaRPr lang="en-US" sz="1800" kern="1200" dirty="0">
            <a:latin typeface="Arial" panose="020B0604020202020204" pitchFamily="34" charset="0"/>
            <a:cs typeface="Arial" panose="020B0604020202020204" pitchFamily="34" charset="0"/>
          </a:endParaRPr>
        </a:p>
      </dsp:txBody>
      <dsp:txXfrm>
        <a:off x="0" y="3734685"/>
        <a:ext cx="6628804" cy="12448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5D959D-4C06-46C9-A54B-AFC411B532D6}" type="datetimeFigureOut">
              <a:rPr lang="en-GB" smtClean="0"/>
              <a:t>12/02/2026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B08010-4032-46C0-9156-DD897B9F88A5}" type="slidenum">
              <a:rPr lang="en-GB" smtClean="0"/>
              <a:t>‹#›</a:t>
            </a:fld>
            <a:endParaRPr lang="en-GB"/>
          </a:p>
        </p:txBody>
      </p:sp>
    </p:spTree>
    <p:extLst>
      <p:ext uri="{BB962C8B-B14F-4D97-AF65-F5344CB8AC3E}">
        <p14:creationId xmlns:p14="http://schemas.microsoft.com/office/powerpoint/2010/main" val="102173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08010-4032-46C0-9156-DD897B9F88A5}" type="slidenum">
              <a:rPr lang="en-GB" smtClean="0"/>
              <a:t>7</a:t>
            </a:fld>
            <a:endParaRPr lang="en-GB"/>
          </a:p>
        </p:txBody>
      </p:sp>
    </p:spTree>
    <p:extLst>
      <p:ext uri="{BB962C8B-B14F-4D97-AF65-F5344CB8AC3E}">
        <p14:creationId xmlns:p14="http://schemas.microsoft.com/office/powerpoint/2010/main" val="1420925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1949525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2192890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1465689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FF183BA-5871-4E1F-81DD-4DCEDE5C8CC5}"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4171897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FF183BA-5871-4E1F-81DD-4DCEDE5C8CC5}" type="datetimeFigureOut">
              <a:rPr lang="en-GB" smtClean="0"/>
              <a:t>12/02/2026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842882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FF183BA-5871-4E1F-81DD-4DCEDE5C8CC5}" type="datetimeFigureOut">
              <a:rPr lang="en-GB" smtClean="0"/>
              <a:t>12/02/2026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856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F183BA-5871-4E1F-81DD-4DCEDE5C8CC5}" type="datetimeFigureOut">
              <a:rPr lang="en-GB" smtClean="0"/>
              <a:t>12/02/2026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273008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F183BA-5871-4E1F-81DD-4DCEDE5C8CC5}"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1742937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FF183BA-5871-4E1F-81DD-4DCEDE5C8CC5}"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2603244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2766581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04045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36178567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3167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32750028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28548654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FF183BA-5871-4E1F-81DD-4DCEDE5C8CC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A2FDC5-6FFC-4FCC-9A21-2B0A2398CD6A}" type="slidenum">
              <a:rPr lang="en-GB" smtClean="0"/>
              <a:t>‹#›</a:t>
            </a:fld>
            <a:endParaRPr lang="en-GB"/>
          </a:p>
        </p:txBody>
      </p:sp>
    </p:spTree>
    <p:extLst>
      <p:ext uri="{BB962C8B-B14F-4D97-AF65-F5344CB8AC3E}">
        <p14:creationId xmlns:p14="http://schemas.microsoft.com/office/powerpoint/2010/main" val="2122260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FF183BA-5871-4E1F-81DD-4DCEDE5C8CC5}" type="datetimeFigureOut">
              <a:rPr lang="en-GB" smtClean="0"/>
              <a:t>12/02/2026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BA2FDC5-6FFC-4FCC-9A21-2B0A2398CD6A}" type="slidenum">
              <a:rPr lang="en-GB" smtClean="0"/>
              <a:t>‹#›</a:t>
            </a:fld>
            <a:endParaRPr lang="en-GB"/>
          </a:p>
        </p:txBody>
      </p:sp>
    </p:spTree>
    <p:extLst>
      <p:ext uri="{BB962C8B-B14F-4D97-AF65-F5344CB8AC3E}">
        <p14:creationId xmlns:p14="http://schemas.microsoft.com/office/powerpoint/2010/main" val="27541825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england.nhs.uk/long-read/health-inequalities-equality-legal-duties" TargetMode="External"/><Relationship Id="rId3" Type="http://schemas.openxmlformats.org/officeDocument/2006/relationships/hyperlink" Target="https://doi.org/10.1787/5jm0tn1s035c-en" TargetMode="External"/><Relationship Id="rId7" Type="http://schemas.openxmlformats.org/officeDocument/2006/relationships/hyperlink" Target="https://doi.org/10.1016/j.puhe.2021.08.009" TargetMode="External"/><Relationship Id="rId2" Type="http://schemas.openxmlformats.org/officeDocument/2006/relationships/hyperlink" Target="https://doi.org/10.1017/s0033291723002660"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health-profile-for-england/chapter-6-social-determinants-of-health" TargetMode="External"/><Relationship Id="rId5" Type="http://schemas.openxmlformats.org/officeDocument/2006/relationships/hyperlink" Target="https://www.digitalhealth.net/2018/06/babylon-founder-talks-about-gp-at-hand-success" TargetMode="External"/><Relationship Id="rId4" Type="http://schemas.openxmlformats.org/officeDocument/2006/relationships/hyperlink" Target="https://rotel.pressbooks.pub/whole-child/chapter/ecological-theory-2/"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england.nhs.uk/wp-content/uploads/2021/11/NHS-health-and-wellbeing-framework-elements-of-health-and-wellbeing.pdf" TargetMode="External"/><Relationship Id="rId3" Type="http://schemas.openxmlformats.org/officeDocument/2006/relationships/hyperlink" Target="https://doi.org/10.7759/cureus.63881" TargetMode="External"/><Relationship Id="rId7" Type="http://schemas.openxmlformats.org/officeDocument/2006/relationships/hyperlink" Target="https://www.health.org.uk/reports-and-analysis/reports/health-equity-in-england-the-marmot-review-10-years-on-0" TargetMode="External"/><Relationship Id="rId2" Type="http://schemas.openxmlformats.org/officeDocument/2006/relationships/hyperlink" Target="https://www.england.nhs.uk/long-read/provision-of-person-centred-holistic-care-delivered-by-neighbourhood-multidisciplinary-teams-high-intensity-use-focused/" TargetMode="External"/><Relationship Id="rId1" Type="http://schemas.openxmlformats.org/officeDocument/2006/relationships/slideLayout" Target="../slideLayouts/slideLayout7.xml"/><Relationship Id="rId6" Type="http://schemas.openxmlformats.org/officeDocument/2006/relationships/hyperlink" Target="https://doi.org/10.15171/ijhpm.2018.04" TargetMode="External"/><Relationship Id="rId5" Type="http://schemas.openxmlformats.org/officeDocument/2006/relationships/hyperlink" Target="https://www.oecd.org/content/dam/oecd/en/publications/reports/2025/11/health-at-a-glance-2025_a894f72e/8f9e3f98-en.pdf" TargetMode="External"/><Relationship Id="rId4" Type="http://schemas.openxmlformats.org/officeDocument/2006/relationships/hyperlink" Target="https://www.gov.uk/guidance/equality-act-2010-guidance" TargetMode="External"/><Relationship Id="rId9" Type="http://schemas.openxmlformats.org/officeDocument/2006/relationships/hyperlink" Target="https://www.nhsconfed.org/publications/report-unlocking-prevention-integrated-care-systems"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who.int/activities/promoting-health-in-all-policies-and-intersectoral-action-capacities?utm_source=chatgpt.com" TargetMode="External"/><Relationship Id="rId3" Type="http://schemas.openxmlformats.org/officeDocument/2006/relationships/hyperlink" Target="https://www.gov.scot/publications/nhs-recovery-plan-2021-2026-annual-progress-update-report-2024/pages/9/" TargetMode="External"/><Relationship Id="rId7" Type="http://schemas.openxmlformats.org/officeDocument/2006/relationships/hyperlink" Target="https://www.who.int/activities/promoting-health-in-all-policies-and-intersectoral-action-capacities" TargetMode="External"/><Relationship Id="rId12" Type="http://schemas.openxmlformats.org/officeDocument/2006/relationships/hyperlink" Target="https://www.who.int/news/item/25-03-2025-new-who-guidance-calls-for-urgent-transformation-of-mental-health-policies" TargetMode="External"/><Relationship Id="rId2" Type="http://schemas.openxmlformats.org/officeDocument/2006/relationships/hyperlink" Target="https://www.britannica.com/topic/sustainable-development" TargetMode="External"/><Relationship Id="rId1" Type="http://schemas.openxmlformats.org/officeDocument/2006/relationships/slideLayout" Target="../slideLayouts/slideLayout7.xml"/><Relationship Id="rId6" Type="http://schemas.openxmlformats.org/officeDocument/2006/relationships/hyperlink" Target="https://carelearning.org.uk/blog/mental-health/what-is-the-holistic-model-in-mental-health/" TargetMode="External"/><Relationship Id="rId11" Type="http://schemas.openxmlformats.org/officeDocument/2006/relationships/hyperlink" Target="https://www.who.int/health-topics/health-workforce" TargetMode="External"/><Relationship Id="rId5" Type="http://schemas.openxmlformats.org/officeDocument/2006/relationships/hyperlink" Target="https://un.org/sustainabledevelopment/health/" TargetMode="External"/><Relationship Id="rId10" Type="http://schemas.openxmlformats.org/officeDocument/2006/relationships/hyperlink" Target="https://www.who.int/teams/health-promotion/tobacco-control" TargetMode="External"/><Relationship Id="rId4" Type="http://schemas.openxmlformats.org/officeDocument/2006/relationships/hyperlink" Target="https://doi.org/10.1111/cdoe.12830" TargetMode="External"/><Relationship Id="rId9" Type="http://schemas.openxmlformats.org/officeDocument/2006/relationships/hyperlink" Target="https://www.who.int/publications/i/item/WHO-HEP-ECH-WSH-23.01"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europeanpainfederation.eu/what-is-the-bio-psycho-social-model-of-pain/" TargetMode="External"/><Relationship Id="rId3" Type="http://schemas.openxmlformats.org/officeDocument/2006/relationships/hyperlink" Target="https://evidence.nihr.ac.uk/alert/mixed-evidence-shows-some-impact-of-mass-media-campaigns-promoting-tobacco-control-physical-activity-and-sexual-health/" TargetMode="External"/><Relationship Id="rId7" Type="http://schemas.openxmlformats.org/officeDocument/2006/relationships/hyperlink" Target="https://www.gov.uk/government/news/new-change4life-campaign-encourages-parents-to-be-food-smart" TargetMode="External"/><Relationship Id="rId2" Type="http://schemas.openxmlformats.org/officeDocument/2006/relationships/hyperlink" Target="https://www.england.nhs.uk/future-of-human-resources-and-organisational-development/the-future-of-nhs-human-resources-and-organisational-development-report/evolving-to-meet-a-changing-world/" TargetMode="External"/><Relationship Id="rId1" Type="http://schemas.openxmlformats.org/officeDocument/2006/relationships/slideLayout" Target="../slideLayouts/slideLayout7.xml"/><Relationship Id="rId6" Type="http://schemas.openxmlformats.org/officeDocument/2006/relationships/hyperlink" Target="https://doi.org/10.1186/s12889-025-25603-x" TargetMode="External"/><Relationship Id="rId5" Type="http://schemas.openxmlformats.org/officeDocument/2006/relationships/hyperlink" Target="https://doi.org/10.2196/68124" TargetMode="External"/><Relationship Id="rId10" Type="http://schemas.openxmlformats.org/officeDocument/2006/relationships/hyperlink" Target="https://www.nuffieldtrust.org.uk/resource/quality-and-inequality-digging-deeper" TargetMode="External"/><Relationship Id="rId4" Type="http://schemas.openxmlformats.org/officeDocument/2006/relationships/hyperlink" Target="https://www.tctmd.com/news/payment-parity-telehealth-linked-better-bp-treatment" TargetMode="External"/><Relationship Id="rId9" Type="http://schemas.openxmlformats.org/officeDocument/2006/relationships/hyperlink" Target="https://www.oecd.org/en/publications/regional-disparities-in-access-to-health-care_5jm0tn1s035c-en.html"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who.int/activities/promoting-well-being" TargetMode="External"/><Relationship Id="rId2" Type="http://schemas.openxmlformats.org/officeDocument/2006/relationships/hyperlink" Target="https://www.who.int/health-topics/health-equity" TargetMode="External"/><Relationship Id="rId1" Type="http://schemas.openxmlformats.org/officeDocument/2006/relationships/slideLayout" Target="../slideLayouts/slideLayout7.xml"/><Relationship Id="rId5" Type="http://schemas.openxmlformats.org/officeDocument/2006/relationships/hyperlink" Target="https://www.who.int/data/gho/data/major-themes/health-and-well-being" TargetMode="External"/><Relationship Id="rId4" Type="http://schemas.openxmlformats.org/officeDocument/2006/relationships/hyperlink" Target="https://www.who.int/news-room/fact-sheets/detail/universal-health-coverage-(uh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40375A0-C320-6A58-9631-77277E050823}"/>
              </a:ext>
            </a:extLst>
          </p:cNvPr>
          <p:cNvSpPr>
            <a:spLocks noGrp="1"/>
          </p:cNvSpPr>
          <p:nvPr>
            <p:ph type="title"/>
          </p:nvPr>
        </p:nvSpPr>
        <p:spPr>
          <a:xfrm>
            <a:off x="838199" y="365125"/>
            <a:ext cx="11168743" cy="5643789"/>
          </a:xfrm>
        </p:spPr>
        <p:txBody>
          <a:bodyPr>
            <a:normAutofit/>
          </a:bodyPr>
          <a:lstStyle/>
          <a:p>
            <a:pPr marL="0" marR="0" lvl="0" indent="0" algn="ctr" defTabSz="457200" rtl="0" eaLnBrk="1" fontAlgn="auto" latinLnBrk="0" hangingPunct="1">
              <a:lnSpc>
                <a:spcPct val="150000"/>
              </a:lnSpc>
              <a:spcBef>
                <a:spcPts val="1000"/>
              </a:spcBef>
              <a:spcAft>
                <a:spcPts val="0"/>
              </a:spcAft>
              <a:tabLst/>
              <a:defRPr/>
            </a:pP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Name: Sajida Wahidi</a:t>
            </a: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Student Number: 2211607</a:t>
            </a: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Module Code: (BMHP6030_BIRM) </a:t>
            </a: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Module Name:</a:t>
            </a:r>
            <a:r>
              <a:rPr lang="en-GB" sz="2400" b="1" dirty="0">
                <a:solidFill>
                  <a:schemeClr val="tx1"/>
                </a:solidFill>
                <a:effectLst/>
                <a:latin typeface="Arial" panose="020B0604020202020204" pitchFamily="34" charset="0"/>
                <a:ea typeface="Times New Roman" panose="02020603050405020304" pitchFamily="18" charset="0"/>
              </a:rPr>
              <a:t>Health, Wellbeing and Sustainable Development</a:t>
            </a: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Lecturer Name: Tomy </a:t>
            </a:r>
            <a:r>
              <a:rPr kumimoji="0" lang="en-US" sz="2400" b="1" i="0" u="none" strike="noStrike" kern="1200" cap="none" spc="0" normalizeH="0" baseline="0" noProof="0" dirty="0" err="1">
                <a:ln>
                  <a:noFill/>
                </a:ln>
                <a:solidFill>
                  <a:schemeClr val="tx1"/>
                </a:solidFill>
                <a:effectLst/>
                <a:uLnTx/>
                <a:uFillTx/>
                <a:latin typeface="Arial" panose="020B0604020202020204" pitchFamily="34" charset="0"/>
                <a:ea typeface="+mn-ea"/>
                <a:cs typeface="Arial" panose="020B0604020202020204" pitchFamily="34" charset="0"/>
              </a:rPr>
              <a:t>Adattu</a:t>
            </a: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Chacko </a:t>
            </a: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Assignment Title:</a:t>
            </a:r>
            <a:r>
              <a:rPr lang="en-GB" sz="2400" b="1" dirty="0">
                <a:solidFill>
                  <a:schemeClr val="tx1"/>
                </a:solidFill>
                <a:effectLst/>
                <a:latin typeface="Arial" panose="020B0604020202020204" pitchFamily="34" charset="0"/>
                <a:ea typeface="Aptos" panose="020B0004020202020204" pitchFamily="34" charset="0"/>
                <a:cs typeface="Arial" panose="020B0604020202020204" pitchFamily="34" charset="0"/>
              </a:rPr>
              <a:t>Integrating Health, Wellbeing and Sustainable Development in UK Health and Social Care</a:t>
            </a:r>
            <a:br>
              <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endParaRPr lang="en-GB"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4283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6A83-BE79-8BBA-D75A-C87312EDAC97}"/>
              </a:ext>
            </a:extLst>
          </p:cNvPr>
          <p:cNvSpPr>
            <a:spLocks noGrp="1"/>
          </p:cNvSpPr>
          <p:nvPr>
            <p:ph type="title"/>
          </p:nvPr>
        </p:nvSpPr>
        <p:spPr>
          <a:xfrm>
            <a:off x="677334" y="609600"/>
            <a:ext cx="8596668" cy="1320800"/>
          </a:xfrm>
        </p:spPr>
        <p:txBody>
          <a:bodyPr anchor="t">
            <a:normAutofit/>
          </a:bodyPr>
          <a:lstStyle/>
          <a:p>
            <a:pPr algn="ctr"/>
            <a:r>
              <a:rPr lang="en-GB" dirty="0">
                <a:solidFill>
                  <a:schemeClr val="tx1"/>
                </a:solidFill>
              </a:rPr>
              <a:t>Introduction</a:t>
            </a:r>
            <a:br>
              <a:rPr lang="en-GB" dirty="0">
                <a:solidFill>
                  <a:schemeClr val="tx1"/>
                </a:solidFill>
              </a:rPr>
            </a:br>
            <a:endParaRPr lang="en-GB" dirty="0">
              <a:solidFill>
                <a:schemeClr val="tx1"/>
              </a:solidFill>
            </a:endParaRPr>
          </a:p>
        </p:txBody>
      </p:sp>
      <p:sp>
        <p:nvSpPr>
          <p:cNvPr id="3" name="Content Placeholder 2">
            <a:extLst>
              <a:ext uri="{FF2B5EF4-FFF2-40B4-BE49-F238E27FC236}">
                <a16:creationId xmlns:a16="http://schemas.microsoft.com/office/drawing/2014/main" id="{B784C1DE-6007-2DC9-5096-B9E5E9B663DE}"/>
              </a:ext>
            </a:extLst>
          </p:cNvPr>
          <p:cNvSpPr>
            <a:spLocks noGrp="1"/>
          </p:cNvSpPr>
          <p:nvPr>
            <p:ph idx="1"/>
          </p:nvPr>
        </p:nvSpPr>
        <p:spPr>
          <a:xfrm>
            <a:off x="4321629" y="1317171"/>
            <a:ext cx="6627420" cy="4724191"/>
          </a:xfrm>
        </p:spPr>
        <p:txBody>
          <a:bodyPr>
            <a:normAutofit/>
          </a:bodyPr>
          <a:lstStyle/>
          <a:p>
            <a:pPr>
              <a:lnSpc>
                <a:spcPct val="90000"/>
              </a:lnSpc>
            </a:pPr>
            <a:endParaRPr lang="en-GB" sz="1300" dirty="0"/>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a:solidFill>
                  <a:schemeClr val="tx1"/>
                </a:solidFill>
                <a:latin typeface="Arial" panose="020B0604020202020204" pitchFamily="34" charset="0"/>
                <a:cs typeface="Arial" panose="020B0604020202020204" pitchFamily="34" charset="0"/>
              </a:rPr>
              <a:t>Health and social care systems face growing pressure from ageing populations, long-term conditions, inequalities and environmental challenges </a:t>
            </a:r>
            <a:r>
              <a:rPr lang="en-GB" b="0" i="0" dirty="0">
                <a:solidFill>
                  <a:schemeClr val="tx1"/>
                </a:solidFill>
                <a:effectLst/>
                <a:latin typeface="Arial" panose="020B0604020202020204" pitchFamily="34" charset="0"/>
                <a:cs typeface="Arial" panose="020B0604020202020204" pitchFamily="34" charset="0"/>
              </a:rPr>
              <a:t>(NHS England, 2024)</a:t>
            </a:r>
            <a:r>
              <a:rPr lang="en-GB" dirty="0">
                <a:solidFill>
                  <a:schemeClr val="tx1"/>
                </a:solidFill>
                <a:latin typeface="Arial" panose="020B0604020202020204" pitchFamily="34" charset="0"/>
                <a:cs typeface="Arial" panose="020B0604020202020204" pitchFamily="34" charset="0"/>
              </a:rPr>
              <a:t>.</a:t>
            </a:r>
          </a:p>
          <a:p>
            <a:pPr>
              <a:lnSpc>
                <a:spcPct val="150000"/>
              </a:lnSpc>
            </a:pPr>
            <a:r>
              <a:rPr lang="en-GB" dirty="0">
                <a:solidFill>
                  <a:schemeClr val="tx1"/>
                </a:solidFill>
                <a:latin typeface="Arial" panose="020B0604020202020204" pitchFamily="34" charset="0"/>
                <a:cs typeface="Arial" panose="020B0604020202020204" pitchFamily="34" charset="0"/>
              </a:rPr>
              <a:t> Integrating health, wellbeing and sustainable development is now essential.</a:t>
            </a:r>
          </a:p>
          <a:p>
            <a:pPr>
              <a:lnSpc>
                <a:spcPct val="150000"/>
              </a:lnSpc>
            </a:pPr>
            <a:r>
              <a:rPr lang="en-GB" dirty="0">
                <a:solidFill>
                  <a:schemeClr val="tx1"/>
                </a:solidFill>
                <a:latin typeface="Arial" panose="020B0604020202020204" pitchFamily="34" charset="0"/>
                <a:cs typeface="Arial" panose="020B0604020202020204" pitchFamily="34" charset="0"/>
              </a:rPr>
              <a:t>This presentation critically explores the integration of health, wellbeing and sustainable development within UK health and social care policy, practice and service delivery</a:t>
            </a:r>
            <a:r>
              <a:rPr lang="en-GB" sz="1300" dirty="0">
                <a:solidFill>
                  <a:schemeClr val="tx1"/>
                </a:solidFill>
              </a:rPr>
              <a:t>.</a:t>
            </a:r>
          </a:p>
        </p:txBody>
      </p:sp>
      <p:pic>
        <p:nvPicPr>
          <p:cNvPr id="5" name="Picture 4" descr="A poster of a person doing yoga&#10;&#10;AI-generated content may be incorrect.">
            <a:extLst>
              <a:ext uri="{FF2B5EF4-FFF2-40B4-BE49-F238E27FC236}">
                <a16:creationId xmlns:a16="http://schemas.microsoft.com/office/drawing/2014/main" id="{4C1B73AB-57BF-41BA-2CD3-A61EB18914A2}"/>
              </a:ext>
            </a:extLst>
          </p:cNvPr>
          <p:cNvPicPr>
            <a:picLocks noChangeAspect="1"/>
          </p:cNvPicPr>
          <p:nvPr/>
        </p:nvPicPr>
        <p:blipFill>
          <a:blip r:embed="rId2"/>
          <a:srcRect l="1052" r="2563" b="3"/>
          <a:stretch>
            <a:fillRect/>
          </a:stretch>
        </p:blipFill>
        <p:spPr>
          <a:xfrm>
            <a:off x="677334" y="2159330"/>
            <a:ext cx="3306837" cy="3468583"/>
          </a:xfrm>
          <a:prstGeom prst="rect">
            <a:avLst/>
          </a:prstGeom>
        </p:spPr>
      </p:pic>
    </p:spTree>
    <p:extLst>
      <p:ext uri="{BB962C8B-B14F-4D97-AF65-F5344CB8AC3E}">
        <p14:creationId xmlns:p14="http://schemas.microsoft.com/office/powerpoint/2010/main" val="2309215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446E34-0ED3-803B-A361-76CB28E95BBB}"/>
              </a:ext>
            </a:extLst>
          </p:cNvPr>
          <p:cNvSpPr>
            <a:spLocks noGrp="1"/>
          </p:cNvSpPr>
          <p:nvPr>
            <p:ph type="title"/>
          </p:nvPr>
        </p:nvSpPr>
        <p:spPr>
          <a:xfrm>
            <a:off x="359229" y="1382486"/>
            <a:ext cx="4134983" cy="1317171"/>
          </a:xfrm>
        </p:spPr>
        <p:txBody>
          <a:bodyPr anchor="ctr">
            <a:normAutofit/>
          </a:bodyPr>
          <a:lstStyle/>
          <a:p>
            <a:r>
              <a:rPr lang="en-GB" sz="2000" b="1" dirty="0">
                <a:solidFill>
                  <a:schemeClr val="tx1"/>
                </a:solidFill>
                <a:effectLst/>
                <a:latin typeface="Arial" panose="020B0604020202020204" pitchFamily="34" charset="0"/>
                <a:ea typeface="MS Mincho" panose="02020609040205080304" pitchFamily="49" charset="-128"/>
              </a:rPr>
              <a:t>Definitions and Key Concepts</a:t>
            </a:r>
            <a:endParaRPr lang="en-GB" sz="2000" dirty="0">
              <a:solidFill>
                <a:schemeClr val="tx1"/>
              </a:solidFill>
            </a:endParaRPr>
          </a:p>
        </p:txBody>
      </p:sp>
      <p:grpSp>
        <p:nvGrpSpPr>
          <p:cNvPr id="20" name="Group 19">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21" name="Straight Connector 20">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3"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1" name="Rectangle 30">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EAD8E47-CFD3-FBE1-4B2A-F6CF553DDAFB}"/>
              </a:ext>
            </a:extLst>
          </p:cNvPr>
          <p:cNvGraphicFramePr>
            <a:graphicFrameLocks noGrp="1"/>
          </p:cNvGraphicFramePr>
          <p:nvPr>
            <p:ph idx="1"/>
            <p:extLst>
              <p:ext uri="{D42A27DB-BD31-4B8C-83A1-F6EECF244321}">
                <p14:modId xmlns:p14="http://schemas.microsoft.com/office/powerpoint/2010/main" val="3758626767"/>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8314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8079A-7175-F82E-3E63-F235DCC6D2A0}"/>
              </a:ext>
            </a:extLst>
          </p:cNvPr>
          <p:cNvSpPr>
            <a:spLocks noGrp="1"/>
          </p:cNvSpPr>
          <p:nvPr>
            <p:ph type="title"/>
          </p:nvPr>
        </p:nvSpPr>
        <p:spPr>
          <a:xfrm>
            <a:off x="2849562" y="609600"/>
            <a:ext cx="6424440" cy="1320800"/>
          </a:xfrm>
        </p:spPr>
        <p:txBody>
          <a:bodyPr>
            <a:normAutofit/>
          </a:bodyPr>
          <a:lstStyle/>
          <a:p>
            <a:pPr algn="ctr"/>
            <a:r>
              <a:rPr lang="en-GB" sz="2400" b="1" dirty="0">
                <a:solidFill>
                  <a:schemeClr val="tx1"/>
                </a:solidFill>
                <a:latin typeface="Arial" panose="020B0604020202020204" pitchFamily="34" charset="0"/>
                <a:cs typeface="Arial" panose="020B0604020202020204" pitchFamily="34" charset="0"/>
              </a:rPr>
              <a:t>Integration of Health and Wellbeing Approaches</a:t>
            </a:r>
          </a:p>
        </p:txBody>
      </p:sp>
      <p:pic>
        <p:nvPicPr>
          <p:cNvPr id="5" name="Picture 4" descr="Two people holding each other's hands">
            <a:extLst>
              <a:ext uri="{FF2B5EF4-FFF2-40B4-BE49-F238E27FC236}">
                <a16:creationId xmlns:a16="http://schemas.microsoft.com/office/drawing/2014/main" id="{400EC358-6DAD-3F9F-1E3E-07C48E5FA68F}"/>
              </a:ext>
            </a:extLst>
          </p:cNvPr>
          <p:cNvPicPr>
            <a:picLocks noChangeAspect="1"/>
          </p:cNvPicPr>
          <p:nvPr/>
        </p:nvPicPr>
        <p:blipFill>
          <a:blip r:embed="rId2"/>
          <a:srcRect l="37015" r="36412"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7D3870A-EC9A-0396-E528-2F92C6B9869F}"/>
              </a:ext>
            </a:extLst>
          </p:cNvPr>
          <p:cNvSpPr>
            <a:spLocks noGrp="1"/>
          </p:cNvSpPr>
          <p:nvPr>
            <p:ph idx="1"/>
          </p:nvPr>
        </p:nvSpPr>
        <p:spPr>
          <a:xfrm>
            <a:off x="2849561" y="1817915"/>
            <a:ext cx="7644267" cy="4223448"/>
          </a:xfrm>
        </p:spPr>
        <p:txBody>
          <a:bodyPr>
            <a:normAutofit fontScale="85000" lnSpcReduction="10000"/>
          </a:bodyPr>
          <a:lstStyle/>
          <a:p>
            <a:pPr>
              <a:lnSpc>
                <a:spcPct val="150000"/>
              </a:lnSpc>
              <a:buNone/>
            </a:pPr>
            <a:r>
              <a:rPr lang="en-GB" sz="1600" b="1" dirty="0">
                <a:solidFill>
                  <a:schemeClr val="tx1"/>
                </a:solidFill>
                <a:latin typeface="Arial" panose="020B0604020202020204" pitchFamily="34" charset="0"/>
                <a:cs typeface="Arial" panose="020B0604020202020204" pitchFamily="34" charset="0"/>
              </a:rPr>
              <a:t>Integration of holistic health and wellbeing in healthcare</a:t>
            </a:r>
            <a:endParaRPr lang="en-GB" sz="1600" dirty="0">
              <a:solidFill>
                <a:schemeClr val="tx1"/>
              </a:solidFill>
              <a:latin typeface="Arial" panose="020B0604020202020204" pitchFamily="34" charset="0"/>
              <a:cs typeface="Arial" panose="020B0604020202020204" pitchFamily="34" charset="0"/>
            </a:endParaRPr>
          </a:p>
          <a:p>
            <a:pPr>
              <a:lnSpc>
                <a:spcPct val="150000"/>
              </a:lnSpc>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Holistic healthcare integrates physical, mental, social and emotional wellbeing alongside clinical treatment, supporting person-centred and preventative care (WHO, 2023).</a:t>
            </a:r>
          </a:p>
          <a:p>
            <a:pPr>
              <a:lnSpc>
                <a:spcPct val="150000"/>
              </a:lnSpc>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This approach contributes to improved health outcomes and aligns with SDG 3 Good Health and Well-Being (United Nations, 2025).</a:t>
            </a:r>
          </a:p>
          <a:p>
            <a:pPr>
              <a:lnSpc>
                <a:spcPct val="150000"/>
              </a:lnSpc>
              <a:buNone/>
            </a:pPr>
            <a:r>
              <a:rPr lang="en-GB" sz="1600" b="1" dirty="0">
                <a:solidFill>
                  <a:schemeClr val="tx1"/>
                </a:solidFill>
                <a:latin typeface="Arial" panose="020B0604020202020204" pitchFamily="34" charset="0"/>
                <a:cs typeface="Arial" panose="020B0604020202020204" pitchFamily="34" charset="0"/>
              </a:rPr>
              <a:t>Sustainable development frameworks in health policies</a:t>
            </a:r>
            <a:endParaRPr lang="en-GB" sz="1600" dirty="0">
              <a:solidFill>
                <a:schemeClr val="tx1"/>
              </a:solidFill>
              <a:latin typeface="Arial" panose="020B0604020202020204" pitchFamily="34" charset="0"/>
              <a:cs typeface="Arial" panose="020B0604020202020204" pitchFamily="34" charset="0"/>
            </a:endParaRPr>
          </a:p>
          <a:p>
            <a:pPr>
              <a:lnSpc>
                <a:spcPct val="150000"/>
              </a:lnSpc>
              <a:buFont typeface="Arial" panose="020B0604020202020204" pitchFamily="34" charset="0"/>
              <a:buChar char="•"/>
            </a:pPr>
            <a:r>
              <a:rPr lang="en-GB" sz="1600" b="1" dirty="0">
                <a:solidFill>
                  <a:schemeClr val="tx1"/>
                </a:solidFill>
                <a:latin typeface="Arial" panose="020B0604020202020204" pitchFamily="34" charset="0"/>
                <a:cs typeface="Arial" panose="020B0604020202020204" pitchFamily="34" charset="0"/>
              </a:rPr>
              <a:t>Health in All Policies: </a:t>
            </a:r>
            <a:r>
              <a:rPr lang="en-GB" sz="1600" dirty="0">
                <a:solidFill>
                  <a:schemeClr val="tx1"/>
                </a:solidFill>
                <a:latin typeface="Arial" panose="020B0604020202020204" pitchFamily="34" charset="0"/>
                <a:cs typeface="Arial" panose="020B0604020202020204" pitchFamily="34" charset="0"/>
              </a:rPr>
              <a:t>promotes the integration of health considerations across all sectors, addressing the social determinants of health through cross sector collaboration (WHO, 2018).</a:t>
            </a:r>
          </a:p>
          <a:p>
            <a:pPr>
              <a:lnSpc>
                <a:spcPct val="150000"/>
              </a:lnSpc>
              <a:buFont typeface="Arial" panose="020B0604020202020204" pitchFamily="34" charset="0"/>
              <a:buChar char="•"/>
            </a:pPr>
            <a:r>
              <a:rPr lang="en-GB" sz="1600" b="1" dirty="0">
                <a:solidFill>
                  <a:schemeClr val="tx1"/>
                </a:solidFill>
                <a:latin typeface="Arial" panose="020B0604020202020204" pitchFamily="34" charset="0"/>
                <a:cs typeface="Arial" panose="020B0604020202020204" pitchFamily="34" charset="0"/>
              </a:rPr>
              <a:t>HiAP:</a:t>
            </a:r>
            <a:r>
              <a:rPr lang="en-GB" sz="1600" dirty="0">
                <a:solidFill>
                  <a:schemeClr val="tx1"/>
                </a:solidFill>
                <a:latin typeface="Arial" panose="020B0604020202020204" pitchFamily="34" charset="0"/>
                <a:cs typeface="Arial" panose="020B0604020202020204" pitchFamily="34" charset="0"/>
              </a:rPr>
              <a:t> supports sustainable and equitable health systems in line with the 2030 Sustainable Development Agenda (WHO, 2021).</a:t>
            </a:r>
          </a:p>
          <a:p>
            <a:pPr>
              <a:lnSpc>
                <a:spcPct val="90000"/>
              </a:lnSpc>
            </a:pPr>
            <a:endParaRPr lang="en-GB" sz="1500" dirty="0"/>
          </a:p>
        </p:txBody>
      </p:sp>
    </p:spTree>
    <p:extLst>
      <p:ext uri="{BB962C8B-B14F-4D97-AF65-F5344CB8AC3E}">
        <p14:creationId xmlns:p14="http://schemas.microsoft.com/office/powerpoint/2010/main" val="2154531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F90A5-DFDB-C2E4-3147-FB17403C1D42}"/>
              </a:ext>
            </a:extLst>
          </p:cNvPr>
          <p:cNvSpPr>
            <a:spLocks noGrp="1"/>
          </p:cNvSpPr>
          <p:nvPr>
            <p:ph type="title"/>
          </p:nvPr>
        </p:nvSpPr>
        <p:spPr>
          <a:xfrm>
            <a:off x="677334" y="609600"/>
            <a:ext cx="8596668" cy="839190"/>
          </a:xfrm>
        </p:spPr>
        <p:txBody>
          <a:bodyPr>
            <a:normAutofit fontScale="90000"/>
          </a:bodyPr>
          <a:lstStyle/>
          <a:p>
            <a:pPr algn="ctr"/>
            <a:r>
              <a:rPr lang="en-GB" sz="2800" b="1" dirty="0">
                <a:solidFill>
                  <a:prstClr val="black"/>
                </a:solidFill>
                <a:latin typeface="Arial" panose="020B0604020202020204" pitchFamily="34" charset="0"/>
                <a:cs typeface="Arial" panose="020B0604020202020204" pitchFamily="34" charset="0"/>
              </a:rPr>
              <a:t>Models of Health</a:t>
            </a:r>
            <a:br>
              <a:rPr lang="en-GB" b="1" dirty="0">
                <a:solidFill>
                  <a:prstClr val="black"/>
                </a:solidFill>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84F4B27F-67DF-BA03-940C-3F27511A06FC}"/>
              </a:ext>
            </a:extLst>
          </p:cNvPr>
          <p:cNvSpPr>
            <a:spLocks noGrp="1"/>
          </p:cNvSpPr>
          <p:nvPr>
            <p:ph sz="half" idx="1"/>
          </p:nvPr>
        </p:nvSpPr>
        <p:spPr>
          <a:xfrm>
            <a:off x="1045376" y="1744231"/>
            <a:ext cx="4025388" cy="3880773"/>
          </a:xfrm>
        </p:spPr>
        <p:txBody>
          <a:bodyPr>
            <a:normAutofit fontScale="92500"/>
          </a:bodyPr>
          <a:lstStyle/>
          <a:p>
            <a:pPr marL="0" indent="0" algn="ctr">
              <a:buNone/>
            </a:pPr>
            <a:r>
              <a:rPr lang="en-GB" b="1" dirty="0">
                <a:solidFill>
                  <a:schemeClr val="tx1"/>
                </a:solidFill>
                <a:latin typeface="Arial" panose="020B0604020202020204" pitchFamily="34" charset="0"/>
                <a:cs typeface="Arial" panose="020B0604020202020204" pitchFamily="34" charset="0"/>
              </a:rPr>
              <a:t>Ecological Model </a:t>
            </a:r>
          </a:p>
          <a:p>
            <a:pPr marL="0" indent="0" algn="ctr">
              <a:buNone/>
            </a:pPr>
            <a:endParaRPr lang="en-GB" b="1" dirty="0">
              <a:solidFill>
                <a:schemeClr val="tx1"/>
              </a:solidFill>
              <a:latin typeface="Arial" panose="020B0604020202020204" pitchFamily="34" charset="0"/>
              <a:cs typeface="Arial" panose="020B0604020202020204" pitchFamily="34" charset="0"/>
            </a:endParaRPr>
          </a:p>
          <a:p>
            <a:pPr marL="0" indent="0" algn="ctr">
              <a:buNone/>
            </a:pPr>
            <a:endParaRPr lang="en-GB" b="1" dirty="0">
              <a:solidFill>
                <a:schemeClr val="tx1"/>
              </a:solidFill>
              <a:latin typeface="Arial" panose="020B0604020202020204" pitchFamily="34" charset="0"/>
              <a:cs typeface="Arial" panose="020B0604020202020204" pitchFamily="34" charset="0"/>
            </a:endParaRPr>
          </a:p>
          <a:p>
            <a:pPr marL="0" indent="0" algn="ctr">
              <a:buNone/>
            </a:pPr>
            <a:endParaRPr lang="en-GB" b="1" dirty="0">
              <a:solidFill>
                <a:schemeClr val="tx1"/>
              </a:solidFill>
              <a:latin typeface="Arial" panose="020B0604020202020204" pitchFamily="34" charset="0"/>
              <a:cs typeface="Arial" panose="020B0604020202020204" pitchFamily="34" charset="0"/>
            </a:endParaRPr>
          </a:p>
          <a:p>
            <a:pPr marL="0" indent="0">
              <a:lnSpc>
                <a:spcPct val="150000"/>
              </a:lnSpc>
              <a:buNone/>
            </a:pPr>
            <a:r>
              <a:rPr lang="en-GB" sz="1600" dirty="0">
                <a:solidFill>
                  <a:schemeClr val="tx1"/>
                </a:solidFill>
                <a:latin typeface="Arial" panose="020B0604020202020204" pitchFamily="34" charset="0"/>
                <a:cs typeface="Arial" panose="020B0604020202020204" pitchFamily="34" charset="0"/>
              </a:rPr>
              <a:t>The ecological model recognises multiple layers of influence on health, from individual behaviours to wider social, economic, and environmental determinants. This model strongly aligns with sustainable development (Buckley and Budzyna, 2023).</a:t>
            </a:r>
          </a:p>
        </p:txBody>
      </p:sp>
      <p:sp>
        <p:nvSpPr>
          <p:cNvPr id="4" name="Content Placeholder 3">
            <a:extLst>
              <a:ext uri="{FF2B5EF4-FFF2-40B4-BE49-F238E27FC236}">
                <a16:creationId xmlns:a16="http://schemas.microsoft.com/office/drawing/2014/main" id="{40633C92-6129-8064-5A19-0B87E3C0A7B5}"/>
              </a:ext>
            </a:extLst>
          </p:cNvPr>
          <p:cNvSpPr>
            <a:spLocks noGrp="1"/>
          </p:cNvSpPr>
          <p:nvPr>
            <p:ph sz="half" idx="2"/>
          </p:nvPr>
        </p:nvSpPr>
        <p:spPr>
          <a:xfrm>
            <a:off x="5409230" y="1744231"/>
            <a:ext cx="4645299" cy="4193582"/>
          </a:xfrm>
        </p:spPr>
        <p:txBody>
          <a:bodyPr>
            <a:normAutofit fontScale="92500"/>
          </a:bodyPr>
          <a:lstStyle/>
          <a:p>
            <a:pPr marL="0" indent="0" algn="ctr">
              <a:buNone/>
            </a:pPr>
            <a:r>
              <a:rPr lang="en-GB" b="1" dirty="0">
                <a:solidFill>
                  <a:schemeClr val="tx1"/>
                </a:solidFill>
                <a:latin typeface="Arial" panose="020B0604020202020204" pitchFamily="34" charset="0"/>
                <a:cs typeface="Arial" panose="020B0604020202020204" pitchFamily="34" charset="0"/>
              </a:rPr>
              <a:t>Biopsychosocial Model</a:t>
            </a:r>
            <a:r>
              <a:rPr lang="en-GB" dirty="0">
                <a:solidFill>
                  <a:schemeClr val="tx1"/>
                </a:solidFill>
                <a:latin typeface="Arial" panose="020B0604020202020204" pitchFamily="34" charset="0"/>
                <a:cs typeface="Arial" panose="020B0604020202020204" pitchFamily="34" charset="0"/>
              </a:rPr>
              <a:t> </a:t>
            </a:r>
          </a:p>
          <a:p>
            <a:pPr marL="0" indent="0">
              <a:lnSpc>
                <a:spcPct val="150000"/>
              </a:lnSpc>
              <a:buNone/>
            </a:pPr>
            <a:r>
              <a:rPr lang="en-GB" sz="1600" dirty="0">
                <a:solidFill>
                  <a:schemeClr val="tx1"/>
                </a:solidFill>
                <a:latin typeface="Arial" panose="020B0604020202020204" pitchFamily="34" charset="0"/>
                <a:cs typeface="Arial" panose="020B0604020202020204" pitchFamily="34" charset="0"/>
              </a:rPr>
              <a:t>This model emphasises that health outcomes result from the interaction of biological, psychological, and social factors. It underpins person-centred care and long-term condition </a:t>
            </a:r>
            <a:r>
              <a:rPr lang="en-GB" sz="1700" dirty="0">
                <a:solidFill>
                  <a:schemeClr val="tx1"/>
                </a:solidFill>
                <a:latin typeface="Arial" panose="020B0604020202020204" pitchFamily="34" charset="0"/>
                <a:cs typeface="Arial" panose="020B0604020202020204" pitchFamily="34" charset="0"/>
              </a:rPr>
              <a:t>(Bolton, 2023).</a:t>
            </a:r>
          </a:p>
          <a:p>
            <a:pPr marL="0" indent="0">
              <a:lnSpc>
                <a:spcPct val="150000"/>
              </a:lnSpc>
              <a:buNone/>
            </a:pPr>
            <a:endParaRPr lang="en-GB" sz="1700" dirty="0">
              <a:solidFill>
                <a:schemeClr val="tx1"/>
              </a:solidFill>
              <a:latin typeface="Arial" panose="020B0604020202020204" pitchFamily="34" charset="0"/>
              <a:cs typeface="Arial" panose="020B0604020202020204" pitchFamily="34" charset="0"/>
            </a:endParaRPr>
          </a:p>
          <a:p>
            <a:pPr marL="0" indent="0">
              <a:lnSpc>
                <a:spcPct val="150000"/>
              </a:lnSpc>
              <a:buNone/>
            </a:pPr>
            <a:endParaRPr lang="en-GB" sz="1700" dirty="0">
              <a:solidFill>
                <a:schemeClr val="tx1"/>
              </a:solidFill>
              <a:latin typeface="Arial" panose="020B0604020202020204" pitchFamily="34" charset="0"/>
              <a:cs typeface="Arial" panose="020B0604020202020204" pitchFamily="34" charset="0"/>
            </a:endParaRPr>
          </a:p>
          <a:p>
            <a:pPr marL="0" indent="0">
              <a:lnSpc>
                <a:spcPct val="150000"/>
              </a:lnSpc>
              <a:buNone/>
            </a:pPr>
            <a:endParaRPr lang="en-GB" sz="1700" dirty="0">
              <a:solidFill>
                <a:schemeClr val="tx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ED68885-1568-8FC3-1642-F9126DDB4F02}"/>
              </a:ext>
            </a:extLst>
          </p:cNvPr>
          <p:cNvPicPr>
            <a:picLocks noChangeAspect="1"/>
          </p:cNvPicPr>
          <p:nvPr/>
        </p:nvPicPr>
        <p:blipFill>
          <a:blip r:embed="rId2"/>
          <a:srcRect l="3519" r="3756" b="-2"/>
          <a:stretch>
            <a:fillRect/>
          </a:stretch>
        </p:blipFill>
        <p:spPr>
          <a:xfrm>
            <a:off x="2137470" y="2251161"/>
            <a:ext cx="1841200" cy="981069"/>
          </a:xfrm>
          <a:prstGeom prst="rect">
            <a:avLst/>
          </a:prstGeom>
          <a:noFill/>
        </p:spPr>
      </p:pic>
      <p:pic>
        <p:nvPicPr>
          <p:cNvPr id="6" name="Picture 5">
            <a:extLst>
              <a:ext uri="{FF2B5EF4-FFF2-40B4-BE49-F238E27FC236}">
                <a16:creationId xmlns:a16="http://schemas.microsoft.com/office/drawing/2014/main" id="{0F88B090-4B89-9F53-A990-922B8498FBBC}"/>
              </a:ext>
            </a:extLst>
          </p:cNvPr>
          <p:cNvPicPr>
            <a:picLocks noChangeAspect="1"/>
          </p:cNvPicPr>
          <p:nvPr/>
        </p:nvPicPr>
        <p:blipFill>
          <a:blip r:embed="rId3"/>
          <a:stretch>
            <a:fillRect/>
          </a:stretch>
        </p:blipFill>
        <p:spPr>
          <a:xfrm>
            <a:off x="7202262" y="3586379"/>
            <a:ext cx="2287979" cy="1643606"/>
          </a:xfrm>
          <a:prstGeom prst="rect">
            <a:avLst/>
          </a:prstGeom>
        </p:spPr>
      </p:pic>
      <p:sp>
        <p:nvSpPr>
          <p:cNvPr id="7" name="Rectangle 6">
            <a:extLst>
              <a:ext uri="{FF2B5EF4-FFF2-40B4-BE49-F238E27FC236}">
                <a16:creationId xmlns:a16="http://schemas.microsoft.com/office/drawing/2014/main" id="{AEFEC8D9-1180-56AA-49A6-FE1A1794CB43}"/>
              </a:ext>
            </a:extLst>
          </p:cNvPr>
          <p:cNvSpPr/>
          <p:nvPr/>
        </p:nvSpPr>
        <p:spPr>
          <a:xfrm>
            <a:off x="7431851" y="5501640"/>
            <a:ext cx="1842151" cy="43617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a:solidFill>
                  <a:schemeClr val="tx1"/>
                </a:solidFill>
                <a:latin typeface="Arial" panose="020B0604020202020204" pitchFamily="34" charset="0"/>
                <a:cs typeface="Arial" panose="020B0604020202020204" pitchFamily="34" charset="0"/>
              </a:rPr>
              <a:t>(Rankin, 2020)</a:t>
            </a: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4537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29F80-543F-F6A0-DE82-AE5118883925}"/>
              </a:ext>
            </a:extLst>
          </p:cNvPr>
          <p:cNvSpPr>
            <a:spLocks noGrp="1"/>
          </p:cNvSpPr>
          <p:nvPr>
            <p:ph type="title"/>
          </p:nvPr>
        </p:nvSpPr>
        <p:spPr>
          <a:xfrm>
            <a:off x="677334" y="609600"/>
            <a:ext cx="8596668" cy="664029"/>
          </a:xfrm>
        </p:spPr>
        <p:txBody>
          <a:bodyPr anchor="t">
            <a:normAutofit fontScale="90000"/>
          </a:bodyPr>
          <a:lstStyle/>
          <a:p>
            <a:r>
              <a:rPr kumimoji="0" lang="en-GB" sz="33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Dahlgren and Whitehead’s Rainbow Model</a:t>
            </a:r>
            <a:br>
              <a:rPr lang="en-GB" sz="3300" dirty="0">
                <a:latin typeface="Arial" panose="020B0604020202020204" pitchFamily="34" charset="0"/>
                <a:cs typeface="Arial" panose="020B0604020202020204" pitchFamily="34" charset="0"/>
              </a:rPr>
            </a:br>
            <a:endParaRPr lang="en-GB" sz="3300" dirty="0">
              <a:latin typeface="Arial" panose="020B0604020202020204" pitchFamily="34" charset="0"/>
              <a:cs typeface="Arial" panose="020B0604020202020204" pitchFamily="34" charset="0"/>
            </a:endParaRPr>
          </a:p>
        </p:txBody>
      </p:sp>
      <p:pic>
        <p:nvPicPr>
          <p:cNvPr id="4" name="Picture 3" descr="A diagram of people in different colors&#10;&#10;AI-generated content may be incorrect.">
            <a:extLst>
              <a:ext uri="{FF2B5EF4-FFF2-40B4-BE49-F238E27FC236}">
                <a16:creationId xmlns:a16="http://schemas.microsoft.com/office/drawing/2014/main" id="{1E46158C-185A-C8F4-5F0B-78427FBCCC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88484" y="1560618"/>
            <a:ext cx="4320583" cy="268481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422FE87-80AC-BE85-984D-E0D8736699AF}"/>
              </a:ext>
            </a:extLst>
          </p:cNvPr>
          <p:cNvSpPr>
            <a:spLocks noGrp="1"/>
          </p:cNvSpPr>
          <p:nvPr>
            <p:ph idx="1"/>
          </p:nvPr>
        </p:nvSpPr>
        <p:spPr>
          <a:xfrm>
            <a:off x="5410201" y="1883229"/>
            <a:ext cx="5769428" cy="4158133"/>
          </a:xfrm>
        </p:spPr>
        <p:txBody>
          <a:bodyPr>
            <a:normAutofit fontScale="85000" lnSpcReduction="20000"/>
          </a:bodyPr>
          <a:lstStyle/>
          <a:p>
            <a:pPr>
              <a:lnSpc>
                <a:spcPct val="150000"/>
              </a:lnSpc>
            </a:pPr>
            <a:r>
              <a:rPr lang="en-GB" b="1" dirty="0">
                <a:solidFill>
                  <a:schemeClr val="tx1"/>
                </a:solidFill>
                <a:latin typeface="Arial" panose="020B0604020202020204" pitchFamily="34" charset="0"/>
                <a:cs typeface="Arial" panose="020B0604020202020204" pitchFamily="34" charset="0"/>
              </a:rPr>
              <a:t>The Rainbow Model: </a:t>
            </a:r>
            <a:r>
              <a:rPr lang="en-GB" dirty="0">
                <a:solidFill>
                  <a:schemeClr val="tx1"/>
                </a:solidFill>
                <a:latin typeface="Arial" panose="020B0604020202020204" pitchFamily="34" charset="0"/>
                <a:cs typeface="Arial" panose="020B0604020202020204" pitchFamily="34" charset="0"/>
              </a:rPr>
              <a:t>highlights that health is shaped by multiple social, economic and environmental determinants, not just healthcare services (</a:t>
            </a:r>
            <a:r>
              <a:rPr lang="en-GB" b="0" i="0" dirty="0">
                <a:solidFill>
                  <a:schemeClr val="tx1"/>
                </a:solidFill>
                <a:effectLst/>
                <a:latin typeface="Arial" panose="020B0604020202020204" pitchFamily="34" charset="0"/>
                <a:cs typeface="Arial" panose="020B0604020202020204" pitchFamily="34" charset="0"/>
              </a:rPr>
              <a:t>Dahlgren and Whitehead, 2021). </a:t>
            </a:r>
            <a:r>
              <a:rPr lang="en-GB" dirty="0">
                <a:solidFill>
                  <a:schemeClr val="tx1"/>
                </a:solidFill>
                <a:latin typeface="Arial" panose="020B0604020202020204" pitchFamily="34" charset="0"/>
                <a:cs typeface="Arial" panose="020B0604020202020204" pitchFamily="34" charset="0"/>
              </a:rPr>
              <a:t>The model informs service design by encouraging preventative, population-based and community-focused approaches (Lee et al., 2018).</a:t>
            </a:r>
          </a:p>
          <a:p>
            <a:pPr>
              <a:lnSpc>
                <a:spcPct val="150000"/>
              </a:lnSpc>
            </a:pPr>
            <a:r>
              <a:rPr lang="en-GB" dirty="0">
                <a:solidFill>
                  <a:schemeClr val="tx1"/>
                </a:solidFill>
                <a:latin typeface="Arial" panose="020B0604020202020204" pitchFamily="34" charset="0"/>
                <a:cs typeface="Arial" panose="020B0604020202020204" pitchFamily="34" charset="0"/>
              </a:rPr>
              <a:t>It supports equity-driven service delivery through integrated working across health, social care and other sectors (Marmot et al., 2020).</a:t>
            </a:r>
          </a:p>
          <a:p>
            <a:pPr>
              <a:lnSpc>
                <a:spcPct val="150000"/>
              </a:lnSpc>
            </a:pPr>
            <a:r>
              <a:rPr lang="en-GB" b="1" dirty="0">
                <a:solidFill>
                  <a:schemeClr val="tx1"/>
                </a:solidFill>
                <a:latin typeface="Arial" panose="020B0604020202020204" pitchFamily="34" charset="0"/>
                <a:cs typeface="Arial" panose="020B0604020202020204" pitchFamily="34" charset="0"/>
              </a:rPr>
              <a:t>Barriers:</a:t>
            </a:r>
            <a:r>
              <a:rPr lang="en-GB" dirty="0">
                <a:solidFill>
                  <a:schemeClr val="tx1"/>
                </a:solidFill>
                <a:latin typeface="Arial" panose="020B0604020202020204" pitchFamily="34" charset="0"/>
                <a:cs typeface="Arial" panose="020B0604020202020204" pitchFamily="34" charset="0"/>
              </a:rPr>
              <a:t> the model is conceptual and lacks practical implementation guidance, requiring complementary planning frameworks (Lee et al., 2018</a:t>
            </a:r>
            <a:r>
              <a:rPr lang="en-GB" dirty="0">
                <a:latin typeface="Arial" panose="020B0604020202020204" pitchFamily="34" charset="0"/>
                <a:cs typeface="Arial" panose="020B0604020202020204" pitchFamily="34" charset="0"/>
              </a:rPr>
              <a:t>).</a:t>
            </a:r>
          </a:p>
          <a:p>
            <a:pPr>
              <a:lnSpc>
                <a:spcPct val="90000"/>
              </a:lnSpc>
            </a:pPr>
            <a:endParaRPr lang="en-GB" sz="1200" dirty="0"/>
          </a:p>
          <a:p>
            <a:pPr>
              <a:lnSpc>
                <a:spcPct val="90000"/>
              </a:lnSpc>
            </a:pPr>
            <a:endParaRPr lang="en-GB" sz="1200"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C1BACAE-9E03-CACB-4AE4-BB0551FE8946}"/>
              </a:ext>
            </a:extLst>
          </p:cNvPr>
          <p:cNvSpPr/>
          <p:nvPr/>
        </p:nvSpPr>
        <p:spPr>
          <a:xfrm>
            <a:off x="478972" y="4093029"/>
            <a:ext cx="4713514" cy="8055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tx1"/>
                </a:solidFill>
                <a:effectLst/>
                <a:latin typeface="Arial" panose="020B0604020202020204" pitchFamily="34" charset="0"/>
                <a:cs typeface="Arial" panose="020B0604020202020204" pitchFamily="34" charset="0"/>
              </a:rPr>
              <a:t>(Tsakos, Watt and Guarnizo‐</a:t>
            </a:r>
            <a:r>
              <a:rPr lang="en-GB" sz="1600" b="0" i="0" dirty="0" err="1">
                <a:solidFill>
                  <a:schemeClr val="tx1"/>
                </a:solidFill>
                <a:effectLst/>
                <a:latin typeface="Arial" panose="020B0604020202020204" pitchFamily="34" charset="0"/>
                <a:cs typeface="Arial" panose="020B0604020202020204" pitchFamily="34" charset="0"/>
              </a:rPr>
              <a:t>Herreño</a:t>
            </a:r>
            <a:r>
              <a:rPr lang="en-GB" sz="1600" b="0" i="0" dirty="0">
                <a:solidFill>
                  <a:schemeClr val="tx1"/>
                </a:solidFill>
                <a:effectLst/>
                <a:latin typeface="Arial" panose="020B0604020202020204" pitchFamily="34" charset="0"/>
                <a:cs typeface="Arial" panose="020B0604020202020204" pitchFamily="34" charset="0"/>
              </a:rPr>
              <a:t>, 2023)</a:t>
            </a:r>
            <a:endParaRPr lang="en-GB" sz="1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1339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75F1A2-27E9-68ED-AC4F-8DDDFC05EEDF}"/>
              </a:ext>
            </a:extLst>
          </p:cNvPr>
          <p:cNvSpPr>
            <a:spLocks noGrp="1"/>
          </p:cNvSpPr>
          <p:nvPr>
            <p:ph type="title"/>
          </p:nvPr>
        </p:nvSpPr>
        <p:spPr>
          <a:xfrm>
            <a:off x="652481" y="1395186"/>
            <a:ext cx="2854961" cy="3672114"/>
          </a:xfrm>
        </p:spPr>
        <p:txBody>
          <a:bodyPr anchor="ctr">
            <a:normAutofit/>
          </a:bodyPr>
          <a:lstStyle/>
          <a:p>
            <a:r>
              <a:rPr lang="en-GB" sz="2800" b="1" dirty="0">
                <a:solidFill>
                  <a:schemeClr val="tx1"/>
                </a:solidFill>
                <a:latin typeface="Arial" panose="020B0604020202020204" pitchFamily="34" charset="0"/>
                <a:cs typeface="Arial" panose="020B0604020202020204" pitchFamily="34" charset="0"/>
              </a:rPr>
              <a:t>Policy and Governance</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885334D-DAF8-1E58-20E3-0FC1CF12986B}"/>
              </a:ext>
            </a:extLst>
          </p:cNvPr>
          <p:cNvGraphicFramePr>
            <a:graphicFrameLocks noGrp="1"/>
          </p:cNvGraphicFramePr>
          <p:nvPr>
            <p:ph idx="1"/>
            <p:extLst>
              <p:ext uri="{D42A27DB-BD31-4B8C-83A1-F6EECF244321}">
                <p14:modId xmlns:p14="http://schemas.microsoft.com/office/powerpoint/2010/main" val="2821757726"/>
              </p:ext>
            </p:extLst>
          </p:nvPr>
        </p:nvGraphicFramePr>
        <p:xfrm>
          <a:off x="5296794" y="874916"/>
          <a:ext cx="6628804" cy="49795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5603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71D4CE-97C9-0504-E7DF-1DD0492EFCCB}"/>
              </a:ext>
            </a:extLst>
          </p:cNvPr>
          <p:cNvSpPr>
            <a:spLocks noGrp="1"/>
          </p:cNvSpPr>
          <p:nvPr>
            <p:ph type="title"/>
          </p:nvPr>
        </p:nvSpPr>
        <p:spPr>
          <a:xfrm>
            <a:off x="1286933" y="609600"/>
            <a:ext cx="10197494" cy="1099457"/>
          </a:xfrm>
        </p:spPr>
        <p:txBody>
          <a:bodyPr>
            <a:normAutofit fontScale="90000"/>
          </a:bodyPr>
          <a:lstStyle/>
          <a:p>
            <a:pPr algn="ctr">
              <a:lnSpc>
                <a:spcPct val="90000"/>
              </a:lnSpc>
            </a:pPr>
            <a:r>
              <a:rPr lang="en-GB" sz="2800" b="1" dirty="0">
                <a:solidFill>
                  <a:schemeClr val="tx1"/>
                </a:solidFill>
                <a:latin typeface="Arial" panose="020B0604020202020204" pitchFamily="34" charset="0"/>
                <a:cs typeface="Arial" panose="020B0604020202020204" pitchFamily="34" charset="0"/>
              </a:rPr>
              <a:t>Challenges of the Policy and Governance of health and social care</a:t>
            </a:r>
            <a:br>
              <a:rPr lang="en-GB" sz="2800" dirty="0">
                <a:solidFill>
                  <a:schemeClr val="tx1"/>
                </a:solidFill>
              </a:rPr>
            </a:br>
            <a:endParaRPr lang="en-GB" sz="2800" dirty="0">
              <a:solidFill>
                <a:schemeClr val="tx1"/>
              </a:solidFill>
            </a:endParaRPr>
          </a:p>
        </p:txBody>
      </p:sp>
      <p:sp>
        <p:nvSpPr>
          <p:cNvPr id="16" name="Isosceles Triangle 15">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4C84724B-3513-0F1E-07C6-62BE9120EA44}"/>
              </a:ext>
            </a:extLst>
          </p:cNvPr>
          <p:cNvGraphicFramePr>
            <a:graphicFrameLocks noGrp="1"/>
          </p:cNvGraphicFramePr>
          <p:nvPr>
            <p:ph idx="1"/>
            <p:extLst>
              <p:ext uri="{D42A27DB-BD31-4B8C-83A1-F6EECF244321}">
                <p14:modId xmlns:p14="http://schemas.microsoft.com/office/powerpoint/2010/main" val="915167565"/>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3925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1C4D0-E2F9-2E7A-A0CC-4DC367D4E9A0}"/>
              </a:ext>
            </a:extLst>
          </p:cNvPr>
          <p:cNvSpPr>
            <a:spLocks noGrp="1"/>
          </p:cNvSpPr>
          <p:nvPr>
            <p:ph type="title"/>
          </p:nvPr>
        </p:nvSpPr>
        <p:spPr>
          <a:xfrm>
            <a:off x="677334" y="609600"/>
            <a:ext cx="8596668" cy="1320800"/>
          </a:xfrm>
        </p:spPr>
        <p:txBody>
          <a:bodyPr anchor="t">
            <a:normAutofit/>
          </a:bodyPr>
          <a:lstStyle/>
          <a:p>
            <a:pPr algn="ctr"/>
            <a:r>
              <a:rPr lang="en-GB" sz="2800" b="1" dirty="0">
                <a:solidFill>
                  <a:schemeClr val="tx1"/>
                </a:solidFill>
                <a:latin typeface="Arial" panose="020B0604020202020204" pitchFamily="34" charset="0"/>
                <a:cs typeface="Arial" panose="020B0604020202020204" pitchFamily="34" charset="0"/>
              </a:rPr>
              <a:t>Service Delivery in Health and Social Care</a:t>
            </a:r>
          </a:p>
        </p:txBody>
      </p:sp>
      <p:pic>
        <p:nvPicPr>
          <p:cNvPr id="7" name="Graphic 6" descr="Doctor">
            <a:extLst>
              <a:ext uri="{FF2B5EF4-FFF2-40B4-BE49-F238E27FC236}">
                <a16:creationId xmlns:a16="http://schemas.microsoft.com/office/drawing/2014/main" id="{5A0BAF23-33EC-7F40-6157-DBC4F4C33D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7474" y="2159332"/>
            <a:ext cx="2186983" cy="2129640"/>
          </a:xfrm>
          <a:prstGeom prst="rect">
            <a:avLst/>
          </a:prstGeom>
        </p:spPr>
      </p:pic>
      <p:sp>
        <p:nvSpPr>
          <p:cNvPr id="3" name="Content Placeholder 2">
            <a:extLst>
              <a:ext uri="{FF2B5EF4-FFF2-40B4-BE49-F238E27FC236}">
                <a16:creationId xmlns:a16="http://schemas.microsoft.com/office/drawing/2014/main" id="{8FD19885-FD6C-0B43-512F-FDF6ED694D06}"/>
              </a:ext>
            </a:extLst>
          </p:cNvPr>
          <p:cNvSpPr>
            <a:spLocks noGrp="1"/>
          </p:cNvSpPr>
          <p:nvPr>
            <p:ph idx="1"/>
          </p:nvPr>
        </p:nvSpPr>
        <p:spPr>
          <a:xfrm>
            <a:off x="3243943" y="1458687"/>
            <a:ext cx="8349343" cy="5105400"/>
          </a:xfrm>
        </p:spPr>
        <p:txBody>
          <a:bodyPr>
            <a:noAutofit/>
          </a:bodyPr>
          <a:lstStyle/>
          <a:p>
            <a:pPr>
              <a:lnSpc>
                <a:spcPct val="150000"/>
              </a:lnSpc>
            </a:pPr>
            <a:r>
              <a:rPr lang="en-GB" dirty="0">
                <a:solidFill>
                  <a:schemeClr val="tx1"/>
                </a:solidFill>
                <a:latin typeface="Arial" panose="020B0604020202020204" pitchFamily="34" charset="0"/>
                <a:cs typeface="Arial" panose="020B0604020202020204" pitchFamily="34" charset="0"/>
              </a:rPr>
              <a:t>Services include wellness programmes, telehealth and community health services. </a:t>
            </a:r>
          </a:p>
          <a:p>
            <a:pPr>
              <a:lnSpc>
                <a:spcPct val="150000"/>
              </a:lnSpc>
            </a:pPr>
            <a:r>
              <a:rPr lang="en-GB" b="1" dirty="0">
                <a:solidFill>
                  <a:schemeClr val="tx1"/>
                </a:solidFill>
                <a:latin typeface="Arial" panose="020B0604020202020204" pitchFamily="34" charset="0"/>
                <a:cs typeface="Arial" panose="020B0604020202020204" pitchFamily="34" charset="0"/>
              </a:rPr>
              <a:t>Wellness programmes: </a:t>
            </a:r>
            <a:r>
              <a:rPr lang="en-GB" dirty="0">
                <a:solidFill>
                  <a:schemeClr val="tx1"/>
                </a:solidFill>
                <a:latin typeface="Arial" panose="020B0604020202020204" pitchFamily="34" charset="0"/>
                <a:cs typeface="Arial" panose="020B0604020202020204" pitchFamily="34" charset="0"/>
              </a:rPr>
              <a:t>support exercise, nutrition and mental health prevent illness and reduce stress (NHS, 2021).</a:t>
            </a:r>
          </a:p>
          <a:p>
            <a:pPr>
              <a:lnSpc>
                <a:spcPct val="150000"/>
              </a:lnSpc>
            </a:pPr>
            <a:r>
              <a:rPr lang="en-GB" b="1" dirty="0">
                <a:solidFill>
                  <a:schemeClr val="tx1"/>
                </a:solidFill>
                <a:latin typeface="Arial" panose="020B0604020202020204" pitchFamily="34" charset="0"/>
                <a:cs typeface="Arial" panose="020B0604020202020204" pitchFamily="34" charset="0"/>
              </a:rPr>
              <a:t>Telehealth: </a:t>
            </a:r>
            <a:r>
              <a:rPr lang="en-GB" dirty="0">
                <a:solidFill>
                  <a:schemeClr val="tx1"/>
                </a:solidFill>
                <a:latin typeface="Arial" panose="020B0604020202020204" pitchFamily="34" charset="0"/>
                <a:cs typeface="Arial" panose="020B0604020202020204" pitchFamily="34" charset="0"/>
              </a:rPr>
              <a:t>online GP appointments improve access and reduce hospital visits (</a:t>
            </a:r>
            <a:r>
              <a:rPr lang="en-GB"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Ezeamii</a:t>
            </a:r>
            <a:r>
              <a:rPr lang="en-GB" dirty="0">
                <a:solidFill>
                  <a:schemeClr val="tx1"/>
                </a:solidFill>
                <a:latin typeface="Arial" panose="020B0604020202020204" pitchFamily="34" charset="0"/>
                <a:cs typeface="Arial" panose="020B0604020202020204" pitchFamily="34" charset="0"/>
              </a:rPr>
              <a:t>, 2024).</a:t>
            </a:r>
          </a:p>
          <a:p>
            <a:pPr>
              <a:lnSpc>
                <a:spcPct val="150000"/>
              </a:lnSpc>
            </a:pPr>
            <a:r>
              <a:rPr lang="en-GB" b="1" dirty="0">
                <a:solidFill>
                  <a:schemeClr val="tx1"/>
                </a:solidFill>
                <a:latin typeface="Arial" panose="020B0604020202020204" pitchFamily="34" charset="0"/>
                <a:cs typeface="Arial" panose="020B0604020202020204" pitchFamily="34" charset="0"/>
              </a:rPr>
              <a:t>Community and holistic care: </a:t>
            </a:r>
            <a:r>
              <a:rPr lang="en-GB" dirty="0">
                <a:solidFill>
                  <a:schemeClr val="tx1"/>
                </a:solidFill>
                <a:latin typeface="Arial" panose="020B0604020202020204" pitchFamily="34" charset="0"/>
                <a:cs typeface="Arial" panose="020B0604020202020204" pitchFamily="34" charset="0"/>
              </a:rPr>
              <a:t>integrate physical, mental and social support; care closer to home enhances wellbeing (Care Learning, 2024) and NHS, (2025).</a:t>
            </a:r>
          </a:p>
          <a:p>
            <a:pPr>
              <a:lnSpc>
                <a:spcPct val="150000"/>
              </a:lnSpc>
            </a:pPr>
            <a:r>
              <a:rPr lang="en-GB" b="1" dirty="0">
                <a:solidFill>
                  <a:schemeClr val="tx1"/>
                </a:solidFill>
                <a:latin typeface="Arial" panose="020B0604020202020204" pitchFamily="34" charset="0"/>
                <a:cs typeface="Arial" panose="020B0604020202020204" pitchFamily="34" charset="0"/>
              </a:rPr>
              <a:t>Sustainability: </a:t>
            </a:r>
            <a:r>
              <a:rPr lang="en-GB" dirty="0">
                <a:solidFill>
                  <a:schemeClr val="tx1"/>
                </a:solidFill>
                <a:latin typeface="Arial" panose="020B0604020202020204" pitchFamily="34" charset="0"/>
                <a:cs typeface="Arial" panose="020B0604020202020204" pitchFamily="34" charset="0"/>
              </a:rPr>
              <a:t>digital and preventative services reduce pressure on hospitals (</a:t>
            </a:r>
            <a:r>
              <a:rPr lang="en-GB" dirty="0" err="1">
                <a:solidFill>
                  <a:schemeClr val="tx1"/>
                </a:solidFill>
                <a:latin typeface="Arial" panose="020B0604020202020204" pitchFamily="34" charset="0"/>
                <a:cs typeface="Arial" panose="020B0604020202020204" pitchFamily="34" charset="0"/>
              </a:rPr>
              <a:t>Gov.scot</a:t>
            </a:r>
            <a:r>
              <a:rPr lang="en-GB" dirty="0">
                <a:solidFill>
                  <a:schemeClr val="tx1"/>
                </a:solidFill>
                <a:latin typeface="Arial" panose="020B0604020202020204" pitchFamily="34" charset="0"/>
                <a:cs typeface="Arial" panose="020B0604020202020204" pitchFamily="34" charset="0"/>
              </a:rPr>
              <a:t>, 2024).</a:t>
            </a:r>
          </a:p>
        </p:txBody>
      </p:sp>
    </p:spTree>
    <p:extLst>
      <p:ext uri="{BB962C8B-B14F-4D97-AF65-F5344CB8AC3E}">
        <p14:creationId xmlns:p14="http://schemas.microsoft.com/office/powerpoint/2010/main" val="672652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ayment Parity for Telehealth Linked to Better BP Treatment">
            <a:extLst>
              <a:ext uri="{FF2B5EF4-FFF2-40B4-BE49-F238E27FC236}">
                <a16:creationId xmlns:a16="http://schemas.microsoft.com/office/drawing/2014/main" id="{E24ABC24-7510-56A2-E7F0-A9E52C6CA0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972" r="9471" b="-2"/>
          <a:stretch>
            <a:fillRect/>
          </a:stretch>
        </p:blipFill>
        <p:spPr bwMode="auto">
          <a:xfrm>
            <a:off x="6449786" y="-1"/>
            <a:ext cx="5742214" cy="476877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028DD4A-0A4B-6A47-F5E2-0077B6413502}"/>
              </a:ext>
            </a:extLst>
          </p:cNvPr>
          <p:cNvSpPr>
            <a:spLocks noGrp="1"/>
          </p:cNvSpPr>
          <p:nvPr>
            <p:ph type="title"/>
          </p:nvPr>
        </p:nvSpPr>
        <p:spPr>
          <a:xfrm>
            <a:off x="677333" y="609600"/>
            <a:ext cx="3851123" cy="779362"/>
          </a:xfrm>
        </p:spPr>
        <p:txBody>
          <a:bodyPr>
            <a:normAutofit/>
          </a:bodyPr>
          <a:lstStyle/>
          <a:p>
            <a:r>
              <a:rPr lang="en-GB" sz="2800" dirty="0">
                <a:solidFill>
                  <a:schemeClr val="tx1"/>
                </a:solidFill>
                <a:latin typeface="Arial" panose="020B0604020202020204" pitchFamily="34" charset="0"/>
                <a:cs typeface="Arial" panose="020B0604020202020204" pitchFamily="34" charset="0"/>
              </a:rPr>
              <a:t>Case study example </a:t>
            </a:r>
          </a:p>
        </p:txBody>
      </p:sp>
      <p:sp>
        <p:nvSpPr>
          <p:cNvPr id="3" name="Content Placeholder 2">
            <a:extLst>
              <a:ext uri="{FF2B5EF4-FFF2-40B4-BE49-F238E27FC236}">
                <a16:creationId xmlns:a16="http://schemas.microsoft.com/office/drawing/2014/main" id="{FDD367C3-528C-28B1-E108-5B64F5B4C49A}"/>
              </a:ext>
            </a:extLst>
          </p:cNvPr>
          <p:cNvSpPr>
            <a:spLocks noGrp="1"/>
          </p:cNvSpPr>
          <p:nvPr>
            <p:ph idx="1"/>
          </p:nvPr>
        </p:nvSpPr>
        <p:spPr>
          <a:xfrm>
            <a:off x="677334" y="1481559"/>
            <a:ext cx="5742214" cy="4559803"/>
          </a:xfrm>
        </p:spPr>
        <p:txBody>
          <a:bodyPr>
            <a:normAutofit/>
          </a:bodyPr>
          <a:lstStyle/>
          <a:p>
            <a:pPr marL="0" indent="0">
              <a:lnSpc>
                <a:spcPct val="150000"/>
              </a:lnSpc>
              <a:buNone/>
            </a:pPr>
            <a:r>
              <a:rPr lang="en-GB" sz="1600" b="1" dirty="0">
                <a:latin typeface="Arial" panose="020B0604020202020204" pitchFamily="34" charset="0"/>
                <a:cs typeface="Arial" panose="020B0604020202020204" pitchFamily="34" charset="0"/>
              </a:rPr>
              <a:t>Telehealth GP Services</a:t>
            </a:r>
          </a:p>
          <a:p>
            <a:pPr algn="just">
              <a:lnSpc>
                <a:spcPct val="150000"/>
              </a:lnSpc>
            </a:pPr>
            <a:r>
              <a:rPr lang="en-GB" sz="1600" dirty="0">
                <a:solidFill>
                  <a:schemeClr val="tx1"/>
                </a:solidFill>
                <a:latin typeface="Arial" panose="020B0604020202020204" pitchFamily="34" charset="0"/>
                <a:cs typeface="Arial" panose="020B0604020202020204" pitchFamily="34" charset="0"/>
              </a:rPr>
              <a:t>According to Crouch, (2018) the NHS  England  launched online GP telehealth service in November 2017 Patients could speak to a GP by phone or video on the same day. This improved access to care, especially for minor health problems. As a result, fewer patients visited hospitals for non-urgent issues. Telehealth reduced pressure on emergency departments and improved patient satisfaction and saving time for patients and the health system. </a:t>
            </a:r>
          </a:p>
          <a:p>
            <a:pPr>
              <a:lnSpc>
                <a:spcPct val="90000"/>
              </a:lnSpc>
            </a:pPr>
            <a:endParaRPr lang="en-GB" sz="1400" dirty="0"/>
          </a:p>
        </p:txBody>
      </p:sp>
      <p:cxnSp>
        <p:nvCxnSpPr>
          <p:cNvPr id="1033" name="Straight Connector 1032">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35" name="Straight Connector 1034">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37"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1"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3"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5"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7"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9"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3">
            <a:extLst>
              <a:ext uri="{FF2B5EF4-FFF2-40B4-BE49-F238E27FC236}">
                <a16:creationId xmlns:a16="http://schemas.microsoft.com/office/drawing/2014/main" id="{22AF5930-8493-5891-BD79-CB0EEC3A3427}"/>
              </a:ext>
            </a:extLst>
          </p:cNvPr>
          <p:cNvSpPr/>
          <p:nvPr/>
        </p:nvSpPr>
        <p:spPr>
          <a:xfrm>
            <a:off x="7648334" y="5266481"/>
            <a:ext cx="3287491" cy="53243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D33E35AD-C3FD-2E5D-1F7A-5C207A464065}"/>
              </a:ext>
            </a:extLst>
          </p:cNvPr>
          <p:cNvSpPr txBox="1"/>
          <p:nvPr/>
        </p:nvSpPr>
        <p:spPr>
          <a:xfrm>
            <a:off x="7319856" y="5223933"/>
            <a:ext cx="2611222" cy="338554"/>
          </a:xfrm>
          <a:prstGeom prst="rect">
            <a:avLst/>
          </a:prstGeom>
          <a:noFill/>
        </p:spPr>
        <p:txBody>
          <a:bodyPr wrap="square">
            <a:spAutoFit/>
          </a:bodyPr>
          <a:lstStyle/>
          <a:p>
            <a:r>
              <a:rPr lang="en-GB" sz="1600" b="0" i="0" dirty="0">
                <a:effectLst/>
                <a:latin typeface="Arial" panose="020B0604020202020204" pitchFamily="34" charset="0"/>
                <a:cs typeface="Arial" panose="020B0604020202020204" pitchFamily="34" charset="0"/>
              </a:rPr>
              <a:t>(O’Riordan, 2024)</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7777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22E089-5786-809E-74C7-AB5C4AD8946A}"/>
              </a:ext>
            </a:extLst>
          </p:cNvPr>
          <p:cNvSpPr>
            <a:spLocks noGrp="1"/>
          </p:cNvSpPr>
          <p:nvPr>
            <p:ph type="title"/>
          </p:nvPr>
        </p:nvSpPr>
        <p:spPr>
          <a:xfrm>
            <a:off x="652481" y="1382486"/>
            <a:ext cx="3547581" cy="4093028"/>
          </a:xfrm>
        </p:spPr>
        <p:txBody>
          <a:bodyPr anchor="ctr">
            <a:normAutofit/>
          </a:bodyPr>
          <a:lstStyle/>
          <a:p>
            <a:pPr algn="ctr"/>
            <a:r>
              <a:rPr lang="en-GB" sz="2800" b="1" dirty="0">
                <a:solidFill>
                  <a:schemeClr val="tx1"/>
                </a:solidFill>
                <a:latin typeface="Arial" panose="020B0604020202020204" pitchFamily="34" charset="0"/>
                <a:cs typeface="Arial" panose="020B0604020202020204" pitchFamily="34" charset="0"/>
              </a:rPr>
              <a:t>Public Health Initiatives</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7ED3ABE-8C58-7CC3-0AEB-29B29C5DD2FC}"/>
              </a:ext>
            </a:extLst>
          </p:cNvPr>
          <p:cNvGraphicFramePr>
            <a:graphicFrameLocks noGrp="1"/>
          </p:cNvGraphicFramePr>
          <p:nvPr>
            <p:ph idx="1"/>
            <p:extLst>
              <p:ext uri="{D42A27DB-BD31-4B8C-83A1-F6EECF244321}">
                <p14:modId xmlns:p14="http://schemas.microsoft.com/office/powerpoint/2010/main" val="834927422"/>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6531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FFE56-3786-2164-E32D-3ADDFF2D3801}"/>
              </a:ext>
            </a:extLst>
          </p:cNvPr>
          <p:cNvSpPr>
            <a:spLocks noGrp="1"/>
          </p:cNvSpPr>
          <p:nvPr>
            <p:ph type="title"/>
          </p:nvPr>
        </p:nvSpPr>
        <p:spPr>
          <a:xfrm>
            <a:off x="2849562" y="609600"/>
            <a:ext cx="6424440" cy="587829"/>
          </a:xfrm>
        </p:spPr>
        <p:txBody>
          <a:bodyPr>
            <a:normAutofit/>
          </a:bodyPr>
          <a:lstStyle/>
          <a:p>
            <a:pPr algn="ctr"/>
            <a:r>
              <a:rPr lang="en-GB" sz="2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Equity and Access</a:t>
            </a:r>
            <a:endParaRPr lang="en-GB" sz="2800" dirty="0">
              <a:solidFill>
                <a:schemeClr val="tx1"/>
              </a:solidFill>
              <a:latin typeface="Arial" panose="020B0604020202020204" pitchFamily="34" charset="0"/>
              <a:cs typeface="Arial" panose="020B0604020202020204" pitchFamily="34" charset="0"/>
            </a:endParaRPr>
          </a:p>
        </p:txBody>
      </p:sp>
      <p:pic>
        <p:nvPicPr>
          <p:cNvPr id="5" name="Picture 4" descr="Colourful carved figures of humans">
            <a:extLst>
              <a:ext uri="{FF2B5EF4-FFF2-40B4-BE49-F238E27FC236}">
                <a16:creationId xmlns:a16="http://schemas.microsoft.com/office/drawing/2014/main" id="{97881BBD-CBF5-6359-81CD-9D2E358A33CD}"/>
              </a:ext>
            </a:extLst>
          </p:cNvPr>
          <p:cNvPicPr>
            <a:picLocks noChangeAspect="1"/>
          </p:cNvPicPr>
          <p:nvPr/>
        </p:nvPicPr>
        <p:blipFill>
          <a:blip r:embed="rId2"/>
          <a:srcRect l="39517" r="32119"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631DFEC0-126C-BD21-8568-233CC63646A0}"/>
              </a:ext>
            </a:extLst>
          </p:cNvPr>
          <p:cNvSpPr>
            <a:spLocks noGrp="1"/>
          </p:cNvSpPr>
          <p:nvPr>
            <p:ph idx="1"/>
          </p:nvPr>
        </p:nvSpPr>
        <p:spPr>
          <a:xfrm>
            <a:off x="2849561" y="1502229"/>
            <a:ext cx="8406267" cy="4539133"/>
          </a:xfrm>
        </p:spPr>
        <p:txBody>
          <a:bodyPr>
            <a:normAutofit lnSpcReduction="10000"/>
          </a:bodyPr>
          <a:lstStyle/>
          <a:p>
            <a:pPr>
              <a:lnSpc>
                <a:spcPct val="90000"/>
              </a:lnSpc>
              <a:buNone/>
            </a:pPr>
            <a:r>
              <a:rPr lang="en-GB" sz="1600" b="1" dirty="0">
                <a:solidFill>
                  <a:schemeClr val="tx1"/>
                </a:solidFill>
                <a:latin typeface="Arial" panose="020B0604020202020204" pitchFamily="34" charset="0"/>
                <a:cs typeface="Arial" panose="020B0604020202020204" pitchFamily="34" charset="0"/>
              </a:rPr>
              <a:t>What is Equity?</a:t>
            </a:r>
            <a:endParaRPr lang="en-GB" sz="1600" dirty="0">
              <a:solidFill>
                <a:schemeClr val="tx1"/>
              </a:solidFill>
              <a:latin typeface="Arial" panose="020B0604020202020204" pitchFamily="34" charset="0"/>
              <a:cs typeface="Arial" panose="020B0604020202020204" pitchFamily="34" charset="0"/>
            </a:endParaRPr>
          </a:p>
          <a:p>
            <a:pPr>
              <a:lnSpc>
                <a:spcPct val="90000"/>
              </a:lnSpc>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Ensuring fairness in who receives care and the quality of the care.</a:t>
            </a:r>
          </a:p>
          <a:p>
            <a:pPr>
              <a:lnSpc>
                <a:spcPct val="90000"/>
              </a:lnSpc>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Everyone should access services regardless of income, ethnicity, or location (WHO, 2020).</a:t>
            </a:r>
          </a:p>
          <a:p>
            <a:pPr>
              <a:lnSpc>
                <a:spcPct val="90000"/>
              </a:lnSpc>
              <a:buNone/>
            </a:pPr>
            <a:r>
              <a:rPr lang="en-GB" sz="1600" b="1" dirty="0">
                <a:solidFill>
                  <a:schemeClr val="tx1"/>
                </a:solidFill>
                <a:latin typeface="Arial" panose="020B0604020202020204" pitchFamily="34" charset="0"/>
                <a:cs typeface="Arial" panose="020B0604020202020204" pitchFamily="34" charset="0"/>
              </a:rPr>
              <a:t>Inequalities:</a:t>
            </a:r>
            <a:endParaRPr lang="en-GB" sz="1600" dirty="0">
              <a:solidFill>
                <a:schemeClr val="tx1"/>
              </a:solidFill>
              <a:latin typeface="Arial" panose="020B0604020202020204" pitchFamily="34" charset="0"/>
              <a:cs typeface="Arial" panose="020B0604020202020204" pitchFamily="34" charset="0"/>
            </a:endParaRPr>
          </a:p>
          <a:p>
            <a:pPr>
              <a:lnSpc>
                <a:spcPct val="90000"/>
              </a:lnSpc>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Low-income groups, ethnic minorities, rural populations face:</a:t>
            </a:r>
          </a:p>
          <a:p>
            <a:pPr marL="742950" marR="0" lvl="1" indent="-285750" algn="l" defTabSz="457200" rtl="0" eaLnBrk="1" fontAlgn="auto" latinLnBrk="0" hangingPunct="1">
              <a:lnSpc>
                <a:spcPct val="90000"/>
              </a:lnSpc>
              <a:spcBef>
                <a:spcPts val="1000"/>
              </a:spcBef>
              <a:spcAft>
                <a:spcPts val="0"/>
              </a:spcAft>
              <a:buClr>
                <a:srgbClr val="90C226"/>
              </a:buClr>
              <a:buSzPct val="80000"/>
              <a:buFont typeface="Arial" panose="020B0604020202020204" pitchFamily="34" charset="0"/>
              <a:buChar char="•"/>
              <a:tabLst/>
              <a:defRPr/>
            </a:pPr>
            <a:r>
              <a:rPr lang="en-GB" dirty="0">
                <a:solidFill>
                  <a:schemeClr val="tx1"/>
                </a:solidFill>
                <a:latin typeface="Arial" panose="020B0604020202020204" pitchFamily="34" charset="0"/>
                <a:cs typeface="Arial" panose="020B0604020202020204" pitchFamily="34" charset="0"/>
              </a:rPr>
              <a:t>High costs,</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Long travel distances, Extended waiting times.</a:t>
            </a:r>
            <a:endParaRPr lang="en-GB" dirty="0">
              <a:solidFill>
                <a:schemeClr val="tx1"/>
              </a:solidFill>
              <a:latin typeface="Arial" panose="020B0604020202020204" pitchFamily="34" charset="0"/>
              <a:cs typeface="Arial" panose="020B0604020202020204" pitchFamily="34" charset="0"/>
            </a:endParaRPr>
          </a:p>
          <a:p>
            <a:pPr>
              <a:lnSpc>
                <a:spcPct val="90000"/>
              </a:lnSpc>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These barriers lead to poorer health outcomes </a:t>
            </a:r>
            <a:r>
              <a:rPr lang="en-GB" sz="1600" b="0" i="0" dirty="0">
                <a:solidFill>
                  <a:schemeClr val="tx1"/>
                </a:solidFill>
                <a:effectLst/>
                <a:latin typeface="Arial" panose="020B0604020202020204" pitchFamily="34" charset="0"/>
                <a:cs typeface="Arial" panose="020B0604020202020204" pitchFamily="34" charset="0"/>
              </a:rPr>
              <a:t>(Scobie and Morris, 2020).</a:t>
            </a:r>
          </a:p>
          <a:p>
            <a:pPr>
              <a:lnSpc>
                <a:spcPct val="90000"/>
              </a:lnSpc>
              <a:buFont typeface="Arial" panose="020B0604020202020204" pitchFamily="34" charset="0"/>
              <a:buChar char="•"/>
            </a:pPr>
            <a:r>
              <a:rPr lang="en-GB" sz="1600" b="1" dirty="0">
                <a:solidFill>
                  <a:schemeClr val="tx1"/>
                </a:solidFill>
                <a:latin typeface="Arial" panose="020B0604020202020204" pitchFamily="34" charset="0"/>
                <a:cs typeface="Arial" panose="020B0604020202020204" pitchFamily="34" charset="0"/>
              </a:rPr>
              <a:t>Legal and Policy Measures:</a:t>
            </a:r>
            <a:endParaRPr lang="en-GB" sz="1600" dirty="0">
              <a:solidFill>
                <a:schemeClr val="tx1"/>
              </a:solidFill>
              <a:latin typeface="Arial" panose="020B0604020202020204" pitchFamily="34" charset="0"/>
              <a:cs typeface="Arial" panose="020B0604020202020204" pitchFamily="34" charset="0"/>
            </a:endParaRPr>
          </a:p>
          <a:p>
            <a:pPr>
              <a:lnSpc>
                <a:spcPct val="150000"/>
              </a:lnSpc>
              <a:buFont typeface="Arial" panose="020B0604020202020204" pitchFamily="34" charset="0"/>
              <a:buChar char="•"/>
            </a:pPr>
            <a:r>
              <a:rPr lang="en-GB" sz="1600" b="1" dirty="0">
                <a:solidFill>
                  <a:schemeClr val="tx1"/>
                </a:solidFill>
                <a:latin typeface="Arial" panose="020B0604020202020204" pitchFamily="34" charset="0"/>
                <a:cs typeface="Arial" panose="020B0604020202020204" pitchFamily="34" charset="0"/>
              </a:rPr>
              <a:t>NHS Act 2006</a:t>
            </a:r>
            <a:r>
              <a:rPr lang="en-GB" sz="1600" dirty="0">
                <a:solidFill>
                  <a:schemeClr val="tx1"/>
                </a:solidFill>
                <a:latin typeface="Arial" panose="020B0604020202020204" pitchFamily="34" charset="0"/>
                <a:cs typeface="Arial" panose="020B0604020202020204" pitchFamily="34" charset="0"/>
              </a:rPr>
              <a:t> &amp; </a:t>
            </a:r>
            <a:r>
              <a:rPr lang="en-GB" sz="1600" b="1" dirty="0">
                <a:solidFill>
                  <a:schemeClr val="tx1"/>
                </a:solidFill>
                <a:latin typeface="Arial" panose="020B0604020202020204" pitchFamily="34" charset="0"/>
                <a:cs typeface="Arial" panose="020B0604020202020204" pitchFamily="34" charset="0"/>
              </a:rPr>
              <a:t>Health and Care Act 2022</a:t>
            </a:r>
            <a:r>
              <a:rPr lang="en-GB" sz="1600" dirty="0">
                <a:solidFill>
                  <a:schemeClr val="tx1"/>
                </a:solidFill>
                <a:latin typeface="Arial" panose="020B0604020202020204" pitchFamily="34" charset="0"/>
                <a:cs typeface="Arial" panose="020B0604020202020204" pitchFamily="34" charset="0"/>
              </a:rPr>
              <a:t>: require NHS to reduce inequalities (NHS England, 2025)</a:t>
            </a:r>
          </a:p>
          <a:p>
            <a:pPr>
              <a:lnSpc>
                <a:spcPct val="150000"/>
              </a:lnSpc>
              <a:buFont typeface="Arial" panose="020B0604020202020204" pitchFamily="34" charset="0"/>
              <a:buChar char="•"/>
            </a:pPr>
            <a:r>
              <a:rPr lang="en-GB" sz="1600" b="1" dirty="0">
                <a:solidFill>
                  <a:schemeClr val="tx1"/>
                </a:solidFill>
                <a:latin typeface="Arial" panose="020B0604020202020204" pitchFamily="34" charset="0"/>
                <a:cs typeface="Arial" panose="020B0604020202020204" pitchFamily="34" charset="0"/>
              </a:rPr>
              <a:t>Equality Act 2010</a:t>
            </a:r>
            <a:r>
              <a:rPr lang="en-GB" sz="1600" dirty="0">
                <a:solidFill>
                  <a:schemeClr val="tx1"/>
                </a:solidFill>
                <a:latin typeface="Arial" panose="020B0604020202020204" pitchFamily="34" charset="0"/>
                <a:cs typeface="Arial" panose="020B0604020202020204" pitchFamily="34" charset="0"/>
              </a:rPr>
              <a:t>: protects against discrimination based on protected characteristics (age, disability, race, gender, etc.), ensuring fair treatment in healthcare (Gov.uk, 2010)</a:t>
            </a:r>
          </a:p>
          <a:p>
            <a:pPr>
              <a:lnSpc>
                <a:spcPct val="90000"/>
              </a:lnSpc>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644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66BE5-3460-EA21-4341-B4A67B80F51A}"/>
              </a:ext>
            </a:extLst>
          </p:cNvPr>
          <p:cNvSpPr>
            <a:spLocks noGrp="1"/>
          </p:cNvSpPr>
          <p:nvPr>
            <p:ph type="title"/>
          </p:nvPr>
        </p:nvSpPr>
        <p:spPr>
          <a:xfrm>
            <a:off x="677334" y="609600"/>
            <a:ext cx="8596668" cy="685800"/>
          </a:xfrm>
        </p:spPr>
        <p:txBody>
          <a:bodyPr/>
          <a:lstStyle/>
          <a:p>
            <a:pPr algn="ct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Equity and Access</a:t>
            </a:r>
            <a:endParaRPr lang="en-GB" dirty="0"/>
          </a:p>
        </p:txBody>
      </p:sp>
      <p:sp>
        <p:nvSpPr>
          <p:cNvPr id="3" name="Content Placeholder 2">
            <a:extLst>
              <a:ext uri="{FF2B5EF4-FFF2-40B4-BE49-F238E27FC236}">
                <a16:creationId xmlns:a16="http://schemas.microsoft.com/office/drawing/2014/main" id="{9F50F401-33F7-68C0-6B8D-DB70038A1E06}"/>
              </a:ext>
            </a:extLst>
          </p:cNvPr>
          <p:cNvSpPr>
            <a:spLocks noGrp="1"/>
          </p:cNvSpPr>
          <p:nvPr>
            <p:ph idx="1"/>
          </p:nvPr>
        </p:nvSpPr>
        <p:spPr>
          <a:xfrm>
            <a:off x="677334" y="1436915"/>
            <a:ext cx="8596668" cy="4604448"/>
          </a:xfrm>
        </p:spPr>
        <p:txBody>
          <a:bodyPr/>
          <a:lstStyle/>
          <a:p>
            <a:pPr>
              <a:lnSpc>
                <a:spcPct val="150000"/>
              </a:lnSpc>
              <a:buNone/>
            </a:pPr>
            <a:r>
              <a:rPr lang="en-GB" b="1" dirty="0">
                <a:solidFill>
                  <a:schemeClr val="tx1"/>
                </a:solidFill>
                <a:latin typeface="Arial" panose="020B0604020202020204" pitchFamily="34" charset="0"/>
                <a:cs typeface="Arial" panose="020B0604020202020204" pitchFamily="34" charset="0"/>
              </a:rPr>
              <a:t>Initiatives to Improve Equity:</a:t>
            </a:r>
          </a:p>
          <a:p>
            <a:pPr>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Universal Health Coverage (UHC): care for all without financial hardship</a:t>
            </a:r>
          </a:p>
          <a:p>
            <a:pPr>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Free targeted services programs for marginalised populations (WHO, 2025)</a:t>
            </a:r>
          </a:p>
          <a:p>
            <a:pPr>
              <a:lnSpc>
                <a:spcPct val="150000"/>
              </a:lnSpc>
              <a:buNone/>
            </a:pPr>
            <a:r>
              <a:rPr lang="en-GB" b="1" dirty="0">
                <a:solidFill>
                  <a:schemeClr val="tx1"/>
                </a:solidFill>
                <a:latin typeface="Arial" panose="020B0604020202020204" pitchFamily="34" charset="0"/>
                <a:cs typeface="Arial" panose="020B0604020202020204" pitchFamily="34" charset="0"/>
              </a:rPr>
              <a:t>Goal:</a:t>
            </a:r>
          </a:p>
          <a:p>
            <a:pPr>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Reduce systemic and social inequalities  a fairer, more accessible healthcare system.</a:t>
            </a:r>
          </a:p>
          <a:p>
            <a:endParaRPr lang="en-GB" dirty="0"/>
          </a:p>
        </p:txBody>
      </p:sp>
    </p:spTree>
    <p:extLst>
      <p:ext uri="{BB962C8B-B14F-4D97-AF65-F5344CB8AC3E}">
        <p14:creationId xmlns:p14="http://schemas.microsoft.com/office/powerpoint/2010/main" val="3320549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B4291-E124-FACB-17F2-0ADAB8E569F7}"/>
              </a:ext>
            </a:extLst>
          </p:cNvPr>
          <p:cNvSpPr>
            <a:spLocks noGrp="1"/>
          </p:cNvSpPr>
          <p:nvPr>
            <p:ph type="title"/>
          </p:nvPr>
        </p:nvSpPr>
        <p:spPr>
          <a:xfrm>
            <a:off x="677334" y="609600"/>
            <a:ext cx="8596668" cy="696686"/>
          </a:xfrm>
        </p:spPr>
        <p:txBody>
          <a:bodyPr>
            <a:normAutofit/>
          </a:bodyPr>
          <a:lstStyle/>
          <a:p>
            <a:pPr algn="ctr"/>
            <a:r>
              <a:rPr lang="en-GB" sz="2800" dirty="0">
                <a:solidFill>
                  <a:schemeClr val="tx1"/>
                </a:solidFill>
                <a:latin typeface="Arial" panose="020B0604020202020204" pitchFamily="34" charset="0"/>
                <a:cs typeface="Arial" panose="020B0604020202020204" pitchFamily="34" charset="0"/>
              </a:rPr>
              <a:t>Conclusion </a:t>
            </a:r>
          </a:p>
        </p:txBody>
      </p:sp>
      <p:sp>
        <p:nvSpPr>
          <p:cNvPr id="3" name="Content Placeholder 2">
            <a:extLst>
              <a:ext uri="{FF2B5EF4-FFF2-40B4-BE49-F238E27FC236}">
                <a16:creationId xmlns:a16="http://schemas.microsoft.com/office/drawing/2014/main" id="{E015D2B5-7353-4C84-984B-AB9B05E9554B}"/>
              </a:ext>
            </a:extLst>
          </p:cNvPr>
          <p:cNvSpPr>
            <a:spLocks noGrp="1"/>
          </p:cNvSpPr>
          <p:nvPr>
            <p:ph idx="1"/>
          </p:nvPr>
        </p:nvSpPr>
        <p:spPr>
          <a:xfrm>
            <a:off x="677334" y="1632857"/>
            <a:ext cx="8596668" cy="4408505"/>
          </a:xfrm>
        </p:spPr>
        <p:txBody>
          <a:bodyPr/>
          <a:lstStyle/>
          <a:p>
            <a:pPr marL="0" indent="0" algn="just">
              <a:lnSpc>
                <a:spcPct val="150000"/>
              </a:lnSpc>
              <a:buNone/>
            </a:pPr>
            <a:endParaRPr lang="en-GB" dirty="0">
              <a:latin typeface="Arial" panose="020B0604020202020204" pitchFamily="34" charset="0"/>
              <a:cs typeface="Arial" panose="020B0604020202020204" pitchFamily="34" charset="0"/>
            </a:endParaRPr>
          </a:p>
          <a:p>
            <a:pPr marL="0" indent="0" algn="just">
              <a:lnSpc>
                <a:spcPct val="150000"/>
              </a:lnSpc>
              <a:buNone/>
            </a:pPr>
            <a:r>
              <a:rPr lang="en-GB" dirty="0">
                <a:solidFill>
                  <a:schemeClr val="tx1"/>
                </a:solidFill>
                <a:latin typeface="Arial" panose="020B0604020202020204" pitchFamily="34" charset="0"/>
                <a:cs typeface="Arial" panose="020B0604020202020204" pitchFamily="34" charset="0"/>
              </a:rPr>
              <a:t>In conclusion, integrating health, wellbeing and sustainable development is essential for improving UK health and social care. Holistic models, strong policies and innovative services such as telehealth help create person-centred, preventative and sustainable systems. However, challenges in governance and inequalities in access must be addressed. By focusing on equity, collaboration and long-term sustainability, health and social care services can improve outcomes and create a fairer and healthier society for all.</a:t>
            </a:r>
          </a:p>
        </p:txBody>
      </p:sp>
    </p:spTree>
    <p:extLst>
      <p:ext uri="{BB962C8B-B14F-4D97-AF65-F5344CB8AC3E}">
        <p14:creationId xmlns:p14="http://schemas.microsoft.com/office/powerpoint/2010/main" val="3736155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CFCC4-2406-5EBE-48CE-48B1A555C4D4}"/>
              </a:ext>
            </a:extLst>
          </p:cNvPr>
          <p:cNvSpPr>
            <a:spLocks noGrp="1"/>
          </p:cNvSpPr>
          <p:nvPr>
            <p:ph type="title"/>
          </p:nvPr>
        </p:nvSpPr>
        <p:spPr>
          <a:xfrm>
            <a:off x="677334" y="609600"/>
            <a:ext cx="8596668" cy="609600"/>
          </a:xfrm>
        </p:spPr>
        <p:txBody>
          <a:bodyPr>
            <a:normAutofit/>
          </a:bodyPr>
          <a:lstStyle/>
          <a:p>
            <a:pPr algn="ctr"/>
            <a:r>
              <a:rPr lang="en-GB" sz="2800" dirty="0">
                <a:solidFill>
                  <a:schemeClr val="tx1"/>
                </a:solidFill>
                <a:latin typeface="Arial" panose="020B0604020202020204" pitchFamily="34" charset="0"/>
                <a:cs typeface="Arial" panose="020B0604020202020204" pitchFamily="34" charset="0"/>
              </a:rPr>
              <a:t>Reference list </a:t>
            </a:r>
          </a:p>
        </p:txBody>
      </p:sp>
      <p:sp>
        <p:nvSpPr>
          <p:cNvPr id="3" name="Content Placeholder 2">
            <a:extLst>
              <a:ext uri="{FF2B5EF4-FFF2-40B4-BE49-F238E27FC236}">
                <a16:creationId xmlns:a16="http://schemas.microsoft.com/office/drawing/2014/main" id="{F93674BE-A5C8-39B1-D59E-2155261D3588}"/>
              </a:ext>
            </a:extLst>
          </p:cNvPr>
          <p:cNvSpPr>
            <a:spLocks noGrp="1"/>
          </p:cNvSpPr>
          <p:nvPr>
            <p:ph idx="1"/>
          </p:nvPr>
        </p:nvSpPr>
        <p:spPr>
          <a:xfrm>
            <a:off x="677334" y="1545771"/>
            <a:ext cx="8596668" cy="4495591"/>
          </a:xfrm>
        </p:spPr>
        <p:txBody>
          <a:bodyPr>
            <a:normAutofit/>
          </a:bodyPr>
          <a:lstStyle/>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Bolton, D. (2023) ‘A Revitalized Biopsychosocial model: Core theory, Research paradigms, and Clinical Implications’,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Psychological Medicine</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53(16), pp. 1–8.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https://doi.org/10.1017/s0033291723002660</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Brezzi</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M. and Luongo, P. (2016) ‘Regional Disparities in Access to Health Care’,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OECD regional development working papers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[Preprint].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https://doi.org/10.1787/5jm0tn1s035c-en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Buckley, D. and Budzyna, D. (2023) ‘Ecological Theory’,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rotel.pressbooks.pub</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2(1).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https://rotel.pressbooks.pub/whole-child/chapter/ecological-theory-2/</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kern="100" dirty="0">
                <a:solidFill>
                  <a:srgbClr val="2C3E50"/>
                </a:solidFill>
                <a:effectLst/>
                <a:latin typeface="Arial" panose="020B0604020202020204" pitchFamily="34" charset="0"/>
                <a:ea typeface="Aptos" panose="020B0004020202020204" pitchFamily="34" charset="0"/>
                <a:cs typeface="Times New Roman" panose="02020603050405020304" pitchFamily="18" charset="0"/>
              </a:rPr>
              <a:t>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Crouch, H. (2018)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Babylon founder: ‘GP at Hand meets the needs of the NHS’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Digital Health</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https://www.digitalhealth.net/2018/06/babylon-founder-talks-about-gp-at-hand-success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10 February 2026). </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Dahlgren, G. and Whitehead, M. (1991)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Policies and strategies to promote social equity in health</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Stockholm: Institute for Futures Studies.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https://www.gov.uk/government/publications/health-profile-for-england/chapter-6-social-determinants-of-health</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5 May 2025).</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Dahlgren, G. and Whitehead, M. (2021) ‘The Dahlgren-Whitehead Model of Health Determinants: 30 Years on and Still Chasing Rainbows’,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Public Health</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199(1), pp. 20–24.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https://doi.org/10.1016/j.puhe.2021.08.009</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4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GB" sz="1100" dirty="0">
                <a:effectLst/>
                <a:latin typeface="Arial" panose="020B0604020202020204" pitchFamily="34" charset="0"/>
                <a:ea typeface="Aptos" panose="020B0004020202020204" pitchFamily="34" charset="0"/>
              </a:rPr>
              <a:t>England, N. (2025) </a:t>
            </a:r>
            <a:r>
              <a:rPr lang="en-GB" sz="1100" i="1" dirty="0">
                <a:effectLst/>
                <a:latin typeface="Arial" panose="020B0604020202020204" pitchFamily="34" charset="0"/>
                <a:ea typeface="Aptos" panose="020B0004020202020204" pitchFamily="34" charset="0"/>
              </a:rPr>
              <a:t>NHS England» Health inequalities and equality legal duties: A reference document for NHS commissioners and providers</a:t>
            </a:r>
            <a:r>
              <a:rPr lang="en-GB" sz="1100" dirty="0">
                <a:effectLst/>
                <a:latin typeface="Arial" panose="020B0604020202020204" pitchFamily="34" charset="0"/>
                <a:ea typeface="Aptos" panose="020B0004020202020204" pitchFamily="34" charset="0"/>
              </a:rPr>
              <a:t>, </a:t>
            </a:r>
            <a:r>
              <a:rPr lang="en-GB" sz="1100" i="1" dirty="0">
                <a:effectLst/>
                <a:latin typeface="Arial" panose="020B0604020202020204" pitchFamily="34" charset="0"/>
                <a:ea typeface="Aptos" panose="020B0004020202020204" pitchFamily="34" charset="0"/>
              </a:rPr>
              <a:t>England.nhs.uk</a:t>
            </a:r>
            <a:r>
              <a:rPr lang="en-GB" sz="1100" dirty="0">
                <a:effectLst/>
                <a:latin typeface="Arial" panose="020B0604020202020204" pitchFamily="34" charset="0"/>
                <a:ea typeface="Aptos" panose="020B0004020202020204" pitchFamily="34" charset="0"/>
              </a:rPr>
              <a:t>. Available at: </a:t>
            </a:r>
            <a:r>
              <a:rPr lang="en-GB" sz="1100" u="sng" dirty="0">
                <a:solidFill>
                  <a:srgbClr val="467886"/>
                </a:solidFill>
                <a:effectLst/>
                <a:latin typeface="Arial" panose="020B0604020202020204" pitchFamily="34" charset="0"/>
                <a:ea typeface="Aptos" panose="020B0004020202020204" pitchFamily="34" charset="0"/>
                <a:hlinkClick r:id="rId8"/>
              </a:rPr>
              <a:t>https://www.england.nhs.uk/long-read/health-inequalities-equality-legal-duties</a:t>
            </a:r>
            <a:r>
              <a:rPr lang="en-GB" sz="1100" dirty="0">
                <a:effectLst/>
                <a:latin typeface="Arial" panose="020B0604020202020204" pitchFamily="34" charset="0"/>
                <a:ea typeface="Aptos" panose="020B0004020202020204" pitchFamily="34" charset="0"/>
              </a:rPr>
              <a:t> (Accessed: 8 February 2026</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7064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BC6857-467F-D661-0838-0A404F662DCA}"/>
              </a:ext>
            </a:extLst>
          </p:cNvPr>
          <p:cNvSpPr txBox="1"/>
          <p:nvPr/>
        </p:nvSpPr>
        <p:spPr>
          <a:xfrm>
            <a:off x="423513" y="365760"/>
            <a:ext cx="8638702" cy="5274649"/>
          </a:xfrm>
          <a:prstGeom prst="rect">
            <a:avLst/>
          </a:prstGeom>
          <a:noFill/>
        </p:spPr>
        <p:txBody>
          <a:bodyPr wrap="square">
            <a:spAutoFit/>
          </a:bodyPr>
          <a:lstStyle/>
          <a:p>
            <a:pPr>
              <a:lnSpc>
                <a:spcPct val="107000"/>
              </a:lnSpc>
              <a:spcAft>
                <a:spcPts val="800"/>
              </a:spcAft>
              <a:buNone/>
            </a:pPr>
            <a:r>
              <a:rPr lang="en-GB" sz="1200" i="1" kern="100" dirty="0">
                <a:effectLst/>
                <a:latin typeface="Arial" panose="020B0604020202020204" pitchFamily="34" charset="0"/>
                <a:ea typeface="Aptos" panose="020B0004020202020204" pitchFamily="34" charset="0"/>
                <a:cs typeface="Times New Roman" panose="02020603050405020304" pitchFamily="18" charset="0"/>
              </a:rPr>
              <a:t>delivered by neighbourhood multidisciplinary teams (high intensity use focused)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England.nhs.uk</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https://www.england.nhs.uk/long-read/provision-of-person-centred-holistic-care-delivered-by-neighbourhood-multidisciplinary-teams-high-intensity-use-focused/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Ezeamii</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V. (2024) ‘Revolutionizing healthcare: How Telemedicine Is Improving Patient Outcomes and Expanding Access to Care’, </a:t>
            </a:r>
            <a:r>
              <a:rPr lang="en-GB" sz="1200" i="1" kern="100" dirty="0" err="1">
                <a:effectLst/>
                <a:latin typeface="Arial" panose="020B0604020202020204" pitchFamily="34" charset="0"/>
                <a:ea typeface="Aptos" panose="020B0004020202020204" pitchFamily="34" charset="0"/>
                <a:cs typeface="Times New Roman" panose="02020603050405020304" pitchFamily="18" charset="0"/>
              </a:rPr>
              <a:t>Cureus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16(7).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https://doi.org/10.7759/cureus.63881</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GOV.UK (2010)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Equality Act 2010</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GOV.UK</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https://www.gov.uk/guidance/equality-act-2010-guidance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3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at a Glance 2025 OECD Indicators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https://www.oecd.org/content/dam/oecd/en/publications/reports/2025/11/health-at-a-glance-2025_a894f72e/8f9e3f98-en.pdf</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2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Lee, J.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(2018) ‘Addressing Health Equity Through Action on the Social Determinants of Health: A Global Review of Policy Outcome Evaluation Methods’,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International Journal of Health Policy and Management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7(7), pp. 581–592.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https://doi.org/10.15171/ijhpm.2018.04</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4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Marmot, M.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(2020)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Equity in England: The Marmot Review 10 Years 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The Health Foundation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https://www.health.org.uk/reports-and-analysis/reports/health-equity-in-england-the-marmot-review-10-years-on-0</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6 February 2026).</a:t>
            </a: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NHS (2021).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Creating a health and wellbeing culture Elements of Health and Wellbeing</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https://www.england.nhs.uk/wp-content/uploads/2021/11/NHS-health-and-wellbeing-framework-elements-of-health-and-wellbeing.pdf</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8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NHS Confederation (2024)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Unlocking prevention in integrated care systems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NHS Confederation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https://www.nhsconfed.org/publications/report-unlocking-prevention-integrated-care-systems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9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05493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409DB3-469F-E20C-078E-8187EC0C8B6C}"/>
              </a:ext>
            </a:extLst>
          </p:cNvPr>
          <p:cNvSpPr txBox="1"/>
          <p:nvPr/>
        </p:nvSpPr>
        <p:spPr>
          <a:xfrm>
            <a:off x="394636" y="261918"/>
            <a:ext cx="8732520" cy="6089167"/>
          </a:xfrm>
          <a:prstGeom prst="rect">
            <a:avLst/>
          </a:prstGeom>
          <a:noFill/>
        </p:spPr>
        <p:txBody>
          <a:bodyPr wrap="square">
            <a:spAutoFit/>
          </a:bodyPr>
          <a:lstStyle/>
          <a:p>
            <a:pPr>
              <a:lnSpc>
                <a:spcPct val="107000"/>
              </a:lnSpc>
              <a:spcAft>
                <a:spcPts val="800"/>
              </a:spcAft>
              <a:buNone/>
            </a:pP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https://www.britannica.com/topic/sustainable-development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The Scottish Government (2024)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NHS Recovery Plan 2021-2026: annual progress update report 2024</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err="1">
                <a:effectLst/>
                <a:latin typeface="Arial" panose="020B0604020202020204" pitchFamily="34" charset="0"/>
                <a:ea typeface="Aptos" panose="020B0004020202020204" pitchFamily="34" charset="0"/>
                <a:cs typeface="Times New Roman" panose="02020603050405020304" pitchFamily="18" charset="0"/>
              </a:rPr>
              <a:t>Gov.scot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The Scottish Government.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https://www.gov.scot/publications/nhs-recovery-plan-2021-2026-annual-progress-update-report-2024/pages/9/</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Tsakos, G., Watt, R.G. and Guarnizo</a:t>
            </a:r>
            <a:r>
              <a:rPr lang="en-GB" sz="1200" kern="100" dirty="0">
                <a:effectLst/>
                <a:latin typeface="Cambria Math" panose="02040503050406030204" pitchFamily="18" charset="0"/>
                <a:ea typeface="Aptos" panose="020B0004020202020204" pitchFamily="34" charset="0"/>
                <a:cs typeface="Cambria Math" panose="02040503050406030204" pitchFamily="18" charset="0"/>
              </a:rPr>
              <a:t>‐</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Herreño</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C.C. (2023) ‘Reflections on oral health inequalities: Theories, pathways and next steps for research priorities’,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Community Dentistry and Oral Epidemiology</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51(1).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https://doi.org/10.1111/cdoe.12830</a:t>
            </a:r>
            <a:r>
              <a:rPr lang="en-GB" sz="1200" b="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(Accessed: 11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UN (2025)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Sustainable Development Goal 3: Good Health and Well‑Being SDG Facts and Figures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https://un.org/sustainabledevelopment/health/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What is the Holistic Model in Mental Health? – Care Learning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(2025)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Care Learning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https://carelearning.org.uk/blog/mental-health/what-is-the-holistic-model-in-mental-health/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WHO (2018). Promoting Health in All Policies and intersectoral action capacities, world health organization.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https://www.who.int/activities/promoting-health-in-all-policies-and-intersectoral-action-capacities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9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WHO (2021)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in All Policies (HiAP) framework for country action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https://www.who.int/activities/promoting-health-in-all-policies-and-intersectoral-action-capacities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WHO (2023)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WHO global framework for wellbeing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https://www.who.int/publications/i/item/WHO-HEP-ECH-WSH-23.01</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WHO (2025)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Tobacco Control (TFI)</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www.who.int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0"/>
              </a:rPr>
              <a:t>https://www.who.int/teams/health-promotion/tobacco-control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6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World (2019)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workforce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Who.int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World Health Organization: WHO.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1"/>
              </a:rPr>
              <a:t>https://www.who.int/health-topics/health-workforce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4 February 2026).</a:t>
            </a: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World Health Organisation (2025)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New WHO Guidance Calls for Urgent Transformation of Mental Health Policies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Who.int</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World Health Organization: WHO.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2"/>
              </a:rPr>
              <a:t>https://www.who.int/news/item/25-03-2025-new-who-guidance-calls-for-urgent-transformation-of-mental-health-policies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12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207296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82FFBB-CE2E-CDE2-F0A1-E14A1565E1C4}"/>
              </a:ext>
            </a:extLst>
          </p:cNvPr>
          <p:cNvSpPr txBox="1"/>
          <p:nvPr/>
        </p:nvSpPr>
        <p:spPr>
          <a:xfrm>
            <a:off x="433137" y="421519"/>
            <a:ext cx="8761395" cy="5895845"/>
          </a:xfrm>
          <a:prstGeom prst="rect">
            <a:avLst/>
          </a:prstGeom>
          <a:noFill/>
        </p:spPr>
        <p:txBody>
          <a:bodyPr wrap="square">
            <a:spAutoFit/>
          </a:bodyPr>
          <a:lstStyle/>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NHS England (2024)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Evolving to meet a changing world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NHS England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https://www.england.nhs.uk/future-of-human-resources-and-organisational-development/the-future-of-nhs-human-resources-and-organisational-development-report/evolving-to-meet-a-changing-world/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(Accessed:1February 2026).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NIHR (2019)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Mixed evidence shows some impact of mass media campaigns promoting tobacco control, physical activity and sexual health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NIHR Evidence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https://evidence.nihr.ac.uk/alert/mixed-evidence-shows-some-impact-of-mass-media-campaigns-promoting-tobacco-control-physical-activity-and-sexual-health/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O’Riordan, M. (2024)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Payment Parity for Telehealth Linked to Better BP Treatment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TCTMD.com</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https://www.tctmd.com/news/payment-parity-telehealth-linked-better-bp-treatment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9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Plackett, R.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(2024) ‘The effectiveness of social media campaigns in improving knowledge and attitudes towards mental health and help-seeking in high-income countries: A scoping review (Preprint)’,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Journal of Medical Internet Research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27.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https://doi.org/10.2196/68124</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Price, 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(2025) ‘Exploring the impact of stigma on the health of inclusion health groups: a qualitative scoping review and critical analysis’,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BMC Public Health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[Preprint].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https://doi.org/10.1186/s12889-025-25603-x</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11February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Public Health England (2017)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New Change4Life Campaign Encourages Parents to ‘Be Food Smart’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gov.uk</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Public Health England.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https://www.gov.uk/government/news/new-change4life-campaign-encourages-parents-to-be-food-smart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4 February 2026).</a:t>
            </a:r>
          </a:p>
          <a:p>
            <a:pPr>
              <a:lnSpc>
                <a:spcPct val="107000"/>
              </a:lnSpc>
              <a:spcAft>
                <a:spcPts val="800"/>
              </a:spcAft>
              <a:buNone/>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Rankin, L. (2020)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What is the Bio-Psycho-Social Model of Pain?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European Pain Federation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https://europeanpainfederation.eu/what-is-the-bio-psycho-social-model-of-pain/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2 February 2026).</a:t>
            </a: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100" i="1" kern="100" dirty="0">
                <a:effectLst/>
                <a:latin typeface="Arial" panose="020B0604020202020204" pitchFamily="34" charset="0"/>
                <a:ea typeface="Aptos" panose="020B0004020202020204" pitchFamily="34" charset="0"/>
                <a:cs typeface="Times New Roman" panose="02020603050405020304" pitchFamily="18" charset="0"/>
              </a:rPr>
              <a:t>Regional Disparities in Access to Health Care</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(2025)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OECD</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https://www.oecd.org/en/publications/regional-disparities-in-access-to-health-care_5jm0tn1s035c-en.html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12 February 2026).</a:t>
            </a:r>
          </a:p>
          <a:p>
            <a:pPr>
              <a:lnSpc>
                <a:spcPct val="107000"/>
              </a:lnSpc>
              <a:spcAft>
                <a:spcPts val="800"/>
              </a:spcAft>
              <a:buNone/>
            </a:pPr>
            <a:r>
              <a:rPr lang="en-GB" sz="1050" kern="100" dirty="0">
                <a:effectLst/>
                <a:latin typeface="Arial" panose="020B0604020202020204" pitchFamily="34" charset="0"/>
                <a:ea typeface="Aptos" panose="020B0004020202020204" pitchFamily="34" charset="0"/>
                <a:cs typeface="Times New Roman" panose="02020603050405020304" pitchFamily="18" charset="0"/>
              </a:rPr>
              <a:t>Scobie, S. and Morris, J. (2020) </a:t>
            </a:r>
            <a:r>
              <a:rPr lang="en-GB" sz="1050" i="1" kern="100" dirty="0">
                <a:effectLst/>
                <a:latin typeface="Arial" panose="020B0604020202020204" pitchFamily="34" charset="0"/>
                <a:ea typeface="Aptos" panose="020B0004020202020204" pitchFamily="34" charset="0"/>
                <a:cs typeface="Times New Roman" panose="02020603050405020304" pitchFamily="18" charset="0"/>
              </a:rPr>
              <a:t>Quality and inequality: digging deeper</a:t>
            </a:r>
            <a:r>
              <a:rPr lang="en-GB" sz="1050" kern="100" dirty="0">
                <a:effectLst/>
                <a:latin typeface="Arial" panose="020B0604020202020204" pitchFamily="34" charset="0"/>
                <a:ea typeface="Aptos" panose="020B0004020202020204" pitchFamily="34" charset="0"/>
                <a:cs typeface="Times New Roman" panose="02020603050405020304" pitchFamily="18" charset="0"/>
              </a:rPr>
              <a:t>, </a:t>
            </a:r>
            <a:r>
              <a:rPr lang="en-GB" sz="1050" i="1" kern="100" dirty="0">
                <a:effectLst/>
                <a:latin typeface="Arial" panose="020B0604020202020204" pitchFamily="34" charset="0"/>
                <a:ea typeface="Aptos" panose="020B0004020202020204" pitchFamily="34" charset="0"/>
                <a:cs typeface="Times New Roman" panose="02020603050405020304" pitchFamily="18" charset="0"/>
              </a:rPr>
              <a:t>The Nuffield Trust</a:t>
            </a:r>
            <a:r>
              <a:rPr lang="en-GB" sz="105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05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0"/>
              </a:rPr>
              <a:t>https://www.nuffieldtrust.org.uk/resource/quality-and-inequality-digging-deeper</a:t>
            </a:r>
            <a:r>
              <a:rPr lang="en-GB" sz="1050" kern="100" dirty="0">
                <a:effectLst/>
                <a:latin typeface="Arial" panose="020B0604020202020204" pitchFamily="34" charset="0"/>
                <a:ea typeface="Aptos" panose="020B0004020202020204" pitchFamily="34" charset="0"/>
                <a:cs typeface="Times New Roman" panose="02020603050405020304" pitchFamily="18" charset="0"/>
              </a:rPr>
              <a:t>  (Accessed: 5 February 2026).</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endParaRPr lang="en-GB" sz="105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792455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525C1F-7469-CD5D-030E-70E73F740331}"/>
              </a:ext>
            </a:extLst>
          </p:cNvPr>
          <p:cNvSpPr txBox="1"/>
          <p:nvPr/>
        </p:nvSpPr>
        <p:spPr>
          <a:xfrm>
            <a:off x="269507" y="327259"/>
            <a:ext cx="8655517" cy="1972591"/>
          </a:xfrm>
          <a:prstGeom prst="rect">
            <a:avLst/>
          </a:prstGeom>
          <a:noFill/>
        </p:spPr>
        <p:txBody>
          <a:bodyPr wrap="square">
            <a:spAutoFit/>
          </a:bodyPr>
          <a:lstStyle/>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World Health Organization (2020)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Equity -- Global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www.who.int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https://www.who.int/health-topics/health-equity</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World Health Organization (2021)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Promoting well-being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World Health Organization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https://www.who.int/activities/promoting-well-being</a:t>
            </a:r>
            <a:r>
              <a:rPr lang="en-GB" sz="1200" b="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(Accessed: 10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World Health Organization (2025)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Universal Health Coverage (UHC)</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World Health Organization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https://www.who.int/news-room/fact-sheets/detail/universal-health-coverage-(uhc)</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9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World Health Organization (2025).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and Well-Being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World Health Organization.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https://www.who.int/data/gho/data/major-themes/health-and-well-being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3 February 2026).</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79355513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1029</TotalTime>
  <Words>2984</Words>
  <Application>Microsoft Office PowerPoint</Application>
  <PresentationFormat>Widescreen</PresentationFormat>
  <Paragraphs>121</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Arial</vt:lpstr>
      <vt:lpstr>Cambria Math</vt:lpstr>
      <vt:lpstr>Trebuchet MS</vt:lpstr>
      <vt:lpstr>Wingdings 3</vt:lpstr>
      <vt:lpstr>Facet</vt:lpstr>
      <vt:lpstr> Name: Sajida Wahidi Student Number: 2211607 Module Code: (BMHP6030_BIRM)  Module Name:Health, Wellbeing and Sustainable Development Lecturer Name: Tomy Adattu Chacko  Assignment Title:Integrating Health, Wellbeing and Sustainable Development in UK Health and Social Care </vt:lpstr>
      <vt:lpstr>Introduction </vt:lpstr>
      <vt:lpstr>Definitions and Key Concepts</vt:lpstr>
      <vt:lpstr>Integration of Health and Wellbeing Approaches</vt:lpstr>
      <vt:lpstr>Models of Health </vt:lpstr>
      <vt:lpstr>Dahlgren and Whitehead’s Rainbow Model </vt:lpstr>
      <vt:lpstr>Policy and Governance</vt:lpstr>
      <vt:lpstr>Challenges of the Policy and Governance of health and social care </vt:lpstr>
      <vt:lpstr>Service Delivery in Health and Social Care</vt:lpstr>
      <vt:lpstr>Case study example </vt:lpstr>
      <vt:lpstr>Public Health Initiatives</vt:lpstr>
      <vt:lpstr>Equity and Access</vt:lpstr>
      <vt:lpstr>Equity and Access</vt:lpstr>
      <vt:lpstr>Conclusion </vt:lpstr>
      <vt:lpstr>Reference list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Sajida Wahidi</dc:creator>
  <cp:lastModifiedBy>Sajida Wahidi</cp:lastModifiedBy>
  <cp:revision>1</cp:revision>
  <dcterms:created xsi:type="dcterms:W3CDTF">2026-01-30T23:04:15Z</dcterms:created>
  <dcterms:modified xsi:type="dcterms:W3CDTF">2026-02-12T17:15:32Z</dcterms:modified>
</cp:coreProperties>
</file>