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0"/>
  </p:notesMasterIdLst>
  <p:handoutMasterIdLst>
    <p:handoutMasterId r:id="rId41"/>
  </p:handoutMasterIdLst>
  <p:sldIdLst>
    <p:sldId id="257" r:id="rId2"/>
    <p:sldId id="269" r:id="rId3"/>
    <p:sldId id="275" r:id="rId4"/>
    <p:sldId id="281" r:id="rId5"/>
    <p:sldId id="276" r:id="rId6"/>
    <p:sldId id="277" r:id="rId7"/>
    <p:sldId id="278" r:id="rId8"/>
    <p:sldId id="292" r:id="rId9"/>
    <p:sldId id="294" r:id="rId10"/>
    <p:sldId id="295" r:id="rId11"/>
    <p:sldId id="279" r:id="rId12"/>
    <p:sldId id="274" r:id="rId13"/>
    <p:sldId id="480" r:id="rId14"/>
    <p:sldId id="293" r:id="rId15"/>
    <p:sldId id="296" r:id="rId16"/>
    <p:sldId id="500" r:id="rId17"/>
    <p:sldId id="501" r:id="rId18"/>
    <p:sldId id="502" r:id="rId19"/>
    <p:sldId id="266" r:id="rId20"/>
    <p:sldId id="297" r:id="rId21"/>
    <p:sldId id="531" r:id="rId22"/>
    <p:sldId id="528" r:id="rId23"/>
    <p:sldId id="534" r:id="rId24"/>
    <p:sldId id="537" r:id="rId25"/>
    <p:sldId id="548" r:id="rId26"/>
    <p:sldId id="291" r:id="rId27"/>
    <p:sldId id="550" r:id="rId28"/>
    <p:sldId id="549" r:id="rId29"/>
    <p:sldId id="283" r:id="rId30"/>
    <p:sldId id="284" r:id="rId31"/>
    <p:sldId id="286" r:id="rId32"/>
    <p:sldId id="287" r:id="rId33"/>
    <p:sldId id="288" r:id="rId34"/>
    <p:sldId id="289" r:id="rId35"/>
    <p:sldId id="290" r:id="rId36"/>
    <p:sldId id="285" r:id="rId37"/>
    <p:sldId id="478" r:id="rId38"/>
    <p:sldId id="479" r:id="rId3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98E4EF-8C96-4904-9B06-2F7A4146ACDB}" v="51" dt="2025-11-13T10:45:02.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06" autoAdjust="0"/>
  </p:normalViewPr>
  <p:slideViewPr>
    <p:cSldViewPr>
      <p:cViewPr varScale="1">
        <p:scale>
          <a:sx n="87" d="100"/>
          <a:sy n="87" d="100"/>
        </p:scale>
        <p:origin x="60" y="46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478CD792-48D1-4898-8E44-8E38115F48BB}"/>
    <pc:docChg chg="undo custSel addSld delSld modSld">
      <pc:chgData name="Rhodri Thomas" userId="97013524-85ec-4bc1-99cf-ee75f81eb8cc" providerId="ADAL" clId="{478CD792-48D1-4898-8E44-8E38115F48BB}" dt="2023-03-28T19:20:50.332" v="862" actId="20577"/>
      <pc:docMkLst>
        <pc:docMk/>
      </pc:docMkLst>
      <pc:sldChg chg="modSp mod">
        <pc:chgData name="Rhodri Thomas" userId="97013524-85ec-4bc1-99cf-ee75f81eb8cc" providerId="ADAL" clId="{478CD792-48D1-4898-8E44-8E38115F48BB}" dt="2023-03-28T19:20:50.332" v="862" actId="20577"/>
        <pc:sldMkLst>
          <pc:docMk/>
          <pc:sldMk cId="456561043" sldId="257"/>
        </pc:sldMkLst>
        <pc:spChg chg="mod">
          <ac:chgData name="Rhodri Thomas" userId="97013524-85ec-4bc1-99cf-ee75f81eb8cc" providerId="ADAL" clId="{478CD792-48D1-4898-8E44-8E38115F48BB}" dt="2023-03-28T19:20:50.332" v="862" actId="20577"/>
          <ac:spMkLst>
            <pc:docMk/>
            <pc:sldMk cId="456561043" sldId="257"/>
            <ac:spMk id="2" creationId="{00000000-0000-0000-0000-000000000000}"/>
          </ac:spMkLst>
        </pc:spChg>
      </pc:sldChg>
      <pc:sldChg chg="del">
        <pc:chgData name="Rhodri Thomas" userId="97013524-85ec-4bc1-99cf-ee75f81eb8cc" providerId="ADAL" clId="{478CD792-48D1-4898-8E44-8E38115F48BB}" dt="2023-03-22T17:17:12.286" v="279" actId="47"/>
        <pc:sldMkLst>
          <pc:docMk/>
          <pc:sldMk cId="3689592236" sldId="259"/>
        </pc:sldMkLst>
      </pc:sldChg>
      <pc:sldChg chg="modSp mod">
        <pc:chgData name="Rhodri Thomas" userId="97013524-85ec-4bc1-99cf-ee75f81eb8cc" providerId="ADAL" clId="{478CD792-48D1-4898-8E44-8E38115F48BB}" dt="2023-03-28T19:20:49.794" v="861" actId="20577"/>
        <pc:sldMkLst>
          <pc:docMk/>
          <pc:sldMk cId="4124289749" sldId="269"/>
        </pc:sldMkLst>
        <pc:spChg chg="mod">
          <ac:chgData name="Rhodri Thomas" userId="97013524-85ec-4bc1-99cf-ee75f81eb8cc" providerId="ADAL" clId="{478CD792-48D1-4898-8E44-8E38115F48BB}" dt="2023-03-28T19:20:49.265" v="860" actId="20577"/>
          <ac:spMkLst>
            <pc:docMk/>
            <pc:sldMk cId="4124289749" sldId="269"/>
            <ac:spMk id="13" creationId="{00000000-0000-0000-0000-000000000000}"/>
          </ac:spMkLst>
        </pc:spChg>
        <pc:spChg chg="mod">
          <ac:chgData name="Rhodri Thomas" userId="97013524-85ec-4bc1-99cf-ee75f81eb8cc" providerId="ADAL" clId="{478CD792-48D1-4898-8E44-8E38115F48BB}" dt="2023-03-28T19:20:49.794" v="861" actId="20577"/>
          <ac:spMkLst>
            <pc:docMk/>
            <pc:sldMk cId="4124289749" sldId="269"/>
            <ac:spMk id="14" creationId="{00000000-0000-0000-0000-000000000000}"/>
          </ac:spMkLst>
        </pc:spChg>
      </pc:sldChg>
      <pc:sldChg chg="del">
        <pc:chgData name="Rhodri Thomas" userId="97013524-85ec-4bc1-99cf-ee75f81eb8cc" providerId="ADAL" clId="{478CD792-48D1-4898-8E44-8E38115F48BB}" dt="2023-03-22T16:48:53.131" v="19" actId="47"/>
        <pc:sldMkLst>
          <pc:docMk/>
          <pc:sldMk cId="114171940" sldId="270"/>
        </pc:sldMkLst>
      </pc:sldChg>
      <pc:sldChg chg="del">
        <pc:chgData name="Rhodri Thomas" userId="97013524-85ec-4bc1-99cf-ee75f81eb8cc" providerId="ADAL" clId="{478CD792-48D1-4898-8E44-8E38115F48BB}" dt="2023-03-22T16:49:04.116" v="26" actId="47"/>
        <pc:sldMkLst>
          <pc:docMk/>
          <pc:sldMk cId="3316169391" sldId="272"/>
        </pc:sldMkLst>
      </pc:sldChg>
      <pc:sldChg chg="delSp">
        <pc:chgData name="Rhodri Thomas" userId="97013524-85ec-4bc1-99cf-ee75f81eb8cc" providerId="ADAL" clId="{478CD792-48D1-4898-8E44-8E38115F48BB}" dt="2023-03-22T16:52:55.042" v="34" actId="478"/>
        <pc:sldMkLst>
          <pc:docMk/>
          <pc:sldMk cId="0" sldId="274"/>
        </pc:sldMkLst>
        <pc:picChg chg="del">
          <ac:chgData name="Rhodri Thomas" userId="97013524-85ec-4bc1-99cf-ee75f81eb8cc" providerId="ADAL" clId="{478CD792-48D1-4898-8E44-8E38115F48BB}" dt="2023-03-22T16:52:36.996" v="31"/>
          <ac:picMkLst>
            <pc:docMk/>
            <pc:sldMk cId="0" sldId="274"/>
            <ac:picMk id="2" creationId="{1BA3BA52-AF4C-902A-94D7-AF5C0C53DF64}"/>
          </ac:picMkLst>
        </pc:picChg>
        <pc:picChg chg="del">
          <ac:chgData name="Rhodri Thomas" userId="97013524-85ec-4bc1-99cf-ee75f81eb8cc" providerId="ADAL" clId="{478CD792-48D1-4898-8E44-8E38115F48BB}" dt="2023-03-22T16:52:55.042" v="34" actId="478"/>
          <ac:picMkLst>
            <pc:docMk/>
            <pc:sldMk cId="0" sldId="274"/>
            <ac:picMk id="25602" creationId="{753CA26A-31D1-7666-E4AC-03E994AC3F53}"/>
          </ac:picMkLst>
        </pc:picChg>
        <pc:picChg chg="del">
          <ac:chgData name="Rhodri Thomas" userId="97013524-85ec-4bc1-99cf-ee75f81eb8cc" providerId="ADAL" clId="{478CD792-48D1-4898-8E44-8E38115F48BB}" dt="2023-03-22T16:52:01.209" v="30" actId="478"/>
          <ac:picMkLst>
            <pc:docMk/>
            <pc:sldMk cId="0" sldId="274"/>
            <ac:picMk id="25603" creationId="{F1ADF2B7-2E85-6AA5-0605-88B8CE328C4D}"/>
          </ac:picMkLst>
        </pc:picChg>
      </pc:sldChg>
      <pc:sldChg chg="addSp delSp modSp mod">
        <pc:chgData name="Rhodri Thomas" userId="97013524-85ec-4bc1-99cf-ee75f81eb8cc" providerId="ADAL" clId="{478CD792-48D1-4898-8E44-8E38115F48BB}" dt="2023-03-22T16:47:09.649" v="13" actId="1076"/>
        <pc:sldMkLst>
          <pc:docMk/>
          <pc:sldMk cId="4263384404" sldId="276"/>
        </pc:sldMkLst>
        <pc:spChg chg="mod">
          <ac:chgData name="Rhodri Thomas" userId="97013524-85ec-4bc1-99cf-ee75f81eb8cc" providerId="ADAL" clId="{478CD792-48D1-4898-8E44-8E38115F48BB}" dt="2023-03-22T16:47:09.649" v="13" actId="1076"/>
          <ac:spMkLst>
            <pc:docMk/>
            <pc:sldMk cId="4263384404" sldId="276"/>
            <ac:spMk id="14" creationId="{00000000-0000-0000-0000-000000000000}"/>
          </ac:spMkLst>
        </pc:spChg>
        <pc:picChg chg="add mod">
          <ac:chgData name="Rhodri Thomas" userId="97013524-85ec-4bc1-99cf-ee75f81eb8cc" providerId="ADAL" clId="{478CD792-48D1-4898-8E44-8E38115F48BB}" dt="2023-03-22T16:43:08.208" v="4" actId="1076"/>
          <ac:picMkLst>
            <pc:docMk/>
            <pc:sldMk cId="4263384404" sldId="276"/>
            <ac:picMk id="2" creationId="{2921791C-F2FA-E679-9DD9-F16B8EBB1363}"/>
          </ac:picMkLst>
        </pc:picChg>
        <pc:picChg chg="add mod">
          <ac:chgData name="Rhodri Thomas" userId="97013524-85ec-4bc1-99cf-ee75f81eb8cc" providerId="ADAL" clId="{478CD792-48D1-4898-8E44-8E38115F48BB}" dt="2023-03-22T16:47:05.793" v="12" actId="14100"/>
          <ac:picMkLst>
            <pc:docMk/>
            <pc:sldMk cId="4263384404" sldId="276"/>
            <ac:picMk id="4" creationId="{E1575FF0-1199-9C7E-BF24-3BAB5329612E}"/>
          </ac:picMkLst>
        </pc:picChg>
        <pc:picChg chg="del">
          <ac:chgData name="Rhodri Thomas" userId="97013524-85ec-4bc1-99cf-ee75f81eb8cc" providerId="ADAL" clId="{478CD792-48D1-4898-8E44-8E38115F48BB}" dt="2023-03-22T16:46:47.243" v="5" actId="478"/>
          <ac:picMkLst>
            <pc:docMk/>
            <pc:sldMk cId="4263384404" sldId="276"/>
            <ac:picMk id="1026" creationId="{627D3CB6-04F4-1BD1-ADF8-F8DAC34D3FB4}"/>
          </ac:picMkLst>
        </pc:picChg>
        <pc:picChg chg="del">
          <ac:chgData name="Rhodri Thomas" userId="97013524-85ec-4bc1-99cf-ee75f81eb8cc" providerId="ADAL" clId="{478CD792-48D1-4898-8E44-8E38115F48BB}" dt="2023-03-22T16:42:53.271" v="0" actId="478"/>
          <ac:picMkLst>
            <pc:docMk/>
            <pc:sldMk cId="4263384404" sldId="276"/>
            <ac:picMk id="1028" creationId="{AB216B87-DBF1-69D9-784F-626F66AEB549}"/>
          </ac:picMkLst>
        </pc:picChg>
      </pc:sldChg>
      <pc:sldChg chg="addSp delSp modSp mod">
        <pc:chgData name="Rhodri Thomas" userId="97013524-85ec-4bc1-99cf-ee75f81eb8cc" providerId="ADAL" clId="{478CD792-48D1-4898-8E44-8E38115F48BB}" dt="2023-03-22T16:47:32.665" v="16" actId="1076"/>
        <pc:sldMkLst>
          <pc:docMk/>
          <pc:sldMk cId="2494140663" sldId="277"/>
        </pc:sldMkLst>
        <pc:picChg chg="del">
          <ac:chgData name="Rhodri Thomas" userId="97013524-85ec-4bc1-99cf-ee75f81eb8cc" providerId="ADAL" clId="{478CD792-48D1-4898-8E44-8E38115F48BB}" dt="2023-03-22T16:47:21.615" v="14" actId="478"/>
          <ac:picMkLst>
            <pc:docMk/>
            <pc:sldMk cId="2494140663" sldId="277"/>
            <ac:picMk id="2" creationId="{E739B0EE-D620-698F-49E0-EA7CFAA4262A}"/>
          </ac:picMkLst>
        </pc:picChg>
        <pc:picChg chg="add mod">
          <ac:chgData name="Rhodri Thomas" userId="97013524-85ec-4bc1-99cf-ee75f81eb8cc" providerId="ADAL" clId="{478CD792-48D1-4898-8E44-8E38115F48BB}" dt="2023-03-22T16:47:32.665" v="16" actId="1076"/>
          <ac:picMkLst>
            <pc:docMk/>
            <pc:sldMk cId="2494140663" sldId="277"/>
            <ac:picMk id="4" creationId="{AAC8E03E-D68E-AF0B-11BC-236A5DA1DB4D}"/>
          </ac:picMkLst>
        </pc:picChg>
      </pc:sldChg>
      <pc:sldChg chg="del">
        <pc:chgData name="Rhodri Thomas" userId="97013524-85ec-4bc1-99cf-ee75f81eb8cc" providerId="ADAL" clId="{478CD792-48D1-4898-8E44-8E38115F48BB}" dt="2023-03-22T16:48:21.023" v="17" actId="47"/>
        <pc:sldMkLst>
          <pc:docMk/>
          <pc:sldMk cId="2881772524" sldId="280"/>
        </pc:sldMkLst>
      </pc:sldChg>
      <pc:sldChg chg="del">
        <pc:chgData name="Rhodri Thomas" userId="97013524-85ec-4bc1-99cf-ee75f81eb8cc" providerId="ADAL" clId="{478CD792-48D1-4898-8E44-8E38115F48BB}" dt="2023-03-22T16:48:22.282" v="18" actId="47"/>
        <pc:sldMkLst>
          <pc:docMk/>
          <pc:sldMk cId="407182144" sldId="282"/>
        </pc:sldMkLst>
      </pc:sldChg>
      <pc:sldChg chg="modSp mod">
        <pc:chgData name="Rhodri Thomas" userId="97013524-85ec-4bc1-99cf-ee75f81eb8cc" providerId="ADAL" clId="{478CD792-48D1-4898-8E44-8E38115F48BB}" dt="2023-03-22T17:23:42.735" v="528" actId="1076"/>
        <pc:sldMkLst>
          <pc:docMk/>
          <pc:sldMk cId="3702742358" sldId="283"/>
        </pc:sldMkLst>
        <pc:spChg chg="mod">
          <ac:chgData name="Rhodri Thomas" userId="97013524-85ec-4bc1-99cf-ee75f81eb8cc" providerId="ADAL" clId="{478CD792-48D1-4898-8E44-8E38115F48BB}" dt="2023-03-22T17:23:42.735" v="528" actId="1076"/>
          <ac:spMkLst>
            <pc:docMk/>
            <pc:sldMk cId="3702742358" sldId="283"/>
            <ac:spMk id="3" creationId="{A8D1E40F-1833-7A37-EF80-6754148643F1}"/>
          </ac:spMkLst>
        </pc:spChg>
      </pc:sldChg>
      <pc:sldChg chg="addSp modSp mod">
        <pc:chgData name="Rhodri Thomas" userId="97013524-85ec-4bc1-99cf-ee75f81eb8cc" providerId="ADAL" clId="{478CD792-48D1-4898-8E44-8E38115F48BB}" dt="2023-03-22T17:31:07.425" v="593" actId="14100"/>
        <pc:sldMkLst>
          <pc:docMk/>
          <pc:sldMk cId="1076122925" sldId="284"/>
        </pc:sldMkLst>
        <pc:spChg chg="add mod">
          <ac:chgData name="Rhodri Thomas" userId="97013524-85ec-4bc1-99cf-ee75f81eb8cc" providerId="ADAL" clId="{478CD792-48D1-4898-8E44-8E38115F48BB}" dt="2023-03-22T17:31:07.425" v="593" actId="14100"/>
          <ac:spMkLst>
            <pc:docMk/>
            <pc:sldMk cId="1076122925" sldId="284"/>
            <ac:spMk id="3" creationId="{16DB97D7-B718-C67D-30FC-1FD6A7EBE816}"/>
          </ac:spMkLst>
        </pc:spChg>
        <pc:picChg chg="add mod">
          <ac:chgData name="Rhodri Thomas" userId="97013524-85ec-4bc1-99cf-ee75f81eb8cc" providerId="ADAL" clId="{478CD792-48D1-4898-8E44-8E38115F48BB}" dt="2023-03-22T17:23:32.071" v="527" actId="1076"/>
          <ac:picMkLst>
            <pc:docMk/>
            <pc:sldMk cId="1076122925" sldId="284"/>
            <ac:picMk id="2" creationId="{25F95F96-70D1-2A6D-3B3E-10EE16179834}"/>
          </ac:picMkLst>
        </pc:picChg>
        <pc:picChg chg="mod">
          <ac:chgData name="Rhodri Thomas" userId="97013524-85ec-4bc1-99cf-ee75f81eb8cc" providerId="ADAL" clId="{478CD792-48D1-4898-8E44-8E38115F48BB}" dt="2023-03-22T17:17:32.446" v="280" actId="1076"/>
          <ac:picMkLst>
            <pc:docMk/>
            <pc:sldMk cId="1076122925" sldId="284"/>
            <ac:picMk id="4" creationId="{E1A047F1-65CB-7E91-E0E1-25745498901D}"/>
          </ac:picMkLst>
        </pc:picChg>
      </pc:sldChg>
      <pc:sldChg chg="del">
        <pc:chgData name="Rhodri Thomas" userId="97013524-85ec-4bc1-99cf-ee75f81eb8cc" providerId="ADAL" clId="{478CD792-48D1-4898-8E44-8E38115F48BB}" dt="2023-03-22T16:49:00.912" v="23" actId="47"/>
        <pc:sldMkLst>
          <pc:docMk/>
          <pc:sldMk cId="1996560132" sldId="292"/>
        </pc:sldMkLst>
      </pc:sldChg>
      <pc:sldChg chg="modSp new mod">
        <pc:chgData name="Rhodri Thomas" userId="97013524-85ec-4bc1-99cf-ee75f81eb8cc" providerId="ADAL" clId="{478CD792-48D1-4898-8E44-8E38115F48BB}" dt="2023-03-22T17:26:50.408" v="539" actId="207"/>
        <pc:sldMkLst>
          <pc:docMk/>
          <pc:sldMk cId="3822947380" sldId="292"/>
        </pc:sldMkLst>
        <pc:spChg chg="mod">
          <ac:chgData name="Rhodri Thomas" userId="97013524-85ec-4bc1-99cf-ee75f81eb8cc" providerId="ADAL" clId="{478CD792-48D1-4898-8E44-8E38115F48BB}" dt="2023-03-22T16:55:33.729" v="100" actId="20577"/>
          <ac:spMkLst>
            <pc:docMk/>
            <pc:sldMk cId="3822947380" sldId="292"/>
            <ac:spMk id="2" creationId="{4F64608D-7C2E-1E30-0523-CB5128145512}"/>
          </ac:spMkLst>
        </pc:spChg>
        <pc:spChg chg="mod">
          <ac:chgData name="Rhodri Thomas" userId="97013524-85ec-4bc1-99cf-ee75f81eb8cc" providerId="ADAL" clId="{478CD792-48D1-4898-8E44-8E38115F48BB}" dt="2023-03-22T17:26:50.408" v="539" actId="207"/>
          <ac:spMkLst>
            <pc:docMk/>
            <pc:sldMk cId="3822947380" sldId="292"/>
            <ac:spMk id="3" creationId="{BF78487F-8429-2047-FF16-E8406590DCE2}"/>
          </ac:spMkLst>
        </pc:spChg>
      </pc:sldChg>
      <pc:sldChg chg="delSp">
        <pc:chgData name="Rhodri Thomas" userId="97013524-85ec-4bc1-99cf-ee75f81eb8cc" providerId="ADAL" clId="{478CD792-48D1-4898-8E44-8E38115F48BB}" dt="2023-03-22T16:52:53.373" v="33" actId="478"/>
        <pc:sldMkLst>
          <pc:docMk/>
          <pc:sldMk cId="0" sldId="293"/>
        </pc:sldMkLst>
        <pc:picChg chg="del">
          <ac:chgData name="Rhodri Thomas" userId="97013524-85ec-4bc1-99cf-ee75f81eb8cc" providerId="ADAL" clId="{478CD792-48D1-4898-8E44-8E38115F48BB}" dt="2023-03-22T16:52:53.373" v="33" actId="478"/>
          <ac:picMkLst>
            <pc:docMk/>
            <pc:sldMk cId="0" sldId="293"/>
            <ac:picMk id="31746" creationId="{C44AB9A2-8B83-39B8-6943-ABAD65DA3E96}"/>
          </ac:picMkLst>
        </pc:picChg>
        <pc:picChg chg="del">
          <ac:chgData name="Rhodri Thomas" userId="97013524-85ec-4bc1-99cf-ee75f81eb8cc" providerId="ADAL" clId="{478CD792-48D1-4898-8E44-8E38115F48BB}" dt="2023-03-22T16:52:49.885" v="32" actId="478"/>
          <ac:picMkLst>
            <pc:docMk/>
            <pc:sldMk cId="0" sldId="293"/>
            <ac:picMk id="31747" creationId="{56CA3696-77AD-1CA7-17CF-A32C5F1902B3}"/>
          </ac:picMkLst>
        </pc:picChg>
      </pc:sldChg>
      <pc:sldChg chg="del">
        <pc:chgData name="Rhodri Thomas" userId="97013524-85ec-4bc1-99cf-ee75f81eb8cc" providerId="ADAL" clId="{478CD792-48D1-4898-8E44-8E38115F48BB}" dt="2023-03-22T16:49:01.613" v="24" actId="47"/>
        <pc:sldMkLst>
          <pc:docMk/>
          <pc:sldMk cId="402315679" sldId="293"/>
        </pc:sldMkLst>
      </pc:sldChg>
      <pc:sldChg chg="addSp delSp modSp new mod">
        <pc:chgData name="Rhodri Thomas" userId="97013524-85ec-4bc1-99cf-ee75f81eb8cc" providerId="ADAL" clId="{478CD792-48D1-4898-8E44-8E38115F48BB}" dt="2023-03-22T17:11:24.260" v="237" actId="1076"/>
        <pc:sldMkLst>
          <pc:docMk/>
          <pc:sldMk cId="841878947" sldId="294"/>
        </pc:sldMkLst>
        <pc:spChg chg="del mod">
          <ac:chgData name="Rhodri Thomas" userId="97013524-85ec-4bc1-99cf-ee75f81eb8cc" providerId="ADAL" clId="{478CD792-48D1-4898-8E44-8E38115F48BB}" dt="2023-03-22T17:11:17.387" v="234" actId="478"/>
          <ac:spMkLst>
            <pc:docMk/>
            <pc:sldMk cId="841878947" sldId="294"/>
            <ac:spMk id="2" creationId="{75D6A228-39C9-EE8D-AB52-E102BBDF4508}"/>
          </ac:spMkLst>
        </pc:spChg>
        <pc:spChg chg="del">
          <ac:chgData name="Rhodri Thomas" userId="97013524-85ec-4bc1-99cf-ee75f81eb8cc" providerId="ADAL" clId="{478CD792-48D1-4898-8E44-8E38115F48BB}" dt="2023-03-22T17:11:00.801" v="226"/>
          <ac:spMkLst>
            <pc:docMk/>
            <pc:sldMk cId="841878947" sldId="294"/>
            <ac:spMk id="3" creationId="{F9ACB492-1AE4-35B6-15B3-87488E85A159}"/>
          </ac:spMkLst>
        </pc:spChg>
        <pc:spChg chg="add mod">
          <ac:chgData name="Rhodri Thomas" userId="97013524-85ec-4bc1-99cf-ee75f81eb8cc" providerId="ADAL" clId="{478CD792-48D1-4898-8E44-8E38115F48BB}" dt="2023-03-22T17:11:22.117" v="236" actId="1076"/>
          <ac:spMkLst>
            <pc:docMk/>
            <pc:sldMk cId="841878947" sldId="294"/>
            <ac:spMk id="6" creationId="{5CCB9DB1-51E2-166F-8199-CB72F62F0EAA}"/>
          </ac:spMkLst>
        </pc:spChg>
        <pc:picChg chg="add mod">
          <ac:chgData name="Rhodri Thomas" userId="97013524-85ec-4bc1-99cf-ee75f81eb8cc" providerId="ADAL" clId="{478CD792-48D1-4898-8E44-8E38115F48BB}" dt="2023-03-22T17:11:24.260" v="237" actId="1076"/>
          <ac:picMkLst>
            <pc:docMk/>
            <pc:sldMk cId="841878947" sldId="294"/>
            <ac:picMk id="4" creationId="{1C578B1F-0348-D43C-4C5F-32DE4BD0979D}"/>
          </ac:picMkLst>
        </pc:picChg>
      </pc:sldChg>
      <pc:sldChg chg="del">
        <pc:chgData name="Rhodri Thomas" userId="97013524-85ec-4bc1-99cf-ee75f81eb8cc" providerId="ADAL" clId="{478CD792-48D1-4898-8E44-8E38115F48BB}" dt="2023-03-22T16:49:02.807" v="25" actId="47"/>
        <pc:sldMkLst>
          <pc:docMk/>
          <pc:sldMk cId="1831635490" sldId="294"/>
        </pc:sldMkLst>
      </pc:sldChg>
      <pc:sldChg chg="addSp delSp modSp new mod modClrScheme chgLayout">
        <pc:chgData name="Rhodri Thomas" userId="97013524-85ec-4bc1-99cf-ee75f81eb8cc" providerId="ADAL" clId="{478CD792-48D1-4898-8E44-8E38115F48BB}" dt="2023-03-22T17:16:26.781" v="278" actId="1076"/>
        <pc:sldMkLst>
          <pc:docMk/>
          <pc:sldMk cId="102667415" sldId="295"/>
        </pc:sldMkLst>
        <pc:spChg chg="del mod">
          <ac:chgData name="Rhodri Thomas" userId="97013524-85ec-4bc1-99cf-ee75f81eb8cc" providerId="ADAL" clId="{478CD792-48D1-4898-8E44-8E38115F48BB}" dt="2023-03-22T17:12:54.041" v="241" actId="478"/>
          <ac:spMkLst>
            <pc:docMk/>
            <pc:sldMk cId="102667415" sldId="295"/>
            <ac:spMk id="2" creationId="{5878C647-A570-D2E9-24E0-265064AE5DDA}"/>
          </ac:spMkLst>
        </pc:spChg>
        <pc:spChg chg="mod">
          <ac:chgData name="Rhodri Thomas" userId="97013524-85ec-4bc1-99cf-ee75f81eb8cc" providerId="ADAL" clId="{478CD792-48D1-4898-8E44-8E38115F48BB}" dt="2023-03-22T17:15:01.149" v="263" actId="14100"/>
          <ac:spMkLst>
            <pc:docMk/>
            <pc:sldMk cId="102667415" sldId="295"/>
            <ac:spMk id="3" creationId="{47F0FD90-7038-FD20-55C3-5948A9524797}"/>
          </ac:spMkLst>
        </pc:spChg>
        <pc:spChg chg="add mod">
          <ac:chgData name="Rhodri Thomas" userId="97013524-85ec-4bc1-99cf-ee75f81eb8cc" providerId="ADAL" clId="{478CD792-48D1-4898-8E44-8E38115F48BB}" dt="2023-03-22T17:16:18.564" v="274" actId="21"/>
          <ac:spMkLst>
            <pc:docMk/>
            <pc:sldMk cId="102667415" sldId="295"/>
            <ac:spMk id="6" creationId="{349CBC9D-66BA-8FAE-A554-CE243FBF1EA0}"/>
          </ac:spMkLst>
        </pc:spChg>
        <pc:spChg chg="add mod">
          <ac:chgData name="Rhodri Thomas" userId="97013524-85ec-4bc1-99cf-ee75f81eb8cc" providerId="ADAL" clId="{478CD792-48D1-4898-8E44-8E38115F48BB}" dt="2023-03-22T17:16:26.781" v="278" actId="1076"/>
          <ac:spMkLst>
            <pc:docMk/>
            <pc:sldMk cId="102667415" sldId="295"/>
            <ac:spMk id="8" creationId="{DBB689C4-1A68-704D-EA6F-E229FDBAAE59}"/>
          </ac:spMkLst>
        </pc:spChg>
        <pc:spChg chg="add del mod">
          <ac:chgData name="Rhodri Thomas" userId="97013524-85ec-4bc1-99cf-ee75f81eb8cc" providerId="ADAL" clId="{478CD792-48D1-4898-8E44-8E38115F48BB}" dt="2023-03-22T17:13:35.589" v="247" actId="478"/>
          <ac:spMkLst>
            <pc:docMk/>
            <pc:sldMk cId="102667415" sldId="295"/>
            <ac:spMk id="9" creationId="{688481C2-5C91-E21D-B3E7-692AEE12C94D}"/>
          </ac:spMkLst>
        </pc:spChg>
        <pc:picChg chg="add mod">
          <ac:chgData name="Rhodri Thomas" userId="97013524-85ec-4bc1-99cf-ee75f81eb8cc" providerId="ADAL" clId="{478CD792-48D1-4898-8E44-8E38115F48BB}" dt="2023-03-22T17:14:41.174" v="259" actId="14100"/>
          <ac:picMkLst>
            <pc:docMk/>
            <pc:sldMk cId="102667415" sldId="295"/>
            <ac:picMk id="4" creationId="{77E661F4-5808-D345-254D-6F901D406D86}"/>
          </ac:picMkLst>
        </pc:picChg>
      </pc:sldChg>
      <pc:sldChg chg="del">
        <pc:chgData name="Rhodri Thomas" userId="97013524-85ec-4bc1-99cf-ee75f81eb8cc" providerId="ADAL" clId="{478CD792-48D1-4898-8E44-8E38115F48BB}" dt="2023-03-22T16:48:54.443" v="20" actId="47"/>
        <pc:sldMkLst>
          <pc:docMk/>
          <pc:sldMk cId="2355343779" sldId="295"/>
        </pc:sldMkLst>
      </pc:sldChg>
      <pc:sldChg chg="addSp modSp new mod">
        <pc:chgData name="Rhodri Thomas" userId="97013524-85ec-4bc1-99cf-ee75f81eb8cc" providerId="ADAL" clId="{478CD792-48D1-4898-8E44-8E38115F48BB}" dt="2023-03-22T17:22:12.306" v="525" actId="20577"/>
        <pc:sldMkLst>
          <pc:docMk/>
          <pc:sldMk cId="1672928303" sldId="296"/>
        </pc:sldMkLst>
        <pc:spChg chg="add mod">
          <ac:chgData name="Rhodri Thomas" userId="97013524-85ec-4bc1-99cf-ee75f81eb8cc" providerId="ADAL" clId="{478CD792-48D1-4898-8E44-8E38115F48BB}" dt="2023-03-22T17:22:12.306" v="525" actId="20577"/>
          <ac:spMkLst>
            <pc:docMk/>
            <pc:sldMk cId="1672928303" sldId="296"/>
            <ac:spMk id="3" creationId="{042FDC49-8E7E-3138-BF61-21DA79736477}"/>
          </ac:spMkLst>
        </pc:spChg>
      </pc:sldChg>
      <pc:sldChg chg="del">
        <pc:chgData name="Rhodri Thomas" userId="97013524-85ec-4bc1-99cf-ee75f81eb8cc" providerId="ADAL" clId="{478CD792-48D1-4898-8E44-8E38115F48BB}" dt="2023-03-22T16:48:57.310" v="21" actId="47"/>
        <pc:sldMkLst>
          <pc:docMk/>
          <pc:sldMk cId="2618436462" sldId="296"/>
        </pc:sldMkLst>
      </pc:sldChg>
      <pc:sldChg chg="addSp modSp new mod">
        <pc:chgData name="Rhodri Thomas" userId="97013524-85ec-4bc1-99cf-ee75f81eb8cc" providerId="ADAL" clId="{478CD792-48D1-4898-8E44-8E38115F48BB}" dt="2023-03-22T17:40:22.210" v="837" actId="14100"/>
        <pc:sldMkLst>
          <pc:docMk/>
          <pc:sldMk cId="470396710" sldId="297"/>
        </pc:sldMkLst>
        <pc:spChg chg="add mod">
          <ac:chgData name="Rhodri Thomas" userId="97013524-85ec-4bc1-99cf-ee75f81eb8cc" providerId="ADAL" clId="{478CD792-48D1-4898-8E44-8E38115F48BB}" dt="2023-03-22T17:37:31.640" v="822" actId="20577"/>
          <ac:spMkLst>
            <pc:docMk/>
            <pc:sldMk cId="470396710" sldId="297"/>
            <ac:spMk id="3" creationId="{92BD7B9F-48EA-F497-380E-2683462CA3C3}"/>
          </ac:spMkLst>
        </pc:spChg>
        <pc:picChg chg="add mod">
          <ac:chgData name="Rhodri Thomas" userId="97013524-85ec-4bc1-99cf-ee75f81eb8cc" providerId="ADAL" clId="{478CD792-48D1-4898-8E44-8E38115F48BB}" dt="2023-03-22T17:33:34.111" v="597" actId="1076"/>
          <ac:picMkLst>
            <pc:docMk/>
            <pc:sldMk cId="470396710" sldId="297"/>
            <ac:picMk id="2" creationId="{13F5E485-6C47-847D-66E6-AAEBED1170B9}"/>
          </ac:picMkLst>
        </pc:picChg>
        <pc:picChg chg="add mod">
          <ac:chgData name="Rhodri Thomas" userId="97013524-85ec-4bc1-99cf-ee75f81eb8cc" providerId="ADAL" clId="{478CD792-48D1-4898-8E44-8E38115F48BB}" dt="2023-03-22T17:40:22.210" v="837" actId="14100"/>
          <ac:picMkLst>
            <pc:docMk/>
            <pc:sldMk cId="470396710" sldId="297"/>
            <ac:picMk id="4" creationId="{E01C3C5F-10E5-CB03-486F-38D0FD6D960C}"/>
          </ac:picMkLst>
        </pc:picChg>
        <pc:picChg chg="add mod">
          <ac:chgData name="Rhodri Thomas" userId="97013524-85ec-4bc1-99cf-ee75f81eb8cc" providerId="ADAL" clId="{478CD792-48D1-4898-8E44-8E38115F48BB}" dt="2023-03-22T17:40:10.930" v="834" actId="14100"/>
          <ac:picMkLst>
            <pc:docMk/>
            <pc:sldMk cId="470396710" sldId="297"/>
            <ac:picMk id="5" creationId="{C17CA939-AB3E-4FBD-0AA9-C91C9421DB48}"/>
          </ac:picMkLst>
        </pc:picChg>
      </pc:sldChg>
      <pc:sldChg chg="del">
        <pc:chgData name="Rhodri Thomas" userId="97013524-85ec-4bc1-99cf-ee75f81eb8cc" providerId="ADAL" clId="{478CD792-48D1-4898-8E44-8E38115F48BB}" dt="2023-03-22T16:48:59.098" v="22" actId="47"/>
        <pc:sldMkLst>
          <pc:docMk/>
          <pc:sldMk cId="2641525258" sldId="297"/>
        </pc:sldMkLst>
      </pc:sldChg>
      <pc:sldChg chg="del">
        <pc:chgData name="Rhodri Thomas" userId="97013524-85ec-4bc1-99cf-ee75f81eb8cc" providerId="ADAL" clId="{478CD792-48D1-4898-8E44-8E38115F48BB}" dt="2023-03-22T16:49:05.726" v="27" actId="47"/>
        <pc:sldMkLst>
          <pc:docMk/>
          <pc:sldMk cId="3144819283" sldId="298"/>
        </pc:sldMkLst>
      </pc:sldChg>
      <pc:sldChg chg="del">
        <pc:chgData name="Rhodri Thomas" userId="97013524-85ec-4bc1-99cf-ee75f81eb8cc" providerId="ADAL" clId="{478CD792-48D1-4898-8E44-8E38115F48BB}" dt="2023-03-22T16:49:07.897" v="28" actId="47"/>
        <pc:sldMkLst>
          <pc:docMk/>
          <pc:sldMk cId="165407919" sldId="299"/>
        </pc:sldMkLst>
      </pc:sldChg>
    </pc:docChg>
  </pc:docChgLst>
  <pc:docChgLst>
    <pc:chgData name="Rhodri Thomas" userId="97013524-85ec-4bc1-99cf-ee75f81eb8cc" providerId="ADAL" clId="{8798E4EF-8C96-4904-9B06-2F7A4146ACDB}"/>
    <pc:docChg chg="undo custSel addSld delSld modSld sldOrd">
      <pc:chgData name="Rhodri Thomas" userId="97013524-85ec-4bc1-99cf-ee75f81eb8cc" providerId="ADAL" clId="{8798E4EF-8C96-4904-9B06-2F7A4146ACDB}" dt="2025-11-13T10:45:25.595" v="1264" actId="1076"/>
      <pc:docMkLst>
        <pc:docMk/>
      </pc:docMkLst>
      <pc:sldChg chg="addSp delSp modSp mod">
        <pc:chgData name="Rhodri Thomas" userId="97013524-85ec-4bc1-99cf-ee75f81eb8cc" providerId="ADAL" clId="{8798E4EF-8C96-4904-9B06-2F7A4146ACDB}" dt="2025-11-13T10:07:33.227" v="479" actId="208"/>
        <pc:sldMkLst>
          <pc:docMk/>
          <pc:sldMk cId="0" sldId="266"/>
        </pc:sldMkLst>
        <pc:spChg chg="add mod">
          <ac:chgData name="Rhodri Thomas" userId="97013524-85ec-4bc1-99cf-ee75f81eb8cc" providerId="ADAL" clId="{8798E4EF-8C96-4904-9B06-2F7A4146ACDB}" dt="2025-11-13T10:07:33.227" v="479" actId="208"/>
          <ac:spMkLst>
            <pc:docMk/>
            <pc:sldMk cId="0" sldId="266"/>
            <ac:spMk id="2" creationId="{C40E6EC2-2E15-1FF9-3F44-DAE1029DD115}"/>
          </ac:spMkLst>
        </pc:spChg>
        <pc:picChg chg="del">
          <ac:chgData name="Rhodri Thomas" userId="97013524-85ec-4bc1-99cf-ee75f81eb8cc" providerId="ADAL" clId="{8798E4EF-8C96-4904-9B06-2F7A4146ACDB}" dt="2025-11-13T10:07:16.258" v="476" actId="478"/>
          <ac:picMkLst>
            <pc:docMk/>
            <pc:sldMk cId="0" sldId="266"/>
            <ac:picMk id="39938" creationId="{6542DFEC-897B-4AA2-FF54-2D7EA386D3C7}"/>
          </ac:picMkLst>
        </pc:picChg>
        <pc:picChg chg="del">
          <ac:chgData name="Rhodri Thomas" userId="97013524-85ec-4bc1-99cf-ee75f81eb8cc" providerId="ADAL" clId="{8798E4EF-8C96-4904-9B06-2F7A4146ACDB}" dt="2025-11-13T10:07:14.334" v="475" actId="478"/>
          <ac:picMkLst>
            <pc:docMk/>
            <pc:sldMk cId="0" sldId="266"/>
            <ac:picMk id="39939" creationId="{E9237149-09EB-1434-0319-71F03F70D42E}"/>
          </ac:picMkLst>
        </pc:picChg>
      </pc:sldChg>
      <pc:sldChg chg="addSp delSp modSp mod">
        <pc:chgData name="Rhodri Thomas" userId="97013524-85ec-4bc1-99cf-ee75f81eb8cc" providerId="ADAL" clId="{8798E4EF-8C96-4904-9B06-2F7A4146ACDB}" dt="2025-11-13T09:45:14.627" v="430" actId="20577"/>
        <pc:sldMkLst>
          <pc:docMk/>
          <pc:sldMk cId="0" sldId="274"/>
        </pc:sldMkLst>
        <pc:spChg chg="add del mod">
          <ac:chgData name="Rhodri Thomas" userId="97013524-85ec-4bc1-99cf-ee75f81eb8cc" providerId="ADAL" clId="{8798E4EF-8C96-4904-9B06-2F7A4146ACDB}" dt="2025-11-13T09:40:21.428" v="263"/>
          <ac:spMkLst>
            <pc:docMk/>
            <pc:sldMk cId="0" sldId="274"/>
            <ac:spMk id="3" creationId="{22A84E49-3CDE-6B32-5885-B0CC3D10177D}"/>
          </ac:spMkLst>
        </pc:spChg>
        <pc:spChg chg="mod">
          <ac:chgData name="Rhodri Thomas" userId="97013524-85ec-4bc1-99cf-ee75f81eb8cc" providerId="ADAL" clId="{8798E4EF-8C96-4904-9B06-2F7A4146ACDB}" dt="2025-11-13T09:45:14.627" v="430" actId="20577"/>
          <ac:spMkLst>
            <pc:docMk/>
            <pc:sldMk cId="0" sldId="274"/>
            <ac:spMk id="4" creationId="{ABF5B62B-1BF1-3B7E-DD4D-06D5B86873A4}"/>
          </ac:spMkLst>
        </pc:spChg>
        <pc:picChg chg="mod">
          <ac:chgData name="Rhodri Thomas" userId="97013524-85ec-4bc1-99cf-ee75f81eb8cc" providerId="ADAL" clId="{8798E4EF-8C96-4904-9B06-2F7A4146ACDB}" dt="2025-11-13T09:35:31.451" v="259" actId="1076"/>
          <ac:picMkLst>
            <pc:docMk/>
            <pc:sldMk cId="0" sldId="274"/>
            <ac:picMk id="25605" creationId="{4B630C69-41D0-A3E0-87ED-892C3485D621}"/>
          </ac:picMkLst>
        </pc:picChg>
        <pc:picChg chg="mod">
          <ac:chgData name="Rhodri Thomas" userId="97013524-85ec-4bc1-99cf-ee75f81eb8cc" providerId="ADAL" clId="{8798E4EF-8C96-4904-9B06-2F7A4146ACDB}" dt="2025-11-13T09:32:08.576" v="188" actId="1076"/>
          <ac:picMkLst>
            <pc:docMk/>
            <pc:sldMk cId="0" sldId="274"/>
            <ac:picMk id="25606" creationId="{295FC060-BE62-264A-97A6-115765700352}"/>
          </ac:picMkLst>
        </pc:picChg>
      </pc:sldChg>
      <pc:sldChg chg="addSp modSp mod ord">
        <pc:chgData name="Rhodri Thomas" userId="97013524-85ec-4bc1-99cf-ee75f81eb8cc" providerId="ADAL" clId="{8798E4EF-8C96-4904-9B06-2F7A4146ACDB}" dt="2025-11-13T09:17:14.957" v="125" actId="1076"/>
        <pc:sldMkLst>
          <pc:docMk/>
          <pc:sldMk cId="3370247818" sldId="281"/>
        </pc:sldMkLst>
        <pc:spChg chg="add mod">
          <ac:chgData name="Rhodri Thomas" userId="97013524-85ec-4bc1-99cf-ee75f81eb8cc" providerId="ADAL" clId="{8798E4EF-8C96-4904-9B06-2F7A4146ACDB}" dt="2025-11-13T09:17:07.749" v="123" actId="1076"/>
          <ac:spMkLst>
            <pc:docMk/>
            <pc:sldMk cId="3370247818" sldId="281"/>
            <ac:spMk id="2" creationId="{F3680E31-DC54-FAA0-77A4-25AE249555C2}"/>
          </ac:spMkLst>
        </pc:spChg>
        <pc:picChg chg="mod modCrop">
          <ac:chgData name="Rhodri Thomas" userId="97013524-85ec-4bc1-99cf-ee75f81eb8cc" providerId="ADAL" clId="{8798E4EF-8C96-4904-9B06-2F7A4146ACDB}" dt="2025-11-13T09:17:14.957" v="125" actId="1076"/>
          <ac:picMkLst>
            <pc:docMk/>
            <pc:sldMk cId="3370247818" sldId="281"/>
            <ac:picMk id="5" creationId="{BE91B9D5-2F54-93FB-C913-C9E883E8C5DF}"/>
          </ac:picMkLst>
        </pc:picChg>
      </pc:sldChg>
      <pc:sldChg chg="modSp mod">
        <pc:chgData name="Rhodri Thomas" userId="97013524-85ec-4bc1-99cf-ee75f81eb8cc" providerId="ADAL" clId="{8798E4EF-8C96-4904-9B06-2F7A4146ACDB}" dt="2025-11-13T10:31:33.504" v="975" actId="1076"/>
        <pc:sldMkLst>
          <pc:docMk/>
          <pc:sldMk cId="3702742358" sldId="283"/>
        </pc:sldMkLst>
        <pc:spChg chg="mod">
          <ac:chgData name="Rhodri Thomas" userId="97013524-85ec-4bc1-99cf-ee75f81eb8cc" providerId="ADAL" clId="{8798E4EF-8C96-4904-9B06-2F7A4146ACDB}" dt="2025-11-13T10:31:26.092" v="974" actId="14100"/>
          <ac:spMkLst>
            <pc:docMk/>
            <pc:sldMk cId="3702742358" sldId="283"/>
            <ac:spMk id="3" creationId="{A8D1E40F-1833-7A37-EF80-6754148643F1}"/>
          </ac:spMkLst>
        </pc:spChg>
        <pc:spChg chg="mod">
          <ac:chgData name="Rhodri Thomas" userId="97013524-85ec-4bc1-99cf-ee75f81eb8cc" providerId="ADAL" clId="{8798E4EF-8C96-4904-9B06-2F7A4146ACDB}" dt="2025-11-13T10:31:33.504" v="975" actId="1076"/>
          <ac:spMkLst>
            <pc:docMk/>
            <pc:sldMk cId="3702742358" sldId="283"/>
            <ac:spMk id="5" creationId="{DD6602D7-CE1A-BEB5-D187-AA2A8D1E4BDC}"/>
          </ac:spMkLst>
        </pc:spChg>
      </pc:sldChg>
      <pc:sldChg chg="ord">
        <pc:chgData name="Rhodri Thomas" userId="97013524-85ec-4bc1-99cf-ee75f81eb8cc" providerId="ADAL" clId="{8798E4EF-8C96-4904-9B06-2F7A4146ACDB}" dt="2025-11-13T09:29:37.761" v="183"/>
        <pc:sldMkLst>
          <pc:docMk/>
          <pc:sldMk cId="1499774642" sldId="288"/>
        </pc:sldMkLst>
      </pc:sldChg>
      <pc:sldChg chg="modSp">
        <pc:chgData name="Rhodri Thomas" userId="97013524-85ec-4bc1-99cf-ee75f81eb8cc" providerId="ADAL" clId="{8798E4EF-8C96-4904-9B06-2F7A4146ACDB}" dt="2025-11-13T09:27:56.388" v="176" actId="732"/>
        <pc:sldMkLst>
          <pc:docMk/>
          <pc:sldMk cId="0" sldId="293"/>
        </pc:sldMkLst>
        <pc:picChg chg="mod">
          <ac:chgData name="Rhodri Thomas" userId="97013524-85ec-4bc1-99cf-ee75f81eb8cc" providerId="ADAL" clId="{8798E4EF-8C96-4904-9B06-2F7A4146ACDB}" dt="2025-11-13T09:27:56.388" v="176" actId="732"/>
          <ac:picMkLst>
            <pc:docMk/>
            <pc:sldMk cId="0" sldId="293"/>
            <ac:picMk id="31749" creationId="{F7A02996-6D77-24F3-7594-74236FF0ECF0}"/>
          </ac:picMkLst>
        </pc:picChg>
      </pc:sldChg>
      <pc:sldChg chg="addSp modSp mod">
        <pc:chgData name="Rhodri Thomas" userId="97013524-85ec-4bc1-99cf-ee75f81eb8cc" providerId="ADAL" clId="{8798E4EF-8C96-4904-9B06-2F7A4146ACDB}" dt="2025-11-13T09:23:02.896" v="173" actId="404"/>
        <pc:sldMkLst>
          <pc:docMk/>
          <pc:sldMk cId="841878947" sldId="294"/>
        </pc:sldMkLst>
        <pc:spChg chg="add mod">
          <ac:chgData name="Rhodri Thomas" userId="97013524-85ec-4bc1-99cf-ee75f81eb8cc" providerId="ADAL" clId="{8798E4EF-8C96-4904-9B06-2F7A4146ACDB}" dt="2025-11-13T09:20:38.418" v="165" actId="207"/>
          <ac:spMkLst>
            <pc:docMk/>
            <pc:sldMk cId="841878947" sldId="294"/>
            <ac:spMk id="3" creationId="{8E1A3611-F67E-5454-583A-418A8A6BD3CC}"/>
          </ac:spMkLst>
        </pc:spChg>
        <pc:spChg chg="mod">
          <ac:chgData name="Rhodri Thomas" userId="97013524-85ec-4bc1-99cf-ee75f81eb8cc" providerId="ADAL" clId="{8798E4EF-8C96-4904-9B06-2F7A4146ACDB}" dt="2025-11-13T09:20:15.443" v="164" actId="20577"/>
          <ac:spMkLst>
            <pc:docMk/>
            <pc:sldMk cId="841878947" sldId="294"/>
            <ac:spMk id="6" creationId="{5CCB9DB1-51E2-166F-8199-CB72F62F0EAA}"/>
          </ac:spMkLst>
        </pc:spChg>
        <pc:spChg chg="add mod">
          <ac:chgData name="Rhodri Thomas" userId="97013524-85ec-4bc1-99cf-ee75f81eb8cc" providerId="ADAL" clId="{8798E4EF-8C96-4904-9B06-2F7A4146ACDB}" dt="2025-11-13T09:23:02.896" v="173" actId="404"/>
          <ac:spMkLst>
            <pc:docMk/>
            <pc:sldMk cId="841878947" sldId="294"/>
            <ac:spMk id="7" creationId="{1985526D-49C1-314B-5071-ED33809306A7}"/>
          </ac:spMkLst>
        </pc:spChg>
        <pc:picChg chg="mod">
          <ac:chgData name="Rhodri Thomas" userId="97013524-85ec-4bc1-99cf-ee75f81eb8cc" providerId="ADAL" clId="{8798E4EF-8C96-4904-9B06-2F7A4146ACDB}" dt="2025-11-13T09:18:51.810" v="126" actId="1076"/>
          <ac:picMkLst>
            <pc:docMk/>
            <pc:sldMk cId="841878947" sldId="294"/>
            <ac:picMk id="4" creationId="{1C578B1F-0348-D43C-4C5F-32DE4BD0979D}"/>
          </ac:picMkLst>
        </pc:picChg>
      </pc:sldChg>
      <pc:sldChg chg="modSp mod">
        <pc:chgData name="Rhodri Thomas" userId="97013524-85ec-4bc1-99cf-ee75f81eb8cc" providerId="ADAL" clId="{8798E4EF-8C96-4904-9B06-2F7A4146ACDB}" dt="2025-11-13T09:29:24.381" v="181" actId="1076"/>
        <pc:sldMkLst>
          <pc:docMk/>
          <pc:sldMk cId="1672928303" sldId="296"/>
        </pc:sldMkLst>
        <pc:spChg chg="mod">
          <ac:chgData name="Rhodri Thomas" userId="97013524-85ec-4bc1-99cf-ee75f81eb8cc" providerId="ADAL" clId="{8798E4EF-8C96-4904-9B06-2F7A4146ACDB}" dt="2025-11-13T09:29:24.381" v="181" actId="1076"/>
          <ac:spMkLst>
            <pc:docMk/>
            <pc:sldMk cId="1672928303" sldId="296"/>
            <ac:spMk id="3" creationId="{042FDC49-8E7E-3138-BF61-21DA79736477}"/>
          </ac:spMkLst>
        </pc:spChg>
      </pc:sldChg>
      <pc:sldChg chg="modSp mod ord">
        <pc:chgData name="Rhodri Thomas" userId="97013524-85ec-4bc1-99cf-ee75f81eb8cc" providerId="ADAL" clId="{8798E4EF-8C96-4904-9B06-2F7A4146ACDB}" dt="2025-11-13T09:29:50.613" v="185"/>
        <pc:sldMkLst>
          <pc:docMk/>
          <pc:sldMk cId="4229837798" sldId="478"/>
        </pc:sldMkLst>
        <pc:spChg chg="mod">
          <ac:chgData name="Rhodri Thomas" userId="97013524-85ec-4bc1-99cf-ee75f81eb8cc" providerId="ADAL" clId="{8798E4EF-8C96-4904-9B06-2F7A4146ACDB}" dt="2025-11-05T13:58:46.727" v="2" actId="14100"/>
          <ac:spMkLst>
            <pc:docMk/>
            <pc:sldMk cId="4229837798" sldId="478"/>
            <ac:spMk id="7" creationId="{00000000-0000-0000-0000-000000000000}"/>
          </ac:spMkLst>
        </pc:spChg>
        <pc:picChg chg="mod">
          <ac:chgData name="Rhodri Thomas" userId="97013524-85ec-4bc1-99cf-ee75f81eb8cc" providerId="ADAL" clId="{8798E4EF-8C96-4904-9B06-2F7A4146ACDB}" dt="2025-11-05T13:58:49.179" v="3" actId="1076"/>
          <ac:picMkLst>
            <pc:docMk/>
            <pc:sldMk cId="4229837798" sldId="478"/>
            <ac:picMk id="68618" creationId="{00000000-0000-0000-0000-000000000000}"/>
          </ac:picMkLst>
        </pc:picChg>
        <pc:picChg chg="mod">
          <ac:chgData name="Rhodri Thomas" userId="97013524-85ec-4bc1-99cf-ee75f81eb8cc" providerId="ADAL" clId="{8798E4EF-8C96-4904-9B06-2F7A4146ACDB}" dt="2025-11-05T13:58:54.467" v="4" actId="1076"/>
          <ac:picMkLst>
            <pc:docMk/>
            <pc:sldMk cId="4229837798" sldId="478"/>
            <ac:picMk id="68620" creationId="{00000000-0000-0000-0000-000000000000}"/>
          </ac:picMkLst>
        </pc:picChg>
      </pc:sldChg>
      <pc:sldChg chg="ord">
        <pc:chgData name="Rhodri Thomas" userId="97013524-85ec-4bc1-99cf-ee75f81eb8cc" providerId="ADAL" clId="{8798E4EF-8C96-4904-9B06-2F7A4146ACDB}" dt="2025-11-13T09:29:52.587" v="187"/>
        <pc:sldMkLst>
          <pc:docMk/>
          <pc:sldMk cId="744928476" sldId="479"/>
        </pc:sldMkLst>
      </pc:sldChg>
      <pc:sldChg chg="addSp modSp new mod">
        <pc:chgData name="Rhodri Thomas" userId="97013524-85ec-4bc1-99cf-ee75f81eb8cc" providerId="ADAL" clId="{8798E4EF-8C96-4904-9B06-2F7A4146ACDB}" dt="2025-11-13T09:43:19.308" v="423" actId="20577"/>
        <pc:sldMkLst>
          <pc:docMk/>
          <pc:sldMk cId="4042925450" sldId="480"/>
        </pc:sldMkLst>
        <pc:spChg chg="add mod">
          <ac:chgData name="Rhodri Thomas" userId="97013524-85ec-4bc1-99cf-ee75f81eb8cc" providerId="ADAL" clId="{8798E4EF-8C96-4904-9B06-2F7A4146ACDB}" dt="2025-11-13T09:43:19.308" v="423" actId="20577"/>
          <ac:spMkLst>
            <pc:docMk/>
            <pc:sldMk cId="4042925450" sldId="480"/>
            <ac:spMk id="3" creationId="{0354CD6F-48AC-2C2C-B802-6BE26EA9B21E}"/>
          </ac:spMkLst>
        </pc:spChg>
        <pc:spChg chg="add mod">
          <ac:chgData name="Rhodri Thomas" userId="97013524-85ec-4bc1-99cf-ee75f81eb8cc" providerId="ADAL" clId="{8798E4EF-8C96-4904-9B06-2F7A4146ACDB}" dt="2025-11-13T09:42:43.015" v="379" actId="208"/>
          <ac:spMkLst>
            <pc:docMk/>
            <pc:sldMk cId="4042925450" sldId="480"/>
            <ac:spMk id="6" creationId="{10A5BDDF-8D3C-17E3-35FF-67B6EC3DA814}"/>
          </ac:spMkLst>
        </pc:spChg>
        <pc:picChg chg="add mod modCrop">
          <ac:chgData name="Rhodri Thomas" userId="97013524-85ec-4bc1-99cf-ee75f81eb8cc" providerId="ADAL" clId="{8798E4EF-8C96-4904-9B06-2F7A4146ACDB}" dt="2025-11-13T09:42:07.918" v="376" actId="14100"/>
          <ac:picMkLst>
            <pc:docMk/>
            <pc:sldMk cId="4042925450" sldId="480"/>
            <ac:picMk id="5" creationId="{82ACC305-71F1-8BCF-B8A9-E1C9D1B77224}"/>
          </ac:picMkLst>
        </pc:picChg>
      </pc:sldChg>
      <pc:sldChg chg="addSp delSp modSp mod">
        <pc:chgData name="Rhodri Thomas" userId="97013524-85ec-4bc1-99cf-ee75f81eb8cc" providerId="ADAL" clId="{8798E4EF-8C96-4904-9B06-2F7A4146ACDB}" dt="2025-11-13T10:01:27.290" v="467" actId="1076"/>
        <pc:sldMkLst>
          <pc:docMk/>
          <pc:sldMk cId="3268769048" sldId="500"/>
        </pc:sldMkLst>
        <pc:spChg chg="mod">
          <ac:chgData name="Rhodri Thomas" userId="97013524-85ec-4bc1-99cf-ee75f81eb8cc" providerId="ADAL" clId="{8798E4EF-8C96-4904-9B06-2F7A4146ACDB}" dt="2025-11-13T10:00:41.620" v="464" actId="20577"/>
          <ac:spMkLst>
            <pc:docMk/>
            <pc:sldMk cId="3268769048" sldId="500"/>
            <ac:spMk id="2" creationId="{00000000-0000-0000-0000-000000000000}"/>
          </ac:spMkLst>
        </pc:spChg>
        <pc:picChg chg="add del mod">
          <ac:chgData name="Rhodri Thomas" userId="97013524-85ec-4bc1-99cf-ee75f81eb8cc" providerId="ADAL" clId="{8798E4EF-8C96-4904-9B06-2F7A4146ACDB}" dt="2025-11-13T10:01:24.035" v="465" actId="478"/>
          <ac:picMkLst>
            <pc:docMk/>
            <pc:sldMk cId="3268769048" sldId="500"/>
            <ac:picMk id="3" creationId="{86B36659-9CC1-3CA7-0E96-1E637ADC3C2F}"/>
          </ac:picMkLst>
        </pc:picChg>
        <pc:picChg chg="add mod">
          <ac:chgData name="Rhodri Thomas" userId="97013524-85ec-4bc1-99cf-ee75f81eb8cc" providerId="ADAL" clId="{8798E4EF-8C96-4904-9B06-2F7A4146ACDB}" dt="2025-11-13T10:01:27.290" v="467" actId="1076"/>
          <ac:picMkLst>
            <pc:docMk/>
            <pc:sldMk cId="3268769048" sldId="500"/>
            <ac:picMk id="4" creationId="{C3FA5C28-417A-F514-D9E8-1B3DB1E4A945}"/>
          </ac:picMkLst>
        </pc:picChg>
        <pc:picChg chg="del">
          <ac:chgData name="Rhodri Thomas" userId="97013524-85ec-4bc1-99cf-ee75f81eb8cc" providerId="ADAL" clId="{8798E4EF-8C96-4904-9B06-2F7A4146ACDB}" dt="2025-11-13T09:59:22.873" v="454" actId="478"/>
          <ac:picMkLst>
            <pc:docMk/>
            <pc:sldMk cId="3268769048" sldId="500"/>
            <ac:picMk id="1026" creationId="{00000000-0000-0000-0000-000000000000}"/>
          </ac:picMkLst>
        </pc:picChg>
      </pc:sldChg>
      <pc:sldChg chg="modSp mod">
        <pc:chgData name="Rhodri Thomas" userId="97013524-85ec-4bc1-99cf-ee75f81eb8cc" providerId="ADAL" clId="{8798E4EF-8C96-4904-9B06-2F7A4146ACDB}" dt="2025-11-13T10:04:40.396" v="468" actId="14100"/>
        <pc:sldMkLst>
          <pc:docMk/>
          <pc:sldMk cId="592683733" sldId="501"/>
        </pc:sldMkLst>
        <pc:spChg chg="mod">
          <ac:chgData name="Rhodri Thomas" userId="97013524-85ec-4bc1-99cf-ee75f81eb8cc" providerId="ADAL" clId="{8798E4EF-8C96-4904-9B06-2F7A4146ACDB}" dt="2025-11-13T09:59:07.557" v="453" actId="14100"/>
          <ac:spMkLst>
            <pc:docMk/>
            <pc:sldMk cId="592683733" sldId="501"/>
            <ac:spMk id="2" creationId="{00000000-0000-0000-0000-000000000000}"/>
          </ac:spMkLst>
        </pc:spChg>
        <pc:picChg chg="mod">
          <ac:chgData name="Rhodri Thomas" userId="97013524-85ec-4bc1-99cf-ee75f81eb8cc" providerId="ADAL" clId="{8798E4EF-8C96-4904-9B06-2F7A4146ACDB}" dt="2025-11-13T09:53:31.762" v="433" actId="1076"/>
          <ac:picMkLst>
            <pc:docMk/>
            <pc:sldMk cId="592683733" sldId="501"/>
            <ac:picMk id="4" creationId="{00000000-0000-0000-0000-000000000000}"/>
          </ac:picMkLst>
        </pc:picChg>
        <pc:picChg chg="mod">
          <ac:chgData name="Rhodri Thomas" userId="97013524-85ec-4bc1-99cf-ee75f81eb8cc" providerId="ADAL" clId="{8798E4EF-8C96-4904-9B06-2F7A4146ACDB}" dt="2025-11-13T10:04:40.396" v="468" actId="14100"/>
          <ac:picMkLst>
            <pc:docMk/>
            <pc:sldMk cId="592683733" sldId="501"/>
            <ac:picMk id="1028" creationId="{00000000-0000-0000-0000-000000000000}"/>
          </ac:picMkLst>
        </pc:picChg>
        <pc:picChg chg="mod">
          <ac:chgData name="Rhodri Thomas" userId="97013524-85ec-4bc1-99cf-ee75f81eb8cc" providerId="ADAL" clId="{8798E4EF-8C96-4904-9B06-2F7A4146ACDB}" dt="2025-11-13T09:53:30.474" v="432" actId="1076"/>
          <ac:picMkLst>
            <pc:docMk/>
            <pc:sldMk cId="592683733" sldId="501"/>
            <ac:picMk id="2054" creationId="{00000000-0000-0000-0000-000000000000}"/>
          </ac:picMkLst>
        </pc:picChg>
      </pc:sldChg>
      <pc:sldChg chg="delSp modSp mod">
        <pc:chgData name="Rhodri Thomas" userId="97013524-85ec-4bc1-99cf-ee75f81eb8cc" providerId="ADAL" clId="{8798E4EF-8C96-4904-9B06-2F7A4146ACDB}" dt="2025-11-13T10:05:50.107" v="474" actId="1076"/>
        <pc:sldMkLst>
          <pc:docMk/>
          <pc:sldMk cId="0" sldId="502"/>
        </pc:sldMkLst>
        <pc:spChg chg="mod">
          <ac:chgData name="Rhodri Thomas" userId="97013524-85ec-4bc1-99cf-ee75f81eb8cc" providerId="ADAL" clId="{8798E4EF-8C96-4904-9B06-2F7A4146ACDB}" dt="2025-11-13T10:05:50.107" v="474" actId="1076"/>
          <ac:spMkLst>
            <pc:docMk/>
            <pc:sldMk cId="0" sldId="502"/>
            <ac:spMk id="4" creationId="{F660CBB6-598E-C78D-2899-5BF13DC89A85}"/>
          </ac:spMkLst>
        </pc:spChg>
        <pc:picChg chg="del">
          <ac:chgData name="Rhodri Thomas" userId="97013524-85ec-4bc1-99cf-ee75f81eb8cc" providerId="ADAL" clId="{8798E4EF-8C96-4904-9B06-2F7A4146ACDB}" dt="2025-11-13T10:05:38.280" v="472" actId="478"/>
          <ac:picMkLst>
            <pc:docMk/>
            <pc:sldMk cId="0" sldId="502"/>
            <ac:picMk id="33794" creationId="{AC16D247-E32B-3D2E-75EB-D33CA0DBF927}"/>
          </ac:picMkLst>
        </pc:picChg>
        <pc:picChg chg="del mod">
          <ac:chgData name="Rhodri Thomas" userId="97013524-85ec-4bc1-99cf-ee75f81eb8cc" providerId="ADAL" clId="{8798E4EF-8C96-4904-9B06-2F7A4146ACDB}" dt="2025-11-13T10:05:35.997" v="471" actId="478"/>
          <ac:picMkLst>
            <pc:docMk/>
            <pc:sldMk cId="0" sldId="502"/>
            <ac:picMk id="33795" creationId="{C1D5F0B8-04C4-C5EE-1BFB-804560102FAC}"/>
          </ac:picMkLst>
        </pc:picChg>
        <pc:picChg chg="mod">
          <ac:chgData name="Rhodri Thomas" userId="97013524-85ec-4bc1-99cf-ee75f81eb8cc" providerId="ADAL" clId="{8798E4EF-8C96-4904-9B06-2F7A4146ACDB}" dt="2025-11-13T10:05:45.776" v="473" actId="14100"/>
          <ac:picMkLst>
            <pc:docMk/>
            <pc:sldMk cId="0" sldId="502"/>
            <ac:picMk id="33798" creationId="{38F0C10E-5757-A2A5-DEA2-D320B3DC65EF}"/>
          </ac:picMkLst>
        </pc:picChg>
      </pc:sldChg>
      <pc:sldChg chg="modSp del mod">
        <pc:chgData name="Rhodri Thomas" userId="97013524-85ec-4bc1-99cf-ee75f81eb8cc" providerId="ADAL" clId="{8798E4EF-8C96-4904-9B06-2F7A4146ACDB}" dt="2025-11-13T10:05:31.156" v="469" actId="47"/>
        <pc:sldMkLst>
          <pc:docMk/>
          <pc:sldMk cId="3579469097" sldId="502"/>
        </pc:sldMkLst>
        <pc:spChg chg="mod">
          <ac:chgData name="Rhodri Thomas" userId="97013524-85ec-4bc1-99cf-ee75f81eb8cc" providerId="ADAL" clId="{8798E4EF-8C96-4904-9B06-2F7A4146ACDB}" dt="2025-11-13T09:54:15.937" v="452" actId="313"/>
          <ac:spMkLst>
            <pc:docMk/>
            <pc:sldMk cId="3579469097" sldId="502"/>
            <ac:spMk id="16" creationId="{00000000-0000-0000-0000-000000000000}"/>
          </ac:spMkLst>
        </pc:spChg>
      </pc:sldChg>
      <pc:sldChg chg="addSp modSp mod">
        <pc:chgData name="Rhodri Thomas" userId="97013524-85ec-4bc1-99cf-ee75f81eb8cc" providerId="ADAL" clId="{8798E4EF-8C96-4904-9B06-2F7A4146ACDB}" dt="2025-11-13T10:20:09.363" v="701" actId="20577"/>
        <pc:sldMkLst>
          <pc:docMk/>
          <pc:sldMk cId="3350214762" sldId="528"/>
        </pc:sldMkLst>
        <pc:spChg chg="mod">
          <ac:chgData name="Rhodri Thomas" userId="97013524-85ec-4bc1-99cf-ee75f81eb8cc" providerId="ADAL" clId="{8798E4EF-8C96-4904-9B06-2F7A4146ACDB}" dt="2025-11-13T10:20:09.363" v="701" actId="20577"/>
          <ac:spMkLst>
            <pc:docMk/>
            <pc:sldMk cId="3350214762" sldId="528"/>
            <ac:spMk id="8" creationId="{00000000-0000-0000-0000-000000000000}"/>
          </ac:spMkLst>
        </pc:spChg>
        <pc:picChg chg="add mod">
          <ac:chgData name="Rhodri Thomas" userId="97013524-85ec-4bc1-99cf-ee75f81eb8cc" providerId="ADAL" clId="{8798E4EF-8C96-4904-9B06-2F7A4146ACDB}" dt="2025-11-13T10:14:26.505" v="486" actId="1076"/>
          <ac:picMkLst>
            <pc:docMk/>
            <pc:sldMk cId="3350214762" sldId="528"/>
            <ac:picMk id="2" creationId="{BE63EDF2-AB92-D3AE-1595-97B2AD8CF925}"/>
          </ac:picMkLst>
        </pc:picChg>
        <pc:picChg chg="add mod">
          <ac:chgData name="Rhodri Thomas" userId="97013524-85ec-4bc1-99cf-ee75f81eb8cc" providerId="ADAL" clId="{8798E4EF-8C96-4904-9B06-2F7A4146ACDB}" dt="2025-11-13T10:15:18.562" v="491" actId="1076"/>
          <ac:picMkLst>
            <pc:docMk/>
            <pc:sldMk cId="3350214762" sldId="528"/>
            <ac:picMk id="3" creationId="{10B86DB0-40A8-DF9E-5328-583FAE63903A}"/>
          </ac:picMkLst>
        </pc:picChg>
      </pc:sldChg>
      <pc:sldChg chg="addSp modSp mod">
        <pc:chgData name="Rhodri Thomas" userId="97013524-85ec-4bc1-99cf-ee75f81eb8cc" providerId="ADAL" clId="{8798E4EF-8C96-4904-9B06-2F7A4146ACDB}" dt="2025-11-13T10:17:36.133" v="680" actId="20577"/>
        <pc:sldMkLst>
          <pc:docMk/>
          <pc:sldMk cId="33781435" sldId="531"/>
        </pc:sldMkLst>
        <pc:spChg chg="add mod">
          <ac:chgData name="Rhodri Thomas" userId="97013524-85ec-4bc1-99cf-ee75f81eb8cc" providerId="ADAL" clId="{8798E4EF-8C96-4904-9B06-2F7A4146ACDB}" dt="2025-11-13T10:17:36.133" v="680" actId="20577"/>
          <ac:spMkLst>
            <pc:docMk/>
            <pc:sldMk cId="33781435" sldId="531"/>
            <ac:spMk id="3" creationId="{55E02A2B-CC22-F133-121E-F9056E72AC5C}"/>
          </ac:spMkLst>
        </pc:spChg>
        <pc:picChg chg="mod">
          <ac:chgData name="Rhodri Thomas" userId="97013524-85ec-4bc1-99cf-ee75f81eb8cc" providerId="ADAL" clId="{8798E4EF-8C96-4904-9B06-2F7A4146ACDB}" dt="2025-11-13T10:16:39.762" v="541" actId="1076"/>
          <ac:picMkLst>
            <pc:docMk/>
            <pc:sldMk cId="33781435" sldId="531"/>
            <ac:picMk id="2" creationId="{00000000-0000-0000-0000-000000000000}"/>
          </ac:picMkLst>
        </pc:picChg>
      </pc:sldChg>
      <pc:sldChg chg="addSp delSp modSp mod">
        <pc:chgData name="Rhodri Thomas" userId="97013524-85ec-4bc1-99cf-ee75f81eb8cc" providerId="ADAL" clId="{8798E4EF-8C96-4904-9B06-2F7A4146ACDB}" dt="2025-11-13T10:22:08.568" v="744" actId="20577"/>
        <pc:sldMkLst>
          <pc:docMk/>
          <pc:sldMk cId="2067420283" sldId="534"/>
        </pc:sldMkLst>
        <pc:spChg chg="add del mod">
          <ac:chgData name="Rhodri Thomas" userId="97013524-85ec-4bc1-99cf-ee75f81eb8cc" providerId="ADAL" clId="{8798E4EF-8C96-4904-9B06-2F7A4146ACDB}" dt="2025-11-13T10:21:34.374" v="717" actId="22"/>
          <ac:spMkLst>
            <pc:docMk/>
            <pc:sldMk cId="2067420283" sldId="534"/>
            <ac:spMk id="6" creationId="{C2BD2D2F-B4FB-C392-981A-B0B772B5C7A1}"/>
          </ac:spMkLst>
        </pc:spChg>
        <pc:spChg chg="mod">
          <ac:chgData name="Rhodri Thomas" userId="97013524-85ec-4bc1-99cf-ee75f81eb8cc" providerId="ADAL" clId="{8798E4EF-8C96-4904-9B06-2F7A4146ACDB}" dt="2025-11-13T10:19:52.289" v="691"/>
          <ac:spMkLst>
            <pc:docMk/>
            <pc:sldMk cId="2067420283" sldId="534"/>
            <ac:spMk id="8" creationId="{00000000-0000-0000-0000-000000000000}"/>
          </ac:spMkLst>
        </pc:spChg>
        <pc:spChg chg="add mod">
          <ac:chgData name="Rhodri Thomas" userId="97013524-85ec-4bc1-99cf-ee75f81eb8cc" providerId="ADAL" clId="{8798E4EF-8C96-4904-9B06-2F7A4146ACDB}" dt="2025-11-13T10:22:08.568" v="744" actId="20577"/>
          <ac:spMkLst>
            <pc:docMk/>
            <pc:sldMk cId="2067420283" sldId="534"/>
            <ac:spMk id="9" creationId="{14809B6B-EF16-ACC6-EDA9-C911F4A9BE56}"/>
          </ac:spMkLst>
        </pc:spChg>
        <pc:picChg chg="add mod">
          <ac:chgData name="Rhodri Thomas" userId="97013524-85ec-4bc1-99cf-ee75f81eb8cc" providerId="ADAL" clId="{8798E4EF-8C96-4904-9B06-2F7A4146ACDB}" dt="2025-11-13T10:20:44.807" v="706" actId="14100"/>
          <ac:picMkLst>
            <pc:docMk/>
            <pc:sldMk cId="2067420283" sldId="534"/>
            <ac:picMk id="2" creationId="{34C479DA-BDC0-BC83-B31C-FF4CE53A9160}"/>
          </ac:picMkLst>
        </pc:picChg>
        <pc:picChg chg="add mod">
          <ac:chgData name="Rhodri Thomas" userId="97013524-85ec-4bc1-99cf-ee75f81eb8cc" providerId="ADAL" clId="{8798E4EF-8C96-4904-9B06-2F7A4146ACDB}" dt="2025-11-13T10:20:38.402" v="703" actId="14100"/>
          <ac:picMkLst>
            <pc:docMk/>
            <pc:sldMk cId="2067420283" sldId="534"/>
            <ac:picMk id="3" creationId="{6444700A-C7B3-55C2-7E3A-74A61E278364}"/>
          </ac:picMkLst>
        </pc:picChg>
        <pc:picChg chg="add mod">
          <ac:chgData name="Rhodri Thomas" userId="97013524-85ec-4bc1-99cf-ee75f81eb8cc" providerId="ADAL" clId="{8798E4EF-8C96-4904-9B06-2F7A4146ACDB}" dt="2025-11-13T10:21:08.660" v="709" actId="14100"/>
          <ac:picMkLst>
            <pc:docMk/>
            <pc:sldMk cId="2067420283" sldId="534"/>
            <ac:picMk id="4" creationId="{CAA80AC9-ABC8-B691-BC12-D8AA4148DF46}"/>
          </ac:picMkLst>
        </pc:picChg>
      </pc:sldChg>
      <pc:sldChg chg="addSp modSp mod">
        <pc:chgData name="Rhodri Thomas" userId="97013524-85ec-4bc1-99cf-ee75f81eb8cc" providerId="ADAL" clId="{8798E4EF-8C96-4904-9B06-2F7A4146ACDB}" dt="2025-11-13T10:23:41.545" v="753" actId="1076"/>
        <pc:sldMkLst>
          <pc:docMk/>
          <pc:sldMk cId="1692184265" sldId="537"/>
        </pc:sldMkLst>
        <pc:spChg chg="mod">
          <ac:chgData name="Rhodri Thomas" userId="97013524-85ec-4bc1-99cf-ee75f81eb8cc" providerId="ADAL" clId="{8798E4EF-8C96-4904-9B06-2F7A4146ACDB}" dt="2025-11-13T10:23:32.007" v="751" actId="1076"/>
          <ac:spMkLst>
            <pc:docMk/>
            <pc:sldMk cId="1692184265" sldId="537"/>
            <ac:spMk id="8" creationId="{00000000-0000-0000-0000-000000000000}"/>
          </ac:spMkLst>
        </pc:spChg>
        <pc:picChg chg="add mod">
          <ac:chgData name="Rhodri Thomas" userId="97013524-85ec-4bc1-99cf-ee75f81eb8cc" providerId="ADAL" clId="{8798E4EF-8C96-4904-9B06-2F7A4146ACDB}" dt="2025-11-13T10:23:41.545" v="753" actId="1076"/>
          <ac:picMkLst>
            <pc:docMk/>
            <pc:sldMk cId="1692184265" sldId="537"/>
            <ac:picMk id="2" creationId="{129EFF7C-8C21-2467-00FB-7B1FE5AA79ED}"/>
          </ac:picMkLst>
        </pc:picChg>
        <pc:picChg chg="add mod">
          <ac:chgData name="Rhodri Thomas" userId="97013524-85ec-4bc1-99cf-ee75f81eb8cc" providerId="ADAL" clId="{8798E4EF-8C96-4904-9B06-2F7A4146ACDB}" dt="2025-11-13T10:23:25.039" v="749" actId="1076"/>
          <ac:picMkLst>
            <pc:docMk/>
            <pc:sldMk cId="1692184265" sldId="537"/>
            <ac:picMk id="3" creationId="{1424162A-14EB-1BD9-6F7E-9DB25441917E}"/>
          </ac:picMkLst>
        </pc:picChg>
      </pc:sldChg>
      <pc:sldChg chg="addSp delSp modSp mod">
        <pc:chgData name="Rhodri Thomas" userId="97013524-85ec-4bc1-99cf-ee75f81eb8cc" providerId="ADAL" clId="{8798E4EF-8C96-4904-9B06-2F7A4146ACDB}" dt="2025-11-13T10:30:11.957" v="964" actId="14100"/>
        <pc:sldMkLst>
          <pc:docMk/>
          <pc:sldMk cId="4254580310" sldId="548"/>
        </pc:sldMkLst>
        <pc:spChg chg="mod">
          <ac:chgData name="Rhodri Thomas" userId="97013524-85ec-4bc1-99cf-ee75f81eb8cc" providerId="ADAL" clId="{8798E4EF-8C96-4904-9B06-2F7A4146ACDB}" dt="2025-11-13T10:25:28.851" v="811" actId="1076"/>
          <ac:spMkLst>
            <pc:docMk/>
            <pc:sldMk cId="4254580310" sldId="548"/>
            <ac:spMk id="2" creationId="{00000000-0000-0000-0000-000000000000}"/>
          </ac:spMkLst>
        </pc:spChg>
        <pc:spChg chg="mod">
          <ac:chgData name="Rhodri Thomas" userId="97013524-85ec-4bc1-99cf-ee75f81eb8cc" providerId="ADAL" clId="{8798E4EF-8C96-4904-9B06-2F7A4146ACDB}" dt="2025-11-13T10:30:11.957" v="964" actId="14100"/>
          <ac:spMkLst>
            <pc:docMk/>
            <pc:sldMk cId="4254580310" sldId="548"/>
            <ac:spMk id="8" creationId="{00000000-0000-0000-0000-000000000000}"/>
          </ac:spMkLst>
        </pc:spChg>
        <pc:picChg chg="add mod">
          <ac:chgData name="Rhodri Thomas" userId="97013524-85ec-4bc1-99cf-ee75f81eb8cc" providerId="ADAL" clId="{8798E4EF-8C96-4904-9B06-2F7A4146ACDB}" dt="2025-11-13T10:26:28.938" v="815" actId="14100"/>
          <ac:picMkLst>
            <pc:docMk/>
            <pc:sldMk cId="4254580310" sldId="548"/>
            <ac:picMk id="3" creationId="{46470C1D-BF55-3EED-E9B9-E6ADB38051FE}"/>
          </ac:picMkLst>
        </pc:picChg>
        <pc:picChg chg="mod">
          <ac:chgData name="Rhodri Thomas" userId="97013524-85ec-4bc1-99cf-ee75f81eb8cc" providerId="ADAL" clId="{8798E4EF-8C96-4904-9B06-2F7A4146ACDB}" dt="2025-11-13T10:26:22.438" v="812" actId="14100"/>
          <ac:picMkLst>
            <pc:docMk/>
            <pc:sldMk cId="4254580310" sldId="548"/>
            <ac:picMk id="44034" creationId="{00000000-0000-0000-0000-000000000000}"/>
          </ac:picMkLst>
        </pc:picChg>
        <pc:picChg chg="del">
          <ac:chgData name="Rhodri Thomas" userId="97013524-85ec-4bc1-99cf-ee75f81eb8cc" providerId="ADAL" clId="{8798E4EF-8C96-4904-9B06-2F7A4146ACDB}" dt="2025-11-13T10:29:01.948" v="913" actId="478"/>
          <ac:picMkLst>
            <pc:docMk/>
            <pc:sldMk cId="4254580310" sldId="548"/>
            <ac:picMk id="44036" creationId="{00000000-0000-0000-0000-000000000000}"/>
          </ac:picMkLst>
        </pc:picChg>
      </pc:sldChg>
      <pc:sldChg chg="addSp modSp add mod">
        <pc:chgData name="Rhodri Thomas" userId="97013524-85ec-4bc1-99cf-ee75f81eb8cc" providerId="ADAL" clId="{8798E4EF-8C96-4904-9B06-2F7A4146ACDB}" dt="2025-11-13T10:45:25.595" v="1264" actId="1076"/>
        <pc:sldMkLst>
          <pc:docMk/>
          <pc:sldMk cId="3783659810" sldId="549"/>
        </pc:sldMkLst>
        <pc:spChg chg="add mod">
          <ac:chgData name="Rhodri Thomas" userId="97013524-85ec-4bc1-99cf-ee75f81eb8cc" providerId="ADAL" clId="{8798E4EF-8C96-4904-9B06-2F7A4146ACDB}" dt="2025-11-13T10:38:20.367" v="1081" actId="1076"/>
          <ac:spMkLst>
            <pc:docMk/>
            <pc:sldMk cId="3783659810" sldId="549"/>
            <ac:spMk id="5" creationId="{5E53AF8B-559A-6C34-A509-6E767C62DDB4}"/>
          </ac:spMkLst>
        </pc:spChg>
        <pc:spChg chg="add mod">
          <ac:chgData name="Rhodri Thomas" userId="97013524-85ec-4bc1-99cf-ee75f81eb8cc" providerId="ADAL" clId="{8798E4EF-8C96-4904-9B06-2F7A4146ACDB}" dt="2025-11-13T10:38:51.563" v="1165" actId="1076"/>
          <ac:spMkLst>
            <pc:docMk/>
            <pc:sldMk cId="3783659810" sldId="549"/>
            <ac:spMk id="6" creationId="{99F78466-0507-D674-F254-849771922CCA}"/>
          </ac:spMkLst>
        </pc:spChg>
        <pc:picChg chg="add mod">
          <ac:chgData name="Rhodri Thomas" userId="97013524-85ec-4bc1-99cf-ee75f81eb8cc" providerId="ADAL" clId="{8798E4EF-8C96-4904-9B06-2F7A4146ACDB}" dt="2025-11-13T10:44:55.479" v="1253" actId="1076"/>
          <ac:picMkLst>
            <pc:docMk/>
            <pc:sldMk cId="3783659810" sldId="549"/>
            <ac:picMk id="2" creationId="{0AAE891E-161B-E3F1-DC3B-75F47FAA0044}"/>
          </ac:picMkLst>
        </pc:picChg>
        <pc:picChg chg="add mod">
          <ac:chgData name="Rhodri Thomas" userId="97013524-85ec-4bc1-99cf-ee75f81eb8cc" providerId="ADAL" clId="{8798E4EF-8C96-4904-9B06-2F7A4146ACDB}" dt="2025-11-13T10:45:00.652" v="1254" actId="1076"/>
          <ac:picMkLst>
            <pc:docMk/>
            <pc:sldMk cId="3783659810" sldId="549"/>
            <ac:picMk id="3" creationId="{9E570BD6-D715-8733-BA81-F4CC3F28E6A8}"/>
          </ac:picMkLst>
        </pc:picChg>
        <pc:picChg chg="mod modCrop">
          <ac:chgData name="Rhodri Thomas" userId="97013524-85ec-4bc1-99cf-ee75f81eb8cc" providerId="ADAL" clId="{8798E4EF-8C96-4904-9B06-2F7A4146ACDB}" dt="2025-11-13T10:34:59.971" v="979" actId="1076"/>
          <ac:picMkLst>
            <pc:docMk/>
            <pc:sldMk cId="3783659810" sldId="549"/>
            <ac:picMk id="4" creationId="{90C0262A-4603-34B2-53DC-F472A5E74FC2}"/>
          </ac:picMkLst>
        </pc:picChg>
        <pc:picChg chg="add mod">
          <ac:chgData name="Rhodri Thomas" userId="97013524-85ec-4bc1-99cf-ee75f81eb8cc" providerId="ADAL" clId="{8798E4EF-8C96-4904-9B06-2F7A4146ACDB}" dt="2025-11-13T10:40:33.051" v="1170" actId="14100"/>
          <ac:picMkLst>
            <pc:docMk/>
            <pc:sldMk cId="3783659810" sldId="549"/>
            <ac:picMk id="7" creationId="{993AA803-9CF7-02CA-8092-D11CDAD54FDF}"/>
          </ac:picMkLst>
        </pc:picChg>
        <pc:picChg chg="add mod modCrop">
          <ac:chgData name="Rhodri Thomas" userId="97013524-85ec-4bc1-99cf-ee75f81eb8cc" providerId="ADAL" clId="{8798E4EF-8C96-4904-9B06-2F7A4146ACDB}" dt="2025-11-13T10:45:25.595" v="1264" actId="1076"/>
          <ac:picMkLst>
            <pc:docMk/>
            <pc:sldMk cId="3783659810" sldId="549"/>
            <ac:picMk id="8" creationId="{D2E04791-F717-A829-5A49-2DC5C46E49D5}"/>
          </ac:picMkLst>
        </pc:picChg>
      </pc:sldChg>
      <pc:sldChg chg="addSp modSp add mod">
        <pc:chgData name="Rhodri Thomas" userId="97013524-85ec-4bc1-99cf-ee75f81eb8cc" providerId="ADAL" clId="{8798E4EF-8C96-4904-9B06-2F7A4146ACDB}" dt="2025-11-13T10:43:13.269" v="1252" actId="1076"/>
        <pc:sldMkLst>
          <pc:docMk/>
          <pc:sldMk cId="482825152" sldId="550"/>
        </pc:sldMkLst>
        <pc:spChg chg="add mod">
          <ac:chgData name="Rhodri Thomas" userId="97013524-85ec-4bc1-99cf-ee75f81eb8cc" providerId="ADAL" clId="{8798E4EF-8C96-4904-9B06-2F7A4146ACDB}" dt="2025-11-13T10:42:48.784" v="1221" actId="1076"/>
          <ac:spMkLst>
            <pc:docMk/>
            <pc:sldMk cId="482825152" sldId="550"/>
            <ac:spMk id="5" creationId="{5C06A9AD-E9AE-6D74-8245-5858A1BA7EF0}"/>
          </ac:spMkLst>
        </pc:spChg>
        <pc:spChg chg="add mod">
          <ac:chgData name="Rhodri Thomas" userId="97013524-85ec-4bc1-99cf-ee75f81eb8cc" providerId="ADAL" clId="{8798E4EF-8C96-4904-9B06-2F7A4146ACDB}" dt="2025-11-13T10:43:13.269" v="1252" actId="1076"/>
          <ac:spMkLst>
            <pc:docMk/>
            <pc:sldMk cId="482825152" sldId="550"/>
            <ac:spMk id="6" creationId="{41845C7F-ACC2-751C-FD51-AC68F9B791F8}"/>
          </ac:spMkLst>
        </pc:spChg>
        <pc:picChg chg="add mod">
          <ac:chgData name="Rhodri Thomas" userId="97013524-85ec-4bc1-99cf-ee75f81eb8cc" providerId="ADAL" clId="{8798E4EF-8C96-4904-9B06-2F7A4146ACDB}" dt="2025-11-13T10:42:01.986" v="1179" actId="14100"/>
          <ac:picMkLst>
            <pc:docMk/>
            <pc:sldMk cId="482825152" sldId="550"/>
            <ac:picMk id="2" creationId="{C0407A60-2139-A012-A0F4-A59679867AAE}"/>
          </ac:picMkLst>
        </pc:picChg>
        <pc:picChg chg="add mod">
          <ac:chgData name="Rhodri Thomas" userId="97013524-85ec-4bc1-99cf-ee75f81eb8cc" providerId="ADAL" clId="{8798E4EF-8C96-4904-9B06-2F7A4146ACDB}" dt="2025-11-13T10:42:26.645" v="1186" actId="14100"/>
          <ac:picMkLst>
            <pc:docMk/>
            <pc:sldMk cId="482825152" sldId="550"/>
            <ac:picMk id="3" creationId="{64DD0711-60E7-C302-01D7-BBD764B40F37}"/>
          </ac:picMkLst>
        </pc:picChg>
        <pc:picChg chg="mod modCrop">
          <ac:chgData name="Rhodri Thomas" userId="97013524-85ec-4bc1-99cf-ee75f81eb8cc" providerId="ADAL" clId="{8798E4EF-8C96-4904-9B06-2F7A4146ACDB}" dt="2025-11-13T10:42:45.495" v="1220" actId="1076"/>
          <ac:picMkLst>
            <pc:docMk/>
            <pc:sldMk cId="482825152" sldId="550"/>
            <ac:picMk id="4" creationId="{90C0262A-4603-34B2-53DC-F472A5E74FC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11/13/2025</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11/13/2025</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D33C736-DF51-BE97-3604-29E0C0D2F9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4C03A53-EDC2-4541-1168-A44C256B5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26628" name="Slide Number Placeholder 3">
            <a:extLst>
              <a:ext uri="{FF2B5EF4-FFF2-40B4-BE49-F238E27FC236}">
                <a16:creationId xmlns:a16="http://schemas.microsoft.com/office/drawing/2014/main" id="{2FF026E4-A2E1-2C69-FEB2-1848065E9A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8135EBA-D4B0-4284-8C27-057DF63A7FD3}" type="slidenum">
              <a:rPr lang="en-GB" altLang="en-US"/>
              <a:pPr>
                <a:spcBef>
                  <a:spcPct val="0"/>
                </a:spcBef>
              </a:pPr>
              <a:t>12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CAEE506-6DDB-7ED7-C0D5-7742F05CE4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610B8ABD-03F4-FB80-CBE0-B0F3B983FB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019D1EA0-F83E-1CE7-8813-8E582B4E4B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D2F571A-B5FD-42EF-9F9B-62A07EFADC98}" type="slidenum">
              <a:rPr lang="en-GB" altLang="en-US"/>
              <a:pPr>
                <a:spcBef>
                  <a:spcPct val="0"/>
                </a:spcBef>
              </a:pPr>
              <a:t>14</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16</a:t>
            </a:fld>
            <a:endParaRPr lang="en-GB"/>
          </a:p>
        </p:txBody>
      </p:sp>
    </p:spTree>
    <p:extLst>
      <p:ext uri="{BB962C8B-B14F-4D97-AF65-F5344CB8AC3E}">
        <p14:creationId xmlns:p14="http://schemas.microsoft.com/office/powerpoint/2010/main" val="2069557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17</a:t>
            </a:fld>
            <a:endParaRPr lang="en-GB"/>
          </a:p>
        </p:txBody>
      </p:sp>
    </p:spTree>
    <p:extLst>
      <p:ext uri="{BB962C8B-B14F-4D97-AF65-F5344CB8AC3E}">
        <p14:creationId xmlns:p14="http://schemas.microsoft.com/office/powerpoint/2010/main" val="1602799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8CEB3A0-99A2-F069-59C1-516B3825F80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BA79DF07-64F4-2636-460E-9673EFC339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99569CDC-C642-D6C5-2EF7-17F91945B8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DBF2BE-5183-4B48-92D7-868C0005AB68}" type="slidenum">
              <a:rPr lang="en-GB" altLang="en-US"/>
              <a:pPr>
                <a:spcBef>
                  <a:spcPct val="0"/>
                </a:spcBef>
              </a:pPr>
              <a:t>18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E7EAC60-869A-56B3-FC51-C4B2544480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BE77883-959E-84D2-56DE-F556451A9B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AD60E608-D2AD-C655-526C-BBB104D66E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BC70326-EF2F-4EA3-9E3A-5A241B4A7478}" type="slidenum">
              <a:rPr lang="en-GB" altLang="en-US"/>
              <a:pPr>
                <a:spcBef>
                  <a:spcPct val="0"/>
                </a:spcBef>
              </a:pPr>
              <a:t>19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21</a:t>
            </a:fld>
            <a:endParaRPr lang="en-GB"/>
          </a:p>
        </p:txBody>
      </p:sp>
    </p:spTree>
    <p:extLst>
      <p:ext uri="{BB962C8B-B14F-4D97-AF65-F5344CB8AC3E}">
        <p14:creationId xmlns:p14="http://schemas.microsoft.com/office/powerpoint/2010/main" val="2639968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22</a:t>
            </a:fld>
            <a:endParaRPr lang="en-GB"/>
          </a:p>
        </p:txBody>
      </p:sp>
    </p:spTree>
    <p:extLst>
      <p:ext uri="{BB962C8B-B14F-4D97-AF65-F5344CB8AC3E}">
        <p14:creationId xmlns:p14="http://schemas.microsoft.com/office/powerpoint/2010/main" val="3609570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23</a:t>
            </a:fld>
            <a:endParaRPr lang="en-GB"/>
          </a:p>
        </p:txBody>
      </p:sp>
    </p:spTree>
    <p:extLst>
      <p:ext uri="{BB962C8B-B14F-4D97-AF65-F5344CB8AC3E}">
        <p14:creationId xmlns:p14="http://schemas.microsoft.com/office/powerpoint/2010/main" val="24474822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24</a:t>
            </a:fld>
            <a:endParaRPr lang="en-GB"/>
          </a:p>
        </p:txBody>
      </p:sp>
    </p:spTree>
    <p:extLst>
      <p:ext uri="{BB962C8B-B14F-4D97-AF65-F5344CB8AC3E}">
        <p14:creationId xmlns:p14="http://schemas.microsoft.com/office/powerpoint/2010/main" val="2652058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25</a:t>
            </a:fld>
            <a:endParaRPr lang="en-GB"/>
          </a:p>
        </p:txBody>
      </p:sp>
    </p:spTree>
    <p:extLst>
      <p:ext uri="{BB962C8B-B14F-4D97-AF65-F5344CB8AC3E}">
        <p14:creationId xmlns:p14="http://schemas.microsoft.com/office/powerpoint/2010/main" val="1133493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37</a:t>
            </a:fld>
            <a:endParaRPr lang="en-GB"/>
          </a:p>
        </p:txBody>
      </p:sp>
    </p:spTree>
    <p:extLst>
      <p:ext uri="{BB962C8B-B14F-4D97-AF65-F5344CB8AC3E}">
        <p14:creationId xmlns:p14="http://schemas.microsoft.com/office/powerpoint/2010/main" val="3491400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p:spPr>
        <p:txBody>
          <a:bodyPr/>
          <a:lstStyle/>
          <a:p>
            <a:endParaRPr lang="en-GB" dirty="0"/>
          </a:p>
          <a:p>
            <a:endParaRPr lang="en-GB" dirty="0"/>
          </a:p>
        </p:txBody>
      </p:sp>
      <p:sp>
        <p:nvSpPr>
          <p:cNvPr id="36868" name="Slide Number Placeholder 3"/>
          <p:cNvSpPr>
            <a:spLocks noGrp="1"/>
          </p:cNvSpPr>
          <p:nvPr>
            <p:ph type="sldNum" sz="quarter" idx="5"/>
          </p:nvPr>
        </p:nvSpPr>
        <p:spPr>
          <a:noFill/>
        </p:spPr>
        <p:txBody>
          <a:bodyPr/>
          <a:lstStyle/>
          <a:p>
            <a:fld id="{7CC9E5D7-9ED5-4648-B04C-75CA2C91E065}" type="slidenum">
              <a:rPr lang="en-GB" smtClean="0"/>
              <a:pPr/>
              <a:t>38</a:t>
            </a:fld>
            <a:endParaRPr lang="en-GB"/>
          </a:p>
        </p:txBody>
      </p:sp>
    </p:spTree>
    <p:extLst>
      <p:ext uri="{BB962C8B-B14F-4D97-AF65-F5344CB8AC3E}">
        <p14:creationId xmlns:p14="http://schemas.microsoft.com/office/powerpoint/2010/main" val="8042012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8" name="Parallelogram 7"/>
          <p:cNvSpPr/>
          <p:nvPr userDrawn="1"/>
        </p:nvSpPr>
        <p:spPr>
          <a:xfrm>
            <a:off x="842352" y="606206"/>
            <a:ext cx="10484024" cy="5573039"/>
          </a:xfrm>
          <a:custGeom>
            <a:avLst/>
            <a:gdLst>
              <a:gd name="connsiteX0" fmla="*/ 0 w 10896600"/>
              <a:gd name="connsiteY0" fmla="*/ 5410200 h 5410200"/>
              <a:gd name="connsiteX1" fmla="*/ 1352550 w 10896600"/>
              <a:gd name="connsiteY1" fmla="*/ 0 h 5410200"/>
              <a:gd name="connsiteX2" fmla="*/ 10896600 w 10896600"/>
              <a:gd name="connsiteY2" fmla="*/ 0 h 5410200"/>
              <a:gd name="connsiteX3" fmla="*/ 9544050 w 10896600"/>
              <a:gd name="connsiteY3" fmla="*/ 5410200 h 5410200"/>
              <a:gd name="connsiteX4" fmla="*/ 0 w 10896600"/>
              <a:gd name="connsiteY4" fmla="*/ 5410200 h 5410200"/>
              <a:gd name="connsiteX0" fmla="*/ 0 w 10733762"/>
              <a:gd name="connsiteY0" fmla="*/ 5234835 h 5410200"/>
              <a:gd name="connsiteX1" fmla="*/ 1189712 w 10733762"/>
              <a:gd name="connsiteY1" fmla="*/ 0 h 5410200"/>
              <a:gd name="connsiteX2" fmla="*/ 10733762 w 10733762"/>
              <a:gd name="connsiteY2" fmla="*/ 0 h 5410200"/>
              <a:gd name="connsiteX3" fmla="*/ 9381212 w 10733762"/>
              <a:gd name="connsiteY3" fmla="*/ 5410200 h 5410200"/>
              <a:gd name="connsiteX4" fmla="*/ 0 w 10733762"/>
              <a:gd name="connsiteY4" fmla="*/ 5234835 h 5410200"/>
              <a:gd name="connsiteX0" fmla="*/ 0 w 10771340"/>
              <a:gd name="connsiteY0" fmla="*/ 5360096 h 5410200"/>
              <a:gd name="connsiteX1" fmla="*/ 1227290 w 10771340"/>
              <a:gd name="connsiteY1" fmla="*/ 0 h 5410200"/>
              <a:gd name="connsiteX2" fmla="*/ 10771340 w 10771340"/>
              <a:gd name="connsiteY2" fmla="*/ 0 h 5410200"/>
              <a:gd name="connsiteX3" fmla="*/ 9418790 w 10771340"/>
              <a:gd name="connsiteY3" fmla="*/ 5410200 h 5410200"/>
              <a:gd name="connsiteX4" fmla="*/ 0 w 10771340"/>
              <a:gd name="connsiteY4" fmla="*/ 5360096 h 5410200"/>
              <a:gd name="connsiteX0" fmla="*/ 0 w 10771340"/>
              <a:gd name="connsiteY0" fmla="*/ 5360096 h 5360096"/>
              <a:gd name="connsiteX1" fmla="*/ 1227290 w 10771340"/>
              <a:gd name="connsiteY1" fmla="*/ 0 h 5360096"/>
              <a:gd name="connsiteX2" fmla="*/ 10771340 w 10771340"/>
              <a:gd name="connsiteY2" fmla="*/ 0 h 5360096"/>
              <a:gd name="connsiteX3" fmla="*/ 9819623 w 10771340"/>
              <a:gd name="connsiteY3" fmla="*/ 5335043 h 5360096"/>
              <a:gd name="connsiteX4" fmla="*/ 0 w 10771340"/>
              <a:gd name="connsiteY4" fmla="*/ 5360096 h 5360096"/>
              <a:gd name="connsiteX0" fmla="*/ 0 w 10345455"/>
              <a:gd name="connsiteY0" fmla="*/ 5573039 h 5573039"/>
              <a:gd name="connsiteX1" fmla="*/ 1227290 w 10345455"/>
              <a:gd name="connsiteY1" fmla="*/ 212943 h 5573039"/>
              <a:gd name="connsiteX2" fmla="*/ 10345455 w 10345455"/>
              <a:gd name="connsiteY2" fmla="*/ 0 h 5573039"/>
              <a:gd name="connsiteX3" fmla="*/ 9819623 w 10345455"/>
              <a:gd name="connsiteY3" fmla="*/ 5547986 h 5573039"/>
              <a:gd name="connsiteX4" fmla="*/ 0 w 10345455"/>
              <a:gd name="connsiteY4" fmla="*/ 5573039 h 5573039"/>
              <a:gd name="connsiteX0" fmla="*/ 100469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00469 w 10445924"/>
              <a:gd name="connsiteY4" fmla="*/ 5573039 h 5573039"/>
              <a:gd name="connsiteX0" fmla="*/ 376042 w 10445924"/>
              <a:gd name="connsiteY0" fmla="*/ 5435252 h 5547986"/>
              <a:gd name="connsiteX1" fmla="*/ 0 w 10445924"/>
              <a:gd name="connsiteY1" fmla="*/ 250521 h 5547986"/>
              <a:gd name="connsiteX2" fmla="*/ 10445924 w 10445924"/>
              <a:gd name="connsiteY2" fmla="*/ 0 h 5547986"/>
              <a:gd name="connsiteX3" fmla="*/ 9920092 w 10445924"/>
              <a:gd name="connsiteY3" fmla="*/ 5547986 h 5547986"/>
              <a:gd name="connsiteX4" fmla="*/ 376042 w 10445924"/>
              <a:gd name="connsiteY4" fmla="*/ 5435252 h 5547986"/>
              <a:gd name="connsiteX0" fmla="*/ 112995 w 10445924"/>
              <a:gd name="connsiteY0" fmla="*/ 5573039 h 5573039"/>
              <a:gd name="connsiteX1" fmla="*/ 0 w 10445924"/>
              <a:gd name="connsiteY1" fmla="*/ 250521 h 5573039"/>
              <a:gd name="connsiteX2" fmla="*/ 10445924 w 10445924"/>
              <a:gd name="connsiteY2" fmla="*/ 0 h 5573039"/>
              <a:gd name="connsiteX3" fmla="*/ 9920092 w 10445924"/>
              <a:gd name="connsiteY3" fmla="*/ 5547986 h 5573039"/>
              <a:gd name="connsiteX4" fmla="*/ 112995 w 10445924"/>
              <a:gd name="connsiteY4" fmla="*/ 5573039 h 557303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67036 h 5592089"/>
              <a:gd name="connsiteX4" fmla="*/ 112995 w 10464974"/>
              <a:gd name="connsiteY4" fmla="*/ 5592089 h 5592089"/>
              <a:gd name="connsiteX0" fmla="*/ 112995 w 10464974"/>
              <a:gd name="connsiteY0" fmla="*/ 5592089 h 5592089"/>
              <a:gd name="connsiteX1" fmla="*/ 0 w 10464974"/>
              <a:gd name="connsiteY1" fmla="*/ 269571 h 5592089"/>
              <a:gd name="connsiteX2" fmla="*/ 10464974 w 10464974"/>
              <a:gd name="connsiteY2" fmla="*/ 0 h 5592089"/>
              <a:gd name="connsiteX3" fmla="*/ 9920092 w 10464974"/>
              <a:gd name="connsiteY3" fmla="*/ 5547986 h 5592089"/>
              <a:gd name="connsiteX4" fmla="*/ 112995 w 10464974"/>
              <a:gd name="connsiteY4" fmla="*/ 5592089 h 5592089"/>
              <a:gd name="connsiteX0" fmla="*/ 112995 w 10464974"/>
              <a:gd name="connsiteY0" fmla="*/ 5573039 h 5573039"/>
              <a:gd name="connsiteX1" fmla="*/ 0 w 10464974"/>
              <a:gd name="connsiteY1" fmla="*/ 269571 h 5573039"/>
              <a:gd name="connsiteX2" fmla="*/ 10464974 w 10464974"/>
              <a:gd name="connsiteY2" fmla="*/ 0 h 5573039"/>
              <a:gd name="connsiteX3" fmla="*/ 9920092 w 10464974"/>
              <a:gd name="connsiteY3" fmla="*/ 5547986 h 5573039"/>
              <a:gd name="connsiteX4" fmla="*/ 112995 w 10464974"/>
              <a:gd name="connsiteY4" fmla="*/ 5573039 h 5573039"/>
              <a:gd name="connsiteX0" fmla="*/ 132045 w 10484024"/>
              <a:gd name="connsiteY0" fmla="*/ 5573039 h 5573039"/>
              <a:gd name="connsiteX1" fmla="*/ 0 w 10484024"/>
              <a:gd name="connsiteY1" fmla="*/ 269571 h 5573039"/>
              <a:gd name="connsiteX2" fmla="*/ 10484024 w 10484024"/>
              <a:gd name="connsiteY2" fmla="*/ 0 h 5573039"/>
              <a:gd name="connsiteX3" fmla="*/ 9939142 w 10484024"/>
              <a:gd name="connsiteY3" fmla="*/ 5547986 h 5573039"/>
              <a:gd name="connsiteX4" fmla="*/ 132045 w 10484024"/>
              <a:gd name="connsiteY4" fmla="*/ 5573039 h 5573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4024" h="5573039">
                <a:moveTo>
                  <a:pt x="132045" y="5573039"/>
                </a:moveTo>
                <a:lnTo>
                  <a:pt x="0" y="269571"/>
                </a:lnTo>
                <a:lnTo>
                  <a:pt x="10484024" y="0"/>
                </a:lnTo>
                <a:lnTo>
                  <a:pt x="9939142" y="5547986"/>
                </a:lnTo>
                <a:lnTo>
                  <a:pt x="132045" y="5573039"/>
                </a:lnTo>
                <a:close/>
              </a:path>
            </a:pathLst>
          </a:custGeom>
          <a:solidFill>
            <a:schemeClr val="bg2">
              <a:lumMod val="25000"/>
              <a:alpha val="73000"/>
            </a:schemeClr>
          </a:solidFill>
          <a:ln cap="rnd">
            <a:solidFill>
              <a:schemeClr val="bg2">
                <a:lumMod val="2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solidFill>
                <a:schemeClr val="tx1"/>
              </a:solidFill>
            </a:endParaRPr>
          </a:p>
        </p:txBody>
      </p:sp>
      <p:sp>
        <p:nvSpPr>
          <p:cNvPr id="2" name="Title 1"/>
          <p:cNvSpPr>
            <a:spLocks noGrp="1"/>
          </p:cNvSpPr>
          <p:nvPr>
            <p:ph type="ctrTitle"/>
          </p:nvPr>
        </p:nvSpPr>
        <p:spPr bwMode="white">
          <a:xfrm>
            <a:off x="1522413" y="914400"/>
            <a:ext cx="9144000" cy="3505200"/>
          </a:xfrm>
        </p:spPr>
        <p:txBody>
          <a:bodyPr>
            <a:noAutofit/>
          </a:bodyPr>
          <a:lstStyle>
            <a:lvl1pPr>
              <a:defRPr sz="72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bwMode="white">
          <a:xfrm>
            <a:off x="1522413" y="4495800"/>
            <a:ext cx="8229600" cy="1066800"/>
          </a:xfrm>
        </p:spPr>
        <p:txBody>
          <a:bodyPr>
            <a:normAutofit/>
          </a:bodyPr>
          <a:lstStyle>
            <a:lvl1pPr marL="0" indent="0" algn="l">
              <a:spcBef>
                <a:spcPts val="0"/>
              </a:spcBef>
              <a:buNone/>
              <a:defRPr sz="24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96752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7332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5213"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065212"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a:xfrm>
            <a:off x="1517950" y="6327648"/>
            <a:ext cx="6862462" cy="273049"/>
          </a:xfrm>
        </p:spPr>
        <p:txBody>
          <a:bodyPr/>
          <a:lstStyle/>
          <a:p>
            <a:r>
              <a:rPr lang="en-US" dirty="0"/>
              <a:t>Add a footer</a:t>
            </a:r>
          </a:p>
        </p:txBody>
      </p:sp>
      <p:sp>
        <p:nvSpPr>
          <p:cNvPr id="4" name="Date Placeholder 3"/>
          <p:cNvSpPr>
            <a:spLocks noGrp="1"/>
          </p:cNvSpPr>
          <p:nvPr>
            <p:ph type="dt" sz="half" idx="10"/>
          </p:nvPr>
        </p:nvSpPr>
        <p:spPr>
          <a:xfrm>
            <a:off x="8609012" y="6327648"/>
            <a:ext cx="1320059" cy="273049"/>
          </a:xfrm>
        </p:spPr>
        <p:txBody>
          <a:bodyPr/>
          <a:lstStyle/>
          <a:p>
            <a:fld id="{83829175-527E-46A3-863C-1BB1F163B849}" type="datetimeFigureOut">
              <a:rPr lang="en-US" smtClean="0"/>
              <a:t>11/13/2025</a:t>
            </a:fld>
            <a:endParaRPr lang="en-US" dirty="0"/>
          </a:p>
        </p:txBody>
      </p:sp>
      <p:sp>
        <p:nvSpPr>
          <p:cNvPr id="6" name="Slide Number Placeholder 5"/>
          <p:cNvSpPr>
            <a:spLocks noGrp="1"/>
          </p:cNvSpPr>
          <p:nvPr>
            <p:ph type="sldNum" sz="quarter" idx="12"/>
          </p:nvPr>
        </p:nvSpPr>
        <p:spPr>
          <a:xfrm>
            <a:off x="10133012" y="6327648"/>
            <a:ext cx="990601" cy="273049"/>
          </a:xfrm>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90152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018210"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11/13/2025</a:t>
            </a:fld>
            <a:endParaRPr lang="en-US" dirty="0"/>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dirty="0"/>
          </a:p>
        </p:txBody>
      </p:sp>
    </p:spTree>
    <p:extLst>
      <p:ext uri="{BB962C8B-B14F-4D97-AF65-F5344CB8AC3E}">
        <p14:creationId xmlns:p14="http://schemas.microsoft.com/office/powerpoint/2010/main" val="2886291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671"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521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021260"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21260"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11/13/2025</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677031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11/13/2025</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76037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11/13/2025</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0058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4646611"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11/13/2025</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140275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65212" y="2590800"/>
            <a:ext cx="3276599" cy="1924050"/>
          </a:xfrm>
        </p:spPr>
        <p:txBody>
          <a:bodyPr anchor="b">
            <a:normAutofit/>
          </a:bodyPr>
          <a:lstStyle>
            <a:lvl1pPr algn="l">
              <a:defRPr sz="3200" b="0"/>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a:xfrm>
            <a:off x="47990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2"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8"/>
          <p:cNvSpPr>
            <a:spLocks noGrp="1"/>
          </p:cNvSpPr>
          <p:nvPr>
            <p:ph type="ftr" sz="quarter" idx="11"/>
          </p:nvPr>
        </p:nvSpPr>
        <p:spPr>
          <a:xfrm>
            <a:off x="1517950" y="6324600"/>
            <a:ext cx="6862462" cy="273049"/>
          </a:xfrm>
        </p:spPr>
        <p:txBody>
          <a:bodyPr/>
          <a:lstStyle/>
          <a:p>
            <a:r>
              <a:rPr lang="en-US" dirty="0"/>
              <a:t>Add a footer</a:t>
            </a:r>
          </a:p>
        </p:txBody>
      </p:sp>
      <p:sp>
        <p:nvSpPr>
          <p:cNvPr id="6" name="Date Placeholder 7"/>
          <p:cNvSpPr>
            <a:spLocks noGrp="1"/>
          </p:cNvSpPr>
          <p:nvPr>
            <p:ph type="dt" sz="half" idx="10"/>
          </p:nvPr>
        </p:nvSpPr>
        <p:spPr>
          <a:xfrm>
            <a:off x="8609012" y="6324600"/>
            <a:ext cx="1320059" cy="273049"/>
          </a:xfrm>
        </p:spPr>
        <p:txBody>
          <a:bodyPr/>
          <a:lstStyle/>
          <a:p>
            <a:fld id="{83829175-527E-46A3-863C-1BB1F163B849}" type="datetimeFigureOut">
              <a:rPr lang="en-US" smtClean="0"/>
              <a:pPr/>
              <a:t>11/13/2025</a:t>
            </a:fld>
            <a:endParaRPr lang="en-US"/>
          </a:p>
        </p:txBody>
      </p:sp>
      <p:sp>
        <p:nvSpPr>
          <p:cNvPr id="7" name="Slide Number Placeholder 9"/>
          <p:cNvSpPr>
            <a:spLocks noGrp="1"/>
          </p:cNvSpPr>
          <p:nvPr>
            <p:ph type="sldNum" sz="quarter" idx="12"/>
          </p:nvPr>
        </p:nvSpPr>
        <p:spPr>
          <a:xfrm>
            <a:off x="10133012" y="6324600"/>
            <a:ext cx="990601" cy="273049"/>
          </a:xfrm>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26907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522290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11/13/2025</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57523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 y="0"/>
            <a:ext cx="12188825" cy="6858000"/>
          </a:xfrm>
          <a:prstGeom prst="rect">
            <a:avLst/>
          </a:prstGeom>
        </p:spPr>
      </p:pic>
      <p:sp>
        <p:nvSpPr>
          <p:cNvPr id="2" name="Title Placeholder 1"/>
          <p:cNvSpPr>
            <a:spLocks noGrp="1"/>
          </p:cNvSpPr>
          <p:nvPr>
            <p:ph type="title"/>
          </p:nvPr>
        </p:nvSpPr>
        <p:spPr>
          <a:xfrm>
            <a:off x="1065212" y="533400"/>
            <a:ext cx="96012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9601200" cy="4191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17950" y="63246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dirty="0"/>
              <a:t>Add a footer</a:t>
            </a:r>
          </a:p>
        </p:txBody>
      </p:sp>
      <p:sp>
        <p:nvSpPr>
          <p:cNvPr id="4" name="Date Placeholder 3"/>
          <p:cNvSpPr>
            <a:spLocks noGrp="1"/>
          </p:cNvSpPr>
          <p:nvPr>
            <p:ph type="dt" sz="half" idx="2"/>
          </p:nvPr>
        </p:nvSpPr>
        <p:spPr>
          <a:xfrm>
            <a:off x="8609012" y="63246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11/13/2025</a:t>
            </a:fld>
            <a:endParaRPr lang="en-US"/>
          </a:p>
        </p:txBody>
      </p:sp>
      <p:sp>
        <p:nvSpPr>
          <p:cNvPr id="6" name="Slide Number Placeholder 5"/>
          <p:cNvSpPr>
            <a:spLocks noGrp="1"/>
          </p:cNvSpPr>
          <p:nvPr>
            <p:ph type="sldNum" sz="quarter" idx="4"/>
          </p:nvPr>
        </p:nvSpPr>
        <p:spPr>
          <a:xfrm>
            <a:off x="10133012" y="63246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38165403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671" userDrawn="1">
          <p15:clr>
            <a:srgbClr val="F26B43"/>
          </p15:clr>
        </p15:guide>
        <p15:guide id="3" pos="671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constructionstudiesq1.weebly.co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iX5dX_rb7YAhUJJ8AKHRBKB-gQjRwIBw&amp;url=https://www.lbsbmonline.co.uk/thrutone-fibre-cement-slates-600-x-300-pallet-of-540-slates&amp;psig=AOvVaw14vdDNS1KugMMJlVQXDrrZ&amp;ust=1515156953753879"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3.png"/><Relationship Id="rId4" Type="http://schemas.openxmlformats.org/officeDocument/2006/relationships/hyperlink" Target="https://www.google.co.uk/url?sa=i&amp;rct=j&amp;q=&amp;esrc=s&amp;source=images&amp;cd=&amp;cad=rja&amp;uact=8&amp;ved=0ahUKEwjMlK2K177YAhXoDsAKHYmUDL4QjRwIBw&amp;url=http%3A%2F%2Fwww.wetnwarm-energy.co.uk%2Fflat-roof-insulation%2F&amp;psig=AOvVaw2BT--bx_abAQOQkuxYpjEZ&amp;ust=151516657611519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0ahUKEwii08-O1L7YAhVpDcAKHeFIAuQQjRwIBw&amp;url=http%3A%2F%2Fwww.greenspec.co.uk%2Fbuilding-design%2Ftimber-flat-roof-insulation%2F&amp;psig=AOvVaw2BT--bx_abAQOQkuxYpjEZ&amp;ust=151516657611519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55.png"/><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Arial" panose="020B0604020202020204" pitchFamily="34" charset="0"/>
                <a:ea typeface="Arial" panose="020B0604020202020204" pitchFamily="34" charset="0"/>
                <a:cs typeface="Times New Roman" panose="02020603050405020304" pitchFamily="18" charset="0"/>
              </a:rPr>
              <a:t>Modern flat and pitched roofs</a:t>
            </a:r>
            <a:endParaRPr lang="en-US" dirty="0"/>
          </a:p>
        </p:txBody>
      </p:sp>
      <p:sp>
        <p:nvSpPr>
          <p:cNvPr id="3" name="Subtitle 2"/>
          <p:cNvSpPr>
            <a:spLocks noGrp="1"/>
          </p:cNvSpPr>
          <p:nvPr>
            <p:ph type="subTitle" idx="1"/>
          </p:nvPr>
        </p:nvSpPr>
        <p:spPr/>
        <p:txBody>
          <a:bodyPr/>
          <a:lstStyle/>
          <a:p>
            <a:r>
              <a:rPr lang="en-US" dirty="0"/>
              <a:t>R Thomas</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Functions of a roof</a:t>
            </a:r>
          </a:p>
        </p:txBody>
      </p:sp>
      <p:sp>
        <p:nvSpPr>
          <p:cNvPr id="14" name="Content Placeholder 13"/>
          <p:cNvSpPr>
            <a:spLocks noGrp="1"/>
          </p:cNvSpPr>
          <p:nvPr>
            <p:ph idx="1"/>
          </p:nvPr>
        </p:nvSpPr>
        <p:spPr>
          <a:xfrm>
            <a:off x="1065212" y="1828800"/>
            <a:ext cx="9601200" cy="1384176"/>
          </a:xfrm>
        </p:spPr>
        <p:txBody>
          <a:bodyPr/>
          <a:lstStyle/>
          <a:p>
            <a:pPr lvl="0"/>
            <a:r>
              <a:rPr lang="en-US" dirty="0"/>
              <a:t>Protection from the environment</a:t>
            </a:r>
          </a:p>
          <a:p>
            <a:pPr lvl="0"/>
            <a:r>
              <a:rPr lang="en-US" dirty="0"/>
              <a:t>Thermal Protection</a:t>
            </a:r>
          </a:p>
          <a:p>
            <a:pPr lvl="0"/>
            <a:r>
              <a:rPr lang="en-US" dirty="0"/>
              <a:t>Privacy</a:t>
            </a:r>
          </a:p>
          <a:p>
            <a:pPr lvl="0"/>
            <a:endParaRPr lang="en-US" dirty="0"/>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Requirements of a roof</a:t>
            </a:r>
          </a:p>
        </p:txBody>
      </p:sp>
      <p:sp>
        <p:nvSpPr>
          <p:cNvPr id="14" name="Content Placeholder 13"/>
          <p:cNvSpPr>
            <a:spLocks noGrp="1"/>
          </p:cNvSpPr>
          <p:nvPr>
            <p:ph idx="1"/>
          </p:nvPr>
        </p:nvSpPr>
        <p:spPr>
          <a:xfrm>
            <a:off x="1065212" y="1828800"/>
            <a:ext cx="9601200" cy="2464296"/>
          </a:xfrm>
        </p:spPr>
        <p:txBody>
          <a:bodyPr>
            <a:normAutofit lnSpcReduction="10000"/>
          </a:bodyPr>
          <a:lstStyle/>
          <a:p>
            <a:pPr lvl="0"/>
            <a:r>
              <a:rPr lang="en-US" sz="2200" dirty="0"/>
              <a:t>Waterproof</a:t>
            </a:r>
          </a:p>
          <a:p>
            <a:pPr lvl="0"/>
            <a:r>
              <a:rPr lang="en-US" sz="2200" dirty="0"/>
              <a:t>Fire-proof/resistant</a:t>
            </a:r>
          </a:p>
          <a:p>
            <a:pPr lvl="0"/>
            <a:r>
              <a:rPr lang="en-US" sz="2200" dirty="0"/>
              <a:t>Sound Insulation</a:t>
            </a:r>
          </a:p>
          <a:p>
            <a:pPr lvl="0"/>
            <a:r>
              <a:rPr lang="en-US" sz="2200" dirty="0"/>
              <a:t>Drainage considerations</a:t>
            </a:r>
          </a:p>
          <a:p>
            <a:pPr lvl="0"/>
            <a:r>
              <a:rPr lang="en-US" sz="2200" dirty="0"/>
              <a:t>Lighting</a:t>
            </a:r>
          </a:p>
          <a:p>
            <a:pPr lvl="0"/>
            <a:endParaRPr lang="en-US" dirty="0"/>
          </a:p>
        </p:txBody>
      </p:sp>
      <p:sp>
        <p:nvSpPr>
          <p:cNvPr id="3" name="TextBox 2">
            <a:extLst>
              <a:ext uri="{FF2B5EF4-FFF2-40B4-BE49-F238E27FC236}">
                <a16:creationId xmlns:a16="http://schemas.microsoft.com/office/drawing/2014/main" id="{0AA892FE-7DB7-72A0-7035-B687DEC96DF6}"/>
              </a:ext>
            </a:extLst>
          </p:cNvPr>
          <p:cNvSpPr txBox="1"/>
          <p:nvPr/>
        </p:nvSpPr>
        <p:spPr>
          <a:xfrm>
            <a:off x="3286100" y="4797152"/>
            <a:ext cx="6094602" cy="646331"/>
          </a:xfrm>
          <a:prstGeom prst="rect">
            <a:avLst/>
          </a:prstGeom>
          <a:noFill/>
        </p:spPr>
        <p:txBody>
          <a:bodyPr wrap="square">
            <a:spAutoFit/>
          </a:bodyPr>
          <a:lstStyle/>
          <a:p>
            <a:r>
              <a:rPr lang="en-GB" altLang="en-US" sz="1800" dirty="0">
                <a:latin typeface="Arial" panose="020B0604020202020204" pitchFamily="34" charset="0"/>
              </a:rPr>
              <a:t>Roofs can be further classified by their roof </a:t>
            </a:r>
            <a:r>
              <a:rPr lang="en-GB" altLang="en-US" sz="1800" i="1" dirty="0">
                <a:solidFill>
                  <a:srgbClr val="E90268"/>
                </a:solidFill>
                <a:latin typeface="Arial" panose="020B0604020202020204" pitchFamily="34" charset="0"/>
              </a:rPr>
              <a:t>pitch</a:t>
            </a:r>
            <a:r>
              <a:rPr lang="en-GB" altLang="en-US" sz="1800" dirty="0">
                <a:latin typeface="Arial" panose="020B0604020202020204" pitchFamily="34" charset="0"/>
              </a:rPr>
              <a:t>, roof </a:t>
            </a:r>
            <a:r>
              <a:rPr lang="en-GB" altLang="en-US" sz="1800" i="1" dirty="0">
                <a:solidFill>
                  <a:srgbClr val="E90268"/>
                </a:solidFill>
                <a:latin typeface="Arial" panose="020B0604020202020204" pitchFamily="34" charset="0"/>
              </a:rPr>
              <a:t>shape</a:t>
            </a:r>
            <a:r>
              <a:rPr lang="en-GB" altLang="en-US" sz="1800" dirty="0">
                <a:latin typeface="Arial" panose="020B0604020202020204" pitchFamily="34" charset="0"/>
              </a:rPr>
              <a:t> and the type of </a:t>
            </a:r>
            <a:r>
              <a:rPr lang="en-GB" altLang="en-US" sz="1800" i="1" dirty="0">
                <a:solidFill>
                  <a:srgbClr val="E90268"/>
                </a:solidFill>
                <a:latin typeface="Arial" panose="020B0604020202020204" pitchFamily="34" charset="0"/>
              </a:rPr>
              <a:t>structure</a:t>
            </a:r>
            <a:endParaRPr lang="en-GB" dirty="0"/>
          </a:p>
        </p:txBody>
      </p:sp>
    </p:spTree>
    <p:extLst>
      <p:ext uri="{BB962C8B-B14F-4D97-AF65-F5344CB8AC3E}">
        <p14:creationId xmlns:p14="http://schemas.microsoft.com/office/powerpoint/2010/main" val="1371842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E91B9D5-2F54-93FB-C913-C9E883E8C5DF}"/>
              </a:ext>
            </a:extLst>
          </p:cNvPr>
          <p:cNvPicPr>
            <a:picLocks noGrp="1" noChangeAspect="1"/>
          </p:cNvPicPr>
          <p:nvPr>
            <p:ph idx="1"/>
          </p:nvPr>
        </p:nvPicPr>
        <p:blipFill rotWithShape="1">
          <a:blip r:embed="rId2"/>
          <a:srcRect l="30840" t="44897" r="18904" b="27456"/>
          <a:stretch/>
        </p:blipFill>
        <p:spPr>
          <a:xfrm>
            <a:off x="2422004" y="1916832"/>
            <a:ext cx="6264696" cy="2124236"/>
          </a:xfrm>
        </p:spPr>
      </p:pic>
      <p:sp>
        <p:nvSpPr>
          <p:cNvPr id="2" name="TextBox 1">
            <a:extLst>
              <a:ext uri="{FF2B5EF4-FFF2-40B4-BE49-F238E27FC236}">
                <a16:creationId xmlns:a16="http://schemas.microsoft.com/office/drawing/2014/main" id="{F3680E31-DC54-FAA0-77A4-25AE249555C2}"/>
              </a:ext>
            </a:extLst>
          </p:cNvPr>
          <p:cNvSpPr txBox="1"/>
          <p:nvPr/>
        </p:nvSpPr>
        <p:spPr>
          <a:xfrm>
            <a:off x="1125860" y="1079448"/>
            <a:ext cx="9282541" cy="369332"/>
          </a:xfrm>
          <a:prstGeom prst="rect">
            <a:avLst/>
          </a:prstGeom>
          <a:noFill/>
        </p:spPr>
        <p:txBody>
          <a:bodyPr wrap="none" rtlCol="0">
            <a:spAutoFit/>
          </a:bodyPr>
          <a:lstStyle/>
          <a:p>
            <a:r>
              <a:rPr lang="en-GB" dirty="0"/>
              <a:t>There are many different types of pitched roofs but we can classify their construction as:</a:t>
            </a:r>
          </a:p>
        </p:txBody>
      </p:sp>
    </p:spTree>
    <p:extLst>
      <p:ext uri="{BB962C8B-B14F-4D97-AF65-F5344CB8AC3E}">
        <p14:creationId xmlns:p14="http://schemas.microsoft.com/office/powerpoint/2010/main" val="3370247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sp>
        <p:nvSpPr>
          <p:cNvPr id="14" name="Content Placeholder 13"/>
          <p:cNvSpPr>
            <a:spLocks noGrp="1"/>
          </p:cNvSpPr>
          <p:nvPr>
            <p:ph idx="1"/>
          </p:nvPr>
        </p:nvSpPr>
        <p:spPr>
          <a:xfrm>
            <a:off x="2061964" y="4509120"/>
            <a:ext cx="2652936" cy="432048"/>
          </a:xfrm>
        </p:spPr>
        <p:txBody>
          <a:bodyPr>
            <a:normAutofit/>
          </a:bodyPr>
          <a:lstStyle/>
          <a:p>
            <a:pPr marL="0" lvl="0" indent="0">
              <a:buNone/>
            </a:pPr>
            <a:r>
              <a:rPr lang="en-US" dirty="0"/>
              <a:t>Pitched Roof</a:t>
            </a:r>
          </a:p>
        </p:txBody>
      </p:sp>
      <p:sp>
        <p:nvSpPr>
          <p:cNvPr id="3" name="TextBox 2">
            <a:extLst>
              <a:ext uri="{FF2B5EF4-FFF2-40B4-BE49-F238E27FC236}">
                <a16:creationId xmlns:a16="http://schemas.microsoft.com/office/drawing/2014/main" id="{D3765129-2FD0-A302-5497-EE567B9A170A}"/>
              </a:ext>
            </a:extLst>
          </p:cNvPr>
          <p:cNvSpPr txBox="1"/>
          <p:nvPr/>
        </p:nvSpPr>
        <p:spPr>
          <a:xfrm>
            <a:off x="7318548" y="4509120"/>
            <a:ext cx="1296144" cy="400110"/>
          </a:xfrm>
          <a:prstGeom prst="rect">
            <a:avLst/>
          </a:prstGeom>
          <a:noFill/>
        </p:spPr>
        <p:txBody>
          <a:bodyPr wrap="square">
            <a:spAutoFit/>
          </a:bodyPr>
          <a:lstStyle/>
          <a:p>
            <a:pPr lvl="0"/>
            <a:r>
              <a:rPr lang="en-US" sz="2000" dirty="0"/>
              <a:t>Flat Roof</a:t>
            </a:r>
          </a:p>
        </p:txBody>
      </p:sp>
      <p:pic>
        <p:nvPicPr>
          <p:cNvPr id="2" name="Picture 1">
            <a:extLst>
              <a:ext uri="{FF2B5EF4-FFF2-40B4-BE49-F238E27FC236}">
                <a16:creationId xmlns:a16="http://schemas.microsoft.com/office/drawing/2014/main" id="{2921791C-F2FA-E679-9DD9-F16B8EBB1363}"/>
              </a:ext>
            </a:extLst>
          </p:cNvPr>
          <p:cNvPicPr>
            <a:picLocks noChangeAspect="1"/>
          </p:cNvPicPr>
          <p:nvPr/>
        </p:nvPicPr>
        <p:blipFill>
          <a:blip r:embed="rId2"/>
          <a:stretch>
            <a:fillRect/>
          </a:stretch>
        </p:blipFill>
        <p:spPr>
          <a:xfrm>
            <a:off x="5865812" y="1901525"/>
            <a:ext cx="3987145" cy="2523509"/>
          </a:xfrm>
          <a:prstGeom prst="rect">
            <a:avLst/>
          </a:prstGeom>
        </p:spPr>
      </p:pic>
      <p:pic>
        <p:nvPicPr>
          <p:cNvPr id="4" name="Picture 3">
            <a:extLst>
              <a:ext uri="{FF2B5EF4-FFF2-40B4-BE49-F238E27FC236}">
                <a16:creationId xmlns:a16="http://schemas.microsoft.com/office/drawing/2014/main" id="{E1575FF0-1199-9C7E-BF24-3BAB5329612E}"/>
              </a:ext>
            </a:extLst>
          </p:cNvPr>
          <p:cNvPicPr>
            <a:picLocks noChangeAspect="1"/>
          </p:cNvPicPr>
          <p:nvPr/>
        </p:nvPicPr>
        <p:blipFill>
          <a:blip r:embed="rId3"/>
          <a:stretch>
            <a:fillRect/>
          </a:stretch>
        </p:blipFill>
        <p:spPr>
          <a:xfrm>
            <a:off x="1060430" y="1901525"/>
            <a:ext cx="3809846" cy="2541138"/>
          </a:xfrm>
          <a:prstGeom prst="rect">
            <a:avLst/>
          </a:prstGeom>
        </p:spPr>
      </p:pic>
    </p:spTree>
    <p:extLst>
      <p:ext uri="{BB962C8B-B14F-4D97-AF65-F5344CB8AC3E}">
        <p14:creationId xmlns:p14="http://schemas.microsoft.com/office/powerpoint/2010/main" val="4263384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sp>
        <p:nvSpPr>
          <p:cNvPr id="14" name="Content Placeholder 13"/>
          <p:cNvSpPr>
            <a:spLocks noGrp="1"/>
          </p:cNvSpPr>
          <p:nvPr>
            <p:ph idx="1"/>
          </p:nvPr>
        </p:nvSpPr>
        <p:spPr>
          <a:xfrm>
            <a:off x="6929091" y="4388666"/>
            <a:ext cx="2652936" cy="432048"/>
          </a:xfrm>
        </p:spPr>
        <p:txBody>
          <a:bodyPr>
            <a:normAutofit/>
          </a:bodyPr>
          <a:lstStyle/>
          <a:p>
            <a:pPr marL="0" lvl="0" indent="0">
              <a:buNone/>
            </a:pPr>
            <a:r>
              <a:rPr lang="en-US" dirty="0"/>
              <a:t>Mono Pitch Roof</a:t>
            </a:r>
          </a:p>
        </p:txBody>
      </p:sp>
      <p:sp>
        <p:nvSpPr>
          <p:cNvPr id="3" name="TextBox 2">
            <a:extLst>
              <a:ext uri="{FF2B5EF4-FFF2-40B4-BE49-F238E27FC236}">
                <a16:creationId xmlns:a16="http://schemas.microsoft.com/office/drawing/2014/main" id="{D3765129-2FD0-A302-5497-EE567B9A170A}"/>
              </a:ext>
            </a:extLst>
          </p:cNvPr>
          <p:cNvSpPr txBox="1"/>
          <p:nvPr/>
        </p:nvSpPr>
        <p:spPr>
          <a:xfrm>
            <a:off x="1845035" y="4450105"/>
            <a:ext cx="2088232" cy="400110"/>
          </a:xfrm>
          <a:prstGeom prst="rect">
            <a:avLst/>
          </a:prstGeom>
          <a:noFill/>
        </p:spPr>
        <p:txBody>
          <a:bodyPr wrap="square">
            <a:spAutoFit/>
          </a:bodyPr>
          <a:lstStyle/>
          <a:p>
            <a:pPr lvl="0"/>
            <a:r>
              <a:rPr lang="en-US" sz="2000" dirty="0"/>
              <a:t>Dual Pitch Roof</a:t>
            </a:r>
          </a:p>
        </p:txBody>
      </p:sp>
      <p:pic>
        <p:nvPicPr>
          <p:cNvPr id="2050" name="Picture 2" descr="Prefab house - MONOPITCH ROOF - Riko Hiše - energy-efficient /  energy-saving / contemporary">
            <a:extLst>
              <a:ext uri="{FF2B5EF4-FFF2-40B4-BE49-F238E27FC236}">
                <a16:creationId xmlns:a16="http://schemas.microsoft.com/office/drawing/2014/main" id="{C1F12398-8308-35B6-EA67-79656609A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9090" y="1677390"/>
            <a:ext cx="2711275" cy="27112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AAC8E03E-D68E-AF0B-11BC-236A5DA1DB4D}"/>
              </a:ext>
            </a:extLst>
          </p:cNvPr>
          <p:cNvPicPr>
            <a:picLocks noChangeAspect="1"/>
          </p:cNvPicPr>
          <p:nvPr/>
        </p:nvPicPr>
        <p:blipFill>
          <a:blip r:embed="rId3"/>
          <a:stretch>
            <a:fillRect/>
          </a:stretch>
        </p:blipFill>
        <p:spPr>
          <a:xfrm>
            <a:off x="1341884" y="1720376"/>
            <a:ext cx="3810330" cy="2542252"/>
          </a:xfrm>
          <a:prstGeom prst="rect">
            <a:avLst/>
          </a:prstGeom>
        </p:spPr>
      </p:pic>
    </p:spTree>
    <p:extLst>
      <p:ext uri="{BB962C8B-B14F-4D97-AF65-F5344CB8AC3E}">
        <p14:creationId xmlns:p14="http://schemas.microsoft.com/office/powerpoint/2010/main" val="249414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Types of roofs</a:t>
            </a:r>
          </a:p>
        </p:txBody>
      </p:sp>
      <p:pic>
        <p:nvPicPr>
          <p:cNvPr id="4" name="Picture 3" descr="Screen Shot 2013-07-28 at 20.13.22.png">
            <a:extLst>
              <a:ext uri="{FF2B5EF4-FFF2-40B4-BE49-F238E27FC236}">
                <a16:creationId xmlns:a16="http://schemas.microsoft.com/office/drawing/2014/main" id="{43CA3EB8-9CF2-E6A0-5A1E-A85BEC78C3A5}"/>
              </a:ext>
            </a:extLst>
          </p:cNvPr>
          <p:cNvPicPr>
            <a:picLocks noChangeAspect="1"/>
          </p:cNvPicPr>
          <p:nvPr/>
        </p:nvPicPr>
        <p:blipFill>
          <a:blip r:embed="rId2"/>
          <a:stretch>
            <a:fillRect/>
          </a:stretch>
        </p:blipFill>
        <p:spPr>
          <a:xfrm>
            <a:off x="4582244" y="716403"/>
            <a:ext cx="5204276" cy="5448901"/>
          </a:xfrm>
          <a:prstGeom prst="rect">
            <a:avLst/>
          </a:prstGeom>
        </p:spPr>
      </p:pic>
    </p:spTree>
    <p:extLst>
      <p:ext uri="{BB962C8B-B14F-4D97-AF65-F5344CB8AC3E}">
        <p14:creationId xmlns:p14="http://schemas.microsoft.com/office/powerpoint/2010/main" val="50102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608D-7C2E-1E30-0523-CB5128145512}"/>
              </a:ext>
            </a:extLst>
          </p:cNvPr>
          <p:cNvSpPr>
            <a:spLocks noGrp="1"/>
          </p:cNvSpPr>
          <p:nvPr>
            <p:ph type="title"/>
          </p:nvPr>
        </p:nvSpPr>
        <p:spPr>
          <a:xfrm>
            <a:off x="1065212" y="533400"/>
            <a:ext cx="10501808" cy="1143000"/>
          </a:xfrm>
        </p:spPr>
        <p:txBody>
          <a:bodyPr/>
          <a:lstStyle/>
          <a:p>
            <a:r>
              <a:rPr lang="en-GB" dirty="0"/>
              <a:t>Trusses are used for 99% of roofs in new houses</a:t>
            </a:r>
          </a:p>
        </p:txBody>
      </p:sp>
      <p:sp>
        <p:nvSpPr>
          <p:cNvPr id="3" name="Content Placeholder 2">
            <a:extLst>
              <a:ext uri="{FF2B5EF4-FFF2-40B4-BE49-F238E27FC236}">
                <a16:creationId xmlns:a16="http://schemas.microsoft.com/office/drawing/2014/main" id="{BF78487F-8429-2047-FF16-E8406590DCE2}"/>
              </a:ext>
            </a:extLst>
          </p:cNvPr>
          <p:cNvSpPr>
            <a:spLocks noGrp="1"/>
          </p:cNvSpPr>
          <p:nvPr>
            <p:ph idx="1"/>
          </p:nvPr>
        </p:nvSpPr>
        <p:spPr>
          <a:xfrm>
            <a:off x="1065212" y="2420888"/>
            <a:ext cx="9601200" cy="3598912"/>
          </a:xfrm>
        </p:spPr>
        <p:txBody>
          <a:bodyPr>
            <a:normAutofit/>
          </a:bodyPr>
          <a:lstStyle/>
          <a:p>
            <a:r>
              <a:rPr lang="en-GB" dirty="0">
                <a:solidFill>
                  <a:srgbClr val="0070C0"/>
                </a:solidFill>
              </a:rPr>
              <a:t>Trussed rafter </a:t>
            </a:r>
            <a:r>
              <a:rPr lang="en-GB" dirty="0"/>
              <a:t>roofs, also known as roof trusses, provide a structural framework to support the roof fabric, ceilings or floors of buildings in both domestic and commercial structures.</a:t>
            </a:r>
          </a:p>
          <a:p>
            <a:r>
              <a:rPr lang="en-GB" dirty="0"/>
              <a:t>They are a highly-engineered product manufactured in factory-controlled conditions to high production standards.</a:t>
            </a:r>
          </a:p>
          <a:p>
            <a:r>
              <a:rPr lang="en-GB" dirty="0"/>
              <a:t>Post WWII, there was a massive building programme but also a massive shortage of materials. In an attempt to avoid economic disaster the government placed strict limits on the import of materials. </a:t>
            </a:r>
          </a:p>
        </p:txBody>
      </p:sp>
    </p:spTree>
    <p:extLst>
      <p:ext uri="{BB962C8B-B14F-4D97-AF65-F5344CB8AC3E}">
        <p14:creationId xmlns:p14="http://schemas.microsoft.com/office/powerpoint/2010/main" val="382294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C578B1F-0348-D43C-4C5F-32DE4BD0979D}"/>
              </a:ext>
            </a:extLst>
          </p:cNvPr>
          <p:cNvPicPr>
            <a:picLocks noGrp="1" noChangeAspect="1"/>
          </p:cNvPicPr>
          <p:nvPr>
            <p:ph idx="1"/>
          </p:nvPr>
        </p:nvPicPr>
        <p:blipFill>
          <a:blip r:embed="rId2"/>
          <a:stretch>
            <a:fillRect/>
          </a:stretch>
        </p:blipFill>
        <p:spPr>
          <a:xfrm>
            <a:off x="1629916" y="3068960"/>
            <a:ext cx="4267200" cy="2305050"/>
          </a:xfrm>
          <a:prstGeom prst="rect">
            <a:avLst/>
          </a:prstGeom>
        </p:spPr>
      </p:pic>
      <p:sp>
        <p:nvSpPr>
          <p:cNvPr id="6" name="TextBox 5">
            <a:extLst>
              <a:ext uri="{FF2B5EF4-FFF2-40B4-BE49-F238E27FC236}">
                <a16:creationId xmlns:a16="http://schemas.microsoft.com/office/drawing/2014/main" id="{5CCB9DB1-51E2-166F-8199-CB72F62F0EAA}"/>
              </a:ext>
            </a:extLst>
          </p:cNvPr>
          <p:cNvSpPr txBox="1"/>
          <p:nvPr/>
        </p:nvSpPr>
        <p:spPr>
          <a:xfrm>
            <a:off x="1125860" y="980728"/>
            <a:ext cx="9793088" cy="1200329"/>
          </a:xfrm>
          <a:prstGeom prst="rect">
            <a:avLst/>
          </a:prstGeom>
          <a:noFill/>
        </p:spPr>
        <p:txBody>
          <a:bodyPr wrap="square">
            <a:spAutoFit/>
          </a:bodyPr>
          <a:lstStyle/>
          <a:p>
            <a:r>
              <a:rPr lang="en-GB" dirty="0"/>
              <a:t>Timber was in short supply and new techniques had to be found. At ground floor level timber was saved by building floors in concrete. This was not a practical solution for upper floors, ceilings and roofs, so techniques were developed which would reduce the amount of timber used in a roof. </a:t>
            </a:r>
          </a:p>
        </p:txBody>
      </p:sp>
      <p:sp>
        <p:nvSpPr>
          <p:cNvPr id="3" name="TextBox 2">
            <a:extLst>
              <a:ext uri="{FF2B5EF4-FFF2-40B4-BE49-F238E27FC236}">
                <a16:creationId xmlns:a16="http://schemas.microsoft.com/office/drawing/2014/main" id="{8E1A3611-F67E-5454-583A-418A8A6BD3CC}"/>
              </a:ext>
            </a:extLst>
          </p:cNvPr>
          <p:cNvSpPr txBox="1"/>
          <p:nvPr/>
        </p:nvSpPr>
        <p:spPr>
          <a:xfrm>
            <a:off x="6094412" y="2780928"/>
            <a:ext cx="4267200" cy="1754326"/>
          </a:xfrm>
          <a:prstGeom prst="rect">
            <a:avLst/>
          </a:prstGeom>
          <a:noFill/>
        </p:spPr>
        <p:txBody>
          <a:bodyPr wrap="square">
            <a:spAutoFit/>
          </a:bodyPr>
          <a:lstStyle/>
          <a:p>
            <a:r>
              <a:rPr lang="en-GB" dirty="0"/>
              <a:t>The TRADA truss did away with the need for internal loadbearing walls upstairs and allowed for smaller section rafters - often at slightly wider centres. </a:t>
            </a:r>
          </a:p>
          <a:p>
            <a:endParaRPr lang="en-GB" dirty="0"/>
          </a:p>
          <a:p>
            <a:r>
              <a:rPr lang="en-GB" dirty="0">
                <a:solidFill>
                  <a:srgbClr val="0070C0"/>
                </a:solidFill>
              </a:rPr>
              <a:t>They were common during the 1950s.</a:t>
            </a:r>
          </a:p>
        </p:txBody>
      </p:sp>
      <p:sp>
        <p:nvSpPr>
          <p:cNvPr id="7" name="TextBox 6">
            <a:extLst>
              <a:ext uri="{FF2B5EF4-FFF2-40B4-BE49-F238E27FC236}">
                <a16:creationId xmlns:a16="http://schemas.microsoft.com/office/drawing/2014/main" id="{1985526D-49C1-314B-5071-ED33809306A7}"/>
              </a:ext>
            </a:extLst>
          </p:cNvPr>
          <p:cNvSpPr txBox="1"/>
          <p:nvPr/>
        </p:nvSpPr>
        <p:spPr>
          <a:xfrm>
            <a:off x="1125860" y="5877272"/>
            <a:ext cx="6096000" cy="276999"/>
          </a:xfrm>
          <a:prstGeom prst="rect">
            <a:avLst/>
          </a:prstGeom>
          <a:noFill/>
        </p:spPr>
        <p:txBody>
          <a:bodyPr wrap="square">
            <a:spAutoFit/>
          </a:bodyPr>
          <a:lstStyle/>
          <a:p>
            <a:r>
              <a:rPr lang="en-GB" sz="1200" dirty="0">
                <a:solidFill>
                  <a:srgbClr val="0070C0"/>
                </a:solidFill>
              </a:rPr>
              <a:t> </a:t>
            </a:r>
            <a:r>
              <a:rPr lang="en-GB" sz="1200" dirty="0"/>
              <a:t>Timber Research and Development Association (TRADA) </a:t>
            </a:r>
          </a:p>
        </p:txBody>
      </p:sp>
    </p:spTree>
    <p:extLst>
      <p:ext uri="{BB962C8B-B14F-4D97-AF65-F5344CB8AC3E}">
        <p14:creationId xmlns:p14="http://schemas.microsoft.com/office/powerpoint/2010/main" val="841878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F0FD90-7038-FD20-55C3-5948A9524797}"/>
              </a:ext>
            </a:extLst>
          </p:cNvPr>
          <p:cNvSpPr>
            <a:spLocks noGrp="1"/>
          </p:cNvSpPr>
          <p:nvPr>
            <p:ph sz="half" idx="1"/>
          </p:nvPr>
        </p:nvSpPr>
        <p:spPr>
          <a:xfrm>
            <a:off x="837828" y="4869160"/>
            <a:ext cx="10297144" cy="1972774"/>
          </a:xfrm>
        </p:spPr>
        <p:txBody>
          <a:bodyPr>
            <a:normAutofit/>
          </a:bodyPr>
          <a:lstStyle/>
          <a:p>
            <a:endParaRPr lang="en-GB" sz="1800" dirty="0"/>
          </a:p>
          <a:p>
            <a:r>
              <a:rPr lang="en-GB" sz="1800" dirty="0"/>
              <a:t>The timbers, which are typically 80 x 40mm in section, are butt-jointed and held together by special plates (first introduced to the UK in the mid 1960s) which are pressed into position by machine.  Nowadays the timber are normally pre-treated to guard against rot and insect attack.</a:t>
            </a:r>
          </a:p>
        </p:txBody>
      </p:sp>
      <p:pic>
        <p:nvPicPr>
          <p:cNvPr id="4" name="Picture 3">
            <a:extLst>
              <a:ext uri="{FF2B5EF4-FFF2-40B4-BE49-F238E27FC236}">
                <a16:creationId xmlns:a16="http://schemas.microsoft.com/office/drawing/2014/main" id="{77E661F4-5808-D345-254D-6F901D406D86}"/>
              </a:ext>
            </a:extLst>
          </p:cNvPr>
          <p:cNvPicPr>
            <a:picLocks noChangeAspect="1"/>
          </p:cNvPicPr>
          <p:nvPr/>
        </p:nvPicPr>
        <p:blipFill>
          <a:blip r:embed="rId2"/>
          <a:stretch>
            <a:fillRect/>
          </a:stretch>
        </p:blipFill>
        <p:spPr>
          <a:xfrm>
            <a:off x="6372217" y="0"/>
            <a:ext cx="5816609" cy="3140968"/>
          </a:xfrm>
          <a:prstGeom prst="rect">
            <a:avLst/>
          </a:prstGeom>
          <a:noFill/>
        </p:spPr>
      </p:pic>
      <p:sp>
        <p:nvSpPr>
          <p:cNvPr id="6" name="TextBox 5">
            <a:extLst>
              <a:ext uri="{FF2B5EF4-FFF2-40B4-BE49-F238E27FC236}">
                <a16:creationId xmlns:a16="http://schemas.microsoft.com/office/drawing/2014/main" id="{349CBC9D-66BA-8FAE-A554-CE243FBF1EA0}"/>
              </a:ext>
            </a:extLst>
          </p:cNvPr>
          <p:cNvSpPr txBox="1"/>
          <p:nvPr/>
        </p:nvSpPr>
        <p:spPr>
          <a:xfrm>
            <a:off x="837828" y="834997"/>
            <a:ext cx="5184576" cy="2585323"/>
          </a:xfrm>
          <a:prstGeom prst="rect">
            <a:avLst/>
          </a:prstGeom>
          <a:noFill/>
        </p:spPr>
        <p:txBody>
          <a:bodyPr wrap="square">
            <a:spAutoFit/>
          </a:bodyPr>
          <a:lstStyle/>
          <a:p>
            <a:r>
              <a:rPr lang="en-GB" dirty="0"/>
              <a:t>The TRADA truss was relatively short-lived. Most modern roofs are constructed from </a:t>
            </a:r>
            <a:r>
              <a:rPr lang="en-GB" dirty="0">
                <a:solidFill>
                  <a:srgbClr val="0070C0"/>
                </a:solidFill>
              </a:rPr>
              <a:t>trussed rafters</a:t>
            </a:r>
            <a:r>
              <a:rPr lang="en-GB" dirty="0"/>
              <a:t>; they have been popular since the 1960s.</a:t>
            </a:r>
          </a:p>
          <a:p>
            <a:endParaRPr lang="en-GB" dirty="0"/>
          </a:p>
          <a:p>
            <a:r>
              <a:rPr lang="en-GB" dirty="0"/>
              <a:t>The most common pattern is the Fink or ‘W’ truss designed for symmetrical double-pitch roofs although there are a variety of shapes suitable for most roof designs.  </a:t>
            </a:r>
          </a:p>
          <a:p>
            <a:endParaRPr lang="en-GB" dirty="0"/>
          </a:p>
        </p:txBody>
      </p:sp>
      <p:sp>
        <p:nvSpPr>
          <p:cNvPr id="8" name="TextBox 7">
            <a:extLst>
              <a:ext uri="{FF2B5EF4-FFF2-40B4-BE49-F238E27FC236}">
                <a16:creationId xmlns:a16="http://schemas.microsoft.com/office/drawing/2014/main" id="{DBB689C4-1A68-704D-EA6F-E229FDBAAE59}"/>
              </a:ext>
            </a:extLst>
          </p:cNvPr>
          <p:cNvSpPr txBox="1"/>
          <p:nvPr/>
        </p:nvSpPr>
        <p:spPr>
          <a:xfrm>
            <a:off x="909836" y="3789040"/>
            <a:ext cx="9577064" cy="923330"/>
          </a:xfrm>
          <a:prstGeom prst="rect">
            <a:avLst/>
          </a:prstGeom>
          <a:noFill/>
        </p:spPr>
        <p:txBody>
          <a:bodyPr wrap="square">
            <a:spAutoFit/>
          </a:bodyPr>
          <a:lstStyle/>
          <a:p>
            <a:r>
              <a:rPr lang="en-GB" dirty="0"/>
              <a:t>The trussed rafters are prefabricated and delivered to site ready for lifting onto the supporting walls, although occasionally you will find the entire roof structure assembled on the ground and lifted into place by crane.</a:t>
            </a:r>
          </a:p>
        </p:txBody>
      </p:sp>
    </p:spTree>
    <p:extLst>
      <p:ext uri="{BB962C8B-B14F-4D97-AF65-F5344CB8AC3E}">
        <p14:creationId xmlns:p14="http://schemas.microsoft.com/office/powerpoint/2010/main" val="102667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Popular truss roof profiles</a:t>
            </a:r>
          </a:p>
        </p:txBody>
      </p:sp>
      <p:pic>
        <p:nvPicPr>
          <p:cNvPr id="3" name="Picture 2">
            <a:extLst>
              <a:ext uri="{FF2B5EF4-FFF2-40B4-BE49-F238E27FC236}">
                <a16:creationId xmlns:a16="http://schemas.microsoft.com/office/drawing/2014/main" id="{18BA0AE4-873A-9EE5-D015-6AB12DAFB5DB}"/>
              </a:ext>
            </a:extLst>
          </p:cNvPr>
          <p:cNvPicPr>
            <a:picLocks noChangeAspect="1"/>
          </p:cNvPicPr>
          <p:nvPr/>
        </p:nvPicPr>
        <p:blipFill rotWithShape="1">
          <a:blip r:embed="rId2"/>
          <a:srcRect l="32277" t="30043" r="18689" b="21645"/>
          <a:stretch/>
        </p:blipFill>
        <p:spPr>
          <a:xfrm>
            <a:off x="3070076" y="2060848"/>
            <a:ext cx="5976665" cy="3312368"/>
          </a:xfrm>
          <a:prstGeom prst="rect">
            <a:avLst/>
          </a:prstGeom>
        </p:spPr>
      </p:pic>
    </p:spTree>
    <p:extLst>
      <p:ext uri="{BB962C8B-B14F-4D97-AF65-F5344CB8AC3E}">
        <p14:creationId xmlns:p14="http://schemas.microsoft.com/office/powerpoint/2010/main" val="1864537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F5B62B-1BF1-3B7E-DD4D-06D5B86873A4}"/>
              </a:ext>
            </a:extLst>
          </p:cNvPr>
          <p:cNvSpPr/>
          <p:nvPr/>
        </p:nvSpPr>
        <p:spPr>
          <a:xfrm>
            <a:off x="1125538" y="1233488"/>
            <a:ext cx="6107113" cy="584200"/>
          </a:xfrm>
          <a:prstGeom prst="rect">
            <a:avLst/>
          </a:prstGeom>
          <a:noFill/>
        </p:spPr>
        <p:txBody>
          <a:bodyPr>
            <a:spAutoFit/>
          </a:bodyPr>
          <a:lstStyle/>
          <a:p>
            <a:pPr algn="ctr" eaLnBrk="1" hangingPunct="1">
              <a:defRPr/>
            </a:pPr>
            <a:r>
              <a:rPr lang="en-US" sz="3200" dirty="0">
                <a:ln w="0"/>
                <a:solidFill>
                  <a:schemeClr val="accent1"/>
                </a:solidFill>
                <a:effectLst>
                  <a:outerShdw blurRad="38100" dist="25400" dir="5400000" algn="ctr" rotWithShape="0">
                    <a:srgbClr val="6E747A">
                      <a:alpha val="43000"/>
                    </a:srgbClr>
                  </a:outerShdw>
                </a:effectLst>
              </a:rPr>
              <a:t>Modern Trussed Roof</a:t>
            </a:r>
          </a:p>
        </p:txBody>
      </p:sp>
      <p:pic>
        <p:nvPicPr>
          <p:cNvPr id="25605" name="Picture 2" descr="Picture">
            <a:extLst>
              <a:ext uri="{FF2B5EF4-FFF2-40B4-BE49-F238E27FC236}">
                <a16:creationId xmlns:a16="http://schemas.microsoft.com/office/drawing/2014/main" id="{4B630C69-41D0-A3E0-87ED-892C3485D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884" y="1943075"/>
            <a:ext cx="5292080" cy="3627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http://www.npihome.com/wp-content/uploads/2014/03/Figure-6.png">
            <a:extLst>
              <a:ext uri="{FF2B5EF4-FFF2-40B4-BE49-F238E27FC236}">
                <a16:creationId xmlns:a16="http://schemas.microsoft.com/office/drawing/2014/main" id="{295FC060-BE62-264A-97A6-1157657003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2524" y="620688"/>
            <a:ext cx="4029075" cy="264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354CD6F-48AC-2C2C-B802-6BE26EA9B21E}"/>
              </a:ext>
            </a:extLst>
          </p:cNvPr>
          <p:cNvSpPr txBox="1"/>
          <p:nvPr/>
        </p:nvSpPr>
        <p:spPr>
          <a:xfrm>
            <a:off x="837828" y="1700808"/>
            <a:ext cx="5395305" cy="2031325"/>
          </a:xfrm>
          <a:prstGeom prst="rect">
            <a:avLst/>
          </a:prstGeom>
          <a:noFill/>
        </p:spPr>
        <p:txBody>
          <a:bodyPr wrap="square">
            <a:spAutoFit/>
          </a:bodyPr>
          <a:lstStyle/>
          <a:p>
            <a:r>
              <a:rPr lang="en-GB" dirty="0">
                <a:hlinkClick r:id="rId2"/>
              </a:rPr>
              <a:t>Useful link for drawing </a:t>
            </a:r>
            <a:r>
              <a:rPr lang="en-GB" dirty="0"/>
              <a:t>information and cross section examples…</a:t>
            </a:r>
          </a:p>
          <a:p>
            <a:endParaRPr lang="en-GB" dirty="0"/>
          </a:p>
          <a:p>
            <a:endParaRPr lang="en-GB" dirty="0"/>
          </a:p>
          <a:p>
            <a:r>
              <a:rPr lang="en-GB" dirty="0"/>
              <a:t>Be careful, some of the drawings may show traditional components mixed with modern, in this example the wall is modern.</a:t>
            </a:r>
          </a:p>
        </p:txBody>
      </p:sp>
      <p:pic>
        <p:nvPicPr>
          <p:cNvPr id="5" name="Picture 4">
            <a:extLst>
              <a:ext uri="{FF2B5EF4-FFF2-40B4-BE49-F238E27FC236}">
                <a16:creationId xmlns:a16="http://schemas.microsoft.com/office/drawing/2014/main" id="{82ACC305-71F1-8BCF-B8A9-E1C9D1B77224}"/>
              </a:ext>
            </a:extLst>
          </p:cNvPr>
          <p:cNvPicPr>
            <a:picLocks noChangeAspect="1"/>
          </p:cNvPicPr>
          <p:nvPr/>
        </p:nvPicPr>
        <p:blipFill rotWithShape="1">
          <a:blip r:embed="rId3"/>
          <a:srcRect l="27861" t="4961" r="32018" b="67595"/>
          <a:stretch/>
        </p:blipFill>
        <p:spPr>
          <a:xfrm>
            <a:off x="6310436" y="2614639"/>
            <a:ext cx="5884587" cy="4272372"/>
          </a:xfrm>
          <a:prstGeom prst="rect">
            <a:avLst/>
          </a:prstGeom>
        </p:spPr>
      </p:pic>
      <p:sp>
        <p:nvSpPr>
          <p:cNvPr id="6" name="Rectangle 5">
            <a:extLst>
              <a:ext uri="{FF2B5EF4-FFF2-40B4-BE49-F238E27FC236}">
                <a16:creationId xmlns:a16="http://schemas.microsoft.com/office/drawing/2014/main" id="{10A5BDDF-8D3C-17E3-35FF-67B6EC3DA814}"/>
              </a:ext>
            </a:extLst>
          </p:cNvPr>
          <p:cNvSpPr/>
          <p:nvPr/>
        </p:nvSpPr>
        <p:spPr>
          <a:xfrm>
            <a:off x="9910836" y="2420888"/>
            <a:ext cx="1080120" cy="64807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2925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AF11A33-AC24-F385-C59A-1BADE4C363E7}"/>
              </a:ext>
            </a:extLst>
          </p:cNvPr>
          <p:cNvSpPr/>
          <p:nvPr/>
        </p:nvSpPr>
        <p:spPr>
          <a:xfrm>
            <a:off x="1125538" y="1233488"/>
            <a:ext cx="6107113" cy="584200"/>
          </a:xfrm>
          <a:prstGeom prst="rect">
            <a:avLst/>
          </a:prstGeom>
          <a:noFill/>
        </p:spPr>
        <p:txBody>
          <a:bodyPr>
            <a:spAutoFit/>
          </a:bodyPr>
          <a:lstStyle/>
          <a:p>
            <a:pPr algn="ctr" eaLnBrk="1" hangingPunct="1">
              <a:defRPr/>
            </a:pPr>
            <a:r>
              <a:rPr lang="en-US" sz="3200" dirty="0">
                <a:ln w="0"/>
                <a:solidFill>
                  <a:schemeClr val="accent1"/>
                </a:solidFill>
                <a:effectLst>
                  <a:outerShdw blurRad="38100" dist="25400" dir="5400000" algn="ctr" rotWithShape="0">
                    <a:srgbClr val="6E747A">
                      <a:alpha val="43000"/>
                    </a:srgbClr>
                  </a:outerShdw>
                </a:effectLst>
              </a:rPr>
              <a:t>Trussed Roof</a:t>
            </a:r>
          </a:p>
        </p:txBody>
      </p:sp>
      <p:pic>
        <p:nvPicPr>
          <p:cNvPr id="31749" name="Picture 2" descr="Image result for gang nail plate">
            <a:extLst>
              <a:ext uri="{FF2B5EF4-FFF2-40B4-BE49-F238E27FC236}">
                <a16:creationId xmlns:a16="http://schemas.microsoft.com/office/drawing/2014/main" id="{F7A02996-6D77-24F3-7594-74236FF0EC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656"/>
          <a:stretch/>
        </p:blipFill>
        <p:spPr bwMode="auto">
          <a:xfrm>
            <a:off x="1917948" y="2239274"/>
            <a:ext cx="2605087" cy="1731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0" name="TextBox 1">
            <a:extLst>
              <a:ext uri="{FF2B5EF4-FFF2-40B4-BE49-F238E27FC236}">
                <a16:creationId xmlns:a16="http://schemas.microsoft.com/office/drawing/2014/main" id="{D0F9DB00-2983-67AB-5B8A-D80CCB8D7A69}"/>
              </a:ext>
            </a:extLst>
          </p:cNvPr>
          <p:cNvSpPr txBox="1">
            <a:spLocks noChangeArrowheads="1"/>
          </p:cNvSpPr>
          <p:nvPr/>
        </p:nvSpPr>
        <p:spPr bwMode="auto">
          <a:xfrm>
            <a:off x="4689476" y="2492376"/>
            <a:ext cx="28098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1800">
                <a:latin typeface="Arial" panose="020B0604020202020204" pitchFamily="34" charset="0"/>
              </a:rPr>
              <a:t>Gang nail plates hold the sections of timber together and are pressed into place at the factory stage</a:t>
            </a:r>
          </a:p>
        </p:txBody>
      </p:sp>
      <p:pic>
        <p:nvPicPr>
          <p:cNvPr id="31751" name="Picture 4" descr="Image result for gang nail plate">
            <a:extLst>
              <a:ext uri="{FF2B5EF4-FFF2-40B4-BE49-F238E27FC236}">
                <a16:creationId xmlns:a16="http://schemas.microsoft.com/office/drawing/2014/main" id="{4EB842EE-1698-30E5-FFFD-C87381915D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9813" y="1797051"/>
            <a:ext cx="2735263"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2FDC49-8E7E-3138-BF61-21DA79736477}"/>
              </a:ext>
            </a:extLst>
          </p:cNvPr>
          <p:cNvSpPr txBox="1"/>
          <p:nvPr/>
        </p:nvSpPr>
        <p:spPr>
          <a:xfrm>
            <a:off x="1197868" y="1340768"/>
            <a:ext cx="9577064" cy="4524315"/>
          </a:xfrm>
          <a:prstGeom prst="rect">
            <a:avLst/>
          </a:prstGeom>
          <a:noFill/>
        </p:spPr>
        <p:txBody>
          <a:bodyPr wrap="square">
            <a:spAutoFit/>
          </a:bodyPr>
          <a:lstStyle/>
          <a:p>
            <a:r>
              <a:rPr lang="en-GB" dirty="0"/>
              <a:t>Trussed rafters offer several advantages when compared to traditional roofing methods.</a:t>
            </a:r>
          </a:p>
          <a:p>
            <a:endParaRPr lang="en-GB" dirty="0"/>
          </a:p>
          <a:p>
            <a:endParaRPr lang="en-GB" dirty="0"/>
          </a:p>
          <a:p>
            <a:pPr marL="285750" indent="-285750">
              <a:buFont typeface="Arial" panose="020B0604020202020204" pitchFamily="34" charset="0"/>
              <a:buChar char="•"/>
            </a:pPr>
            <a:r>
              <a:rPr lang="en-GB" dirty="0"/>
              <a:t>No internal support is required from loadbearing partitions.</a:t>
            </a:r>
          </a:p>
          <a:p>
            <a:pPr marL="285750" indent="-285750">
              <a:buFont typeface="Arial" panose="020B0604020202020204" pitchFamily="34" charset="0"/>
              <a:buChar char="•"/>
            </a:pPr>
            <a:r>
              <a:rPr lang="en-GB" dirty="0"/>
              <a:t>Spans of up to about 12 metres can easily be achieved.</a:t>
            </a:r>
          </a:p>
          <a:p>
            <a:pPr marL="285750" indent="-285750">
              <a:buFont typeface="Arial" panose="020B0604020202020204" pitchFamily="34" charset="0"/>
              <a:buChar char="•"/>
            </a:pPr>
            <a:r>
              <a:rPr lang="en-GB" dirty="0"/>
              <a:t>They offer vary fast construction.</a:t>
            </a:r>
          </a:p>
          <a:p>
            <a:pPr marL="285750" indent="-285750">
              <a:buFont typeface="Arial" panose="020B0604020202020204" pitchFamily="34" charset="0"/>
              <a:buChar char="•"/>
            </a:pPr>
            <a:r>
              <a:rPr lang="en-GB" dirty="0"/>
              <a:t>Skilled labour is not required.</a:t>
            </a:r>
          </a:p>
          <a:p>
            <a:pPr marL="285750" indent="-285750">
              <a:buFont typeface="Arial" panose="020B0604020202020204" pitchFamily="34" charset="0"/>
              <a:buChar char="•"/>
            </a:pPr>
            <a:r>
              <a:rPr lang="en-GB" dirty="0"/>
              <a:t>They are relatively cheap.</a:t>
            </a:r>
          </a:p>
          <a:p>
            <a:pPr marL="285750" indent="-285750">
              <a:buFont typeface="Arial" panose="020B0604020202020204" pitchFamily="34" charset="0"/>
              <a:buChar char="•"/>
            </a:pPr>
            <a:r>
              <a:rPr lang="en-GB" dirty="0"/>
              <a:t>They can be designed with very shallow pitches.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r>
              <a:rPr lang="en-GB" dirty="0"/>
              <a:t>One disadvantage is that use of the roof space for storage (when using normal trusses) is severely limited due to the nature and shape of the trusses.</a:t>
            </a:r>
          </a:p>
          <a:p>
            <a:endParaRPr lang="en-GB" dirty="0"/>
          </a:p>
          <a:p>
            <a:r>
              <a:rPr lang="en-GB" dirty="0"/>
              <a:t>Converting the roof into additional living space can severely weaken the structure unless additional reinforcement is incorporated.</a:t>
            </a:r>
          </a:p>
        </p:txBody>
      </p:sp>
    </p:spTree>
    <p:extLst>
      <p:ext uri="{BB962C8B-B14F-4D97-AF65-F5344CB8AC3E}">
        <p14:creationId xmlns:p14="http://schemas.microsoft.com/office/powerpoint/2010/main" val="1672928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33800" name="AutoShape 8" descr="Image result for couple roof"/>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10" name="TextBox 9"/>
          <p:cNvSpPr txBox="1"/>
          <p:nvPr/>
        </p:nvSpPr>
        <p:spPr>
          <a:xfrm>
            <a:off x="1675963" y="693410"/>
            <a:ext cx="4130492" cy="646163"/>
          </a:xfrm>
          <a:prstGeom prst="rect">
            <a:avLst/>
          </a:prstGeom>
          <a:noFill/>
        </p:spPr>
        <p:txBody>
          <a:bodyPr wrap="square" rtlCol="0">
            <a:spAutoFit/>
          </a:bodyPr>
          <a:lstStyle/>
          <a:p>
            <a:pPr algn="ctr"/>
            <a:r>
              <a:rPr lang="en-GB" sz="3599" b="1" dirty="0"/>
              <a:t>WALL PLATES</a:t>
            </a:r>
          </a:p>
        </p:txBody>
      </p:sp>
      <p:sp>
        <p:nvSpPr>
          <p:cNvPr id="2" name="TextBox 1"/>
          <p:cNvSpPr txBox="1"/>
          <p:nvPr/>
        </p:nvSpPr>
        <p:spPr>
          <a:xfrm>
            <a:off x="776987" y="2536768"/>
            <a:ext cx="5928443" cy="2553648"/>
          </a:xfrm>
          <a:prstGeom prst="rect">
            <a:avLst/>
          </a:prstGeom>
          <a:noFill/>
        </p:spPr>
        <p:txBody>
          <a:bodyPr wrap="square" rtlCol="0">
            <a:spAutoFit/>
          </a:bodyPr>
          <a:lstStyle/>
          <a:p>
            <a:pPr marL="342797" indent="-342797">
              <a:spcBef>
                <a:spcPts val="600"/>
              </a:spcBef>
              <a:buFont typeface="Arial" panose="020B0604020202020204" pitchFamily="34" charset="0"/>
              <a:buChar char="•"/>
            </a:pPr>
            <a:r>
              <a:rPr lang="en-GB" sz="1999" dirty="0"/>
              <a:t>Provide the bearing and fixing medium for various roof members</a:t>
            </a:r>
          </a:p>
          <a:p>
            <a:pPr marL="342797" indent="-342797">
              <a:spcBef>
                <a:spcPts val="600"/>
              </a:spcBef>
              <a:buFont typeface="Arial" panose="020B0604020202020204" pitchFamily="34" charset="0"/>
              <a:buChar char="•"/>
            </a:pPr>
            <a:endParaRPr lang="en-GB" sz="1999" dirty="0"/>
          </a:p>
          <a:p>
            <a:pPr marL="342797" indent="-342797">
              <a:spcBef>
                <a:spcPts val="600"/>
              </a:spcBef>
              <a:buFont typeface="Arial" panose="020B0604020202020204" pitchFamily="34" charset="0"/>
              <a:buChar char="•"/>
            </a:pPr>
            <a:r>
              <a:rPr lang="en-GB" sz="1999" dirty="0"/>
              <a:t>Distribution of loads evenly over the wall</a:t>
            </a:r>
          </a:p>
          <a:p>
            <a:pPr marL="342797" indent="-342797">
              <a:spcBef>
                <a:spcPts val="600"/>
              </a:spcBef>
              <a:buFont typeface="Arial" panose="020B0604020202020204" pitchFamily="34" charset="0"/>
              <a:buChar char="•"/>
            </a:pPr>
            <a:endParaRPr lang="en-GB" sz="1999" dirty="0"/>
          </a:p>
          <a:p>
            <a:pPr marL="342797" indent="-342797">
              <a:spcBef>
                <a:spcPts val="600"/>
              </a:spcBef>
              <a:buFont typeface="Arial" panose="020B0604020202020204" pitchFamily="34" charset="0"/>
              <a:buChar char="•"/>
            </a:pPr>
            <a:r>
              <a:rPr lang="en-GB" sz="1999" dirty="0"/>
              <a:t>Bedded in cement mortar on top of load-bearing walls</a:t>
            </a:r>
          </a:p>
        </p:txBody>
      </p:sp>
      <p:pic>
        <p:nvPicPr>
          <p:cNvPr id="4" name="Picture 3">
            <a:extLst>
              <a:ext uri="{FF2B5EF4-FFF2-40B4-BE49-F238E27FC236}">
                <a16:creationId xmlns:a16="http://schemas.microsoft.com/office/drawing/2014/main" id="{C3FA5C28-417A-F514-D9E8-1B3DB1E4A945}"/>
              </a:ext>
            </a:extLst>
          </p:cNvPr>
          <p:cNvPicPr>
            <a:picLocks noChangeAspect="1"/>
          </p:cNvPicPr>
          <p:nvPr/>
        </p:nvPicPr>
        <p:blipFill>
          <a:blip r:embed="rId3"/>
          <a:stretch>
            <a:fillRect/>
          </a:stretch>
        </p:blipFill>
        <p:spPr>
          <a:xfrm>
            <a:off x="7441786" y="2095500"/>
            <a:ext cx="4762500" cy="4762500"/>
          </a:xfrm>
          <a:prstGeom prst="rect">
            <a:avLst/>
          </a:prstGeom>
        </p:spPr>
      </p:pic>
    </p:spTree>
    <p:extLst>
      <p:ext uri="{BB962C8B-B14F-4D97-AF65-F5344CB8AC3E}">
        <p14:creationId xmlns:p14="http://schemas.microsoft.com/office/powerpoint/2010/main" val="3268769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33800" name="AutoShape 8" descr="Image result for couple roof"/>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10" name="TextBox 9"/>
          <p:cNvSpPr txBox="1"/>
          <p:nvPr/>
        </p:nvSpPr>
        <p:spPr>
          <a:xfrm>
            <a:off x="1675963" y="693410"/>
            <a:ext cx="4130492" cy="646163"/>
          </a:xfrm>
          <a:prstGeom prst="rect">
            <a:avLst/>
          </a:prstGeom>
          <a:noFill/>
        </p:spPr>
        <p:txBody>
          <a:bodyPr wrap="square" rtlCol="0">
            <a:spAutoFit/>
          </a:bodyPr>
          <a:lstStyle/>
          <a:p>
            <a:pPr algn="ctr"/>
            <a:r>
              <a:rPr lang="en-GB" sz="3599" b="1" dirty="0"/>
              <a:t>WALL PLATES</a:t>
            </a:r>
          </a:p>
        </p:txBody>
      </p:sp>
      <p:pic>
        <p:nvPicPr>
          <p:cNvPr id="1028" name="Picture 4" descr="Resultado de imagen de wall plate roo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8926" y="1088271"/>
            <a:ext cx="4768082" cy="52210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197868" y="1871791"/>
            <a:ext cx="4433353" cy="1569148"/>
          </a:xfrm>
          <a:prstGeom prst="rect">
            <a:avLst/>
          </a:prstGeom>
          <a:noFill/>
        </p:spPr>
        <p:txBody>
          <a:bodyPr wrap="square" rtlCol="0">
            <a:spAutoFit/>
          </a:bodyPr>
          <a:lstStyle/>
          <a:p>
            <a:r>
              <a:rPr lang="en-GB" sz="2399" dirty="0"/>
              <a:t>Heavy/light restrain straps</a:t>
            </a:r>
          </a:p>
          <a:p>
            <a:endParaRPr lang="en-GB" sz="2399" dirty="0"/>
          </a:p>
          <a:p>
            <a:pPr marL="342797" indent="-342797">
              <a:buFontTx/>
              <a:buChar char="-"/>
            </a:pPr>
            <a:r>
              <a:rPr lang="en-GB" sz="2399" dirty="0"/>
              <a:t>Heavy for lateral restrain</a:t>
            </a:r>
          </a:p>
          <a:p>
            <a:pPr marL="342797" indent="-342797">
              <a:buFontTx/>
              <a:buChar char="-"/>
            </a:pPr>
            <a:r>
              <a:rPr lang="en-GB" sz="2399" dirty="0"/>
              <a:t>Light for vertical loads</a:t>
            </a:r>
          </a:p>
        </p:txBody>
      </p:sp>
      <p:pic>
        <p:nvPicPr>
          <p:cNvPr id="4" name="Picture 2" descr="https://medias.pim.simpson.fr/files/default/c/c-h-prodill-ills-prod-h-strap-bent-eu-en-cy-default_zoom/hl-bend-jpg-jpg.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30116" y="4252601"/>
            <a:ext cx="1488007" cy="25916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medias.pim.simpson.fr/files/default/c/c-h-prodill-ills-prod-h-strap-bent-twice-eu-en-cy-default_zoom/hl-double-bend-jpg-jpg.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350318" y="4365104"/>
            <a:ext cx="1396595" cy="2430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683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60CBB6-598E-C78D-2899-5BF13DC89A85}"/>
              </a:ext>
            </a:extLst>
          </p:cNvPr>
          <p:cNvSpPr/>
          <p:nvPr/>
        </p:nvSpPr>
        <p:spPr>
          <a:xfrm>
            <a:off x="693812" y="1124744"/>
            <a:ext cx="6107113" cy="584200"/>
          </a:xfrm>
          <a:prstGeom prst="rect">
            <a:avLst/>
          </a:prstGeom>
          <a:noFill/>
        </p:spPr>
        <p:txBody>
          <a:bodyPr>
            <a:spAutoFit/>
          </a:bodyPr>
          <a:lstStyle/>
          <a:p>
            <a:pPr algn="ctr" eaLnBrk="1" hangingPunct="1">
              <a:defRPr/>
            </a:pPr>
            <a:r>
              <a:rPr lang="en-US" sz="3200" dirty="0">
                <a:ln w="0"/>
                <a:solidFill>
                  <a:schemeClr val="accent1"/>
                </a:solidFill>
                <a:effectLst>
                  <a:outerShdw blurRad="38100" dist="25400" dir="5400000" algn="ctr" rotWithShape="0">
                    <a:srgbClr val="6E747A">
                      <a:alpha val="43000"/>
                    </a:srgbClr>
                  </a:outerShdw>
                </a:effectLst>
              </a:rPr>
              <a:t>Trussed Roof</a:t>
            </a:r>
          </a:p>
        </p:txBody>
      </p:sp>
      <p:sp>
        <p:nvSpPr>
          <p:cNvPr id="33797" name="TextBox 1">
            <a:extLst>
              <a:ext uri="{FF2B5EF4-FFF2-40B4-BE49-F238E27FC236}">
                <a16:creationId xmlns:a16="http://schemas.microsoft.com/office/drawing/2014/main" id="{9708FAC4-1E7C-A224-ED6F-464F1DFBEB68}"/>
              </a:ext>
            </a:extLst>
          </p:cNvPr>
          <p:cNvSpPr txBox="1">
            <a:spLocks noChangeArrowheads="1"/>
          </p:cNvSpPr>
          <p:nvPr/>
        </p:nvSpPr>
        <p:spPr bwMode="auto">
          <a:xfrm>
            <a:off x="4689476" y="2492375"/>
            <a:ext cx="2809875"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GB" altLang="en-US" sz="1800" dirty="0">
                <a:latin typeface="Arial" panose="020B0604020202020204" pitchFamily="34" charset="0"/>
              </a:rPr>
              <a:t>After temporarily fixing with a nail gun, </a:t>
            </a:r>
          </a:p>
          <a:p>
            <a:pPr>
              <a:spcBef>
                <a:spcPct val="0"/>
              </a:spcBef>
              <a:buFontTx/>
              <a:buNone/>
            </a:pPr>
            <a:r>
              <a:rPr lang="en-GB" altLang="en-US" sz="1800" dirty="0">
                <a:solidFill>
                  <a:srgbClr val="E90268"/>
                </a:solidFill>
                <a:latin typeface="Arial" panose="020B0604020202020204" pitchFamily="34" charset="0"/>
              </a:rPr>
              <a:t>Truss shoes / Truss Clips </a:t>
            </a:r>
            <a:r>
              <a:rPr lang="en-GB" altLang="en-US" sz="1800" dirty="0">
                <a:latin typeface="Arial" panose="020B0604020202020204" pitchFamily="34" charset="0"/>
              </a:rPr>
              <a:t>are used to permanently fix trusses to the wall plate</a:t>
            </a:r>
          </a:p>
        </p:txBody>
      </p:sp>
      <p:pic>
        <p:nvPicPr>
          <p:cNvPr id="33798" name="Picture 2">
            <a:extLst>
              <a:ext uri="{FF2B5EF4-FFF2-40B4-BE49-F238E27FC236}">
                <a16:creationId xmlns:a16="http://schemas.microsoft.com/office/drawing/2014/main" id="{38F0C10E-5757-A2A5-DEA2-D320B3DC6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1987" y="2349499"/>
            <a:ext cx="3588440" cy="2690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799" name="Picture 3">
            <a:extLst>
              <a:ext uri="{FF2B5EF4-FFF2-40B4-BE49-F238E27FC236}">
                <a16:creationId xmlns:a16="http://schemas.microsoft.com/office/drawing/2014/main" id="{ED7F2326-D617-E5BF-6726-CD81D0CB57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0176" y="2319339"/>
            <a:ext cx="2124075" cy="2657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9" descr="https://www.diydata.com/general_building/roofing_glossary/house.gif">
            <a:extLst>
              <a:ext uri="{FF2B5EF4-FFF2-40B4-BE49-F238E27FC236}">
                <a16:creationId xmlns:a16="http://schemas.microsoft.com/office/drawing/2014/main" id="{81BC33F1-0C92-DCAF-A74B-74059CC74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3963" y="1628776"/>
            <a:ext cx="5643563" cy="400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C40E6EC2-2E15-1FF9-3F44-DAE1029DD115}"/>
              </a:ext>
            </a:extLst>
          </p:cNvPr>
          <p:cNvSpPr/>
          <p:nvPr/>
        </p:nvSpPr>
        <p:spPr>
          <a:xfrm>
            <a:off x="2493963" y="1700808"/>
            <a:ext cx="1512217"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F5E485-6C47-847D-66E6-AAEBED1170B9}"/>
              </a:ext>
            </a:extLst>
          </p:cNvPr>
          <p:cNvPicPr>
            <a:picLocks noChangeAspect="1"/>
          </p:cNvPicPr>
          <p:nvPr/>
        </p:nvPicPr>
        <p:blipFill>
          <a:blip r:embed="rId2"/>
          <a:stretch>
            <a:fillRect/>
          </a:stretch>
        </p:blipFill>
        <p:spPr>
          <a:xfrm>
            <a:off x="18322" y="3208412"/>
            <a:ext cx="4866117" cy="3649588"/>
          </a:xfrm>
          <a:prstGeom prst="rect">
            <a:avLst/>
          </a:prstGeom>
        </p:spPr>
      </p:pic>
      <p:sp>
        <p:nvSpPr>
          <p:cNvPr id="3" name="TextBox 2">
            <a:extLst>
              <a:ext uri="{FF2B5EF4-FFF2-40B4-BE49-F238E27FC236}">
                <a16:creationId xmlns:a16="http://schemas.microsoft.com/office/drawing/2014/main" id="{92BD7B9F-48EA-F497-380E-2683462CA3C3}"/>
              </a:ext>
            </a:extLst>
          </p:cNvPr>
          <p:cNvSpPr txBox="1"/>
          <p:nvPr/>
        </p:nvSpPr>
        <p:spPr>
          <a:xfrm>
            <a:off x="2349996" y="1124744"/>
            <a:ext cx="8070351" cy="1477328"/>
          </a:xfrm>
          <a:prstGeom prst="rect">
            <a:avLst/>
          </a:prstGeom>
          <a:noFill/>
        </p:spPr>
        <p:txBody>
          <a:bodyPr wrap="none" rtlCol="0">
            <a:spAutoFit/>
          </a:bodyPr>
          <a:lstStyle/>
          <a:p>
            <a:r>
              <a:rPr lang="en-GB" dirty="0"/>
              <a:t>Pitched Roof Covering</a:t>
            </a:r>
          </a:p>
          <a:p>
            <a:endParaRPr lang="en-GB" dirty="0"/>
          </a:p>
          <a:p>
            <a:pPr marL="285750" indent="-285750">
              <a:buFont typeface="Arial" panose="020B0604020202020204" pitchFamily="34" charset="0"/>
              <a:buChar char="•"/>
            </a:pPr>
            <a:r>
              <a:rPr lang="en-GB" dirty="0"/>
              <a:t>Breather membrane replaces traditional felt</a:t>
            </a:r>
          </a:p>
          <a:p>
            <a:pPr marL="285750" indent="-285750">
              <a:buFont typeface="Arial" panose="020B0604020202020204" pitchFamily="34" charset="0"/>
              <a:buChar char="•"/>
            </a:pPr>
            <a:r>
              <a:rPr lang="en-GB" dirty="0"/>
              <a:t>Treater roofing battens run perpendicular to the trusses (sometimes dyed)</a:t>
            </a:r>
          </a:p>
          <a:p>
            <a:pPr marL="285750" indent="-285750">
              <a:buFont typeface="Arial" panose="020B0604020202020204" pitchFamily="34" charset="0"/>
              <a:buChar char="•"/>
            </a:pPr>
            <a:r>
              <a:rPr lang="en-GB" dirty="0"/>
              <a:t>Slates or tiles provide the weather protection</a:t>
            </a:r>
          </a:p>
        </p:txBody>
      </p:sp>
      <p:pic>
        <p:nvPicPr>
          <p:cNvPr id="4" name="Picture 3">
            <a:extLst>
              <a:ext uri="{FF2B5EF4-FFF2-40B4-BE49-F238E27FC236}">
                <a16:creationId xmlns:a16="http://schemas.microsoft.com/office/drawing/2014/main" id="{E01C3C5F-10E5-CB03-486F-38D0FD6D960C}"/>
              </a:ext>
            </a:extLst>
          </p:cNvPr>
          <p:cNvPicPr>
            <a:picLocks noChangeAspect="1"/>
          </p:cNvPicPr>
          <p:nvPr/>
        </p:nvPicPr>
        <p:blipFill>
          <a:blip r:embed="rId3"/>
          <a:stretch>
            <a:fillRect/>
          </a:stretch>
        </p:blipFill>
        <p:spPr>
          <a:xfrm>
            <a:off x="10025916" y="4720559"/>
            <a:ext cx="2144587" cy="2144587"/>
          </a:xfrm>
          <a:prstGeom prst="rect">
            <a:avLst/>
          </a:prstGeom>
        </p:spPr>
      </p:pic>
      <p:pic>
        <p:nvPicPr>
          <p:cNvPr id="5" name="Picture 4">
            <a:extLst>
              <a:ext uri="{FF2B5EF4-FFF2-40B4-BE49-F238E27FC236}">
                <a16:creationId xmlns:a16="http://schemas.microsoft.com/office/drawing/2014/main" id="{C17CA939-AB3E-4FBD-0AA9-C91C9421DB48}"/>
              </a:ext>
            </a:extLst>
          </p:cNvPr>
          <p:cNvPicPr>
            <a:picLocks noChangeAspect="1"/>
          </p:cNvPicPr>
          <p:nvPr/>
        </p:nvPicPr>
        <p:blipFill>
          <a:blip r:embed="rId4"/>
          <a:stretch>
            <a:fillRect/>
          </a:stretch>
        </p:blipFill>
        <p:spPr>
          <a:xfrm>
            <a:off x="4884438" y="2586042"/>
            <a:ext cx="5142939" cy="4271958"/>
          </a:xfrm>
          <a:prstGeom prst="rect">
            <a:avLst/>
          </a:prstGeom>
        </p:spPr>
      </p:pic>
    </p:spTree>
    <p:extLst>
      <p:ext uri="{BB962C8B-B14F-4D97-AF65-F5344CB8AC3E}">
        <p14:creationId xmlns:p14="http://schemas.microsoft.com/office/powerpoint/2010/main" val="47039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14673" y="-51547"/>
            <a:ext cx="6661622" cy="6909547"/>
          </a:xfrm>
          <a:prstGeom prst="rect">
            <a:avLst/>
          </a:prstGeom>
        </p:spPr>
      </p:pic>
      <p:sp>
        <p:nvSpPr>
          <p:cNvPr id="3" name="TextBox 2">
            <a:extLst>
              <a:ext uri="{FF2B5EF4-FFF2-40B4-BE49-F238E27FC236}">
                <a16:creationId xmlns:a16="http://schemas.microsoft.com/office/drawing/2014/main" id="{55E02A2B-CC22-F133-121E-F9056E72AC5C}"/>
              </a:ext>
            </a:extLst>
          </p:cNvPr>
          <p:cNvSpPr txBox="1"/>
          <p:nvPr/>
        </p:nvSpPr>
        <p:spPr>
          <a:xfrm>
            <a:off x="1269876" y="1935275"/>
            <a:ext cx="3816424" cy="1200329"/>
          </a:xfrm>
          <a:prstGeom prst="rect">
            <a:avLst/>
          </a:prstGeom>
          <a:noFill/>
        </p:spPr>
        <p:txBody>
          <a:bodyPr wrap="square" rtlCol="0">
            <a:spAutoFit/>
          </a:bodyPr>
          <a:lstStyle/>
          <a:p>
            <a:r>
              <a:rPr lang="en-GB" dirty="0"/>
              <a:t>Roof coverings aren’t just for aesthetics. Local weather and the desired pitch of the roof are important factors.</a:t>
            </a:r>
          </a:p>
        </p:txBody>
      </p:sp>
    </p:spTree>
    <p:extLst>
      <p:ext uri="{BB962C8B-B14F-4D97-AF65-F5344CB8AC3E}">
        <p14:creationId xmlns:p14="http://schemas.microsoft.com/office/powerpoint/2010/main" val="33781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8" name="TextBox 7"/>
          <p:cNvSpPr txBox="1"/>
          <p:nvPr/>
        </p:nvSpPr>
        <p:spPr>
          <a:xfrm>
            <a:off x="981844" y="908720"/>
            <a:ext cx="4967258" cy="3907480"/>
          </a:xfrm>
          <a:prstGeom prst="rect">
            <a:avLst/>
          </a:prstGeom>
          <a:noFill/>
        </p:spPr>
        <p:txBody>
          <a:bodyPr wrap="square" rtlCol="0">
            <a:spAutoFit/>
          </a:bodyPr>
          <a:lstStyle/>
          <a:p>
            <a:r>
              <a:rPr lang="en-GB" sz="3199" b="1" dirty="0"/>
              <a:t>Roof materials</a:t>
            </a:r>
          </a:p>
          <a:p>
            <a:endParaRPr lang="en-GB" sz="2399" dirty="0"/>
          </a:p>
          <a:p>
            <a:r>
              <a:rPr lang="en-GB" sz="2399" b="1" dirty="0">
                <a:solidFill>
                  <a:srgbClr val="0070C0"/>
                </a:solidFill>
              </a:rPr>
              <a:t>Slate shingles</a:t>
            </a:r>
          </a:p>
          <a:p>
            <a:pPr marL="342797" indent="-342797">
              <a:buFontTx/>
              <a:buChar char="-"/>
            </a:pPr>
            <a:r>
              <a:rPr lang="en-GB" sz="2399" dirty="0"/>
              <a:t>Long lasting (up to 150 years)</a:t>
            </a:r>
          </a:p>
          <a:p>
            <a:pPr marL="342797" indent="-342797">
              <a:buFontTx/>
              <a:buChar char="-"/>
            </a:pPr>
            <a:r>
              <a:rPr lang="en-GB" sz="2399" dirty="0"/>
              <a:t>Fire resistant</a:t>
            </a:r>
          </a:p>
          <a:p>
            <a:pPr marL="342797" indent="-342797">
              <a:buFontTx/>
              <a:buChar char="-"/>
            </a:pPr>
            <a:r>
              <a:rPr lang="en-GB" sz="2399" dirty="0"/>
              <a:t>Low water absorption</a:t>
            </a:r>
          </a:p>
          <a:p>
            <a:pPr marL="342797" indent="-342797">
              <a:buFontTx/>
              <a:buChar char="-"/>
            </a:pPr>
            <a:r>
              <a:rPr lang="en-GB" sz="2399" dirty="0"/>
              <a:t>Relatively heavy roof</a:t>
            </a:r>
          </a:p>
          <a:p>
            <a:pPr marL="342797" indent="-342797">
              <a:buFontTx/>
              <a:buChar char="-"/>
            </a:pPr>
            <a:r>
              <a:rPr lang="en-GB" sz="2399" dirty="0"/>
              <a:t>Common large size 600x300mm</a:t>
            </a:r>
          </a:p>
          <a:p>
            <a:pPr marL="342797" indent="-342797">
              <a:buFontTx/>
              <a:buChar char="-"/>
            </a:pPr>
            <a:r>
              <a:rPr lang="en-GB" sz="2399" dirty="0"/>
              <a:t>Pitches from 20</a:t>
            </a:r>
            <a:r>
              <a:rPr lang="en-GB" sz="2400" baseline="30000" dirty="0"/>
              <a:t>0</a:t>
            </a:r>
            <a:r>
              <a:rPr lang="en-GB" sz="2399" dirty="0"/>
              <a:t> to 45</a:t>
            </a:r>
            <a:r>
              <a:rPr lang="en-GB" sz="2400" baseline="30000" dirty="0"/>
              <a:t>0</a:t>
            </a:r>
            <a:endParaRPr lang="en-GB" sz="2399" dirty="0"/>
          </a:p>
          <a:p>
            <a:pPr marL="342797" indent="-342797">
              <a:buFontTx/>
              <a:buChar char="-"/>
            </a:pPr>
            <a:endParaRPr lang="en-GB" sz="2399" dirty="0"/>
          </a:p>
        </p:txBody>
      </p:sp>
      <p:pic>
        <p:nvPicPr>
          <p:cNvPr id="2" name="Picture 1">
            <a:extLst>
              <a:ext uri="{FF2B5EF4-FFF2-40B4-BE49-F238E27FC236}">
                <a16:creationId xmlns:a16="http://schemas.microsoft.com/office/drawing/2014/main" id="{BE63EDF2-AB92-D3AE-1595-97B2AD8CF925}"/>
              </a:ext>
            </a:extLst>
          </p:cNvPr>
          <p:cNvPicPr>
            <a:picLocks noChangeAspect="1"/>
          </p:cNvPicPr>
          <p:nvPr/>
        </p:nvPicPr>
        <p:blipFill>
          <a:blip r:embed="rId3"/>
          <a:stretch>
            <a:fillRect/>
          </a:stretch>
        </p:blipFill>
        <p:spPr>
          <a:xfrm>
            <a:off x="6454452" y="44624"/>
            <a:ext cx="5616624" cy="3839815"/>
          </a:xfrm>
          <a:prstGeom prst="rect">
            <a:avLst/>
          </a:prstGeom>
        </p:spPr>
      </p:pic>
      <p:pic>
        <p:nvPicPr>
          <p:cNvPr id="3" name="Picture 2">
            <a:extLst>
              <a:ext uri="{FF2B5EF4-FFF2-40B4-BE49-F238E27FC236}">
                <a16:creationId xmlns:a16="http://schemas.microsoft.com/office/drawing/2014/main" id="{10B86DB0-40A8-DF9E-5328-583FAE63903A}"/>
              </a:ext>
            </a:extLst>
          </p:cNvPr>
          <p:cNvPicPr>
            <a:picLocks noChangeAspect="1"/>
          </p:cNvPicPr>
          <p:nvPr/>
        </p:nvPicPr>
        <p:blipFill>
          <a:blip r:embed="rId4"/>
          <a:stretch>
            <a:fillRect/>
          </a:stretch>
        </p:blipFill>
        <p:spPr>
          <a:xfrm>
            <a:off x="8326660" y="4153859"/>
            <a:ext cx="3600400" cy="2704141"/>
          </a:xfrm>
          <a:prstGeom prst="rect">
            <a:avLst/>
          </a:prstGeom>
        </p:spPr>
      </p:pic>
    </p:spTree>
    <p:extLst>
      <p:ext uri="{BB962C8B-B14F-4D97-AF65-F5344CB8AC3E}">
        <p14:creationId xmlns:p14="http://schemas.microsoft.com/office/powerpoint/2010/main" val="3350214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8" name="TextBox 7"/>
          <p:cNvSpPr txBox="1"/>
          <p:nvPr/>
        </p:nvSpPr>
        <p:spPr>
          <a:xfrm>
            <a:off x="1341884" y="980728"/>
            <a:ext cx="4607312" cy="3169073"/>
          </a:xfrm>
          <a:prstGeom prst="rect">
            <a:avLst/>
          </a:prstGeom>
          <a:noFill/>
        </p:spPr>
        <p:txBody>
          <a:bodyPr wrap="square" rtlCol="0">
            <a:spAutoFit/>
          </a:bodyPr>
          <a:lstStyle/>
          <a:p>
            <a:r>
              <a:rPr lang="en-GB" sz="3199" b="1" dirty="0"/>
              <a:t>Roof materials</a:t>
            </a:r>
          </a:p>
          <a:p>
            <a:endParaRPr lang="en-GB" sz="2399" dirty="0"/>
          </a:p>
          <a:p>
            <a:r>
              <a:rPr lang="en-GB" sz="2399" b="1" dirty="0"/>
              <a:t>Clay</a:t>
            </a:r>
          </a:p>
          <a:p>
            <a:pPr marL="342797" indent="-342797">
              <a:buFontTx/>
              <a:buChar char="-"/>
            </a:pPr>
            <a:r>
              <a:rPr lang="en-GB" sz="2399" dirty="0"/>
              <a:t>Long lasting (less than slate)</a:t>
            </a:r>
          </a:p>
          <a:p>
            <a:pPr marL="342797" indent="-342797">
              <a:buFontTx/>
              <a:buChar char="-"/>
            </a:pPr>
            <a:r>
              <a:rPr lang="en-GB" sz="2399" dirty="0"/>
              <a:t>Fire resistant</a:t>
            </a:r>
          </a:p>
          <a:p>
            <a:pPr marL="342797" indent="-342797">
              <a:buFontTx/>
              <a:buChar char="-"/>
            </a:pPr>
            <a:r>
              <a:rPr lang="en-GB" sz="2399" dirty="0"/>
              <a:t>More porous</a:t>
            </a:r>
          </a:p>
          <a:p>
            <a:pPr marL="342797" indent="-342797">
              <a:buFontTx/>
              <a:buChar char="-"/>
            </a:pPr>
            <a:r>
              <a:rPr lang="en-GB" sz="2399" dirty="0"/>
              <a:t>Many shapes (flat or curved)</a:t>
            </a:r>
          </a:p>
          <a:p>
            <a:pPr marL="342797" indent="-342797">
              <a:buFontTx/>
              <a:buChar char="-"/>
            </a:pPr>
            <a:r>
              <a:rPr lang="en-GB" sz="2400" dirty="0"/>
              <a:t>35 </a:t>
            </a:r>
            <a:r>
              <a:rPr lang="en-GB" sz="2400" baseline="30000" dirty="0"/>
              <a:t>0</a:t>
            </a:r>
            <a:r>
              <a:rPr lang="en-GB" sz="2400" dirty="0"/>
              <a:t>- 50 </a:t>
            </a:r>
            <a:r>
              <a:rPr lang="en-GB" sz="2400" baseline="30000" dirty="0"/>
              <a:t>0 </a:t>
            </a:r>
            <a:r>
              <a:rPr lang="en-GB" sz="2400" dirty="0"/>
              <a:t> Pitch</a:t>
            </a:r>
            <a:endParaRPr lang="en-GB" sz="2399" dirty="0"/>
          </a:p>
        </p:txBody>
      </p:sp>
      <p:pic>
        <p:nvPicPr>
          <p:cNvPr id="2" name="Picture 1">
            <a:extLst>
              <a:ext uri="{FF2B5EF4-FFF2-40B4-BE49-F238E27FC236}">
                <a16:creationId xmlns:a16="http://schemas.microsoft.com/office/drawing/2014/main" id="{34C479DA-BDC0-BC83-B31C-FF4CE53A9160}"/>
              </a:ext>
            </a:extLst>
          </p:cNvPr>
          <p:cNvPicPr>
            <a:picLocks noChangeAspect="1"/>
          </p:cNvPicPr>
          <p:nvPr/>
        </p:nvPicPr>
        <p:blipFill>
          <a:blip r:embed="rId3"/>
          <a:stretch>
            <a:fillRect/>
          </a:stretch>
        </p:blipFill>
        <p:spPr>
          <a:xfrm>
            <a:off x="6962441" y="8829"/>
            <a:ext cx="5218308" cy="3348163"/>
          </a:xfrm>
          <a:prstGeom prst="rect">
            <a:avLst/>
          </a:prstGeom>
        </p:spPr>
      </p:pic>
      <p:pic>
        <p:nvPicPr>
          <p:cNvPr id="3" name="Picture 2">
            <a:extLst>
              <a:ext uri="{FF2B5EF4-FFF2-40B4-BE49-F238E27FC236}">
                <a16:creationId xmlns:a16="http://schemas.microsoft.com/office/drawing/2014/main" id="{6444700A-C7B3-55C2-7E3A-74A61E278364}"/>
              </a:ext>
            </a:extLst>
          </p:cNvPr>
          <p:cNvPicPr>
            <a:picLocks noChangeAspect="1"/>
          </p:cNvPicPr>
          <p:nvPr/>
        </p:nvPicPr>
        <p:blipFill>
          <a:blip r:embed="rId4"/>
          <a:stretch>
            <a:fillRect/>
          </a:stretch>
        </p:blipFill>
        <p:spPr>
          <a:xfrm>
            <a:off x="6958508" y="3400317"/>
            <a:ext cx="5208769" cy="3470004"/>
          </a:xfrm>
          <a:prstGeom prst="rect">
            <a:avLst/>
          </a:prstGeom>
        </p:spPr>
      </p:pic>
      <p:pic>
        <p:nvPicPr>
          <p:cNvPr id="4" name="Picture 3">
            <a:extLst>
              <a:ext uri="{FF2B5EF4-FFF2-40B4-BE49-F238E27FC236}">
                <a16:creationId xmlns:a16="http://schemas.microsoft.com/office/drawing/2014/main" id="{CAA80AC9-ABC8-B691-BC12-D8AA4148DF46}"/>
              </a:ext>
            </a:extLst>
          </p:cNvPr>
          <p:cNvPicPr>
            <a:picLocks noChangeAspect="1"/>
          </p:cNvPicPr>
          <p:nvPr/>
        </p:nvPicPr>
        <p:blipFill>
          <a:blip r:embed="rId5"/>
          <a:stretch>
            <a:fillRect/>
          </a:stretch>
        </p:blipFill>
        <p:spPr>
          <a:xfrm>
            <a:off x="1" y="4437112"/>
            <a:ext cx="3242288" cy="2430726"/>
          </a:xfrm>
          <a:prstGeom prst="rect">
            <a:avLst/>
          </a:prstGeom>
        </p:spPr>
      </p:pic>
      <p:sp>
        <p:nvSpPr>
          <p:cNvPr id="9" name="TextBox 8">
            <a:extLst>
              <a:ext uri="{FF2B5EF4-FFF2-40B4-BE49-F238E27FC236}">
                <a16:creationId xmlns:a16="http://schemas.microsoft.com/office/drawing/2014/main" id="{14809B6B-EF16-ACC6-EDA9-C911F4A9BE56}"/>
              </a:ext>
            </a:extLst>
          </p:cNvPr>
          <p:cNvSpPr txBox="1"/>
          <p:nvPr/>
        </p:nvSpPr>
        <p:spPr>
          <a:xfrm>
            <a:off x="3286100" y="5373216"/>
            <a:ext cx="3384376" cy="646331"/>
          </a:xfrm>
          <a:prstGeom prst="rect">
            <a:avLst/>
          </a:prstGeom>
          <a:noFill/>
        </p:spPr>
        <p:txBody>
          <a:bodyPr wrap="square">
            <a:spAutoFit/>
          </a:bodyPr>
          <a:lstStyle/>
          <a:p>
            <a:r>
              <a:rPr lang="en-GB" sz="1800" dirty="0"/>
              <a:t>Historic clay Roman  tiles 15</a:t>
            </a:r>
            <a:r>
              <a:rPr lang="en-GB" sz="1800" baseline="30000" dirty="0"/>
              <a:t>0 </a:t>
            </a:r>
            <a:r>
              <a:rPr lang="en-GB" sz="1800" dirty="0"/>
              <a:t> to 20</a:t>
            </a:r>
            <a:r>
              <a:rPr lang="en-GB" sz="1800" baseline="30000" dirty="0"/>
              <a:t>0 </a:t>
            </a:r>
            <a:r>
              <a:rPr lang="en-GB" sz="1800" dirty="0"/>
              <a:t> Pitch</a:t>
            </a:r>
            <a:endParaRPr lang="en-GB" sz="1800" baseline="30000" dirty="0"/>
          </a:p>
        </p:txBody>
      </p:sp>
    </p:spTree>
    <p:extLst>
      <p:ext uri="{BB962C8B-B14F-4D97-AF65-F5344CB8AC3E}">
        <p14:creationId xmlns:p14="http://schemas.microsoft.com/office/powerpoint/2010/main" val="2067420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sp>
        <p:nvSpPr>
          <p:cNvPr id="8" name="TextBox 7"/>
          <p:cNvSpPr txBox="1"/>
          <p:nvPr/>
        </p:nvSpPr>
        <p:spPr>
          <a:xfrm>
            <a:off x="1004240" y="2420888"/>
            <a:ext cx="4607312" cy="3906462"/>
          </a:xfrm>
          <a:prstGeom prst="rect">
            <a:avLst/>
          </a:prstGeom>
          <a:noFill/>
        </p:spPr>
        <p:txBody>
          <a:bodyPr wrap="square" rtlCol="0">
            <a:spAutoFit/>
          </a:bodyPr>
          <a:lstStyle/>
          <a:p>
            <a:r>
              <a:rPr lang="en-GB" sz="3199" b="1" dirty="0"/>
              <a:t>Roof tile materials</a:t>
            </a:r>
          </a:p>
          <a:p>
            <a:endParaRPr lang="en-GB" sz="2399" dirty="0"/>
          </a:p>
          <a:p>
            <a:r>
              <a:rPr lang="en-GB" sz="2399" b="1" dirty="0"/>
              <a:t>Concrete</a:t>
            </a:r>
          </a:p>
          <a:p>
            <a:pPr marL="342797" indent="-342797">
              <a:buFontTx/>
              <a:buChar char="-"/>
            </a:pPr>
            <a:r>
              <a:rPr lang="en-GB" sz="2399" dirty="0"/>
              <a:t>Most common type in the UK</a:t>
            </a:r>
          </a:p>
          <a:p>
            <a:pPr marL="342797" indent="-342797">
              <a:buFontTx/>
              <a:buChar char="-"/>
            </a:pPr>
            <a:r>
              <a:rPr lang="en-GB" sz="2399" dirty="0"/>
              <a:t>Much stronger</a:t>
            </a:r>
          </a:p>
          <a:p>
            <a:pPr marL="342797" indent="-342797">
              <a:buFontTx/>
              <a:buChar char="-"/>
            </a:pPr>
            <a:r>
              <a:rPr lang="en-GB" sz="2399" dirty="0"/>
              <a:t>Can support weather conditions much better (wind, rain)</a:t>
            </a:r>
          </a:p>
          <a:p>
            <a:pPr marL="342797" indent="-342797">
              <a:buFontTx/>
              <a:buChar char="-"/>
            </a:pPr>
            <a:r>
              <a:rPr lang="en-GB" sz="2399" dirty="0"/>
              <a:t>Fire resistance</a:t>
            </a:r>
          </a:p>
          <a:p>
            <a:pPr marL="342797" indent="-342797">
              <a:buFontTx/>
              <a:buChar char="-"/>
            </a:pPr>
            <a:r>
              <a:rPr lang="en-GB" sz="2399" dirty="0"/>
              <a:t>Cheaper</a:t>
            </a:r>
          </a:p>
        </p:txBody>
      </p:sp>
      <p:pic>
        <p:nvPicPr>
          <p:cNvPr id="2" name="Picture 1">
            <a:extLst>
              <a:ext uri="{FF2B5EF4-FFF2-40B4-BE49-F238E27FC236}">
                <a16:creationId xmlns:a16="http://schemas.microsoft.com/office/drawing/2014/main" id="{129EFF7C-8C21-2467-00FB-7B1FE5AA79ED}"/>
              </a:ext>
            </a:extLst>
          </p:cNvPr>
          <p:cNvPicPr>
            <a:picLocks noChangeAspect="1"/>
          </p:cNvPicPr>
          <p:nvPr/>
        </p:nvPicPr>
        <p:blipFill>
          <a:blip r:embed="rId3"/>
          <a:stretch>
            <a:fillRect/>
          </a:stretch>
        </p:blipFill>
        <p:spPr>
          <a:xfrm>
            <a:off x="4582244" y="0"/>
            <a:ext cx="4145639" cy="3109229"/>
          </a:xfrm>
          <a:prstGeom prst="rect">
            <a:avLst/>
          </a:prstGeom>
        </p:spPr>
      </p:pic>
      <p:pic>
        <p:nvPicPr>
          <p:cNvPr id="3" name="Picture 2">
            <a:extLst>
              <a:ext uri="{FF2B5EF4-FFF2-40B4-BE49-F238E27FC236}">
                <a16:creationId xmlns:a16="http://schemas.microsoft.com/office/drawing/2014/main" id="{1424162A-14EB-1BD9-6F7E-9DB25441917E}"/>
              </a:ext>
            </a:extLst>
          </p:cNvPr>
          <p:cNvPicPr>
            <a:picLocks noChangeAspect="1"/>
          </p:cNvPicPr>
          <p:nvPr/>
        </p:nvPicPr>
        <p:blipFill>
          <a:blip r:embed="rId4"/>
          <a:stretch>
            <a:fillRect/>
          </a:stretch>
        </p:blipFill>
        <p:spPr>
          <a:xfrm>
            <a:off x="8797855" y="1636639"/>
            <a:ext cx="3389670" cy="5212532"/>
          </a:xfrm>
          <a:prstGeom prst="rect">
            <a:avLst/>
          </a:prstGeom>
        </p:spPr>
      </p:pic>
    </p:spTree>
    <p:extLst>
      <p:ext uri="{BB962C8B-B14F-4D97-AF65-F5344CB8AC3E}">
        <p14:creationId xmlns:p14="http://schemas.microsoft.com/office/powerpoint/2010/main" val="1692184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pic>
        <p:nvPicPr>
          <p:cNvPr id="44034" name="Picture 2" descr="Image result for fibre cement slates">
            <a:hlinkClick r:id="rId3"/>
          </p:cNvPr>
          <p:cNvPicPr>
            <a:picLocks noChangeAspect="1" noChangeArrowheads="1"/>
          </p:cNvPicPr>
          <p:nvPr/>
        </p:nvPicPr>
        <p:blipFill>
          <a:blip r:embed="rId4"/>
          <a:srcRect/>
          <a:stretch>
            <a:fillRect/>
          </a:stretch>
        </p:blipFill>
        <p:spPr bwMode="auto">
          <a:xfrm>
            <a:off x="45740" y="1631560"/>
            <a:ext cx="3672408" cy="2754306"/>
          </a:xfrm>
          <a:prstGeom prst="rect">
            <a:avLst/>
          </a:prstGeom>
          <a:noFill/>
        </p:spPr>
      </p:pic>
      <p:sp>
        <p:nvSpPr>
          <p:cNvPr id="8" name="TextBox 7"/>
          <p:cNvSpPr txBox="1"/>
          <p:nvPr/>
        </p:nvSpPr>
        <p:spPr>
          <a:xfrm>
            <a:off x="4006180" y="1700808"/>
            <a:ext cx="6768752" cy="4153573"/>
          </a:xfrm>
          <a:prstGeom prst="rect">
            <a:avLst/>
          </a:prstGeom>
          <a:noFill/>
        </p:spPr>
        <p:txBody>
          <a:bodyPr wrap="square" rtlCol="0">
            <a:spAutoFit/>
          </a:bodyPr>
          <a:lstStyle/>
          <a:p>
            <a:r>
              <a:rPr lang="en-GB" sz="2399" dirty="0"/>
              <a:t>Developed late 1800’s</a:t>
            </a:r>
          </a:p>
          <a:p>
            <a:endParaRPr lang="en-GB" sz="2399" dirty="0"/>
          </a:p>
          <a:p>
            <a:r>
              <a:rPr lang="en-GB" sz="2399" dirty="0"/>
              <a:t>Could contain asbestos pre 1999 in UK</a:t>
            </a:r>
          </a:p>
          <a:p>
            <a:endParaRPr lang="en-GB" sz="2399" dirty="0"/>
          </a:p>
          <a:p>
            <a:r>
              <a:rPr lang="en-GB" sz="2399" dirty="0"/>
              <a:t>Nailed as natural slate</a:t>
            </a:r>
          </a:p>
          <a:p>
            <a:endParaRPr lang="en-GB" sz="2399" dirty="0"/>
          </a:p>
          <a:p>
            <a:r>
              <a:rPr lang="en-GB" sz="2399" dirty="0"/>
              <a:t>Can be used on roof pitches as low as 15° to 20°</a:t>
            </a:r>
          </a:p>
          <a:p>
            <a:endParaRPr lang="en-GB" sz="2399" dirty="0"/>
          </a:p>
          <a:p>
            <a:r>
              <a:rPr lang="en-GB" sz="2399" dirty="0"/>
              <a:t>Cheaper than slate and lighter</a:t>
            </a:r>
          </a:p>
          <a:p>
            <a:endParaRPr lang="en-GB" sz="2399" dirty="0"/>
          </a:p>
          <a:p>
            <a:r>
              <a:rPr lang="en-GB" sz="2399" dirty="0"/>
              <a:t>Not as durable as slate</a:t>
            </a:r>
          </a:p>
        </p:txBody>
      </p:sp>
      <p:sp>
        <p:nvSpPr>
          <p:cNvPr id="2" name="Rectangle 1"/>
          <p:cNvSpPr/>
          <p:nvPr/>
        </p:nvSpPr>
        <p:spPr>
          <a:xfrm>
            <a:off x="765820" y="764704"/>
            <a:ext cx="5189241" cy="523092"/>
          </a:xfrm>
          <a:prstGeom prst="rect">
            <a:avLst/>
          </a:prstGeom>
        </p:spPr>
        <p:txBody>
          <a:bodyPr wrap="none">
            <a:spAutoFit/>
          </a:bodyPr>
          <a:lstStyle/>
          <a:p>
            <a:r>
              <a:rPr lang="en-GB" sz="2799" b="1" dirty="0"/>
              <a:t>Fibre cement/composite slates </a:t>
            </a:r>
          </a:p>
        </p:txBody>
      </p:sp>
      <p:pic>
        <p:nvPicPr>
          <p:cNvPr id="3" name="Picture 2">
            <a:extLst>
              <a:ext uri="{FF2B5EF4-FFF2-40B4-BE49-F238E27FC236}">
                <a16:creationId xmlns:a16="http://schemas.microsoft.com/office/drawing/2014/main" id="{46470C1D-BF55-3EED-E9B9-E6ADB38051FE}"/>
              </a:ext>
            </a:extLst>
          </p:cNvPr>
          <p:cNvPicPr>
            <a:picLocks noChangeAspect="1"/>
          </p:cNvPicPr>
          <p:nvPr/>
        </p:nvPicPr>
        <p:blipFill>
          <a:blip r:embed="rId5"/>
          <a:stretch>
            <a:fillRect/>
          </a:stretch>
        </p:blipFill>
        <p:spPr>
          <a:xfrm>
            <a:off x="621804" y="4409729"/>
            <a:ext cx="2448272" cy="2448272"/>
          </a:xfrm>
          <a:prstGeom prst="rect">
            <a:avLst/>
          </a:prstGeom>
        </p:spPr>
      </p:pic>
    </p:spTree>
    <p:extLst>
      <p:ext uri="{BB962C8B-B14F-4D97-AF65-F5344CB8AC3E}">
        <p14:creationId xmlns:p14="http://schemas.microsoft.com/office/powerpoint/2010/main" val="425458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C0262A-4603-34B2-53DC-F472A5E74FC2}"/>
              </a:ext>
            </a:extLst>
          </p:cNvPr>
          <p:cNvPicPr>
            <a:picLocks noChangeAspect="1"/>
          </p:cNvPicPr>
          <p:nvPr/>
        </p:nvPicPr>
        <p:blipFill>
          <a:blip r:embed="rId2"/>
          <a:stretch>
            <a:fillRect/>
          </a:stretch>
        </p:blipFill>
        <p:spPr>
          <a:xfrm>
            <a:off x="2422003" y="1412776"/>
            <a:ext cx="7010341" cy="4314056"/>
          </a:xfrm>
          <a:prstGeom prst="rect">
            <a:avLst/>
          </a:prstGeom>
        </p:spPr>
      </p:pic>
    </p:spTree>
    <p:extLst>
      <p:ext uri="{BB962C8B-B14F-4D97-AF65-F5344CB8AC3E}">
        <p14:creationId xmlns:p14="http://schemas.microsoft.com/office/powerpoint/2010/main" val="22152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C0262A-4603-34B2-53DC-F472A5E74FC2}"/>
              </a:ext>
            </a:extLst>
          </p:cNvPr>
          <p:cNvPicPr>
            <a:picLocks noChangeAspect="1"/>
          </p:cNvPicPr>
          <p:nvPr/>
        </p:nvPicPr>
        <p:blipFill rotWithShape="1">
          <a:blip r:embed="rId2"/>
          <a:srcRect t="28376" r="50696"/>
          <a:stretch/>
        </p:blipFill>
        <p:spPr>
          <a:xfrm>
            <a:off x="693812" y="2780928"/>
            <a:ext cx="3456385" cy="3089920"/>
          </a:xfrm>
          <a:prstGeom prst="rect">
            <a:avLst/>
          </a:prstGeom>
        </p:spPr>
      </p:pic>
      <p:pic>
        <p:nvPicPr>
          <p:cNvPr id="2" name="Picture 1">
            <a:extLst>
              <a:ext uri="{FF2B5EF4-FFF2-40B4-BE49-F238E27FC236}">
                <a16:creationId xmlns:a16="http://schemas.microsoft.com/office/drawing/2014/main" id="{C0407A60-2139-A012-A0F4-A59679867AAE}"/>
              </a:ext>
            </a:extLst>
          </p:cNvPr>
          <p:cNvPicPr>
            <a:picLocks noChangeAspect="1"/>
          </p:cNvPicPr>
          <p:nvPr/>
        </p:nvPicPr>
        <p:blipFill>
          <a:blip r:embed="rId3"/>
          <a:stretch>
            <a:fillRect/>
          </a:stretch>
        </p:blipFill>
        <p:spPr>
          <a:xfrm>
            <a:off x="6252828" y="17992"/>
            <a:ext cx="5935998" cy="3338999"/>
          </a:xfrm>
          <a:prstGeom prst="rect">
            <a:avLst/>
          </a:prstGeom>
        </p:spPr>
      </p:pic>
      <p:pic>
        <p:nvPicPr>
          <p:cNvPr id="3" name="Picture 2">
            <a:extLst>
              <a:ext uri="{FF2B5EF4-FFF2-40B4-BE49-F238E27FC236}">
                <a16:creationId xmlns:a16="http://schemas.microsoft.com/office/drawing/2014/main" id="{64DD0711-60E7-C302-01D7-BBD764B40F37}"/>
              </a:ext>
            </a:extLst>
          </p:cNvPr>
          <p:cNvPicPr>
            <a:picLocks noChangeAspect="1"/>
          </p:cNvPicPr>
          <p:nvPr/>
        </p:nvPicPr>
        <p:blipFill>
          <a:blip r:embed="rId4"/>
          <a:stretch>
            <a:fillRect/>
          </a:stretch>
        </p:blipFill>
        <p:spPr>
          <a:xfrm>
            <a:off x="8614692" y="3314624"/>
            <a:ext cx="3559634" cy="3559634"/>
          </a:xfrm>
          <a:prstGeom prst="rect">
            <a:avLst/>
          </a:prstGeom>
        </p:spPr>
      </p:pic>
      <p:sp>
        <p:nvSpPr>
          <p:cNvPr id="5" name="TextBox 4">
            <a:extLst>
              <a:ext uri="{FF2B5EF4-FFF2-40B4-BE49-F238E27FC236}">
                <a16:creationId xmlns:a16="http://schemas.microsoft.com/office/drawing/2014/main" id="{5C06A9AD-E9AE-6D74-8245-5858A1BA7EF0}"/>
              </a:ext>
            </a:extLst>
          </p:cNvPr>
          <p:cNvSpPr txBox="1"/>
          <p:nvPr/>
        </p:nvSpPr>
        <p:spPr>
          <a:xfrm>
            <a:off x="2638028" y="999553"/>
            <a:ext cx="3316934" cy="369332"/>
          </a:xfrm>
          <a:prstGeom prst="rect">
            <a:avLst/>
          </a:prstGeom>
          <a:noFill/>
        </p:spPr>
        <p:txBody>
          <a:bodyPr wrap="none" rtlCol="0">
            <a:spAutoFit/>
          </a:bodyPr>
          <a:lstStyle/>
          <a:p>
            <a:r>
              <a:rPr lang="en-GB" dirty="0"/>
              <a:t>In a more modern trussed roof</a:t>
            </a:r>
          </a:p>
        </p:txBody>
      </p:sp>
      <p:sp>
        <p:nvSpPr>
          <p:cNvPr id="6" name="TextBox 5">
            <a:extLst>
              <a:ext uri="{FF2B5EF4-FFF2-40B4-BE49-F238E27FC236}">
                <a16:creationId xmlns:a16="http://schemas.microsoft.com/office/drawing/2014/main" id="{41845C7F-ACC2-751C-FD51-AC68F9B791F8}"/>
              </a:ext>
            </a:extLst>
          </p:cNvPr>
          <p:cNvSpPr txBox="1"/>
          <p:nvPr/>
        </p:nvSpPr>
        <p:spPr>
          <a:xfrm>
            <a:off x="5590356" y="5013176"/>
            <a:ext cx="2702278" cy="369332"/>
          </a:xfrm>
          <a:prstGeom prst="rect">
            <a:avLst/>
          </a:prstGeom>
          <a:noFill/>
        </p:spPr>
        <p:txBody>
          <a:bodyPr wrap="none" rtlCol="0">
            <a:spAutoFit/>
          </a:bodyPr>
          <a:lstStyle/>
          <a:p>
            <a:r>
              <a:rPr lang="en-GB" dirty="0"/>
              <a:t>In a traditional ‘cut roof’</a:t>
            </a:r>
          </a:p>
        </p:txBody>
      </p:sp>
    </p:spTree>
    <p:extLst>
      <p:ext uri="{BB962C8B-B14F-4D97-AF65-F5344CB8AC3E}">
        <p14:creationId xmlns:p14="http://schemas.microsoft.com/office/powerpoint/2010/main" val="4828251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C0262A-4603-34B2-53DC-F472A5E74FC2}"/>
              </a:ext>
            </a:extLst>
          </p:cNvPr>
          <p:cNvPicPr>
            <a:picLocks noChangeAspect="1"/>
          </p:cNvPicPr>
          <p:nvPr/>
        </p:nvPicPr>
        <p:blipFill rotWithShape="1">
          <a:blip r:embed="rId2"/>
          <a:srcRect l="54440" t="30044"/>
          <a:stretch/>
        </p:blipFill>
        <p:spPr>
          <a:xfrm>
            <a:off x="8758708" y="44624"/>
            <a:ext cx="3193917" cy="3017912"/>
          </a:xfrm>
          <a:prstGeom prst="rect">
            <a:avLst/>
          </a:prstGeom>
        </p:spPr>
      </p:pic>
      <p:pic>
        <p:nvPicPr>
          <p:cNvPr id="2" name="Picture 1">
            <a:extLst>
              <a:ext uri="{FF2B5EF4-FFF2-40B4-BE49-F238E27FC236}">
                <a16:creationId xmlns:a16="http://schemas.microsoft.com/office/drawing/2014/main" id="{0AAE891E-161B-E3F1-DC3B-75F47FAA0044}"/>
              </a:ext>
            </a:extLst>
          </p:cNvPr>
          <p:cNvPicPr>
            <a:picLocks noChangeAspect="1"/>
          </p:cNvPicPr>
          <p:nvPr/>
        </p:nvPicPr>
        <p:blipFill>
          <a:blip r:embed="rId3"/>
          <a:stretch>
            <a:fillRect/>
          </a:stretch>
        </p:blipFill>
        <p:spPr>
          <a:xfrm>
            <a:off x="-73892" y="-457953"/>
            <a:ext cx="5364088" cy="4023066"/>
          </a:xfrm>
          <a:prstGeom prst="rect">
            <a:avLst/>
          </a:prstGeom>
        </p:spPr>
      </p:pic>
      <p:pic>
        <p:nvPicPr>
          <p:cNvPr id="3" name="Picture 2">
            <a:extLst>
              <a:ext uri="{FF2B5EF4-FFF2-40B4-BE49-F238E27FC236}">
                <a16:creationId xmlns:a16="http://schemas.microsoft.com/office/drawing/2014/main" id="{9E570BD6-D715-8733-BA81-F4CC3F28E6A8}"/>
              </a:ext>
            </a:extLst>
          </p:cNvPr>
          <p:cNvPicPr>
            <a:picLocks noChangeAspect="1"/>
          </p:cNvPicPr>
          <p:nvPr/>
        </p:nvPicPr>
        <p:blipFill>
          <a:blip r:embed="rId4"/>
          <a:stretch>
            <a:fillRect/>
          </a:stretch>
        </p:blipFill>
        <p:spPr>
          <a:xfrm>
            <a:off x="7005922" y="2492896"/>
            <a:ext cx="3217540" cy="3217540"/>
          </a:xfrm>
          <a:prstGeom prst="rect">
            <a:avLst/>
          </a:prstGeom>
        </p:spPr>
      </p:pic>
      <p:sp>
        <p:nvSpPr>
          <p:cNvPr id="5" name="TextBox 4">
            <a:extLst>
              <a:ext uri="{FF2B5EF4-FFF2-40B4-BE49-F238E27FC236}">
                <a16:creationId xmlns:a16="http://schemas.microsoft.com/office/drawing/2014/main" id="{5E53AF8B-559A-6C34-A509-6E767C62DDB4}"/>
              </a:ext>
            </a:extLst>
          </p:cNvPr>
          <p:cNvSpPr txBox="1"/>
          <p:nvPr/>
        </p:nvSpPr>
        <p:spPr>
          <a:xfrm>
            <a:off x="1053852" y="5661248"/>
            <a:ext cx="6912768" cy="646331"/>
          </a:xfrm>
          <a:prstGeom prst="rect">
            <a:avLst/>
          </a:prstGeom>
          <a:noFill/>
        </p:spPr>
        <p:txBody>
          <a:bodyPr wrap="square" rtlCol="0">
            <a:spAutoFit/>
          </a:bodyPr>
          <a:lstStyle/>
          <a:p>
            <a:r>
              <a:rPr lang="en-GB" dirty="0"/>
              <a:t>In some instances you may want to expose the rafters without showing the insulation </a:t>
            </a:r>
          </a:p>
        </p:txBody>
      </p:sp>
      <p:sp>
        <p:nvSpPr>
          <p:cNvPr id="6" name="TextBox 5">
            <a:extLst>
              <a:ext uri="{FF2B5EF4-FFF2-40B4-BE49-F238E27FC236}">
                <a16:creationId xmlns:a16="http://schemas.microsoft.com/office/drawing/2014/main" id="{99F78466-0507-D674-F254-849771922CCA}"/>
              </a:ext>
            </a:extLst>
          </p:cNvPr>
          <p:cNvSpPr txBox="1"/>
          <p:nvPr/>
        </p:nvSpPr>
        <p:spPr>
          <a:xfrm>
            <a:off x="909836" y="3565113"/>
            <a:ext cx="5976664" cy="646331"/>
          </a:xfrm>
          <a:prstGeom prst="rect">
            <a:avLst/>
          </a:prstGeom>
          <a:noFill/>
        </p:spPr>
        <p:txBody>
          <a:bodyPr wrap="square" rtlCol="0">
            <a:spAutoFit/>
          </a:bodyPr>
          <a:lstStyle/>
          <a:p>
            <a:r>
              <a:rPr lang="en-GB" dirty="0"/>
              <a:t>In this top image the insulation and rafters would be covered with plasterboard</a:t>
            </a:r>
          </a:p>
        </p:txBody>
      </p:sp>
      <p:pic>
        <p:nvPicPr>
          <p:cNvPr id="7" name="Picture 6">
            <a:extLst>
              <a:ext uri="{FF2B5EF4-FFF2-40B4-BE49-F238E27FC236}">
                <a16:creationId xmlns:a16="http://schemas.microsoft.com/office/drawing/2014/main" id="{993AA803-9CF7-02CA-8092-D11CDAD54FDF}"/>
              </a:ext>
            </a:extLst>
          </p:cNvPr>
          <p:cNvPicPr>
            <a:picLocks noChangeAspect="1"/>
          </p:cNvPicPr>
          <p:nvPr/>
        </p:nvPicPr>
        <p:blipFill>
          <a:blip r:embed="rId5"/>
          <a:stretch>
            <a:fillRect/>
          </a:stretch>
        </p:blipFill>
        <p:spPr>
          <a:xfrm>
            <a:off x="9694812" y="5035393"/>
            <a:ext cx="2507566" cy="1880675"/>
          </a:xfrm>
          <a:prstGeom prst="rect">
            <a:avLst/>
          </a:prstGeom>
        </p:spPr>
      </p:pic>
      <p:pic>
        <p:nvPicPr>
          <p:cNvPr id="8" name="Picture 7">
            <a:extLst>
              <a:ext uri="{FF2B5EF4-FFF2-40B4-BE49-F238E27FC236}">
                <a16:creationId xmlns:a16="http://schemas.microsoft.com/office/drawing/2014/main" id="{D2E04791-F717-A829-5A49-2DC5C46E49D5}"/>
              </a:ext>
            </a:extLst>
          </p:cNvPr>
          <p:cNvPicPr>
            <a:picLocks noChangeAspect="1"/>
          </p:cNvPicPr>
          <p:nvPr/>
        </p:nvPicPr>
        <p:blipFill rotWithShape="1">
          <a:blip r:embed="rId6"/>
          <a:srcRect l="2186" t="4103" r="2998" b="4686"/>
          <a:stretch/>
        </p:blipFill>
        <p:spPr>
          <a:xfrm>
            <a:off x="5525757" y="67444"/>
            <a:ext cx="2960330" cy="2160240"/>
          </a:xfrm>
          <a:prstGeom prst="rect">
            <a:avLst/>
          </a:prstGeom>
        </p:spPr>
      </p:pic>
    </p:spTree>
    <p:extLst>
      <p:ext uri="{BB962C8B-B14F-4D97-AF65-F5344CB8AC3E}">
        <p14:creationId xmlns:p14="http://schemas.microsoft.com/office/powerpoint/2010/main" val="37836598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FB22-1177-4C07-4A3D-DDCC9AA11B57}"/>
              </a:ext>
            </a:extLst>
          </p:cNvPr>
          <p:cNvSpPr>
            <a:spLocks noGrp="1"/>
          </p:cNvSpPr>
          <p:nvPr>
            <p:ph type="title"/>
          </p:nvPr>
        </p:nvSpPr>
        <p:spPr/>
        <p:txBody>
          <a:bodyPr/>
          <a:lstStyle/>
          <a:p>
            <a:r>
              <a:rPr lang="en-GB" dirty="0"/>
              <a:t>Flat Roofs</a:t>
            </a:r>
          </a:p>
        </p:txBody>
      </p:sp>
      <p:sp>
        <p:nvSpPr>
          <p:cNvPr id="3" name="Content Placeholder 2">
            <a:extLst>
              <a:ext uri="{FF2B5EF4-FFF2-40B4-BE49-F238E27FC236}">
                <a16:creationId xmlns:a16="http://schemas.microsoft.com/office/drawing/2014/main" id="{A8D1E40F-1833-7A37-EF80-6754148643F1}"/>
              </a:ext>
            </a:extLst>
          </p:cNvPr>
          <p:cNvSpPr>
            <a:spLocks noGrp="1"/>
          </p:cNvSpPr>
          <p:nvPr>
            <p:ph idx="1"/>
          </p:nvPr>
        </p:nvSpPr>
        <p:spPr>
          <a:xfrm>
            <a:off x="1065212" y="2132856"/>
            <a:ext cx="9997752" cy="3960440"/>
          </a:xfrm>
        </p:spPr>
        <p:txBody>
          <a:bodyPr>
            <a:normAutofit/>
          </a:bodyPr>
          <a:lstStyle/>
          <a:p>
            <a:r>
              <a:rPr lang="en-US" sz="2400" dirty="0"/>
              <a:t>A flat roof is one of the three types of roof structure. It is generally used on garages or small extensions, rather than a main house roof. </a:t>
            </a:r>
          </a:p>
          <a:p>
            <a:endParaRPr lang="en-US" sz="2400" dirty="0"/>
          </a:p>
          <a:p>
            <a:r>
              <a:rPr lang="en-GB" sz="2400" dirty="0"/>
              <a:t>The covering on a flat roof</a:t>
            </a:r>
            <a:r>
              <a:rPr lang="en-US" sz="2400" dirty="0"/>
              <a:t> has on average a life span of approximately 15 years depending on the material used. </a:t>
            </a:r>
          </a:p>
          <a:p>
            <a:endParaRPr lang="en-US" sz="2400" dirty="0"/>
          </a:p>
          <a:p>
            <a:r>
              <a:rPr lang="en-US" sz="2400" dirty="0"/>
              <a:t>The definition of a flat roof is any roof which has a slope of less than 10 degrees or a fall ratio of 1:6.</a:t>
            </a:r>
          </a:p>
          <a:p>
            <a:pPr marL="0" indent="0">
              <a:buNone/>
            </a:pPr>
            <a:endParaRPr lang="en-GB" dirty="0"/>
          </a:p>
        </p:txBody>
      </p:sp>
      <p:sp>
        <p:nvSpPr>
          <p:cNvPr id="5" name="TextBox 4">
            <a:extLst>
              <a:ext uri="{FF2B5EF4-FFF2-40B4-BE49-F238E27FC236}">
                <a16:creationId xmlns:a16="http://schemas.microsoft.com/office/drawing/2014/main" id="{DD6602D7-CE1A-BEB5-D187-AA2A8D1E4BDC}"/>
              </a:ext>
            </a:extLst>
          </p:cNvPr>
          <p:cNvSpPr txBox="1"/>
          <p:nvPr/>
        </p:nvSpPr>
        <p:spPr>
          <a:xfrm>
            <a:off x="4571810" y="764704"/>
            <a:ext cx="6094602" cy="400110"/>
          </a:xfrm>
          <a:prstGeom prst="rect">
            <a:avLst/>
          </a:prstGeom>
          <a:noFill/>
        </p:spPr>
        <p:txBody>
          <a:bodyPr wrap="square">
            <a:spAutoFit/>
          </a:bodyPr>
          <a:lstStyle/>
          <a:p>
            <a:r>
              <a:rPr lang="en-US" sz="2000" dirty="0">
                <a:solidFill>
                  <a:srgbClr val="E90268"/>
                </a:solidFill>
              </a:rPr>
              <a:t>What is a flat roof?</a:t>
            </a:r>
            <a:endParaRPr lang="en-GB" sz="2000" dirty="0"/>
          </a:p>
        </p:txBody>
      </p:sp>
    </p:spTree>
    <p:extLst>
      <p:ext uri="{BB962C8B-B14F-4D97-AF65-F5344CB8AC3E}">
        <p14:creationId xmlns:p14="http://schemas.microsoft.com/office/powerpoint/2010/main" val="370274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1A047F1-65CB-7E91-E0E1-25745498901D}"/>
              </a:ext>
            </a:extLst>
          </p:cNvPr>
          <p:cNvPicPr>
            <a:picLocks noGrp="1" noChangeAspect="1"/>
          </p:cNvPicPr>
          <p:nvPr>
            <p:ph idx="1"/>
          </p:nvPr>
        </p:nvPicPr>
        <p:blipFill>
          <a:blip r:embed="rId2"/>
          <a:stretch>
            <a:fillRect/>
          </a:stretch>
        </p:blipFill>
        <p:spPr>
          <a:xfrm>
            <a:off x="6478769" y="2667000"/>
            <a:ext cx="5735326" cy="4191000"/>
          </a:xfrm>
          <a:prstGeom prst="rect">
            <a:avLst/>
          </a:prstGeom>
        </p:spPr>
      </p:pic>
      <p:pic>
        <p:nvPicPr>
          <p:cNvPr id="2" name="Picture 1">
            <a:extLst>
              <a:ext uri="{FF2B5EF4-FFF2-40B4-BE49-F238E27FC236}">
                <a16:creationId xmlns:a16="http://schemas.microsoft.com/office/drawing/2014/main" id="{25F95F96-70D1-2A6D-3B3E-10EE16179834}"/>
              </a:ext>
            </a:extLst>
          </p:cNvPr>
          <p:cNvPicPr>
            <a:picLocks noChangeAspect="1"/>
          </p:cNvPicPr>
          <p:nvPr/>
        </p:nvPicPr>
        <p:blipFill>
          <a:blip r:embed="rId3"/>
          <a:stretch>
            <a:fillRect/>
          </a:stretch>
        </p:blipFill>
        <p:spPr>
          <a:xfrm>
            <a:off x="837828" y="836712"/>
            <a:ext cx="4762500" cy="2857500"/>
          </a:xfrm>
          <a:prstGeom prst="rect">
            <a:avLst/>
          </a:prstGeom>
        </p:spPr>
      </p:pic>
      <p:sp>
        <p:nvSpPr>
          <p:cNvPr id="3" name="TextBox 2">
            <a:extLst>
              <a:ext uri="{FF2B5EF4-FFF2-40B4-BE49-F238E27FC236}">
                <a16:creationId xmlns:a16="http://schemas.microsoft.com/office/drawing/2014/main" id="{16DB97D7-B718-C67D-30FC-1FD6A7EBE816}"/>
              </a:ext>
            </a:extLst>
          </p:cNvPr>
          <p:cNvSpPr txBox="1"/>
          <p:nvPr/>
        </p:nvSpPr>
        <p:spPr>
          <a:xfrm>
            <a:off x="8182644" y="1713334"/>
            <a:ext cx="3528392" cy="646331"/>
          </a:xfrm>
          <a:prstGeom prst="rect">
            <a:avLst/>
          </a:prstGeom>
          <a:noFill/>
        </p:spPr>
        <p:txBody>
          <a:bodyPr wrap="square" rtlCol="0">
            <a:spAutoFit/>
          </a:bodyPr>
          <a:lstStyle/>
          <a:p>
            <a:r>
              <a:rPr lang="en-GB" dirty="0"/>
              <a:t>Where a flat roof is attached to another structure</a:t>
            </a:r>
          </a:p>
        </p:txBody>
      </p:sp>
    </p:spTree>
    <p:extLst>
      <p:ext uri="{BB962C8B-B14F-4D97-AF65-F5344CB8AC3E}">
        <p14:creationId xmlns:p14="http://schemas.microsoft.com/office/powerpoint/2010/main" val="1076122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EF05F-4A94-C816-9E2C-CF4B66D92069}"/>
              </a:ext>
            </a:extLst>
          </p:cNvPr>
          <p:cNvSpPr>
            <a:spLocks noGrp="1"/>
          </p:cNvSpPr>
          <p:nvPr>
            <p:ph type="title"/>
          </p:nvPr>
        </p:nvSpPr>
        <p:spPr/>
        <p:txBody>
          <a:bodyPr/>
          <a:lstStyle/>
          <a:p>
            <a:r>
              <a:rPr lang="en-US" dirty="0">
                <a:solidFill>
                  <a:srgbClr val="E90268"/>
                </a:solidFill>
              </a:rPr>
              <a:t>Fall on a flat roof</a:t>
            </a:r>
            <a:endParaRPr lang="en-GB" dirty="0"/>
          </a:p>
        </p:txBody>
      </p:sp>
      <p:sp>
        <p:nvSpPr>
          <p:cNvPr id="3" name="Content Placeholder 2">
            <a:extLst>
              <a:ext uri="{FF2B5EF4-FFF2-40B4-BE49-F238E27FC236}">
                <a16:creationId xmlns:a16="http://schemas.microsoft.com/office/drawing/2014/main" id="{A934E3BC-5FAB-F120-AAA2-6F84C6C375EE}"/>
              </a:ext>
            </a:extLst>
          </p:cNvPr>
          <p:cNvSpPr>
            <a:spLocks noGrp="1"/>
          </p:cNvSpPr>
          <p:nvPr>
            <p:ph idx="1"/>
          </p:nvPr>
        </p:nvSpPr>
        <p:spPr/>
        <p:txBody>
          <a:bodyPr/>
          <a:lstStyle/>
          <a:p>
            <a:pPr eaLnBrk="1" hangingPunct="1"/>
            <a:r>
              <a:rPr lang="en-GB" dirty="0"/>
              <a:t>The direction of the slope of the roof is called the</a:t>
            </a:r>
            <a:r>
              <a:rPr lang="en-GB" b="1" dirty="0"/>
              <a:t> fall</a:t>
            </a:r>
            <a:r>
              <a:rPr lang="en-GB" dirty="0"/>
              <a:t>. </a:t>
            </a:r>
          </a:p>
          <a:p>
            <a:pPr eaLnBrk="1" hangingPunct="1"/>
            <a:r>
              <a:rPr lang="en-GB" dirty="0"/>
              <a:t>The fall of the roof will depend upon the:</a:t>
            </a:r>
          </a:p>
          <a:p>
            <a:pPr lvl="1" eaLnBrk="1" hangingPunct="1"/>
            <a:r>
              <a:rPr lang="en-GB" dirty="0"/>
              <a:t>type of roof construction and its covering</a:t>
            </a:r>
          </a:p>
          <a:p>
            <a:pPr lvl="1" eaLnBrk="1" hangingPunct="1"/>
            <a:r>
              <a:rPr lang="en-GB" dirty="0"/>
              <a:t>location of the building</a:t>
            </a:r>
          </a:p>
          <a:p>
            <a:pPr lvl="1" eaLnBrk="1" hangingPunct="1"/>
            <a:r>
              <a:rPr lang="en-GB" dirty="0"/>
              <a:t>position of any surface water drain.</a:t>
            </a:r>
            <a:endParaRPr lang="en-US" dirty="0"/>
          </a:p>
          <a:p>
            <a:endParaRPr lang="en-GB" dirty="0"/>
          </a:p>
        </p:txBody>
      </p:sp>
    </p:spTree>
    <p:extLst>
      <p:ext uri="{BB962C8B-B14F-4D97-AF65-F5344CB8AC3E}">
        <p14:creationId xmlns:p14="http://schemas.microsoft.com/office/powerpoint/2010/main" val="1535283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ED9F29E-4F79-B0CB-975C-B0326F9AC6AB}"/>
              </a:ext>
            </a:extLst>
          </p:cNvPr>
          <p:cNvPicPr>
            <a:picLocks noGrp="1" noChangeAspect="1"/>
          </p:cNvPicPr>
          <p:nvPr>
            <p:ph idx="1"/>
          </p:nvPr>
        </p:nvPicPr>
        <p:blipFill rotWithShape="1">
          <a:blip r:embed="rId2"/>
          <a:srcRect l="32176" t="35053" r="19073" b="26812"/>
          <a:stretch/>
        </p:blipFill>
        <p:spPr>
          <a:xfrm>
            <a:off x="981843" y="1124744"/>
            <a:ext cx="5073291" cy="2232248"/>
          </a:xfrm>
        </p:spPr>
      </p:pic>
      <p:pic>
        <p:nvPicPr>
          <p:cNvPr id="9" name="Picture 8">
            <a:extLst>
              <a:ext uri="{FF2B5EF4-FFF2-40B4-BE49-F238E27FC236}">
                <a16:creationId xmlns:a16="http://schemas.microsoft.com/office/drawing/2014/main" id="{EBBA56D9-BA96-5391-F0C7-93EA99049402}"/>
              </a:ext>
            </a:extLst>
          </p:cNvPr>
          <p:cNvPicPr>
            <a:picLocks noChangeAspect="1"/>
          </p:cNvPicPr>
          <p:nvPr/>
        </p:nvPicPr>
        <p:blipFill rotWithShape="1">
          <a:blip r:embed="rId3"/>
          <a:srcRect l="31095" t="32146" r="17508" b="24793"/>
          <a:stretch/>
        </p:blipFill>
        <p:spPr>
          <a:xfrm>
            <a:off x="6055134" y="779948"/>
            <a:ext cx="5256585" cy="2477242"/>
          </a:xfrm>
          <a:prstGeom prst="rect">
            <a:avLst/>
          </a:prstGeom>
        </p:spPr>
      </p:pic>
      <p:pic>
        <p:nvPicPr>
          <p:cNvPr id="11" name="Picture 10">
            <a:extLst>
              <a:ext uri="{FF2B5EF4-FFF2-40B4-BE49-F238E27FC236}">
                <a16:creationId xmlns:a16="http://schemas.microsoft.com/office/drawing/2014/main" id="{65880F40-EE63-0D7E-994C-F62D0454C01E}"/>
              </a:ext>
            </a:extLst>
          </p:cNvPr>
          <p:cNvPicPr>
            <a:picLocks noChangeAspect="1"/>
          </p:cNvPicPr>
          <p:nvPr/>
        </p:nvPicPr>
        <p:blipFill rotWithShape="1">
          <a:blip r:embed="rId4"/>
          <a:srcRect l="31686" t="26894" r="17508" b="26894"/>
          <a:stretch/>
        </p:blipFill>
        <p:spPr>
          <a:xfrm>
            <a:off x="909834" y="3393833"/>
            <a:ext cx="5184578" cy="2652576"/>
          </a:xfrm>
          <a:prstGeom prst="rect">
            <a:avLst/>
          </a:prstGeom>
        </p:spPr>
      </p:pic>
    </p:spTree>
    <p:extLst>
      <p:ext uri="{BB962C8B-B14F-4D97-AF65-F5344CB8AC3E}">
        <p14:creationId xmlns:p14="http://schemas.microsoft.com/office/powerpoint/2010/main" val="3273202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BFFD1-CB5B-6D83-CAA3-A9175FB009E9}"/>
              </a:ext>
            </a:extLst>
          </p:cNvPr>
          <p:cNvSpPr>
            <a:spLocks noGrp="1"/>
          </p:cNvSpPr>
          <p:nvPr>
            <p:ph type="title"/>
          </p:nvPr>
        </p:nvSpPr>
        <p:spPr/>
        <p:txBody>
          <a:bodyPr/>
          <a:lstStyle/>
          <a:p>
            <a:r>
              <a:rPr lang="en-GB" dirty="0"/>
              <a:t>Roof coverings for flat roofs?</a:t>
            </a:r>
          </a:p>
        </p:txBody>
      </p:sp>
      <p:sp>
        <p:nvSpPr>
          <p:cNvPr id="3" name="Content Placeholder 2">
            <a:extLst>
              <a:ext uri="{FF2B5EF4-FFF2-40B4-BE49-F238E27FC236}">
                <a16:creationId xmlns:a16="http://schemas.microsoft.com/office/drawing/2014/main" id="{BCA094ED-65BC-5E5B-5EEA-360DA2CF70A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4997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58385-8107-A817-DA50-E6DC9D3C51DF}"/>
              </a:ext>
            </a:extLst>
          </p:cNvPr>
          <p:cNvSpPr>
            <a:spLocks noGrp="1"/>
          </p:cNvSpPr>
          <p:nvPr>
            <p:ph type="title"/>
          </p:nvPr>
        </p:nvSpPr>
        <p:spPr/>
        <p:txBody>
          <a:bodyPr/>
          <a:lstStyle/>
          <a:p>
            <a:r>
              <a:rPr lang="en-GB" dirty="0"/>
              <a:t>Felt</a:t>
            </a:r>
          </a:p>
        </p:txBody>
      </p:sp>
      <p:pic>
        <p:nvPicPr>
          <p:cNvPr id="5" name="Picture 4">
            <a:extLst>
              <a:ext uri="{FF2B5EF4-FFF2-40B4-BE49-F238E27FC236}">
                <a16:creationId xmlns:a16="http://schemas.microsoft.com/office/drawing/2014/main" id="{176A2299-854F-5521-5C1B-B0782F8AA889}"/>
              </a:ext>
            </a:extLst>
          </p:cNvPr>
          <p:cNvPicPr>
            <a:picLocks noChangeAspect="1"/>
          </p:cNvPicPr>
          <p:nvPr/>
        </p:nvPicPr>
        <p:blipFill rotWithShape="1">
          <a:blip r:embed="rId2"/>
          <a:srcRect l="32276" t="32378" r="17096" b="17442"/>
          <a:stretch/>
        </p:blipFill>
        <p:spPr>
          <a:xfrm>
            <a:off x="1075546" y="1529422"/>
            <a:ext cx="7899185" cy="4403836"/>
          </a:xfrm>
          <a:prstGeom prst="rect">
            <a:avLst/>
          </a:prstGeom>
        </p:spPr>
      </p:pic>
    </p:spTree>
    <p:extLst>
      <p:ext uri="{BB962C8B-B14F-4D97-AF65-F5344CB8AC3E}">
        <p14:creationId xmlns:p14="http://schemas.microsoft.com/office/powerpoint/2010/main" val="269166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91E75-8CE8-577D-A17D-D52ABEFB1FB9}"/>
              </a:ext>
            </a:extLst>
          </p:cNvPr>
          <p:cNvSpPr>
            <a:spLocks noGrp="1"/>
          </p:cNvSpPr>
          <p:nvPr>
            <p:ph type="title"/>
          </p:nvPr>
        </p:nvSpPr>
        <p:spPr/>
        <p:txBody>
          <a:bodyPr/>
          <a:lstStyle/>
          <a:p>
            <a:r>
              <a:rPr lang="en-GB" dirty="0"/>
              <a:t>Fibreglass </a:t>
            </a:r>
          </a:p>
        </p:txBody>
      </p:sp>
      <p:pic>
        <p:nvPicPr>
          <p:cNvPr id="3074" name="Picture 2" descr="Future Roof - Materials, GRPX, fibreglass, BBA Trims, Warm Roof, Kingspan,  Rockwool">
            <a:extLst>
              <a:ext uri="{FF2B5EF4-FFF2-40B4-BE49-F238E27FC236}">
                <a16:creationId xmlns:a16="http://schemas.microsoft.com/office/drawing/2014/main" id="{51ED6438-45B9-0347-2F1A-F42D51117FA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04447" y="1828800"/>
            <a:ext cx="8722731" cy="419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92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4A325-BAA0-4B17-C190-BFE6EF476DD7}"/>
              </a:ext>
            </a:extLst>
          </p:cNvPr>
          <p:cNvSpPr>
            <a:spLocks noGrp="1"/>
          </p:cNvSpPr>
          <p:nvPr>
            <p:ph type="title"/>
          </p:nvPr>
        </p:nvSpPr>
        <p:spPr/>
        <p:txBody>
          <a:bodyPr/>
          <a:lstStyle/>
          <a:p>
            <a:r>
              <a:rPr lang="en-GB" dirty="0"/>
              <a:t>EPDM – Rubber Roof</a:t>
            </a:r>
          </a:p>
        </p:txBody>
      </p:sp>
      <p:sp>
        <p:nvSpPr>
          <p:cNvPr id="3" name="Content Placeholder 2">
            <a:extLst>
              <a:ext uri="{FF2B5EF4-FFF2-40B4-BE49-F238E27FC236}">
                <a16:creationId xmlns:a16="http://schemas.microsoft.com/office/drawing/2014/main" id="{212253E4-FA83-8792-E1D4-756046E5228C}"/>
              </a:ext>
            </a:extLst>
          </p:cNvPr>
          <p:cNvSpPr>
            <a:spLocks noGrp="1"/>
          </p:cNvSpPr>
          <p:nvPr>
            <p:ph idx="1"/>
          </p:nvPr>
        </p:nvSpPr>
        <p:spPr/>
        <p:txBody>
          <a:bodyPr/>
          <a:lstStyle/>
          <a:p>
            <a:r>
              <a:rPr lang="en-GB" b="0" i="0" dirty="0">
                <a:solidFill>
                  <a:srgbClr val="4D5156"/>
                </a:solidFill>
                <a:effectLst/>
                <a:latin typeface="arial" panose="020B0604020202020204" pitchFamily="34" charset="0"/>
              </a:rPr>
              <a:t>ethylene propylene diene terpolymer</a:t>
            </a:r>
            <a:endParaRPr lang="en-GB" dirty="0"/>
          </a:p>
        </p:txBody>
      </p:sp>
      <p:pic>
        <p:nvPicPr>
          <p:cNvPr id="4" name="Picture 3">
            <a:extLst>
              <a:ext uri="{FF2B5EF4-FFF2-40B4-BE49-F238E27FC236}">
                <a16:creationId xmlns:a16="http://schemas.microsoft.com/office/drawing/2014/main" id="{EA370FE0-8A88-81FD-1238-9B2F9FB5B785}"/>
              </a:ext>
            </a:extLst>
          </p:cNvPr>
          <p:cNvPicPr>
            <a:picLocks noChangeAspect="1"/>
          </p:cNvPicPr>
          <p:nvPr/>
        </p:nvPicPr>
        <p:blipFill>
          <a:blip r:embed="rId2"/>
          <a:stretch>
            <a:fillRect/>
          </a:stretch>
        </p:blipFill>
        <p:spPr>
          <a:xfrm>
            <a:off x="5806380" y="2132856"/>
            <a:ext cx="4572000" cy="3429000"/>
          </a:xfrm>
          <a:prstGeom prst="rect">
            <a:avLst/>
          </a:prstGeom>
        </p:spPr>
      </p:pic>
    </p:spTree>
    <p:extLst>
      <p:ext uri="{BB962C8B-B14F-4D97-AF65-F5344CB8AC3E}">
        <p14:creationId xmlns:p14="http://schemas.microsoft.com/office/powerpoint/2010/main" val="15896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flipH="1">
            <a:off x="2207422" y="693112"/>
            <a:ext cx="4031005" cy="523092"/>
          </a:xfrm>
          <a:prstGeom prst="rect">
            <a:avLst/>
          </a:prstGeom>
          <a:noFill/>
        </p:spPr>
        <p:txBody>
          <a:bodyPr wrap="square" rtlCol="0">
            <a:spAutoFit/>
          </a:bodyPr>
          <a:lstStyle/>
          <a:p>
            <a:r>
              <a:rPr lang="en-GB" sz="2799" dirty="0"/>
              <a:t>Cold Deck roof</a:t>
            </a:r>
          </a:p>
        </p:txBody>
      </p:sp>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pic>
        <p:nvPicPr>
          <p:cNvPr id="68618" name="Picture 10" descr="cold timber flat roof"/>
          <p:cNvPicPr>
            <a:picLocks noChangeAspect="1" noChangeArrowheads="1"/>
          </p:cNvPicPr>
          <p:nvPr/>
        </p:nvPicPr>
        <p:blipFill>
          <a:blip r:embed="rId3"/>
          <a:srcRect/>
          <a:stretch>
            <a:fillRect/>
          </a:stretch>
        </p:blipFill>
        <p:spPr bwMode="auto">
          <a:xfrm>
            <a:off x="2350971" y="1397386"/>
            <a:ext cx="6442530" cy="2263605"/>
          </a:xfrm>
          <a:prstGeom prst="rect">
            <a:avLst/>
          </a:prstGeom>
          <a:noFill/>
        </p:spPr>
      </p:pic>
      <p:pic>
        <p:nvPicPr>
          <p:cNvPr id="68620" name="Picture 12" descr="Image result for warm roof - cold roof">
            <a:hlinkClick r:id="rId4"/>
          </p:cNvPr>
          <p:cNvPicPr>
            <a:picLocks noChangeAspect="1" noChangeArrowheads="1"/>
          </p:cNvPicPr>
          <p:nvPr/>
        </p:nvPicPr>
        <p:blipFill>
          <a:blip r:embed="rId5"/>
          <a:srcRect l="5724" t="15142" r="6917" b="32442"/>
          <a:stretch>
            <a:fillRect/>
          </a:stretch>
        </p:blipFill>
        <p:spPr bwMode="auto">
          <a:xfrm>
            <a:off x="2061964" y="3501008"/>
            <a:ext cx="4642261" cy="3071034"/>
          </a:xfrm>
          <a:prstGeom prst="rect">
            <a:avLst/>
          </a:prstGeom>
          <a:noFill/>
        </p:spPr>
      </p:pic>
      <p:sp>
        <p:nvSpPr>
          <p:cNvPr id="2" name="TextBox 1"/>
          <p:cNvSpPr txBox="1"/>
          <p:nvPr/>
        </p:nvSpPr>
        <p:spPr>
          <a:xfrm>
            <a:off x="7534197" y="4220882"/>
            <a:ext cx="2663602" cy="2029899"/>
          </a:xfrm>
          <a:prstGeom prst="rect">
            <a:avLst/>
          </a:prstGeom>
          <a:noFill/>
        </p:spPr>
        <p:txBody>
          <a:bodyPr wrap="square" rtlCol="0">
            <a:spAutoFit/>
          </a:bodyPr>
          <a:lstStyle/>
          <a:p>
            <a:r>
              <a:rPr lang="en-GB" sz="1799" dirty="0"/>
              <a:t>Structural elements are not protected </a:t>
            </a:r>
          </a:p>
          <a:p>
            <a:r>
              <a:rPr lang="en-GB" sz="1799" dirty="0"/>
              <a:t>Ventilation is required above the insulation</a:t>
            </a:r>
          </a:p>
          <a:p>
            <a:r>
              <a:rPr lang="en-GB" sz="1799" dirty="0"/>
              <a:t>Not recommended today</a:t>
            </a:r>
          </a:p>
          <a:p>
            <a:r>
              <a:rPr lang="en-GB" sz="1799" dirty="0"/>
              <a:t>Banned in Scotland</a:t>
            </a:r>
          </a:p>
        </p:txBody>
      </p:sp>
    </p:spTree>
    <p:extLst>
      <p:ext uri="{BB962C8B-B14F-4D97-AF65-F5344CB8AC3E}">
        <p14:creationId xmlns:p14="http://schemas.microsoft.com/office/powerpoint/2010/main" val="422983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flipH="1">
            <a:off x="2207424" y="674569"/>
            <a:ext cx="6499164" cy="523084"/>
          </a:xfrm>
          <a:prstGeom prst="rect">
            <a:avLst/>
          </a:prstGeom>
          <a:noFill/>
        </p:spPr>
        <p:txBody>
          <a:bodyPr wrap="square" rtlCol="0">
            <a:spAutoFit/>
          </a:bodyPr>
          <a:lstStyle/>
          <a:p>
            <a:r>
              <a:rPr lang="en-GB" sz="2799" dirty="0"/>
              <a:t>Warm Deck roof</a:t>
            </a:r>
          </a:p>
        </p:txBody>
      </p:sp>
      <p:sp>
        <p:nvSpPr>
          <p:cNvPr id="2050" name="AutoShape 2" descr="Image result for abernodwydd"/>
          <p:cNvSpPr>
            <a:spLocks noChangeAspect="1" noChangeArrowheads="1"/>
          </p:cNvSpPr>
          <p:nvPr/>
        </p:nvSpPr>
        <p:spPr bwMode="auto">
          <a:xfrm>
            <a:off x="1523602" y="-143532"/>
            <a:ext cx="304721" cy="304722"/>
          </a:xfrm>
          <a:prstGeom prst="rect">
            <a:avLst/>
          </a:prstGeom>
          <a:noFill/>
        </p:spPr>
        <p:txBody>
          <a:bodyPr vert="horz" wrap="square" lIns="91416" tIns="45708" rIns="91416" bIns="45708" numCol="1" anchor="t" anchorCtr="0" compatLnSpc="1">
            <a:prstTxWarp prst="textNoShape">
              <a:avLst/>
            </a:prstTxWarp>
          </a:bodyPr>
          <a:lstStyle/>
          <a:p>
            <a:endParaRPr lang="en-GB" sz="1799"/>
          </a:p>
        </p:txBody>
      </p:sp>
      <p:pic>
        <p:nvPicPr>
          <p:cNvPr id="64514" name="Picture 2" descr="Image result for warm roof - cold roof">
            <a:hlinkClick r:id="rId3"/>
          </p:cNvPr>
          <p:cNvPicPr>
            <a:picLocks noChangeAspect="1" noChangeArrowheads="1"/>
          </p:cNvPicPr>
          <p:nvPr/>
        </p:nvPicPr>
        <p:blipFill>
          <a:blip r:embed="rId4"/>
          <a:srcRect/>
          <a:stretch>
            <a:fillRect/>
          </a:stretch>
        </p:blipFill>
        <p:spPr bwMode="auto">
          <a:xfrm>
            <a:off x="1799772" y="3572978"/>
            <a:ext cx="6519075" cy="3071488"/>
          </a:xfrm>
          <a:prstGeom prst="rect">
            <a:avLst/>
          </a:prstGeom>
          <a:noFill/>
        </p:spPr>
      </p:pic>
      <p:pic>
        <p:nvPicPr>
          <p:cNvPr id="8" name="Picture 6" descr="warm roof"/>
          <p:cNvPicPr>
            <a:picLocks noChangeAspect="1" noChangeArrowheads="1"/>
          </p:cNvPicPr>
          <p:nvPr/>
        </p:nvPicPr>
        <p:blipFill>
          <a:blip r:embed="rId5"/>
          <a:srcRect/>
          <a:stretch>
            <a:fillRect/>
          </a:stretch>
        </p:blipFill>
        <p:spPr bwMode="auto">
          <a:xfrm>
            <a:off x="2096774" y="1219763"/>
            <a:ext cx="6720462" cy="2235848"/>
          </a:xfrm>
          <a:prstGeom prst="rect">
            <a:avLst/>
          </a:prstGeom>
          <a:noFill/>
        </p:spPr>
      </p:pic>
    </p:spTree>
    <p:extLst>
      <p:ext uri="{BB962C8B-B14F-4D97-AF65-F5344CB8AC3E}">
        <p14:creationId xmlns:p14="http://schemas.microsoft.com/office/powerpoint/2010/main" val="744928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Geometric design templat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Geometric design slides.potx" id="{F67263A8-1AB1-4C27-90C5-8DFF5AB0A457}" vid="{97C8510C-5076-4DB0-83F7-452F3E0654AF}"/>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Geometric design presentation</Template>
  <TotalTime>0</TotalTime>
  <Words>1063</Words>
  <Application>Microsoft Office PowerPoint</Application>
  <PresentationFormat>Custom</PresentationFormat>
  <Paragraphs>158</Paragraphs>
  <Slides>38</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Arial</vt:lpstr>
      <vt:lpstr>Calibri</vt:lpstr>
      <vt:lpstr>Palatino Linotype</vt:lpstr>
      <vt:lpstr>Geometric design template</vt:lpstr>
      <vt:lpstr>Modern flat and pitched roofs</vt:lpstr>
      <vt:lpstr>Functions of a roof</vt:lpstr>
      <vt:lpstr>Requirements of a roof</vt:lpstr>
      <vt:lpstr>PowerPoint Presentation</vt:lpstr>
      <vt:lpstr>Types of roofs</vt:lpstr>
      <vt:lpstr>Types of roofs</vt:lpstr>
      <vt:lpstr>Types of roofs</vt:lpstr>
      <vt:lpstr>Trusses are used for 99% of roofs in new houses</vt:lpstr>
      <vt:lpstr>PowerPoint Presentation</vt:lpstr>
      <vt:lpstr>PowerPoint Presentation</vt:lpstr>
      <vt:lpstr>Popular truss roof profiles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Flat Roofs</vt:lpstr>
      <vt:lpstr>PowerPoint Presentation</vt:lpstr>
      <vt:lpstr>Fall on a flat roof</vt:lpstr>
      <vt:lpstr>PowerPoint Presentation</vt:lpstr>
      <vt:lpstr>Roof coverings for flat roofs?</vt:lpstr>
      <vt:lpstr>Felt</vt:lpstr>
      <vt:lpstr>Fibreglass </vt:lpstr>
      <vt:lpstr>EPDM – Rubber Roof</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Flat and pitched roofing systems</dc:title>
  <dc:creator>Rhodri Thomas</dc:creator>
  <cp:lastModifiedBy>Rhodri Thomas</cp:lastModifiedBy>
  <cp:revision>2</cp:revision>
  <dcterms:created xsi:type="dcterms:W3CDTF">2022-11-07T09:00:24Z</dcterms:created>
  <dcterms:modified xsi:type="dcterms:W3CDTF">2025-11-13T10:45:34Z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74063800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