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26"/>
  </p:notesMasterIdLst>
  <p:handoutMasterIdLst>
    <p:handoutMasterId r:id="rId27"/>
  </p:handoutMasterIdLst>
  <p:sldIdLst>
    <p:sldId id="665" r:id="rId5"/>
    <p:sldId id="589" r:id="rId6"/>
    <p:sldId id="645" r:id="rId7"/>
    <p:sldId id="647" r:id="rId8"/>
    <p:sldId id="596" r:id="rId9"/>
    <p:sldId id="666" r:id="rId10"/>
    <p:sldId id="616" r:id="rId11"/>
    <p:sldId id="667" r:id="rId12"/>
    <p:sldId id="656" r:id="rId13"/>
    <p:sldId id="668" r:id="rId14"/>
    <p:sldId id="636" r:id="rId15"/>
    <p:sldId id="669" r:id="rId16"/>
    <p:sldId id="670" r:id="rId17"/>
    <p:sldId id="585" r:id="rId18"/>
    <p:sldId id="672" r:id="rId19"/>
    <p:sldId id="664" r:id="rId20"/>
    <p:sldId id="612" r:id="rId21"/>
    <p:sldId id="663" r:id="rId22"/>
    <p:sldId id="661" r:id="rId23"/>
    <p:sldId id="529" r:id="rId24"/>
    <p:sldId id="671" r:id="rId25"/>
  </p:sldIdLst>
  <p:sldSz cx="9144000" cy="5143500" type="screen16x9"/>
  <p:notesSz cx="6797675" cy="9872663"/>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02B2D58-50A2-437C-9D3E-068956BE114E}">
          <p14:sldIdLst>
            <p14:sldId id="665"/>
            <p14:sldId id="589"/>
          </p14:sldIdLst>
        </p14:section>
        <p14:section name="Tata Group &amp; Tata Steel" id="{5F8F8F9B-FF6C-4E14-A9F8-7F116B3FE390}">
          <p14:sldIdLst>
            <p14:sldId id="645"/>
            <p14:sldId id="647"/>
            <p14:sldId id="596"/>
            <p14:sldId id="666"/>
            <p14:sldId id="616"/>
            <p14:sldId id="667"/>
            <p14:sldId id="656"/>
            <p14:sldId id="668"/>
            <p14:sldId id="636"/>
            <p14:sldId id="669"/>
            <p14:sldId id="670"/>
            <p14:sldId id="585"/>
            <p14:sldId id="672"/>
            <p14:sldId id="664"/>
            <p14:sldId id="612"/>
            <p14:sldId id="663"/>
            <p14:sldId id="661"/>
            <p14:sldId id="529"/>
            <p14:sldId id="671"/>
          </p14:sldIdLst>
        </p14:section>
      </p14:sectionLst>
    </p:ext>
    <p:ext uri="{EFAFB233-063F-42B5-8137-9DF3F51BA10A}">
      <p15:sldGuideLst xmlns:p15="http://schemas.microsoft.com/office/powerpoint/2012/main">
        <p15:guide id="1" orient="horz" pos="1620">
          <p15:clr>
            <a:srgbClr val="A4A3A4"/>
          </p15:clr>
        </p15:guide>
        <p15:guide id="2" orient="horz" pos="278">
          <p15:clr>
            <a:srgbClr val="A4A3A4"/>
          </p15:clr>
        </p15:guide>
        <p15:guide id="3" orient="horz" pos="2963">
          <p15:clr>
            <a:srgbClr val="A4A3A4"/>
          </p15:clr>
        </p15:guide>
        <p15:guide id="4" orient="horz" pos="598">
          <p15:clr>
            <a:srgbClr val="A4A3A4"/>
          </p15:clr>
        </p15:guide>
        <p15:guide id="5" orient="horz" pos="161">
          <p15:clr>
            <a:srgbClr val="A4A3A4"/>
          </p15:clr>
        </p15:guide>
        <p15:guide id="6" orient="horz" pos="2859">
          <p15:clr>
            <a:srgbClr val="A4A3A4"/>
          </p15:clr>
        </p15:guide>
        <p15:guide id="7" pos="2880">
          <p15:clr>
            <a:srgbClr val="A4A3A4"/>
          </p15:clr>
        </p15:guide>
        <p15:guide id="8" pos="359">
          <p15:clr>
            <a:srgbClr val="A4A3A4"/>
          </p15:clr>
        </p15:guide>
        <p15:guide id="9" pos="5403">
          <p15:clr>
            <a:srgbClr val="A4A3A4"/>
          </p15:clr>
        </p15:guide>
        <p15:guide id="10" pos="3845">
          <p15:clr>
            <a:srgbClr val="A4A3A4"/>
          </p15:clr>
        </p15:guide>
        <p15:guide id="11" pos="1796">
          <p15:clr>
            <a:srgbClr val="A4A3A4"/>
          </p15:clr>
        </p15:guide>
        <p15:guide id="12" pos="5499">
          <p15:clr>
            <a:srgbClr val="A4A3A4"/>
          </p15:clr>
        </p15:guide>
        <p15:guide id="13" pos="263">
          <p15:clr>
            <a:srgbClr val="A4A3A4"/>
          </p15:clr>
        </p15:guide>
        <p15:guide id="14" pos="3607">
          <p15:clr>
            <a:srgbClr val="A4A3A4"/>
          </p15:clr>
        </p15:guide>
        <p15:guide id="15" pos="2644">
          <p15:clr>
            <a:srgbClr val="A4A3A4"/>
          </p15:clr>
        </p15:guide>
        <p15:guide id="16" orient="horz" pos="1252">
          <p15:clr>
            <a:srgbClr val="A4A3A4"/>
          </p15:clr>
        </p15:guide>
        <p15:guide id="17" orient="horz" pos="641">
          <p15:clr>
            <a:srgbClr val="A4A3A4"/>
          </p15:clr>
        </p15:guide>
        <p15:guide id="18" orient="horz" pos="894">
          <p15:clr>
            <a:srgbClr val="A4A3A4"/>
          </p15:clr>
        </p15:guide>
        <p15:guide id="19" orient="horz">
          <p15:clr>
            <a:srgbClr val="A4A3A4"/>
          </p15:clr>
        </p15:guide>
        <p15:guide id="20" pos="3602">
          <p15:clr>
            <a:srgbClr val="A4A3A4"/>
          </p15:clr>
        </p15:guide>
        <p15:guide id="21" pos="2532">
          <p15:clr>
            <a:srgbClr val="A4A3A4"/>
          </p15:clr>
        </p15:guide>
        <p15:guide id="22" orient="horz" pos="2663">
          <p15:clr>
            <a:srgbClr val="A4A3A4"/>
          </p15:clr>
        </p15:guide>
        <p15:guide id="23" orient="horz" pos="2299">
          <p15:clr>
            <a:srgbClr val="A4A3A4"/>
          </p15:clr>
        </p15:guide>
      </p15:sldGuideLst>
    </p:ext>
    <p:ext uri="{2D200454-40CA-4A62-9FC3-DE9A4176ACB9}">
      <p15:notesGuideLst xmlns:p15="http://schemas.microsoft.com/office/powerpoint/2012/main">
        <p15:guide id="1" orient="horz" pos="3481" userDrawn="1">
          <p15:clr>
            <a:srgbClr val="A4A3A4"/>
          </p15:clr>
        </p15:guide>
        <p15:guide id="2" pos="2216" userDrawn="1">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1CC4BF1-69D5-DAB2-F6C2-6ED5A42F48CF}" name="Boxer, Paul" initials="BP" userId="S::P.Boxer@tatasteeleurope.com::6e3d03b5-8724-4e54-b04c-35a714c5fdfe"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Tata Steel User" initials="TSU" lastIdx="21" clrIdx="0"/>
  <p:cmAuthor id="2" name="Corus User" initials="CU" lastIdx="9" clrIdx="1"/>
  <p:cmAuthor id="3" name="Clarijs, Carsten" initials="CC" lastIdx="16" clrIdx="2">
    <p:extLst>
      <p:ext uri="{19B8F6BF-5375-455C-9EA6-DF929625EA0E}">
        <p15:presenceInfo xmlns:p15="http://schemas.microsoft.com/office/powerpoint/2012/main" userId="S::Carsten.Clarijs@tatasteeleurope.com::cd7bcef0-98a3-412d-8616-c0d7f2290747" providerId="AD"/>
      </p:ext>
    </p:extLst>
  </p:cmAuthor>
  <p:cmAuthor id="4" name="Ingham, Joanne" initials="IJ" lastIdx="1" clrIdx="3">
    <p:extLst>
      <p:ext uri="{19B8F6BF-5375-455C-9EA6-DF929625EA0E}">
        <p15:presenceInfo xmlns:p15="http://schemas.microsoft.com/office/powerpoint/2012/main" userId="S::joanne.ingham@tatasteeleurope.com::57cb4eda-c314-42cf-a481-9244da3a525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09090"/>
    <a:srgbClr val="A3A3A3"/>
    <a:srgbClr val="FFBF00"/>
    <a:srgbClr val="EB7C30"/>
    <a:srgbClr val="080808"/>
    <a:srgbClr val="3D7EDB"/>
    <a:srgbClr val="420C48"/>
    <a:srgbClr val="D8D5CA"/>
    <a:srgbClr val="BEB9A6"/>
    <a:srgbClr val="EBEAE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290539-A8AC-4841-BDA7-BC2F8F45997E}" v="224" dt="2023-05-16T18:40:18.0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900" autoAdjust="0"/>
  </p:normalViewPr>
  <p:slideViewPr>
    <p:cSldViewPr snapToGrid="0">
      <p:cViewPr varScale="1">
        <p:scale>
          <a:sx n="129" d="100"/>
          <a:sy n="129" d="100"/>
        </p:scale>
        <p:origin x="546" y="132"/>
      </p:cViewPr>
      <p:guideLst>
        <p:guide orient="horz" pos="1620"/>
        <p:guide orient="horz" pos="278"/>
        <p:guide orient="horz" pos="2963"/>
        <p:guide orient="horz" pos="598"/>
        <p:guide orient="horz" pos="161"/>
        <p:guide orient="horz" pos="2859"/>
        <p:guide pos="2880"/>
        <p:guide pos="359"/>
        <p:guide pos="5403"/>
        <p:guide pos="3845"/>
        <p:guide pos="1796"/>
        <p:guide pos="5499"/>
        <p:guide pos="263"/>
        <p:guide pos="3607"/>
        <p:guide pos="2644"/>
        <p:guide orient="horz" pos="1252"/>
        <p:guide orient="horz" pos="641"/>
        <p:guide orient="horz" pos="894"/>
        <p:guide orient="horz"/>
        <p:guide pos="3602"/>
        <p:guide pos="2532"/>
        <p:guide orient="horz" pos="2663"/>
        <p:guide orient="horz" pos="2299"/>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p:scale>
          <a:sx n="1" d="2"/>
          <a:sy n="1" d="2"/>
        </p:scale>
        <p:origin x="0" y="0"/>
      </p:cViewPr>
      <p:guideLst>
        <p:guide orient="horz" pos="3481"/>
        <p:guide pos="2216"/>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gs" Target="tags/tag1.xml"/><Relationship Id="rId36"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presProps" Target="presProps.xml"/><Relationship Id="rId35"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xer, Paul" userId="6e3d03b5-8724-4e54-b04c-35a714c5fdfe" providerId="ADAL" clId="{7B290539-A8AC-4841-BDA7-BC2F8F45997E}"/>
    <pc:docChg chg="undo redo custSel addSld delSld modSld sldOrd modMainMaster modSection">
      <pc:chgData name="Boxer, Paul" userId="6e3d03b5-8724-4e54-b04c-35a714c5fdfe" providerId="ADAL" clId="{7B290539-A8AC-4841-BDA7-BC2F8F45997E}" dt="2023-05-16T18:41:40.771" v="5809" actId="20577"/>
      <pc:docMkLst>
        <pc:docMk/>
      </pc:docMkLst>
      <pc:sldChg chg="modSp mod">
        <pc:chgData name="Boxer, Paul" userId="6e3d03b5-8724-4e54-b04c-35a714c5fdfe" providerId="ADAL" clId="{7B290539-A8AC-4841-BDA7-BC2F8F45997E}" dt="2023-05-16T08:20:56.632" v="3897" actId="20577"/>
        <pc:sldMkLst>
          <pc:docMk/>
          <pc:sldMk cId="2952036484" sldId="529"/>
        </pc:sldMkLst>
        <pc:spChg chg="mod">
          <ac:chgData name="Boxer, Paul" userId="6e3d03b5-8724-4e54-b04c-35a714c5fdfe" providerId="ADAL" clId="{7B290539-A8AC-4841-BDA7-BC2F8F45997E}" dt="2023-05-16T08:20:56.632" v="3897" actId="20577"/>
          <ac:spMkLst>
            <pc:docMk/>
            <pc:sldMk cId="2952036484" sldId="529"/>
            <ac:spMk id="2" creationId="{9DAE14B7-9A68-4833-B315-74D81C8A1748}"/>
          </ac:spMkLst>
        </pc:spChg>
        <pc:spChg chg="mod">
          <ac:chgData name="Boxer, Paul" userId="6e3d03b5-8724-4e54-b04c-35a714c5fdfe" providerId="ADAL" clId="{7B290539-A8AC-4841-BDA7-BC2F8F45997E}" dt="2023-05-16T06:26:01.305" v="3463" actId="14100"/>
          <ac:spMkLst>
            <pc:docMk/>
            <pc:sldMk cId="2952036484" sldId="529"/>
            <ac:spMk id="11" creationId="{06CBF909-6DB8-4419-BA29-0F761B9D042C}"/>
          </ac:spMkLst>
        </pc:spChg>
      </pc:sldChg>
      <pc:sldChg chg="addSp delSp modSp mod modAnim modNotesTx">
        <pc:chgData name="Boxer, Paul" userId="6e3d03b5-8724-4e54-b04c-35a714c5fdfe" providerId="ADAL" clId="{7B290539-A8AC-4841-BDA7-BC2F8F45997E}" dt="2023-05-16T18:39:04.159" v="5675" actId="20577"/>
        <pc:sldMkLst>
          <pc:docMk/>
          <pc:sldMk cId="2847538020" sldId="585"/>
        </pc:sldMkLst>
        <pc:spChg chg="add mod">
          <ac:chgData name="Boxer, Paul" userId="6e3d03b5-8724-4e54-b04c-35a714c5fdfe" providerId="ADAL" clId="{7B290539-A8AC-4841-BDA7-BC2F8F45997E}" dt="2023-05-16T17:28:55.383" v="4866" actId="1076"/>
          <ac:spMkLst>
            <pc:docMk/>
            <pc:sldMk cId="2847538020" sldId="585"/>
            <ac:spMk id="2" creationId="{473662E3-F36B-7D8B-28BA-2B5039F15850}"/>
          </ac:spMkLst>
        </pc:spChg>
        <pc:spChg chg="mod">
          <ac:chgData name="Boxer, Paul" userId="6e3d03b5-8724-4e54-b04c-35a714c5fdfe" providerId="ADAL" clId="{7B290539-A8AC-4841-BDA7-BC2F8F45997E}" dt="2023-05-16T06:25:10.926" v="3452" actId="207"/>
          <ac:spMkLst>
            <pc:docMk/>
            <pc:sldMk cId="2847538020" sldId="585"/>
            <ac:spMk id="4" creationId="{2675CAF2-ADDC-4688-8058-A22035126780}"/>
          </ac:spMkLst>
        </pc:spChg>
        <pc:spChg chg="mod">
          <ac:chgData name="Boxer, Paul" userId="6e3d03b5-8724-4e54-b04c-35a714c5fdfe" providerId="ADAL" clId="{7B290539-A8AC-4841-BDA7-BC2F8F45997E}" dt="2023-05-16T18:39:04.159" v="5675" actId="20577"/>
          <ac:spMkLst>
            <pc:docMk/>
            <pc:sldMk cId="2847538020" sldId="585"/>
            <ac:spMk id="6" creationId="{AB573FB8-BCFE-49F3-9408-63898382898A}"/>
          </ac:spMkLst>
        </pc:spChg>
        <pc:spChg chg="add del">
          <ac:chgData name="Boxer, Paul" userId="6e3d03b5-8724-4e54-b04c-35a714c5fdfe" providerId="ADAL" clId="{7B290539-A8AC-4841-BDA7-BC2F8F45997E}" dt="2023-05-14T17:43:28.009" v="2848" actId="21"/>
          <ac:spMkLst>
            <pc:docMk/>
            <pc:sldMk cId="2847538020" sldId="585"/>
            <ac:spMk id="7" creationId="{E986372D-93F3-D820-D4FD-9F45356D7D53}"/>
          </ac:spMkLst>
        </pc:spChg>
        <pc:spChg chg="add mod">
          <ac:chgData name="Boxer, Paul" userId="6e3d03b5-8724-4e54-b04c-35a714c5fdfe" providerId="ADAL" clId="{7B290539-A8AC-4841-BDA7-BC2F8F45997E}" dt="2023-05-16T08:23:53.869" v="3907" actId="1076"/>
          <ac:spMkLst>
            <pc:docMk/>
            <pc:sldMk cId="2847538020" sldId="585"/>
            <ac:spMk id="8" creationId="{BD55434D-D612-4787-FBBD-C2B4FAE7B013}"/>
          </ac:spMkLst>
        </pc:spChg>
        <pc:spChg chg="add mod">
          <ac:chgData name="Boxer, Paul" userId="6e3d03b5-8724-4e54-b04c-35a714c5fdfe" providerId="ADAL" clId="{7B290539-A8AC-4841-BDA7-BC2F8F45997E}" dt="2023-05-16T08:23:58.974" v="3908" actId="1076"/>
          <ac:spMkLst>
            <pc:docMk/>
            <pc:sldMk cId="2847538020" sldId="585"/>
            <ac:spMk id="9" creationId="{365AB999-0DB0-5581-8743-F2856286012B}"/>
          </ac:spMkLst>
        </pc:spChg>
        <pc:spChg chg="add mod">
          <ac:chgData name="Boxer, Paul" userId="6e3d03b5-8724-4e54-b04c-35a714c5fdfe" providerId="ADAL" clId="{7B290539-A8AC-4841-BDA7-BC2F8F45997E}" dt="2023-05-16T08:24:23.341" v="3918" actId="1036"/>
          <ac:spMkLst>
            <pc:docMk/>
            <pc:sldMk cId="2847538020" sldId="585"/>
            <ac:spMk id="10" creationId="{0F75D9CE-F80A-A6D0-D3FB-2D3D2475ACDE}"/>
          </ac:spMkLst>
        </pc:spChg>
        <pc:spChg chg="add mod">
          <ac:chgData name="Boxer, Paul" userId="6e3d03b5-8724-4e54-b04c-35a714c5fdfe" providerId="ADAL" clId="{7B290539-A8AC-4841-BDA7-BC2F8F45997E}" dt="2023-05-16T08:24:29.293" v="3923" actId="1037"/>
          <ac:spMkLst>
            <pc:docMk/>
            <pc:sldMk cId="2847538020" sldId="585"/>
            <ac:spMk id="11" creationId="{290FDA53-553A-4877-4D2D-BE687DE5199F}"/>
          </ac:spMkLst>
        </pc:spChg>
        <pc:picChg chg="del">
          <ac:chgData name="Boxer, Paul" userId="6e3d03b5-8724-4e54-b04c-35a714c5fdfe" providerId="ADAL" clId="{7B290539-A8AC-4841-BDA7-BC2F8F45997E}" dt="2023-05-16T08:23:33.318" v="3904" actId="21"/>
          <ac:picMkLst>
            <pc:docMk/>
            <pc:sldMk cId="2847538020" sldId="585"/>
            <ac:picMk id="3" creationId="{599AEC5B-21CC-4D97-A81A-B8650395E53B}"/>
          </ac:picMkLst>
        </pc:picChg>
        <pc:picChg chg="add mod ord">
          <ac:chgData name="Boxer, Paul" userId="6e3d03b5-8724-4e54-b04c-35a714c5fdfe" providerId="ADAL" clId="{7B290539-A8AC-4841-BDA7-BC2F8F45997E}" dt="2023-05-16T08:23:45.290" v="3906" actId="167"/>
          <ac:picMkLst>
            <pc:docMk/>
            <pc:sldMk cId="2847538020" sldId="585"/>
            <ac:picMk id="12" creationId="{A88CC435-8EAA-B79D-750A-1E0BB3246287}"/>
          </ac:picMkLst>
        </pc:picChg>
      </pc:sldChg>
      <pc:sldChg chg="modSp mod">
        <pc:chgData name="Boxer, Paul" userId="6e3d03b5-8724-4e54-b04c-35a714c5fdfe" providerId="ADAL" clId="{7B290539-A8AC-4841-BDA7-BC2F8F45997E}" dt="2023-05-14T17:57:26.643" v="3057" actId="20577"/>
        <pc:sldMkLst>
          <pc:docMk/>
          <pc:sldMk cId="4055488553" sldId="589"/>
        </pc:sldMkLst>
        <pc:spChg chg="mod">
          <ac:chgData name="Boxer, Paul" userId="6e3d03b5-8724-4e54-b04c-35a714c5fdfe" providerId="ADAL" clId="{7B290539-A8AC-4841-BDA7-BC2F8F45997E}" dt="2023-05-14T17:57:26.643" v="3057" actId="20577"/>
          <ac:spMkLst>
            <pc:docMk/>
            <pc:sldMk cId="4055488553" sldId="589"/>
            <ac:spMk id="4" creationId="{00000000-0000-0000-0000-000000000000}"/>
          </ac:spMkLst>
        </pc:spChg>
      </pc:sldChg>
      <pc:sldChg chg="delSp modSp mod modNotesTx">
        <pc:chgData name="Boxer, Paul" userId="6e3d03b5-8724-4e54-b04c-35a714c5fdfe" providerId="ADAL" clId="{7B290539-A8AC-4841-BDA7-BC2F8F45997E}" dt="2023-05-16T18:08:06.428" v="5146" actId="313"/>
        <pc:sldMkLst>
          <pc:docMk/>
          <pc:sldMk cId="678850542" sldId="596"/>
        </pc:sldMkLst>
        <pc:spChg chg="del">
          <ac:chgData name="Boxer, Paul" userId="6e3d03b5-8724-4e54-b04c-35a714c5fdfe" providerId="ADAL" clId="{7B290539-A8AC-4841-BDA7-BC2F8F45997E}" dt="2023-04-25T14:34:49.472" v="37" actId="21"/>
          <ac:spMkLst>
            <pc:docMk/>
            <pc:sldMk cId="678850542" sldId="596"/>
            <ac:spMk id="3" creationId="{E2BDD9E8-A29A-DFF3-B1E1-87610DE7803D}"/>
          </ac:spMkLst>
        </pc:spChg>
        <pc:spChg chg="mod">
          <ac:chgData name="Boxer, Paul" userId="6e3d03b5-8724-4e54-b04c-35a714c5fdfe" providerId="ADAL" clId="{7B290539-A8AC-4841-BDA7-BC2F8F45997E}" dt="2023-05-16T06:22:49.491" v="3388" actId="14100"/>
          <ac:spMkLst>
            <pc:docMk/>
            <pc:sldMk cId="678850542" sldId="596"/>
            <ac:spMk id="4" creationId="{5A2CC0EC-0944-4194-9FE8-C932157361B8}"/>
          </ac:spMkLst>
        </pc:spChg>
        <pc:spChg chg="mod">
          <ac:chgData name="Boxer, Paul" userId="6e3d03b5-8724-4e54-b04c-35a714c5fdfe" providerId="ADAL" clId="{7B290539-A8AC-4841-BDA7-BC2F8F45997E}" dt="2023-05-16T18:03:21.252" v="4921" actId="20577"/>
          <ac:spMkLst>
            <pc:docMk/>
            <pc:sldMk cId="678850542" sldId="596"/>
            <ac:spMk id="7" creationId="{428FDAD5-FA0F-4391-84B9-C232E5460DBF}"/>
          </ac:spMkLst>
        </pc:spChg>
        <pc:graphicFrameChg chg="mod modGraphic">
          <ac:chgData name="Boxer, Paul" userId="6e3d03b5-8724-4e54-b04c-35a714c5fdfe" providerId="ADAL" clId="{7B290539-A8AC-4841-BDA7-BC2F8F45997E}" dt="2023-05-16T18:06:12.563" v="4937" actId="122"/>
          <ac:graphicFrameMkLst>
            <pc:docMk/>
            <pc:sldMk cId="678850542" sldId="596"/>
            <ac:graphicFrameMk id="5" creationId="{8AE78145-268A-4978-BBC3-87CE363DBD2E}"/>
          </ac:graphicFrameMkLst>
        </pc:graphicFrameChg>
      </pc:sldChg>
      <pc:sldChg chg="addSp delSp modSp mod modNotesTx">
        <pc:chgData name="Boxer, Paul" userId="6e3d03b5-8724-4e54-b04c-35a714c5fdfe" providerId="ADAL" clId="{7B290539-A8AC-4841-BDA7-BC2F8F45997E}" dt="2023-05-16T18:37:59.295" v="5647" actId="20577"/>
        <pc:sldMkLst>
          <pc:docMk/>
          <pc:sldMk cId="3753449085" sldId="612"/>
        </pc:sldMkLst>
        <pc:spChg chg="add del mod">
          <ac:chgData name="Boxer, Paul" userId="6e3d03b5-8724-4e54-b04c-35a714c5fdfe" providerId="ADAL" clId="{7B290539-A8AC-4841-BDA7-BC2F8F45997E}" dt="2023-05-16T08:48:43.821" v="4317"/>
          <ac:spMkLst>
            <pc:docMk/>
            <pc:sldMk cId="3753449085" sldId="612"/>
            <ac:spMk id="2" creationId="{7C77FE94-8EB5-42B9-8563-C4756693C367}"/>
          </ac:spMkLst>
        </pc:spChg>
        <pc:spChg chg="mod">
          <ac:chgData name="Boxer, Paul" userId="6e3d03b5-8724-4e54-b04c-35a714c5fdfe" providerId="ADAL" clId="{7B290539-A8AC-4841-BDA7-BC2F8F45997E}" dt="2023-05-16T18:37:59.295" v="5647" actId="20577"/>
          <ac:spMkLst>
            <pc:docMk/>
            <pc:sldMk cId="3753449085" sldId="612"/>
            <ac:spMk id="3" creationId="{FDAC0F23-C56D-4C90-886F-170E2868617A}"/>
          </ac:spMkLst>
        </pc:spChg>
        <pc:spChg chg="mod">
          <ac:chgData name="Boxer, Paul" userId="6e3d03b5-8724-4e54-b04c-35a714c5fdfe" providerId="ADAL" clId="{7B290539-A8AC-4841-BDA7-BC2F8F45997E}" dt="2023-05-16T06:25:30.747" v="3457" actId="207"/>
          <ac:spMkLst>
            <pc:docMk/>
            <pc:sldMk cId="3753449085" sldId="612"/>
            <ac:spMk id="4" creationId="{3FF2AE3D-1246-4E09-BA30-75C46EEDD110}"/>
          </ac:spMkLst>
        </pc:spChg>
      </pc:sldChg>
      <pc:sldChg chg="addSp delSp modSp mod modNotesTx">
        <pc:chgData name="Boxer, Paul" userId="6e3d03b5-8724-4e54-b04c-35a714c5fdfe" providerId="ADAL" clId="{7B290539-A8AC-4841-BDA7-BC2F8F45997E}" dt="2023-05-16T18:41:40.771" v="5809" actId="20577"/>
        <pc:sldMkLst>
          <pc:docMk/>
          <pc:sldMk cId="2502700937" sldId="616"/>
        </pc:sldMkLst>
        <pc:spChg chg="mod">
          <ac:chgData name="Boxer, Paul" userId="6e3d03b5-8724-4e54-b04c-35a714c5fdfe" providerId="ADAL" clId="{7B290539-A8AC-4841-BDA7-BC2F8F45997E}" dt="2023-05-16T06:23:24.595" v="3406" actId="207"/>
          <ac:spMkLst>
            <pc:docMk/>
            <pc:sldMk cId="2502700937" sldId="616"/>
            <ac:spMk id="4" creationId="{BD021607-6CBA-40BA-AE9F-9FF4CDA05E11}"/>
          </ac:spMkLst>
        </pc:spChg>
        <pc:spChg chg="mod">
          <ac:chgData name="Boxer, Paul" userId="6e3d03b5-8724-4e54-b04c-35a714c5fdfe" providerId="ADAL" clId="{7B290539-A8AC-4841-BDA7-BC2F8F45997E}" dt="2023-05-16T18:41:40.771" v="5809" actId="20577"/>
          <ac:spMkLst>
            <pc:docMk/>
            <pc:sldMk cId="2502700937" sldId="616"/>
            <ac:spMk id="6" creationId="{01B4EEC6-C1FC-4ECB-86D3-7CB0FD14196E}"/>
          </ac:spMkLst>
        </pc:spChg>
        <pc:spChg chg="mod">
          <ac:chgData name="Boxer, Paul" userId="6e3d03b5-8724-4e54-b04c-35a714c5fdfe" providerId="ADAL" clId="{7B290539-A8AC-4841-BDA7-BC2F8F45997E}" dt="2023-05-16T08:00:00.586" v="3748" actId="20577"/>
          <ac:spMkLst>
            <pc:docMk/>
            <pc:sldMk cId="2502700937" sldId="616"/>
            <ac:spMk id="8" creationId="{CC64B5D0-4F46-424B-ACEC-AC8568EE9284}"/>
          </ac:spMkLst>
        </pc:spChg>
        <pc:spChg chg="del">
          <ac:chgData name="Boxer, Paul" userId="6e3d03b5-8724-4e54-b04c-35a714c5fdfe" providerId="ADAL" clId="{7B290539-A8AC-4841-BDA7-BC2F8F45997E}" dt="2023-04-25T14:34:16.458" v="29" actId="21"/>
          <ac:spMkLst>
            <pc:docMk/>
            <pc:sldMk cId="2502700937" sldId="616"/>
            <ac:spMk id="9" creationId="{B1A0AE2E-BFD7-AF71-50F5-8C09FEA4C48F}"/>
          </ac:spMkLst>
        </pc:spChg>
        <pc:spChg chg="del">
          <ac:chgData name="Boxer, Paul" userId="6e3d03b5-8724-4e54-b04c-35a714c5fdfe" providerId="ADAL" clId="{7B290539-A8AC-4841-BDA7-BC2F8F45997E}" dt="2023-04-25T14:34:21.043" v="30" actId="21"/>
          <ac:spMkLst>
            <pc:docMk/>
            <pc:sldMk cId="2502700937" sldId="616"/>
            <ac:spMk id="10" creationId="{2B4EB5BD-8374-6740-BB28-E77CBD09589E}"/>
          </ac:spMkLst>
        </pc:spChg>
        <pc:graphicFrameChg chg="mod modGraphic">
          <ac:chgData name="Boxer, Paul" userId="6e3d03b5-8724-4e54-b04c-35a714c5fdfe" providerId="ADAL" clId="{7B290539-A8AC-4841-BDA7-BC2F8F45997E}" dt="2023-05-16T18:05:56.917" v="4935" actId="122"/>
          <ac:graphicFrameMkLst>
            <pc:docMk/>
            <pc:sldMk cId="2502700937" sldId="616"/>
            <ac:graphicFrameMk id="7" creationId="{9C5E600A-E867-4F21-A3A2-ECDF9D439EDB}"/>
          </ac:graphicFrameMkLst>
        </pc:graphicFrameChg>
        <pc:picChg chg="del">
          <ac:chgData name="Boxer, Paul" userId="6e3d03b5-8724-4e54-b04c-35a714c5fdfe" providerId="ADAL" clId="{7B290539-A8AC-4841-BDA7-BC2F8F45997E}" dt="2023-04-25T14:33:41.856" v="26" actId="21"/>
          <ac:picMkLst>
            <pc:docMk/>
            <pc:sldMk cId="2502700937" sldId="616"/>
            <ac:picMk id="5" creationId="{37B49E8D-E927-4C45-9279-A35EAA20D2EF}"/>
          </ac:picMkLst>
        </pc:picChg>
        <pc:picChg chg="add mod">
          <ac:chgData name="Boxer, Paul" userId="6e3d03b5-8724-4e54-b04c-35a714c5fdfe" providerId="ADAL" clId="{7B290539-A8AC-4841-BDA7-BC2F8F45997E}" dt="2023-04-25T14:34:33.959" v="36" actId="14100"/>
          <ac:picMkLst>
            <pc:docMk/>
            <pc:sldMk cId="2502700937" sldId="616"/>
            <ac:picMk id="11" creationId="{CB458ACA-4BDA-8BAA-0EF9-2EB92F013DA1}"/>
          </ac:picMkLst>
        </pc:picChg>
      </pc:sldChg>
      <pc:sldChg chg="addSp delSp modSp mod modNotesTx">
        <pc:chgData name="Boxer, Paul" userId="6e3d03b5-8724-4e54-b04c-35a714c5fdfe" providerId="ADAL" clId="{7B290539-A8AC-4841-BDA7-BC2F8F45997E}" dt="2023-05-16T18:40:44.909" v="5789" actId="313"/>
        <pc:sldMkLst>
          <pc:docMk/>
          <pc:sldMk cId="2745483327" sldId="636"/>
        </pc:sldMkLst>
        <pc:spChg chg="add mod">
          <ac:chgData name="Boxer, Paul" userId="6e3d03b5-8724-4e54-b04c-35a714c5fdfe" providerId="ADAL" clId="{7B290539-A8AC-4841-BDA7-BC2F8F45997E}" dt="2023-05-16T18:40:44.909" v="5789" actId="313"/>
          <ac:spMkLst>
            <pc:docMk/>
            <pc:sldMk cId="2745483327" sldId="636"/>
            <ac:spMk id="2" creationId="{840BB11B-D5D6-29AD-01F5-3B50443EA14B}"/>
          </ac:spMkLst>
        </pc:spChg>
        <pc:spChg chg="mod">
          <ac:chgData name="Boxer, Paul" userId="6e3d03b5-8724-4e54-b04c-35a714c5fdfe" providerId="ADAL" clId="{7B290539-A8AC-4841-BDA7-BC2F8F45997E}" dt="2023-05-16T18:40:04.483" v="5756" actId="20577"/>
          <ac:spMkLst>
            <pc:docMk/>
            <pc:sldMk cId="2745483327" sldId="636"/>
            <ac:spMk id="5" creationId="{95C3CCA9-A9C7-4942-ADDC-4B2F839A54C7}"/>
          </ac:spMkLst>
        </pc:spChg>
        <pc:spChg chg="mod">
          <ac:chgData name="Boxer, Paul" userId="6e3d03b5-8724-4e54-b04c-35a714c5fdfe" providerId="ADAL" clId="{7B290539-A8AC-4841-BDA7-BC2F8F45997E}" dt="2023-05-16T06:24:58.166" v="3449" actId="2711"/>
          <ac:spMkLst>
            <pc:docMk/>
            <pc:sldMk cId="2745483327" sldId="636"/>
            <ac:spMk id="6" creationId="{B0E70A34-8D06-4E24-BC64-9B8F31F3453F}"/>
          </ac:spMkLst>
        </pc:spChg>
        <pc:spChg chg="mod">
          <ac:chgData name="Boxer, Paul" userId="6e3d03b5-8724-4e54-b04c-35a714c5fdfe" providerId="ADAL" clId="{7B290539-A8AC-4841-BDA7-BC2F8F45997E}" dt="2023-05-16T18:13:18.591" v="5429" actId="1076"/>
          <ac:spMkLst>
            <pc:docMk/>
            <pc:sldMk cId="2745483327" sldId="636"/>
            <ac:spMk id="7" creationId="{27C7718B-FF3D-4C90-B371-16BBCC6BBD29}"/>
          </ac:spMkLst>
        </pc:spChg>
        <pc:picChg chg="del">
          <ac:chgData name="Boxer, Paul" userId="6e3d03b5-8724-4e54-b04c-35a714c5fdfe" providerId="ADAL" clId="{7B290539-A8AC-4841-BDA7-BC2F8F45997E}" dt="2023-04-25T14:36:52.752" v="49" actId="21"/>
          <ac:picMkLst>
            <pc:docMk/>
            <pc:sldMk cId="2745483327" sldId="636"/>
            <ac:picMk id="2" creationId="{1AB04E2A-579C-23C6-993A-9F3314BC9ED3}"/>
          </ac:picMkLst>
        </pc:picChg>
        <pc:picChg chg="mod">
          <ac:chgData name="Boxer, Paul" userId="6e3d03b5-8724-4e54-b04c-35a714c5fdfe" providerId="ADAL" clId="{7B290539-A8AC-4841-BDA7-BC2F8F45997E}" dt="2023-05-16T18:13:11.489" v="5428" actId="1076"/>
          <ac:picMkLst>
            <pc:docMk/>
            <pc:sldMk cId="2745483327" sldId="636"/>
            <ac:picMk id="1026" creationId="{8C773A98-8FBA-4198-85E0-3F863CEEAAA6}"/>
          </ac:picMkLst>
        </pc:picChg>
      </pc:sldChg>
      <pc:sldChg chg="modSp mod">
        <pc:chgData name="Boxer, Paul" userId="6e3d03b5-8724-4e54-b04c-35a714c5fdfe" providerId="ADAL" clId="{7B290539-A8AC-4841-BDA7-BC2F8F45997E}" dt="2023-05-16T18:00:54.354" v="4889" actId="20577"/>
        <pc:sldMkLst>
          <pc:docMk/>
          <pc:sldMk cId="2870160668" sldId="645"/>
        </pc:sldMkLst>
        <pc:spChg chg="mod">
          <ac:chgData name="Boxer, Paul" userId="6e3d03b5-8724-4e54-b04c-35a714c5fdfe" providerId="ADAL" clId="{7B290539-A8AC-4841-BDA7-BC2F8F45997E}" dt="2023-05-16T06:22:17.598" v="3381" actId="207"/>
          <ac:spMkLst>
            <pc:docMk/>
            <pc:sldMk cId="2870160668" sldId="645"/>
            <ac:spMk id="4" creationId="{D96CDEA7-5E13-4172-A27E-8EC256E75D7F}"/>
          </ac:spMkLst>
        </pc:spChg>
        <pc:spChg chg="mod">
          <ac:chgData name="Boxer, Paul" userId="6e3d03b5-8724-4e54-b04c-35a714c5fdfe" providerId="ADAL" clId="{7B290539-A8AC-4841-BDA7-BC2F8F45997E}" dt="2023-05-16T18:00:54.354" v="4889" actId="20577"/>
          <ac:spMkLst>
            <pc:docMk/>
            <pc:sldMk cId="2870160668" sldId="645"/>
            <ac:spMk id="16" creationId="{2D537F3D-0C3B-48B7-AA57-D93B6B969B79}"/>
          </ac:spMkLst>
        </pc:spChg>
        <pc:spChg chg="mod">
          <ac:chgData name="Boxer, Paul" userId="6e3d03b5-8724-4e54-b04c-35a714c5fdfe" providerId="ADAL" clId="{7B290539-A8AC-4841-BDA7-BC2F8F45997E}" dt="2023-05-16T07:59:47.148" v="3744" actId="14100"/>
          <ac:spMkLst>
            <pc:docMk/>
            <pc:sldMk cId="2870160668" sldId="645"/>
            <ac:spMk id="17" creationId="{DD30D522-4A38-4AAE-A7AA-86B6C56CBFFD}"/>
          </ac:spMkLst>
        </pc:spChg>
      </pc:sldChg>
      <pc:sldChg chg="addSp modSp mod modNotesTx">
        <pc:chgData name="Boxer, Paul" userId="6e3d03b5-8724-4e54-b04c-35a714c5fdfe" providerId="ADAL" clId="{7B290539-A8AC-4841-BDA7-BC2F8F45997E}" dt="2023-05-16T06:37:00.152" v="3500" actId="20577"/>
        <pc:sldMkLst>
          <pc:docMk/>
          <pc:sldMk cId="2554139198" sldId="647"/>
        </pc:sldMkLst>
        <pc:spChg chg="add mod">
          <ac:chgData name="Boxer, Paul" userId="6e3d03b5-8724-4e54-b04c-35a714c5fdfe" providerId="ADAL" clId="{7B290539-A8AC-4841-BDA7-BC2F8F45997E}" dt="2023-05-15T08:32:39.566" v="3153" actId="1035"/>
          <ac:spMkLst>
            <pc:docMk/>
            <pc:sldMk cId="2554139198" sldId="647"/>
            <ac:spMk id="3" creationId="{048F68E7-6BCE-A9A0-4FBD-F7A32A1F6C8A}"/>
          </ac:spMkLst>
        </pc:spChg>
        <pc:spChg chg="mod">
          <ac:chgData name="Boxer, Paul" userId="6e3d03b5-8724-4e54-b04c-35a714c5fdfe" providerId="ADAL" clId="{7B290539-A8AC-4841-BDA7-BC2F8F45997E}" dt="2023-05-16T06:22:31.440" v="3384" actId="14100"/>
          <ac:spMkLst>
            <pc:docMk/>
            <pc:sldMk cId="2554139198" sldId="647"/>
            <ac:spMk id="6" creationId="{859BB911-967C-409C-B6DD-55A0E3CB6BFA}"/>
          </ac:spMkLst>
        </pc:spChg>
        <pc:spChg chg="mod">
          <ac:chgData name="Boxer, Paul" userId="6e3d03b5-8724-4e54-b04c-35a714c5fdfe" providerId="ADAL" clId="{7B290539-A8AC-4841-BDA7-BC2F8F45997E}" dt="2023-05-16T06:37:00.152" v="3500" actId="20577"/>
          <ac:spMkLst>
            <pc:docMk/>
            <pc:sldMk cId="2554139198" sldId="647"/>
            <ac:spMk id="7" creationId="{52ABA54C-A954-4219-86E7-83E0818DED33}"/>
          </ac:spMkLst>
        </pc:spChg>
        <pc:spChg chg="mod">
          <ac:chgData name="Boxer, Paul" userId="6e3d03b5-8724-4e54-b04c-35a714c5fdfe" providerId="ADAL" clId="{7B290539-A8AC-4841-BDA7-BC2F8F45997E}" dt="2023-05-10T09:30:52.668" v="238" actId="20577"/>
          <ac:spMkLst>
            <pc:docMk/>
            <pc:sldMk cId="2554139198" sldId="647"/>
            <ac:spMk id="11" creationId="{81EBABB3-6633-4099-BE28-AE992F4F6643}"/>
          </ac:spMkLst>
        </pc:spChg>
        <pc:picChg chg="mod">
          <ac:chgData name="Boxer, Paul" userId="6e3d03b5-8724-4e54-b04c-35a714c5fdfe" providerId="ADAL" clId="{7B290539-A8AC-4841-BDA7-BC2F8F45997E}" dt="2023-05-15T08:32:46.155" v="3154" actId="14100"/>
          <ac:picMkLst>
            <pc:docMk/>
            <pc:sldMk cId="2554139198" sldId="647"/>
            <ac:picMk id="8" creationId="{EEA794AE-6EFD-45F2-9A9D-A31A75847BC8}"/>
          </ac:picMkLst>
        </pc:picChg>
      </pc:sldChg>
      <pc:sldChg chg="delSp modSp mod modNotesTx">
        <pc:chgData name="Boxer, Paul" userId="6e3d03b5-8724-4e54-b04c-35a714c5fdfe" providerId="ADAL" clId="{7B290539-A8AC-4841-BDA7-BC2F8F45997E}" dt="2023-05-16T18:11:02.987" v="5385" actId="1035"/>
        <pc:sldMkLst>
          <pc:docMk/>
          <pc:sldMk cId="1676987494" sldId="656"/>
        </pc:sldMkLst>
        <pc:spChg chg="del">
          <ac:chgData name="Boxer, Paul" userId="6e3d03b5-8724-4e54-b04c-35a714c5fdfe" providerId="ADAL" clId="{7B290539-A8AC-4841-BDA7-BC2F8F45997E}" dt="2023-05-10T09:45:04.689" v="1423" actId="21"/>
          <ac:spMkLst>
            <pc:docMk/>
            <pc:sldMk cId="1676987494" sldId="656"/>
            <ac:spMk id="2" creationId="{98EDBE5A-C7A7-860D-F9D1-FEE6621A6C9E}"/>
          </ac:spMkLst>
        </pc:spChg>
        <pc:spChg chg="mod">
          <ac:chgData name="Boxer, Paul" userId="6e3d03b5-8724-4e54-b04c-35a714c5fdfe" providerId="ADAL" clId="{7B290539-A8AC-4841-BDA7-BC2F8F45997E}" dt="2023-05-16T06:24:42.479" v="3446" actId="207"/>
          <ac:spMkLst>
            <pc:docMk/>
            <pc:sldMk cId="1676987494" sldId="656"/>
            <ac:spMk id="4" creationId="{B84CC4E8-47E8-4BBB-80B4-88F9D3901BC1}"/>
          </ac:spMkLst>
        </pc:spChg>
        <pc:spChg chg="mod">
          <ac:chgData name="Boxer, Paul" userId="6e3d03b5-8724-4e54-b04c-35a714c5fdfe" providerId="ADAL" clId="{7B290539-A8AC-4841-BDA7-BC2F8F45997E}" dt="2023-05-16T18:10:43.199" v="5370" actId="1076"/>
          <ac:spMkLst>
            <pc:docMk/>
            <pc:sldMk cId="1676987494" sldId="656"/>
            <ac:spMk id="6" creationId="{12C3B3D0-BB9F-4908-A729-55A68AB99BA6}"/>
          </ac:spMkLst>
        </pc:spChg>
        <pc:spChg chg="mod">
          <ac:chgData name="Boxer, Paul" userId="6e3d03b5-8724-4e54-b04c-35a714c5fdfe" providerId="ADAL" clId="{7B290539-A8AC-4841-BDA7-BC2F8F45997E}" dt="2023-05-16T07:59:34.280" v="3741" actId="20577"/>
          <ac:spMkLst>
            <pc:docMk/>
            <pc:sldMk cId="1676987494" sldId="656"/>
            <ac:spMk id="10" creationId="{A73AF33A-81B2-4A8F-B8CF-45955A9A0000}"/>
          </ac:spMkLst>
        </pc:spChg>
        <pc:spChg chg="mod">
          <ac:chgData name="Boxer, Paul" userId="6e3d03b5-8724-4e54-b04c-35a714c5fdfe" providerId="ADAL" clId="{7B290539-A8AC-4841-BDA7-BC2F8F45997E}" dt="2023-05-16T18:11:02.987" v="5385" actId="1035"/>
          <ac:spMkLst>
            <pc:docMk/>
            <pc:sldMk cId="1676987494" sldId="656"/>
            <ac:spMk id="11" creationId="{EDEDE66B-EC6B-4EFE-B945-EC9D7F088C4D}"/>
          </ac:spMkLst>
        </pc:spChg>
        <pc:picChg chg="mod">
          <ac:chgData name="Boxer, Paul" userId="6e3d03b5-8724-4e54-b04c-35a714c5fdfe" providerId="ADAL" clId="{7B290539-A8AC-4841-BDA7-BC2F8F45997E}" dt="2023-05-16T18:10:57.328" v="5381" actId="14100"/>
          <ac:picMkLst>
            <pc:docMk/>
            <pc:sldMk cId="1676987494" sldId="656"/>
            <ac:picMk id="9" creationId="{4FCA4B7C-4603-44BA-8562-A6C6D67516FF}"/>
          </ac:picMkLst>
        </pc:picChg>
      </pc:sldChg>
      <pc:sldChg chg="modSp mod">
        <pc:chgData name="Boxer, Paul" userId="6e3d03b5-8724-4e54-b04c-35a714c5fdfe" providerId="ADAL" clId="{7B290539-A8AC-4841-BDA7-BC2F8F45997E}" dt="2023-05-16T08:32:09.905" v="3995" actId="20577"/>
        <pc:sldMkLst>
          <pc:docMk/>
          <pc:sldMk cId="613344749" sldId="663"/>
        </pc:sldMkLst>
        <pc:spChg chg="mod">
          <ac:chgData name="Boxer, Paul" userId="6e3d03b5-8724-4e54-b04c-35a714c5fdfe" providerId="ADAL" clId="{7B290539-A8AC-4841-BDA7-BC2F8F45997E}" dt="2023-05-16T08:32:09.905" v="3995" actId="20577"/>
          <ac:spMkLst>
            <pc:docMk/>
            <pc:sldMk cId="613344749" sldId="663"/>
            <ac:spMk id="3" creationId="{FDAC0F23-C56D-4C90-886F-170E2868617A}"/>
          </ac:spMkLst>
        </pc:spChg>
        <pc:spChg chg="mod">
          <ac:chgData name="Boxer, Paul" userId="6e3d03b5-8724-4e54-b04c-35a714c5fdfe" providerId="ADAL" clId="{7B290539-A8AC-4841-BDA7-BC2F8F45997E}" dt="2023-05-16T06:25:38.854" v="3459" actId="207"/>
          <ac:spMkLst>
            <pc:docMk/>
            <pc:sldMk cId="613344749" sldId="663"/>
            <ac:spMk id="4" creationId="{3FF2AE3D-1246-4E09-BA30-75C46EEDD110}"/>
          </ac:spMkLst>
        </pc:spChg>
      </pc:sldChg>
      <pc:sldChg chg="delSp modSp mod">
        <pc:chgData name="Boxer, Paul" userId="6e3d03b5-8724-4e54-b04c-35a714c5fdfe" providerId="ADAL" clId="{7B290539-A8AC-4841-BDA7-BC2F8F45997E}" dt="2023-05-16T06:25:20.674" v="3455" actId="207"/>
        <pc:sldMkLst>
          <pc:docMk/>
          <pc:sldMk cId="723013235" sldId="664"/>
        </pc:sldMkLst>
        <pc:spChg chg="mod">
          <ac:chgData name="Boxer, Paul" userId="6e3d03b5-8724-4e54-b04c-35a714c5fdfe" providerId="ADAL" clId="{7B290539-A8AC-4841-BDA7-BC2F8F45997E}" dt="2023-05-16T06:25:20.674" v="3455" actId="207"/>
          <ac:spMkLst>
            <pc:docMk/>
            <pc:sldMk cId="723013235" sldId="664"/>
            <ac:spMk id="4" creationId="{2675CAF2-ADDC-4688-8058-A22035126780}"/>
          </ac:spMkLst>
        </pc:spChg>
        <pc:graphicFrameChg chg="mod">
          <ac:chgData name="Boxer, Paul" userId="6e3d03b5-8724-4e54-b04c-35a714c5fdfe" providerId="ADAL" clId="{7B290539-A8AC-4841-BDA7-BC2F8F45997E}" dt="2023-05-14T17:40:01.908" v="2763" actId="1035"/>
          <ac:graphicFrameMkLst>
            <pc:docMk/>
            <pc:sldMk cId="723013235" sldId="664"/>
            <ac:graphicFrameMk id="3" creationId="{AA619C75-725E-4CB6-AD82-DD8F47B50D91}"/>
          </ac:graphicFrameMkLst>
        </pc:graphicFrameChg>
        <pc:graphicFrameChg chg="mod">
          <ac:chgData name="Boxer, Paul" userId="6e3d03b5-8724-4e54-b04c-35a714c5fdfe" providerId="ADAL" clId="{7B290539-A8AC-4841-BDA7-BC2F8F45997E}" dt="2023-05-14T17:40:06.938" v="2770" actId="1036"/>
          <ac:graphicFrameMkLst>
            <pc:docMk/>
            <pc:sldMk cId="723013235" sldId="664"/>
            <ac:graphicFrameMk id="8" creationId="{B13EDD9C-08AE-446C-A656-FD1F578ED786}"/>
          </ac:graphicFrameMkLst>
        </pc:graphicFrameChg>
        <pc:picChg chg="del">
          <ac:chgData name="Boxer, Paul" userId="6e3d03b5-8724-4e54-b04c-35a714c5fdfe" providerId="ADAL" clId="{7B290539-A8AC-4841-BDA7-BC2F8F45997E}" dt="2023-05-14T17:39:46.690" v="2748" actId="21"/>
          <ac:picMkLst>
            <pc:docMk/>
            <pc:sldMk cId="723013235" sldId="664"/>
            <ac:picMk id="2" creationId="{F1E623A6-0A0E-9C2C-A48E-6A1F57E67512}"/>
          </ac:picMkLst>
        </pc:picChg>
        <pc:picChg chg="del mod">
          <ac:chgData name="Boxer, Paul" userId="6e3d03b5-8724-4e54-b04c-35a714c5fdfe" providerId="ADAL" clId="{7B290539-A8AC-4841-BDA7-BC2F8F45997E}" dt="2023-05-14T17:39:42.300" v="2747" actId="21"/>
          <ac:picMkLst>
            <pc:docMk/>
            <pc:sldMk cId="723013235" sldId="664"/>
            <ac:picMk id="5" creationId="{12E0FF1A-507B-1D5E-A3A8-30B1BE9DE092}"/>
          </ac:picMkLst>
        </pc:picChg>
      </pc:sldChg>
      <pc:sldChg chg="addSp delSp modSp mod delAnim modAnim modNotesTx">
        <pc:chgData name="Boxer, Paul" userId="6e3d03b5-8724-4e54-b04c-35a714c5fdfe" providerId="ADAL" clId="{7B290539-A8AC-4841-BDA7-BC2F8F45997E}" dt="2023-05-16T18:05:22.636" v="4933" actId="167"/>
        <pc:sldMkLst>
          <pc:docMk/>
          <pc:sldMk cId="941911227" sldId="666"/>
        </pc:sldMkLst>
        <pc:spChg chg="add mod ord">
          <ac:chgData name="Boxer, Paul" userId="6e3d03b5-8724-4e54-b04c-35a714c5fdfe" providerId="ADAL" clId="{7B290539-A8AC-4841-BDA7-BC2F8F45997E}" dt="2023-05-16T18:05:18.952" v="4932" actId="167"/>
          <ac:spMkLst>
            <pc:docMk/>
            <pc:sldMk cId="941911227" sldId="666"/>
            <ac:spMk id="2" creationId="{80E404EC-9CAF-3477-B8F2-0F3B4E74AE6E}"/>
          </ac:spMkLst>
        </pc:spChg>
        <pc:spChg chg="del mod">
          <ac:chgData name="Boxer, Paul" userId="6e3d03b5-8724-4e54-b04c-35a714c5fdfe" providerId="ADAL" clId="{7B290539-A8AC-4841-BDA7-BC2F8F45997E}" dt="2023-04-25T14:31:32.724" v="1" actId="21"/>
          <ac:spMkLst>
            <pc:docMk/>
            <pc:sldMk cId="941911227" sldId="666"/>
            <ac:spMk id="2" creationId="{AD5C0EE4-A382-FB34-B1C8-85561C95BF61}"/>
          </ac:spMkLst>
        </pc:spChg>
        <pc:spChg chg="add mod ord">
          <ac:chgData name="Boxer, Paul" userId="6e3d03b5-8724-4e54-b04c-35a714c5fdfe" providerId="ADAL" clId="{7B290539-A8AC-4841-BDA7-BC2F8F45997E}" dt="2023-05-16T18:05:22.636" v="4933" actId="167"/>
          <ac:spMkLst>
            <pc:docMk/>
            <pc:sldMk cId="941911227" sldId="666"/>
            <ac:spMk id="3" creationId="{9F775B72-3ACA-4CB5-783B-9FF3CA6CBE48}"/>
          </ac:spMkLst>
        </pc:spChg>
        <pc:spChg chg="mod">
          <ac:chgData name="Boxer, Paul" userId="6e3d03b5-8724-4e54-b04c-35a714c5fdfe" providerId="ADAL" clId="{7B290539-A8AC-4841-BDA7-BC2F8F45997E}" dt="2023-05-16T06:23:13.511" v="3403" actId="207"/>
          <ac:spMkLst>
            <pc:docMk/>
            <pc:sldMk cId="941911227" sldId="666"/>
            <ac:spMk id="4" creationId="{5A2CC0EC-0944-4194-9FE8-C932157361B8}"/>
          </ac:spMkLst>
        </pc:spChg>
        <pc:spChg chg="add del mod ord">
          <ac:chgData name="Boxer, Paul" userId="6e3d03b5-8724-4e54-b04c-35a714c5fdfe" providerId="ADAL" clId="{7B290539-A8AC-4841-BDA7-BC2F8F45997E}" dt="2023-05-16T18:05:18.952" v="4932" actId="167"/>
          <ac:spMkLst>
            <pc:docMk/>
            <pc:sldMk cId="941911227" sldId="666"/>
            <ac:spMk id="5" creationId="{BD68A030-42AD-F1B9-B2DD-7C8E563E8348}"/>
          </ac:spMkLst>
        </pc:spChg>
        <pc:spChg chg="del">
          <ac:chgData name="Boxer, Paul" userId="6e3d03b5-8724-4e54-b04c-35a714c5fdfe" providerId="ADAL" clId="{7B290539-A8AC-4841-BDA7-BC2F8F45997E}" dt="2023-04-25T14:31:36.405" v="2" actId="21"/>
          <ac:spMkLst>
            <pc:docMk/>
            <pc:sldMk cId="941911227" sldId="666"/>
            <ac:spMk id="6" creationId="{321AA0D7-FD09-B4F6-C3F3-E3CFD0869E14}"/>
          </ac:spMkLst>
        </pc:spChg>
        <pc:spChg chg="add del mod ord">
          <ac:chgData name="Boxer, Paul" userId="6e3d03b5-8724-4e54-b04c-35a714c5fdfe" providerId="ADAL" clId="{7B290539-A8AC-4841-BDA7-BC2F8F45997E}" dt="2023-05-16T18:05:18.952" v="4932" actId="167"/>
          <ac:spMkLst>
            <pc:docMk/>
            <pc:sldMk cId="941911227" sldId="666"/>
            <ac:spMk id="6" creationId="{641A0CEB-84FD-928D-AD6F-B02CFCCD364F}"/>
          </ac:spMkLst>
        </pc:spChg>
        <pc:spChg chg="add del mod ord">
          <ac:chgData name="Boxer, Paul" userId="6e3d03b5-8724-4e54-b04c-35a714c5fdfe" providerId="ADAL" clId="{7B290539-A8AC-4841-BDA7-BC2F8F45997E}" dt="2023-05-16T18:05:18.952" v="4932" actId="167"/>
          <ac:spMkLst>
            <pc:docMk/>
            <pc:sldMk cId="941911227" sldId="666"/>
            <ac:spMk id="9" creationId="{47E9F3A3-8A70-19D4-6306-BA614226EAA7}"/>
          </ac:spMkLst>
        </pc:spChg>
        <pc:spChg chg="add mod ord">
          <ac:chgData name="Boxer, Paul" userId="6e3d03b5-8724-4e54-b04c-35a714c5fdfe" providerId="ADAL" clId="{7B290539-A8AC-4841-BDA7-BC2F8F45997E}" dt="2023-05-16T18:05:18.952" v="4932" actId="167"/>
          <ac:spMkLst>
            <pc:docMk/>
            <pc:sldMk cId="941911227" sldId="666"/>
            <ac:spMk id="10" creationId="{2B759A15-F2A0-E902-6B2C-0715C0DDCAF9}"/>
          </ac:spMkLst>
        </pc:spChg>
        <pc:spChg chg="add mod ord">
          <ac:chgData name="Boxer, Paul" userId="6e3d03b5-8724-4e54-b04c-35a714c5fdfe" providerId="ADAL" clId="{7B290539-A8AC-4841-BDA7-BC2F8F45997E}" dt="2023-05-16T18:05:18.952" v="4932" actId="167"/>
          <ac:spMkLst>
            <pc:docMk/>
            <pc:sldMk cId="941911227" sldId="666"/>
            <ac:spMk id="11" creationId="{80504410-8D9E-CDAC-CAC6-EA27476C26A9}"/>
          </ac:spMkLst>
        </pc:spChg>
        <pc:spChg chg="add mod ord">
          <ac:chgData name="Boxer, Paul" userId="6e3d03b5-8724-4e54-b04c-35a714c5fdfe" providerId="ADAL" clId="{7B290539-A8AC-4841-BDA7-BC2F8F45997E}" dt="2023-05-16T18:05:18.952" v="4932" actId="167"/>
          <ac:spMkLst>
            <pc:docMk/>
            <pc:sldMk cId="941911227" sldId="666"/>
            <ac:spMk id="12" creationId="{458C1C3D-66DC-8AEB-2E50-97BA6ABCB8A5}"/>
          </ac:spMkLst>
        </pc:spChg>
        <pc:spChg chg="add del mod ord">
          <ac:chgData name="Boxer, Paul" userId="6e3d03b5-8724-4e54-b04c-35a714c5fdfe" providerId="ADAL" clId="{7B290539-A8AC-4841-BDA7-BC2F8F45997E}" dt="2023-05-14T17:58:42.899" v="3064" actId="21"/>
          <ac:spMkLst>
            <pc:docMk/>
            <pc:sldMk cId="941911227" sldId="666"/>
            <ac:spMk id="12" creationId="{7D67247E-5401-9C19-3A2C-B11DBBA33E36}"/>
          </ac:spMkLst>
        </pc:spChg>
        <pc:spChg chg="add del mod ord">
          <ac:chgData name="Boxer, Paul" userId="6e3d03b5-8724-4e54-b04c-35a714c5fdfe" providerId="ADAL" clId="{7B290539-A8AC-4841-BDA7-BC2F8F45997E}" dt="2023-05-14T17:58:50.482" v="3066" actId="21"/>
          <ac:spMkLst>
            <pc:docMk/>
            <pc:sldMk cId="941911227" sldId="666"/>
            <ac:spMk id="13" creationId="{967D9C02-4F4F-8A6F-D4EB-C7B6D554D698}"/>
          </ac:spMkLst>
        </pc:spChg>
        <pc:spChg chg="add del mod ord">
          <ac:chgData name="Boxer, Paul" userId="6e3d03b5-8724-4e54-b04c-35a714c5fdfe" providerId="ADAL" clId="{7B290539-A8AC-4841-BDA7-BC2F8F45997E}" dt="2023-05-14T17:58:34.754" v="3062" actId="21"/>
          <ac:spMkLst>
            <pc:docMk/>
            <pc:sldMk cId="941911227" sldId="666"/>
            <ac:spMk id="14" creationId="{67AF1E83-9919-3E0F-F47B-83FFD76D1CE0}"/>
          </ac:spMkLst>
        </pc:spChg>
        <pc:picChg chg="del">
          <ac:chgData name="Boxer, Paul" userId="6e3d03b5-8724-4e54-b04c-35a714c5fdfe" providerId="ADAL" clId="{7B290539-A8AC-4841-BDA7-BC2F8F45997E}" dt="2023-04-25T14:32:19.563" v="21" actId="21"/>
          <ac:picMkLst>
            <pc:docMk/>
            <pc:sldMk cId="941911227" sldId="666"/>
            <ac:picMk id="3" creationId="{C3EFCCC2-F376-4A2C-9067-B058041C6A33}"/>
          </ac:picMkLst>
        </pc:picChg>
        <pc:picChg chg="del">
          <ac:chgData name="Boxer, Paul" userId="6e3d03b5-8724-4e54-b04c-35a714c5fdfe" providerId="ADAL" clId="{7B290539-A8AC-4841-BDA7-BC2F8F45997E}" dt="2023-04-25T14:32:09.861" v="9" actId="21"/>
          <ac:picMkLst>
            <pc:docMk/>
            <pc:sldMk cId="941911227" sldId="666"/>
            <ac:picMk id="5" creationId="{55820B9F-7FB2-4E51-8D73-AA4393F090AD}"/>
          </ac:picMkLst>
        </pc:picChg>
        <pc:picChg chg="add mod">
          <ac:chgData name="Boxer, Paul" userId="6e3d03b5-8724-4e54-b04c-35a714c5fdfe" providerId="ADAL" clId="{7B290539-A8AC-4841-BDA7-BC2F8F45997E}" dt="2023-04-25T14:32:15.456" v="20" actId="1037"/>
          <ac:picMkLst>
            <pc:docMk/>
            <pc:sldMk cId="941911227" sldId="666"/>
            <ac:picMk id="7" creationId="{F0580561-738B-ABD7-FC2B-52D7F6910B6A}"/>
          </ac:picMkLst>
        </pc:picChg>
        <pc:picChg chg="add mod ord modCrop">
          <ac:chgData name="Boxer, Paul" userId="6e3d03b5-8724-4e54-b04c-35a714c5fdfe" providerId="ADAL" clId="{7B290539-A8AC-4841-BDA7-BC2F8F45997E}" dt="2023-05-16T18:03:57.656" v="4922" actId="167"/>
          <ac:picMkLst>
            <pc:docMk/>
            <pc:sldMk cId="941911227" sldId="666"/>
            <ac:picMk id="8" creationId="{D10CE3C9-8851-412E-6A55-5685B35F2ABC}"/>
          </ac:picMkLst>
        </pc:picChg>
      </pc:sldChg>
      <pc:sldChg chg="addSp delSp modSp mod addAnim delAnim modAnim modNotesTx">
        <pc:chgData name="Boxer, Paul" userId="6e3d03b5-8724-4e54-b04c-35a714c5fdfe" providerId="ADAL" clId="{7B290539-A8AC-4841-BDA7-BC2F8F45997E}" dt="2023-05-16T18:17:35.119" v="5441" actId="313"/>
        <pc:sldMkLst>
          <pc:docMk/>
          <pc:sldMk cId="434702228" sldId="667"/>
        </pc:sldMkLst>
        <pc:spChg chg="add mod ord">
          <ac:chgData name="Boxer, Paul" userId="6e3d03b5-8724-4e54-b04c-35a714c5fdfe" providerId="ADAL" clId="{7B290539-A8AC-4841-BDA7-BC2F8F45997E}" dt="2023-05-14T17:55:59.326" v="3037" actId="167"/>
          <ac:spMkLst>
            <pc:docMk/>
            <pc:sldMk cId="434702228" sldId="667"/>
            <ac:spMk id="2" creationId="{5DB0B79F-9F2C-E727-781E-721E8A20602B}"/>
          </ac:spMkLst>
        </pc:spChg>
        <pc:spChg chg="del">
          <ac:chgData name="Boxer, Paul" userId="6e3d03b5-8724-4e54-b04c-35a714c5fdfe" providerId="ADAL" clId="{7B290539-A8AC-4841-BDA7-BC2F8F45997E}" dt="2023-04-25T14:35:07.331" v="38" actId="21"/>
          <ac:spMkLst>
            <pc:docMk/>
            <pc:sldMk cId="434702228" sldId="667"/>
            <ac:spMk id="2" creationId="{6F699DF2-9C66-359E-443F-E57294EEC78D}"/>
          </ac:spMkLst>
        </pc:spChg>
        <pc:spChg chg="add mod ord">
          <ac:chgData name="Boxer, Paul" userId="6e3d03b5-8724-4e54-b04c-35a714c5fdfe" providerId="ADAL" clId="{7B290539-A8AC-4841-BDA7-BC2F8F45997E}" dt="2023-05-14T17:55:59.326" v="3037" actId="167"/>
          <ac:spMkLst>
            <pc:docMk/>
            <pc:sldMk cId="434702228" sldId="667"/>
            <ac:spMk id="3" creationId="{300F133B-A863-43FD-0C9F-91340F20F699}"/>
          </ac:spMkLst>
        </pc:spChg>
        <pc:spChg chg="mod">
          <ac:chgData name="Boxer, Paul" userId="6e3d03b5-8724-4e54-b04c-35a714c5fdfe" providerId="ADAL" clId="{7B290539-A8AC-4841-BDA7-BC2F8F45997E}" dt="2023-05-16T06:24:25.883" v="3443" actId="1035"/>
          <ac:spMkLst>
            <pc:docMk/>
            <pc:sldMk cId="434702228" sldId="667"/>
            <ac:spMk id="4" creationId="{BD021607-6CBA-40BA-AE9F-9FF4CDA05E11}"/>
          </ac:spMkLst>
        </pc:spChg>
        <pc:spChg chg="add mod ord">
          <ac:chgData name="Boxer, Paul" userId="6e3d03b5-8724-4e54-b04c-35a714c5fdfe" providerId="ADAL" clId="{7B290539-A8AC-4841-BDA7-BC2F8F45997E}" dt="2023-05-14T18:00:58.749" v="3087" actId="1036"/>
          <ac:spMkLst>
            <pc:docMk/>
            <pc:sldMk cId="434702228" sldId="667"/>
            <ac:spMk id="6" creationId="{89BF32E7-260B-31CD-6926-BBD17ACEB37D}"/>
          </ac:spMkLst>
        </pc:spChg>
        <pc:spChg chg="add del mod">
          <ac:chgData name="Boxer, Paul" userId="6e3d03b5-8724-4e54-b04c-35a714c5fdfe" providerId="ADAL" clId="{7B290539-A8AC-4841-BDA7-BC2F8F45997E}" dt="2023-05-14T18:01:20.395" v="3091" actId="21"/>
          <ac:spMkLst>
            <pc:docMk/>
            <pc:sldMk cId="434702228" sldId="667"/>
            <ac:spMk id="7" creationId="{63E646C9-4C49-64DD-86C7-97BF300590CF}"/>
          </ac:spMkLst>
        </pc:spChg>
        <pc:spChg chg="add mod ord">
          <ac:chgData name="Boxer, Paul" userId="6e3d03b5-8724-4e54-b04c-35a714c5fdfe" providerId="ADAL" clId="{7B290539-A8AC-4841-BDA7-BC2F8F45997E}" dt="2023-05-14T17:55:59.326" v="3037" actId="167"/>
          <ac:spMkLst>
            <pc:docMk/>
            <pc:sldMk cId="434702228" sldId="667"/>
            <ac:spMk id="8" creationId="{AA132347-2C68-9CB0-6EB3-6B90E5868627}"/>
          </ac:spMkLst>
        </pc:spChg>
        <pc:spChg chg="add mod ord">
          <ac:chgData name="Boxer, Paul" userId="6e3d03b5-8724-4e54-b04c-35a714c5fdfe" providerId="ADAL" clId="{7B290539-A8AC-4841-BDA7-BC2F8F45997E}" dt="2023-05-14T17:55:59.326" v="3037" actId="167"/>
          <ac:spMkLst>
            <pc:docMk/>
            <pc:sldMk cId="434702228" sldId="667"/>
            <ac:spMk id="9" creationId="{46B952D2-5CAD-13F0-BC5A-2F32FF42C77D}"/>
          </ac:spMkLst>
        </pc:spChg>
        <pc:spChg chg="add mod ord">
          <ac:chgData name="Boxer, Paul" userId="6e3d03b5-8724-4e54-b04c-35a714c5fdfe" providerId="ADAL" clId="{7B290539-A8AC-4841-BDA7-BC2F8F45997E}" dt="2023-05-14T17:55:59.326" v="3037" actId="167"/>
          <ac:spMkLst>
            <pc:docMk/>
            <pc:sldMk cId="434702228" sldId="667"/>
            <ac:spMk id="10" creationId="{02EF78E9-F3EE-AD02-855F-4DD1778FBA9D}"/>
          </ac:spMkLst>
        </pc:spChg>
        <pc:spChg chg="add mod">
          <ac:chgData name="Boxer, Paul" userId="6e3d03b5-8724-4e54-b04c-35a714c5fdfe" providerId="ADAL" clId="{7B290539-A8AC-4841-BDA7-BC2F8F45997E}" dt="2023-05-14T17:36:03.220" v="2695" actId="14100"/>
          <ac:spMkLst>
            <pc:docMk/>
            <pc:sldMk cId="434702228" sldId="667"/>
            <ac:spMk id="11" creationId="{BDCEFFB3-5242-4982-2CC7-8AFA40A5D1C0}"/>
          </ac:spMkLst>
        </pc:spChg>
        <pc:spChg chg="add del mod">
          <ac:chgData name="Boxer, Paul" userId="6e3d03b5-8724-4e54-b04c-35a714c5fdfe" providerId="ADAL" clId="{7B290539-A8AC-4841-BDA7-BC2F8F45997E}" dt="2023-05-14T17:56:05.285" v="3038" actId="21"/>
          <ac:spMkLst>
            <pc:docMk/>
            <pc:sldMk cId="434702228" sldId="667"/>
            <ac:spMk id="12" creationId="{B94564D3-FFFC-BFFF-A9A1-B335B5E6E4E7}"/>
          </ac:spMkLst>
        </pc:spChg>
        <pc:spChg chg="add mod ord">
          <ac:chgData name="Boxer, Paul" userId="6e3d03b5-8724-4e54-b04c-35a714c5fdfe" providerId="ADAL" clId="{7B290539-A8AC-4841-BDA7-BC2F8F45997E}" dt="2023-05-14T17:55:59.326" v="3037" actId="167"/>
          <ac:spMkLst>
            <pc:docMk/>
            <pc:sldMk cId="434702228" sldId="667"/>
            <ac:spMk id="13" creationId="{F56C202F-3E6E-F5E7-33E2-82534BFBE250}"/>
          </ac:spMkLst>
        </pc:spChg>
        <pc:spChg chg="add mod ord">
          <ac:chgData name="Boxer, Paul" userId="6e3d03b5-8724-4e54-b04c-35a714c5fdfe" providerId="ADAL" clId="{7B290539-A8AC-4841-BDA7-BC2F8F45997E}" dt="2023-05-14T17:55:59.326" v="3037" actId="167"/>
          <ac:spMkLst>
            <pc:docMk/>
            <pc:sldMk cId="434702228" sldId="667"/>
            <ac:spMk id="14" creationId="{0AFDE16A-6790-6041-2C9C-E69EC67410C9}"/>
          </ac:spMkLst>
        </pc:spChg>
        <pc:spChg chg="add mod ord">
          <ac:chgData name="Boxer, Paul" userId="6e3d03b5-8724-4e54-b04c-35a714c5fdfe" providerId="ADAL" clId="{7B290539-A8AC-4841-BDA7-BC2F8F45997E}" dt="2023-05-14T17:55:59.326" v="3037" actId="167"/>
          <ac:spMkLst>
            <pc:docMk/>
            <pc:sldMk cId="434702228" sldId="667"/>
            <ac:spMk id="15" creationId="{12C2406A-87AB-D35F-3848-EDB39072BC7F}"/>
          </ac:spMkLst>
        </pc:spChg>
        <pc:spChg chg="add del mod ord">
          <ac:chgData name="Boxer, Paul" userId="6e3d03b5-8724-4e54-b04c-35a714c5fdfe" providerId="ADAL" clId="{7B290539-A8AC-4841-BDA7-BC2F8F45997E}" dt="2023-05-14T18:01:15.199" v="3090" actId="21"/>
          <ac:spMkLst>
            <pc:docMk/>
            <pc:sldMk cId="434702228" sldId="667"/>
            <ac:spMk id="16" creationId="{2BB2FDE2-04D9-D8D2-B3CA-6C54FB86734B}"/>
          </ac:spMkLst>
        </pc:spChg>
        <pc:spChg chg="add mod ord">
          <ac:chgData name="Boxer, Paul" userId="6e3d03b5-8724-4e54-b04c-35a714c5fdfe" providerId="ADAL" clId="{7B290539-A8AC-4841-BDA7-BC2F8F45997E}" dt="2023-05-14T17:55:59.326" v="3037" actId="167"/>
          <ac:spMkLst>
            <pc:docMk/>
            <pc:sldMk cId="434702228" sldId="667"/>
            <ac:spMk id="17" creationId="{9E2A4865-9561-F721-3DF7-C6737957A054}"/>
          </ac:spMkLst>
        </pc:spChg>
        <pc:graphicFrameChg chg="del">
          <ac:chgData name="Boxer, Paul" userId="6e3d03b5-8724-4e54-b04c-35a714c5fdfe" providerId="ADAL" clId="{7B290539-A8AC-4841-BDA7-BC2F8F45997E}" dt="2023-04-25T14:35:56.081" v="43" actId="21"/>
          <ac:graphicFrameMkLst>
            <pc:docMk/>
            <pc:sldMk cId="434702228" sldId="667"/>
            <ac:graphicFrameMk id="10" creationId="{EF1C42FA-5E79-45A9-A2DB-CCBDAFCCD632}"/>
          </ac:graphicFrameMkLst>
        </pc:graphicFrameChg>
        <pc:picChg chg="add mod ord">
          <ac:chgData name="Boxer, Paul" userId="6e3d03b5-8724-4e54-b04c-35a714c5fdfe" providerId="ADAL" clId="{7B290539-A8AC-4841-BDA7-BC2F8F45997E}" dt="2023-05-14T18:00:31.443" v="3080" actId="167"/>
          <ac:picMkLst>
            <pc:docMk/>
            <pc:sldMk cId="434702228" sldId="667"/>
            <ac:picMk id="5" creationId="{0C5EEBBD-D232-AE5B-0BDC-53556E91CF5B}"/>
          </ac:picMkLst>
        </pc:picChg>
      </pc:sldChg>
      <pc:sldChg chg="addSp delSp modSp mod modAnim modNotesTx">
        <pc:chgData name="Boxer, Paul" userId="6e3d03b5-8724-4e54-b04c-35a714c5fdfe" providerId="ADAL" clId="{7B290539-A8AC-4841-BDA7-BC2F8F45997E}" dt="2023-05-16T18:12:00.625" v="5386" actId="167"/>
        <pc:sldMkLst>
          <pc:docMk/>
          <pc:sldMk cId="3042498280" sldId="668"/>
        </pc:sldMkLst>
        <pc:spChg chg="add mod">
          <ac:chgData name="Boxer, Paul" userId="6e3d03b5-8724-4e54-b04c-35a714c5fdfe" providerId="ADAL" clId="{7B290539-A8AC-4841-BDA7-BC2F8F45997E}" dt="2023-05-15T08:39:16.122" v="3237" actId="1035"/>
          <ac:spMkLst>
            <pc:docMk/>
            <pc:sldMk cId="3042498280" sldId="668"/>
            <ac:spMk id="3" creationId="{BE1018D5-19E7-C12C-EF9F-43461C661B7A}"/>
          </ac:spMkLst>
        </pc:spChg>
        <pc:spChg chg="del">
          <ac:chgData name="Boxer, Paul" userId="6e3d03b5-8724-4e54-b04c-35a714c5fdfe" providerId="ADAL" clId="{7B290539-A8AC-4841-BDA7-BC2F8F45997E}" dt="2023-04-25T14:36:43.555" v="48" actId="21"/>
          <ac:spMkLst>
            <pc:docMk/>
            <pc:sldMk cId="3042498280" sldId="668"/>
            <ac:spMk id="3" creationId="{C991CB15-724B-C955-E9CB-8AF5AB9FE4AC}"/>
          </ac:spMkLst>
        </pc:spChg>
        <pc:spChg chg="add mod">
          <ac:chgData name="Boxer, Paul" userId="6e3d03b5-8724-4e54-b04c-35a714c5fdfe" providerId="ADAL" clId="{7B290539-A8AC-4841-BDA7-BC2F8F45997E}" dt="2023-05-15T08:40:03.786" v="3242" actId="1035"/>
          <ac:spMkLst>
            <pc:docMk/>
            <pc:sldMk cId="3042498280" sldId="668"/>
            <ac:spMk id="4" creationId="{A322523B-7F94-385D-F936-086491A38A9F}"/>
          </ac:spMkLst>
        </pc:spChg>
        <pc:graphicFrameChg chg="ord modGraphic">
          <ac:chgData name="Boxer, Paul" userId="6e3d03b5-8724-4e54-b04c-35a714c5fdfe" providerId="ADAL" clId="{7B290539-A8AC-4841-BDA7-BC2F8F45997E}" dt="2023-05-16T18:12:00.625" v="5386" actId="167"/>
          <ac:graphicFrameMkLst>
            <pc:docMk/>
            <pc:sldMk cId="3042498280" sldId="668"/>
            <ac:graphicFrameMk id="2" creationId="{5CC34BD4-B3F1-4ED6-A099-317C0F308DCB}"/>
          </ac:graphicFrameMkLst>
        </pc:graphicFrameChg>
      </pc:sldChg>
      <pc:sldChg chg="delSp mod modNotesTx">
        <pc:chgData name="Boxer, Paul" userId="6e3d03b5-8724-4e54-b04c-35a714c5fdfe" providerId="ADAL" clId="{7B290539-A8AC-4841-BDA7-BC2F8F45997E}" dt="2023-05-10T09:52:48.082" v="2049" actId="20577"/>
        <pc:sldMkLst>
          <pc:docMk/>
          <pc:sldMk cId="3832520229" sldId="669"/>
        </pc:sldMkLst>
        <pc:picChg chg="del">
          <ac:chgData name="Boxer, Paul" userId="6e3d03b5-8724-4e54-b04c-35a714c5fdfe" providerId="ADAL" clId="{7B290539-A8AC-4841-BDA7-BC2F8F45997E}" dt="2023-04-25T14:36:56.695" v="50" actId="21"/>
          <ac:picMkLst>
            <pc:docMk/>
            <pc:sldMk cId="3832520229" sldId="669"/>
            <ac:picMk id="2" creationId="{8B6B97BB-39A9-4865-8F0B-91F03103AD5C}"/>
          </ac:picMkLst>
        </pc:picChg>
      </pc:sldChg>
      <pc:sldChg chg="delSp mod">
        <pc:chgData name="Boxer, Paul" userId="6e3d03b5-8724-4e54-b04c-35a714c5fdfe" providerId="ADAL" clId="{7B290539-A8AC-4841-BDA7-BC2F8F45997E}" dt="2023-04-25T14:37:01.570" v="51" actId="21"/>
        <pc:sldMkLst>
          <pc:docMk/>
          <pc:sldMk cId="1581497523" sldId="670"/>
        </pc:sldMkLst>
        <pc:picChg chg="del">
          <ac:chgData name="Boxer, Paul" userId="6e3d03b5-8724-4e54-b04c-35a714c5fdfe" providerId="ADAL" clId="{7B290539-A8AC-4841-BDA7-BC2F8F45997E}" dt="2023-04-25T14:37:01.570" v="51" actId="21"/>
          <ac:picMkLst>
            <pc:docMk/>
            <pc:sldMk cId="1581497523" sldId="670"/>
            <ac:picMk id="2" creationId="{71B72ACB-E574-6C19-5298-EAEE2BC4DA3D}"/>
          </ac:picMkLst>
        </pc:picChg>
      </pc:sldChg>
      <pc:sldChg chg="modSp add mod">
        <pc:chgData name="Boxer, Paul" userId="6e3d03b5-8724-4e54-b04c-35a714c5fdfe" providerId="ADAL" clId="{7B290539-A8AC-4841-BDA7-BC2F8F45997E}" dt="2023-05-16T06:45:12.256" v="3692" actId="255"/>
        <pc:sldMkLst>
          <pc:docMk/>
          <pc:sldMk cId="3034811071" sldId="671"/>
        </pc:sldMkLst>
        <pc:spChg chg="mod">
          <ac:chgData name="Boxer, Paul" userId="6e3d03b5-8724-4e54-b04c-35a714c5fdfe" providerId="ADAL" clId="{7B290539-A8AC-4841-BDA7-BC2F8F45997E}" dt="2023-05-16T06:45:12.256" v="3692" actId="255"/>
          <ac:spMkLst>
            <pc:docMk/>
            <pc:sldMk cId="3034811071" sldId="671"/>
            <ac:spMk id="2" creationId="{9DAE14B7-9A68-4833-B315-74D81C8A1748}"/>
          </ac:spMkLst>
        </pc:spChg>
        <pc:spChg chg="mod">
          <ac:chgData name="Boxer, Paul" userId="6e3d03b5-8724-4e54-b04c-35a714c5fdfe" providerId="ADAL" clId="{7B290539-A8AC-4841-BDA7-BC2F8F45997E}" dt="2023-05-16T06:38:34.200" v="3533" actId="20577"/>
          <ac:spMkLst>
            <pc:docMk/>
            <pc:sldMk cId="3034811071" sldId="671"/>
            <ac:spMk id="11" creationId="{06CBF909-6DB8-4419-BA29-0F761B9D042C}"/>
          </ac:spMkLst>
        </pc:spChg>
      </pc:sldChg>
      <pc:sldChg chg="addSp delSp modSp new mod ord">
        <pc:chgData name="Boxer, Paul" userId="6e3d03b5-8724-4e54-b04c-35a714c5fdfe" providerId="ADAL" clId="{7B290539-A8AC-4841-BDA7-BC2F8F45997E}" dt="2023-05-16T08:37:07.614" v="4123"/>
        <pc:sldMkLst>
          <pc:docMk/>
          <pc:sldMk cId="2810847020" sldId="672"/>
        </pc:sldMkLst>
        <pc:spChg chg="del">
          <ac:chgData name="Boxer, Paul" userId="6e3d03b5-8724-4e54-b04c-35a714c5fdfe" providerId="ADAL" clId="{7B290539-A8AC-4841-BDA7-BC2F8F45997E}" dt="2023-05-16T08:33:56.331" v="4001" actId="21"/>
          <ac:spMkLst>
            <pc:docMk/>
            <pc:sldMk cId="2810847020" sldId="672"/>
            <ac:spMk id="2" creationId="{5863ED21-1AB6-1355-FA1D-6E5FB47EE8C8}"/>
          </ac:spMkLst>
        </pc:spChg>
        <pc:spChg chg="add mod">
          <ac:chgData name="Boxer, Paul" userId="6e3d03b5-8724-4e54-b04c-35a714c5fdfe" providerId="ADAL" clId="{7B290539-A8AC-4841-BDA7-BC2F8F45997E}" dt="2023-05-16T08:36:23.530" v="4119" actId="1035"/>
          <ac:spMkLst>
            <pc:docMk/>
            <pc:sldMk cId="2810847020" sldId="672"/>
            <ac:spMk id="4" creationId="{EC8F3F1E-811E-8883-ACD0-472096620A58}"/>
          </ac:spMkLst>
        </pc:spChg>
        <pc:picChg chg="add mod ord">
          <ac:chgData name="Boxer, Paul" userId="6e3d03b5-8724-4e54-b04c-35a714c5fdfe" providerId="ADAL" clId="{7B290539-A8AC-4841-BDA7-BC2F8F45997E}" dt="2023-05-16T08:35:39.204" v="4080" actId="14100"/>
          <ac:picMkLst>
            <pc:docMk/>
            <pc:sldMk cId="2810847020" sldId="672"/>
            <ac:picMk id="3" creationId="{0BDC9204-E7BE-A946-FC70-3AA4A49526C2}"/>
          </ac:picMkLst>
        </pc:picChg>
      </pc:sldChg>
      <pc:sldChg chg="new del">
        <pc:chgData name="Boxer, Paul" userId="6e3d03b5-8724-4e54-b04c-35a714c5fdfe" providerId="ADAL" clId="{7B290539-A8AC-4841-BDA7-BC2F8F45997E}" dt="2023-05-16T08:32:26.290" v="3997" actId="680"/>
        <pc:sldMkLst>
          <pc:docMk/>
          <pc:sldMk cId="3663203631" sldId="672"/>
        </pc:sldMkLst>
      </pc:sldChg>
      <pc:sldMasterChg chg="modSldLayout">
        <pc:chgData name="Boxer, Paul" userId="6e3d03b5-8724-4e54-b04c-35a714c5fdfe" providerId="ADAL" clId="{7B290539-A8AC-4841-BDA7-BC2F8F45997E}" dt="2023-05-10T09:24:43.228" v="124" actId="2"/>
        <pc:sldMasterMkLst>
          <pc:docMk/>
          <pc:sldMasterMk cId="2446766712" sldId="2147483686"/>
        </pc:sldMasterMkLst>
        <pc:sldLayoutChg chg="modSp mod">
          <pc:chgData name="Boxer, Paul" userId="6e3d03b5-8724-4e54-b04c-35a714c5fdfe" providerId="ADAL" clId="{7B290539-A8AC-4841-BDA7-BC2F8F45997E}" dt="2023-05-10T09:24:43.228" v="124" actId="2"/>
          <pc:sldLayoutMkLst>
            <pc:docMk/>
            <pc:sldMasterMk cId="2446766712" sldId="2147483686"/>
            <pc:sldLayoutMk cId="1075934687" sldId="2147483919"/>
          </pc:sldLayoutMkLst>
          <pc:spChg chg="mod">
            <ac:chgData name="Boxer, Paul" userId="6e3d03b5-8724-4e54-b04c-35a714c5fdfe" providerId="ADAL" clId="{7B290539-A8AC-4841-BDA7-BC2F8F45997E}" dt="2023-05-10T09:24:43.228" v="124" actId="2"/>
            <ac:spMkLst>
              <pc:docMk/>
              <pc:sldMasterMk cId="2446766712" sldId="2147483686"/>
              <pc:sldLayoutMk cId="1075934687" sldId="2147483919"/>
              <ac:spMk id="13" creationId="{2EA932BA-2457-47BD-A3BB-C6F0A00E9C80}"/>
            </ac:spMkLst>
          </pc:sp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49302" cy="552510"/>
          </a:xfrm>
          <a:prstGeom prst="rect">
            <a:avLst/>
          </a:prstGeom>
        </p:spPr>
        <p:txBody>
          <a:bodyPr vert="horz" lIns="99048" tIns="49524" rIns="99048" bIns="49524" rtlCol="0"/>
          <a:lstStyle>
            <a:lvl1pPr algn="l">
              <a:defRPr sz="1300"/>
            </a:lvl1pPr>
          </a:lstStyle>
          <a:p>
            <a:endParaRPr lang="nl-NL" dirty="0"/>
          </a:p>
        </p:txBody>
      </p:sp>
      <p:sp>
        <p:nvSpPr>
          <p:cNvPr id="3" name="Date Placeholder 2"/>
          <p:cNvSpPr>
            <a:spLocks noGrp="1"/>
          </p:cNvSpPr>
          <p:nvPr>
            <p:ph type="dt" sz="quarter" idx="1"/>
          </p:nvPr>
        </p:nvSpPr>
        <p:spPr>
          <a:xfrm>
            <a:off x="3985922" y="0"/>
            <a:ext cx="3049302" cy="552510"/>
          </a:xfrm>
          <a:prstGeom prst="rect">
            <a:avLst/>
          </a:prstGeom>
        </p:spPr>
        <p:txBody>
          <a:bodyPr vert="horz" lIns="99048" tIns="49524" rIns="99048" bIns="49524" rtlCol="0"/>
          <a:lstStyle>
            <a:lvl1pPr algn="r">
              <a:defRPr sz="1300"/>
            </a:lvl1pPr>
          </a:lstStyle>
          <a:p>
            <a:fld id="{5DD6265A-E304-4306-9A88-E5792CB4882E}" type="datetimeFigureOut">
              <a:rPr lang="nl-NL" smtClean="0"/>
              <a:t>16-5-2023</a:t>
            </a:fld>
            <a:endParaRPr lang="nl-NL" dirty="0"/>
          </a:p>
        </p:txBody>
      </p:sp>
      <p:sp>
        <p:nvSpPr>
          <p:cNvPr id="4" name="Footer Placeholder 3"/>
          <p:cNvSpPr>
            <a:spLocks noGrp="1"/>
          </p:cNvSpPr>
          <p:nvPr>
            <p:ph type="ftr" sz="quarter" idx="2"/>
          </p:nvPr>
        </p:nvSpPr>
        <p:spPr>
          <a:xfrm>
            <a:off x="1" y="10495758"/>
            <a:ext cx="3049302" cy="552510"/>
          </a:xfrm>
          <a:prstGeom prst="rect">
            <a:avLst/>
          </a:prstGeom>
        </p:spPr>
        <p:txBody>
          <a:bodyPr vert="horz" lIns="99048" tIns="49524" rIns="99048" bIns="49524" rtlCol="0" anchor="b"/>
          <a:lstStyle>
            <a:lvl1pPr algn="l">
              <a:defRPr sz="1300"/>
            </a:lvl1pPr>
          </a:lstStyle>
          <a:p>
            <a:endParaRPr lang="nl-NL" dirty="0"/>
          </a:p>
        </p:txBody>
      </p:sp>
      <p:sp>
        <p:nvSpPr>
          <p:cNvPr id="5" name="Slide Number Placeholder 4"/>
          <p:cNvSpPr>
            <a:spLocks noGrp="1"/>
          </p:cNvSpPr>
          <p:nvPr>
            <p:ph type="sldNum" sz="quarter" idx="3"/>
          </p:nvPr>
        </p:nvSpPr>
        <p:spPr>
          <a:xfrm>
            <a:off x="3985922" y="10495758"/>
            <a:ext cx="3049302" cy="552510"/>
          </a:xfrm>
          <a:prstGeom prst="rect">
            <a:avLst/>
          </a:prstGeom>
        </p:spPr>
        <p:txBody>
          <a:bodyPr vert="horz" lIns="99048" tIns="49524" rIns="99048" bIns="49524" rtlCol="0" anchor="b"/>
          <a:lstStyle>
            <a:lvl1pPr algn="r">
              <a:defRPr sz="1300"/>
            </a:lvl1pPr>
          </a:lstStyle>
          <a:p>
            <a:fld id="{4C4D0ECF-1825-485F-892B-3B901BEB1B2B}" type="slidenum">
              <a:rPr lang="nl-NL" smtClean="0"/>
              <a:t>‹#›</a:t>
            </a:fld>
            <a:endParaRPr lang="nl-NL" dirty="0"/>
          </a:p>
        </p:txBody>
      </p:sp>
    </p:spTree>
    <p:extLst>
      <p:ext uri="{BB962C8B-B14F-4D97-AF65-F5344CB8AC3E}">
        <p14:creationId xmlns:p14="http://schemas.microsoft.com/office/powerpoint/2010/main" val="4926666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49302" cy="552510"/>
          </a:xfrm>
          <a:prstGeom prst="rect">
            <a:avLst/>
          </a:prstGeom>
        </p:spPr>
        <p:txBody>
          <a:bodyPr vert="horz" lIns="99048" tIns="49524" rIns="99048" bIns="49524" rtlCol="0"/>
          <a:lstStyle>
            <a:lvl1pPr algn="l">
              <a:defRPr sz="1300"/>
            </a:lvl1pPr>
          </a:lstStyle>
          <a:p>
            <a:endParaRPr lang="nl-NL" dirty="0"/>
          </a:p>
        </p:txBody>
      </p:sp>
      <p:sp>
        <p:nvSpPr>
          <p:cNvPr id="3" name="Date Placeholder 2"/>
          <p:cNvSpPr>
            <a:spLocks noGrp="1"/>
          </p:cNvSpPr>
          <p:nvPr>
            <p:ph type="dt" idx="1"/>
          </p:nvPr>
        </p:nvSpPr>
        <p:spPr>
          <a:xfrm>
            <a:off x="3985922" y="0"/>
            <a:ext cx="3049302" cy="552510"/>
          </a:xfrm>
          <a:prstGeom prst="rect">
            <a:avLst/>
          </a:prstGeom>
        </p:spPr>
        <p:txBody>
          <a:bodyPr vert="horz" lIns="99048" tIns="49524" rIns="99048" bIns="49524" rtlCol="0"/>
          <a:lstStyle>
            <a:lvl1pPr algn="r">
              <a:defRPr sz="1300"/>
            </a:lvl1pPr>
          </a:lstStyle>
          <a:p>
            <a:fld id="{D14C50CD-24A7-4808-AE3B-2F34A7018126}" type="datetimeFigureOut">
              <a:rPr lang="nl-NL" smtClean="0"/>
              <a:t>16-5-2023</a:t>
            </a:fld>
            <a:endParaRPr lang="nl-NL" dirty="0"/>
          </a:p>
        </p:txBody>
      </p:sp>
      <p:sp>
        <p:nvSpPr>
          <p:cNvPr id="4" name="Slide Image Placeholder 3"/>
          <p:cNvSpPr>
            <a:spLocks noGrp="1" noRot="1" noChangeAspect="1"/>
          </p:cNvSpPr>
          <p:nvPr>
            <p:ph type="sldImg" idx="2"/>
          </p:nvPr>
        </p:nvSpPr>
        <p:spPr>
          <a:xfrm>
            <a:off x="-163513" y="830263"/>
            <a:ext cx="7362826" cy="4141787"/>
          </a:xfrm>
          <a:prstGeom prst="rect">
            <a:avLst/>
          </a:prstGeom>
          <a:noFill/>
          <a:ln w="12700">
            <a:solidFill>
              <a:prstClr val="black"/>
            </a:solidFill>
          </a:ln>
        </p:spPr>
        <p:txBody>
          <a:bodyPr vert="horz" lIns="99048" tIns="49524" rIns="99048" bIns="49524" rtlCol="0" anchor="ctr"/>
          <a:lstStyle/>
          <a:p>
            <a:endParaRPr lang="nl-NL" dirty="0"/>
          </a:p>
        </p:txBody>
      </p:sp>
      <p:sp>
        <p:nvSpPr>
          <p:cNvPr id="5" name="Notes Placeholder 4"/>
          <p:cNvSpPr>
            <a:spLocks noGrp="1"/>
          </p:cNvSpPr>
          <p:nvPr>
            <p:ph type="body" sz="quarter" idx="3"/>
          </p:nvPr>
        </p:nvSpPr>
        <p:spPr>
          <a:xfrm>
            <a:off x="703685" y="5248837"/>
            <a:ext cx="5629482" cy="4972583"/>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6" name="Footer Placeholder 5"/>
          <p:cNvSpPr>
            <a:spLocks noGrp="1"/>
          </p:cNvSpPr>
          <p:nvPr>
            <p:ph type="ftr" sz="quarter" idx="4"/>
          </p:nvPr>
        </p:nvSpPr>
        <p:spPr>
          <a:xfrm>
            <a:off x="1" y="10495758"/>
            <a:ext cx="3049302" cy="552510"/>
          </a:xfrm>
          <a:prstGeom prst="rect">
            <a:avLst/>
          </a:prstGeom>
        </p:spPr>
        <p:txBody>
          <a:bodyPr vert="horz" lIns="99048" tIns="49524" rIns="99048" bIns="49524" rtlCol="0" anchor="b"/>
          <a:lstStyle>
            <a:lvl1pPr algn="l">
              <a:defRPr sz="1300"/>
            </a:lvl1pPr>
          </a:lstStyle>
          <a:p>
            <a:endParaRPr lang="nl-NL" dirty="0"/>
          </a:p>
        </p:txBody>
      </p:sp>
      <p:sp>
        <p:nvSpPr>
          <p:cNvPr id="7" name="Slide Number Placeholder 6"/>
          <p:cNvSpPr>
            <a:spLocks noGrp="1"/>
          </p:cNvSpPr>
          <p:nvPr>
            <p:ph type="sldNum" sz="quarter" idx="5"/>
          </p:nvPr>
        </p:nvSpPr>
        <p:spPr>
          <a:xfrm>
            <a:off x="3985922" y="10495758"/>
            <a:ext cx="3049302" cy="552510"/>
          </a:xfrm>
          <a:prstGeom prst="rect">
            <a:avLst/>
          </a:prstGeom>
        </p:spPr>
        <p:txBody>
          <a:bodyPr vert="horz" lIns="99048" tIns="49524" rIns="99048" bIns="49524" rtlCol="0" anchor="b"/>
          <a:lstStyle>
            <a:lvl1pPr algn="r">
              <a:defRPr sz="1300"/>
            </a:lvl1pPr>
          </a:lstStyle>
          <a:p>
            <a:fld id="{A5DB9DF4-39C0-4F8C-BEB7-288A19F8CDC5}" type="slidenum">
              <a:rPr lang="nl-NL" smtClean="0"/>
              <a:t>‹#›</a:t>
            </a:fld>
            <a:endParaRPr lang="nl-NL" dirty="0"/>
          </a:p>
        </p:txBody>
      </p:sp>
    </p:spTree>
    <p:extLst>
      <p:ext uri="{BB962C8B-B14F-4D97-AF65-F5344CB8AC3E}">
        <p14:creationId xmlns:p14="http://schemas.microsoft.com/office/powerpoint/2010/main" val="3385979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2</a:t>
            </a:fld>
            <a:endParaRPr lang="nl-NL" dirty="0"/>
          </a:p>
        </p:txBody>
      </p:sp>
    </p:spTree>
    <p:extLst>
      <p:ext uri="{BB962C8B-B14F-4D97-AF65-F5344CB8AC3E}">
        <p14:creationId xmlns:p14="http://schemas.microsoft.com/office/powerpoint/2010/main" val="2649849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is Likelihood (possibility something will happen) x Severity (How bad it will be)</a:t>
            </a:r>
          </a:p>
          <a:p>
            <a:endParaRPr lang="en-GB" dirty="0"/>
          </a:p>
          <a:p>
            <a:r>
              <a:rPr lang="en-GB" dirty="0"/>
              <a:t>Risk management framework follows PDCA cycle</a:t>
            </a:r>
          </a:p>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4</a:t>
            </a:fld>
            <a:endParaRPr lang="nl-NL" dirty="0"/>
          </a:p>
        </p:txBody>
      </p:sp>
    </p:spTree>
    <p:extLst>
      <p:ext uri="{BB962C8B-B14F-4D97-AF65-F5344CB8AC3E}">
        <p14:creationId xmlns:p14="http://schemas.microsoft.com/office/powerpoint/2010/main" val="2061282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Advantages – cheap, quick, easy approach. Identifies threats early</a:t>
            </a:r>
          </a:p>
          <a:p>
            <a:r>
              <a:rPr lang="en-GB" dirty="0"/>
              <a:t>Disadvantages – No weighting factor, ambiguity, can a factor appear in mor than one section, needs regular review and updating</a:t>
            </a:r>
          </a:p>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5</a:t>
            </a:fld>
            <a:endParaRPr lang="nl-NL" dirty="0"/>
          </a:p>
        </p:txBody>
      </p:sp>
    </p:spTree>
    <p:extLst>
      <p:ext uri="{BB962C8B-B14F-4D97-AF65-F5344CB8AC3E}">
        <p14:creationId xmlns:p14="http://schemas.microsoft.com/office/powerpoint/2010/main" val="1259924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Points</a:t>
            </a:r>
          </a:p>
          <a:p>
            <a:endParaRPr lang="en-GB" dirty="0"/>
          </a:p>
          <a:p>
            <a:r>
              <a:rPr lang="en-GB" dirty="0"/>
              <a:t>Strength – 8  UWTSD prides itself of sustainability</a:t>
            </a:r>
          </a:p>
          <a:p>
            <a:r>
              <a:rPr lang="en-GB" dirty="0"/>
              <a:t>Weakness – 4-9  Historic buildings have high maintenance cost, costs to meet modern standards and costs to maintain forefront of sustainability</a:t>
            </a:r>
          </a:p>
          <a:p>
            <a:r>
              <a:rPr lang="en-GB" dirty="0"/>
              <a:t>Opportunities – 4, 6 &amp; 8 Merge campuses to reduce portfolio, improve utilisation. Review energy management systems and ownership, student rental</a:t>
            </a:r>
          </a:p>
          <a:p>
            <a:r>
              <a:rPr lang="en-GB" dirty="0"/>
              <a:t>Threats – 2, 3 &amp; 5 Competition, Changing student requirements and Defects in listed buildings (Dry Rot in Alex building)</a:t>
            </a:r>
          </a:p>
        </p:txBody>
      </p:sp>
      <p:sp>
        <p:nvSpPr>
          <p:cNvPr id="4" name="Slide Number Placeholder 3"/>
          <p:cNvSpPr>
            <a:spLocks noGrp="1"/>
          </p:cNvSpPr>
          <p:nvPr>
            <p:ph type="sldNum" sz="quarter" idx="5"/>
          </p:nvPr>
        </p:nvSpPr>
        <p:spPr/>
        <p:txBody>
          <a:bodyPr/>
          <a:lstStyle/>
          <a:p>
            <a:fld id="{A5DB9DF4-39C0-4F8C-BEB7-288A19F8CDC5}" type="slidenum">
              <a:rPr lang="nl-NL" smtClean="0"/>
              <a:t>6</a:t>
            </a:fld>
            <a:endParaRPr lang="nl-NL" dirty="0"/>
          </a:p>
        </p:txBody>
      </p:sp>
    </p:spTree>
    <p:extLst>
      <p:ext uri="{BB962C8B-B14F-4D97-AF65-F5344CB8AC3E}">
        <p14:creationId xmlns:p14="http://schemas.microsoft.com/office/powerpoint/2010/main" val="1176094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dirty="0"/>
              <a:t>Advantage – Has guide words, identifies future threats and opportunities</a:t>
            </a:r>
          </a:p>
          <a:p>
            <a:r>
              <a:rPr lang="nl-NL" dirty="0"/>
              <a:t>Disadvantages – does not identify when an impact may </a:t>
            </a:r>
            <a:r>
              <a:rPr lang="nl-NL" dirty="0" err="1"/>
              <a:t>occur</a:t>
            </a:r>
            <a:r>
              <a:rPr lang="nl-NL" dirty="0"/>
              <a:t>, does not </a:t>
            </a:r>
            <a:r>
              <a:rPr lang="nl-NL" dirty="0" err="1"/>
              <a:t>provide</a:t>
            </a:r>
            <a:r>
              <a:rPr lang="nl-NL" dirty="0"/>
              <a:t> </a:t>
            </a:r>
            <a:r>
              <a:rPr lang="nl-NL" dirty="0" err="1"/>
              <a:t>weighting</a:t>
            </a:r>
            <a:r>
              <a:rPr lang="nl-NL" dirty="0"/>
              <a:t>, </a:t>
            </a:r>
            <a:r>
              <a:rPr lang="nl-NL" dirty="0" err="1"/>
              <a:t>need</a:t>
            </a:r>
            <a:r>
              <a:rPr lang="nl-NL" dirty="0"/>
              <a:t> to </a:t>
            </a:r>
            <a:r>
              <a:rPr lang="nl-NL" dirty="0" err="1"/>
              <a:t>remove</a:t>
            </a:r>
            <a:r>
              <a:rPr lang="nl-NL" dirty="0"/>
              <a:t> assumptions</a:t>
            </a:r>
          </a:p>
        </p:txBody>
      </p:sp>
      <p:sp>
        <p:nvSpPr>
          <p:cNvPr id="4" name="Slide Number Placeholder 3"/>
          <p:cNvSpPr>
            <a:spLocks noGrp="1"/>
          </p:cNvSpPr>
          <p:nvPr>
            <p:ph type="sldNum" sz="quarter" idx="5"/>
          </p:nvPr>
        </p:nvSpPr>
        <p:spPr/>
        <p:txBody>
          <a:bodyPr/>
          <a:lstStyle/>
          <a:p>
            <a:fld id="{A5DB9DF4-39C0-4F8C-BEB7-288A19F8CDC5}" type="slidenum">
              <a:rPr lang="nl-NL" smtClean="0"/>
              <a:t>7</a:t>
            </a:fld>
            <a:endParaRPr lang="nl-NL" dirty="0"/>
          </a:p>
        </p:txBody>
      </p:sp>
    </p:spTree>
    <p:extLst>
      <p:ext uri="{BB962C8B-B14F-4D97-AF65-F5344CB8AC3E}">
        <p14:creationId xmlns:p14="http://schemas.microsoft.com/office/powerpoint/2010/main" val="20103360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dirty="0"/>
              <a:t>Political – Net zero timeline changes </a:t>
            </a:r>
          </a:p>
          <a:p>
            <a:r>
              <a:rPr lang="nl-NL" dirty="0"/>
              <a:t>Economic – Cost of living v Education income (UWTSD cash rich at present)</a:t>
            </a:r>
          </a:p>
          <a:p>
            <a:r>
              <a:rPr lang="nl-NL" dirty="0"/>
              <a:t>Social – Student wellbeing, sustainable image costs, Covid 19 transition to online learning</a:t>
            </a:r>
          </a:p>
          <a:p>
            <a:r>
              <a:rPr lang="nl-NL" dirty="0"/>
              <a:t>Technological – Sustainable technology advances, </a:t>
            </a:r>
            <a:r>
              <a:rPr lang="en-GB" noProof="0" dirty="0"/>
              <a:t>cost</a:t>
            </a:r>
            <a:r>
              <a:rPr lang="nl-NL" dirty="0"/>
              <a:t> to install remote learning </a:t>
            </a:r>
            <a:r>
              <a:rPr lang="en-GB" noProof="0" dirty="0"/>
              <a:t>facilities</a:t>
            </a:r>
            <a:r>
              <a:rPr lang="nl-NL" dirty="0"/>
              <a:t> and education of </a:t>
            </a:r>
            <a:r>
              <a:rPr lang="en-GB" noProof="0" dirty="0"/>
              <a:t>use</a:t>
            </a:r>
          </a:p>
          <a:p>
            <a:r>
              <a:rPr lang="nl-NL" dirty="0"/>
              <a:t>Legal – Security – especially cyber security, </a:t>
            </a:r>
            <a:r>
              <a:rPr lang="en-GB" noProof="0" dirty="0"/>
              <a:t>changing</a:t>
            </a:r>
            <a:r>
              <a:rPr lang="nl-NL" dirty="0"/>
              <a:t> legislation </a:t>
            </a:r>
            <a:r>
              <a:rPr lang="en-GB" noProof="0" dirty="0"/>
              <a:t>around</a:t>
            </a:r>
            <a:r>
              <a:rPr lang="nl-NL" dirty="0"/>
              <a:t> net zero and global </a:t>
            </a:r>
            <a:r>
              <a:rPr lang="en-GB" noProof="0" dirty="0"/>
              <a:t>pandemic</a:t>
            </a:r>
          </a:p>
          <a:p>
            <a:r>
              <a:rPr lang="nl-NL" dirty="0"/>
              <a:t>Environmental – Covid 19 costs for </a:t>
            </a:r>
            <a:r>
              <a:rPr lang="en-GB" noProof="0" dirty="0"/>
              <a:t>space</a:t>
            </a:r>
            <a:r>
              <a:rPr lang="nl-NL" dirty="0"/>
              <a:t> optomisation, </a:t>
            </a:r>
            <a:r>
              <a:rPr lang="en-GB" noProof="0" dirty="0"/>
              <a:t>ventilation</a:t>
            </a:r>
            <a:r>
              <a:rPr lang="nl-NL" dirty="0"/>
              <a:t> changes etc.</a:t>
            </a:r>
          </a:p>
        </p:txBody>
      </p:sp>
      <p:sp>
        <p:nvSpPr>
          <p:cNvPr id="4" name="Slide Number Placeholder 3"/>
          <p:cNvSpPr>
            <a:spLocks noGrp="1"/>
          </p:cNvSpPr>
          <p:nvPr>
            <p:ph type="sldNum" sz="quarter" idx="5"/>
          </p:nvPr>
        </p:nvSpPr>
        <p:spPr/>
        <p:txBody>
          <a:bodyPr/>
          <a:lstStyle/>
          <a:p>
            <a:fld id="{A5DB9DF4-39C0-4F8C-BEB7-288A19F8CDC5}" type="slidenum">
              <a:rPr lang="nl-NL" smtClean="0"/>
              <a:t>8</a:t>
            </a:fld>
            <a:endParaRPr lang="nl-NL" dirty="0"/>
          </a:p>
        </p:txBody>
      </p:sp>
    </p:spTree>
    <p:extLst>
      <p:ext uri="{BB962C8B-B14F-4D97-AF65-F5344CB8AC3E}">
        <p14:creationId xmlns:p14="http://schemas.microsoft.com/office/powerpoint/2010/main" val="3548600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 from high risk before controls to low risk once controls implemented</a:t>
            </a:r>
          </a:p>
        </p:txBody>
      </p:sp>
      <p:sp>
        <p:nvSpPr>
          <p:cNvPr id="4" name="Slide Number Placeholder 3"/>
          <p:cNvSpPr>
            <a:spLocks noGrp="1"/>
          </p:cNvSpPr>
          <p:nvPr>
            <p:ph type="sldNum" sz="quarter" idx="5"/>
          </p:nvPr>
        </p:nvSpPr>
        <p:spPr/>
        <p:txBody>
          <a:bodyPr/>
          <a:lstStyle/>
          <a:p>
            <a:fld id="{A5DB9DF4-39C0-4F8C-BEB7-288A19F8CDC5}" type="slidenum">
              <a:rPr lang="nl-NL" smtClean="0"/>
              <a:t>9</a:t>
            </a:fld>
            <a:endParaRPr lang="nl-NL" dirty="0"/>
          </a:p>
        </p:txBody>
      </p:sp>
    </p:spTree>
    <p:extLst>
      <p:ext uri="{BB962C8B-B14F-4D97-AF65-F5344CB8AC3E}">
        <p14:creationId xmlns:p14="http://schemas.microsoft.com/office/powerpoint/2010/main" val="6424007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Far more detailed than a SWOT &amp; PEST – Provides answers to how risks are controlled</a:t>
            </a:r>
          </a:p>
          <a:p>
            <a:endParaRPr lang="en-GB" dirty="0"/>
          </a:p>
          <a:p>
            <a:r>
              <a:rPr lang="en-GB" dirty="0"/>
              <a:t>Electric shock is a good example of effective risk control</a:t>
            </a:r>
          </a:p>
          <a:p>
            <a:endParaRPr lang="en-GB" dirty="0"/>
          </a:p>
          <a:p>
            <a:r>
              <a:rPr lang="en-GB" dirty="0"/>
              <a:t>UWTSD section identifies risks around Planning, CDM, Building regulations not being followed and impact of building changes.</a:t>
            </a:r>
          </a:p>
        </p:txBody>
      </p:sp>
      <p:sp>
        <p:nvSpPr>
          <p:cNvPr id="4" name="Slide Number Placeholder 3"/>
          <p:cNvSpPr>
            <a:spLocks noGrp="1"/>
          </p:cNvSpPr>
          <p:nvPr>
            <p:ph type="sldNum" sz="quarter" idx="5"/>
          </p:nvPr>
        </p:nvSpPr>
        <p:spPr/>
        <p:txBody>
          <a:bodyPr/>
          <a:lstStyle/>
          <a:p>
            <a:fld id="{A5DB9DF4-39C0-4F8C-BEB7-288A19F8CDC5}" type="slidenum">
              <a:rPr lang="nl-NL" smtClean="0"/>
              <a:t>10</a:t>
            </a:fld>
            <a:endParaRPr lang="nl-NL" dirty="0"/>
          </a:p>
        </p:txBody>
      </p:sp>
    </p:spTree>
    <p:extLst>
      <p:ext uri="{BB962C8B-B14F-4D97-AF65-F5344CB8AC3E}">
        <p14:creationId xmlns:p14="http://schemas.microsoft.com/office/powerpoint/2010/main" val="20117421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Move from high risk before controls to low risk once controls implemented</a:t>
            </a:r>
          </a:p>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11</a:t>
            </a:fld>
            <a:endParaRPr lang="nl-NL" dirty="0"/>
          </a:p>
        </p:txBody>
      </p:sp>
    </p:spTree>
    <p:extLst>
      <p:ext uri="{BB962C8B-B14F-4D97-AF65-F5344CB8AC3E}">
        <p14:creationId xmlns:p14="http://schemas.microsoft.com/office/powerpoint/2010/main" val="846485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Far more detailed than a building risk assessment</a:t>
            </a:r>
          </a:p>
          <a:p>
            <a:endParaRPr lang="en-GB" dirty="0"/>
          </a:p>
          <a:p>
            <a:r>
              <a:rPr lang="en-GB" dirty="0"/>
              <a:t>Focused on the hazard, who and how it can harm and the controls</a:t>
            </a:r>
          </a:p>
          <a:p>
            <a:endParaRPr lang="en-GB" dirty="0"/>
          </a:p>
          <a:p>
            <a:r>
              <a:rPr lang="en-GB" dirty="0"/>
              <a:t>Used in controlling the contractor before, during and after work</a:t>
            </a:r>
          </a:p>
        </p:txBody>
      </p:sp>
      <p:sp>
        <p:nvSpPr>
          <p:cNvPr id="4" name="Slide Number Placeholder 3"/>
          <p:cNvSpPr>
            <a:spLocks noGrp="1"/>
          </p:cNvSpPr>
          <p:nvPr>
            <p:ph type="sldNum" sz="quarter" idx="5"/>
          </p:nvPr>
        </p:nvSpPr>
        <p:spPr/>
        <p:txBody>
          <a:bodyPr/>
          <a:lstStyle/>
          <a:p>
            <a:fld id="{A5DB9DF4-39C0-4F8C-BEB7-288A19F8CDC5}" type="slidenum">
              <a:rPr lang="nl-NL" smtClean="0"/>
              <a:t>12</a:t>
            </a:fld>
            <a:endParaRPr lang="nl-NL" dirty="0"/>
          </a:p>
        </p:txBody>
      </p:sp>
    </p:spTree>
    <p:extLst>
      <p:ext uri="{BB962C8B-B14F-4D97-AF65-F5344CB8AC3E}">
        <p14:creationId xmlns:p14="http://schemas.microsoft.com/office/powerpoint/2010/main" val="4888877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major parameters. Time, Cost &amp; Money</a:t>
            </a:r>
          </a:p>
          <a:p>
            <a:endParaRPr lang="en-GB" dirty="0"/>
          </a:p>
          <a:p>
            <a:r>
              <a:rPr lang="en-GB" dirty="0"/>
              <a:t>Known collectively as Iron triangle – there is a “give” in each type of contract</a:t>
            </a:r>
          </a:p>
          <a:p>
            <a:endParaRPr lang="en-GB" dirty="0"/>
          </a:p>
          <a:p>
            <a:r>
              <a:rPr lang="en-GB" dirty="0"/>
              <a:t>E.g. if low cost and speed is required, Quality will be compromised</a:t>
            </a:r>
          </a:p>
          <a:p>
            <a:r>
              <a:rPr lang="en-GB" dirty="0"/>
              <a:t>High quality and low cost, job will take longer</a:t>
            </a:r>
          </a:p>
        </p:txBody>
      </p:sp>
      <p:sp>
        <p:nvSpPr>
          <p:cNvPr id="4" name="Slide Number Placeholder 3"/>
          <p:cNvSpPr>
            <a:spLocks noGrp="1"/>
          </p:cNvSpPr>
          <p:nvPr>
            <p:ph type="sldNum" sz="quarter" idx="5"/>
          </p:nvPr>
        </p:nvSpPr>
        <p:spPr/>
        <p:txBody>
          <a:bodyPr/>
          <a:lstStyle/>
          <a:p>
            <a:fld id="{A5DB9DF4-39C0-4F8C-BEB7-288A19F8CDC5}" type="slidenum">
              <a:rPr lang="nl-NL" smtClean="0"/>
              <a:t>14</a:t>
            </a:fld>
            <a:endParaRPr lang="nl-NL" dirty="0"/>
          </a:p>
        </p:txBody>
      </p:sp>
    </p:spTree>
    <p:extLst>
      <p:ext uri="{BB962C8B-B14F-4D97-AF65-F5344CB8AC3E}">
        <p14:creationId xmlns:p14="http://schemas.microsoft.com/office/powerpoint/2010/main" val="26506851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15</a:t>
            </a:fld>
            <a:endParaRPr lang="nl-NL" dirty="0"/>
          </a:p>
        </p:txBody>
      </p:sp>
    </p:spTree>
    <p:extLst>
      <p:ext uri="{BB962C8B-B14F-4D97-AF65-F5344CB8AC3E}">
        <p14:creationId xmlns:p14="http://schemas.microsoft.com/office/powerpoint/2010/main" val="17047498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16</a:t>
            </a:fld>
            <a:endParaRPr lang="nl-NL" dirty="0"/>
          </a:p>
        </p:txBody>
      </p:sp>
    </p:spTree>
    <p:extLst>
      <p:ext uri="{BB962C8B-B14F-4D97-AF65-F5344CB8AC3E}">
        <p14:creationId xmlns:p14="http://schemas.microsoft.com/office/powerpoint/2010/main" val="4803559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Window cleaner example</a:t>
            </a:r>
          </a:p>
        </p:txBody>
      </p:sp>
      <p:sp>
        <p:nvSpPr>
          <p:cNvPr id="4" name="Slide Number Placeholder 3"/>
          <p:cNvSpPr>
            <a:spLocks noGrp="1"/>
          </p:cNvSpPr>
          <p:nvPr>
            <p:ph type="sldNum" sz="quarter" idx="5"/>
          </p:nvPr>
        </p:nvSpPr>
        <p:spPr/>
        <p:txBody>
          <a:bodyPr/>
          <a:lstStyle/>
          <a:p>
            <a:fld id="{A5DB9DF4-39C0-4F8C-BEB7-288A19F8CDC5}" type="slidenum">
              <a:rPr lang="nl-NL" smtClean="0"/>
              <a:t>17</a:t>
            </a:fld>
            <a:endParaRPr lang="nl-NL" dirty="0"/>
          </a:p>
        </p:txBody>
      </p:sp>
    </p:spTree>
    <p:extLst>
      <p:ext uri="{BB962C8B-B14F-4D97-AF65-F5344CB8AC3E}">
        <p14:creationId xmlns:p14="http://schemas.microsoft.com/office/powerpoint/2010/main" val="32831266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bwMode="gray">
      <p:bgPr>
        <a:blipFill dpi="0" rotWithShape="1">
          <a:blip r:embed="rId2" cstate="print">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29" name="Picture 8"/>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0" y="0"/>
            <a:ext cx="9144000" cy="5143500"/>
          </a:xfrm>
          <a:prstGeom prst="rect">
            <a:avLst/>
          </a:prstGeom>
        </p:spPr>
      </p:pic>
      <p:grpSp>
        <p:nvGrpSpPr>
          <p:cNvPr id="27" name="Group 26"/>
          <p:cNvGrpSpPr/>
          <p:nvPr userDrawn="1"/>
        </p:nvGrpSpPr>
        <p:grpSpPr>
          <a:xfrm>
            <a:off x="7884368" y="336904"/>
            <a:ext cx="688976" cy="601663"/>
            <a:chOff x="7915275" y="358775"/>
            <a:chExt cx="688976" cy="601663"/>
          </a:xfrm>
          <a:solidFill>
            <a:schemeClr val="bg1"/>
          </a:solidFill>
        </p:grpSpPr>
        <p:sp>
          <p:nvSpPr>
            <p:cNvPr id="20" name="Freeform 15"/>
            <p:cNvSpPr>
              <a:spLocks/>
            </p:cNvSpPr>
            <p:nvPr userDrawn="1"/>
          </p:nvSpPr>
          <p:spPr bwMode="auto">
            <a:xfrm>
              <a:off x="8016875" y="358775"/>
              <a:ext cx="485775" cy="344488"/>
            </a:xfrm>
            <a:custGeom>
              <a:avLst/>
              <a:gdLst>
                <a:gd name="T0" fmla="*/ 183 w 183"/>
                <a:gd name="T1" fmla="*/ 43 h 129"/>
                <a:gd name="T2" fmla="*/ 174 w 183"/>
                <a:gd name="T3" fmla="*/ 30 h 129"/>
                <a:gd name="T4" fmla="*/ 139 w 183"/>
                <a:gd name="T5" fmla="*/ 8 h 129"/>
                <a:gd name="T6" fmla="*/ 92 w 183"/>
                <a:gd name="T7" fmla="*/ 0 h 129"/>
                <a:gd name="T8" fmla="*/ 44 w 183"/>
                <a:gd name="T9" fmla="*/ 8 h 129"/>
                <a:gd name="T10" fmla="*/ 9 w 183"/>
                <a:gd name="T11" fmla="*/ 30 h 129"/>
                <a:gd name="T12" fmla="*/ 0 w 183"/>
                <a:gd name="T13" fmla="*/ 43 h 129"/>
                <a:gd name="T14" fmla="*/ 80 w 183"/>
                <a:gd name="T15" fmla="*/ 32 h 129"/>
                <a:gd name="T16" fmla="*/ 86 w 183"/>
                <a:gd name="T17" fmla="*/ 35 h 129"/>
                <a:gd name="T18" fmla="*/ 87 w 183"/>
                <a:gd name="T19" fmla="*/ 47 h 129"/>
                <a:gd name="T20" fmla="*/ 86 w 183"/>
                <a:gd name="T21" fmla="*/ 129 h 129"/>
                <a:gd name="T22" fmla="*/ 92 w 183"/>
                <a:gd name="T23" fmla="*/ 129 h 129"/>
                <a:gd name="T24" fmla="*/ 97 w 183"/>
                <a:gd name="T25" fmla="*/ 129 h 129"/>
                <a:gd name="T26" fmla="*/ 96 w 183"/>
                <a:gd name="T27" fmla="*/ 47 h 129"/>
                <a:gd name="T28" fmla="*/ 97 w 183"/>
                <a:gd name="T29" fmla="*/ 35 h 129"/>
                <a:gd name="T30" fmla="*/ 103 w 183"/>
                <a:gd name="T31" fmla="*/ 32 h 129"/>
                <a:gd name="T32" fmla="*/ 183 w 183"/>
                <a:gd name="T33" fmla="*/ 43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3" h="129">
                  <a:moveTo>
                    <a:pt x="183" y="43"/>
                  </a:moveTo>
                  <a:cubicBezTo>
                    <a:pt x="181" y="39"/>
                    <a:pt x="178" y="34"/>
                    <a:pt x="174" y="30"/>
                  </a:cubicBezTo>
                  <a:cubicBezTo>
                    <a:pt x="165" y="21"/>
                    <a:pt x="153" y="13"/>
                    <a:pt x="139" y="8"/>
                  </a:cubicBezTo>
                  <a:cubicBezTo>
                    <a:pt x="125" y="3"/>
                    <a:pt x="108" y="0"/>
                    <a:pt x="92" y="0"/>
                  </a:cubicBezTo>
                  <a:cubicBezTo>
                    <a:pt x="75" y="0"/>
                    <a:pt x="58" y="3"/>
                    <a:pt x="44" y="8"/>
                  </a:cubicBezTo>
                  <a:cubicBezTo>
                    <a:pt x="30" y="13"/>
                    <a:pt x="18" y="21"/>
                    <a:pt x="9" y="30"/>
                  </a:cubicBezTo>
                  <a:cubicBezTo>
                    <a:pt x="5" y="34"/>
                    <a:pt x="2" y="39"/>
                    <a:pt x="0" y="43"/>
                  </a:cubicBezTo>
                  <a:cubicBezTo>
                    <a:pt x="18" y="39"/>
                    <a:pt x="50" y="33"/>
                    <a:pt x="80" y="32"/>
                  </a:cubicBezTo>
                  <a:cubicBezTo>
                    <a:pt x="83" y="32"/>
                    <a:pt x="85" y="33"/>
                    <a:pt x="86" y="35"/>
                  </a:cubicBezTo>
                  <a:cubicBezTo>
                    <a:pt x="87" y="37"/>
                    <a:pt x="87" y="44"/>
                    <a:pt x="87" y="47"/>
                  </a:cubicBezTo>
                  <a:cubicBezTo>
                    <a:pt x="86" y="129"/>
                    <a:pt x="86" y="129"/>
                    <a:pt x="86" y="129"/>
                  </a:cubicBezTo>
                  <a:cubicBezTo>
                    <a:pt x="88" y="129"/>
                    <a:pt x="90" y="129"/>
                    <a:pt x="92" y="129"/>
                  </a:cubicBezTo>
                  <a:cubicBezTo>
                    <a:pt x="93" y="129"/>
                    <a:pt x="95" y="129"/>
                    <a:pt x="97" y="129"/>
                  </a:cubicBezTo>
                  <a:cubicBezTo>
                    <a:pt x="96" y="47"/>
                    <a:pt x="96" y="47"/>
                    <a:pt x="96" y="47"/>
                  </a:cubicBezTo>
                  <a:cubicBezTo>
                    <a:pt x="96" y="44"/>
                    <a:pt x="96" y="37"/>
                    <a:pt x="97" y="35"/>
                  </a:cubicBezTo>
                  <a:cubicBezTo>
                    <a:pt x="98" y="33"/>
                    <a:pt x="100" y="32"/>
                    <a:pt x="103" y="32"/>
                  </a:cubicBezTo>
                  <a:cubicBezTo>
                    <a:pt x="133" y="33"/>
                    <a:pt x="165" y="39"/>
                    <a:pt x="183" y="4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21" name="Freeform 16"/>
            <p:cNvSpPr>
              <a:spLocks/>
            </p:cNvSpPr>
            <p:nvPr userDrawn="1"/>
          </p:nvSpPr>
          <p:spPr bwMode="auto">
            <a:xfrm>
              <a:off x="7989888" y="479425"/>
              <a:ext cx="225425" cy="215900"/>
            </a:xfrm>
            <a:custGeom>
              <a:avLst/>
              <a:gdLst>
                <a:gd name="T0" fmla="*/ 84 w 85"/>
                <a:gd name="T1" fmla="*/ 16 h 81"/>
                <a:gd name="T2" fmla="*/ 69 w 85"/>
                <a:gd name="T3" fmla="*/ 1 h 81"/>
                <a:gd name="T4" fmla="*/ 6 w 85"/>
                <a:gd name="T5" fmla="*/ 9 h 81"/>
                <a:gd name="T6" fmla="*/ 19 w 85"/>
                <a:gd name="T7" fmla="*/ 54 h 81"/>
                <a:gd name="T8" fmla="*/ 54 w 85"/>
                <a:gd name="T9" fmla="*/ 76 h 81"/>
                <a:gd name="T10" fmla="*/ 70 w 85"/>
                <a:gd name="T11" fmla="*/ 81 h 81"/>
                <a:gd name="T12" fmla="*/ 84 w 85"/>
                <a:gd name="T13" fmla="*/ 16 h 81"/>
              </a:gdLst>
              <a:ahLst/>
              <a:cxnLst>
                <a:cxn ang="0">
                  <a:pos x="T0" y="T1"/>
                </a:cxn>
                <a:cxn ang="0">
                  <a:pos x="T2" y="T3"/>
                </a:cxn>
                <a:cxn ang="0">
                  <a:pos x="T4" y="T5"/>
                </a:cxn>
                <a:cxn ang="0">
                  <a:pos x="T6" y="T7"/>
                </a:cxn>
                <a:cxn ang="0">
                  <a:pos x="T8" y="T9"/>
                </a:cxn>
                <a:cxn ang="0">
                  <a:pos x="T10" y="T11"/>
                </a:cxn>
                <a:cxn ang="0">
                  <a:pos x="T12" y="T13"/>
                </a:cxn>
              </a:cxnLst>
              <a:rect l="0" t="0" r="r" b="b"/>
              <a:pathLst>
                <a:path w="85" h="81">
                  <a:moveTo>
                    <a:pt x="84" y="16"/>
                  </a:moveTo>
                  <a:cubicBezTo>
                    <a:pt x="85" y="6"/>
                    <a:pt x="85" y="0"/>
                    <a:pt x="69" y="1"/>
                  </a:cubicBezTo>
                  <a:cubicBezTo>
                    <a:pt x="51" y="2"/>
                    <a:pt x="33" y="3"/>
                    <a:pt x="6" y="9"/>
                  </a:cubicBezTo>
                  <a:cubicBezTo>
                    <a:pt x="5" y="12"/>
                    <a:pt x="0" y="33"/>
                    <a:pt x="19" y="54"/>
                  </a:cubicBezTo>
                  <a:cubicBezTo>
                    <a:pt x="28" y="63"/>
                    <a:pt x="40" y="71"/>
                    <a:pt x="54" y="76"/>
                  </a:cubicBezTo>
                  <a:cubicBezTo>
                    <a:pt x="59" y="78"/>
                    <a:pt x="65" y="80"/>
                    <a:pt x="70" y="81"/>
                  </a:cubicBezTo>
                  <a:cubicBezTo>
                    <a:pt x="78" y="48"/>
                    <a:pt x="82" y="27"/>
                    <a:pt x="84" y="1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22" name="Freeform 17"/>
            <p:cNvSpPr>
              <a:spLocks/>
            </p:cNvSpPr>
            <p:nvPr userDrawn="1"/>
          </p:nvSpPr>
          <p:spPr bwMode="auto">
            <a:xfrm>
              <a:off x="8304213" y="479425"/>
              <a:ext cx="225425" cy="215900"/>
            </a:xfrm>
            <a:custGeom>
              <a:avLst/>
              <a:gdLst>
                <a:gd name="T0" fmla="*/ 1 w 85"/>
                <a:gd name="T1" fmla="*/ 16 h 81"/>
                <a:gd name="T2" fmla="*/ 16 w 85"/>
                <a:gd name="T3" fmla="*/ 1 h 81"/>
                <a:gd name="T4" fmla="*/ 79 w 85"/>
                <a:gd name="T5" fmla="*/ 9 h 81"/>
                <a:gd name="T6" fmla="*/ 66 w 85"/>
                <a:gd name="T7" fmla="*/ 54 h 81"/>
                <a:gd name="T8" fmla="*/ 31 w 85"/>
                <a:gd name="T9" fmla="*/ 76 h 81"/>
                <a:gd name="T10" fmla="*/ 15 w 85"/>
                <a:gd name="T11" fmla="*/ 81 h 81"/>
                <a:gd name="T12" fmla="*/ 1 w 85"/>
                <a:gd name="T13" fmla="*/ 16 h 81"/>
              </a:gdLst>
              <a:ahLst/>
              <a:cxnLst>
                <a:cxn ang="0">
                  <a:pos x="T0" y="T1"/>
                </a:cxn>
                <a:cxn ang="0">
                  <a:pos x="T2" y="T3"/>
                </a:cxn>
                <a:cxn ang="0">
                  <a:pos x="T4" y="T5"/>
                </a:cxn>
                <a:cxn ang="0">
                  <a:pos x="T6" y="T7"/>
                </a:cxn>
                <a:cxn ang="0">
                  <a:pos x="T8" y="T9"/>
                </a:cxn>
                <a:cxn ang="0">
                  <a:pos x="T10" y="T11"/>
                </a:cxn>
                <a:cxn ang="0">
                  <a:pos x="T12" y="T13"/>
                </a:cxn>
              </a:cxnLst>
              <a:rect l="0" t="0" r="r" b="b"/>
              <a:pathLst>
                <a:path w="85" h="81">
                  <a:moveTo>
                    <a:pt x="1" y="16"/>
                  </a:moveTo>
                  <a:cubicBezTo>
                    <a:pt x="0" y="6"/>
                    <a:pt x="0" y="0"/>
                    <a:pt x="16" y="1"/>
                  </a:cubicBezTo>
                  <a:cubicBezTo>
                    <a:pt x="34" y="2"/>
                    <a:pt x="52" y="3"/>
                    <a:pt x="79" y="9"/>
                  </a:cubicBezTo>
                  <a:cubicBezTo>
                    <a:pt x="80" y="12"/>
                    <a:pt x="85" y="33"/>
                    <a:pt x="66" y="54"/>
                  </a:cubicBezTo>
                  <a:cubicBezTo>
                    <a:pt x="57" y="63"/>
                    <a:pt x="45" y="71"/>
                    <a:pt x="31" y="76"/>
                  </a:cubicBezTo>
                  <a:cubicBezTo>
                    <a:pt x="26" y="78"/>
                    <a:pt x="20" y="80"/>
                    <a:pt x="15" y="81"/>
                  </a:cubicBezTo>
                  <a:cubicBezTo>
                    <a:pt x="7" y="48"/>
                    <a:pt x="3" y="27"/>
                    <a:pt x="1" y="1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23" name="Freeform 18"/>
            <p:cNvSpPr>
              <a:spLocks/>
            </p:cNvSpPr>
            <p:nvPr userDrawn="1"/>
          </p:nvSpPr>
          <p:spPr bwMode="auto">
            <a:xfrm>
              <a:off x="7915275" y="790575"/>
              <a:ext cx="165100" cy="169863"/>
            </a:xfrm>
            <a:custGeom>
              <a:avLst/>
              <a:gdLst>
                <a:gd name="T0" fmla="*/ 0 w 104"/>
                <a:gd name="T1" fmla="*/ 0 h 107"/>
                <a:gd name="T2" fmla="*/ 104 w 104"/>
                <a:gd name="T3" fmla="*/ 0 h 107"/>
                <a:gd name="T4" fmla="*/ 104 w 104"/>
                <a:gd name="T5" fmla="*/ 32 h 107"/>
                <a:gd name="T6" fmla="*/ 75 w 104"/>
                <a:gd name="T7" fmla="*/ 32 h 107"/>
                <a:gd name="T8" fmla="*/ 75 w 104"/>
                <a:gd name="T9" fmla="*/ 107 h 107"/>
                <a:gd name="T10" fmla="*/ 32 w 104"/>
                <a:gd name="T11" fmla="*/ 107 h 107"/>
                <a:gd name="T12" fmla="*/ 32 w 104"/>
                <a:gd name="T13" fmla="*/ 32 h 107"/>
                <a:gd name="T14" fmla="*/ 0 w 104"/>
                <a:gd name="T15" fmla="*/ 32 h 107"/>
                <a:gd name="T16" fmla="*/ 0 w 104"/>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 h="107">
                  <a:moveTo>
                    <a:pt x="0" y="0"/>
                  </a:moveTo>
                  <a:lnTo>
                    <a:pt x="104" y="0"/>
                  </a:lnTo>
                  <a:lnTo>
                    <a:pt x="104" y="32"/>
                  </a:lnTo>
                  <a:lnTo>
                    <a:pt x="75" y="32"/>
                  </a:lnTo>
                  <a:lnTo>
                    <a:pt x="75" y="107"/>
                  </a:lnTo>
                  <a:lnTo>
                    <a:pt x="32" y="107"/>
                  </a:lnTo>
                  <a:lnTo>
                    <a:pt x="32" y="32"/>
                  </a:lnTo>
                  <a:lnTo>
                    <a:pt x="0" y="32"/>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24" name="Freeform 19"/>
            <p:cNvSpPr>
              <a:spLocks/>
            </p:cNvSpPr>
            <p:nvPr userDrawn="1"/>
          </p:nvSpPr>
          <p:spPr bwMode="auto">
            <a:xfrm>
              <a:off x="8064500" y="790575"/>
              <a:ext cx="201613" cy="169863"/>
            </a:xfrm>
            <a:custGeom>
              <a:avLst/>
              <a:gdLst>
                <a:gd name="T0" fmla="*/ 63 w 127"/>
                <a:gd name="T1" fmla="*/ 44 h 107"/>
                <a:gd name="T2" fmla="*/ 42 w 127"/>
                <a:gd name="T3" fmla="*/ 107 h 107"/>
                <a:gd name="T4" fmla="*/ 0 w 127"/>
                <a:gd name="T5" fmla="*/ 107 h 107"/>
                <a:gd name="T6" fmla="*/ 40 w 127"/>
                <a:gd name="T7" fmla="*/ 0 h 107"/>
                <a:gd name="T8" fmla="*/ 85 w 127"/>
                <a:gd name="T9" fmla="*/ 0 h 107"/>
                <a:gd name="T10" fmla="*/ 127 w 127"/>
                <a:gd name="T11" fmla="*/ 107 h 107"/>
                <a:gd name="T12" fmla="*/ 85 w 127"/>
                <a:gd name="T13" fmla="*/ 107 h 107"/>
                <a:gd name="T14" fmla="*/ 63 w 127"/>
                <a:gd name="T15" fmla="*/ 44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7" h="107">
                  <a:moveTo>
                    <a:pt x="63" y="44"/>
                  </a:moveTo>
                  <a:lnTo>
                    <a:pt x="42" y="107"/>
                  </a:lnTo>
                  <a:lnTo>
                    <a:pt x="0" y="107"/>
                  </a:lnTo>
                  <a:lnTo>
                    <a:pt x="40" y="0"/>
                  </a:lnTo>
                  <a:lnTo>
                    <a:pt x="85" y="0"/>
                  </a:lnTo>
                  <a:lnTo>
                    <a:pt x="127" y="107"/>
                  </a:lnTo>
                  <a:lnTo>
                    <a:pt x="85" y="107"/>
                  </a:lnTo>
                  <a:lnTo>
                    <a:pt x="63"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25" name="Freeform 20"/>
            <p:cNvSpPr>
              <a:spLocks/>
            </p:cNvSpPr>
            <p:nvPr userDrawn="1"/>
          </p:nvSpPr>
          <p:spPr bwMode="auto">
            <a:xfrm>
              <a:off x="8250238" y="790575"/>
              <a:ext cx="168275" cy="169863"/>
            </a:xfrm>
            <a:custGeom>
              <a:avLst/>
              <a:gdLst>
                <a:gd name="T0" fmla="*/ 0 w 106"/>
                <a:gd name="T1" fmla="*/ 0 h 107"/>
                <a:gd name="T2" fmla="*/ 106 w 106"/>
                <a:gd name="T3" fmla="*/ 0 h 107"/>
                <a:gd name="T4" fmla="*/ 106 w 106"/>
                <a:gd name="T5" fmla="*/ 32 h 107"/>
                <a:gd name="T6" fmla="*/ 75 w 106"/>
                <a:gd name="T7" fmla="*/ 32 h 107"/>
                <a:gd name="T8" fmla="*/ 75 w 106"/>
                <a:gd name="T9" fmla="*/ 107 h 107"/>
                <a:gd name="T10" fmla="*/ 32 w 106"/>
                <a:gd name="T11" fmla="*/ 107 h 107"/>
                <a:gd name="T12" fmla="*/ 32 w 106"/>
                <a:gd name="T13" fmla="*/ 32 h 107"/>
                <a:gd name="T14" fmla="*/ 0 w 106"/>
                <a:gd name="T15" fmla="*/ 32 h 107"/>
                <a:gd name="T16" fmla="*/ 0 w 106"/>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07">
                  <a:moveTo>
                    <a:pt x="0" y="0"/>
                  </a:moveTo>
                  <a:lnTo>
                    <a:pt x="106" y="0"/>
                  </a:lnTo>
                  <a:lnTo>
                    <a:pt x="106" y="32"/>
                  </a:lnTo>
                  <a:lnTo>
                    <a:pt x="75" y="32"/>
                  </a:lnTo>
                  <a:lnTo>
                    <a:pt x="75" y="107"/>
                  </a:lnTo>
                  <a:lnTo>
                    <a:pt x="32" y="107"/>
                  </a:lnTo>
                  <a:lnTo>
                    <a:pt x="32" y="32"/>
                  </a:lnTo>
                  <a:lnTo>
                    <a:pt x="0" y="32"/>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26" name="Freeform 21"/>
            <p:cNvSpPr>
              <a:spLocks/>
            </p:cNvSpPr>
            <p:nvPr userDrawn="1"/>
          </p:nvSpPr>
          <p:spPr bwMode="auto">
            <a:xfrm>
              <a:off x="8399463" y="790575"/>
              <a:ext cx="204788" cy="169863"/>
            </a:xfrm>
            <a:custGeom>
              <a:avLst/>
              <a:gdLst>
                <a:gd name="T0" fmla="*/ 63 w 129"/>
                <a:gd name="T1" fmla="*/ 44 h 107"/>
                <a:gd name="T2" fmla="*/ 42 w 129"/>
                <a:gd name="T3" fmla="*/ 107 h 107"/>
                <a:gd name="T4" fmla="*/ 0 w 129"/>
                <a:gd name="T5" fmla="*/ 107 h 107"/>
                <a:gd name="T6" fmla="*/ 42 w 129"/>
                <a:gd name="T7" fmla="*/ 0 h 107"/>
                <a:gd name="T8" fmla="*/ 87 w 129"/>
                <a:gd name="T9" fmla="*/ 0 h 107"/>
                <a:gd name="T10" fmla="*/ 129 w 129"/>
                <a:gd name="T11" fmla="*/ 107 h 107"/>
                <a:gd name="T12" fmla="*/ 87 w 129"/>
                <a:gd name="T13" fmla="*/ 107 h 107"/>
                <a:gd name="T14" fmla="*/ 63 w 129"/>
                <a:gd name="T15" fmla="*/ 44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9" h="107">
                  <a:moveTo>
                    <a:pt x="63" y="44"/>
                  </a:moveTo>
                  <a:lnTo>
                    <a:pt x="42" y="107"/>
                  </a:lnTo>
                  <a:lnTo>
                    <a:pt x="0" y="107"/>
                  </a:lnTo>
                  <a:lnTo>
                    <a:pt x="42" y="0"/>
                  </a:lnTo>
                  <a:lnTo>
                    <a:pt x="87" y="0"/>
                  </a:lnTo>
                  <a:lnTo>
                    <a:pt x="129" y="107"/>
                  </a:lnTo>
                  <a:lnTo>
                    <a:pt x="87" y="107"/>
                  </a:lnTo>
                  <a:lnTo>
                    <a:pt x="63"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grpSp>
      <p:sp>
        <p:nvSpPr>
          <p:cNvPr id="30" name="Title 1"/>
          <p:cNvSpPr>
            <a:spLocks noGrp="1"/>
          </p:cNvSpPr>
          <p:nvPr>
            <p:ph type="ctrTitle"/>
          </p:nvPr>
        </p:nvSpPr>
        <p:spPr>
          <a:xfrm>
            <a:off x="457200" y="2211712"/>
            <a:ext cx="8229600" cy="1102519"/>
          </a:xfrm>
        </p:spPr>
        <p:txBody>
          <a:bodyPr/>
          <a:lstStyle>
            <a:lvl1pPr>
              <a:defRPr sz="4000" b="0" cap="none" baseline="0">
                <a:solidFill>
                  <a:schemeClr val="bg1"/>
                </a:solidFill>
              </a:defRPr>
            </a:lvl1pPr>
          </a:lstStyle>
          <a:p>
            <a:r>
              <a:rPr lang="en-US" noProof="0"/>
              <a:t>Click to edit Master title style</a:t>
            </a:r>
            <a:endParaRPr lang="en-GB" noProof="0"/>
          </a:p>
        </p:txBody>
      </p:sp>
      <p:sp>
        <p:nvSpPr>
          <p:cNvPr id="31" name="Subtitle 2"/>
          <p:cNvSpPr>
            <a:spLocks noGrp="1"/>
          </p:cNvSpPr>
          <p:nvPr>
            <p:ph type="subTitle" idx="1"/>
          </p:nvPr>
        </p:nvSpPr>
        <p:spPr>
          <a:xfrm>
            <a:off x="457200" y="3370619"/>
            <a:ext cx="8229600" cy="327077"/>
          </a:xfrm>
        </p:spPr>
        <p:txBody>
          <a:bodyPr>
            <a:spAutoFit/>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endParaRPr lang="en-GB" noProof="0"/>
          </a:p>
        </p:txBody>
      </p:sp>
      <p:sp>
        <p:nvSpPr>
          <p:cNvPr id="34" name="Freeform 5"/>
          <p:cNvSpPr>
            <a:spLocks/>
          </p:cNvSpPr>
          <p:nvPr userDrawn="1"/>
        </p:nvSpPr>
        <p:spPr bwMode="gray">
          <a:xfrm>
            <a:off x="727" y="1037441"/>
            <a:ext cx="9136475" cy="693279"/>
          </a:xfrm>
          <a:custGeom>
            <a:avLst/>
            <a:gdLst>
              <a:gd name="T0" fmla="*/ 2721 w 2721"/>
              <a:gd name="T1" fmla="*/ 87 h 255"/>
              <a:gd name="T2" fmla="*/ 0 w 2721"/>
              <a:gd name="T3" fmla="*/ 255 h 255"/>
              <a:gd name="connsiteX0" fmla="*/ 10000 w 10000"/>
              <a:gd name="connsiteY0" fmla="*/ 1764 h 8352"/>
              <a:gd name="connsiteX1" fmla="*/ 9637 w 10000"/>
              <a:gd name="connsiteY1" fmla="*/ 1539 h 8352"/>
              <a:gd name="connsiteX2" fmla="*/ 0 w 10000"/>
              <a:gd name="connsiteY2" fmla="*/ 8352 h 8352"/>
              <a:gd name="connsiteX0" fmla="*/ 9637 w 9637"/>
              <a:gd name="connsiteY0" fmla="*/ 1843 h 10000"/>
              <a:gd name="connsiteX1" fmla="*/ 0 w 9637"/>
              <a:gd name="connsiteY1" fmla="*/ 10000 h 10000"/>
              <a:gd name="connsiteX0" fmla="*/ 9616 w 9616"/>
              <a:gd name="connsiteY0" fmla="*/ 2208 h 9263"/>
              <a:gd name="connsiteX1" fmla="*/ 0 w 9616"/>
              <a:gd name="connsiteY1" fmla="*/ 9263 h 9263"/>
              <a:gd name="connsiteX0" fmla="*/ 10000 w 10000"/>
              <a:gd name="connsiteY0" fmla="*/ 2002 h 9618"/>
              <a:gd name="connsiteX1" fmla="*/ 0 w 10000"/>
              <a:gd name="connsiteY1" fmla="*/ 9618 h 9618"/>
              <a:gd name="connsiteX0" fmla="*/ 10000 w 10000"/>
              <a:gd name="connsiteY0" fmla="*/ 2106 h 10024"/>
              <a:gd name="connsiteX1" fmla="*/ 0 w 10000"/>
              <a:gd name="connsiteY1" fmla="*/ 10024 h 10024"/>
              <a:gd name="connsiteX0" fmla="*/ 10000 w 10000"/>
              <a:gd name="connsiteY0" fmla="*/ 2136 h 9959"/>
              <a:gd name="connsiteX1" fmla="*/ 0 w 10000"/>
              <a:gd name="connsiteY1" fmla="*/ 9959 h 9959"/>
            </a:gdLst>
            <a:ahLst/>
            <a:cxnLst>
              <a:cxn ang="0">
                <a:pos x="connsiteX0" y="connsiteY0"/>
              </a:cxn>
              <a:cxn ang="0">
                <a:pos x="connsiteX1" y="connsiteY1"/>
              </a:cxn>
            </a:cxnLst>
            <a:rect l="l" t="t" r="r" b="b"/>
            <a:pathLst>
              <a:path w="10000" h="9959">
                <a:moveTo>
                  <a:pt x="10000" y="2136"/>
                </a:moveTo>
                <a:cubicBezTo>
                  <a:pt x="6648" y="-1094"/>
                  <a:pt x="3637" y="-2148"/>
                  <a:pt x="0" y="9959"/>
                </a:cubicBezTo>
              </a:path>
            </a:pathLst>
          </a:custGeom>
          <a:noFill/>
          <a:ln w="8890" cap="flat">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dirty="0"/>
          </a:p>
        </p:txBody>
      </p:sp>
      <p:grpSp>
        <p:nvGrpSpPr>
          <p:cNvPr id="3" name="Groep 2"/>
          <p:cNvGrpSpPr/>
          <p:nvPr userDrawn="1"/>
        </p:nvGrpSpPr>
        <p:grpSpPr bwMode="gray">
          <a:xfrm>
            <a:off x="457200" y="760765"/>
            <a:ext cx="3678764" cy="4039454"/>
            <a:chOff x="457200" y="760765"/>
            <a:chExt cx="3678764" cy="4039454"/>
          </a:xfrm>
        </p:grpSpPr>
        <p:grpSp>
          <p:nvGrpSpPr>
            <p:cNvPr id="28" name="Group 27"/>
            <p:cNvGrpSpPr/>
            <p:nvPr userDrawn="1"/>
          </p:nvGrpSpPr>
          <p:grpSpPr bwMode="gray">
            <a:xfrm>
              <a:off x="569917" y="760765"/>
              <a:ext cx="1393825" cy="177800"/>
              <a:chOff x="547688" y="782638"/>
              <a:chExt cx="1393825" cy="177800"/>
            </a:xfrm>
            <a:solidFill>
              <a:schemeClr val="bg1"/>
            </a:solidFill>
          </p:grpSpPr>
          <p:sp>
            <p:nvSpPr>
              <p:cNvPr id="8" name="Freeform 5"/>
              <p:cNvSpPr>
                <a:spLocks/>
              </p:cNvSpPr>
              <p:nvPr userDrawn="1"/>
            </p:nvSpPr>
            <p:spPr bwMode="gray">
              <a:xfrm>
                <a:off x="547688" y="785813"/>
                <a:ext cx="165100" cy="169863"/>
              </a:xfrm>
              <a:custGeom>
                <a:avLst/>
                <a:gdLst>
                  <a:gd name="T0" fmla="*/ 0 w 104"/>
                  <a:gd name="T1" fmla="*/ 0 h 107"/>
                  <a:gd name="T2" fmla="*/ 104 w 104"/>
                  <a:gd name="T3" fmla="*/ 0 h 107"/>
                  <a:gd name="T4" fmla="*/ 104 w 104"/>
                  <a:gd name="T5" fmla="*/ 31 h 107"/>
                  <a:gd name="T6" fmla="*/ 74 w 104"/>
                  <a:gd name="T7" fmla="*/ 31 h 107"/>
                  <a:gd name="T8" fmla="*/ 74 w 104"/>
                  <a:gd name="T9" fmla="*/ 107 h 107"/>
                  <a:gd name="T10" fmla="*/ 30 w 104"/>
                  <a:gd name="T11" fmla="*/ 107 h 107"/>
                  <a:gd name="T12" fmla="*/ 30 w 104"/>
                  <a:gd name="T13" fmla="*/ 31 h 107"/>
                  <a:gd name="T14" fmla="*/ 0 w 104"/>
                  <a:gd name="T15" fmla="*/ 31 h 107"/>
                  <a:gd name="T16" fmla="*/ 0 w 104"/>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 h="107">
                    <a:moveTo>
                      <a:pt x="0" y="0"/>
                    </a:moveTo>
                    <a:lnTo>
                      <a:pt x="104" y="0"/>
                    </a:lnTo>
                    <a:lnTo>
                      <a:pt x="104" y="31"/>
                    </a:lnTo>
                    <a:lnTo>
                      <a:pt x="74" y="31"/>
                    </a:lnTo>
                    <a:lnTo>
                      <a:pt x="74" y="107"/>
                    </a:lnTo>
                    <a:lnTo>
                      <a:pt x="30" y="107"/>
                    </a:lnTo>
                    <a:lnTo>
                      <a:pt x="30" y="31"/>
                    </a:lnTo>
                    <a:lnTo>
                      <a:pt x="0" y="3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9" name="Freeform 6"/>
              <p:cNvSpPr>
                <a:spLocks/>
              </p:cNvSpPr>
              <p:nvPr userDrawn="1"/>
            </p:nvSpPr>
            <p:spPr bwMode="gray">
              <a:xfrm>
                <a:off x="693738" y="785813"/>
                <a:ext cx="203200" cy="169863"/>
              </a:xfrm>
              <a:custGeom>
                <a:avLst/>
                <a:gdLst>
                  <a:gd name="T0" fmla="*/ 64 w 128"/>
                  <a:gd name="T1" fmla="*/ 43 h 107"/>
                  <a:gd name="T2" fmla="*/ 42 w 128"/>
                  <a:gd name="T3" fmla="*/ 107 h 107"/>
                  <a:gd name="T4" fmla="*/ 0 w 128"/>
                  <a:gd name="T5" fmla="*/ 107 h 107"/>
                  <a:gd name="T6" fmla="*/ 40 w 128"/>
                  <a:gd name="T7" fmla="*/ 0 h 107"/>
                  <a:gd name="T8" fmla="*/ 86 w 128"/>
                  <a:gd name="T9" fmla="*/ 0 h 107"/>
                  <a:gd name="T10" fmla="*/ 128 w 128"/>
                  <a:gd name="T11" fmla="*/ 107 h 107"/>
                  <a:gd name="T12" fmla="*/ 86 w 128"/>
                  <a:gd name="T13" fmla="*/ 107 h 107"/>
                  <a:gd name="T14" fmla="*/ 64 w 128"/>
                  <a:gd name="T15" fmla="*/ 43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8" h="107">
                    <a:moveTo>
                      <a:pt x="64" y="43"/>
                    </a:moveTo>
                    <a:lnTo>
                      <a:pt x="42" y="107"/>
                    </a:lnTo>
                    <a:lnTo>
                      <a:pt x="0" y="107"/>
                    </a:lnTo>
                    <a:lnTo>
                      <a:pt x="40" y="0"/>
                    </a:lnTo>
                    <a:lnTo>
                      <a:pt x="86" y="0"/>
                    </a:lnTo>
                    <a:lnTo>
                      <a:pt x="128" y="107"/>
                    </a:lnTo>
                    <a:lnTo>
                      <a:pt x="86" y="107"/>
                    </a:lnTo>
                    <a:lnTo>
                      <a:pt x="64" y="4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10" name="Freeform 7"/>
              <p:cNvSpPr>
                <a:spLocks/>
              </p:cNvSpPr>
              <p:nvPr userDrawn="1"/>
            </p:nvSpPr>
            <p:spPr bwMode="gray">
              <a:xfrm>
                <a:off x="881063" y="785813"/>
                <a:ext cx="163513" cy="169863"/>
              </a:xfrm>
              <a:custGeom>
                <a:avLst/>
                <a:gdLst>
                  <a:gd name="T0" fmla="*/ 0 w 103"/>
                  <a:gd name="T1" fmla="*/ 0 h 107"/>
                  <a:gd name="T2" fmla="*/ 103 w 103"/>
                  <a:gd name="T3" fmla="*/ 0 h 107"/>
                  <a:gd name="T4" fmla="*/ 103 w 103"/>
                  <a:gd name="T5" fmla="*/ 31 h 107"/>
                  <a:gd name="T6" fmla="*/ 73 w 103"/>
                  <a:gd name="T7" fmla="*/ 31 h 107"/>
                  <a:gd name="T8" fmla="*/ 73 w 103"/>
                  <a:gd name="T9" fmla="*/ 107 h 107"/>
                  <a:gd name="T10" fmla="*/ 30 w 103"/>
                  <a:gd name="T11" fmla="*/ 107 h 107"/>
                  <a:gd name="T12" fmla="*/ 30 w 103"/>
                  <a:gd name="T13" fmla="*/ 31 h 107"/>
                  <a:gd name="T14" fmla="*/ 0 w 103"/>
                  <a:gd name="T15" fmla="*/ 31 h 107"/>
                  <a:gd name="T16" fmla="*/ 0 w 103"/>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07">
                    <a:moveTo>
                      <a:pt x="0" y="0"/>
                    </a:moveTo>
                    <a:lnTo>
                      <a:pt x="103" y="0"/>
                    </a:lnTo>
                    <a:lnTo>
                      <a:pt x="103" y="31"/>
                    </a:lnTo>
                    <a:lnTo>
                      <a:pt x="73" y="31"/>
                    </a:lnTo>
                    <a:lnTo>
                      <a:pt x="73" y="107"/>
                    </a:lnTo>
                    <a:lnTo>
                      <a:pt x="30" y="107"/>
                    </a:lnTo>
                    <a:lnTo>
                      <a:pt x="30" y="31"/>
                    </a:lnTo>
                    <a:lnTo>
                      <a:pt x="0" y="3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12" name="Freeform 8"/>
              <p:cNvSpPr>
                <a:spLocks/>
              </p:cNvSpPr>
              <p:nvPr userDrawn="1"/>
            </p:nvSpPr>
            <p:spPr bwMode="gray">
              <a:xfrm>
                <a:off x="1027113" y="785813"/>
                <a:ext cx="201613" cy="169863"/>
              </a:xfrm>
              <a:custGeom>
                <a:avLst/>
                <a:gdLst>
                  <a:gd name="T0" fmla="*/ 63 w 127"/>
                  <a:gd name="T1" fmla="*/ 43 h 107"/>
                  <a:gd name="T2" fmla="*/ 42 w 127"/>
                  <a:gd name="T3" fmla="*/ 107 h 107"/>
                  <a:gd name="T4" fmla="*/ 0 w 127"/>
                  <a:gd name="T5" fmla="*/ 107 h 107"/>
                  <a:gd name="T6" fmla="*/ 42 w 127"/>
                  <a:gd name="T7" fmla="*/ 0 h 107"/>
                  <a:gd name="T8" fmla="*/ 85 w 127"/>
                  <a:gd name="T9" fmla="*/ 0 h 107"/>
                  <a:gd name="T10" fmla="*/ 127 w 127"/>
                  <a:gd name="T11" fmla="*/ 107 h 107"/>
                  <a:gd name="T12" fmla="*/ 85 w 127"/>
                  <a:gd name="T13" fmla="*/ 107 h 107"/>
                  <a:gd name="T14" fmla="*/ 63 w 127"/>
                  <a:gd name="T15" fmla="*/ 43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7" h="107">
                    <a:moveTo>
                      <a:pt x="63" y="43"/>
                    </a:moveTo>
                    <a:lnTo>
                      <a:pt x="42" y="107"/>
                    </a:lnTo>
                    <a:lnTo>
                      <a:pt x="0" y="107"/>
                    </a:lnTo>
                    <a:lnTo>
                      <a:pt x="42" y="0"/>
                    </a:lnTo>
                    <a:lnTo>
                      <a:pt x="85" y="0"/>
                    </a:lnTo>
                    <a:lnTo>
                      <a:pt x="127" y="107"/>
                    </a:lnTo>
                    <a:lnTo>
                      <a:pt x="85" y="107"/>
                    </a:lnTo>
                    <a:lnTo>
                      <a:pt x="63" y="4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13" name="Freeform 9"/>
              <p:cNvSpPr>
                <a:spLocks/>
              </p:cNvSpPr>
              <p:nvPr userDrawn="1"/>
            </p:nvSpPr>
            <p:spPr bwMode="gray">
              <a:xfrm>
                <a:off x="1306513" y="782638"/>
                <a:ext cx="111125" cy="177800"/>
              </a:xfrm>
              <a:custGeom>
                <a:avLst/>
                <a:gdLst>
                  <a:gd name="T0" fmla="*/ 25 w 42"/>
                  <a:gd name="T1" fmla="*/ 28 h 67"/>
                  <a:gd name="T2" fmla="*/ 13 w 42"/>
                  <a:gd name="T3" fmla="*/ 17 h 67"/>
                  <a:gd name="T4" fmla="*/ 24 w 42"/>
                  <a:gd name="T5" fmla="*/ 10 h 67"/>
                  <a:gd name="T6" fmla="*/ 36 w 42"/>
                  <a:gd name="T7" fmla="*/ 13 h 67"/>
                  <a:gd name="T8" fmla="*/ 39 w 42"/>
                  <a:gd name="T9" fmla="*/ 3 h 67"/>
                  <a:gd name="T10" fmla="*/ 24 w 42"/>
                  <a:gd name="T11" fmla="*/ 0 h 67"/>
                  <a:gd name="T12" fmla="*/ 1 w 42"/>
                  <a:gd name="T13" fmla="*/ 19 h 67"/>
                  <a:gd name="T14" fmla="*/ 18 w 42"/>
                  <a:gd name="T15" fmla="*/ 37 h 67"/>
                  <a:gd name="T16" fmla="*/ 30 w 42"/>
                  <a:gd name="T17" fmla="*/ 48 h 67"/>
                  <a:gd name="T18" fmla="*/ 18 w 42"/>
                  <a:gd name="T19" fmla="*/ 57 h 67"/>
                  <a:gd name="T20" fmla="*/ 2 w 42"/>
                  <a:gd name="T21" fmla="*/ 53 h 67"/>
                  <a:gd name="T22" fmla="*/ 0 w 42"/>
                  <a:gd name="T23" fmla="*/ 63 h 67"/>
                  <a:gd name="T24" fmla="*/ 17 w 42"/>
                  <a:gd name="T25" fmla="*/ 67 h 67"/>
                  <a:gd name="T26" fmla="*/ 42 w 42"/>
                  <a:gd name="T27" fmla="*/ 47 h 67"/>
                  <a:gd name="T28" fmla="*/ 25 w 42"/>
                  <a:gd name="T29" fmla="*/ 28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2" h="67">
                    <a:moveTo>
                      <a:pt x="25" y="28"/>
                    </a:moveTo>
                    <a:cubicBezTo>
                      <a:pt x="17" y="25"/>
                      <a:pt x="13" y="22"/>
                      <a:pt x="13" y="17"/>
                    </a:cubicBezTo>
                    <a:cubicBezTo>
                      <a:pt x="13" y="14"/>
                      <a:pt x="16" y="10"/>
                      <a:pt x="24" y="10"/>
                    </a:cubicBezTo>
                    <a:cubicBezTo>
                      <a:pt x="30" y="10"/>
                      <a:pt x="34" y="11"/>
                      <a:pt x="36" y="13"/>
                    </a:cubicBezTo>
                    <a:cubicBezTo>
                      <a:pt x="39" y="3"/>
                      <a:pt x="39" y="3"/>
                      <a:pt x="39" y="3"/>
                    </a:cubicBezTo>
                    <a:cubicBezTo>
                      <a:pt x="36" y="1"/>
                      <a:pt x="31" y="0"/>
                      <a:pt x="24" y="0"/>
                    </a:cubicBezTo>
                    <a:cubicBezTo>
                      <a:pt x="10" y="0"/>
                      <a:pt x="1" y="8"/>
                      <a:pt x="1" y="19"/>
                    </a:cubicBezTo>
                    <a:cubicBezTo>
                      <a:pt x="1" y="28"/>
                      <a:pt x="8" y="34"/>
                      <a:pt x="18" y="37"/>
                    </a:cubicBezTo>
                    <a:cubicBezTo>
                      <a:pt x="27" y="40"/>
                      <a:pt x="30" y="43"/>
                      <a:pt x="30" y="48"/>
                    </a:cubicBezTo>
                    <a:cubicBezTo>
                      <a:pt x="30" y="53"/>
                      <a:pt x="26" y="57"/>
                      <a:pt x="18" y="57"/>
                    </a:cubicBezTo>
                    <a:cubicBezTo>
                      <a:pt x="12" y="57"/>
                      <a:pt x="6" y="55"/>
                      <a:pt x="2" y="53"/>
                    </a:cubicBezTo>
                    <a:cubicBezTo>
                      <a:pt x="0" y="63"/>
                      <a:pt x="0" y="63"/>
                      <a:pt x="0" y="63"/>
                    </a:cubicBezTo>
                    <a:cubicBezTo>
                      <a:pt x="3" y="65"/>
                      <a:pt x="10" y="67"/>
                      <a:pt x="17" y="67"/>
                    </a:cubicBezTo>
                    <a:cubicBezTo>
                      <a:pt x="34" y="67"/>
                      <a:pt x="42" y="58"/>
                      <a:pt x="42" y="47"/>
                    </a:cubicBezTo>
                    <a:cubicBezTo>
                      <a:pt x="42" y="38"/>
                      <a:pt x="36" y="32"/>
                      <a:pt x="25" y="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15" name="Freeform 10"/>
              <p:cNvSpPr>
                <a:spLocks/>
              </p:cNvSpPr>
              <p:nvPr userDrawn="1"/>
            </p:nvSpPr>
            <p:spPr bwMode="gray">
              <a:xfrm>
                <a:off x="1425575" y="785813"/>
                <a:ext cx="130175" cy="173038"/>
              </a:xfrm>
              <a:custGeom>
                <a:avLst/>
                <a:gdLst>
                  <a:gd name="T0" fmla="*/ 0 w 82"/>
                  <a:gd name="T1" fmla="*/ 16 h 109"/>
                  <a:gd name="T2" fmla="*/ 32 w 82"/>
                  <a:gd name="T3" fmla="*/ 16 h 109"/>
                  <a:gd name="T4" fmla="*/ 32 w 82"/>
                  <a:gd name="T5" fmla="*/ 109 h 109"/>
                  <a:gd name="T6" fmla="*/ 52 w 82"/>
                  <a:gd name="T7" fmla="*/ 109 h 109"/>
                  <a:gd name="T8" fmla="*/ 52 w 82"/>
                  <a:gd name="T9" fmla="*/ 16 h 109"/>
                  <a:gd name="T10" fmla="*/ 82 w 82"/>
                  <a:gd name="T11" fmla="*/ 16 h 109"/>
                  <a:gd name="T12" fmla="*/ 82 w 82"/>
                  <a:gd name="T13" fmla="*/ 0 h 109"/>
                  <a:gd name="T14" fmla="*/ 0 w 82"/>
                  <a:gd name="T15" fmla="*/ 0 h 109"/>
                  <a:gd name="T16" fmla="*/ 0 w 82"/>
                  <a:gd name="T17" fmla="*/ 16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2" h="109">
                    <a:moveTo>
                      <a:pt x="0" y="16"/>
                    </a:moveTo>
                    <a:lnTo>
                      <a:pt x="32" y="16"/>
                    </a:lnTo>
                    <a:lnTo>
                      <a:pt x="32" y="109"/>
                    </a:lnTo>
                    <a:lnTo>
                      <a:pt x="52" y="109"/>
                    </a:lnTo>
                    <a:lnTo>
                      <a:pt x="52" y="16"/>
                    </a:lnTo>
                    <a:lnTo>
                      <a:pt x="82" y="16"/>
                    </a:lnTo>
                    <a:lnTo>
                      <a:pt x="82" y="0"/>
                    </a:lnTo>
                    <a:lnTo>
                      <a:pt x="0" y="0"/>
                    </a:lnTo>
                    <a:lnTo>
                      <a:pt x="0"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16" name="Freeform 11"/>
              <p:cNvSpPr>
                <a:spLocks/>
              </p:cNvSpPr>
              <p:nvPr userDrawn="1"/>
            </p:nvSpPr>
            <p:spPr bwMode="gray">
              <a:xfrm>
                <a:off x="1708150" y="785813"/>
                <a:ext cx="103188" cy="173038"/>
              </a:xfrm>
              <a:custGeom>
                <a:avLst/>
                <a:gdLst>
                  <a:gd name="T0" fmla="*/ 20 w 65"/>
                  <a:gd name="T1" fmla="*/ 60 h 109"/>
                  <a:gd name="T2" fmla="*/ 62 w 65"/>
                  <a:gd name="T3" fmla="*/ 60 h 109"/>
                  <a:gd name="T4" fmla="*/ 62 w 65"/>
                  <a:gd name="T5" fmla="*/ 43 h 109"/>
                  <a:gd name="T6" fmla="*/ 20 w 65"/>
                  <a:gd name="T7" fmla="*/ 43 h 109"/>
                  <a:gd name="T8" fmla="*/ 20 w 65"/>
                  <a:gd name="T9" fmla="*/ 16 h 109"/>
                  <a:gd name="T10" fmla="*/ 63 w 65"/>
                  <a:gd name="T11" fmla="*/ 16 h 109"/>
                  <a:gd name="T12" fmla="*/ 63 w 65"/>
                  <a:gd name="T13" fmla="*/ 0 h 109"/>
                  <a:gd name="T14" fmla="*/ 0 w 65"/>
                  <a:gd name="T15" fmla="*/ 0 h 109"/>
                  <a:gd name="T16" fmla="*/ 0 w 65"/>
                  <a:gd name="T17" fmla="*/ 109 h 109"/>
                  <a:gd name="T18" fmla="*/ 65 w 65"/>
                  <a:gd name="T19" fmla="*/ 109 h 109"/>
                  <a:gd name="T20" fmla="*/ 65 w 65"/>
                  <a:gd name="T21" fmla="*/ 92 h 109"/>
                  <a:gd name="T22" fmla="*/ 20 w 65"/>
                  <a:gd name="T23" fmla="*/ 92 h 109"/>
                  <a:gd name="T24" fmla="*/ 20 w 65"/>
                  <a:gd name="T25" fmla="*/ 6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5" h="109">
                    <a:moveTo>
                      <a:pt x="20" y="60"/>
                    </a:moveTo>
                    <a:lnTo>
                      <a:pt x="62" y="60"/>
                    </a:lnTo>
                    <a:lnTo>
                      <a:pt x="62" y="43"/>
                    </a:lnTo>
                    <a:lnTo>
                      <a:pt x="20" y="43"/>
                    </a:lnTo>
                    <a:lnTo>
                      <a:pt x="20" y="16"/>
                    </a:lnTo>
                    <a:lnTo>
                      <a:pt x="63" y="16"/>
                    </a:lnTo>
                    <a:lnTo>
                      <a:pt x="63" y="0"/>
                    </a:lnTo>
                    <a:lnTo>
                      <a:pt x="0" y="0"/>
                    </a:lnTo>
                    <a:lnTo>
                      <a:pt x="0" y="109"/>
                    </a:lnTo>
                    <a:lnTo>
                      <a:pt x="65" y="109"/>
                    </a:lnTo>
                    <a:lnTo>
                      <a:pt x="65" y="92"/>
                    </a:lnTo>
                    <a:lnTo>
                      <a:pt x="20" y="92"/>
                    </a:lnTo>
                    <a:lnTo>
                      <a:pt x="20"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17" name="Freeform 12"/>
              <p:cNvSpPr>
                <a:spLocks/>
              </p:cNvSpPr>
              <p:nvPr userDrawn="1"/>
            </p:nvSpPr>
            <p:spPr bwMode="gray">
              <a:xfrm>
                <a:off x="1839913" y="785813"/>
                <a:ext cx="101600" cy="173038"/>
              </a:xfrm>
              <a:custGeom>
                <a:avLst/>
                <a:gdLst>
                  <a:gd name="T0" fmla="*/ 20 w 64"/>
                  <a:gd name="T1" fmla="*/ 92 h 109"/>
                  <a:gd name="T2" fmla="*/ 20 w 64"/>
                  <a:gd name="T3" fmla="*/ 0 h 109"/>
                  <a:gd name="T4" fmla="*/ 0 w 64"/>
                  <a:gd name="T5" fmla="*/ 0 h 109"/>
                  <a:gd name="T6" fmla="*/ 0 w 64"/>
                  <a:gd name="T7" fmla="*/ 109 h 109"/>
                  <a:gd name="T8" fmla="*/ 64 w 64"/>
                  <a:gd name="T9" fmla="*/ 109 h 109"/>
                  <a:gd name="T10" fmla="*/ 64 w 64"/>
                  <a:gd name="T11" fmla="*/ 92 h 109"/>
                  <a:gd name="T12" fmla="*/ 20 w 64"/>
                  <a:gd name="T13" fmla="*/ 92 h 109"/>
                </a:gdLst>
                <a:ahLst/>
                <a:cxnLst>
                  <a:cxn ang="0">
                    <a:pos x="T0" y="T1"/>
                  </a:cxn>
                  <a:cxn ang="0">
                    <a:pos x="T2" y="T3"/>
                  </a:cxn>
                  <a:cxn ang="0">
                    <a:pos x="T4" y="T5"/>
                  </a:cxn>
                  <a:cxn ang="0">
                    <a:pos x="T6" y="T7"/>
                  </a:cxn>
                  <a:cxn ang="0">
                    <a:pos x="T8" y="T9"/>
                  </a:cxn>
                  <a:cxn ang="0">
                    <a:pos x="T10" y="T11"/>
                  </a:cxn>
                  <a:cxn ang="0">
                    <a:pos x="T12" y="T13"/>
                  </a:cxn>
                </a:cxnLst>
                <a:rect l="0" t="0" r="r" b="b"/>
                <a:pathLst>
                  <a:path w="64" h="109">
                    <a:moveTo>
                      <a:pt x="20" y="92"/>
                    </a:moveTo>
                    <a:lnTo>
                      <a:pt x="20" y="0"/>
                    </a:lnTo>
                    <a:lnTo>
                      <a:pt x="0" y="0"/>
                    </a:lnTo>
                    <a:lnTo>
                      <a:pt x="0" y="109"/>
                    </a:lnTo>
                    <a:lnTo>
                      <a:pt x="64" y="109"/>
                    </a:lnTo>
                    <a:lnTo>
                      <a:pt x="64" y="92"/>
                    </a:lnTo>
                    <a:lnTo>
                      <a:pt x="20" y="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18" name="Freeform 13"/>
              <p:cNvSpPr>
                <a:spLocks/>
              </p:cNvSpPr>
              <p:nvPr userDrawn="1"/>
            </p:nvSpPr>
            <p:spPr bwMode="gray">
              <a:xfrm>
                <a:off x="1576388" y="785813"/>
                <a:ext cx="104775" cy="173038"/>
              </a:xfrm>
              <a:custGeom>
                <a:avLst/>
                <a:gdLst>
                  <a:gd name="T0" fmla="*/ 21 w 66"/>
                  <a:gd name="T1" fmla="*/ 60 h 109"/>
                  <a:gd name="T2" fmla="*/ 61 w 66"/>
                  <a:gd name="T3" fmla="*/ 60 h 109"/>
                  <a:gd name="T4" fmla="*/ 61 w 66"/>
                  <a:gd name="T5" fmla="*/ 43 h 109"/>
                  <a:gd name="T6" fmla="*/ 21 w 66"/>
                  <a:gd name="T7" fmla="*/ 43 h 109"/>
                  <a:gd name="T8" fmla="*/ 21 w 66"/>
                  <a:gd name="T9" fmla="*/ 16 h 109"/>
                  <a:gd name="T10" fmla="*/ 62 w 66"/>
                  <a:gd name="T11" fmla="*/ 16 h 109"/>
                  <a:gd name="T12" fmla="*/ 62 w 66"/>
                  <a:gd name="T13" fmla="*/ 0 h 109"/>
                  <a:gd name="T14" fmla="*/ 0 w 66"/>
                  <a:gd name="T15" fmla="*/ 0 h 109"/>
                  <a:gd name="T16" fmla="*/ 0 w 66"/>
                  <a:gd name="T17" fmla="*/ 109 h 109"/>
                  <a:gd name="T18" fmla="*/ 66 w 66"/>
                  <a:gd name="T19" fmla="*/ 109 h 109"/>
                  <a:gd name="T20" fmla="*/ 66 w 66"/>
                  <a:gd name="T21" fmla="*/ 92 h 109"/>
                  <a:gd name="T22" fmla="*/ 21 w 66"/>
                  <a:gd name="T23" fmla="*/ 92 h 109"/>
                  <a:gd name="T24" fmla="*/ 21 w 66"/>
                  <a:gd name="T25" fmla="*/ 6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6" h="109">
                    <a:moveTo>
                      <a:pt x="21" y="60"/>
                    </a:moveTo>
                    <a:lnTo>
                      <a:pt x="61" y="60"/>
                    </a:lnTo>
                    <a:lnTo>
                      <a:pt x="61" y="43"/>
                    </a:lnTo>
                    <a:lnTo>
                      <a:pt x="21" y="43"/>
                    </a:lnTo>
                    <a:lnTo>
                      <a:pt x="21" y="16"/>
                    </a:lnTo>
                    <a:lnTo>
                      <a:pt x="62" y="16"/>
                    </a:lnTo>
                    <a:lnTo>
                      <a:pt x="62" y="0"/>
                    </a:lnTo>
                    <a:lnTo>
                      <a:pt x="0" y="0"/>
                    </a:lnTo>
                    <a:lnTo>
                      <a:pt x="0" y="109"/>
                    </a:lnTo>
                    <a:lnTo>
                      <a:pt x="66" y="109"/>
                    </a:lnTo>
                    <a:lnTo>
                      <a:pt x="66" y="92"/>
                    </a:lnTo>
                    <a:lnTo>
                      <a:pt x="21" y="92"/>
                    </a:lnTo>
                    <a:lnTo>
                      <a:pt x="21"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grpSp>
        <p:sp>
          <p:nvSpPr>
            <p:cNvPr id="2" name="Tekstvak 1"/>
            <p:cNvSpPr txBox="1"/>
            <p:nvPr userDrawn="1"/>
          </p:nvSpPr>
          <p:spPr bwMode="gray">
            <a:xfrm>
              <a:off x="457200" y="4430887"/>
              <a:ext cx="3678764" cy="369332"/>
            </a:xfrm>
            <a:prstGeom prst="rect">
              <a:avLst/>
            </a:prstGeom>
            <a:noFill/>
          </p:spPr>
          <p:txBody>
            <a:bodyPr wrap="none" rtlCol="0">
              <a:spAutoFit/>
            </a:bodyPr>
            <a:lstStyle/>
            <a:p>
              <a:r>
                <a:rPr lang="en-GB" sz="1800" b="1" spc="-20" baseline="0" noProof="0" dirty="0">
                  <a:solidFill>
                    <a:schemeClr val="bg1"/>
                  </a:solidFill>
                </a:rPr>
                <a:t>Together we make the difference</a:t>
              </a:r>
            </a:p>
          </p:txBody>
        </p:sp>
      </p:grpSp>
    </p:spTree>
    <p:extLst>
      <p:ext uri="{BB962C8B-B14F-4D97-AF65-F5344CB8AC3E}">
        <p14:creationId xmlns:p14="http://schemas.microsoft.com/office/powerpoint/2010/main" val="244057300"/>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3702997" y="0"/>
            <a:ext cx="5441003" cy="5143500"/>
          </a:xfrm>
          <a:custGeom>
            <a:avLst/>
            <a:gdLst/>
            <a:ahLst/>
            <a:cxnLst/>
            <a:rect l="l" t="t" r="r" b="b"/>
            <a:pathLst>
              <a:path w="5441003" h="5143500">
                <a:moveTo>
                  <a:pt x="245991" y="0"/>
                </a:moveTo>
                <a:lnTo>
                  <a:pt x="5441003" y="0"/>
                </a:lnTo>
                <a:lnTo>
                  <a:pt x="5441003"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13" name="Content Placeholder 2"/>
          <p:cNvSpPr>
            <a:spLocks noGrp="1"/>
          </p:cNvSpPr>
          <p:nvPr>
            <p:ph sz="half" idx="1"/>
          </p:nvPr>
        </p:nvSpPr>
        <p:spPr>
          <a:xfrm>
            <a:off x="457203" y="1184447"/>
            <a:ext cx="3110400" cy="3394800"/>
          </a:xfrm>
        </p:spPr>
        <p:txBody>
          <a:bodyPr/>
          <a:lstStyle>
            <a:lvl1pPr>
              <a:tabLst>
                <a:tab pos="2600325" algn="r"/>
              </a:tabLst>
              <a:defRPr sz="1400"/>
            </a:lvl1pPr>
            <a:lvl2pPr>
              <a:tabLst>
                <a:tab pos="2600325" algn="r"/>
              </a:tabLst>
              <a:defRPr sz="1400"/>
            </a:lvl2pPr>
            <a:lvl3pPr>
              <a:tabLst>
                <a:tab pos="2600325" algn="r"/>
              </a:tabLst>
              <a:defRPr sz="1400"/>
            </a:lvl3pPr>
            <a:lvl4pPr>
              <a:tabLst>
                <a:tab pos="2600325" algn="r"/>
              </a:tabLst>
              <a:defRPr sz="1400"/>
            </a:lvl4pPr>
            <a:lvl5pPr>
              <a:spcBef>
                <a:spcPts val="800"/>
              </a:spcBef>
              <a:tabLst>
                <a:tab pos="2600325" algn="r"/>
              </a:tabLst>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a:p>
        </p:txBody>
      </p:sp>
      <p:sp>
        <p:nvSpPr>
          <p:cNvPr id="14" name="Date Placeholder 13"/>
          <p:cNvSpPr>
            <a:spLocks noGrp="1"/>
          </p:cNvSpPr>
          <p:nvPr>
            <p:ph type="dt" sz="half" idx="14"/>
          </p:nvPr>
        </p:nvSpPr>
        <p:spPr/>
        <p:txBody>
          <a:bodyPr/>
          <a:lstStyle/>
          <a:p>
            <a:fld id="{095D71E4-E973-438F-A4DC-B1518620F05B}" type="datetime1">
              <a:rPr lang="en-GB" noProof="0" smtClean="0"/>
              <a:t>16/05/2023</a:t>
            </a:fld>
            <a:endParaRPr lang="en-GB" noProof="0" dirty="0"/>
          </a:p>
        </p:txBody>
      </p:sp>
      <p:sp>
        <p:nvSpPr>
          <p:cNvPr id="15" name="Footer Placeholder 14"/>
          <p:cNvSpPr>
            <a:spLocks noGrp="1"/>
          </p:cNvSpPr>
          <p:nvPr>
            <p:ph type="ftr" sz="quarter" idx="15"/>
          </p:nvPr>
        </p:nvSpPr>
        <p:spPr/>
        <p:txBody>
          <a:bodyPr/>
          <a:lstStyle/>
          <a:p>
            <a:r>
              <a:rPr lang="en-GB" noProof="0" dirty="0"/>
              <a:t>Tata Steel | TITLE POWERPOINT PRESENTATION</a:t>
            </a:r>
          </a:p>
        </p:txBody>
      </p:sp>
      <p:sp>
        <p:nvSpPr>
          <p:cNvPr id="16" name="Slide Number Placeholder 15"/>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556139658"/>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Two Content">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5810379" y="0"/>
            <a:ext cx="3333621" cy="5143500"/>
          </a:xfrm>
          <a:custGeom>
            <a:avLst/>
            <a:gdLst/>
            <a:ahLst/>
            <a:cxnLst/>
            <a:rect l="l" t="t" r="r" b="b"/>
            <a:pathLst>
              <a:path w="3333621" h="5143500">
                <a:moveTo>
                  <a:pt x="245991" y="0"/>
                </a:moveTo>
                <a:lnTo>
                  <a:pt x="3333621" y="0"/>
                </a:lnTo>
                <a:lnTo>
                  <a:pt x="3333621"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13" name="Content Placeholder 2"/>
          <p:cNvSpPr>
            <a:spLocks noGrp="1"/>
          </p:cNvSpPr>
          <p:nvPr>
            <p:ph sz="half" idx="1"/>
          </p:nvPr>
        </p:nvSpPr>
        <p:spPr>
          <a:xfrm>
            <a:off x="457204" y="1184447"/>
            <a:ext cx="2500352" cy="3394800"/>
          </a:xfrm>
        </p:spPr>
        <p:txBody>
          <a:bodyPr/>
          <a:lstStyle>
            <a:lvl1pPr>
              <a:tabLst>
                <a:tab pos="2239963" algn="r"/>
                <a:tab pos="2600325" algn="r"/>
              </a:tabLst>
              <a:defRPr sz="1200"/>
            </a:lvl1pPr>
            <a:lvl2pPr>
              <a:tabLst>
                <a:tab pos="2239963" algn="r"/>
                <a:tab pos="2600325" algn="r"/>
              </a:tabLst>
              <a:defRPr sz="1200"/>
            </a:lvl2pPr>
            <a:lvl3pPr>
              <a:tabLst>
                <a:tab pos="2239963" algn="r"/>
                <a:tab pos="2600325" algn="r"/>
              </a:tabLst>
              <a:defRPr sz="1200"/>
            </a:lvl3pPr>
            <a:lvl4pPr>
              <a:tabLst>
                <a:tab pos="2239963" algn="r"/>
                <a:tab pos="2600325" algn="r"/>
              </a:tabLst>
              <a:defRPr sz="1200"/>
            </a:lvl4pPr>
            <a:lvl5pPr>
              <a:spcBef>
                <a:spcPts val="800"/>
              </a:spcBef>
              <a:tabLst>
                <a:tab pos="2239963" algn="r"/>
                <a:tab pos="2600325" algn="r"/>
              </a:tabLst>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a:p>
        </p:txBody>
      </p:sp>
      <p:sp>
        <p:nvSpPr>
          <p:cNvPr id="10" name="Content Placeholder 2"/>
          <p:cNvSpPr>
            <a:spLocks noGrp="1"/>
          </p:cNvSpPr>
          <p:nvPr>
            <p:ph sz="half" idx="17"/>
          </p:nvPr>
        </p:nvSpPr>
        <p:spPr>
          <a:xfrm>
            <a:off x="3092065" y="1184447"/>
            <a:ext cx="2500352" cy="3394800"/>
          </a:xfrm>
        </p:spPr>
        <p:txBody>
          <a:bodyPr/>
          <a:lstStyle>
            <a:lvl1pPr>
              <a:tabLst>
                <a:tab pos="2239963" algn="r"/>
                <a:tab pos="2600325" algn="r"/>
              </a:tabLst>
              <a:defRPr sz="1200"/>
            </a:lvl1pPr>
            <a:lvl2pPr>
              <a:tabLst>
                <a:tab pos="2239963" algn="r"/>
                <a:tab pos="2600325" algn="r"/>
              </a:tabLst>
              <a:defRPr sz="1200"/>
            </a:lvl2pPr>
            <a:lvl3pPr>
              <a:tabLst>
                <a:tab pos="2239963" algn="r"/>
                <a:tab pos="2600325" algn="r"/>
              </a:tabLst>
              <a:defRPr sz="1200"/>
            </a:lvl3pPr>
            <a:lvl4pPr>
              <a:tabLst>
                <a:tab pos="2239963" algn="r"/>
                <a:tab pos="2600325" algn="r"/>
              </a:tabLst>
              <a:defRPr sz="1200"/>
            </a:lvl4pPr>
            <a:lvl5pPr>
              <a:spcBef>
                <a:spcPts val="800"/>
              </a:spcBef>
              <a:tabLst>
                <a:tab pos="2239963" algn="r"/>
                <a:tab pos="2600325" algn="r"/>
              </a:tabLst>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4" name="Date Placeholder 3"/>
          <p:cNvSpPr>
            <a:spLocks noGrp="1"/>
          </p:cNvSpPr>
          <p:nvPr>
            <p:ph type="dt" sz="half" idx="18"/>
          </p:nvPr>
        </p:nvSpPr>
        <p:spPr/>
        <p:txBody>
          <a:bodyPr/>
          <a:lstStyle/>
          <a:p>
            <a:fld id="{22D0B827-2DDC-4DCA-BC37-D8C8B6574ABB}" type="datetime1">
              <a:rPr lang="en-GB" noProof="0" smtClean="0"/>
              <a:t>16/05/2023</a:t>
            </a:fld>
            <a:endParaRPr lang="en-GB" noProof="0" dirty="0"/>
          </a:p>
        </p:txBody>
      </p:sp>
      <p:sp>
        <p:nvSpPr>
          <p:cNvPr id="5" name="Footer Placeholder 4"/>
          <p:cNvSpPr>
            <a:spLocks noGrp="1"/>
          </p:cNvSpPr>
          <p:nvPr>
            <p:ph type="ftr" sz="quarter" idx="19"/>
          </p:nvPr>
        </p:nvSpPr>
        <p:spPr/>
        <p:txBody>
          <a:bodyPr/>
          <a:lstStyle/>
          <a:p>
            <a:r>
              <a:rPr lang="en-GB" noProof="0" dirty="0"/>
              <a:t>Tata Steel | TITLE POWERPOINT PRESENTATION</a:t>
            </a:r>
          </a:p>
        </p:txBody>
      </p:sp>
      <p:sp>
        <p:nvSpPr>
          <p:cNvPr id="6" name="Slide Number Placeholder 5"/>
          <p:cNvSpPr>
            <a:spLocks noGrp="1"/>
          </p:cNvSpPr>
          <p:nvPr>
            <p:ph type="sldNum" sz="quarter" idx="20"/>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36855758"/>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a:p>
        </p:txBody>
      </p:sp>
      <p:sp>
        <p:nvSpPr>
          <p:cNvPr id="3" name="Content Placeholder 2"/>
          <p:cNvSpPr>
            <a:spLocks noGrp="1"/>
          </p:cNvSpPr>
          <p:nvPr>
            <p:ph idx="1"/>
          </p:nvPr>
        </p:nvSpPr>
        <p:spPr>
          <a:xfrm>
            <a:off x="457200" y="1184449"/>
            <a:ext cx="8229600"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Date Placeholder 9"/>
          <p:cNvSpPr>
            <a:spLocks noGrp="1"/>
          </p:cNvSpPr>
          <p:nvPr>
            <p:ph type="dt" sz="half" idx="10"/>
          </p:nvPr>
        </p:nvSpPr>
        <p:spPr/>
        <p:txBody>
          <a:bodyPr/>
          <a:lstStyle/>
          <a:p>
            <a:fld id="{C417921E-CD43-4085-800D-1BC2DC1605F0}" type="datetime1">
              <a:rPr lang="en-GB" noProof="0" smtClean="0"/>
              <a:t>16/05/2023</a:t>
            </a:fld>
            <a:endParaRPr lang="en-GB" noProof="0" dirty="0"/>
          </a:p>
        </p:txBody>
      </p:sp>
      <p:sp>
        <p:nvSpPr>
          <p:cNvPr id="11" name="Footer Placeholder 10"/>
          <p:cNvSpPr>
            <a:spLocks noGrp="1"/>
          </p:cNvSpPr>
          <p:nvPr>
            <p:ph type="ftr" sz="quarter" idx="11"/>
          </p:nvPr>
        </p:nvSpPr>
        <p:spPr/>
        <p:txBody>
          <a:bodyPr/>
          <a:lstStyle/>
          <a:p>
            <a:r>
              <a:rPr lang="en-GB" noProof="0" dirty="0"/>
              <a:t>Tata Steel | TITLE POWERPOINT PRESENTATION</a:t>
            </a:r>
          </a:p>
        </p:txBody>
      </p:sp>
      <p:sp>
        <p:nvSpPr>
          <p:cNvPr id="12" name="Slide Number Placeholder 11"/>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74267674"/>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Line">
    <p:spTree>
      <p:nvGrpSpPr>
        <p:cNvPr id="1" name=""/>
        <p:cNvGrpSpPr/>
        <p:nvPr/>
      </p:nvGrpSpPr>
      <p:grpSpPr>
        <a:xfrm>
          <a:off x="0" y="0"/>
          <a:ext cx="0" cy="0"/>
          <a:chOff x="0" y="0"/>
          <a:chExt cx="0" cy="0"/>
        </a:xfrm>
      </p:grpSpPr>
      <p:sp>
        <p:nvSpPr>
          <p:cNvPr id="7" name="Freeform 5"/>
          <p:cNvSpPr>
            <a:spLocks/>
          </p:cNvSpPr>
          <p:nvPr userDrawn="1"/>
        </p:nvSpPr>
        <p:spPr bwMode="gray">
          <a:xfrm>
            <a:off x="6465042" y="3291831"/>
            <a:ext cx="2678958" cy="1851670"/>
          </a:xfrm>
          <a:custGeom>
            <a:avLst/>
            <a:gdLst>
              <a:gd name="T0" fmla="*/ 435 w 435"/>
              <a:gd name="T1" fmla="*/ 0 h 300"/>
              <a:gd name="T2" fmla="*/ 12 w 435"/>
              <a:gd name="T3" fmla="*/ 153 h 300"/>
              <a:gd name="T4" fmla="*/ 40 w 435"/>
              <a:gd name="T5" fmla="*/ 300 h 300"/>
            </a:gdLst>
            <a:ahLst/>
            <a:cxnLst>
              <a:cxn ang="0">
                <a:pos x="T0" y="T1"/>
              </a:cxn>
              <a:cxn ang="0">
                <a:pos x="T2" y="T3"/>
              </a:cxn>
              <a:cxn ang="0">
                <a:pos x="T4" y="T5"/>
              </a:cxn>
            </a:cxnLst>
            <a:rect l="0" t="0" r="r" b="b"/>
            <a:pathLst>
              <a:path w="435" h="300">
                <a:moveTo>
                  <a:pt x="435" y="0"/>
                </a:moveTo>
                <a:cubicBezTo>
                  <a:pt x="435" y="0"/>
                  <a:pt x="33" y="26"/>
                  <a:pt x="12" y="153"/>
                </a:cubicBezTo>
                <a:cubicBezTo>
                  <a:pt x="12" y="153"/>
                  <a:pt x="0" y="208"/>
                  <a:pt x="40" y="300"/>
                </a:cubicBezTo>
              </a:path>
            </a:pathLst>
          </a:custGeom>
          <a:noFill/>
          <a:ln w="8890" cap="flat">
            <a:solidFill>
              <a:schemeClr val="accent3"/>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dirty="0"/>
          </a:p>
        </p:txBody>
      </p:sp>
      <p:sp>
        <p:nvSpPr>
          <p:cNvPr id="2" name="Title 1"/>
          <p:cNvSpPr>
            <a:spLocks noGrp="1"/>
          </p:cNvSpPr>
          <p:nvPr>
            <p:ph type="title"/>
          </p:nvPr>
        </p:nvSpPr>
        <p:spPr/>
        <p:txBody>
          <a:bodyPr/>
          <a:lstStyle/>
          <a:p>
            <a:r>
              <a:rPr lang="en-US" noProof="0"/>
              <a:t>Click to edit Master title style</a:t>
            </a:r>
            <a:endParaRPr lang="en-GB" noProof="0"/>
          </a:p>
        </p:txBody>
      </p:sp>
      <p:sp>
        <p:nvSpPr>
          <p:cNvPr id="3" name="Content Placeholder 2"/>
          <p:cNvSpPr>
            <a:spLocks noGrp="1"/>
          </p:cNvSpPr>
          <p:nvPr>
            <p:ph idx="1"/>
          </p:nvPr>
        </p:nvSpPr>
        <p:spPr>
          <a:xfrm>
            <a:off x="457200" y="1184449"/>
            <a:ext cx="8229600" cy="3394472"/>
          </a:xfrm>
        </p:spPr>
        <p:txBody>
          <a:bodyPr/>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1" name="Date Placeholder 10"/>
          <p:cNvSpPr>
            <a:spLocks noGrp="1"/>
          </p:cNvSpPr>
          <p:nvPr>
            <p:ph type="dt" sz="half" idx="10"/>
          </p:nvPr>
        </p:nvSpPr>
        <p:spPr/>
        <p:txBody>
          <a:bodyPr/>
          <a:lstStyle/>
          <a:p>
            <a:fld id="{C7D87CA5-09D6-4499-AB33-BD10E620DAD3}" type="datetime1">
              <a:rPr lang="en-GB" noProof="0" smtClean="0"/>
              <a:t>16/05/2023</a:t>
            </a:fld>
            <a:endParaRPr lang="en-GB" noProof="0" dirty="0"/>
          </a:p>
        </p:txBody>
      </p:sp>
      <p:sp>
        <p:nvSpPr>
          <p:cNvPr id="12" name="Footer Placeholder 11"/>
          <p:cNvSpPr>
            <a:spLocks noGrp="1"/>
          </p:cNvSpPr>
          <p:nvPr>
            <p:ph type="ftr" sz="quarter" idx="11"/>
          </p:nvPr>
        </p:nvSpPr>
        <p:spPr/>
        <p:txBody>
          <a:bodyPr/>
          <a:lstStyle/>
          <a:p>
            <a:r>
              <a:rPr lang="en-GB" noProof="0" dirty="0"/>
              <a:t>Tata Steel | TITLE POWERPOINT PRESENTATION</a:t>
            </a:r>
          </a:p>
        </p:txBody>
      </p:sp>
      <p:sp>
        <p:nvSpPr>
          <p:cNvPr id="13" name="Slide Number Placeholder 12"/>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188182982"/>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207642"/>
            <a:ext cx="8229600" cy="297004"/>
          </a:xfrm>
        </p:spPr>
        <p:txBody>
          <a:bodyPr anchor="b">
            <a:spAutoFit/>
          </a:bodyPr>
          <a:lstStyle>
            <a:lvl1pPr marL="0" indent="0">
              <a:lnSpc>
                <a:spcPct val="95000"/>
              </a:lnSpc>
              <a:spcBef>
                <a:spcPts val="0"/>
              </a:spcBef>
              <a:buNone/>
              <a:defRPr sz="1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457200" y="1616526"/>
            <a:ext cx="8229600" cy="2963466"/>
          </a:xfrm>
        </p:spPr>
        <p:txBody>
          <a:bodyPr/>
          <a:lstStyle>
            <a:lvl1pPr>
              <a:defRPr sz="1400"/>
            </a:lvl1pPr>
            <a:lvl2pPr>
              <a:defRPr sz="1400"/>
            </a:lvl2pPr>
            <a:lvl3pPr>
              <a:defRPr sz="1400"/>
            </a:lvl3pPr>
            <a:lvl4pPr>
              <a:defRPr sz="1400"/>
            </a:lvl4pPr>
            <a:lvl5pPr>
              <a:defRPr sz="1400"/>
            </a:lvl5pPr>
            <a:lvl6pPr>
              <a:defRPr sz="1600"/>
            </a:lvl6pPr>
            <a:lvl7pPr>
              <a:defRPr sz="1600"/>
            </a:lvl7pPr>
            <a:lvl8pPr>
              <a:defRPr sz="1600"/>
            </a:lvl8pPr>
            <a:lvl9pPr>
              <a:defRPr sz="16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cxnSp>
        <p:nvCxnSpPr>
          <p:cNvPr id="12" name="Straight Connector 11"/>
          <p:cNvCxnSpPr/>
          <p:nvPr userDrawn="1"/>
        </p:nvCxnSpPr>
        <p:spPr>
          <a:xfrm>
            <a:off x="570711" y="1511130"/>
            <a:ext cx="8002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itle 4"/>
          <p:cNvSpPr>
            <a:spLocks noGrp="1"/>
          </p:cNvSpPr>
          <p:nvPr>
            <p:ph type="title"/>
          </p:nvPr>
        </p:nvSpPr>
        <p:spPr/>
        <p:txBody>
          <a:bodyPr/>
          <a:lstStyle/>
          <a:p>
            <a:r>
              <a:rPr lang="en-US"/>
              <a:t>Click to edit Master title style</a:t>
            </a:r>
            <a:endParaRPr lang="nl-NL"/>
          </a:p>
        </p:txBody>
      </p:sp>
      <p:sp>
        <p:nvSpPr>
          <p:cNvPr id="11" name="Date Placeholder 10"/>
          <p:cNvSpPr>
            <a:spLocks noGrp="1"/>
          </p:cNvSpPr>
          <p:nvPr>
            <p:ph type="dt" sz="half" idx="10"/>
          </p:nvPr>
        </p:nvSpPr>
        <p:spPr/>
        <p:txBody>
          <a:bodyPr/>
          <a:lstStyle/>
          <a:p>
            <a:fld id="{35AEE25A-677C-405A-8F9B-776DDC17EB38}" type="datetime1">
              <a:rPr lang="en-GB" noProof="0" smtClean="0"/>
              <a:t>16/05/2023</a:t>
            </a:fld>
            <a:endParaRPr lang="en-GB" noProof="0" dirty="0"/>
          </a:p>
        </p:txBody>
      </p:sp>
      <p:sp>
        <p:nvSpPr>
          <p:cNvPr id="13" name="Footer Placeholder 12"/>
          <p:cNvSpPr>
            <a:spLocks noGrp="1"/>
          </p:cNvSpPr>
          <p:nvPr>
            <p:ph type="ftr" sz="quarter" idx="11"/>
          </p:nvPr>
        </p:nvSpPr>
        <p:spPr/>
        <p:txBody>
          <a:bodyPr/>
          <a:lstStyle/>
          <a:p>
            <a:r>
              <a:rPr lang="en-GB" noProof="0" dirty="0"/>
              <a:t>Tata Steel | TITLE POWERPOINT PRESENTATION</a:t>
            </a:r>
          </a:p>
        </p:txBody>
      </p:sp>
      <p:sp>
        <p:nvSpPr>
          <p:cNvPr id="14" name="Slide Number Placeholder 13"/>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87945483"/>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gray">
      <p:bgPr>
        <a:blipFill dpi="0" rotWithShape="1">
          <a:blip r:embed="rId2"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0" y="0"/>
            <a:ext cx="9144000" cy="5143500"/>
          </a:xfrm>
          <a:prstGeom prst="rect">
            <a:avLst/>
          </a:prstGeom>
          <a:gradFill flip="none" rotWithShape="1">
            <a:gsLst>
              <a:gs pos="0">
                <a:schemeClr val="tx1">
                  <a:alpha val="30000"/>
                </a:schemeClr>
              </a:gs>
              <a:gs pos="100000">
                <a:schemeClr val="tx1">
                  <a:alpha val="0"/>
                </a:schemeClr>
              </a:gs>
            </a:gsLst>
            <a:lin ang="16200000" scaled="1"/>
            <a:tileRect/>
          </a:gra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0" name="Freeform 9"/>
          <p:cNvSpPr>
            <a:spLocks/>
          </p:cNvSpPr>
          <p:nvPr userDrawn="1"/>
        </p:nvSpPr>
        <p:spPr bwMode="gray">
          <a:xfrm flipV="1">
            <a:off x="0" y="972849"/>
            <a:ext cx="6660232" cy="4170653"/>
          </a:xfrm>
          <a:custGeom>
            <a:avLst/>
            <a:gdLst>
              <a:gd name="T0" fmla="*/ 0 w 350"/>
              <a:gd name="T1" fmla="*/ 219 h 219"/>
              <a:gd name="T2" fmla="*/ 339 w 350"/>
              <a:gd name="T3" fmla="*/ 116 h 219"/>
              <a:gd name="T4" fmla="*/ 322 w 350"/>
              <a:gd name="T5" fmla="*/ 0 h 219"/>
            </a:gdLst>
            <a:ahLst/>
            <a:cxnLst>
              <a:cxn ang="0">
                <a:pos x="T0" y="T1"/>
              </a:cxn>
              <a:cxn ang="0">
                <a:pos x="T2" y="T3"/>
              </a:cxn>
              <a:cxn ang="0">
                <a:pos x="T4" y="T5"/>
              </a:cxn>
            </a:cxnLst>
            <a:rect l="0" t="0" r="r" b="b"/>
            <a:pathLst>
              <a:path w="350" h="219">
                <a:moveTo>
                  <a:pt x="0" y="219"/>
                </a:moveTo>
                <a:cubicBezTo>
                  <a:pt x="0" y="219"/>
                  <a:pt x="316" y="215"/>
                  <a:pt x="339" y="116"/>
                </a:cubicBezTo>
                <a:cubicBezTo>
                  <a:pt x="339" y="116"/>
                  <a:pt x="350" y="74"/>
                  <a:pt x="322" y="0"/>
                </a:cubicBezTo>
              </a:path>
            </a:pathLst>
          </a:custGeom>
          <a:noFill/>
          <a:ln w="8890" cap="flat">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dirty="0">
              <a:solidFill>
                <a:srgbClr val="000000"/>
              </a:solidFill>
            </a:endParaRPr>
          </a:p>
        </p:txBody>
      </p:sp>
      <p:sp>
        <p:nvSpPr>
          <p:cNvPr id="2" name="Title 1"/>
          <p:cNvSpPr>
            <a:spLocks noGrp="1"/>
          </p:cNvSpPr>
          <p:nvPr>
            <p:ph type="title"/>
          </p:nvPr>
        </p:nvSpPr>
        <p:spPr bwMode="gray">
          <a:xfrm>
            <a:off x="457204" y="3137396"/>
            <a:ext cx="6040877" cy="1261884"/>
          </a:xfrm>
          <a:effectLst>
            <a:outerShdw blurRad="177800" dist="38100" dir="2700000" algn="tl" rotWithShape="0">
              <a:prstClr val="black">
                <a:alpha val="40000"/>
              </a:prstClr>
            </a:outerShdw>
          </a:effectLst>
        </p:spPr>
        <p:txBody>
          <a:bodyPr anchor="t">
            <a:spAutoFit/>
          </a:bodyPr>
          <a:lstStyle>
            <a:lvl1pPr algn="l">
              <a:defRPr sz="4000" b="1" cap="none" baseline="0">
                <a:solidFill>
                  <a:schemeClr val="bg1"/>
                </a:solidFill>
              </a:defRPr>
            </a:lvl1pPr>
          </a:lstStyle>
          <a:p>
            <a:r>
              <a:rPr lang="en-US" noProof="0"/>
              <a:t>Click to edit Master title style</a:t>
            </a:r>
            <a:endParaRPr lang="en-GB" noProof="0"/>
          </a:p>
        </p:txBody>
      </p:sp>
      <p:sp>
        <p:nvSpPr>
          <p:cNvPr id="3" name="Text Placeholder 2"/>
          <p:cNvSpPr>
            <a:spLocks noGrp="1"/>
          </p:cNvSpPr>
          <p:nvPr>
            <p:ph type="body" idx="1"/>
          </p:nvPr>
        </p:nvSpPr>
        <p:spPr bwMode="gray">
          <a:xfrm>
            <a:off x="457204"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B19D3B9B-F074-46F9-989A-BC669655BBD8}" type="datetime1">
              <a:rPr lang="en-GB" smtClean="0"/>
              <a:t>16/05/2023</a:t>
            </a:fld>
            <a:endParaRPr lang="en-GB"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dirty="0"/>
              <a:t>Tata Steel | TITLE POWERPOINT PRESENTATION</a:t>
            </a:r>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895407925"/>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No Line">
    <p:bg bwMode="gray">
      <p:bgPr>
        <a:blipFill dpi="0" rotWithShape="1">
          <a:blip r:embed="rId2"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0" y="0"/>
            <a:ext cx="9144000" cy="5143500"/>
          </a:xfrm>
          <a:prstGeom prst="rect">
            <a:avLst/>
          </a:prstGeom>
          <a:gradFill flip="none" rotWithShape="1">
            <a:gsLst>
              <a:gs pos="0">
                <a:schemeClr val="tx1">
                  <a:alpha val="30000"/>
                </a:schemeClr>
              </a:gs>
              <a:gs pos="100000">
                <a:schemeClr val="tx1">
                  <a:alpha val="0"/>
                </a:schemeClr>
              </a:gs>
            </a:gsLst>
            <a:lin ang="16200000" scaled="1"/>
            <a:tileRect/>
          </a:gra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2" name="Title 1"/>
          <p:cNvSpPr>
            <a:spLocks noGrp="1"/>
          </p:cNvSpPr>
          <p:nvPr>
            <p:ph type="title"/>
          </p:nvPr>
        </p:nvSpPr>
        <p:spPr bwMode="gray">
          <a:xfrm>
            <a:off x="457204" y="3137396"/>
            <a:ext cx="6040877" cy="1261884"/>
          </a:xfrm>
          <a:effectLst>
            <a:outerShdw blurRad="177800" dist="38100" dir="2700000" algn="tl" rotWithShape="0">
              <a:prstClr val="black">
                <a:alpha val="40000"/>
              </a:prstClr>
            </a:outerShdw>
          </a:effectLst>
        </p:spPr>
        <p:txBody>
          <a:bodyPr anchor="t">
            <a:spAutoFit/>
          </a:bodyPr>
          <a:lstStyle>
            <a:lvl1pPr algn="l">
              <a:defRPr sz="4000" b="1" cap="none" baseline="0">
                <a:solidFill>
                  <a:schemeClr val="bg1"/>
                </a:solidFill>
              </a:defRPr>
            </a:lvl1pPr>
          </a:lstStyle>
          <a:p>
            <a:r>
              <a:rPr lang="en-US" noProof="0"/>
              <a:t>Click to edit Master title style</a:t>
            </a:r>
            <a:endParaRPr lang="en-GB" noProof="0"/>
          </a:p>
        </p:txBody>
      </p:sp>
      <p:sp>
        <p:nvSpPr>
          <p:cNvPr id="3" name="Text Placeholder 2"/>
          <p:cNvSpPr>
            <a:spLocks noGrp="1"/>
          </p:cNvSpPr>
          <p:nvPr>
            <p:ph type="body" idx="1"/>
          </p:nvPr>
        </p:nvSpPr>
        <p:spPr bwMode="gray">
          <a:xfrm>
            <a:off x="457204"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8A89B1B3-1351-4394-97E5-C60BA6D1A05A}" type="datetime1">
              <a:rPr lang="en-GB" smtClean="0"/>
              <a:t>16/05/2023</a:t>
            </a:fld>
            <a:endParaRPr lang="en-GB"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dirty="0"/>
              <a:t>Tata Steel | TITLE POWERPOINT PRESENTATION</a:t>
            </a:r>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65709868"/>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1/2">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4572000" y="0"/>
            <a:ext cx="4572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3" name="Content Placeholder 2"/>
          <p:cNvSpPr>
            <a:spLocks noGrp="1"/>
          </p:cNvSpPr>
          <p:nvPr>
            <p:ph idx="1"/>
          </p:nvPr>
        </p:nvSpPr>
        <p:spPr>
          <a:xfrm>
            <a:off x="457205" y="1184449"/>
            <a:ext cx="3740149"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Title 9"/>
          <p:cNvSpPr>
            <a:spLocks noGrp="1"/>
          </p:cNvSpPr>
          <p:nvPr>
            <p:ph type="title"/>
          </p:nvPr>
        </p:nvSpPr>
        <p:spPr>
          <a:xfrm>
            <a:off x="457200" y="337225"/>
            <a:ext cx="3740400" cy="799032"/>
          </a:xfrm>
        </p:spPr>
        <p:txBody>
          <a:bodyPr/>
          <a:lstStyle/>
          <a:p>
            <a:r>
              <a:rPr lang="en-US" noProof="0"/>
              <a:t>Click to edit Master title style</a:t>
            </a:r>
            <a:endParaRPr lang="en-GB" noProof="0"/>
          </a:p>
        </p:txBody>
      </p:sp>
      <p:sp>
        <p:nvSpPr>
          <p:cNvPr id="11" name="Date Placeholder 10"/>
          <p:cNvSpPr>
            <a:spLocks noGrp="1"/>
          </p:cNvSpPr>
          <p:nvPr>
            <p:ph type="dt" sz="half" idx="14"/>
          </p:nvPr>
        </p:nvSpPr>
        <p:spPr/>
        <p:txBody>
          <a:bodyPr/>
          <a:lstStyle/>
          <a:p>
            <a:fld id="{B4E5E6DD-5CB3-4B13-8FE9-5D24883D7293}" type="datetime1">
              <a:rPr lang="en-GB" noProof="0" smtClean="0"/>
              <a:t>16/05/2023</a:t>
            </a:fld>
            <a:endParaRPr lang="en-GB" noProof="0" dirty="0"/>
          </a:p>
        </p:txBody>
      </p:sp>
      <p:sp>
        <p:nvSpPr>
          <p:cNvPr id="12" name="Footer Placeholder 11"/>
          <p:cNvSpPr>
            <a:spLocks noGrp="1"/>
          </p:cNvSpPr>
          <p:nvPr>
            <p:ph type="ftr" sz="quarter" idx="15"/>
          </p:nvPr>
        </p:nvSpPr>
        <p:spPr/>
        <p:txBody>
          <a:bodyPr/>
          <a:lstStyle/>
          <a:p>
            <a:r>
              <a:rPr lang="en-GB" noProof="0" dirty="0"/>
              <a:t>Tata Steel | TITLE POWERPOINT PRESENTATION</a:t>
            </a:r>
          </a:p>
        </p:txBody>
      </p:sp>
      <p:sp>
        <p:nvSpPr>
          <p:cNvPr id="13" name="Slide Number Placeholder 12"/>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605011402"/>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1/2 Violet">
    <p:bg bwMode="gray">
      <p:bgPr>
        <a:solidFill>
          <a:schemeClr val="tx2"/>
        </a:solidFill>
        <a:effectLst/>
      </p:bgPr>
    </p:bg>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4572000" y="0"/>
            <a:ext cx="4572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3" name="Content Placeholder 2"/>
          <p:cNvSpPr>
            <a:spLocks noGrp="1"/>
          </p:cNvSpPr>
          <p:nvPr>
            <p:ph idx="1"/>
          </p:nvPr>
        </p:nvSpPr>
        <p:spPr>
          <a:xfrm>
            <a:off x="457200" y="1199079"/>
            <a:ext cx="3740149" cy="3394472"/>
          </a:xfrm>
        </p:spPr>
        <p:txBody>
          <a:bodyPr/>
          <a:lstStyle>
            <a:lvl1pPr>
              <a:buClr>
                <a:schemeClr val="bg1"/>
              </a:buCl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 name="Title 1"/>
          <p:cNvSpPr>
            <a:spLocks noGrp="1"/>
          </p:cNvSpPr>
          <p:nvPr>
            <p:ph type="title"/>
          </p:nvPr>
        </p:nvSpPr>
        <p:spPr>
          <a:xfrm>
            <a:off x="457200" y="337225"/>
            <a:ext cx="3740400" cy="799032"/>
          </a:xfrm>
        </p:spPr>
        <p:txBody>
          <a:bodyPr/>
          <a:lstStyle>
            <a:lvl1pPr>
              <a:defRPr>
                <a:solidFill>
                  <a:schemeClr val="bg1"/>
                </a:solidFill>
              </a:defRPr>
            </a:lvl1pPr>
          </a:lstStyle>
          <a:p>
            <a:r>
              <a:rPr lang="en-US" noProof="0"/>
              <a:t>Click to edit Master title style</a:t>
            </a:r>
            <a:endParaRPr lang="en-GB" noProof="0"/>
          </a:p>
        </p:txBody>
      </p:sp>
      <p:sp>
        <p:nvSpPr>
          <p:cNvPr id="8" name="Date Placeholder 7"/>
          <p:cNvSpPr>
            <a:spLocks noGrp="1"/>
          </p:cNvSpPr>
          <p:nvPr>
            <p:ph type="dt" sz="half" idx="14"/>
          </p:nvPr>
        </p:nvSpPr>
        <p:spPr/>
        <p:txBody>
          <a:bodyPr/>
          <a:lstStyle>
            <a:lvl1pPr>
              <a:defRPr>
                <a:solidFill>
                  <a:schemeClr val="bg1"/>
                </a:solidFill>
              </a:defRPr>
            </a:lvl1pPr>
          </a:lstStyle>
          <a:p>
            <a:fld id="{1B1B9532-7E1A-49CE-A5BD-7BB533469177}" type="datetime1">
              <a:rPr lang="en-GB" smtClean="0"/>
              <a:t>16/05/2023</a:t>
            </a:fld>
            <a:endParaRPr lang="en-GB" dirty="0"/>
          </a:p>
        </p:txBody>
      </p:sp>
      <p:sp>
        <p:nvSpPr>
          <p:cNvPr id="9" name="Footer Placeholder 8"/>
          <p:cNvSpPr>
            <a:spLocks noGrp="1"/>
          </p:cNvSpPr>
          <p:nvPr>
            <p:ph type="ftr" sz="quarter" idx="15"/>
          </p:nvPr>
        </p:nvSpPr>
        <p:spPr/>
        <p:txBody>
          <a:bodyPr/>
          <a:lstStyle>
            <a:lvl1pPr>
              <a:defRPr>
                <a:solidFill>
                  <a:schemeClr val="bg1"/>
                </a:solidFill>
              </a:defRPr>
            </a:lvl1pPr>
          </a:lstStyle>
          <a:p>
            <a:r>
              <a:rPr lang="en-GB" dirty="0"/>
              <a:t>Tata Steel | TITLE POWERPOINT PRESENTATION</a:t>
            </a:r>
          </a:p>
        </p:txBody>
      </p:sp>
      <p:sp>
        <p:nvSpPr>
          <p:cNvPr id="10" name="Slide Number Placeholder 9"/>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478892229"/>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ontent and Picture Curve">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3702997" y="0"/>
            <a:ext cx="5441003" cy="5143500"/>
          </a:xfrm>
          <a:custGeom>
            <a:avLst/>
            <a:gdLst/>
            <a:ahLst/>
            <a:cxnLst/>
            <a:rect l="l" t="t" r="r" b="b"/>
            <a:pathLst>
              <a:path w="5441003" h="5143500">
                <a:moveTo>
                  <a:pt x="245991" y="0"/>
                </a:moveTo>
                <a:lnTo>
                  <a:pt x="5441003" y="0"/>
                </a:lnTo>
                <a:lnTo>
                  <a:pt x="5441003"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13" name="Content Placeholder 2"/>
          <p:cNvSpPr>
            <a:spLocks noGrp="1"/>
          </p:cNvSpPr>
          <p:nvPr>
            <p:ph sz="half" idx="1"/>
          </p:nvPr>
        </p:nvSpPr>
        <p:spPr>
          <a:xfrm>
            <a:off x="457203" y="1184447"/>
            <a:ext cx="3110400" cy="3394800"/>
          </a:xfrm>
        </p:spPr>
        <p:txBody>
          <a:bodyPr/>
          <a:lstStyle>
            <a:lvl1pPr>
              <a:tabLst>
                <a:tab pos="2600325" algn="r"/>
              </a:tabLst>
              <a:defRPr sz="1400"/>
            </a:lvl1pPr>
            <a:lvl2pPr>
              <a:tabLst>
                <a:tab pos="2600325" algn="r"/>
              </a:tabLst>
              <a:defRPr sz="1400"/>
            </a:lvl2pPr>
            <a:lvl3pPr>
              <a:tabLst>
                <a:tab pos="2600325" algn="r"/>
              </a:tabLst>
              <a:defRPr sz="1400"/>
            </a:lvl3pPr>
            <a:lvl4pPr>
              <a:tabLst>
                <a:tab pos="2600325" algn="r"/>
              </a:tabLst>
              <a:defRPr sz="1400"/>
            </a:lvl4pPr>
            <a:lvl5pPr>
              <a:tabLst>
                <a:tab pos="2600325" algn="r"/>
              </a:tabLst>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a:p>
        </p:txBody>
      </p:sp>
      <p:sp>
        <p:nvSpPr>
          <p:cNvPr id="10" name="Date Placeholder 9"/>
          <p:cNvSpPr>
            <a:spLocks noGrp="1"/>
          </p:cNvSpPr>
          <p:nvPr>
            <p:ph type="dt" sz="half" idx="14"/>
          </p:nvPr>
        </p:nvSpPr>
        <p:spPr/>
        <p:txBody>
          <a:bodyPr/>
          <a:lstStyle/>
          <a:p>
            <a:fld id="{D67988AC-E587-4DDA-84C8-802B104B513E}" type="datetime1">
              <a:rPr lang="en-GB" noProof="0" smtClean="0"/>
              <a:t>16/05/2023</a:t>
            </a:fld>
            <a:endParaRPr lang="en-GB" noProof="0" dirty="0"/>
          </a:p>
        </p:txBody>
      </p:sp>
      <p:sp>
        <p:nvSpPr>
          <p:cNvPr id="11" name="Footer Placeholder 10"/>
          <p:cNvSpPr>
            <a:spLocks noGrp="1"/>
          </p:cNvSpPr>
          <p:nvPr>
            <p:ph type="ftr" sz="quarter" idx="15"/>
          </p:nvPr>
        </p:nvSpPr>
        <p:spPr/>
        <p:txBody>
          <a:bodyPr/>
          <a:lstStyle/>
          <a:p>
            <a:r>
              <a:rPr lang="en-GB" noProof="0" dirty="0"/>
              <a:t>Tata Steel | TITLE POWERPOINT PRESENTATION</a:t>
            </a:r>
          </a:p>
        </p:txBody>
      </p:sp>
      <p:sp>
        <p:nvSpPr>
          <p:cNvPr id="12" name="Slide Number Placeholder 11"/>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15736866"/>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Content and Picture 1/3">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6103938" y="0"/>
            <a:ext cx="3040062"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3" name="Content Placeholder 2"/>
          <p:cNvSpPr>
            <a:spLocks noGrp="1"/>
          </p:cNvSpPr>
          <p:nvPr>
            <p:ph idx="1"/>
          </p:nvPr>
        </p:nvSpPr>
        <p:spPr>
          <a:xfrm>
            <a:off x="457201" y="1184449"/>
            <a:ext cx="5272088"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8" name="Title 7"/>
          <p:cNvSpPr>
            <a:spLocks noGrp="1"/>
          </p:cNvSpPr>
          <p:nvPr>
            <p:ph type="title"/>
          </p:nvPr>
        </p:nvSpPr>
        <p:spPr>
          <a:xfrm>
            <a:off x="457200" y="337225"/>
            <a:ext cx="5274000" cy="799032"/>
          </a:xfrm>
        </p:spPr>
        <p:txBody>
          <a:bodyPr/>
          <a:lstStyle/>
          <a:p>
            <a:r>
              <a:rPr lang="en-US" noProof="0"/>
              <a:t>Click to edit Master title style</a:t>
            </a:r>
            <a:endParaRPr lang="en-GB" noProof="0"/>
          </a:p>
        </p:txBody>
      </p:sp>
      <p:sp>
        <p:nvSpPr>
          <p:cNvPr id="11" name="Date Placeholder 10"/>
          <p:cNvSpPr>
            <a:spLocks noGrp="1"/>
          </p:cNvSpPr>
          <p:nvPr>
            <p:ph type="dt" sz="half" idx="14"/>
          </p:nvPr>
        </p:nvSpPr>
        <p:spPr/>
        <p:txBody>
          <a:bodyPr/>
          <a:lstStyle/>
          <a:p>
            <a:fld id="{CF7C234A-AA53-4BF5-88C1-596684D23AE5}" type="datetime1">
              <a:rPr lang="en-GB" noProof="0" smtClean="0"/>
              <a:t>16/05/2023</a:t>
            </a:fld>
            <a:endParaRPr lang="en-GB" noProof="0" dirty="0"/>
          </a:p>
        </p:txBody>
      </p:sp>
      <p:sp>
        <p:nvSpPr>
          <p:cNvPr id="12" name="Footer Placeholder 11"/>
          <p:cNvSpPr>
            <a:spLocks noGrp="1"/>
          </p:cNvSpPr>
          <p:nvPr>
            <p:ph type="ftr" sz="quarter" idx="15"/>
          </p:nvPr>
        </p:nvSpPr>
        <p:spPr/>
        <p:txBody>
          <a:bodyPr/>
          <a:lstStyle/>
          <a:p>
            <a:r>
              <a:rPr lang="en-GB" noProof="0" dirty="0"/>
              <a:t>Tata Steel | TITLE POWERPOINT PRESENTATION</a:t>
            </a:r>
          </a:p>
        </p:txBody>
      </p:sp>
      <p:sp>
        <p:nvSpPr>
          <p:cNvPr id="13" name="Slide Number Placeholder 12"/>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106864224"/>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and Pullou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84449"/>
            <a:ext cx="5274000"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2" name="Text Placeholder 11"/>
          <p:cNvSpPr>
            <a:spLocks noGrp="1"/>
          </p:cNvSpPr>
          <p:nvPr>
            <p:ph type="body" sz="quarter" idx="14"/>
          </p:nvPr>
        </p:nvSpPr>
        <p:spPr bwMode="gray">
          <a:xfrm>
            <a:off x="6439711" y="124403"/>
            <a:ext cx="2704289" cy="4703766"/>
          </a:xfrm>
          <a:custGeom>
            <a:avLst/>
            <a:gdLst>
              <a:gd name="connsiteX0" fmla="*/ 0 w 2553005"/>
              <a:gd name="connsiteY0" fmla="*/ 0 h 4454957"/>
              <a:gd name="connsiteX1" fmla="*/ 2553005 w 2553005"/>
              <a:gd name="connsiteY1" fmla="*/ 0 h 4454957"/>
              <a:gd name="connsiteX2" fmla="*/ 2553005 w 2553005"/>
              <a:gd name="connsiteY2" fmla="*/ 4454957 h 4454957"/>
              <a:gd name="connsiteX3" fmla="*/ 0 w 2553005"/>
              <a:gd name="connsiteY3" fmla="*/ 4454957 h 4454957"/>
              <a:gd name="connsiteX4" fmla="*/ 0 w 2553005"/>
              <a:gd name="connsiteY4" fmla="*/ 0 h 4454957"/>
              <a:gd name="connsiteX0" fmla="*/ 117043 w 2553005"/>
              <a:gd name="connsiteY0" fmla="*/ 1338681 h 4454957"/>
              <a:gd name="connsiteX1" fmla="*/ 2553005 w 2553005"/>
              <a:gd name="connsiteY1" fmla="*/ 0 h 4454957"/>
              <a:gd name="connsiteX2" fmla="*/ 2553005 w 2553005"/>
              <a:gd name="connsiteY2" fmla="*/ 4454957 h 4454957"/>
              <a:gd name="connsiteX3" fmla="*/ 0 w 2553005"/>
              <a:gd name="connsiteY3" fmla="*/ 4454957 h 4454957"/>
              <a:gd name="connsiteX4" fmla="*/ 117043 w 2553005"/>
              <a:gd name="connsiteY4" fmla="*/ 1338681 h 4454957"/>
              <a:gd name="connsiteX0" fmla="*/ 375477 w 2811439"/>
              <a:gd name="connsiteY0" fmla="*/ 1471949 h 4588225"/>
              <a:gd name="connsiteX1" fmla="*/ 2811439 w 2811439"/>
              <a:gd name="connsiteY1" fmla="*/ 133268 h 4588225"/>
              <a:gd name="connsiteX2" fmla="*/ 2811439 w 2811439"/>
              <a:gd name="connsiteY2" fmla="*/ 4588225 h 4588225"/>
              <a:gd name="connsiteX3" fmla="*/ 258434 w 2811439"/>
              <a:gd name="connsiteY3" fmla="*/ 4588225 h 4588225"/>
              <a:gd name="connsiteX4" fmla="*/ 375477 w 2811439"/>
              <a:gd name="connsiteY4" fmla="*/ 1471949 h 4588225"/>
              <a:gd name="connsiteX0" fmla="*/ 375477 w 2811439"/>
              <a:gd name="connsiteY0" fmla="*/ 1338681 h 4454957"/>
              <a:gd name="connsiteX1" fmla="*/ 2811439 w 2811439"/>
              <a:gd name="connsiteY1" fmla="*/ 0 h 4454957"/>
              <a:gd name="connsiteX2" fmla="*/ 2811439 w 2811439"/>
              <a:gd name="connsiteY2" fmla="*/ 4454957 h 4454957"/>
              <a:gd name="connsiteX3" fmla="*/ 258434 w 2811439"/>
              <a:gd name="connsiteY3" fmla="*/ 4454957 h 4454957"/>
              <a:gd name="connsiteX4" fmla="*/ 375477 w 2811439"/>
              <a:gd name="connsiteY4" fmla="*/ 1338681 h 4454957"/>
              <a:gd name="connsiteX0" fmla="*/ 342142 w 2836626"/>
              <a:gd name="connsiteY0" fmla="*/ 1477669 h 4454957"/>
              <a:gd name="connsiteX1" fmla="*/ 2836626 w 2836626"/>
              <a:gd name="connsiteY1" fmla="*/ 0 h 4454957"/>
              <a:gd name="connsiteX2" fmla="*/ 2836626 w 2836626"/>
              <a:gd name="connsiteY2" fmla="*/ 4454957 h 4454957"/>
              <a:gd name="connsiteX3" fmla="*/ 283621 w 2836626"/>
              <a:gd name="connsiteY3" fmla="*/ 4454957 h 4454957"/>
              <a:gd name="connsiteX4" fmla="*/ 342142 w 2836626"/>
              <a:gd name="connsiteY4" fmla="*/ 1477669 h 4454957"/>
              <a:gd name="connsiteX0" fmla="*/ 360501 w 2854985"/>
              <a:gd name="connsiteY0" fmla="*/ 1477669 h 4454957"/>
              <a:gd name="connsiteX1" fmla="*/ 2854985 w 2854985"/>
              <a:gd name="connsiteY1" fmla="*/ 0 h 4454957"/>
              <a:gd name="connsiteX2" fmla="*/ 2854985 w 2854985"/>
              <a:gd name="connsiteY2" fmla="*/ 4454957 h 4454957"/>
              <a:gd name="connsiteX3" fmla="*/ 301980 w 2854985"/>
              <a:gd name="connsiteY3" fmla="*/ 4454957 h 4454957"/>
              <a:gd name="connsiteX4" fmla="*/ 360501 w 2854985"/>
              <a:gd name="connsiteY4" fmla="*/ 1477669 h 4454957"/>
              <a:gd name="connsiteX0" fmla="*/ 44999 w 2539483"/>
              <a:gd name="connsiteY0" fmla="*/ 1477669 h 4454957"/>
              <a:gd name="connsiteX1" fmla="*/ 2539483 w 2539483"/>
              <a:gd name="connsiteY1" fmla="*/ 0 h 4454957"/>
              <a:gd name="connsiteX2" fmla="*/ 2539483 w 2539483"/>
              <a:gd name="connsiteY2" fmla="*/ 4454957 h 4454957"/>
              <a:gd name="connsiteX3" fmla="*/ 1047182 w 2539483"/>
              <a:gd name="connsiteY3" fmla="*/ 3430829 h 4454957"/>
              <a:gd name="connsiteX4" fmla="*/ 44999 w 2539483"/>
              <a:gd name="connsiteY4" fmla="*/ 1477669 h 4454957"/>
              <a:gd name="connsiteX0" fmla="*/ 45399 w 2539883"/>
              <a:gd name="connsiteY0" fmla="*/ 1477669 h 4615678"/>
              <a:gd name="connsiteX1" fmla="*/ 2539883 w 2539883"/>
              <a:gd name="connsiteY1" fmla="*/ 0 h 4615678"/>
              <a:gd name="connsiteX2" fmla="*/ 2539883 w 2539883"/>
              <a:gd name="connsiteY2" fmla="*/ 4454957 h 4615678"/>
              <a:gd name="connsiteX3" fmla="*/ 1047582 w 2539883"/>
              <a:gd name="connsiteY3" fmla="*/ 3430829 h 4615678"/>
              <a:gd name="connsiteX4" fmla="*/ 45399 w 2539883"/>
              <a:gd name="connsiteY4" fmla="*/ 1477669 h 4615678"/>
              <a:gd name="connsiteX0" fmla="*/ 45399 w 2539883"/>
              <a:gd name="connsiteY0" fmla="*/ 1477669 h 4454957"/>
              <a:gd name="connsiteX1" fmla="*/ 2539883 w 2539883"/>
              <a:gd name="connsiteY1" fmla="*/ 0 h 4454957"/>
              <a:gd name="connsiteX2" fmla="*/ 2539883 w 2539883"/>
              <a:gd name="connsiteY2" fmla="*/ 4454957 h 4454957"/>
              <a:gd name="connsiteX3" fmla="*/ 1047582 w 2539883"/>
              <a:gd name="connsiteY3" fmla="*/ 3430829 h 4454957"/>
              <a:gd name="connsiteX4" fmla="*/ 45399 w 2539883"/>
              <a:gd name="connsiteY4" fmla="*/ 1477669 h 4454957"/>
              <a:gd name="connsiteX0" fmla="*/ 102396 w 2596880"/>
              <a:gd name="connsiteY0" fmla="*/ 1477669 h 4454957"/>
              <a:gd name="connsiteX1" fmla="*/ 2596880 w 2596880"/>
              <a:gd name="connsiteY1" fmla="*/ 0 h 4454957"/>
              <a:gd name="connsiteX2" fmla="*/ 2596880 w 2596880"/>
              <a:gd name="connsiteY2" fmla="*/ 4454957 h 4454957"/>
              <a:gd name="connsiteX3" fmla="*/ 687613 w 2596880"/>
              <a:gd name="connsiteY3" fmla="*/ 2962656 h 4454957"/>
              <a:gd name="connsiteX4" fmla="*/ 102396 w 2596880"/>
              <a:gd name="connsiteY4" fmla="*/ 1477669 h 4454957"/>
              <a:gd name="connsiteX0" fmla="*/ 106554 w 2564462"/>
              <a:gd name="connsiteY0" fmla="*/ 1375256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375256 h 4454957"/>
              <a:gd name="connsiteX0" fmla="*/ 106554 w 2564462"/>
              <a:gd name="connsiteY0" fmla="*/ 1411832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411832 h 4454957"/>
              <a:gd name="connsiteX0" fmla="*/ 108424 w 2566332"/>
              <a:gd name="connsiteY0" fmla="*/ 1411832 h 4454957"/>
              <a:gd name="connsiteX1" fmla="*/ 2566332 w 2566332"/>
              <a:gd name="connsiteY1" fmla="*/ 0 h 4454957"/>
              <a:gd name="connsiteX2" fmla="*/ 2566332 w 2566332"/>
              <a:gd name="connsiteY2" fmla="*/ 4454957 h 4454957"/>
              <a:gd name="connsiteX3" fmla="*/ 657065 w 2566332"/>
              <a:gd name="connsiteY3" fmla="*/ 2962656 h 4454957"/>
              <a:gd name="connsiteX4" fmla="*/ 108424 w 2566332"/>
              <a:gd name="connsiteY4" fmla="*/ 1411832 h 4454957"/>
              <a:gd name="connsiteX0" fmla="*/ 109379 w 2567287"/>
              <a:gd name="connsiteY0" fmla="*/ 1411832 h 4454957"/>
              <a:gd name="connsiteX1" fmla="*/ 2567287 w 2567287"/>
              <a:gd name="connsiteY1" fmla="*/ 0 h 4454957"/>
              <a:gd name="connsiteX2" fmla="*/ 2567287 w 2567287"/>
              <a:gd name="connsiteY2" fmla="*/ 4454957 h 4454957"/>
              <a:gd name="connsiteX3" fmla="*/ 658020 w 2567287"/>
              <a:gd name="connsiteY3" fmla="*/ 2962656 h 4454957"/>
              <a:gd name="connsiteX4" fmla="*/ 109379 w 2567287"/>
              <a:gd name="connsiteY4" fmla="*/ 141183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5185 w 2574827"/>
              <a:gd name="connsiteY0" fmla="*/ 1416252 h 4454957"/>
              <a:gd name="connsiteX1" fmla="*/ 2574827 w 2574827"/>
              <a:gd name="connsiteY1" fmla="*/ 0 h 4454957"/>
              <a:gd name="connsiteX2" fmla="*/ 2574827 w 2574827"/>
              <a:gd name="connsiteY2" fmla="*/ 4454957 h 4454957"/>
              <a:gd name="connsiteX3" fmla="*/ 665560 w 2574827"/>
              <a:gd name="connsiteY3" fmla="*/ 2962656 h 4454957"/>
              <a:gd name="connsiteX4" fmla="*/ 105185 w 2574827"/>
              <a:gd name="connsiteY4" fmla="*/ 1416252 h 4454957"/>
              <a:gd name="connsiteX0" fmla="*/ 91602 w 2561244"/>
              <a:gd name="connsiteY0" fmla="*/ 1416252 h 4454957"/>
              <a:gd name="connsiteX1" fmla="*/ 2561244 w 2561244"/>
              <a:gd name="connsiteY1" fmla="*/ 0 h 4454957"/>
              <a:gd name="connsiteX2" fmla="*/ 2561244 w 2561244"/>
              <a:gd name="connsiteY2" fmla="*/ 4454957 h 4454957"/>
              <a:gd name="connsiteX3" fmla="*/ 651977 w 2561244"/>
              <a:gd name="connsiteY3" fmla="*/ 2962656 h 4454957"/>
              <a:gd name="connsiteX4" fmla="*/ 91602 w 2561244"/>
              <a:gd name="connsiteY4" fmla="*/ 1416252 h 4454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1244" h="4454957">
                <a:moveTo>
                  <a:pt x="91602" y="1416252"/>
                </a:moveTo>
                <a:cubicBezTo>
                  <a:pt x="376476" y="960576"/>
                  <a:pt x="1862642" y="204826"/>
                  <a:pt x="2561244" y="0"/>
                </a:cubicBezTo>
                <a:lnTo>
                  <a:pt x="2561244" y="4454957"/>
                </a:lnTo>
                <a:cubicBezTo>
                  <a:pt x="1866300" y="4061156"/>
                  <a:pt x="1063584" y="3469107"/>
                  <a:pt x="651977" y="2962656"/>
                </a:cubicBezTo>
                <a:cubicBezTo>
                  <a:pt x="240370" y="2456205"/>
                  <a:pt x="-193272" y="1871928"/>
                  <a:pt x="91602" y="1416252"/>
                </a:cubicBezTo>
                <a:close/>
              </a:path>
            </a:pathLst>
          </a:custGeom>
          <a:solidFill>
            <a:schemeClr val="accent4"/>
          </a:solidFill>
          <a:ln>
            <a:noFill/>
          </a:ln>
        </p:spPr>
        <p:txBody>
          <a:bodyPr lIns="18000" rIns="252000" anchor="ctr" anchorCtr="0"/>
          <a:lstStyle>
            <a:lvl1pPr marL="0" indent="0" algn="r">
              <a:lnSpc>
                <a:spcPct val="80000"/>
              </a:lnSpc>
              <a:buNone/>
              <a:defRPr sz="1000">
                <a:solidFill>
                  <a:schemeClr val="bg1"/>
                </a:solidFill>
              </a:defRPr>
            </a:lvl1pPr>
            <a:lvl2pPr marL="179388" indent="0" algn="r">
              <a:lnSpc>
                <a:spcPct val="80000"/>
              </a:lnSpc>
              <a:buNone/>
              <a:defRPr sz="1000">
                <a:solidFill>
                  <a:schemeClr val="bg1"/>
                </a:solidFill>
              </a:defRPr>
            </a:lvl2pPr>
            <a:lvl3pPr marL="357187" indent="0" algn="r">
              <a:lnSpc>
                <a:spcPct val="80000"/>
              </a:lnSpc>
              <a:buNone/>
              <a:defRPr sz="1000">
                <a:solidFill>
                  <a:schemeClr val="bg1"/>
                </a:solidFill>
              </a:defRPr>
            </a:lvl3pPr>
            <a:lvl4pPr marL="536575" indent="0" algn="r">
              <a:lnSpc>
                <a:spcPct val="80000"/>
              </a:lnSpc>
              <a:buNone/>
              <a:defRPr sz="1000">
                <a:solidFill>
                  <a:schemeClr val="bg1"/>
                </a:solidFill>
              </a:defRPr>
            </a:lvl4pPr>
            <a:lvl5pPr marL="0" indent="0" algn="r">
              <a:lnSpc>
                <a:spcPct val="80000"/>
              </a:lnSpc>
              <a:buFont typeface="Arial" panose="020B0604020202020204" pitchFamily="34" charset="0"/>
              <a:buNone/>
              <a:defRPr sz="10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8" name="Title 7"/>
          <p:cNvSpPr>
            <a:spLocks noGrp="1"/>
          </p:cNvSpPr>
          <p:nvPr>
            <p:ph type="title"/>
          </p:nvPr>
        </p:nvSpPr>
        <p:spPr>
          <a:xfrm>
            <a:off x="457200" y="337225"/>
            <a:ext cx="5274000" cy="799032"/>
          </a:xfrm>
        </p:spPr>
        <p:txBody>
          <a:bodyPr/>
          <a:lstStyle/>
          <a:p>
            <a:r>
              <a:rPr lang="en-US" noProof="0"/>
              <a:t>Click to edit Master title style</a:t>
            </a:r>
            <a:endParaRPr lang="en-GB" noProof="0"/>
          </a:p>
        </p:txBody>
      </p:sp>
      <p:sp>
        <p:nvSpPr>
          <p:cNvPr id="2" name="Date Placeholder 1"/>
          <p:cNvSpPr>
            <a:spLocks noGrp="1"/>
          </p:cNvSpPr>
          <p:nvPr>
            <p:ph type="dt" sz="half" idx="15"/>
          </p:nvPr>
        </p:nvSpPr>
        <p:spPr/>
        <p:txBody>
          <a:bodyPr/>
          <a:lstStyle/>
          <a:p>
            <a:fld id="{B4DF5529-5816-4701-AD82-A14096065691}" type="datetime1">
              <a:rPr lang="en-GB" noProof="0" smtClean="0"/>
              <a:t>16/05/2023</a:t>
            </a:fld>
            <a:endParaRPr lang="en-GB" noProof="0" dirty="0"/>
          </a:p>
        </p:txBody>
      </p:sp>
      <p:sp>
        <p:nvSpPr>
          <p:cNvPr id="4" name="Footer Placeholder 3"/>
          <p:cNvSpPr>
            <a:spLocks noGrp="1"/>
          </p:cNvSpPr>
          <p:nvPr>
            <p:ph type="ftr" sz="quarter" idx="16"/>
          </p:nvPr>
        </p:nvSpPr>
        <p:spPr/>
        <p:txBody>
          <a:bodyPr/>
          <a:lstStyle/>
          <a:p>
            <a:r>
              <a:rPr lang="en-GB" noProof="0" dirty="0"/>
              <a:t>Tata Steel | TITLE POWERPOINT PRESENTATION</a:t>
            </a:r>
          </a:p>
        </p:txBody>
      </p:sp>
      <p:sp>
        <p:nvSpPr>
          <p:cNvPr id="5" name="Slide Number Placeholder 4"/>
          <p:cNvSpPr>
            <a:spLocks noGrp="1"/>
          </p:cNvSpPr>
          <p:nvPr>
            <p:ph type="sldNum" sz="quarter" idx="17"/>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486959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1+#ppt_w/2"/>
                                          </p:val>
                                        </p:tav>
                                        <p:tav tm="100000">
                                          <p:val>
                                            <p:strVal val="#ppt_x"/>
                                          </p:val>
                                        </p:tav>
                                      </p:tavLst>
                                    </p:anim>
                                    <p:anim calcmode="lin" valueType="num">
                                      <p:cBhvr additive="base">
                                        <p:cTn id="8"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tmplLst>
          <p:tmpl>
            <p:tnLst>
              <p:par>
                <p:cTn presetID="2" presetClass="entr" presetSubtype="2" fill="hold" nodeType="after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and Pullout">
    <p:spTree>
      <p:nvGrpSpPr>
        <p:cNvPr id="1" name=""/>
        <p:cNvGrpSpPr/>
        <p:nvPr/>
      </p:nvGrpSpPr>
      <p:grpSpPr>
        <a:xfrm>
          <a:off x="0" y="0"/>
          <a:ext cx="0" cy="0"/>
          <a:chOff x="0" y="0"/>
          <a:chExt cx="0" cy="0"/>
        </a:xfrm>
      </p:grpSpPr>
      <p:sp>
        <p:nvSpPr>
          <p:cNvPr id="9" name="Picture Placeholder 2"/>
          <p:cNvSpPr>
            <a:spLocks noGrp="1"/>
          </p:cNvSpPr>
          <p:nvPr>
            <p:ph type="pic" idx="13"/>
          </p:nvPr>
        </p:nvSpPr>
        <p:spPr>
          <a:xfrm>
            <a:off x="0" y="0"/>
            <a:ext cx="9144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10" name="Text Placeholder 11"/>
          <p:cNvSpPr>
            <a:spLocks noGrp="1"/>
          </p:cNvSpPr>
          <p:nvPr>
            <p:ph type="body" sz="quarter" idx="14"/>
          </p:nvPr>
        </p:nvSpPr>
        <p:spPr bwMode="gray">
          <a:xfrm>
            <a:off x="6439711" y="124403"/>
            <a:ext cx="2704289" cy="4703766"/>
          </a:xfrm>
          <a:custGeom>
            <a:avLst/>
            <a:gdLst>
              <a:gd name="connsiteX0" fmla="*/ 0 w 2553005"/>
              <a:gd name="connsiteY0" fmla="*/ 0 h 4454957"/>
              <a:gd name="connsiteX1" fmla="*/ 2553005 w 2553005"/>
              <a:gd name="connsiteY1" fmla="*/ 0 h 4454957"/>
              <a:gd name="connsiteX2" fmla="*/ 2553005 w 2553005"/>
              <a:gd name="connsiteY2" fmla="*/ 4454957 h 4454957"/>
              <a:gd name="connsiteX3" fmla="*/ 0 w 2553005"/>
              <a:gd name="connsiteY3" fmla="*/ 4454957 h 4454957"/>
              <a:gd name="connsiteX4" fmla="*/ 0 w 2553005"/>
              <a:gd name="connsiteY4" fmla="*/ 0 h 4454957"/>
              <a:gd name="connsiteX0" fmla="*/ 117043 w 2553005"/>
              <a:gd name="connsiteY0" fmla="*/ 1338681 h 4454957"/>
              <a:gd name="connsiteX1" fmla="*/ 2553005 w 2553005"/>
              <a:gd name="connsiteY1" fmla="*/ 0 h 4454957"/>
              <a:gd name="connsiteX2" fmla="*/ 2553005 w 2553005"/>
              <a:gd name="connsiteY2" fmla="*/ 4454957 h 4454957"/>
              <a:gd name="connsiteX3" fmla="*/ 0 w 2553005"/>
              <a:gd name="connsiteY3" fmla="*/ 4454957 h 4454957"/>
              <a:gd name="connsiteX4" fmla="*/ 117043 w 2553005"/>
              <a:gd name="connsiteY4" fmla="*/ 1338681 h 4454957"/>
              <a:gd name="connsiteX0" fmla="*/ 375477 w 2811439"/>
              <a:gd name="connsiteY0" fmla="*/ 1471949 h 4588225"/>
              <a:gd name="connsiteX1" fmla="*/ 2811439 w 2811439"/>
              <a:gd name="connsiteY1" fmla="*/ 133268 h 4588225"/>
              <a:gd name="connsiteX2" fmla="*/ 2811439 w 2811439"/>
              <a:gd name="connsiteY2" fmla="*/ 4588225 h 4588225"/>
              <a:gd name="connsiteX3" fmla="*/ 258434 w 2811439"/>
              <a:gd name="connsiteY3" fmla="*/ 4588225 h 4588225"/>
              <a:gd name="connsiteX4" fmla="*/ 375477 w 2811439"/>
              <a:gd name="connsiteY4" fmla="*/ 1471949 h 4588225"/>
              <a:gd name="connsiteX0" fmla="*/ 375477 w 2811439"/>
              <a:gd name="connsiteY0" fmla="*/ 1338681 h 4454957"/>
              <a:gd name="connsiteX1" fmla="*/ 2811439 w 2811439"/>
              <a:gd name="connsiteY1" fmla="*/ 0 h 4454957"/>
              <a:gd name="connsiteX2" fmla="*/ 2811439 w 2811439"/>
              <a:gd name="connsiteY2" fmla="*/ 4454957 h 4454957"/>
              <a:gd name="connsiteX3" fmla="*/ 258434 w 2811439"/>
              <a:gd name="connsiteY3" fmla="*/ 4454957 h 4454957"/>
              <a:gd name="connsiteX4" fmla="*/ 375477 w 2811439"/>
              <a:gd name="connsiteY4" fmla="*/ 1338681 h 4454957"/>
              <a:gd name="connsiteX0" fmla="*/ 342142 w 2836626"/>
              <a:gd name="connsiteY0" fmla="*/ 1477669 h 4454957"/>
              <a:gd name="connsiteX1" fmla="*/ 2836626 w 2836626"/>
              <a:gd name="connsiteY1" fmla="*/ 0 h 4454957"/>
              <a:gd name="connsiteX2" fmla="*/ 2836626 w 2836626"/>
              <a:gd name="connsiteY2" fmla="*/ 4454957 h 4454957"/>
              <a:gd name="connsiteX3" fmla="*/ 283621 w 2836626"/>
              <a:gd name="connsiteY3" fmla="*/ 4454957 h 4454957"/>
              <a:gd name="connsiteX4" fmla="*/ 342142 w 2836626"/>
              <a:gd name="connsiteY4" fmla="*/ 1477669 h 4454957"/>
              <a:gd name="connsiteX0" fmla="*/ 360501 w 2854985"/>
              <a:gd name="connsiteY0" fmla="*/ 1477669 h 4454957"/>
              <a:gd name="connsiteX1" fmla="*/ 2854985 w 2854985"/>
              <a:gd name="connsiteY1" fmla="*/ 0 h 4454957"/>
              <a:gd name="connsiteX2" fmla="*/ 2854985 w 2854985"/>
              <a:gd name="connsiteY2" fmla="*/ 4454957 h 4454957"/>
              <a:gd name="connsiteX3" fmla="*/ 301980 w 2854985"/>
              <a:gd name="connsiteY3" fmla="*/ 4454957 h 4454957"/>
              <a:gd name="connsiteX4" fmla="*/ 360501 w 2854985"/>
              <a:gd name="connsiteY4" fmla="*/ 1477669 h 4454957"/>
              <a:gd name="connsiteX0" fmla="*/ 44999 w 2539483"/>
              <a:gd name="connsiteY0" fmla="*/ 1477669 h 4454957"/>
              <a:gd name="connsiteX1" fmla="*/ 2539483 w 2539483"/>
              <a:gd name="connsiteY1" fmla="*/ 0 h 4454957"/>
              <a:gd name="connsiteX2" fmla="*/ 2539483 w 2539483"/>
              <a:gd name="connsiteY2" fmla="*/ 4454957 h 4454957"/>
              <a:gd name="connsiteX3" fmla="*/ 1047182 w 2539483"/>
              <a:gd name="connsiteY3" fmla="*/ 3430829 h 4454957"/>
              <a:gd name="connsiteX4" fmla="*/ 44999 w 2539483"/>
              <a:gd name="connsiteY4" fmla="*/ 1477669 h 4454957"/>
              <a:gd name="connsiteX0" fmla="*/ 45399 w 2539883"/>
              <a:gd name="connsiteY0" fmla="*/ 1477669 h 4615678"/>
              <a:gd name="connsiteX1" fmla="*/ 2539883 w 2539883"/>
              <a:gd name="connsiteY1" fmla="*/ 0 h 4615678"/>
              <a:gd name="connsiteX2" fmla="*/ 2539883 w 2539883"/>
              <a:gd name="connsiteY2" fmla="*/ 4454957 h 4615678"/>
              <a:gd name="connsiteX3" fmla="*/ 1047582 w 2539883"/>
              <a:gd name="connsiteY3" fmla="*/ 3430829 h 4615678"/>
              <a:gd name="connsiteX4" fmla="*/ 45399 w 2539883"/>
              <a:gd name="connsiteY4" fmla="*/ 1477669 h 4615678"/>
              <a:gd name="connsiteX0" fmla="*/ 45399 w 2539883"/>
              <a:gd name="connsiteY0" fmla="*/ 1477669 h 4454957"/>
              <a:gd name="connsiteX1" fmla="*/ 2539883 w 2539883"/>
              <a:gd name="connsiteY1" fmla="*/ 0 h 4454957"/>
              <a:gd name="connsiteX2" fmla="*/ 2539883 w 2539883"/>
              <a:gd name="connsiteY2" fmla="*/ 4454957 h 4454957"/>
              <a:gd name="connsiteX3" fmla="*/ 1047582 w 2539883"/>
              <a:gd name="connsiteY3" fmla="*/ 3430829 h 4454957"/>
              <a:gd name="connsiteX4" fmla="*/ 45399 w 2539883"/>
              <a:gd name="connsiteY4" fmla="*/ 1477669 h 4454957"/>
              <a:gd name="connsiteX0" fmla="*/ 102396 w 2596880"/>
              <a:gd name="connsiteY0" fmla="*/ 1477669 h 4454957"/>
              <a:gd name="connsiteX1" fmla="*/ 2596880 w 2596880"/>
              <a:gd name="connsiteY1" fmla="*/ 0 h 4454957"/>
              <a:gd name="connsiteX2" fmla="*/ 2596880 w 2596880"/>
              <a:gd name="connsiteY2" fmla="*/ 4454957 h 4454957"/>
              <a:gd name="connsiteX3" fmla="*/ 687613 w 2596880"/>
              <a:gd name="connsiteY3" fmla="*/ 2962656 h 4454957"/>
              <a:gd name="connsiteX4" fmla="*/ 102396 w 2596880"/>
              <a:gd name="connsiteY4" fmla="*/ 1477669 h 4454957"/>
              <a:gd name="connsiteX0" fmla="*/ 106554 w 2564462"/>
              <a:gd name="connsiteY0" fmla="*/ 1375256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375256 h 4454957"/>
              <a:gd name="connsiteX0" fmla="*/ 106554 w 2564462"/>
              <a:gd name="connsiteY0" fmla="*/ 1411832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411832 h 4454957"/>
              <a:gd name="connsiteX0" fmla="*/ 108424 w 2566332"/>
              <a:gd name="connsiteY0" fmla="*/ 1411832 h 4454957"/>
              <a:gd name="connsiteX1" fmla="*/ 2566332 w 2566332"/>
              <a:gd name="connsiteY1" fmla="*/ 0 h 4454957"/>
              <a:gd name="connsiteX2" fmla="*/ 2566332 w 2566332"/>
              <a:gd name="connsiteY2" fmla="*/ 4454957 h 4454957"/>
              <a:gd name="connsiteX3" fmla="*/ 657065 w 2566332"/>
              <a:gd name="connsiteY3" fmla="*/ 2962656 h 4454957"/>
              <a:gd name="connsiteX4" fmla="*/ 108424 w 2566332"/>
              <a:gd name="connsiteY4" fmla="*/ 1411832 h 4454957"/>
              <a:gd name="connsiteX0" fmla="*/ 109379 w 2567287"/>
              <a:gd name="connsiteY0" fmla="*/ 1411832 h 4454957"/>
              <a:gd name="connsiteX1" fmla="*/ 2567287 w 2567287"/>
              <a:gd name="connsiteY1" fmla="*/ 0 h 4454957"/>
              <a:gd name="connsiteX2" fmla="*/ 2567287 w 2567287"/>
              <a:gd name="connsiteY2" fmla="*/ 4454957 h 4454957"/>
              <a:gd name="connsiteX3" fmla="*/ 658020 w 2567287"/>
              <a:gd name="connsiteY3" fmla="*/ 2962656 h 4454957"/>
              <a:gd name="connsiteX4" fmla="*/ 109379 w 2567287"/>
              <a:gd name="connsiteY4" fmla="*/ 141183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5185 w 2574827"/>
              <a:gd name="connsiteY0" fmla="*/ 1416252 h 4454957"/>
              <a:gd name="connsiteX1" fmla="*/ 2574827 w 2574827"/>
              <a:gd name="connsiteY1" fmla="*/ 0 h 4454957"/>
              <a:gd name="connsiteX2" fmla="*/ 2574827 w 2574827"/>
              <a:gd name="connsiteY2" fmla="*/ 4454957 h 4454957"/>
              <a:gd name="connsiteX3" fmla="*/ 665560 w 2574827"/>
              <a:gd name="connsiteY3" fmla="*/ 2962656 h 4454957"/>
              <a:gd name="connsiteX4" fmla="*/ 105185 w 2574827"/>
              <a:gd name="connsiteY4" fmla="*/ 1416252 h 4454957"/>
              <a:gd name="connsiteX0" fmla="*/ 91602 w 2561244"/>
              <a:gd name="connsiteY0" fmla="*/ 1416252 h 4454957"/>
              <a:gd name="connsiteX1" fmla="*/ 2561244 w 2561244"/>
              <a:gd name="connsiteY1" fmla="*/ 0 h 4454957"/>
              <a:gd name="connsiteX2" fmla="*/ 2561244 w 2561244"/>
              <a:gd name="connsiteY2" fmla="*/ 4454957 h 4454957"/>
              <a:gd name="connsiteX3" fmla="*/ 651977 w 2561244"/>
              <a:gd name="connsiteY3" fmla="*/ 2962656 h 4454957"/>
              <a:gd name="connsiteX4" fmla="*/ 91602 w 2561244"/>
              <a:gd name="connsiteY4" fmla="*/ 1416252 h 4454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1244" h="4454957">
                <a:moveTo>
                  <a:pt x="91602" y="1416252"/>
                </a:moveTo>
                <a:cubicBezTo>
                  <a:pt x="376476" y="960576"/>
                  <a:pt x="1862642" y="204826"/>
                  <a:pt x="2561244" y="0"/>
                </a:cubicBezTo>
                <a:lnTo>
                  <a:pt x="2561244" y="4454957"/>
                </a:lnTo>
                <a:cubicBezTo>
                  <a:pt x="1866300" y="4061156"/>
                  <a:pt x="1063584" y="3469107"/>
                  <a:pt x="651977" y="2962656"/>
                </a:cubicBezTo>
                <a:cubicBezTo>
                  <a:pt x="240370" y="2456205"/>
                  <a:pt x="-193272" y="1871928"/>
                  <a:pt x="91602" y="1416252"/>
                </a:cubicBezTo>
                <a:close/>
              </a:path>
            </a:pathLst>
          </a:custGeom>
          <a:solidFill>
            <a:schemeClr val="accent4"/>
          </a:solidFill>
          <a:ln>
            <a:noFill/>
          </a:ln>
        </p:spPr>
        <p:txBody>
          <a:bodyPr lIns="18000" rIns="252000" anchor="ctr" anchorCtr="0"/>
          <a:lstStyle>
            <a:lvl1pPr marL="0" indent="0" algn="r">
              <a:lnSpc>
                <a:spcPct val="80000"/>
              </a:lnSpc>
              <a:buNone/>
              <a:defRPr sz="1000">
                <a:solidFill>
                  <a:schemeClr val="bg1"/>
                </a:solidFill>
              </a:defRPr>
            </a:lvl1pPr>
            <a:lvl2pPr marL="179388" indent="0" algn="r">
              <a:lnSpc>
                <a:spcPct val="80000"/>
              </a:lnSpc>
              <a:buNone/>
              <a:defRPr sz="1000">
                <a:solidFill>
                  <a:schemeClr val="bg1"/>
                </a:solidFill>
              </a:defRPr>
            </a:lvl2pPr>
            <a:lvl3pPr marL="357187" indent="0" algn="r">
              <a:lnSpc>
                <a:spcPct val="80000"/>
              </a:lnSpc>
              <a:buNone/>
              <a:defRPr sz="1000">
                <a:solidFill>
                  <a:schemeClr val="bg1"/>
                </a:solidFill>
              </a:defRPr>
            </a:lvl3pPr>
            <a:lvl4pPr marL="536575" indent="0" algn="r">
              <a:lnSpc>
                <a:spcPct val="80000"/>
              </a:lnSpc>
              <a:buNone/>
              <a:defRPr sz="1000">
                <a:solidFill>
                  <a:schemeClr val="bg1"/>
                </a:solidFill>
              </a:defRPr>
            </a:lvl4pPr>
            <a:lvl5pPr marL="0" indent="0" algn="r">
              <a:lnSpc>
                <a:spcPct val="80000"/>
              </a:lnSpc>
              <a:buFont typeface="Arial" panose="020B0604020202020204" pitchFamily="34" charset="0"/>
              <a:buNone/>
              <a:defRPr sz="10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 name="Date Placeholder 1"/>
          <p:cNvSpPr>
            <a:spLocks noGrp="1"/>
          </p:cNvSpPr>
          <p:nvPr>
            <p:ph type="dt" sz="half" idx="15"/>
          </p:nvPr>
        </p:nvSpPr>
        <p:spPr/>
        <p:txBody>
          <a:bodyPr/>
          <a:lstStyle>
            <a:lvl1pPr>
              <a:defRPr>
                <a:solidFill>
                  <a:schemeClr val="bg1"/>
                </a:solidFill>
              </a:defRPr>
            </a:lvl1pPr>
          </a:lstStyle>
          <a:p>
            <a:fld id="{9A45EA40-C02B-4A55-BA37-7FEB02933582}" type="datetime1">
              <a:rPr lang="en-GB" smtClean="0"/>
              <a:t>16/05/2023</a:t>
            </a:fld>
            <a:endParaRPr lang="en-GB" dirty="0"/>
          </a:p>
        </p:txBody>
      </p:sp>
      <p:sp>
        <p:nvSpPr>
          <p:cNvPr id="3" name="Footer Placeholder 2"/>
          <p:cNvSpPr>
            <a:spLocks noGrp="1"/>
          </p:cNvSpPr>
          <p:nvPr>
            <p:ph type="ftr" sz="quarter" idx="16"/>
          </p:nvPr>
        </p:nvSpPr>
        <p:spPr/>
        <p:txBody>
          <a:bodyPr/>
          <a:lstStyle>
            <a:lvl1pPr>
              <a:defRPr>
                <a:solidFill>
                  <a:schemeClr val="bg1"/>
                </a:solidFill>
              </a:defRPr>
            </a:lvl1pPr>
          </a:lstStyle>
          <a:p>
            <a:r>
              <a:rPr lang="en-GB" dirty="0"/>
              <a:t>Tata Steel | TITLE POWERPOINT PRESENTATION</a:t>
            </a:r>
          </a:p>
        </p:txBody>
      </p:sp>
      <p:sp>
        <p:nvSpPr>
          <p:cNvPr id="7" name="Slide Number Placeholder 6"/>
          <p:cNvSpPr>
            <a:spLocks noGrp="1"/>
          </p:cNvSpPr>
          <p:nvPr>
            <p:ph type="sldNum" sz="quarter" idx="17"/>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863290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tmplLst>
          <p:tmpl>
            <p:tnLst>
              <p:par>
                <p:cTn presetID="2" presetClass="entr" presetSubtype="2" fill="hold" nodeType="afterEffect">
                  <p:stCondLst>
                    <p:cond delay="50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a:p>
        </p:txBody>
      </p:sp>
      <p:sp>
        <p:nvSpPr>
          <p:cNvPr id="3" name="Content Placeholder 2"/>
          <p:cNvSpPr>
            <a:spLocks noGrp="1"/>
          </p:cNvSpPr>
          <p:nvPr>
            <p:ph sz="half" idx="1"/>
          </p:nvPr>
        </p:nvSpPr>
        <p:spPr>
          <a:xfrm>
            <a:off x="457200" y="1184447"/>
            <a:ext cx="4038600" cy="33948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4" name="Content Placeholder 3"/>
          <p:cNvSpPr>
            <a:spLocks noGrp="1"/>
          </p:cNvSpPr>
          <p:nvPr>
            <p:ph sz="half" idx="2"/>
          </p:nvPr>
        </p:nvSpPr>
        <p:spPr>
          <a:xfrm>
            <a:off x="4648200" y="1190932"/>
            <a:ext cx="4038600" cy="33948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1" name="Date Placeholder 10"/>
          <p:cNvSpPr>
            <a:spLocks noGrp="1"/>
          </p:cNvSpPr>
          <p:nvPr>
            <p:ph type="dt" sz="half" idx="10"/>
          </p:nvPr>
        </p:nvSpPr>
        <p:spPr/>
        <p:txBody>
          <a:bodyPr/>
          <a:lstStyle/>
          <a:p>
            <a:fld id="{935BFC90-A58D-46E0-87B3-DB56AB627FE2}" type="datetime1">
              <a:rPr lang="en-GB" noProof="0" smtClean="0"/>
              <a:t>16/05/2023</a:t>
            </a:fld>
            <a:endParaRPr lang="en-GB" noProof="0" dirty="0"/>
          </a:p>
        </p:txBody>
      </p:sp>
      <p:sp>
        <p:nvSpPr>
          <p:cNvPr id="12" name="Footer Placeholder 11"/>
          <p:cNvSpPr>
            <a:spLocks noGrp="1"/>
          </p:cNvSpPr>
          <p:nvPr>
            <p:ph type="ftr" sz="quarter" idx="11"/>
          </p:nvPr>
        </p:nvSpPr>
        <p:spPr/>
        <p:txBody>
          <a:bodyPr/>
          <a:lstStyle/>
          <a:p>
            <a:r>
              <a:rPr lang="en-GB" noProof="0" dirty="0"/>
              <a:t>Tata Steel | TITLE POWERPOINT PRESENTATION</a:t>
            </a:r>
          </a:p>
        </p:txBody>
      </p:sp>
      <p:sp>
        <p:nvSpPr>
          <p:cNvPr id="13" name="Slide Number Placeholder 12"/>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932328440"/>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and Pictur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2879387"/>
            <a:ext cx="4038600" cy="169986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4" name="Content Placeholder 3"/>
          <p:cNvSpPr>
            <a:spLocks noGrp="1"/>
          </p:cNvSpPr>
          <p:nvPr>
            <p:ph sz="half" idx="2"/>
          </p:nvPr>
        </p:nvSpPr>
        <p:spPr>
          <a:xfrm>
            <a:off x="4648200" y="2885872"/>
            <a:ext cx="4038600" cy="169986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 name="Title 1"/>
          <p:cNvSpPr>
            <a:spLocks noGrp="1"/>
          </p:cNvSpPr>
          <p:nvPr>
            <p:ph type="title"/>
          </p:nvPr>
        </p:nvSpPr>
        <p:spPr/>
        <p:txBody>
          <a:bodyPr/>
          <a:lstStyle/>
          <a:p>
            <a:r>
              <a:rPr lang="en-US" noProof="0"/>
              <a:t>Click to edit Master title style</a:t>
            </a:r>
            <a:endParaRPr lang="en-GB" noProof="0"/>
          </a:p>
        </p:txBody>
      </p:sp>
      <p:sp>
        <p:nvSpPr>
          <p:cNvPr id="8" name="Picture Placeholder 2"/>
          <p:cNvSpPr>
            <a:spLocks noGrp="1" noChangeAspect="1"/>
          </p:cNvSpPr>
          <p:nvPr>
            <p:ph type="pic" idx="13"/>
          </p:nvPr>
        </p:nvSpPr>
        <p:spPr>
          <a:xfrm>
            <a:off x="569912" y="1017588"/>
            <a:ext cx="3170600" cy="17892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9" name="Picture Placeholder 2"/>
          <p:cNvSpPr>
            <a:spLocks noGrp="1" noChangeAspect="1"/>
          </p:cNvSpPr>
          <p:nvPr>
            <p:ph type="pic" idx="15"/>
          </p:nvPr>
        </p:nvSpPr>
        <p:spPr>
          <a:xfrm>
            <a:off x="4754804" y="1017588"/>
            <a:ext cx="3170600" cy="17892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14" name="Date Placeholder 13"/>
          <p:cNvSpPr>
            <a:spLocks noGrp="1"/>
          </p:cNvSpPr>
          <p:nvPr>
            <p:ph type="dt" sz="half" idx="16"/>
          </p:nvPr>
        </p:nvSpPr>
        <p:spPr/>
        <p:txBody>
          <a:bodyPr/>
          <a:lstStyle/>
          <a:p>
            <a:fld id="{9F8C278F-D68A-4E3E-815E-823A6CF96EEE}" type="datetime1">
              <a:rPr lang="en-GB" noProof="0" smtClean="0"/>
              <a:t>16/05/2023</a:t>
            </a:fld>
            <a:endParaRPr lang="en-GB" noProof="0" dirty="0"/>
          </a:p>
        </p:txBody>
      </p:sp>
      <p:sp>
        <p:nvSpPr>
          <p:cNvPr id="15" name="Footer Placeholder 14"/>
          <p:cNvSpPr>
            <a:spLocks noGrp="1"/>
          </p:cNvSpPr>
          <p:nvPr>
            <p:ph type="ftr" sz="quarter" idx="17"/>
          </p:nvPr>
        </p:nvSpPr>
        <p:spPr/>
        <p:txBody>
          <a:bodyPr/>
          <a:lstStyle/>
          <a:p>
            <a:r>
              <a:rPr lang="en-GB" noProof="0" dirty="0"/>
              <a:t>Tata Steel | TITLE POWERPOINT PRESENTATION</a:t>
            </a:r>
          </a:p>
        </p:txBody>
      </p:sp>
      <p:sp>
        <p:nvSpPr>
          <p:cNvPr id="16" name="Slide Number Placeholder 15"/>
          <p:cNvSpPr>
            <a:spLocks noGrp="1"/>
          </p:cNvSpPr>
          <p:nvPr>
            <p:ph type="sldNum" sz="quarter" idx="18"/>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772110365"/>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and Pictures right">
    <p:spTree>
      <p:nvGrpSpPr>
        <p:cNvPr id="1" name=""/>
        <p:cNvGrpSpPr/>
        <p:nvPr/>
      </p:nvGrpSpPr>
      <p:grpSpPr>
        <a:xfrm>
          <a:off x="0" y="0"/>
          <a:ext cx="0" cy="0"/>
          <a:chOff x="0" y="0"/>
          <a:chExt cx="0" cy="0"/>
        </a:xfrm>
      </p:grpSpPr>
      <p:sp>
        <p:nvSpPr>
          <p:cNvPr id="2" name="Title 1"/>
          <p:cNvSpPr>
            <a:spLocks noGrp="1"/>
          </p:cNvSpPr>
          <p:nvPr>
            <p:ph type="title"/>
          </p:nvPr>
        </p:nvSpPr>
        <p:spPr>
          <a:xfrm>
            <a:off x="457200" y="337225"/>
            <a:ext cx="8229600" cy="799032"/>
          </a:xfrm>
        </p:spPr>
        <p:txBody>
          <a:bodyPr/>
          <a:lstStyle/>
          <a:p>
            <a:r>
              <a:rPr lang="en-US" noProof="0"/>
              <a:t>Click to edit Master title style</a:t>
            </a:r>
            <a:endParaRPr lang="en-GB" noProof="0"/>
          </a:p>
        </p:txBody>
      </p:sp>
      <p:sp>
        <p:nvSpPr>
          <p:cNvPr id="3" name="Content Placeholder 2"/>
          <p:cNvSpPr>
            <a:spLocks noGrp="1"/>
          </p:cNvSpPr>
          <p:nvPr>
            <p:ph sz="half" idx="1"/>
          </p:nvPr>
        </p:nvSpPr>
        <p:spPr>
          <a:xfrm>
            <a:off x="457200" y="1184447"/>
            <a:ext cx="5274000" cy="1442021"/>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4" name="Content Placeholder 3"/>
          <p:cNvSpPr>
            <a:spLocks noGrp="1"/>
          </p:cNvSpPr>
          <p:nvPr>
            <p:ph sz="half" idx="2"/>
          </p:nvPr>
        </p:nvSpPr>
        <p:spPr>
          <a:xfrm>
            <a:off x="457200" y="2828025"/>
            <a:ext cx="5274000" cy="14436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Picture Placeholder 2"/>
          <p:cNvSpPr>
            <a:spLocks noGrp="1"/>
          </p:cNvSpPr>
          <p:nvPr>
            <p:ph type="pic" idx="13"/>
          </p:nvPr>
        </p:nvSpPr>
        <p:spPr>
          <a:xfrm>
            <a:off x="6103938"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11" name="Picture Placeholder 2"/>
          <p:cNvSpPr>
            <a:spLocks noGrp="1"/>
          </p:cNvSpPr>
          <p:nvPr>
            <p:ph type="pic" idx="15"/>
          </p:nvPr>
        </p:nvSpPr>
        <p:spPr>
          <a:xfrm>
            <a:off x="6103938" y="2790869"/>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13" name="Date Placeholder 12"/>
          <p:cNvSpPr>
            <a:spLocks noGrp="1"/>
          </p:cNvSpPr>
          <p:nvPr>
            <p:ph type="dt" sz="half" idx="16"/>
          </p:nvPr>
        </p:nvSpPr>
        <p:spPr/>
        <p:txBody>
          <a:bodyPr/>
          <a:lstStyle/>
          <a:p>
            <a:fld id="{F5E76CD9-35CC-40B1-9A6D-E4B453500984}" type="datetime1">
              <a:rPr lang="en-GB" noProof="0" smtClean="0"/>
              <a:t>16/05/2023</a:t>
            </a:fld>
            <a:endParaRPr lang="en-GB" noProof="0" dirty="0"/>
          </a:p>
        </p:txBody>
      </p:sp>
      <p:sp>
        <p:nvSpPr>
          <p:cNvPr id="14" name="Footer Placeholder 13"/>
          <p:cNvSpPr>
            <a:spLocks noGrp="1"/>
          </p:cNvSpPr>
          <p:nvPr>
            <p:ph type="ftr" sz="quarter" idx="17"/>
          </p:nvPr>
        </p:nvSpPr>
        <p:spPr/>
        <p:txBody>
          <a:bodyPr/>
          <a:lstStyle/>
          <a:p>
            <a:r>
              <a:rPr lang="en-GB" noProof="0" dirty="0"/>
              <a:t>Tata Steel | TITLE POWERPOINT PRESENTATION</a:t>
            </a:r>
          </a:p>
        </p:txBody>
      </p:sp>
      <p:sp>
        <p:nvSpPr>
          <p:cNvPr id="15" name="Slide Number Placeholder 14"/>
          <p:cNvSpPr>
            <a:spLocks noGrp="1"/>
          </p:cNvSpPr>
          <p:nvPr>
            <p:ph type="sldNum" sz="quarter" idx="18"/>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867907383"/>
      </p:ext>
    </p:extLst>
  </p:cSld>
  <p:clrMapOvr>
    <a:masterClrMapping/>
  </p:clrMapOvr>
  <p:transition spd="slow">
    <p:push dir="u"/>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4" y="1184447"/>
            <a:ext cx="2597285"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4" name="Content Placeholder 3"/>
          <p:cNvSpPr>
            <a:spLocks noGrp="1"/>
          </p:cNvSpPr>
          <p:nvPr>
            <p:ph sz="half" idx="2"/>
          </p:nvPr>
        </p:nvSpPr>
        <p:spPr>
          <a:xfrm>
            <a:off x="3271443" y="1184447"/>
            <a:ext cx="2599200"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8" name="Content Placeholder 3"/>
          <p:cNvSpPr>
            <a:spLocks noGrp="1"/>
          </p:cNvSpPr>
          <p:nvPr>
            <p:ph sz="half" idx="13"/>
          </p:nvPr>
        </p:nvSpPr>
        <p:spPr>
          <a:xfrm>
            <a:off x="6087600" y="1184447"/>
            <a:ext cx="2599200"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9" name="Title 8"/>
          <p:cNvSpPr>
            <a:spLocks noGrp="1"/>
          </p:cNvSpPr>
          <p:nvPr>
            <p:ph type="title"/>
          </p:nvPr>
        </p:nvSpPr>
        <p:spPr/>
        <p:txBody>
          <a:bodyPr/>
          <a:lstStyle/>
          <a:p>
            <a:r>
              <a:rPr lang="en-US" noProof="0"/>
              <a:t>Click to edit Master title style</a:t>
            </a:r>
            <a:endParaRPr lang="en-GB" noProof="0"/>
          </a:p>
        </p:txBody>
      </p:sp>
      <p:sp>
        <p:nvSpPr>
          <p:cNvPr id="12" name="Date Placeholder 11"/>
          <p:cNvSpPr>
            <a:spLocks noGrp="1"/>
          </p:cNvSpPr>
          <p:nvPr>
            <p:ph type="dt" sz="half" idx="14"/>
          </p:nvPr>
        </p:nvSpPr>
        <p:spPr/>
        <p:txBody>
          <a:bodyPr/>
          <a:lstStyle/>
          <a:p>
            <a:fld id="{1F2FEE4E-64F3-4D7C-97BD-A2D47D5152CB}" type="datetime1">
              <a:rPr lang="en-GB" noProof="0" smtClean="0"/>
              <a:t>16/05/2023</a:t>
            </a:fld>
            <a:endParaRPr lang="en-GB" noProof="0" dirty="0"/>
          </a:p>
        </p:txBody>
      </p:sp>
      <p:sp>
        <p:nvSpPr>
          <p:cNvPr id="13" name="Footer Placeholder 12"/>
          <p:cNvSpPr>
            <a:spLocks noGrp="1"/>
          </p:cNvSpPr>
          <p:nvPr>
            <p:ph type="ftr" sz="quarter" idx="15"/>
          </p:nvPr>
        </p:nvSpPr>
        <p:spPr/>
        <p:txBody>
          <a:bodyPr/>
          <a:lstStyle/>
          <a:p>
            <a:r>
              <a:rPr lang="en-GB" noProof="0" dirty="0"/>
              <a:t>Tata Steel | TITLE POWERPOINT PRESENTATION</a:t>
            </a:r>
          </a:p>
        </p:txBody>
      </p:sp>
      <p:sp>
        <p:nvSpPr>
          <p:cNvPr id="14" name="Slide Number Placeholder 13"/>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346358244"/>
      </p:ext>
    </p:extLst>
  </p:cSld>
  <p:clrMapOvr>
    <a:masterClrMapping/>
  </p:clrMapOvr>
  <p:transition spd="slow">
    <p:push dir="u"/>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hree Content and Pictur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4" y="2743199"/>
            <a:ext cx="2597285"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4" name="Content Placeholder 3"/>
          <p:cNvSpPr>
            <a:spLocks noGrp="1"/>
          </p:cNvSpPr>
          <p:nvPr>
            <p:ph sz="half" idx="2"/>
          </p:nvPr>
        </p:nvSpPr>
        <p:spPr>
          <a:xfrm>
            <a:off x="3271443" y="2743199"/>
            <a:ext cx="2599200"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8" name="Content Placeholder 3"/>
          <p:cNvSpPr>
            <a:spLocks noGrp="1"/>
          </p:cNvSpPr>
          <p:nvPr>
            <p:ph sz="half" idx="13"/>
          </p:nvPr>
        </p:nvSpPr>
        <p:spPr>
          <a:xfrm>
            <a:off x="6087600" y="2743199"/>
            <a:ext cx="2599200"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9" name="Title 8"/>
          <p:cNvSpPr>
            <a:spLocks noGrp="1"/>
          </p:cNvSpPr>
          <p:nvPr>
            <p:ph type="title"/>
          </p:nvPr>
        </p:nvSpPr>
        <p:spPr/>
        <p:txBody>
          <a:bodyPr/>
          <a:lstStyle/>
          <a:p>
            <a:r>
              <a:rPr lang="en-US" noProof="0"/>
              <a:t>Click to edit Master title style</a:t>
            </a:r>
            <a:endParaRPr lang="en-GB" noProof="0"/>
          </a:p>
        </p:txBody>
      </p:sp>
      <p:sp>
        <p:nvSpPr>
          <p:cNvPr id="10" name="Picture Placeholder 2"/>
          <p:cNvSpPr>
            <a:spLocks noGrp="1"/>
          </p:cNvSpPr>
          <p:nvPr>
            <p:ph type="pic" idx="14"/>
          </p:nvPr>
        </p:nvSpPr>
        <p:spPr>
          <a:xfrm>
            <a:off x="56991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11" name="Picture Placeholder 2"/>
          <p:cNvSpPr>
            <a:spLocks noGrp="1"/>
          </p:cNvSpPr>
          <p:nvPr>
            <p:ph type="pic" idx="15"/>
          </p:nvPr>
        </p:nvSpPr>
        <p:spPr>
          <a:xfrm>
            <a:off x="333368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12" name="Picture Placeholder 2"/>
          <p:cNvSpPr>
            <a:spLocks noGrp="1"/>
          </p:cNvSpPr>
          <p:nvPr>
            <p:ph type="pic" idx="16"/>
          </p:nvPr>
        </p:nvSpPr>
        <p:spPr>
          <a:xfrm>
            <a:off x="609745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15" name="Date Placeholder 14"/>
          <p:cNvSpPr>
            <a:spLocks noGrp="1"/>
          </p:cNvSpPr>
          <p:nvPr>
            <p:ph type="dt" sz="half" idx="17"/>
          </p:nvPr>
        </p:nvSpPr>
        <p:spPr/>
        <p:txBody>
          <a:bodyPr/>
          <a:lstStyle/>
          <a:p>
            <a:fld id="{BAC32F1E-744F-46B4-A6C4-01E6BF893D80}" type="datetime1">
              <a:rPr lang="en-GB" noProof="0" smtClean="0"/>
              <a:t>16/05/2023</a:t>
            </a:fld>
            <a:endParaRPr lang="en-GB" noProof="0" dirty="0"/>
          </a:p>
        </p:txBody>
      </p:sp>
      <p:sp>
        <p:nvSpPr>
          <p:cNvPr id="16" name="Footer Placeholder 15"/>
          <p:cNvSpPr>
            <a:spLocks noGrp="1"/>
          </p:cNvSpPr>
          <p:nvPr>
            <p:ph type="ftr" sz="quarter" idx="18"/>
          </p:nvPr>
        </p:nvSpPr>
        <p:spPr/>
        <p:txBody>
          <a:bodyPr/>
          <a:lstStyle/>
          <a:p>
            <a:r>
              <a:rPr lang="en-GB" noProof="0" dirty="0"/>
              <a:t>Tata Steel | TITLE POWERPOINT PRESENTATION</a:t>
            </a:r>
          </a:p>
        </p:txBody>
      </p:sp>
      <p:sp>
        <p:nvSpPr>
          <p:cNvPr id="17" name="Slide Number Placeholder 16"/>
          <p:cNvSpPr>
            <a:spLocks noGrp="1"/>
          </p:cNvSpPr>
          <p:nvPr>
            <p:ph type="sldNum" sz="quarter" idx="19"/>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54969828"/>
      </p:ext>
    </p:extLst>
  </p:cSld>
  <p:clrMapOvr>
    <a:masterClrMapping/>
  </p:clrMapOvr>
  <p:transition spd="slow">
    <p:push dir="u"/>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a:p>
        </p:txBody>
      </p:sp>
      <p:sp>
        <p:nvSpPr>
          <p:cNvPr id="8" name="Table Placeholder 7"/>
          <p:cNvSpPr>
            <a:spLocks noGrp="1"/>
          </p:cNvSpPr>
          <p:nvPr>
            <p:ph type="tbl" sz="quarter" idx="13"/>
          </p:nvPr>
        </p:nvSpPr>
        <p:spPr>
          <a:xfrm>
            <a:off x="569917" y="1180696"/>
            <a:ext cx="8002587" cy="3394800"/>
          </a:xfrm>
        </p:spPr>
        <p:txBody>
          <a:bodyPr/>
          <a:lstStyle>
            <a:lvl1pPr marL="0" indent="0">
              <a:buNone/>
              <a:defRPr/>
            </a:lvl1pPr>
          </a:lstStyle>
          <a:p>
            <a:r>
              <a:rPr lang="en-US" noProof="0" dirty="0"/>
              <a:t>Click icon to add table</a:t>
            </a:r>
            <a:endParaRPr lang="en-GB" noProof="0" dirty="0"/>
          </a:p>
        </p:txBody>
      </p:sp>
      <p:sp>
        <p:nvSpPr>
          <p:cNvPr id="10" name="Date Placeholder 9"/>
          <p:cNvSpPr>
            <a:spLocks noGrp="1"/>
          </p:cNvSpPr>
          <p:nvPr>
            <p:ph type="dt" sz="half" idx="14"/>
          </p:nvPr>
        </p:nvSpPr>
        <p:spPr/>
        <p:txBody>
          <a:bodyPr/>
          <a:lstStyle/>
          <a:p>
            <a:fld id="{2F0AA33A-9D03-4F1A-8446-942D22170815}" type="datetime1">
              <a:rPr lang="en-GB" noProof="0" smtClean="0"/>
              <a:t>16/05/2023</a:t>
            </a:fld>
            <a:endParaRPr lang="en-GB" noProof="0" dirty="0"/>
          </a:p>
        </p:txBody>
      </p:sp>
      <p:sp>
        <p:nvSpPr>
          <p:cNvPr id="11" name="Footer Placeholder 10"/>
          <p:cNvSpPr>
            <a:spLocks noGrp="1"/>
          </p:cNvSpPr>
          <p:nvPr>
            <p:ph type="ftr" sz="quarter" idx="15"/>
          </p:nvPr>
        </p:nvSpPr>
        <p:spPr/>
        <p:txBody>
          <a:bodyPr/>
          <a:lstStyle/>
          <a:p>
            <a:r>
              <a:rPr lang="en-GB" noProof="0" dirty="0"/>
              <a:t>Tata Steel | TITLE POWERPOINT PRESENTATION</a:t>
            </a:r>
          </a:p>
        </p:txBody>
      </p:sp>
      <p:sp>
        <p:nvSpPr>
          <p:cNvPr id="12" name="Slide Number Placeholder 11"/>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10209189"/>
      </p:ext>
    </p:extLst>
  </p:cSld>
  <p:clrMapOvr>
    <a:masterClrMapping/>
  </p:clrMapOvr>
  <p:transition spd="slow">
    <p:push dir="u"/>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a:p>
        </p:txBody>
      </p:sp>
      <p:sp>
        <p:nvSpPr>
          <p:cNvPr id="9" name="Date Placeholder 8"/>
          <p:cNvSpPr>
            <a:spLocks noGrp="1"/>
          </p:cNvSpPr>
          <p:nvPr>
            <p:ph type="dt" sz="half" idx="10"/>
          </p:nvPr>
        </p:nvSpPr>
        <p:spPr/>
        <p:txBody>
          <a:bodyPr/>
          <a:lstStyle/>
          <a:p>
            <a:fld id="{FB9BFCD8-9B70-4579-8446-397BDFF25A51}" type="datetime1">
              <a:rPr lang="en-GB" noProof="0" smtClean="0"/>
              <a:t>16/05/2023</a:t>
            </a:fld>
            <a:endParaRPr lang="en-GB" noProof="0" dirty="0"/>
          </a:p>
        </p:txBody>
      </p:sp>
      <p:sp>
        <p:nvSpPr>
          <p:cNvPr id="10" name="Footer Placeholder 9"/>
          <p:cNvSpPr>
            <a:spLocks noGrp="1"/>
          </p:cNvSpPr>
          <p:nvPr>
            <p:ph type="ftr" sz="quarter" idx="11"/>
          </p:nvPr>
        </p:nvSpPr>
        <p:spPr/>
        <p:txBody>
          <a:bodyPr/>
          <a:lstStyle/>
          <a:p>
            <a:r>
              <a:rPr lang="en-GB" noProof="0" dirty="0"/>
              <a:t>Tata Steel | TITLE POWERPOINT PRESENTATION</a:t>
            </a:r>
          </a:p>
        </p:txBody>
      </p:sp>
      <p:sp>
        <p:nvSpPr>
          <p:cNvPr id="11" name="Slide Number Placeholder 10"/>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61831602"/>
      </p:ext>
    </p:extLst>
  </p:cSld>
  <p:clrMapOvr>
    <a:masterClrMapping/>
  </p:clrMapOvr>
  <p:transition spd="slow">
    <p:push dir="u"/>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4 Picture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a:p>
        </p:txBody>
      </p:sp>
      <p:sp>
        <p:nvSpPr>
          <p:cNvPr id="6" name="Picture Placeholder 2"/>
          <p:cNvSpPr>
            <a:spLocks noGrp="1"/>
          </p:cNvSpPr>
          <p:nvPr>
            <p:ph type="pic" idx="13"/>
          </p:nvPr>
        </p:nvSpPr>
        <p:spPr>
          <a:xfrm>
            <a:off x="569913"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8" name="Picture Placeholder 2"/>
          <p:cNvSpPr>
            <a:spLocks noGrp="1"/>
          </p:cNvSpPr>
          <p:nvPr>
            <p:ph type="pic" idx="14"/>
          </p:nvPr>
        </p:nvSpPr>
        <p:spPr>
          <a:xfrm>
            <a:off x="6676463"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9" name="Picture Placeholder 2"/>
          <p:cNvSpPr>
            <a:spLocks noGrp="1"/>
          </p:cNvSpPr>
          <p:nvPr>
            <p:ph type="pic" idx="15"/>
          </p:nvPr>
        </p:nvSpPr>
        <p:spPr>
          <a:xfrm>
            <a:off x="2605430"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10" name="Picture Placeholder 2"/>
          <p:cNvSpPr>
            <a:spLocks noGrp="1"/>
          </p:cNvSpPr>
          <p:nvPr>
            <p:ph type="pic" idx="16"/>
          </p:nvPr>
        </p:nvSpPr>
        <p:spPr>
          <a:xfrm>
            <a:off x="4640947"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13" name="Date Placeholder 12"/>
          <p:cNvSpPr>
            <a:spLocks noGrp="1"/>
          </p:cNvSpPr>
          <p:nvPr>
            <p:ph type="dt" sz="half" idx="17"/>
          </p:nvPr>
        </p:nvSpPr>
        <p:spPr/>
        <p:txBody>
          <a:bodyPr/>
          <a:lstStyle/>
          <a:p>
            <a:fld id="{A20BF6D2-C812-45FF-B53B-F4C36D6BAC1E}" type="datetime1">
              <a:rPr lang="en-GB" noProof="0" smtClean="0"/>
              <a:t>16/05/2023</a:t>
            </a:fld>
            <a:endParaRPr lang="en-GB" noProof="0" dirty="0"/>
          </a:p>
        </p:txBody>
      </p:sp>
      <p:sp>
        <p:nvSpPr>
          <p:cNvPr id="14" name="Footer Placeholder 13"/>
          <p:cNvSpPr>
            <a:spLocks noGrp="1"/>
          </p:cNvSpPr>
          <p:nvPr>
            <p:ph type="ftr" sz="quarter" idx="18"/>
          </p:nvPr>
        </p:nvSpPr>
        <p:spPr/>
        <p:txBody>
          <a:bodyPr/>
          <a:lstStyle/>
          <a:p>
            <a:r>
              <a:rPr lang="en-GB" noProof="0" dirty="0"/>
              <a:t>Tata Steel | TITLE POWERPOINT PRESENTATION</a:t>
            </a:r>
          </a:p>
        </p:txBody>
      </p:sp>
      <p:sp>
        <p:nvSpPr>
          <p:cNvPr id="15" name="Slide Number Placeholder 14"/>
          <p:cNvSpPr>
            <a:spLocks noGrp="1"/>
          </p:cNvSpPr>
          <p:nvPr>
            <p:ph type="sldNum" sz="quarter" idx="19"/>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071652531"/>
      </p:ext>
    </p:extLst>
  </p:cSld>
  <p:clrMapOvr>
    <a:masterClrMapping/>
  </p:clrMapOvr>
  <p:transition spd="slow">
    <p:push dir="u"/>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388B18C5-6E8D-4277-89B5-DD5C232E8591}" type="datetime1">
              <a:rPr lang="en-GB" noProof="0" smtClean="0"/>
              <a:t>16/05/2023</a:t>
            </a:fld>
            <a:endParaRPr lang="en-GB" noProof="0" dirty="0"/>
          </a:p>
        </p:txBody>
      </p:sp>
      <p:sp>
        <p:nvSpPr>
          <p:cNvPr id="9" name="Footer Placeholder 8"/>
          <p:cNvSpPr>
            <a:spLocks noGrp="1"/>
          </p:cNvSpPr>
          <p:nvPr>
            <p:ph type="ftr" sz="quarter" idx="11"/>
          </p:nvPr>
        </p:nvSpPr>
        <p:spPr/>
        <p:txBody>
          <a:bodyPr/>
          <a:lstStyle/>
          <a:p>
            <a:r>
              <a:rPr lang="en-GB" noProof="0" dirty="0"/>
              <a:t>Tata Steel | TITLE POWERPOINT PRESENTATION</a:t>
            </a:r>
          </a:p>
        </p:txBody>
      </p:sp>
      <p:sp>
        <p:nvSpPr>
          <p:cNvPr id="10" name="Slide Number Placeholder 9"/>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3089354"/>
      </p:ext>
    </p:extLst>
  </p:cSld>
  <p:clrMapOvr>
    <a:masterClrMapping/>
  </p:clrMapOvr>
  <p:transition spd="slow">
    <p:push dir="u"/>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End">
    <p:bg bwMode="gray">
      <p:bgPr>
        <a:solidFill>
          <a:schemeClr val="accent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457200" y="1217655"/>
            <a:ext cx="8229600" cy="857250"/>
          </a:xfrm>
        </p:spPr>
        <p:txBody>
          <a:bodyPr/>
          <a:lstStyle>
            <a:lvl1pPr>
              <a:defRPr>
                <a:solidFill>
                  <a:schemeClr val="bg1"/>
                </a:solidFill>
              </a:defRPr>
            </a:lvl1pPr>
          </a:lstStyle>
          <a:p>
            <a:r>
              <a:rPr lang="en-US" noProof="0"/>
              <a:t>Click to edit Master title style</a:t>
            </a:r>
            <a:endParaRPr lang="en-GB" noProof="0"/>
          </a:p>
        </p:txBody>
      </p:sp>
      <p:sp>
        <p:nvSpPr>
          <p:cNvPr id="3" name="Text Placeholder 2"/>
          <p:cNvSpPr>
            <a:spLocks noGrp="1"/>
          </p:cNvSpPr>
          <p:nvPr>
            <p:ph type="body" sz="quarter" idx="10"/>
          </p:nvPr>
        </p:nvSpPr>
        <p:spPr>
          <a:xfrm>
            <a:off x="457200" y="3531685"/>
            <a:ext cx="7345362" cy="1274195"/>
          </a:xfrm>
        </p:spPr>
        <p:txBody>
          <a:bodyPr anchor="b" anchorCtr="0">
            <a:spAutoFit/>
          </a:bodyPr>
          <a:lstStyle>
            <a:lvl1pPr marL="0" indent="0">
              <a:buFontTx/>
              <a:buNone/>
              <a:defRPr sz="1200">
                <a:solidFill>
                  <a:schemeClr val="bg1"/>
                </a:solidFill>
              </a:defRPr>
            </a:lvl1pPr>
            <a:lvl2pPr marL="179388" indent="0">
              <a:buFontTx/>
              <a:buNone/>
              <a:defRPr sz="1200">
                <a:solidFill>
                  <a:schemeClr val="bg1"/>
                </a:solidFill>
              </a:defRPr>
            </a:lvl2pPr>
            <a:lvl3pPr marL="357187" indent="0">
              <a:buFontTx/>
              <a:buNone/>
              <a:defRPr sz="1200">
                <a:solidFill>
                  <a:schemeClr val="bg1"/>
                </a:solidFill>
              </a:defRPr>
            </a:lvl3pPr>
            <a:lvl4pPr marL="536575" indent="0">
              <a:buFontTx/>
              <a:buNone/>
              <a:defRPr sz="1200">
                <a:solidFill>
                  <a:schemeClr val="bg1"/>
                </a:solidFill>
              </a:defRPr>
            </a:lvl4pPr>
            <a:lvl5pPr>
              <a:buFontTx/>
              <a:buNone/>
              <a:defRPr sz="16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Tree>
    <p:extLst>
      <p:ext uri="{BB962C8B-B14F-4D97-AF65-F5344CB8AC3E}">
        <p14:creationId xmlns:p14="http://schemas.microsoft.com/office/powerpoint/2010/main" val="2053606225"/>
      </p:ext>
    </p:extLst>
  </p:cSld>
  <p:clrMapOvr>
    <a:masterClrMapping/>
  </p:clrMapOvr>
  <p:transition spd="slow">
    <p:push dir="u"/>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el 1"/>
          <p:cNvSpPr>
            <a:spLocks noGrp="1"/>
          </p:cNvSpPr>
          <p:nvPr>
            <p:ph type="title"/>
          </p:nvPr>
        </p:nvSpPr>
        <p:spPr>
          <a:xfrm>
            <a:off x="404814" y="633413"/>
            <a:ext cx="8332787" cy="270272"/>
          </a:xfrm>
        </p:spPr>
        <p:txBody>
          <a:bodyPr/>
          <a:lstStyle>
            <a:lvl1pPr>
              <a:defRPr>
                <a:latin typeface="Arial" pitchFamily="34" charset="0"/>
                <a:cs typeface="Arial" pitchFamily="34" charset="0"/>
              </a:defRPr>
            </a:lvl1pPr>
          </a:lstStyle>
          <a:p>
            <a:r>
              <a:rPr lang="en-US" noProof="0"/>
              <a:t>Click to edit Master title style</a:t>
            </a:r>
            <a:endParaRPr lang="en-GB" noProof="0"/>
          </a:p>
        </p:txBody>
      </p:sp>
      <p:sp>
        <p:nvSpPr>
          <p:cNvPr id="5" name="Text Placeholder 7"/>
          <p:cNvSpPr>
            <a:spLocks noGrp="1"/>
          </p:cNvSpPr>
          <p:nvPr>
            <p:ph type="body" sz="quarter" idx="12"/>
          </p:nvPr>
        </p:nvSpPr>
        <p:spPr>
          <a:xfrm>
            <a:off x="403226" y="1135348"/>
            <a:ext cx="8348663" cy="277415"/>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4" name="Rectangle 5"/>
          <p:cNvSpPr>
            <a:spLocks noGrp="1" noChangeArrowheads="1"/>
          </p:cNvSpPr>
          <p:nvPr>
            <p:ph type="sldNum" sz="quarter" idx="13"/>
          </p:nvPr>
        </p:nvSpPr>
        <p:spPr>
          <a:ln/>
        </p:spPr>
        <p:txBody>
          <a:bodyPr/>
          <a:lstStyle>
            <a:lvl1pPr>
              <a:defRPr/>
            </a:lvl1pPr>
          </a:lstStyle>
          <a:p>
            <a:pPr>
              <a:defRPr/>
            </a:pPr>
            <a:fld id="{6D1B4B54-09DC-443E-B4CF-04486A61900B}" type="slidenum">
              <a:rPr lang="en-GB"/>
              <a:pPr>
                <a:defRPr/>
              </a:pPr>
              <a:t>‹#›</a:t>
            </a:fld>
            <a:endParaRPr lang="en-GB" dirty="0"/>
          </a:p>
        </p:txBody>
      </p:sp>
      <p:sp>
        <p:nvSpPr>
          <p:cNvPr id="6" name="Rectangle 6"/>
          <p:cNvSpPr>
            <a:spLocks noGrp="1" noChangeArrowheads="1"/>
          </p:cNvSpPr>
          <p:nvPr>
            <p:ph type="ftr" sz="quarter" idx="14"/>
          </p:nvPr>
        </p:nvSpPr>
        <p:spPr>
          <a:ln/>
        </p:spPr>
        <p:txBody>
          <a:bodyPr/>
          <a:lstStyle>
            <a:lvl1pPr>
              <a:defRPr/>
            </a:lvl1pPr>
          </a:lstStyle>
          <a:p>
            <a:pPr>
              <a:defRPr/>
            </a:pPr>
            <a:r>
              <a:rPr lang="en-US" dirty="0"/>
              <a:t>Introducing Tata Steel</a:t>
            </a:r>
            <a:endParaRPr lang="en-GB" dirty="0"/>
          </a:p>
        </p:txBody>
      </p:sp>
    </p:spTree>
    <p:extLst>
      <p:ext uri="{BB962C8B-B14F-4D97-AF65-F5344CB8AC3E}">
        <p14:creationId xmlns:p14="http://schemas.microsoft.com/office/powerpoint/2010/main" val="2061069125"/>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userDrawn="1">
  <p:cSld name="Section Header 2">
    <p:bg bwMode="gray">
      <p:bgPr>
        <a:solidFill>
          <a:schemeClr val="bg1"/>
        </a:solidFill>
        <a:effectLst/>
      </p:bgPr>
    </p:bg>
    <p:spTree>
      <p:nvGrpSpPr>
        <p:cNvPr id="1" name=""/>
        <p:cNvGrpSpPr/>
        <p:nvPr/>
      </p:nvGrpSpPr>
      <p:grpSpPr>
        <a:xfrm>
          <a:off x="0" y="0"/>
          <a:ext cx="0" cy="0"/>
          <a:chOff x="0" y="0"/>
          <a:chExt cx="0" cy="0"/>
        </a:xfrm>
      </p:grpSpPr>
      <p:sp>
        <p:nvSpPr>
          <p:cNvPr id="12" name="Picture Placeholder 2"/>
          <p:cNvSpPr>
            <a:spLocks noGrp="1"/>
          </p:cNvSpPr>
          <p:nvPr>
            <p:ph type="pic" idx="13"/>
          </p:nvPr>
        </p:nvSpPr>
        <p:spPr>
          <a:xfrm>
            <a:off x="0" y="0"/>
            <a:ext cx="9144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nl-NL" dirty="0"/>
          </a:p>
        </p:txBody>
      </p:sp>
      <p:sp>
        <p:nvSpPr>
          <p:cNvPr id="2" name="Title 1"/>
          <p:cNvSpPr>
            <a:spLocks noGrp="1"/>
          </p:cNvSpPr>
          <p:nvPr>
            <p:ph type="title"/>
          </p:nvPr>
        </p:nvSpPr>
        <p:spPr bwMode="gray">
          <a:xfrm>
            <a:off x="0" y="0"/>
            <a:ext cx="9144000" cy="5143500"/>
          </a:xfrm>
          <a:blipFill>
            <a:blip r:embed="rId2"/>
            <a:stretch>
              <a:fillRect/>
            </a:stretch>
          </a:blipFill>
        </p:spPr>
        <p:txBody>
          <a:bodyPr lIns="550800" tIns="3182400" rIns="2448000" anchor="t">
            <a:noAutofit/>
          </a:bodyPr>
          <a:lstStyle>
            <a:lvl1pPr algn="l">
              <a:defRPr sz="4000" b="1" cap="none" baseline="0">
                <a:solidFill>
                  <a:schemeClr val="bg1"/>
                </a:solidFill>
                <a:effectLst>
                  <a:outerShdw blurRad="177800" dist="38100" dir="2700000" algn="tl" rotWithShape="0">
                    <a:prstClr val="black">
                      <a:alpha val="40000"/>
                    </a:prstClr>
                  </a:outerShdw>
                </a:effectLst>
              </a:defRPr>
            </a:lvl1pPr>
          </a:lstStyle>
          <a:p>
            <a:r>
              <a:rPr lang="en-US" noProof="0"/>
              <a:t>Click to edit Master title style</a:t>
            </a:r>
            <a:endParaRPr lang="en-GB" noProof="0"/>
          </a:p>
        </p:txBody>
      </p:sp>
      <p:sp>
        <p:nvSpPr>
          <p:cNvPr id="3" name="Text Placeholder 2"/>
          <p:cNvSpPr>
            <a:spLocks noGrp="1"/>
          </p:cNvSpPr>
          <p:nvPr>
            <p:ph type="body" idx="1"/>
          </p:nvPr>
        </p:nvSpPr>
        <p:spPr bwMode="gray">
          <a:xfrm>
            <a:off x="457204"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B19D3B9B-F074-46F9-989A-BC669655BBD8}" type="datetime1">
              <a:rPr lang="en-GB" smtClean="0"/>
              <a:t>16/05/2023</a:t>
            </a:fld>
            <a:endParaRPr lang="en-GB"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dirty="0"/>
              <a:t>Tata Steel | TITLE POWERPOINT PRESENTATION</a:t>
            </a:r>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097135704"/>
      </p:ext>
    </p:extLst>
  </p:cSld>
  <p:clrMapOvr>
    <a:masterClrMapping/>
  </p:clrMapOvr>
  <p:transition spd="slow">
    <p:push dir="u"/>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Custom #8">
    <p:bg bwMode="ltGray">
      <p:bgRef idx="1001">
        <a:schemeClr val="bg1"/>
      </p:bgRef>
    </p:bg>
    <p:spTree>
      <p:nvGrpSpPr>
        <p:cNvPr id="1" name=""/>
        <p:cNvGrpSpPr/>
        <p:nvPr/>
      </p:nvGrpSpPr>
      <p:grpSpPr>
        <a:xfrm>
          <a:off x="0" y="0"/>
          <a:ext cx="0" cy="0"/>
          <a:chOff x="0" y="0"/>
          <a:chExt cx="0" cy="0"/>
        </a:xfrm>
      </p:grpSpPr>
      <p:sp>
        <p:nvSpPr>
          <p:cNvPr id="13" name="Tijdelijke aanduiding voor afbeelding 12">
            <a:extLst>
              <a:ext uri="{FF2B5EF4-FFF2-40B4-BE49-F238E27FC236}">
                <a16:creationId xmlns:a16="http://schemas.microsoft.com/office/drawing/2014/main" id="{2EA932BA-2457-47BD-A3BB-C6F0A00E9C80}"/>
              </a:ext>
            </a:extLst>
          </p:cNvPr>
          <p:cNvSpPr>
            <a:spLocks noGrp="1"/>
          </p:cNvSpPr>
          <p:nvPr>
            <p:ph type="pic" sz="quarter" idx="11" hasCustomPrompt="1"/>
          </p:nvPr>
        </p:nvSpPr>
        <p:spPr>
          <a:xfrm>
            <a:off x="0" y="0"/>
            <a:ext cx="9144000" cy="5143500"/>
          </a:xfrm>
          <a:prstGeom prst="rect">
            <a:avLst/>
          </a:prstGeom>
          <a:solidFill>
            <a:schemeClr val="bg1">
              <a:lumMod val="95000"/>
            </a:schemeClr>
          </a:solidFill>
        </p:spPr>
        <p:txBody>
          <a:bodyPr wrap="square" anchor="ctr">
            <a:noAutofit/>
          </a:bodyPr>
          <a:lstStyle>
            <a:lvl1pPr algn="ctr">
              <a:defRPr/>
            </a:lvl1pPr>
          </a:lstStyle>
          <a:p>
            <a:r>
              <a:rPr lang="nl-NL" dirty="0"/>
              <a:t> Click on </a:t>
            </a:r>
            <a:r>
              <a:rPr lang="nl-NL" dirty="0" err="1"/>
              <a:t>the</a:t>
            </a:r>
            <a:r>
              <a:rPr lang="nl-NL" dirty="0"/>
              <a:t> icon </a:t>
            </a:r>
            <a:br>
              <a:rPr lang="nl-NL" dirty="0"/>
            </a:br>
            <a:br>
              <a:rPr lang="nl-NL" dirty="0"/>
            </a:br>
            <a:br>
              <a:rPr lang="nl-NL" dirty="0"/>
            </a:br>
            <a:br>
              <a:rPr lang="nl-NL" dirty="0"/>
            </a:br>
            <a:r>
              <a:rPr lang="nl-NL" dirty="0"/>
              <a:t>to </a:t>
            </a:r>
            <a:r>
              <a:rPr lang="nl-NL" dirty="0" err="1"/>
              <a:t>add</a:t>
            </a:r>
            <a:r>
              <a:rPr lang="nl-NL" dirty="0"/>
              <a:t> an image</a:t>
            </a:r>
            <a:endParaRPr lang="en-GB" dirty="0"/>
          </a:p>
        </p:txBody>
      </p:sp>
      <p:sp>
        <p:nvSpPr>
          <p:cNvPr id="28" name="Tijdelijke aanduiding voor tekst 17">
            <a:extLst>
              <a:ext uri="{FF2B5EF4-FFF2-40B4-BE49-F238E27FC236}">
                <a16:creationId xmlns:a16="http://schemas.microsoft.com/office/drawing/2014/main" id="{10EA886E-1B89-4010-8072-BEFAB5797745}"/>
              </a:ext>
            </a:extLst>
          </p:cNvPr>
          <p:cNvSpPr>
            <a:spLocks noGrp="1"/>
          </p:cNvSpPr>
          <p:nvPr>
            <p:ph type="body" sz="quarter" idx="23" hasCustomPrompt="1"/>
          </p:nvPr>
        </p:nvSpPr>
        <p:spPr>
          <a:xfrm rot="5400000" flipV="1">
            <a:off x="-617092" y="596239"/>
            <a:ext cx="5171306" cy="3954757"/>
          </a:xfrm>
          <a:custGeom>
            <a:avLst/>
            <a:gdLst>
              <a:gd name="connsiteX0" fmla="*/ 0 w 9144000"/>
              <a:gd name="connsiteY0" fmla="*/ 0 h 2114912"/>
              <a:gd name="connsiteX1" fmla="*/ 9144000 w 9144000"/>
              <a:gd name="connsiteY1" fmla="*/ 0 h 2114912"/>
              <a:gd name="connsiteX2" fmla="*/ 9144000 w 9144000"/>
              <a:gd name="connsiteY2" fmla="*/ 1565981 h 2114912"/>
              <a:gd name="connsiteX3" fmla="*/ 4540469 w 9144000"/>
              <a:gd name="connsiteY3" fmla="*/ 1429346 h 2114912"/>
              <a:gd name="connsiteX4" fmla="*/ 563248 w 9144000"/>
              <a:gd name="connsiteY4" fmla="*/ 1969931 h 2114912"/>
              <a:gd name="connsiteX5" fmla="*/ 0 w 9144000"/>
              <a:gd name="connsiteY5" fmla="*/ 2114912 h 2114912"/>
              <a:gd name="connsiteX0" fmla="*/ 0 w 9176952"/>
              <a:gd name="connsiteY0" fmla="*/ 0 h 2192057"/>
              <a:gd name="connsiteX1" fmla="*/ 9144000 w 9176952"/>
              <a:gd name="connsiteY1" fmla="*/ 0 h 2192057"/>
              <a:gd name="connsiteX2" fmla="*/ 9176952 w 9176952"/>
              <a:gd name="connsiteY2" fmla="*/ 2192057 h 2192057"/>
              <a:gd name="connsiteX3" fmla="*/ 4540469 w 9176952"/>
              <a:gd name="connsiteY3" fmla="*/ 1429346 h 2192057"/>
              <a:gd name="connsiteX4" fmla="*/ 563248 w 9176952"/>
              <a:gd name="connsiteY4" fmla="*/ 1969931 h 2192057"/>
              <a:gd name="connsiteX5" fmla="*/ 0 w 9176952"/>
              <a:gd name="connsiteY5" fmla="*/ 2114912 h 2192057"/>
              <a:gd name="connsiteX6" fmla="*/ 0 w 9176952"/>
              <a:gd name="connsiteY6" fmla="*/ 0 h 2192057"/>
              <a:gd name="connsiteX0" fmla="*/ 0 w 9193431"/>
              <a:gd name="connsiteY0" fmla="*/ 3130378 h 5322435"/>
              <a:gd name="connsiteX1" fmla="*/ 9193430 w 9193431"/>
              <a:gd name="connsiteY1" fmla="*/ 0 h 5322435"/>
              <a:gd name="connsiteX2" fmla="*/ 9176952 w 9193431"/>
              <a:gd name="connsiteY2" fmla="*/ 5322435 h 5322435"/>
              <a:gd name="connsiteX3" fmla="*/ 4540469 w 9193431"/>
              <a:gd name="connsiteY3" fmla="*/ 4559724 h 5322435"/>
              <a:gd name="connsiteX4" fmla="*/ 563248 w 9193431"/>
              <a:gd name="connsiteY4" fmla="*/ 5100309 h 5322435"/>
              <a:gd name="connsiteX5" fmla="*/ 0 w 9193431"/>
              <a:gd name="connsiteY5" fmla="*/ 5245290 h 5322435"/>
              <a:gd name="connsiteX6" fmla="*/ 0 w 9193431"/>
              <a:gd name="connsiteY6" fmla="*/ 3130378 h 5322435"/>
              <a:gd name="connsiteX0" fmla="*/ 0 w 9193430"/>
              <a:gd name="connsiteY0" fmla="*/ 49427 h 5322435"/>
              <a:gd name="connsiteX1" fmla="*/ 9193430 w 9193430"/>
              <a:gd name="connsiteY1" fmla="*/ 0 h 5322435"/>
              <a:gd name="connsiteX2" fmla="*/ 9176952 w 9193430"/>
              <a:gd name="connsiteY2" fmla="*/ 5322435 h 5322435"/>
              <a:gd name="connsiteX3" fmla="*/ 4540469 w 9193430"/>
              <a:gd name="connsiteY3" fmla="*/ 4559724 h 5322435"/>
              <a:gd name="connsiteX4" fmla="*/ 563248 w 9193430"/>
              <a:gd name="connsiteY4" fmla="*/ 5100309 h 5322435"/>
              <a:gd name="connsiteX5" fmla="*/ 0 w 9193430"/>
              <a:gd name="connsiteY5" fmla="*/ 5245290 h 5322435"/>
              <a:gd name="connsiteX6" fmla="*/ 0 w 9193430"/>
              <a:gd name="connsiteY6" fmla="*/ 49427 h 5322435"/>
              <a:gd name="connsiteX0" fmla="*/ 0 w 9193433"/>
              <a:gd name="connsiteY0" fmla="*/ 0 h 5273008"/>
              <a:gd name="connsiteX1" fmla="*/ 9193433 w 9193433"/>
              <a:gd name="connsiteY1" fmla="*/ 2 h 5273008"/>
              <a:gd name="connsiteX2" fmla="*/ 9176952 w 9193433"/>
              <a:gd name="connsiteY2" fmla="*/ 5273008 h 5273008"/>
              <a:gd name="connsiteX3" fmla="*/ 4540469 w 9193433"/>
              <a:gd name="connsiteY3" fmla="*/ 4510297 h 5273008"/>
              <a:gd name="connsiteX4" fmla="*/ 563248 w 9193433"/>
              <a:gd name="connsiteY4" fmla="*/ 5050882 h 5273008"/>
              <a:gd name="connsiteX5" fmla="*/ 0 w 9193433"/>
              <a:gd name="connsiteY5" fmla="*/ 5195863 h 5273008"/>
              <a:gd name="connsiteX6" fmla="*/ 0 w 9193433"/>
              <a:gd name="connsiteY6" fmla="*/ 0 h 5273008"/>
              <a:gd name="connsiteX0" fmla="*/ 0 w 9193433"/>
              <a:gd name="connsiteY0" fmla="*/ 0 h 5273008"/>
              <a:gd name="connsiteX1" fmla="*/ 9193433 w 9193433"/>
              <a:gd name="connsiteY1" fmla="*/ 2 h 5273008"/>
              <a:gd name="connsiteX2" fmla="*/ 9176952 w 9193433"/>
              <a:gd name="connsiteY2" fmla="*/ 5273008 h 5273008"/>
              <a:gd name="connsiteX3" fmla="*/ 4276862 w 9193433"/>
              <a:gd name="connsiteY3" fmla="*/ 4740961 h 5273008"/>
              <a:gd name="connsiteX4" fmla="*/ 563248 w 9193433"/>
              <a:gd name="connsiteY4" fmla="*/ 5050882 h 5273008"/>
              <a:gd name="connsiteX5" fmla="*/ 0 w 9193433"/>
              <a:gd name="connsiteY5" fmla="*/ 5195863 h 5273008"/>
              <a:gd name="connsiteX6" fmla="*/ 0 w 9193433"/>
              <a:gd name="connsiteY6" fmla="*/ 0 h 5273008"/>
              <a:gd name="connsiteX0" fmla="*/ 0 w 9193433"/>
              <a:gd name="connsiteY0" fmla="*/ 0 h 5456751"/>
              <a:gd name="connsiteX1" fmla="*/ 9193433 w 9193433"/>
              <a:gd name="connsiteY1" fmla="*/ 2 h 5456751"/>
              <a:gd name="connsiteX2" fmla="*/ 9176952 w 9193433"/>
              <a:gd name="connsiteY2" fmla="*/ 5273008 h 5456751"/>
              <a:gd name="connsiteX3" fmla="*/ 4276862 w 9193433"/>
              <a:gd name="connsiteY3" fmla="*/ 4740961 h 5456751"/>
              <a:gd name="connsiteX4" fmla="*/ 0 w 9193433"/>
              <a:gd name="connsiteY4" fmla="*/ 5195863 h 5456751"/>
              <a:gd name="connsiteX5" fmla="*/ 0 w 9193433"/>
              <a:gd name="connsiteY5" fmla="*/ 0 h 5456751"/>
              <a:gd name="connsiteX0" fmla="*/ 0 w 9193433"/>
              <a:gd name="connsiteY0" fmla="*/ 0 h 5273008"/>
              <a:gd name="connsiteX1" fmla="*/ 9193433 w 9193433"/>
              <a:gd name="connsiteY1" fmla="*/ 2 h 5273008"/>
              <a:gd name="connsiteX2" fmla="*/ 9176952 w 9193433"/>
              <a:gd name="connsiteY2" fmla="*/ 5273008 h 5273008"/>
              <a:gd name="connsiteX3" fmla="*/ 4276862 w 9193433"/>
              <a:gd name="connsiteY3" fmla="*/ 4740961 h 5273008"/>
              <a:gd name="connsiteX4" fmla="*/ 0 w 9193433"/>
              <a:gd name="connsiteY4" fmla="*/ 5195863 h 5273008"/>
              <a:gd name="connsiteX5" fmla="*/ 0 w 9193433"/>
              <a:gd name="connsiteY5" fmla="*/ 0 h 5273008"/>
              <a:gd name="connsiteX0" fmla="*/ 0 w 9193433"/>
              <a:gd name="connsiteY0" fmla="*/ 0 h 5273008"/>
              <a:gd name="connsiteX1" fmla="*/ 9193433 w 9193433"/>
              <a:gd name="connsiteY1" fmla="*/ 2 h 5273008"/>
              <a:gd name="connsiteX2" fmla="*/ 9176952 w 9193433"/>
              <a:gd name="connsiteY2" fmla="*/ 5273008 h 5273008"/>
              <a:gd name="connsiteX3" fmla="*/ 4408670 w 9193433"/>
              <a:gd name="connsiteY3" fmla="*/ 4757441 h 5273008"/>
              <a:gd name="connsiteX4" fmla="*/ 0 w 9193433"/>
              <a:gd name="connsiteY4" fmla="*/ 5195863 h 5273008"/>
              <a:gd name="connsiteX5" fmla="*/ 0 w 9193433"/>
              <a:gd name="connsiteY5" fmla="*/ 0 h 5273008"/>
              <a:gd name="connsiteX0" fmla="*/ 0 w 9193433"/>
              <a:gd name="connsiteY0" fmla="*/ 0 h 5273008"/>
              <a:gd name="connsiteX1" fmla="*/ 9193433 w 9193433"/>
              <a:gd name="connsiteY1" fmla="*/ 2 h 5273008"/>
              <a:gd name="connsiteX2" fmla="*/ 9176952 w 9193433"/>
              <a:gd name="connsiteY2" fmla="*/ 5273008 h 5273008"/>
              <a:gd name="connsiteX3" fmla="*/ 4408670 w 9193433"/>
              <a:gd name="connsiteY3" fmla="*/ 4757441 h 5273008"/>
              <a:gd name="connsiteX4" fmla="*/ 0 w 9193433"/>
              <a:gd name="connsiteY4" fmla="*/ 5195863 h 5273008"/>
              <a:gd name="connsiteX5" fmla="*/ 0 w 9193433"/>
              <a:gd name="connsiteY5" fmla="*/ 0 h 5273008"/>
              <a:gd name="connsiteX0" fmla="*/ 0 w 9193433"/>
              <a:gd name="connsiteY0" fmla="*/ 0 h 5273008"/>
              <a:gd name="connsiteX1" fmla="*/ 9193433 w 9193433"/>
              <a:gd name="connsiteY1" fmla="*/ 2 h 5273008"/>
              <a:gd name="connsiteX2" fmla="*/ 9176952 w 9193433"/>
              <a:gd name="connsiteY2" fmla="*/ 5273008 h 5273008"/>
              <a:gd name="connsiteX3" fmla="*/ 4408670 w 9193433"/>
              <a:gd name="connsiteY3" fmla="*/ 4757441 h 5273008"/>
              <a:gd name="connsiteX4" fmla="*/ 0 w 9193433"/>
              <a:gd name="connsiteY4" fmla="*/ 5195863 h 5273008"/>
              <a:gd name="connsiteX5" fmla="*/ 0 w 9193433"/>
              <a:gd name="connsiteY5" fmla="*/ 0 h 5273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3433" h="5273008">
                <a:moveTo>
                  <a:pt x="0" y="0"/>
                </a:moveTo>
                <a:lnTo>
                  <a:pt x="9193433" y="2"/>
                </a:lnTo>
                <a:cubicBezTo>
                  <a:pt x="9193433" y="521996"/>
                  <a:pt x="9176952" y="4751014"/>
                  <a:pt x="9176952" y="5273008"/>
                </a:cubicBezTo>
                <a:cubicBezTo>
                  <a:pt x="8283573" y="5185422"/>
                  <a:pt x="7102731" y="4847586"/>
                  <a:pt x="4408670" y="4757441"/>
                </a:cubicBezTo>
                <a:cubicBezTo>
                  <a:pt x="2879178" y="4744584"/>
                  <a:pt x="1668398" y="4964535"/>
                  <a:pt x="0" y="5195863"/>
                </a:cubicBezTo>
                <a:lnTo>
                  <a:pt x="0" y="0"/>
                </a:lnTo>
                <a:close/>
              </a:path>
            </a:pathLst>
          </a:custGeom>
          <a:solidFill>
            <a:schemeClr val="bg1"/>
          </a:solidFill>
        </p:spPr>
        <p:txBody>
          <a:bodyPr wrap="square">
            <a:noAutofit/>
          </a:bodyPr>
          <a:lstStyle/>
          <a:p>
            <a:pPr lvl="0"/>
            <a:r>
              <a:rPr lang="nl-NL"/>
              <a:t> </a:t>
            </a:r>
            <a:endParaRPr lang="en-GB"/>
          </a:p>
        </p:txBody>
      </p:sp>
      <p:sp>
        <p:nvSpPr>
          <p:cNvPr id="8" name="Tekstvak 7"/>
          <p:cNvSpPr txBox="1"/>
          <p:nvPr userDrawn="1"/>
        </p:nvSpPr>
        <p:spPr>
          <a:xfrm>
            <a:off x="6264000" y="-196701"/>
            <a:ext cx="2880000" cy="207749"/>
          </a:xfrm>
          <a:prstGeom prst="rect">
            <a:avLst/>
          </a:prstGeom>
          <a:noFill/>
        </p:spPr>
        <p:txBody>
          <a:bodyPr wrap="square" rtlCol="0">
            <a:spAutoFit/>
          </a:bodyPr>
          <a:lstStyle/>
          <a:p>
            <a:pPr algn="r"/>
            <a:r>
              <a:rPr lang="en-GB" sz="750" b="1" dirty="0">
                <a:solidFill>
                  <a:schemeClr val="tx2"/>
                </a:solidFill>
              </a:rPr>
              <a:t>Custom #8</a:t>
            </a:r>
          </a:p>
        </p:txBody>
      </p:sp>
      <p:sp>
        <p:nvSpPr>
          <p:cNvPr id="16" name="Tijdelijke aanduiding voor dianummer 5">
            <a:extLst>
              <a:ext uri="{FF2B5EF4-FFF2-40B4-BE49-F238E27FC236}">
                <a16:creationId xmlns:a16="http://schemas.microsoft.com/office/drawing/2014/main" id="{6A7C9FCF-9A71-4420-8209-6E3F5CAD3B7F}"/>
              </a:ext>
            </a:extLst>
          </p:cNvPr>
          <p:cNvSpPr>
            <a:spLocks noGrp="1"/>
          </p:cNvSpPr>
          <p:nvPr>
            <p:ph type="sldNum" sz="quarter" idx="12"/>
          </p:nvPr>
        </p:nvSpPr>
        <p:spPr>
          <a:xfrm>
            <a:off x="8387687" y="4873500"/>
            <a:ext cx="288000" cy="270000"/>
          </a:xfrm>
          <a:solidFill>
            <a:srgbClr val="989173"/>
          </a:solidFill>
        </p:spPr>
        <p:txBody>
          <a:bodyPr/>
          <a:lstStyle>
            <a:lvl1pPr>
              <a:defRPr>
                <a:solidFill>
                  <a:schemeClr val="bg1"/>
                </a:solidFill>
              </a:defRPr>
            </a:lvl1pPr>
          </a:lstStyle>
          <a:p>
            <a:fld id="{BEBDDAB9-5990-43D2-A618-0ACEEA5B1886}" type="slidenum">
              <a:rPr lang="nl-NL" smtClean="0"/>
              <a:pPr/>
              <a:t>‹#›</a:t>
            </a:fld>
            <a:endParaRPr lang="nl-NL" dirty="0"/>
          </a:p>
        </p:txBody>
      </p:sp>
      <p:sp>
        <p:nvSpPr>
          <p:cNvPr id="15" name="Tijdelijke aanduiding voor verticale tekst 2">
            <a:extLst>
              <a:ext uri="{FF2B5EF4-FFF2-40B4-BE49-F238E27FC236}">
                <a16:creationId xmlns:a16="http://schemas.microsoft.com/office/drawing/2014/main" id="{66F25399-EE2D-4261-B094-2EEDDB0565B4}"/>
              </a:ext>
            </a:extLst>
          </p:cNvPr>
          <p:cNvSpPr>
            <a:spLocks noGrp="1"/>
          </p:cNvSpPr>
          <p:nvPr>
            <p:ph type="body" orient="vert" idx="1" hasCustomPrompt="1"/>
          </p:nvPr>
        </p:nvSpPr>
        <p:spPr>
          <a:xfrm>
            <a:off x="468312" y="1631551"/>
            <a:ext cx="2916000" cy="2722397"/>
          </a:xfrm>
        </p:spPr>
        <p:txBody>
          <a:bodyPr vert="horz" numCol="1" spcCol="360000"/>
          <a:lstStyle>
            <a:lvl1pPr>
              <a:lnSpc>
                <a:spcPct val="90000"/>
              </a:lnSpc>
              <a:spcAft>
                <a:spcPts val="750"/>
              </a:spcAft>
              <a:defRPr sz="1275">
                <a:solidFill>
                  <a:schemeClr val="tx1"/>
                </a:solidFill>
              </a:defRPr>
            </a:lvl1pPr>
            <a:lvl2pPr marL="0" indent="0">
              <a:buNone/>
              <a:defRPr sz="900">
                <a:solidFill>
                  <a:schemeClr val="bg1"/>
                </a:solidFill>
              </a:defRPr>
            </a:lvl2pPr>
            <a:lvl3pPr>
              <a:defRPr sz="900">
                <a:solidFill>
                  <a:schemeClr val="bg1"/>
                </a:solidFill>
              </a:defRPr>
            </a:lvl3pPr>
            <a:lvl4pPr>
              <a:defRPr sz="900">
                <a:solidFill>
                  <a:schemeClr val="bg1"/>
                </a:solidFill>
              </a:defRPr>
            </a:lvl4pPr>
            <a:lvl5pPr>
              <a:defRPr sz="900">
                <a:solidFill>
                  <a:schemeClr val="bg1"/>
                </a:solidFill>
              </a:defRPr>
            </a:lvl5pPr>
            <a:lvl6pPr>
              <a:defRPr sz="900">
                <a:solidFill>
                  <a:schemeClr val="bg1"/>
                </a:solidFill>
              </a:defRPr>
            </a:lvl6pPr>
            <a:lvl7pPr>
              <a:defRPr sz="900">
                <a:solidFill>
                  <a:schemeClr val="bg1"/>
                </a:solidFill>
              </a:defRPr>
            </a:lvl7pPr>
            <a:lvl8pPr>
              <a:defRPr sz="1050">
                <a:solidFill>
                  <a:schemeClr val="bg1"/>
                </a:solidFill>
              </a:defRPr>
            </a:lvl8pPr>
            <a:lvl9pPr>
              <a:defRPr sz="3000">
                <a:solidFill>
                  <a:schemeClr val="bg1"/>
                </a:solidFill>
              </a:defRPr>
            </a:lvl9pPr>
          </a:lstStyle>
          <a:p>
            <a:pPr lvl="0"/>
            <a:r>
              <a:rPr lang="en-US" noProof="0"/>
              <a:t>Click to add text</a:t>
            </a:r>
          </a:p>
        </p:txBody>
      </p:sp>
      <p:sp>
        <p:nvSpPr>
          <p:cNvPr id="17" name="Tijdelijke aanduiding voor verticale tekst 2">
            <a:extLst>
              <a:ext uri="{FF2B5EF4-FFF2-40B4-BE49-F238E27FC236}">
                <a16:creationId xmlns:a16="http://schemas.microsoft.com/office/drawing/2014/main" id="{9CBD4B49-4B4D-4EB5-B4EB-5B3B6CE3134F}"/>
              </a:ext>
            </a:extLst>
          </p:cNvPr>
          <p:cNvSpPr>
            <a:spLocks noGrp="1"/>
          </p:cNvSpPr>
          <p:nvPr>
            <p:ph type="body" orient="vert" idx="15" hasCustomPrompt="1"/>
          </p:nvPr>
        </p:nvSpPr>
        <p:spPr>
          <a:xfrm>
            <a:off x="468312" y="1285672"/>
            <a:ext cx="2916000" cy="231411"/>
          </a:xfrm>
        </p:spPr>
        <p:txBody>
          <a:bodyPr vert="horz" numCol="1" spcCol="360000" anchor="b"/>
          <a:lstStyle>
            <a:lvl1pPr>
              <a:lnSpc>
                <a:spcPct val="90000"/>
              </a:lnSpc>
              <a:spcAft>
                <a:spcPts val="750"/>
              </a:spcAft>
              <a:defRPr sz="1500" b="1">
                <a:solidFill>
                  <a:schemeClr val="tx2"/>
                </a:solidFill>
              </a:defRPr>
            </a:lvl1pPr>
            <a:lvl2pPr marL="0" indent="0">
              <a:buNone/>
              <a:defRPr sz="900">
                <a:solidFill>
                  <a:schemeClr val="bg1"/>
                </a:solidFill>
              </a:defRPr>
            </a:lvl2pPr>
            <a:lvl3pPr>
              <a:defRPr sz="900">
                <a:solidFill>
                  <a:schemeClr val="bg1"/>
                </a:solidFill>
              </a:defRPr>
            </a:lvl3pPr>
            <a:lvl4pPr>
              <a:defRPr sz="900">
                <a:solidFill>
                  <a:schemeClr val="bg1"/>
                </a:solidFill>
              </a:defRPr>
            </a:lvl4pPr>
            <a:lvl5pPr>
              <a:defRPr sz="900">
                <a:solidFill>
                  <a:schemeClr val="bg1"/>
                </a:solidFill>
              </a:defRPr>
            </a:lvl5pPr>
            <a:lvl6pPr>
              <a:defRPr sz="900">
                <a:solidFill>
                  <a:schemeClr val="bg1"/>
                </a:solidFill>
              </a:defRPr>
            </a:lvl6pPr>
            <a:lvl7pPr>
              <a:defRPr sz="900">
                <a:solidFill>
                  <a:schemeClr val="bg1"/>
                </a:solidFill>
              </a:defRPr>
            </a:lvl7pPr>
            <a:lvl8pPr>
              <a:defRPr sz="1050">
                <a:solidFill>
                  <a:schemeClr val="bg1"/>
                </a:solidFill>
              </a:defRPr>
            </a:lvl8pPr>
            <a:lvl9pPr>
              <a:defRPr sz="3000">
                <a:solidFill>
                  <a:schemeClr val="bg1"/>
                </a:solidFill>
              </a:defRPr>
            </a:lvl9pPr>
          </a:lstStyle>
          <a:p>
            <a:pPr lvl="0"/>
            <a:r>
              <a:rPr lang="en-US" noProof="0"/>
              <a:t>Title of text below</a:t>
            </a:r>
          </a:p>
        </p:txBody>
      </p:sp>
      <p:grpSp>
        <p:nvGrpSpPr>
          <p:cNvPr id="20" name="GRID" hidden="1">
            <a:extLst>
              <a:ext uri="{FF2B5EF4-FFF2-40B4-BE49-F238E27FC236}">
                <a16:creationId xmlns:a16="http://schemas.microsoft.com/office/drawing/2014/main" id="{6BF266C4-3DBB-43D6-9E10-DD513D10C607}"/>
              </a:ext>
            </a:extLst>
          </p:cNvPr>
          <p:cNvGrpSpPr/>
          <p:nvPr userDrawn="1"/>
        </p:nvGrpSpPr>
        <p:grpSpPr>
          <a:xfrm>
            <a:off x="0" y="0"/>
            <a:ext cx="9144000" cy="5143500"/>
            <a:chOff x="0" y="0"/>
            <a:chExt cx="9144000" cy="6858000"/>
          </a:xfrm>
        </p:grpSpPr>
        <p:sp>
          <p:nvSpPr>
            <p:cNvPr id="21" name="Rechthoek 20">
              <a:extLst>
                <a:ext uri="{FF2B5EF4-FFF2-40B4-BE49-F238E27FC236}">
                  <a16:creationId xmlns:a16="http://schemas.microsoft.com/office/drawing/2014/main" id="{078582BE-7956-454B-B809-4DE5301E7DAA}"/>
                </a:ext>
              </a:extLst>
            </p:cNvPr>
            <p:cNvSpPr/>
            <p:nvPr userDrawn="1"/>
          </p:nvSpPr>
          <p:spPr>
            <a:xfrm>
              <a:off x="0" y="0"/>
              <a:ext cx="468312" cy="6858000"/>
            </a:xfrm>
            <a:prstGeom prst="rect">
              <a:avLst/>
            </a:prstGeom>
            <a:solidFill>
              <a:srgbClr val="FFC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sz="1350" dirty="0"/>
            </a:p>
          </p:txBody>
        </p:sp>
        <p:sp>
          <p:nvSpPr>
            <p:cNvPr id="22" name="Rechthoek 21">
              <a:extLst>
                <a:ext uri="{FF2B5EF4-FFF2-40B4-BE49-F238E27FC236}">
                  <a16:creationId xmlns:a16="http://schemas.microsoft.com/office/drawing/2014/main" id="{304DB7E1-98BE-4168-8569-0B8D56722CCF}"/>
                </a:ext>
              </a:extLst>
            </p:cNvPr>
            <p:cNvSpPr/>
            <p:nvPr userDrawn="1"/>
          </p:nvSpPr>
          <p:spPr>
            <a:xfrm rot="5400000">
              <a:off x="4333125" y="-4333125"/>
              <a:ext cx="477750" cy="9144000"/>
            </a:xfrm>
            <a:prstGeom prst="rect">
              <a:avLst/>
            </a:prstGeom>
            <a:solidFill>
              <a:srgbClr val="FFC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sz="1350" dirty="0"/>
            </a:p>
          </p:txBody>
        </p:sp>
        <p:sp>
          <p:nvSpPr>
            <p:cNvPr id="23" name="Rechthoek 22">
              <a:extLst>
                <a:ext uri="{FF2B5EF4-FFF2-40B4-BE49-F238E27FC236}">
                  <a16:creationId xmlns:a16="http://schemas.microsoft.com/office/drawing/2014/main" id="{CE04CB6C-689B-4AB2-9403-8BE88BE3D972}"/>
                </a:ext>
              </a:extLst>
            </p:cNvPr>
            <p:cNvSpPr/>
            <p:nvPr userDrawn="1"/>
          </p:nvSpPr>
          <p:spPr>
            <a:xfrm rot="5400000">
              <a:off x="4333125" y="2047124"/>
              <a:ext cx="477750" cy="9144000"/>
            </a:xfrm>
            <a:prstGeom prst="rect">
              <a:avLst/>
            </a:prstGeom>
            <a:solidFill>
              <a:srgbClr val="FFC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sz="1350" dirty="0"/>
            </a:p>
          </p:txBody>
        </p:sp>
        <p:sp>
          <p:nvSpPr>
            <p:cNvPr id="24" name="Rechthoek 23">
              <a:extLst>
                <a:ext uri="{FF2B5EF4-FFF2-40B4-BE49-F238E27FC236}">
                  <a16:creationId xmlns:a16="http://schemas.microsoft.com/office/drawing/2014/main" id="{E7FEDE55-88ED-4C94-B6F3-B23C963F7264}"/>
                </a:ext>
              </a:extLst>
            </p:cNvPr>
            <p:cNvSpPr/>
            <p:nvPr userDrawn="1"/>
          </p:nvSpPr>
          <p:spPr>
            <a:xfrm>
              <a:off x="8675688" y="0"/>
              <a:ext cx="468312" cy="6858000"/>
            </a:xfrm>
            <a:prstGeom prst="rect">
              <a:avLst/>
            </a:prstGeom>
            <a:solidFill>
              <a:srgbClr val="FFC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sz="1350" dirty="0"/>
            </a:p>
          </p:txBody>
        </p:sp>
        <p:sp>
          <p:nvSpPr>
            <p:cNvPr id="25" name="Rechthoek 24">
              <a:extLst>
                <a:ext uri="{FF2B5EF4-FFF2-40B4-BE49-F238E27FC236}">
                  <a16:creationId xmlns:a16="http://schemas.microsoft.com/office/drawing/2014/main" id="{AED59426-1820-4B98-B1DD-3CE084209D10}"/>
                </a:ext>
              </a:extLst>
            </p:cNvPr>
            <p:cNvSpPr/>
            <p:nvPr userDrawn="1"/>
          </p:nvSpPr>
          <p:spPr>
            <a:xfrm>
              <a:off x="3239544" y="0"/>
              <a:ext cx="362460" cy="6858000"/>
            </a:xfrm>
            <a:prstGeom prst="rect">
              <a:avLst/>
            </a:prstGeom>
            <a:solidFill>
              <a:srgbClr val="FFC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sz="1350" dirty="0"/>
            </a:p>
          </p:txBody>
        </p:sp>
      </p:grpSp>
    </p:spTree>
    <p:extLst>
      <p:ext uri="{BB962C8B-B14F-4D97-AF65-F5344CB8AC3E}">
        <p14:creationId xmlns:p14="http://schemas.microsoft.com/office/powerpoint/2010/main" val="1075934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3"/>
          </p:nvPr>
        </p:nvSpPr>
        <p:spPr bwMode="gray">
          <a:xfrm>
            <a:off x="417600" y="4773037"/>
            <a:ext cx="3311336" cy="162000"/>
          </a:xfrm>
          <a:prstGeom prst="rect">
            <a:avLst/>
          </a:prstGeom>
          <a:noFill/>
        </p:spPr>
        <p:txBody>
          <a:bodyPr vert="horz" lIns="147600" tIns="72000" rIns="91440" bIns="0" rtlCol="0" anchor="ctr">
            <a:noAutofit/>
          </a:bodyPr>
          <a:lstStyle>
            <a:lvl1pPr algn="l">
              <a:defRPr sz="700" b="1" cap="all" baseline="0">
                <a:solidFill>
                  <a:schemeClr val="accent1"/>
                </a:solidFill>
              </a:defRPr>
            </a:lvl1pPr>
          </a:lstStyle>
          <a:p>
            <a:r>
              <a:rPr lang="en-GB" noProof="0" dirty="0"/>
              <a:t>Tata Steel | TITLE POWERPOINT PRESENTATION</a:t>
            </a:r>
          </a:p>
        </p:txBody>
      </p:sp>
      <p:sp>
        <p:nvSpPr>
          <p:cNvPr id="2" name="Title Placeholder 1"/>
          <p:cNvSpPr>
            <a:spLocks noGrp="1"/>
          </p:cNvSpPr>
          <p:nvPr>
            <p:ph type="title"/>
          </p:nvPr>
        </p:nvSpPr>
        <p:spPr bwMode="gray">
          <a:xfrm>
            <a:off x="457200" y="337225"/>
            <a:ext cx="8229600" cy="799032"/>
          </a:xfrm>
          <a:prstGeom prst="rect">
            <a:avLst/>
          </a:prstGeom>
        </p:spPr>
        <p:txBody>
          <a:bodyPr vert="horz" lIns="91440" tIns="45720" rIns="91440" bIns="45720" rtlCol="0" anchor="t" anchorCtr="0">
            <a:noAutofit/>
          </a:bodyPr>
          <a:lstStyle/>
          <a:p>
            <a:r>
              <a:rPr lang="en-US"/>
              <a:t>Click to edit Master title style</a:t>
            </a:r>
            <a:endParaRPr lang="nl-NL"/>
          </a:p>
        </p:txBody>
      </p:sp>
      <p:sp>
        <p:nvSpPr>
          <p:cNvPr id="3" name="Text Placeholder 2"/>
          <p:cNvSpPr>
            <a:spLocks noGrp="1"/>
          </p:cNvSpPr>
          <p:nvPr>
            <p:ph type="body" idx="1"/>
          </p:nvPr>
        </p:nvSpPr>
        <p:spPr bwMode="gray">
          <a:xfrm>
            <a:off x="457200" y="1184449"/>
            <a:ext cx="8229600" cy="3394472"/>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4" name="Date Placeholder 3"/>
          <p:cNvSpPr>
            <a:spLocks noGrp="1"/>
          </p:cNvSpPr>
          <p:nvPr>
            <p:ph type="dt" sz="half" idx="2"/>
          </p:nvPr>
        </p:nvSpPr>
        <p:spPr bwMode="gray">
          <a:xfrm>
            <a:off x="3505200" y="4773037"/>
            <a:ext cx="2133600" cy="162000"/>
          </a:xfrm>
          <a:prstGeom prst="rect">
            <a:avLst/>
          </a:prstGeom>
          <a:noFill/>
        </p:spPr>
        <p:txBody>
          <a:bodyPr vert="horz" lIns="147600" tIns="72000" rIns="91440" bIns="0" rtlCol="0" anchor="ctr">
            <a:noAutofit/>
          </a:bodyPr>
          <a:lstStyle>
            <a:lvl1pPr algn="ctr">
              <a:defRPr lang="nl-NL" sz="700" b="1" smtClean="0">
                <a:solidFill>
                  <a:schemeClr val="accent1"/>
                </a:solidFill>
              </a:defRPr>
            </a:lvl1pPr>
          </a:lstStyle>
          <a:p>
            <a:fld id="{F0FAF8E7-4D53-4E3B-8C24-4A4E6823B979}" type="datetime1">
              <a:rPr lang="en-GB" noProof="0" smtClean="0"/>
              <a:t>16/05/2023</a:t>
            </a:fld>
            <a:endParaRPr lang="en-GB" noProof="0" dirty="0"/>
          </a:p>
        </p:txBody>
      </p:sp>
      <p:sp>
        <p:nvSpPr>
          <p:cNvPr id="6" name="Slide Number Placeholder 5"/>
          <p:cNvSpPr>
            <a:spLocks noGrp="1"/>
          </p:cNvSpPr>
          <p:nvPr>
            <p:ph type="sldNum" sz="quarter" idx="4"/>
          </p:nvPr>
        </p:nvSpPr>
        <p:spPr bwMode="gray">
          <a:xfrm>
            <a:off x="8385243" y="4697399"/>
            <a:ext cx="346802" cy="446102"/>
          </a:xfrm>
          <a:prstGeom prst="rect">
            <a:avLst/>
          </a:prstGeom>
          <a:solidFill>
            <a:schemeClr val="accent1"/>
          </a:solidFill>
          <a:ln w="3175">
            <a:noFill/>
          </a:ln>
        </p:spPr>
        <p:txBody>
          <a:bodyPr vert="horz" wrap="none" lIns="72000" tIns="72000" rIns="72000" bIns="0" rtlCol="0" anchor="t" anchorCtr="0">
            <a:noAutofit/>
          </a:bodyPr>
          <a:lstStyle>
            <a:lvl1pPr algn="ctr">
              <a:defRPr lang="nl-NL" sz="700" b="1" smtClean="0">
                <a:solidFill>
                  <a:schemeClr val="bg1"/>
                </a:solidFill>
              </a:defRPr>
            </a:lvl1pPr>
          </a:lstStyle>
          <a:p>
            <a:fld id="{1F3F7073-2DD3-4386-BBF7-0F6C7BAF276C}" type="slidenum">
              <a:rPr lang="en-GB" noProof="0" smtClean="0">
                <a:solidFill>
                  <a:srgbClr val="FFFFFF"/>
                </a:solidFill>
              </a:rPr>
              <a:pPr/>
              <a:t>‹#›</a:t>
            </a:fld>
            <a:endParaRPr lang="en-GB" noProof="0" dirty="0">
              <a:solidFill>
                <a:srgbClr val="FFFFFF"/>
              </a:solidFill>
            </a:endParaRPr>
          </a:p>
        </p:txBody>
      </p:sp>
      <p:sp>
        <p:nvSpPr>
          <p:cNvPr id="22" name="AutoShape 12"/>
          <p:cNvSpPr>
            <a:spLocks noChangeAspect="1" noChangeArrowheads="1" noTextEdit="1"/>
          </p:cNvSpPr>
          <p:nvPr userDrawn="1"/>
        </p:nvSpPr>
        <p:spPr bwMode="auto">
          <a:xfrm>
            <a:off x="2862263" y="2087563"/>
            <a:ext cx="3419475" cy="96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nl-NL" dirty="0"/>
          </a:p>
        </p:txBody>
      </p:sp>
    </p:spTree>
    <p:extLst>
      <p:ext uri="{BB962C8B-B14F-4D97-AF65-F5344CB8AC3E}">
        <p14:creationId xmlns:p14="http://schemas.microsoft.com/office/powerpoint/2010/main" val="2446766712"/>
      </p:ext>
    </p:extLst>
  </p:cSld>
  <p:clrMap bg1="lt1" tx1="dk1" bg2="lt2" tx2="dk2" accent1="accent1" accent2="accent2" accent3="accent3" accent4="accent4" accent5="accent5" accent6="accent6" hlink="hlink" folHlink="folHlink"/>
  <p:sldLayoutIdLst>
    <p:sldLayoutId id="2147483763" r:id="rId1"/>
    <p:sldLayoutId id="2147483861" r:id="rId2"/>
    <p:sldLayoutId id="2147483862" r:id="rId3"/>
    <p:sldLayoutId id="2147483706" r:id="rId4"/>
    <p:sldLayoutId id="2147483690" r:id="rId5"/>
    <p:sldLayoutId id="2147483704" r:id="rId6"/>
    <p:sldLayoutId id="2147483691" r:id="rId7"/>
    <p:sldLayoutId id="2147483844" r:id="rId8"/>
    <p:sldLayoutId id="2147483701" r:id="rId9"/>
    <p:sldLayoutId id="2147483840" r:id="rId10"/>
    <p:sldLayoutId id="2147483841" r:id="rId11"/>
    <p:sldLayoutId id="2147483698" r:id="rId12"/>
    <p:sldLayoutId id="2147483843" r:id="rId13"/>
    <p:sldLayoutId id="2147483857" r:id="rId14"/>
    <p:sldLayoutId id="2147483692" r:id="rId15"/>
    <p:sldLayoutId id="2147483858" r:id="rId16"/>
    <p:sldLayoutId id="2147483859" r:id="rId17"/>
    <p:sldLayoutId id="2147483762" r:id="rId18"/>
    <p:sldLayoutId id="2147483860" r:id="rId19"/>
    <p:sldLayoutId id="2147483700" r:id="rId20"/>
    <p:sldLayoutId id="2147483694" r:id="rId21"/>
    <p:sldLayoutId id="2147483854" r:id="rId22"/>
    <p:sldLayoutId id="2147483695" r:id="rId23"/>
    <p:sldLayoutId id="2147483709" r:id="rId24"/>
    <p:sldLayoutId id="2147483883" r:id="rId25"/>
    <p:sldLayoutId id="2147483891" r:id="rId26"/>
    <p:sldLayoutId id="2147483919" r:id="rId27"/>
  </p:sldLayoutIdLst>
  <p:transition spd="slow">
    <p:push dir="u"/>
  </p:transition>
  <p:hf hdr="0" ftr="0" dt="0"/>
  <p:txStyles>
    <p:titleStyle>
      <a:lvl1pPr algn="l" defTabSz="914400" rtl="0" eaLnBrk="1" latinLnBrk="0" hangingPunct="1">
        <a:lnSpc>
          <a:spcPct val="95000"/>
        </a:lnSpc>
        <a:spcBef>
          <a:spcPct val="0"/>
        </a:spcBef>
        <a:buNone/>
        <a:defRPr sz="2200" b="1" kern="1200">
          <a:solidFill>
            <a:schemeClr val="accent1"/>
          </a:solidFill>
          <a:latin typeface="+mj-lt"/>
          <a:ea typeface="+mj-ea"/>
          <a:cs typeface="+mj-cs"/>
        </a:defRPr>
      </a:lvl1pPr>
    </p:titleStyle>
    <p:bodyStyle>
      <a:lvl1pPr marL="179388" indent="-179388" algn="l" defTabSz="914400" rtl="0" eaLnBrk="1" latinLnBrk="0" hangingPunct="1">
        <a:lnSpc>
          <a:spcPct val="120000"/>
        </a:lnSpc>
        <a:spcBef>
          <a:spcPts val="0"/>
        </a:spcBef>
        <a:buClr>
          <a:schemeClr val="accent1"/>
        </a:buClr>
        <a:buFont typeface="Wingdings" panose="05000000000000000000" pitchFamily="2" charset="2"/>
        <a:buChar char="§"/>
        <a:defRPr sz="1400" kern="1200">
          <a:solidFill>
            <a:schemeClr val="tx1"/>
          </a:solidFill>
          <a:latin typeface="+mn-lt"/>
          <a:ea typeface="+mn-ea"/>
          <a:cs typeface="+mn-cs"/>
        </a:defRPr>
      </a:lvl1pPr>
      <a:lvl2pPr marL="357188" indent="-177800" algn="l" defTabSz="914400"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2pPr>
      <a:lvl3pPr marL="536575" indent="-179388" algn="l" defTabSz="914400" rtl="0" eaLnBrk="1" latinLnBrk="0" hangingPunct="1">
        <a:lnSpc>
          <a:spcPct val="120000"/>
        </a:lnSpc>
        <a:spcBef>
          <a:spcPts val="0"/>
        </a:spcBef>
        <a:buFont typeface="Wingdings" panose="05000000000000000000" pitchFamily="2" charset="2"/>
        <a:buChar char="§"/>
        <a:defRPr sz="1400" kern="1200">
          <a:solidFill>
            <a:schemeClr val="tx1"/>
          </a:solidFill>
          <a:latin typeface="+mn-lt"/>
          <a:ea typeface="+mn-ea"/>
          <a:cs typeface="+mn-cs"/>
        </a:defRPr>
      </a:lvl3pPr>
      <a:lvl4pPr marL="804863" indent="-268288" algn="l" defTabSz="914400"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4pPr>
      <a:lvl5pPr marL="0" indent="0" algn="l" defTabSz="914400" rtl="0" eaLnBrk="1" latinLnBrk="0" hangingPunct="1">
        <a:lnSpc>
          <a:spcPct val="120000"/>
        </a:lnSpc>
        <a:spcBef>
          <a:spcPts val="0"/>
        </a:spcBef>
        <a:buFont typeface="Arial" panose="020B0604020202020204" pitchFamily="34" charset="0"/>
        <a:buNone/>
        <a:defRPr sz="1400" b="1" kern="1200">
          <a:solidFill>
            <a:schemeClr val="accen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tags" Target="../tags/tag9.xml"/><Relationship Id="rId13" Type="http://schemas.openxmlformats.org/officeDocument/2006/relationships/oleObject" Target="../embeddings/oleObject1.bin"/><Relationship Id="rId3" Type="http://schemas.openxmlformats.org/officeDocument/2006/relationships/tags" Target="../tags/tag4.xml"/><Relationship Id="rId7" Type="http://schemas.openxmlformats.org/officeDocument/2006/relationships/tags" Target="../tags/tag8.xml"/><Relationship Id="rId12" Type="http://schemas.openxmlformats.org/officeDocument/2006/relationships/image" Target="../media/image6.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tags" Target="../tags/tag7.xml"/><Relationship Id="rId11" Type="http://schemas.openxmlformats.org/officeDocument/2006/relationships/slideLayout" Target="../slideLayouts/slideLayout12.xml"/><Relationship Id="rId5" Type="http://schemas.openxmlformats.org/officeDocument/2006/relationships/tags" Target="../tags/tag6.xml"/><Relationship Id="rId15" Type="http://schemas.openxmlformats.org/officeDocument/2006/relationships/image" Target="../media/image8.png"/><Relationship Id="rId10" Type="http://schemas.openxmlformats.org/officeDocument/2006/relationships/tags" Target="../tags/tag11.xml"/><Relationship Id="rId4" Type="http://schemas.openxmlformats.org/officeDocument/2006/relationships/tags" Target="../tags/tag5.xml"/><Relationship Id="rId9" Type="http://schemas.openxmlformats.org/officeDocument/2006/relationships/tags" Target="../tags/tag10.xml"/><Relationship Id="rId14" Type="http://schemas.openxmlformats.org/officeDocument/2006/relationships/image" Target="../media/image7.emf"/></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20.emf"/></Relationships>
</file>

<file path=ppt/slides/_rels/slide12.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8" Type="http://schemas.openxmlformats.org/officeDocument/2006/relationships/hyperlink" Target="https://www.oxfordlearnersdictionaries.com/definition/english/risk-management?q=risk+management" TargetMode="External"/><Relationship Id="rId13" Type="http://schemas.openxmlformats.org/officeDocument/2006/relationships/hyperlink" Target="https://en.wikipedia.org/wiki/Swiss_cheese_model" TargetMode="External"/><Relationship Id="rId3" Type="http://schemas.openxmlformats.org/officeDocument/2006/relationships/hyperlink" Target="https://www.treasurers.org/hub/treasurer-magazine/treasury-essentials-risk-frameworks" TargetMode="External"/><Relationship Id="rId7" Type="http://schemas.openxmlformats.org/officeDocument/2006/relationships/hyperlink" Target="https://www.oxfordlearnersdictionaries.com/definition/english/risk_1#:~:text=%2Fr%C9%AAsk%2F,or%20have%20a%20bad%20result" TargetMode="External"/><Relationship Id="rId12" Type="http://schemas.openxmlformats.org/officeDocument/2006/relationships/hyperlink" Target="https://uwtsd.ac.uk/about/history/#:~:text=The%20University%20of%20Wales%20Trinity,University%20became%20part%20of%20UWTSD." TargetMode="External"/><Relationship Id="rId2" Type="http://schemas.openxmlformats.org/officeDocument/2006/relationships/hyperlink" Target="https://www.apm.org.uk/resources/what-is-project-management/what-is-risk-management/" TargetMode="External"/><Relationship Id="rId1" Type="http://schemas.openxmlformats.org/officeDocument/2006/relationships/slideLayout" Target="../slideLayouts/slideLayout26.xml"/><Relationship Id="rId6" Type="http://schemas.openxmlformats.org/officeDocument/2006/relationships/hyperlink" Target="https://www.google.com/search?rls=com.microsoft:en-GB:%7Breferrer:source%7D&amp;q=Alex+Building&amp;tbm=isch&amp;source=univ&amp;fir=dCIu45nv6iAoDM%252C_bGvI7gRiodhBM%252C_%253BwZj_pvm6BBfCkM%252C_O7l-lFiCq9D2M%252C_%253BDFeof8cSHsx89M%252CvSeMmrj8IwCrQM%252C_%253BINN_dYLxIrP-5M%252CB2_OhwTl9Ok45M%252C_%253BzP17kFybQEuqvM%252CqeEmFcyuVUoXEM%252C_%253BmFTUXk9InPOesM%252C_bGvI7gRiodhBM%252C_%253BlGXIcsxJmD0JYM%252CAHYvZk-rbXsMwM%252C_%253BunPDDAEcyCyxTM%252CgYVf8cNoXltCRM%252C_%253BdrlR_XUpVPYHmM%252CXkgXiCf9gwHsPM%252C_%253BfHK2Ww4NQ4qGrM%252C-v0MafGPW5tdgM%252C_%253BWP2-iO_sP5o3AM%252C3d1SyksYzBgJFM%252C_%253BbAU4pPmSHuey1M%252CepoKVmh7dlNv5M%252C_&amp;usg=AI4_-kTstOZSGLACfxF4ZhIBxERbCwRV1Q&amp;sa=X&amp;ved=2ahUKEwifm-PWr_n-AhUuwAIHHaoAC1EQ7Al6BAgQEEw&amp;biw=1280&amp;bih=646&amp;dpr=1.5#imgrc=WP2-iO_sP5o3AM" TargetMode="External"/><Relationship Id="rId11" Type="http://schemas.openxmlformats.org/officeDocument/2006/relationships/hyperlink" Target="https://tsx.sharepoint.com/sites/IntranetLanding/SitePages/Home.aspx?wa=wsignin1.0" TargetMode="External"/><Relationship Id="rId5" Type="http://schemas.openxmlformats.org/officeDocument/2006/relationships/hyperlink" Target="https://www.google.com/maps/@51.6166746,-3.939279,15z" TargetMode="External"/><Relationship Id="rId10" Type="http://schemas.openxmlformats.org/officeDocument/2006/relationships/hyperlink" Target="https://pestleanalysis.com/what-is-pestle-analysis/" TargetMode="External"/><Relationship Id="rId4" Type="http://schemas.openxmlformats.org/officeDocument/2006/relationships/hyperlink" Target="https://blog.hubspot.com/marketing/swot-analysis" TargetMode="External"/><Relationship Id="rId9" Type="http://schemas.openxmlformats.org/officeDocument/2006/relationships/hyperlink" Target="https://constructingexcellence.org.uk/wp-content/uploads/2014/10/Constructing-the-team-The-Latham-Report.pdf"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neccontract.com/getmedia/c2ab1455-5970-4d14-a8c4-4d6bce2c2132/NEC-Facilities-Management-Whitepaper-2021-25-1-21.pdf" TargetMode="External"/><Relationship Id="rId3" Type="http://schemas.openxmlformats.org/officeDocument/2006/relationships/hyperlink" Target="https://cadw.gov.wales/advice-support/historic-assets/listed-buildings/managing-change-to-listed-buildings" TargetMode="External"/><Relationship Id="rId7" Type="http://schemas.openxmlformats.org/officeDocument/2006/relationships/hyperlink" Target="https://www.iso.org/iso-31000-risk-management.html" TargetMode="External"/><Relationship Id="rId2" Type="http://schemas.openxmlformats.org/officeDocument/2006/relationships/hyperlink" Target="https://www.bebconsultancy.co.uk/the-fundamentals-of-jct-contracts/" TargetMode="External"/><Relationship Id="rId1" Type="http://schemas.openxmlformats.org/officeDocument/2006/relationships/slideLayout" Target="../slideLayouts/slideLayout26.xml"/><Relationship Id="rId6" Type="http://schemas.openxmlformats.org/officeDocument/2006/relationships/hyperlink" Target="https://electrical.theiet.org/bs-7671/" TargetMode="External"/><Relationship Id="rId5" Type="http://schemas.openxmlformats.org/officeDocument/2006/relationships/hyperlink" Target="https://www.hse.gov.uk/simple-health-safety/risk/risk-assessment-template-and-examples.htm" TargetMode="External"/><Relationship Id="rId10" Type="http://schemas.openxmlformats.org/officeDocument/2006/relationships/hyperlink" Target="https://www.uwtsd.ac.uk/mission/" TargetMode="External"/><Relationship Id="rId4" Type="http://schemas.openxmlformats.org/officeDocument/2006/relationships/hyperlink" Target="https://www.metroun.co.uk/post/nec-contracts-explained" TargetMode="External"/><Relationship Id="rId9" Type="http://schemas.openxmlformats.org/officeDocument/2006/relationships/hyperlink" Target="https://paladinrisk.com.au/risk-tip-12-risk-repor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AAD597F-44B3-4FB8-8C6E-D28D89863D1F}"/>
              </a:ext>
            </a:extLst>
          </p:cNvPr>
          <p:cNvSpPr txBox="1">
            <a:spLocks/>
          </p:cNvSpPr>
          <p:nvPr/>
        </p:nvSpPr>
        <p:spPr>
          <a:xfrm>
            <a:off x="0" y="3880284"/>
            <a:ext cx="8846634" cy="1287063"/>
          </a:xfrm>
          <a:prstGeom prst="rect">
            <a:avLst/>
          </a:prstGeom>
        </p:spPr>
        <p:txBody>
          <a:bodyPr/>
          <a:lstStyle>
            <a:lvl1pPr marL="179388" indent="-179388" algn="l" defTabSz="914400" rtl="0" eaLnBrk="1" latinLnBrk="0" hangingPunct="1">
              <a:lnSpc>
                <a:spcPct val="120000"/>
              </a:lnSpc>
              <a:spcBef>
                <a:spcPts val="0"/>
              </a:spcBef>
              <a:buClr>
                <a:schemeClr val="accent1"/>
              </a:buClr>
              <a:buFont typeface="Wingdings" panose="05000000000000000000" pitchFamily="2" charset="2"/>
              <a:buChar char="§"/>
              <a:defRPr sz="1400" kern="1200">
                <a:solidFill>
                  <a:schemeClr val="tx1"/>
                </a:solidFill>
                <a:latin typeface="+mn-lt"/>
                <a:ea typeface="+mn-ea"/>
                <a:cs typeface="+mn-cs"/>
              </a:defRPr>
            </a:lvl1pPr>
            <a:lvl2pPr marL="357188" indent="-177800" algn="l" defTabSz="914400"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2pPr>
            <a:lvl3pPr marL="536575" indent="-179388" algn="l" defTabSz="914400" rtl="0" eaLnBrk="1" latinLnBrk="0" hangingPunct="1">
              <a:lnSpc>
                <a:spcPct val="120000"/>
              </a:lnSpc>
              <a:spcBef>
                <a:spcPts val="0"/>
              </a:spcBef>
              <a:buFont typeface="Wingdings" panose="05000000000000000000" pitchFamily="2" charset="2"/>
              <a:buChar char="§"/>
              <a:defRPr sz="1400" kern="1200">
                <a:solidFill>
                  <a:schemeClr val="tx1"/>
                </a:solidFill>
                <a:latin typeface="+mn-lt"/>
                <a:ea typeface="+mn-ea"/>
                <a:cs typeface="+mn-cs"/>
              </a:defRPr>
            </a:lvl3pPr>
            <a:lvl4pPr marL="804863" indent="-268288" algn="l" defTabSz="914400"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4pPr>
            <a:lvl5pPr marL="0" indent="0" algn="l" defTabSz="914400" rtl="0" eaLnBrk="1" latinLnBrk="0" hangingPunct="1">
              <a:lnSpc>
                <a:spcPct val="120000"/>
              </a:lnSpc>
              <a:spcBef>
                <a:spcPts val="0"/>
              </a:spcBef>
              <a:buFont typeface="Arial" panose="020B0604020202020204" pitchFamily="34" charset="0"/>
              <a:buNone/>
              <a:defRPr sz="1400" b="1" kern="1200">
                <a:solidFill>
                  <a:schemeClr val="accen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Font typeface="Wingdings" panose="05000000000000000000" pitchFamily="2" charset="2"/>
              <a:buNone/>
            </a:pPr>
            <a:r>
              <a:rPr lang="en-GB" dirty="0"/>
              <a:t>Student: Paul Boxer</a:t>
            </a:r>
          </a:p>
          <a:p>
            <a:pPr marL="0" indent="0" algn="ctr">
              <a:buFont typeface="Wingdings" panose="05000000000000000000" pitchFamily="2" charset="2"/>
              <a:buNone/>
            </a:pPr>
            <a:r>
              <a:rPr lang="en-GB" dirty="0"/>
              <a:t>Student Number: 0250199 </a:t>
            </a:r>
          </a:p>
          <a:p>
            <a:pPr marL="0" indent="0" algn="ctr">
              <a:buFont typeface="Wingdings" panose="05000000000000000000" pitchFamily="2" charset="2"/>
              <a:buNone/>
            </a:pPr>
            <a:r>
              <a:rPr lang="en-GB" dirty="0"/>
              <a:t>Subject: </a:t>
            </a:r>
            <a:r>
              <a:rPr lang="it-IT" dirty="0"/>
              <a:t>Management of the integrated working environnement </a:t>
            </a:r>
            <a:r>
              <a:rPr lang="en-GB" dirty="0"/>
              <a:t>ACBA7006 </a:t>
            </a:r>
          </a:p>
          <a:p>
            <a:pPr marL="0" indent="0" algn="ctr">
              <a:buFont typeface="Wingdings" panose="05000000000000000000" pitchFamily="2" charset="2"/>
              <a:buNone/>
            </a:pPr>
            <a:r>
              <a:rPr lang="en-GB" dirty="0"/>
              <a:t>Date: May 2023 </a:t>
            </a:r>
          </a:p>
        </p:txBody>
      </p:sp>
      <p:sp>
        <p:nvSpPr>
          <p:cNvPr id="5" name="Title 4">
            <a:extLst>
              <a:ext uri="{FF2B5EF4-FFF2-40B4-BE49-F238E27FC236}">
                <a16:creationId xmlns:a16="http://schemas.microsoft.com/office/drawing/2014/main" id="{DCEE075F-D9C5-450A-B068-1BC3A39EB622}"/>
              </a:ext>
            </a:extLst>
          </p:cNvPr>
          <p:cNvSpPr txBox="1">
            <a:spLocks/>
          </p:cNvSpPr>
          <p:nvPr/>
        </p:nvSpPr>
        <p:spPr>
          <a:xfrm>
            <a:off x="0" y="171614"/>
            <a:ext cx="9144000" cy="1738962"/>
          </a:xfrm>
          <a:prstGeom prst="rect">
            <a:avLst/>
          </a:prstGeom>
        </p:spPr>
        <p:txBody>
          <a:bodyPr/>
          <a:lstStyle>
            <a:lvl1pPr algn="l" defTabSz="914400" rtl="0" eaLnBrk="1" latinLnBrk="0" hangingPunct="1">
              <a:lnSpc>
                <a:spcPct val="95000"/>
              </a:lnSpc>
              <a:spcBef>
                <a:spcPct val="0"/>
              </a:spcBef>
              <a:buNone/>
              <a:defRPr sz="2200" b="1" kern="1200">
                <a:solidFill>
                  <a:schemeClr val="accent1"/>
                </a:solidFill>
                <a:latin typeface="+mj-lt"/>
                <a:ea typeface="+mj-ea"/>
                <a:cs typeface="+mj-cs"/>
              </a:defRPr>
            </a:lvl1pPr>
          </a:lstStyle>
          <a:p>
            <a:pPr marL="0" lvl="4" algn="ctr"/>
            <a:r>
              <a:rPr lang="en-GB" sz="3600" b="1" kern="0" dirty="0">
                <a:solidFill>
                  <a:schemeClr val="accent1"/>
                </a:solidFill>
                <a:latin typeface="+mn-lt"/>
              </a:rPr>
              <a:t>Risk Report</a:t>
            </a:r>
            <a:br>
              <a:rPr lang="en-GB" sz="3600" b="1" kern="0" dirty="0">
                <a:solidFill>
                  <a:schemeClr val="accent1"/>
                </a:solidFill>
                <a:latin typeface="+mn-lt"/>
              </a:rPr>
            </a:br>
            <a:br>
              <a:rPr lang="en-GB" sz="3600" b="1" kern="0" dirty="0">
                <a:solidFill>
                  <a:schemeClr val="accent1"/>
                </a:solidFill>
                <a:latin typeface="+mn-lt"/>
              </a:rPr>
            </a:br>
            <a:br>
              <a:rPr lang="en-GB" sz="3600" b="1" kern="0" dirty="0">
                <a:solidFill>
                  <a:schemeClr val="accent1"/>
                </a:solidFill>
                <a:latin typeface="+mn-lt"/>
              </a:rPr>
            </a:br>
            <a:r>
              <a:rPr lang="en-GB" sz="3600" b="1" kern="0" dirty="0">
                <a:solidFill>
                  <a:schemeClr val="accent1"/>
                </a:solidFill>
                <a:latin typeface="+mn-lt"/>
              </a:rPr>
              <a:t>UWTSD &amp; Alex Building</a:t>
            </a:r>
            <a:br>
              <a:rPr lang="en-GB" sz="3600" b="1" kern="0" dirty="0">
                <a:solidFill>
                  <a:schemeClr val="accent1"/>
                </a:solidFill>
                <a:latin typeface="+mn-lt"/>
              </a:rPr>
            </a:br>
            <a:br>
              <a:rPr lang="en-GB" sz="3600" b="1" kern="0" dirty="0">
                <a:solidFill>
                  <a:schemeClr val="accent1"/>
                </a:solidFill>
                <a:latin typeface="+mn-lt"/>
              </a:rPr>
            </a:br>
            <a:endParaRPr lang="en-GB" sz="3600" b="1" kern="0" dirty="0">
              <a:solidFill>
                <a:schemeClr val="accent1"/>
              </a:solidFill>
              <a:latin typeface="+mn-lt"/>
            </a:endParaRPr>
          </a:p>
        </p:txBody>
      </p:sp>
    </p:spTree>
    <p:extLst>
      <p:ext uri="{BB962C8B-B14F-4D97-AF65-F5344CB8AC3E}">
        <p14:creationId xmlns:p14="http://schemas.microsoft.com/office/powerpoint/2010/main" val="323228826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3FB7D62-1245-48E9-B957-5257D0ADD597}"/>
              </a:ext>
            </a:extLst>
          </p:cNvPr>
          <p:cNvPicPr>
            <a:picLocks noChangeAspect="1"/>
          </p:cNvPicPr>
          <p:nvPr/>
        </p:nvPicPr>
        <p:blipFill>
          <a:blip r:embed="rId3">
            <a:alphaModFix amt="50000"/>
          </a:blip>
          <a:stretch>
            <a:fillRect/>
          </a:stretch>
        </p:blipFill>
        <p:spPr>
          <a:xfrm>
            <a:off x="-6723" y="-1"/>
            <a:ext cx="9150723" cy="5143501"/>
          </a:xfrm>
          <a:prstGeom prst="rect">
            <a:avLst/>
          </a:prstGeom>
        </p:spPr>
      </p:pic>
      <p:sp>
        <p:nvSpPr>
          <p:cNvPr id="4" name="Content Placeholder 3"/>
          <p:cNvSpPr>
            <a:spLocks noGrp="1"/>
          </p:cNvSpPr>
          <p:nvPr>
            <p:ph sz="half" idx="1"/>
          </p:nvPr>
        </p:nvSpPr>
        <p:spPr>
          <a:xfrm>
            <a:off x="411803" y="579862"/>
            <a:ext cx="3110400" cy="4282069"/>
          </a:xfrm>
        </p:spPr>
        <p:txBody>
          <a:bodyPr/>
          <a:lstStyle/>
          <a:p>
            <a:pPr marL="342900" lvl="4" indent="-342900">
              <a:buAutoNum type="arabicParenR"/>
            </a:pPr>
            <a:r>
              <a:rPr lang="en-GB" b="0" dirty="0">
                <a:solidFill>
                  <a:srgbClr val="080808"/>
                </a:solidFill>
              </a:rPr>
              <a:t>UWTSD Portfolio</a:t>
            </a:r>
          </a:p>
          <a:p>
            <a:pPr marL="342900" lvl="4" indent="-342900">
              <a:buAutoNum type="arabicParenR"/>
            </a:pPr>
            <a:r>
              <a:rPr lang="en-GB" b="0" dirty="0">
                <a:solidFill>
                  <a:srgbClr val="080808"/>
                </a:solidFill>
              </a:rPr>
              <a:t>Risk Report</a:t>
            </a:r>
          </a:p>
          <a:p>
            <a:pPr marL="342900" lvl="4" indent="-342900">
              <a:buAutoNum type="arabicParenR"/>
            </a:pPr>
            <a:r>
              <a:rPr lang="en-GB" b="0" dirty="0">
                <a:solidFill>
                  <a:srgbClr val="080808"/>
                </a:solidFill>
              </a:rPr>
              <a:t>SWOT Analysis</a:t>
            </a:r>
          </a:p>
          <a:p>
            <a:pPr marL="342900" lvl="4" indent="-342900">
              <a:buAutoNum type="arabicParenR"/>
            </a:pPr>
            <a:r>
              <a:rPr lang="en-GB" b="0" dirty="0">
                <a:solidFill>
                  <a:srgbClr val="080808"/>
                </a:solidFill>
              </a:rPr>
              <a:t>PESTLE Analysis</a:t>
            </a:r>
          </a:p>
          <a:p>
            <a:pPr marL="342900" lvl="4" indent="-342900">
              <a:buAutoNum type="arabicParenR"/>
            </a:pPr>
            <a:r>
              <a:rPr lang="en-GB" b="0" dirty="0">
                <a:solidFill>
                  <a:srgbClr val="080808"/>
                </a:solidFill>
              </a:rPr>
              <a:t>Building Improvement RA</a:t>
            </a:r>
          </a:p>
          <a:p>
            <a:pPr marL="342900" lvl="4" indent="-342900">
              <a:buAutoNum type="arabicParenR"/>
            </a:pPr>
            <a:r>
              <a:rPr lang="en-GB" b="0" dirty="0">
                <a:solidFill>
                  <a:srgbClr val="080808"/>
                </a:solidFill>
              </a:rPr>
              <a:t>Task Based RA</a:t>
            </a:r>
          </a:p>
          <a:p>
            <a:pPr marL="342900" lvl="4" indent="-342900">
              <a:buAutoNum type="arabicParenR"/>
            </a:pPr>
            <a:r>
              <a:rPr lang="en-GB" b="0" dirty="0">
                <a:solidFill>
                  <a:srgbClr val="080808"/>
                </a:solidFill>
              </a:rPr>
              <a:t>Procurement Routes</a:t>
            </a:r>
          </a:p>
          <a:p>
            <a:pPr marL="342900" lvl="4" indent="-342900">
              <a:buAutoNum type="arabicParenR"/>
            </a:pPr>
            <a:r>
              <a:rPr lang="en-GB" b="0" dirty="0">
                <a:solidFill>
                  <a:srgbClr val="080808"/>
                </a:solidFill>
              </a:rPr>
              <a:t>Contract Types</a:t>
            </a:r>
          </a:p>
          <a:p>
            <a:pPr marL="342900" lvl="4" indent="-342900">
              <a:buAutoNum type="arabicParenR"/>
            </a:pPr>
            <a:r>
              <a:rPr lang="en-GB" b="0" dirty="0">
                <a:solidFill>
                  <a:srgbClr val="080808"/>
                </a:solidFill>
              </a:rPr>
              <a:t>Conclusion</a:t>
            </a:r>
          </a:p>
          <a:p>
            <a:pPr marL="342900" lvl="4" indent="-342900">
              <a:buAutoNum type="arabicParenR"/>
            </a:pPr>
            <a:r>
              <a:rPr lang="en-GB" b="0" dirty="0">
                <a:solidFill>
                  <a:schemeClr val="tx1"/>
                </a:solidFill>
              </a:rPr>
              <a:t>Questions</a:t>
            </a:r>
          </a:p>
          <a:p>
            <a:pPr marL="342900" lvl="4" indent="-342900">
              <a:buAutoNum type="arabicParenR"/>
            </a:pPr>
            <a:r>
              <a:rPr lang="en-GB" b="0" dirty="0">
                <a:solidFill>
                  <a:schemeClr val="tx1"/>
                </a:solidFill>
              </a:rPr>
              <a:t>References</a:t>
            </a:r>
          </a:p>
          <a:p>
            <a:pPr lvl="4"/>
            <a:endParaRPr lang="en-GB" b="0" dirty="0">
              <a:solidFill>
                <a:schemeClr val="bg1">
                  <a:lumMod val="65000"/>
                </a:schemeClr>
              </a:solidFill>
            </a:endParaRPr>
          </a:p>
          <a:p>
            <a:pPr marL="342900" lvl="4" indent="-342900">
              <a:buAutoNum type="arabicParenR"/>
            </a:pPr>
            <a:endParaRPr lang="en-GB" dirty="0"/>
          </a:p>
        </p:txBody>
      </p:sp>
      <p:sp>
        <p:nvSpPr>
          <p:cNvPr id="5" name="Title 4"/>
          <p:cNvSpPr>
            <a:spLocks noGrp="1"/>
          </p:cNvSpPr>
          <p:nvPr>
            <p:ph type="title"/>
          </p:nvPr>
        </p:nvSpPr>
        <p:spPr>
          <a:xfrm>
            <a:off x="0" y="0"/>
            <a:ext cx="3200400" cy="464496"/>
          </a:xfrm>
        </p:spPr>
        <p:txBody>
          <a:bodyPr/>
          <a:lstStyle/>
          <a:p>
            <a:r>
              <a:rPr lang="en-GB" dirty="0"/>
              <a:t>Agenda</a:t>
            </a:r>
          </a:p>
        </p:txBody>
      </p:sp>
      <p:sp>
        <p:nvSpPr>
          <p:cNvPr id="6" name="TextBox 5">
            <a:extLst>
              <a:ext uri="{FF2B5EF4-FFF2-40B4-BE49-F238E27FC236}">
                <a16:creationId xmlns:a16="http://schemas.microsoft.com/office/drawing/2014/main" id="{BC4CCE86-5071-4AA9-A3A2-8EC8B31DADF7}"/>
              </a:ext>
            </a:extLst>
          </p:cNvPr>
          <p:cNvSpPr txBox="1"/>
          <p:nvPr/>
        </p:nvSpPr>
        <p:spPr>
          <a:xfrm>
            <a:off x="7835591" y="4913757"/>
            <a:ext cx="1308410" cy="229743"/>
          </a:xfrm>
          <a:prstGeom prst="rect">
            <a:avLst/>
          </a:prstGeom>
          <a:noFill/>
        </p:spPr>
        <p:txBody>
          <a:bodyPr wrap="square">
            <a:spAutoFit/>
          </a:bodyPr>
          <a:lstStyle/>
          <a:p>
            <a:pPr algn="r">
              <a:lnSpc>
                <a:spcPct val="107000"/>
              </a:lnSpc>
              <a:spcAft>
                <a:spcPts val="800"/>
              </a:spcAft>
            </a:pPr>
            <a:r>
              <a:rPr lang="en-GB" sz="900" dirty="0">
                <a:latin typeface="Arial" panose="020B0604020202020204" pitchFamily="34" charset="0"/>
                <a:ea typeface="Calibri" panose="020F0502020204030204" pitchFamily="34" charset="0"/>
                <a:cs typeface="Arial" panose="020B0604020202020204" pitchFamily="34" charset="0"/>
              </a:rPr>
              <a:t>Source: Boyce</a:t>
            </a:r>
            <a:r>
              <a:rPr lang="en-GB" sz="900" dirty="0">
                <a:effectLst/>
                <a:latin typeface="Arial" panose="020B0604020202020204" pitchFamily="34" charset="0"/>
                <a:ea typeface="Calibri" panose="020F0502020204030204" pitchFamily="34" charset="0"/>
                <a:cs typeface="Arial" panose="020B0604020202020204" pitchFamily="34" charset="0"/>
              </a:rPr>
              <a:t> (2023)</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5548855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F0E3E11-8100-438A-A17A-2A557968327D}"/>
              </a:ext>
            </a:extLst>
          </p:cNvPr>
          <p:cNvPicPr>
            <a:picLocks noChangeAspect="1"/>
          </p:cNvPicPr>
          <p:nvPr/>
        </p:nvPicPr>
        <p:blipFill>
          <a:blip r:embed="rId12"/>
          <a:stretch>
            <a:fillRect/>
          </a:stretch>
        </p:blipFill>
        <p:spPr>
          <a:xfrm>
            <a:off x="3856415" y="2330292"/>
            <a:ext cx="5287585" cy="2836856"/>
          </a:xfrm>
          <a:prstGeom prst="rect">
            <a:avLst/>
          </a:prstGeom>
        </p:spPr>
      </p:pic>
      <p:graphicFrame>
        <p:nvGraphicFramePr>
          <p:cNvPr id="5" name="Object 4" hidden="1">
            <a:extLst>
              <a:ext uri="{FF2B5EF4-FFF2-40B4-BE49-F238E27FC236}">
                <a16:creationId xmlns:a16="http://schemas.microsoft.com/office/drawing/2014/main" id="{E3804443-8694-4CA7-AE3D-2FD7B2B7C426}"/>
              </a:ext>
            </a:extLst>
          </p:cNvPr>
          <p:cNvGraphicFramePr>
            <a:graphicFrameLocks noChangeAspect="1"/>
          </p:cNvGraphicFramePr>
          <p:nvPr>
            <p:custDataLst>
              <p:tags r:id="rId1"/>
            </p:custDataLst>
          </p:nvPr>
        </p:nvGraphicFramePr>
        <p:xfrm>
          <a:off x="1191" y="1191"/>
          <a:ext cx="1191" cy="1191"/>
        </p:xfrm>
        <a:graphic>
          <a:graphicData uri="http://schemas.openxmlformats.org/presentationml/2006/ole">
            <mc:AlternateContent xmlns:mc="http://schemas.openxmlformats.org/markup-compatibility/2006">
              <mc:Choice xmlns:v="urn:schemas-microsoft-com:vml" Requires="v">
                <p:oleObj name="think-cell Slide" r:id="rId13" imgW="421" imgH="420" progId="TCLayout.ActiveDocument.1">
                  <p:embed/>
                </p:oleObj>
              </mc:Choice>
              <mc:Fallback>
                <p:oleObj name="think-cell Slide" r:id="rId13" imgW="421" imgH="420" progId="TCLayout.ActiveDocument.1">
                  <p:embed/>
                  <p:pic>
                    <p:nvPicPr>
                      <p:cNvPr id="5" name="Object 4" hidden="1">
                        <a:extLst>
                          <a:ext uri="{FF2B5EF4-FFF2-40B4-BE49-F238E27FC236}">
                            <a16:creationId xmlns:a16="http://schemas.microsoft.com/office/drawing/2014/main" id="{E3804443-8694-4CA7-AE3D-2FD7B2B7C426}"/>
                          </a:ext>
                        </a:extLst>
                      </p:cNvPr>
                      <p:cNvPicPr/>
                      <p:nvPr/>
                    </p:nvPicPr>
                    <p:blipFill>
                      <a:blip r:embed="rId14"/>
                      <a:stretch>
                        <a:fillRect/>
                      </a:stretch>
                    </p:blipFill>
                    <p:spPr>
                      <a:xfrm>
                        <a:off x="1191" y="1191"/>
                        <a:ext cx="1191" cy="1191"/>
                      </a:xfrm>
                      <a:prstGeom prst="rect">
                        <a:avLst/>
                      </a:prstGeom>
                    </p:spPr>
                  </p:pic>
                </p:oleObj>
              </mc:Fallback>
            </mc:AlternateContent>
          </a:graphicData>
        </a:graphic>
      </p:graphicFrame>
      <p:sp>
        <p:nvSpPr>
          <p:cNvPr id="2" name="Rectangle 1" hidden="1">
            <a:extLst>
              <a:ext uri="{FF2B5EF4-FFF2-40B4-BE49-F238E27FC236}">
                <a16:creationId xmlns:a16="http://schemas.microsoft.com/office/drawing/2014/main" id="{C20E06AE-7617-4A43-A5D9-99E18EEE1907}"/>
              </a:ext>
            </a:extLst>
          </p:cNvPr>
          <p:cNvSpPr/>
          <p:nvPr>
            <p:custDataLst>
              <p:tags r:id="rId2"/>
            </p:custDataLst>
          </p:nvPr>
        </p:nvSpPr>
        <p:spPr>
          <a:xfrm>
            <a:off x="0" y="0"/>
            <a:ext cx="119063" cy="119063"/>
          </a:xfrm>
          <a:prstGeom prst="rect">
            <a:avLst/>
          </a:prstGeom>
          <a:solidFill>
            <a:srgbClr val="3D7EDB"/>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a:lnSpc>
                <a:spcPct val="120000"/>
              </a:lnSpc>
              <a:spcBef>
                <a:spcPct val="0"/>
              </a:spcBef>
              <a:spcAft>
                <a:spcPct val="0"/>
              </a:spcAft>
            </a:pPr>
            <a:endParaRPr lang="nl-NL" sz="825" b="1" dirty="0">
              <a:solidFill>
                <a:schemeClr val="bg1"/>
              </a:solidFill>
              <a:sym typeface="+mn-lt"/>
            </a:endParaRPr>
          </a:p>
        </p:txBody>
      </p:sp>
      <p:sp>
        <p:nvSpPr>
          <p:cNvPr id="4" name="Title 3">
            <a:extLst>
              <a:ext uri="{FF2B5EF4-FFF2-40B4-BE49-F238E27FC236}">
                <a16:creationId xmlns:a16="http://schemas.microsoft.com/office/drawing/2014/main" id="{D96CDEA7-5E13-4172-A27E-8EC256E75D7F}"/>
              </a:ext>
            </a:extLst>
          </p:cNvPr>
          <p:cNvSpPr>
            <a:spLocks noGrp="1"/>
          </p:cNvSpPr>
          <p:nvPr>
            <p:ph type="title"/>
          </p:nvPr>
        </p:nvSpPr>
        <p:spPr>
          <a:xfrm>
            <a:off x="0" y="0"/>
            <a:ext cx="5185317" cy="483581"/>
          </a:xfrm>
        </p:spPr>
        <p:txBody>
          <a:bodyPr/>
          <a:lstStyle/>
          <a:p>
            <a:pPr marL="342900" lvl="4" indent="-342900">
              <a:buAutoNum type="arabicParenR"/>
            </a:pPr>
            <a:r>
              <a:rPr lang="en-GB" sz="2200" b="0" dirty="0">
                <a:solidFill>
                  <a:srgbClr val="0070C0"/>
                </a:solidFill>
                <a:latin typeface="+mj-lt"/>
              </a:rPr>
              <a:t>UWTSD</a:t>
            </a:r>
            <a:r>
              <a:rPr lang="en-GB" sz="2200" b="0" dirty="0">
                <a:solidFill>
                  <a:srgbClr val="0070C0"/>
                </a:solidFill>
              </a:rPr>
              <a:t> Portfolio</a:t>
            </a:r>
          </a:p>
        </p:txBody>
      </p:sp>
      <p:sp>
        <p:nvSpPr>
          <p:cNvPr id="29" name="Text Placeholder 2">
            <a:extLst>
              <a:ext uri="{FF2B5EF4-FFF2-40B4-BE49-F238E27FC236}">
                <a16:creationId xmlns:a16="http://schemas.microsoft.com/office/drawing/2014/main" id="{C61EBEBE-567B-4547-9C53-6C54A97B82CA}"/>
              </a:ext>
            </a:extLst>
          </p:cNvPr>
          <p:cNvSpPr>
            <a:spLocks noGrp="1"/>
          </p:cNvSpPr>
          <p:nvPr>
            <p:custDataLst>
              <p:tags r:id="rId3"/>
            </p:custDataLst>
          </p:nvPr>
        </p:nvSpPr>
        <p:spPr bwMode="auto">
          <a:xfrm>
            <a:off x="3945732" y="1463279"/>
            <a:ext cx="1003697"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30" name="Text Placeholder 2">
            <a:extLst>
              <a:ext uri="{FF2B5EF4-FFF2-40B4-BE49-F238E27FC236}">
                <a16:creationId xmlns:a16="http://schemas.microsoft.com/office/drawing/2014/main" id="{9428F758-0E25-4D97-82C4-7333F64FAC94}"/>
              </a:ext>
            </a:extLst>
          </p:cNvPr>
          <p:cNvSpPr>
            <a:spLocks noGrp="1"/>
          </p:cNvSpPr>
          <p:nvPr>
            <p:custDataLst>
              <p:tags r:id="rId4"/>
            </p:custDataLst>
          </p:nvPr>
        </p:nvSpPr>
        <p:spPr bwMode="auto">
          <a:xfrm>
            <a:off x="3945731" y="2031207"/>
            <a:ext cx="1009650"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24" name="Text Placeholder 2">
            <a:extLst>
              <a:ext uri="{FF2B5EF4-FFF2-40B4-BE49-F238E27FC236}">
                <a16:creationId xmlns:a16="http://schemas.microsoft.com/office/drawing/2014/main" id="{304F9B5F-A283-4517-974A-2F77C96B0C4B}"/>
              </a:ext>
            </a:extLst>
          </p:cNvPr>
          <p:cNvSpPr>
            <a:spLocks noGrp="1"/>
          </p:cNvSpPr>
          <p:nvPr>
            <p:custDataLst>
              <p:tags r:id="rId5"/>
            </p:custDataLst>
          </p:nvPr>
        </p:nvSpPr>
        <p:spPr bwMode="auto">
          <a:xfrm>
            <a:off x="3945731" y="1652588"/>
            <a:ext cx="1353741"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26" name="Text Placeholder 2">
            <a:extLst>
              <a:ext uri="{FF2B5EF4-FFF2-40B4-BE49-F238E27FC236}">
                <a16:creationId xmlns:a16="http://schemas.microsoft.com/office/drawing/2014/main" id="{3EB34373-1B1F-445B-9CC5-E7F4CF6E7D45}"/>
              </a:ext>
            </a:extLst>
          </p:cNvPr>
          <p:cNvSpPr>
            <a:spLocks noGrp="1"/>
          </p:cNvSpPr>
          <p:nvPr>
            <p:custDataLst>
              <p:tags r:id="rId6"/>
            </p:custDataLst>
          </p:nvPr>
        </p:nvSpPr>
        <p:spPr bwMode="auto">
          <a:xfrm>
            <a:off x="3945731" y="2220516"/>
            <a:ext cx="758429"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25" name="Text Placeholder 2">
            <a:extLst>
              <a:ext uri="{FF2B5EF4-FFF2-40B4-BE49-F238E27FC236}">
                <a16:creationId xmlns:a16="http://schemas.microsoft.com/office/drawing/2014/main" id="{2E146EEB-F77C-49D0-B704-98711262E938}"/>
              </a:ext>
            </a:extLst>
          </p:cNvPr>
          <p:cNvSpPr>
            <a:spLocks noGrp="1"/>
          </p:cNvSpPr>
          <p:nvPr>
            <p:custDataLst>
              <p:tags r:id="rId7"/>
            </p:custDataLst>
          </p:nvPr>
        </p:nvSpPr>
        <p:spPr bwMode="auto">
          <a:xfrm>
            <a:off x="3945732" y="1841898"/>
            <a:ext cx="1593056"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28" name="Text Placeholder 2">
            <a:extLst>
              <a:ext uri="{FF2B5EF4-FFF2-40B4-BE49-F238E27FC236}">
                <a16:creationId xmlns:a16="http://schemas.microsoft.com/office/drawing/2014/main" id="{6C672193-6B77-424D-A68C-A02C6A644AEE}"/>
              </a:ext>
            </a:extLst>
          </p:cNvPr>
          <p:cNvSpPr>
            <a:spLocks noGrp="1"/>
          </p:cNvSpPr>
          <p:nvPr>
            <p:custDataLst>
              <p:tags r:id="rId8"/>
            </p:custDataLst>
          </p:nvPr>
        </p:nvSpPr>
        <p:spPr bwMode="auto">
          <a:xfrm>
            <a:off x="3945731" y="2599135"/>
            <a:ext cx="967979"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33" name="Text Placeholder 2">
            <a:extLst>
              <a:ext uri="{FF2B5EF4-FFF2-40B4-BE49-F238E27FC236}">
                <a16:creationId xmlns:a16="http://schemas.microsoft.com/office/drawing/2014/main" id="{90996C04-AE5C-4F01-ACB9-901131E8B61F}"/>
              </a:ext>
            </a:extLst>
          </p:cNvPr>
          <p:cNvSpPr>
            <a:spLocks noGrp="1"/>
          </p:cNvSpPr>
          <p:nvPr>
            <p:custDataLst>
              <p:tags r:id="rId9"/>
            </p:custDataLst>
          </p:nvPr>
        </p:nvSpPr>
        <p:spPr bwMode="auto">
          <a:xfrm>
            <a:off x="3945732" y="2788444"/>
            <a:ext cx="1126331"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35" name="Text Placeholder 2">
            <a:extLst>
              <a:ext uri="{FF2B5EF4-FFF2-40B4-BE49-F238E27FC236}">
                <a16:creationId xmlns:a16="http://schemas.microsoft.com/office/drawing/2014/main" id="{5A34468B-91C2-41FA-8EF2-C7C6841D08CA}"/>
              </a:ext>
            </a:extLst>
          </p:cNvPr>
          <p:cNvSpPr>
            <a:spLocks noGrp="1"/>
          </p:cNvSpPr>
          <p:nvPr>
            <p:custDataLst>
              <p:tags r:id="rId10"/>
            </p:custDataLst>
          </p:nvPr>
        </p:nvSpPr>
        <p:spPr bwMode="auto">
          <a:xfrm>
            <a:off x="3945731" y="2977754"/>
            <a:ext cx="987029"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pic>
        <p:nvPicPr>
          <p:cNvPr id="6" name="Picture 5">
            <a:extLst>
              <a:ext uri="{FF2B5EF4-FFF2-40B4-BE49-F238E27FC236}">
                <a16:creationId xmlns:a16="http://schemas.microsoft.com/office/drawing/2014/main" id="{87606971-0D79-47FA-B056-A4FE25EAC18E}"/>
              </a:ext>
            </a:extLst>
          </p:cNvPr>
          <p:cNvPicPr>
            <a:picLocks noChangeAspect="1"/>
          </p:cNvPicPr>
          <p:nvPr/>
        </p:nvPicPr>
        <p:blipFill>
          <a:blip r:embed="rId15"/>
          <a:stretch>
            <a:fillRect/>
          </a:stretch>
        </p:blipFill>
        <p:spPr>
          <a:xfrm>
            <a:off x="3856415" y="-4814"/>
            <a:ext cx="5287585" cy="2336895"/>
          </a:xfrm>
          <a:prstGeom prst="rect">
            <a:avLst/>
          </a:prstGeom>
        </p:spPr>
      </p:pic>
      <p:sp>
        <p:nvSpPr>
          <p:cNvPr id="16" name="TextBox 15">
            <a:extLst>
              <a:ext uri="{FF2B5EF4-FFF2-40B4-BE49-F238E27FC236}">
                <a16:creationId xmlns:a16="http://schemas.microsoft.com/office/drawing/2014/main" id="{2D537F3D-0C3B-48B7-AA57-D93B6B969B79}"/>
              </a:ext>
            </a:extLst>
          </p:cNvPr>
          <p:cNvSpPr txBox="1"/>
          <p:nvPr/>
        </p:nvSpPr>
        <p:spPr>
          <a:xfrm>
            <a:off x="0" y="573492"/>
            <a:ext cx="3856415" cy="3934347"/>
          </a:xfrm>
          <a:prstGeom prst="rect">
            <a:avLst/>
          </a:prstGeom>
          <a:noFill/>
        </p:spPr>
        <p:txBody>
          <a:bodyPr wrap="square">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University of Wales Trinity Saint David (UWTSD) </a:t>
            </a:r>
            <a:r>
              <a:rPr lang="en-GB" sz="1200" dirty="0">
                <a:latin typeface="Arial" panose="020B0604020202020204" pitchFamily="34" charset="0"/>
                <a:ea typeface="Calibri" panose="020F0502020204030204" pitchFamily="34" charset="0"/>
                <a:cs typeface="Times New Roman" panose="02020603050405020304" pitchFamily="18" charset="0"/>
              </a:rPr>
              <a:t>comprises of six campuses:-</a:t>
            </a:r>
          </a:p>
          <a:p>
            <a:pPr marL="171450" indent="-1714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Lampeter University</a:t>
            </a:r>
          </a:p>
          <a:p>
            <a:pPr marL="171450" indent="-1714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Trinity University College Carmarthen </a:t>
            </a:r>
          </a:p>
          <a:p>
            <a:pPr marL="171450" indent="-1714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Swansea Metropolitan University </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Coleg Sir Gar </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Coleg Ceredigion</a:t>
            </a:r>
          </a:p>
          <a:p>
            <a:pPr marL="171450" indent="-1714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Birmingham Learning centre </a:t>
            </a:r>
          </a:p>
          <a:p>
            <a:pPr marL="171450" indent="-171450">
              <a:buFont typeface="Arial" panose="020B0604020202020204" pitchFamily="34" charset="0"/>
              <a:buChar char="•"/>
            </a:pPr>
            <a:endParaRPr lang="en-GB" sz="1200" dirty="0">
              <a:latin typeface="Arial" panose="020B060402020202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For the purpose of the strategic overview, only the seven Swansea campus </a:t>
            </a:r>
            <a:r>
              <a:rPr lang="en-GB" sz="1200" dirty="0">
                <a:latin typeface="Arial" panose="020B0604020202020204" pitchFamily="34" charset="0"/>
                <a:ea typeface="Calibri" panose="020F0502020204030204" pitchFamily="34" charset="0"/>
                <a:cs typeface="Times New Roman" panose="02020603050405020304" pitchFamily="18" charset="0"/>
              </a:rPr>
              <a:t>buildings </a:t>
            </a:r>
            <a:r>
              <a:rPr lang="en-GB" sz="1200" dirty="0">
                <a:effectLst/>
                <a:latin typeface="Arial" panose="020B0604020202020204" pitchFamily="34" charset="0"/>
                <a:ea typeface="Calibri" panose="020F0502020204030204" pitchFamily="34" charset="0"/>
                <a:cs typeface="Times New Roman" panose="02020603050405020304" pitchFamily="18" charset="0"/>
              </a:rPr>
              <a:t>will be considered :-</a:t>
            </a:r>
          </a:p>
          <a:p>
            <a:pPr marL="342900" lvl="0" indent="-342900">
              <a:lnSpc>
                <a:spcPct val="107000"/>
              </a:lnSpc>
              <a:buFont typeface="Symbol" panose="05050102010706020507" pitchFamily="18" charset="2"/>
              <a:buChar char=""/>
            </a:pP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Dynevor (College of art &amp; design)	SA1 3EU</a:t>
            </a:r>
          </a:p>
          <a:p>
            <a:pPr marL="342900" lvl="0" indent="-342900">
              <a:lnSpc>
                <a:spcPct val="107000"/>
              </a:lnSpc>
              <a:buFont typeface="Symbol" panose="05050102010706020507" pitchFamily="18" charset="2"/>
              <a:buChar char=""/>
            </a:pP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Y </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F</a:t>
            </a: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forwm		SA1 8AH</a:t>
            </a:r>
          </a:p>
          <a:p>
            <a:pPr marL="342900" lvl="0" indent="-342900">
              <a:lnSpc>
                <a:spcPct val="107000"/>
              </a:lnSpc>
              <a:buFont typeface="Symbol" panose="05050102010706020507" pitchFamily="18" charset="2"/>
              <a:buChar char=""/>
            </a:pP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IQ			SA1 8AH</a:t>
            </a:r>
          </a:p>
          <a:p>
            <a:pPr marL="342900" lvl="0" indent="-342900">
              <a:lnSpc>
                <a:spcPct val="107000"/>
              </a:lnSpc>
              <a:buFont typeface="Symbol" panose="05050102010706020507" pitchFamily="18" charset="2"/>
              <a:buChar char=""/>
            </a:pP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Swansea Business School	SA1 1NE</a:t>
            </a:r>
          </a:p>
          <a:p>
            <a:pPr marL="342900" lvl="0" indent="-342900">
              <a:lnSpc>
                <a:spcPct val="107000"/>
              </a:lnSpc>
              <a:buFont typeface="Symbol" panose="05050102010706020507" pitchFamily="18" charset="2"/>
              <a:buChar char=""/>
            </a:pPr>
            <a:r>
              <a:rPr lang="fr-FR"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Dylan Thomas Centre		SA1 1RR</a:t>
            </a:r>
            <a:endPar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fr-FR"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Technium Building		SA1 8PH</a:t>
            </a:r>
            <a:endPar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fr-FR"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Alex Design Exchange	SA1 5DZ</a:t>
            </a:r>
            <a:endPar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DD30D522-4A38-4AAE-A7AA-86B6C56CBFFD}"/>
              </a:ext>
            </a:extLst>
          </p:cNvPr>
          <p:cNvSpPr txBox="1"/>
          <p:nvPr/>
        </p:nvSpPr>
        <p:spPr>
          <a:xfrm>
            <a:off x="7694341" y="4937405"/>
            <a:ext cx="1494004" cy="229743"/>
          </a:xfrm>
          <a:prstGeom prst="rect">
            <a:avLst/>
          </a:prstGeom>
          <a:noFill/>
        </p:spPr>
        <p:txBody>
          <a:bodyPr wrap="square">
            <a:spAutoFit/>
          </a:bodyPr>
          <a:lstStyle/>
          <a:p>
            <a:pPr algn="r">
              <a:lnSpc>
                <a:spcPct val="107000"/>
              </a:lnSpc>
              <a:spcAft>
                <a:spcPts val="800"/>
              </a:spcAft>
            </a:pPr>
            <a:r>
              <a:rPr lang="en-GB" sz="900" dirty="0">
                <a:latin typeface="Arial" panose="020B0604020202020204" pitchFamily="34" charset="0"/>
                <a:ea typeface="Calibri" panose="020F0502020204030204" pitchFamily="34" charset="0"/>
                <a:cs typeface="Arial" panose="020B0604020202020204" pitchFamily="34" charset="0"/>
              </a:rPr>
              <a:t>Source: Google</a:t>
            </a:r>
            <a:r>
              <a:rPr lang="en-GB" sz="900" dirty="0">
                <a:effectLst/>
                <a:latin typeface="Arial" panose="020B0604020202020204" pitchFamily="34" charset="0"/>
                <a:ea typeface="Calibri" panose="020F0502020204030204" pitchFamily="34" charset="0"/>
                <a:cs typeface="Arial" panose="020B0604020202020204" pitchFamily="34" charset="0"/>
              </a:rPr>
              <a:t> A (2023)</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25925D29-84E6-4626-BBB6-9D354105A656}"/>
              </a:ext>
            </a:extLst>
          </p:cNvPr>
          <p:cNvSpPr txBox="1"/>
          <p:nvPr/>
        </p:nvSpPr>
        <p:spPr>
          <a:xfrm>
            <a:off x="7419278" y="2106812"/>
            <a:ext cx="1721209" cy="229743"/>
          </a:xfrm>
          <a:prstGeom prst="rect">
            <a:avLst/>
          </a:prstGeom>
          <a:noFill/>
        </p:spPr>
        <p:txBody>
          <a:bodyPr wrap="square">
            <a:spAutoFit/>
          </a:bodyPr>
          <a:lstStyle/>
          <a:p>
            <a:pPr algn="r">
              <a:lnSpc>
                <a:spcPct val="107000"/>
              </a:lnSpc>
              <a:spcAft>
                <a:spcPts val="800"/>
              </a:spcAft>
            </a:pPr>
            <a:r>
              <a:rPr lang="en-GB" sz="900" dirty="0">
                <a:latin typeface="Arial" panose="020B0604020202020204" pitchFamily="34" charset="0"/>
                <a:ea typeface="Calibri" panose="020F0502020204030204" pitchFamily="34" charset="0"/>
                <a:cs typeface="Arial" panose="020B0604020202020204" pitchFamily="34" charset="0"/>
              </a:rPr>
              <a:t>Source: UWTSD </a:t>
            </a:r>
            <a:r>
              <a:rPr lang="en-GB" sz="900" dirty="0">
                <a:effectLst/>
                <a:latin typeface="Arial" panose="020B0604020202020204" pitchFamily="34" charset="0"/>
                <a:ea typeface="Calibri" panose="020F0502020204030204" pitchFamily="34" charset="0"/>
                <a:cs typeface="Arial" panose="020B0604020202020204" pitchFamily="34" charset="0"/>
              </a:rPr>
              <a:t>(2023)</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7016066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59BB911-967C-409C-B6DD-55A0E3CB6BFA}"/>
              </a:ext>
            </a:extLst>
          </p:cNvPr>
          <p:cNvSpPr>
            <a:spLocks noGrp="1"/>
          </p:cNvSpPr>
          <p:nvPr>
            <p:ph type="title"/>
          </p:nvPr>
        </p:nvSpPr>
        <p:spPr>
          <a:xfrm>
            <a:off x="-1" y="0"/>
            <a:ext cx="9137446" cy="431180"/>
          </a:xfrm>
        </p:spPr>
        <p:txBody>
          <a:bodyPr/>
          <a:lstStyle/>
          <a:p>
            <a:r>
              <a:rPr lang="en-GB" b="0" dirty="0">
                <a:solidFill>
                  <a:srgbClr val="0070C0"/>
                </a:solidFill>
              </a:rPr>
              <a:t>2) Risk Report</a:t>
            </a:r>
            <a:br>
              <a:rPr lang="en-GB" b="0" dirty="0">
                <a:solidFill>
                  <a:srgbClr val="080808"/>
                </a:solidFill>
              </a:rPr>
            </a:br>
            <a:br>
              <a:rPr lang="en-GB" sz="1800" dirty="0"/>
            </a:br>
            <a:endParaRPr lang="nl-NL" sz="1800" dirty="0"/>
          </a:p>
        </p:txBody>
      </p:sp>
      <p:sp>
        <p:nvSpPr>
          <p:cNvPr id="10" name="Text Placeholder 2">
            <a:extLst>
              <a:ext uri="{FF2B5EF4-FFF2-40B4-BE49-F238E27FC236}">
                <a16:creationId xmlns:a16="http://schemas.microsoft.com/office/drawing/2014/main" id="{DA9DA35E-AAB6-4D9F-BDAE-E4248FD579A1}"/>
              </a:ext>
            </a:extLst>
          </p:cNvPr>
          <p:cNvSpPr>
            <a:spLocks noGrp="1"/>
          </p:cNvSpPr>
          <p:nvPr>
            <p:custDataLst>
              <p:tags r:id="rId1"/>
            </p:custDataLst>
          </p:nvPr>
        </p:nvSpPr>
        <p:spPr bwMode="auto">
          <a:xfrm>
            <a:off x="4394926" y="2125131"/>
            <a:ext cx="263129"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33" name="Text Placeholder 2">
            <a:extLst>
              <a:ext uri="{FF2B5EF4-FFF2-40B4-BE49-F238E27FC236}">
                <a16:creationId xmlns:a16="http://schemas.microsoft.com/office/drawing/2014/main" id="{54CB4D2D-1A14-4F81-B406-466A89B4B350}"/>
              </a:ext>
            </a:extLst>
          </p:cNvPr>
          <p:cNvSpPr>
            <a:spLocks noGrp="1"/>
          </p:cNvSpPr>
          <p:nvPr>
            <p:custDataLst>
              <p:tags r:id="rId2"/>
            </p:custDataLst>
          </p:nvPr>
        </p:nvSpPr>
        <p:spPr bwMode="auto">
          <a:xfrm>
            <a:off x="4395625" y="2371815"/>
            <a:ext cx="152400"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7" name="TextBox 6">
            <a:extLst>
              <a:ext uri="{FF2B5EF4-FFF2-40B4-BE49-F238E27FC236}">
                <a16:creationId xmlns:a16="http://schemas.microsoft.com/office/drawing/2014/main" id="{52ABA54C-A954-4219-86E7-83E0818DED33}"/>
              </a:ext>
            </a:extLst>
          </p:cNvPr>
          <p:cNvSpPr txBox="1"/>
          <p:nvPr/>
        </p:nvSpPr>
        <p:spPr>
          <a:xfrm>
            <a:off x="0" y="368022"/>
            <a:ext cx="9144000" cy="2730171"/>
          </a:xfrm>
          <a:prstGeom prst="rect">
            <a:avLst/>
          </a:prstGeom>
          <a:noFill/>
        </p:spPr>
        <p:txBody>
          <a:bodyPr wrap="square">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Risk is defined as:</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200" b="1" i="1" dirty="0">
                <a:effectLst/>
                <a:latin typeface="Arial" panose="020B0604020202020204" pitchFamily="34" charset="0"/>
                <a:ea typeface="Calibri" panose="020F0502020204030204" pitchFamily="34" charset="0"/>
                <a:cs typeface="Arial" panose="020B0604020202020204" pitchFamily="34" charset="0"/>
              </a:rPr>
              <a:t>“ The possibility of </a:t>
            </a:r>
            <a:r>
              <a:rPr lang="en-GB" sz="1200" b="1" i="1" dirty="0">
                <a:solidFill>
                  <a:srgbClr val="00B0F0"/>
                </a:solidFill>
                <a:effectLst/>
                <a:latin typeface="Arial" panose="020B0604020202020204" pitchFamily="34" charset="0"/>
                <a:ea typeface="Calibri" panose="020F0502020204030204" pitchFamily="34" charset="0"/>
                <a:cs typeface="Arial" panose="020B0604020202020204" pitchFamily="34" charset="0"/>
              </a:rPr>
              <a:t>something bad happening </a:t>
            </a:r>
            <a:r>
              <a:rPr lang="en-GB" sz="1200" b="1" i="1" dirty="0">
                <a:effectLst/>
                <a:latin typeface="Arial" panose="020B0604020202020204" pitchFamily="34" charset="0"/>
                <a:ea typeface="Calibri" panose="020F0502020204030204" pitchFamily="34" charset="0"/>
                <a:cs typeface="Arial" panose="020B0604020202020204" pitchFamily="34" charset="0"/>
              </a:rPr>
              <a:t>at </a:t>
            </a:r>
            <a:r>
              <a:rPr lang="en-GB" sz="1200" b="1" i="1" dirty="0">
                <a:solidFill>
                  <a:srgbClr val="00B0F0"/>
                </a:solidFill>
                <a:effectLst/>
                <a:latin typeface="Arial" panose="020B0604020202020204" pitchFamily="34" charset="0"/>
                <a:ea typeface="Calibri" panose="020F0502020204030204" pitchFamily="34" charset="0"/>
                <a:cs typeface="Arial" panose="020B0604020202020204" pitchFamily="34" charset="0"/>
              </a:rPr>
              <a:t>some point of time in the future</a:t>
            </a:r>
            <a:r>
              <a:rPr lang="en-GB" sz="1200" b="1" i="1" dirty="0">
                <a:effectLst/>
                <a:latin typeface="Arial" panose="020B0604020202020204" pitchFamily="34" charset="0"/>
                <a:ea typeface="Calibri" panose="020F0502020204030204" pitchFamily="34" charset="0"/>
                <a:cs typeface="Arial" panose="020B0604020202020204" pitchFamily="34" charset="0"/>
              </a:rPr>
              <a:t>”</a:t>
            </a:r>
            <a:endParaRPr lang="en-GB" sz="1200" b="1" dirty="0">
              <a:effectLst/>
              <a:latin typeface="Arial" panose="020B0604020202020204" pitchFamily="34" charset="0"/>
              <a:ea typeface="Calibri" panose="020F0502020204030204" pitchFamily="34" charset="0"/>
              <a:cs typeface="Times New Roman" panose="02020603050405020304" pitchFamily="18" charset="0"/>
            </a:endParaRPr>
          </a:p>
          <a:p>
            <a:pPr algn="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Oxford English Dictionary </a:t>
            </a:r>
            <a:r>
              <a:rPr lang="en-GB" sz="900" dirty="0">
                <a:latin typeface="Arial" panose="020B0604020202020204" pitchFamily="34" charset="0"/>
                <a:ea typeface="Calibri" panose="020F0502020204030204" pitchFamily="34" charset="0"/>
                <a:cs typeface="Arial" panose="020B0604020202020204" pitchFamily="34" charset="0"/>
              </a:rPr>
              <a:t>A </a:t>
            </a:r>
            <a:r>
              <a:rPr lang="en-GB" sz="900" dirty="0">
                <a:effectLst/>
                <a:latin typeface="Arial" panose="020B0604020202020204" pitchFamily="34" charset="0"/>
                <a:ea typeface="Calibri" panose="020F0502020204030204" pitchFamily="34" charset="0"/>
                <a:cs typeface="Arial" panose="020B0604020202020204" pitchFamily="34" charset="0"/>
              </a:rPr>
              <a:t>(2023)</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Risk management is defined as:</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200" b="1" i="1" dirty="0">
                <a:effectLst/>
                <a:latin typeface="Arial" panose="020B0604020202020204" pitchFamily="34" charset="0"/>
                <a:ea typeface="Calibri" panose="020F0502020204030204" pitchFamily="34" charset="0"/>
                <a:cs typeface="Arial" panose="020B0604020202020204" pitchFamily="34" charset="0"/>
              </a:rPr>
              <a:t>“ The process of </a:t>
            </a:r>
            <a:r>
              <a:rPr lang="en-GB" sz="1200" b="1" i="1" dirty="0">
                <a:solidFill>
                  <a:srgbClr val="00B0F0"/>
                </a:solidFill>
                <a:effectLst/>
                <a:latin typeface="Arial" panose="020B0604020202020204" pitchFamily="34" charset="0"/>
                <a:ea typeface="Calibri" panose="020F0502020204030204" pitchFamily="34" charset="0"/>
                <a:cs typeface="Arial" panose="020B0604020202020204" pitchFamily="34" charset="0"/>
              </a:rPr>
              <a:t>identifying risks </a:t>
            </a:r>
            <a:r>
              <a:rPr lang="en-GB" sz="1200" b="1" i="1" dirty="0">
                <a:effectLst/>
                <a:latin typeface="Arial" panose="020B0604020202020204" pitchFamily="34" charset="0"/>
                <a:ea typeface="Calibri" panose="020F0502020204030204" pitchFamily="34" charset="0"/>
                <a:cs typeface="Arial" panose="020B0604020202020204" pitchFamily="34" charset="0"/>
              </a:rPr>
              <a:t>and </a:t>
            </a:r>
            <a:r>
              <a:rPr lang="en-GB" sz="1200" b="1" i="1" dirty="0">
                <a:solidFill>
                  <a:srgbClr val="00B0F0"/>
                </a:solidFill>
                <a:effectLst/>
                <a:latin typeface="Arial" panose="020B0604020202020204" pitchFamily="34" charset="0"/>
                <a:ea typeface="Calibri" panose="020F0502020204030204" pitchFamily="34" charset="0"/>
                <a:cs typeface="Arial" panose="020B0604020202020204" pitchFamily="34" charset="0"/>
              </a:rPr>
              <a:t>planning</a:t>
            </a:r>
            <a:r>
              <a:rPr lang="en-GB" sz="1200" b="1" i="1" dirty="0">
                <a:effectLst/>
                <a:latin typeface="Arial" panose="020B0604020202020204" pitchFamily="34" charset="0"/>
                <a:ea typeface="Calibri" panose="020F0502020204030204" pitchFamily="34" charset="0"/>
                <a:cs typeface="Arial" panose="020B0604020202020204" pitchFamily="34" charset="0"/>
              </a:rPr>
              <a:t> ways of </a:t>
            </a:r>
            <a:r>
              <a:rPr lang="en-GB" sz="1200" b="1" i="1" dirty="0">
                <a:solidFill>
                  <a:srgbClr val="00B0F0"/>
                </a:solidFill>
                <a:effectLst/>
                <a:latin typeface="Arial" panose="020B0604020202020204" pitchFamily="34" charset="0"/>
                <a:ea typeface="Calibri" panose="020F0502020204030204" pitchFamily="34" charset="0"/>
                <a:cs typeface="Arial" panose="020B0604020202020204" pitchFamily="34" charset="0"/>
              </a:rPr>
              <a:t>reducing those risks</a:t>
            </a:r>
            <a:r>
              <a:rPr lang="en-GB" sz="1200" b="1" i="1" dirty="0">
                <a:effectLst/>
                <a:latin typeface="Arial" panose="020B0604020202020204" pitchFamily="34" charset="0"/>
                <a:ea typeface="Calibri" panose="020F0502020204030204" pitchFamily="34" charset="0"/>
                <a:cs typeface="Arial" panose="020B0604020202020204" pitchFamily="34" charset="0"/>
              </a:rPr>
              <a:t>”</a:t>
            </a:r>
            <a:endParaRPr lang="en-GB" sz="1200" b="1" dirty="0">
              <a:effectLst/>
              <a:latin typeface="Arial" panose="020B0604020202020204" pitchFamily="34" charset="0"/>
              <a:ea typeface="Calibri" panose="020F0502020204030204" pitchFamily="34" charset="0"/>
              <a:cs typeface="Times New Roman" panose="02020603050405020304" pitchFamily="18" charset="0"/>
            </a:endParaRPr>
          </a:p>
          <a:p>
            <a:pPr algn="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Oxford English Dictionary B (2023)</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Association of Project Management define Risk Management as:</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200" i="1" dirty="0">
                <a:effectLst/>
                <a:latin typeface="Arial" panose="020B0604020202020204" pitchFamily="34" charset="0"/>
                <a:ea typeface="Calibri" panose="020F0502020204030204" pitchFamily="34" charset="0"/>
                <a:cs typeface="Arial" panose="020B0604020202020204" pitchFamily="34" charset="0"/>
              </a:rPr>
              <a:t>“</a:t>
            </a:r>
            <a:r>
              <a:rPr lang="en-GB" sz="12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Risk management is a process that allows individual risk events and overall </a:t>
            </a:r>
            <a:r>
              <a:rPr lang="en-GB" sz="1200" b="1" i="1" dirty="0">
                <a:solidFill>
                  <a:srgbClr val="00B0F0"/>
                </a:solidFill>
                <a:effectLst/>
                <a:latin typeface="Arial" panose="020B0604020202020204" pitchFamily="34" charset="0"/>
                <a:ea typeface="Calibri" panose="020F0502020204030204" pitchFamily="34" charset="0"/>
                <a:cs typeface="Arial" panose="020B0604020202020204" pitchFamily="34" charset="0"/>
              </a:rPr>
              <a:t>risk to be understood and managed proactively</a:t>
            </a:r>
            <a:r>
              <a:rPr lang="en-GB" sz="12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optimising success by minimising threats and maximising opportunities and outcomes.</a:t>
            </a:r>
            <a:r>
              <a:rPr lang="en-GB" sz="12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APM (2023)</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8" name="Picture 2" descr="The Hierarchy of Controls and Sharps Safety">
            <a:extLst>
              <a:ext uri="{FF2B5EF4-FFF2-40B4-BE49-F238E27FC236}">
                <a16:creationId xmlns:a16="http://schemas.microsoft.com/office/drawing/2014/main" id="{EEA794AE-6EFD-45F2-9A9D-A31A75847BC8}"/>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11111" b="3912"/>
          <a:stretch/>
        </p:blipFill>
        <p:spPr bwMode="auto">
          <a:xfrm>
            <a:off x="5821009" y="3145221"/>
            <a:ext cx="3129703" cy="1994193"/>
          </a:xfrm>
          <a:prstGeom prst="rect">
            <a:avLst/>
          </a:prstGeom>
          <a:ln>
            <a:noFill/>
          </a:ln>
          <a:effectLst/>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E7B94DDD-3250-4E83-8382-25E7148DC65F}"/>
              </a:ext>
            </a:extLst>
          </p:cNvPr>
          <p:cNvPicPr>
            <a:picLocks noChangeAspect="1"/>
          </p:cNvPicPr>
          <p:nvPr/>
        </p:nvPicPr>
        <p:blipFill>
          <a:blip r:embed="rId6"/>
          <a:stretch>
            <a:fillRect/>
          </a:stretch>
        </p:blipFill>
        <p:spPr>
          <a:xfrm>
            <a:off x="6555" y="3377817"/>
            <a:ext cx="5271692" cy="1676476"/>
          </a:xfrm>
          <a:prstGeom prst="rect">
            <a:avLst/>
          </a:prstGeom>
        </p:spPr>
      </p:pic>
      <p:sp>
        <p:nvSpPr>
          <p:cNvPr id="9" name="TextBox 8">
            <a:extLst>
              <a:ext uri="{FF2B5EF4-FFF2-40B4-BE49-F238E27FC236}">
                <a16:creationId xmlns:a16="http://schemas.microsoft.com/office/drawing/2014/main" id="{853428F6-4F41-4F56-BFAF-67E774ED2BEA}"/>
              </a:ext>
            </a:extLst>
          </p:cNvPr>
          <p:cNvSpPr txBox="1"/>
          <p:nvPr/>
        </p:nvSpPr>
        <p:spPr>
          <a:xfrm>
            <a:off x="3888059" y="4937746"/>
            <a:ext cx="1376100" cy="229743"/>
          </a:xfrm>
          <a:prstGeom prst="rect">
            <a:avLst/>
          </a:prstGeom>
          <a:noFill/>
        </p:spPr>
        <p:txBody>
          <a:bodyPr wrap="square">
            <a:spAutoFit/>
          </a:bodyPr>
          <a:lstStyle/>
          <a:p>
            <a:pPr algn="r">
              <a:lnSpc>
                <a:spcPct val="107000"/>
              </a:lnSpc>
              <a:spcAft>
                <a:spcPts val="800"/>
              </a:spcAft>
            </a:pPr>
            <a:r>
              <a:rPr lang="en-GB" sz="900" dirty="0">
                <a:latin typeface="Arial" panose="020B0604020202020204" pitchFamily="34" charset="0"/>
                <a:ea typeface="Calibri" panose="020F0502020204030204" pitchFamily="34" charset="0"/>
                <a:cs typeface="Arial" panose="020B0604020202020204" pitchFamily="34" charset="0"/>
              </a:rPr>
              <a:t>Source: Boyce</a:t>
            </a:r>
            <a:r>
              <a:rPr lang="en-GB" sz="900" dirty="0">
                <a:effectLst/>
                <a:latin typeface="Arial" panose="020B0604020202020204" pitchFamily="34" charset="0"/>
                <a:ea typeface="Calibri" panose="020F0502020204030204" pitchFamily="34" charset="0"/>
                <a:cs typeface="Arial" panose="020B0604020202020204" pitchFamily="34" charset="0"/>
              </a:rPr>
              <a:t> (2023)</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81EBABB3-6633-4099-BE28-AE992F4F6643}"/>
              </a:ext>
            </a:extLst>
          </p:cNvPr>
          <p:cNvSpPr txBox="1"/>
          <p:nvPr/>
        </p:nvSpPr>
        <p:spPr>
          <a:xfrm>
            <a:off x="7761345" y="4913757"/>
            <a:ext cx="1376100" cy="229743"/>
          </a:xfrm>
          <a:prstGeom prst="rect">
            <a:avLst/>
          </a:prstGeom>
          <a:noFill/>
        </p:spPr>
        <p:txBody>
          <a:bodyPr wrap="square">
            <a:spAutoFit/>
          </a:bodyPr>
          <a:lstStyle/>
          <a:p>
            <a:pPr algn="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Tata (2023)</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048F68E7-6BCE-A9A0-4FBD-F7A32A1F6C8A}"/>
              </a:ext>
            </a:extLst>
          </p:cNvPr>
          <p:cNvSpPr txBox="1"/>
          <p:nvPr/>
        </p:nvSpPr>
        <p:spPr>
          <a:xfrm>
            <a:off x="5907964" y="3014262"/>
            <a:ext cx="2247292" cy="275653"/>
          </a:xfrm>
          <a:prstGeom prst="rect">
            <a:avLst/>
          </a:prstGeom>
          <a:noFill/>
        </p:spPr>
        <p:txBody>
          <a:bodyPr wrap="square">
            <a:spAutoFit/>
          </a:bodyPr>
          <a:lstStyle/>
          <a:p>
            <a:pPr algn="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Hierarchy of Risk Control</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5413919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A2CC0EC-0944-4194-9FE8-C932157361B8}"/>
              </a:ext>
            </a:extLst>
          </p:cNvPr>
          <p:cNvSpPr>
            <a:spLocks noGrp="1"/>
          </p:cNvSpPr>
          <p:nvPr>
            <p:ph type="title"/>
          </p:nvPr>
        </p:nvSpPr>
        <p:spPr>
          <a:xfrm>
            <a:off x="0" y="0"/>
            <a:ext cx="9144000" cy="386576"/>
          </a:xfrm>
        </p:spPr>
        <p:txBody>
          <a:bodyPr/>
          <a:lstStyle/>
          <a:p>
            <a:pPr lvl="4"/>
            <a:r>
              <a:rPr lang="en-GB" sz="2200" b="0" dirty="0">
                <a:solidFill>
                  <a:srgbClr val="0070C0"/>
                </a:solidFill>
                <a:latin typeface="+mj-lt"/>
              </a:rPr>
              <a:t>3) SWOT Analysis</a:t>
            </a:r>
          </a:p>
        </p:txBody>
      </p:sp>
      <p:pic>
        <p:nvPicPr>
          <p:cNvPr id="2" name="Picture 1">
            <a:extLst>
              <a:ext uri="{FF2B5EF4-FFF2-40B4-BE49-F238E27FC236}">
                <a16:creationId xmlns:a16="http://schemas.microsoft.com/office/drawing/2014/main" id="{53240DDE-C745-46EB-A868-8FDEC27B750B}"/>
              </a:ext>
            </a:extLst>
          </p:cNvPr>
          <p:cNvPicPr>
            <a:picLocks noChangeAspect="1"/>
          </p:cNvPicPr>
          <p:nvPr/>
        </p:nvPicPr>
        <p:blipFill>
          <a:blip r:embed="rId3"/>
          <a:stretch>
            <a:fillRect/>
          </a:stretch>
        </p:blipFill>
        <p:spPr>
          <a:xfrm>
            <a:off x="6593264" y="1087204"/>
            <a:ext cx="2550736" cy="2869579"/>
          </a:xfrm>
          <a:prstGeom prst="rect">
            <a:avLst/>
          </a:prstGeom>
        </p:spPr>
      </p:pic>
      <p:graphicFrame>
        <p:nvGraphicFramePr>
          <p:cNvPr id="5" name="Table 4">
            <a:extLst>
              <a:ext uri="{FF2B5EF4-FFF2-40B4-BE49-F238E27FC236}">
                <a16:creationId xmlns:a16="http://schemas.microsoft.com/office/drawing/2014/main" id="{8AE78145-268A-4978-BBC3-87CE363DBD2E}"/>
              </a:ext>
            </a:extLst>
          </p:cNvPr>
          <p:cNvGraphicFramePr>
            <a:graphicFrameLocks noGrp="1"/>
          </p:cNvGraphicFramePr>
          <p:nvPr>
            <p:extLst>
              <p:ext uri="{D42A27DB-BD31-4B8C-83A1-F6EECF244321}">
                <p14:modId xmlns:p14="http://schemas.microsoft.com/office/powerpoint/2010/main" val="1991422086"/>
              </p:ext>
            </p:extLst>
          </p:nvPr>
        </p:nvGraphicFramePr>
        <p:xfrm>
          <a:off x="377545" y="2675465"/>
          <a:ext cx="5274000" cy="1804354"/>
        </p:xfrm>
        <a:graphic>
          <a:graphicData uri="http://schemas.openxmlformats.org/drawingml/2006/table">
            <a:tbl>
              <a:tblPr firstRow="1" firstCol="1" bandRow="1"/>
              <a:tblGrid>
                <a:gridCol w="2218853">
                  <a:extLst>
                    <a:ext uri="{9D8B030D-6E8A-4147-A177-3AD203B41FA5}">
                      <a16:colId xmlns:a16="http://schemas.microsoft.com/office/drawing/2014/main" val="575401373"/>
                    </a:ext>
                  </a:extLst>
                </a:gridCol>
                <a:gridCol w="3055147">
                  <a:extLst>
                    <a:ext uri="{9D8B030D-6E8A-4147-A177-3AD203B41FA5}">
                      <a16:colId xmlns:a16="http://schemas.microsoft.com/office/drawing/2014/main" val="2786285416"/>
                    </a:ext>
                  </a:extLst>
                </a:gridCol>
              </a:tblGrid>
              <a:tr h="0">
                <a:tc>
                  <a:txBody>
                    <a:bodyPr/>
                    <a:lstStyle/>
                    <a:p>
                      <a:pPr algn="ctr">
                        <a:lnSpc>
                          <a:spcPct val="107000"/>
                        </a:lnSpc>
                        <a:spcAft>
                          <a:spcPts val="800"/>
                        </a:spcAft>
                      </a:pPr>
                      <a:r>
                        <a:rPr lang="en-GB" sz="1100" b="1" dirty="0">
                          <a:effectLst/>
                          <a:latin typeface="Arial" panose="020B0604020202020204" pitchFamily="34" charset="0"/>
                          <a:ea typeface="Calibri" panose="020F0502020204030204" pitchFamily="34" charset="0"/>
                          <a:cs typeface="Arial" panose="020B0604020202020204" pitchFamily="34" charset="0"/>
                        </a:rPr>
                        <a:t>Advantages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9050" cap="flat" cmpd="sng" algn="ctr">
                      <a:solidFill>
                        <a:srgbClr val="8EAADB"/>
                      </a:solidFill>
                      <a:prstDash val="solid"/>
                      <a:round/>
                      <a:headEnd type="none" w="med" len="med"/>
                      <a:tailEnd type="none" w="med" len="med"/>
                    </a:lnB>
                    <a:solidFill>
                      <a:srgbClr val="FFFFFF"/>
                    </a:solidFill>
                  </a:tcPr>
                </a:tc>
                <a:tc>
                  <a:txBody>
                    <a:bodyPr/>
                    <a:lstStyle/>
                    <a:p>
                      <a:pPr algn="ctr">
                        <a:lnSpc>
                          <a:spcPct val="107000"/>
                        </a:lnSpc>
                        <a:spcAft>
                          <a:spcPts val="800"/>
                        </a:spcAft>
                      </a:pPr>
                      <a:r>
                        <a:rPr lang="en-GB" sz="1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Disadvantages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9050" cap="flat" cmpd="sng" algn="ctr">
                      <a:solidFill>
                        <a:srgbClr val="8EAADB"/>
                      </a:solidFill>
                      <a:prstDash val="solid"/>
                      <a:round/>
                      <a:headEnd type="none" w="med" len="med"/>
                      <a:tailEnd type="none" w="med" len="med"/>
                    </a:lnB>
                    <a:solidFill>
                      <a:srgbClr val="FFFFFF"/>
                    </a:solidFill>
                  </a:tcPr>
                </a:tc>
                <a:extLst>
                  <a:ext uri="{0D108BD9-81ED-4DB2-BD59-A6C34878D82A}">
                    <a16:rowId xmlns:a16="http://schemas.microsoft.com/office/drawing/2014/main" val="2918287953"/>
                  </a:ext>
                </a:extLst>
              </a:tr>
              <a:tr h="0">
                <a:tc>
                  <a:txBody>
                    <a:bodyPr/>
                    <a:lstStyle/>
                    <a:p>
                      <a:pPr algn="ctr">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Encourages a team approach.</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8EAADB"/>
                      </a:solidFill>
                      <a:prstDash val="solid"/>
                      <a:round/>
                      <a:headEnd type="none" w="med" len="med"/>
                      <a:tailEnd type="none" w="med" len="med"/>
                    </a:lnR>
                    <a:lnT w="1905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tc>
                  <a:txBody>
                    <a:bodyPr/>
                    <a:lstStyle/>
                    <a:p>
                      <a:pPr algn="ctr">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No weighting factor, therefore each factor considered equal.</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a:noFill/>
                    </a:lnR>
                    <a:lnT w="1905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1564676242"/>
                  </a:ext>
                </a:extLst>
              </a:tr>
              <a:tr h="0">
                <a:tc>
                  <a:txBody>
                    <a:bodyPr/>
                    <a:lstStyle/>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Allows multilevel analysis.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tc>
                  <a:txBody>
                    <a:bodyPr/>
                    <a:lstStyle/>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Ambiguity, can a factor be used in multiple sections.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a:noFill/>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116108253"/>
                  </a:ext>
                </a:extLst>
              </a:tr>
              <a:tr h="0">
                <a:tc>
                  <a:txBody>
                    <a:bodyPr/>
                    <a:lstStyle/>
                    <a:p>
                      <a:pPr algn="ctr">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Allows threats to be targeted at early stages.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tc>
                  <a:txBody>
                    <a:bodyPr/>
                    <a:lstStyle/>
                    <a:p>
                      <a:pPr algn="ctr">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Can include bias of the team conducting the report.</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a:noFill/>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2545051319"/>
                  </a:ext>
                </a:extLst>
              </a:tr>
              <a:tr h="0">
                <a:tc>
                  <a:txBody>
                    <a:bodyPr/>
                    <a:lstStyle/>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Uses numerous sources.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tc>
                  <a:txBody>
                    <a:bodyPr/>
                    <a:lstStyle/>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Can be outdate quickly if not maintained.</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a:noFill/>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540940883"/>
                  </a:ext>
                </a:extLst>
              </a:tr>
              <a:tr h="0">
                <a:tc>
                  <a:txBody>
                    <a:bodyPr/>
                    <a:lstStyle/>
                    <a:p>
                      <a:pPr algn="ctr">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Simplistic in approach.</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tc>
                  <a:txBody>
                    <a:bodyPr/>
                    <a:lstStyle/>
                    <a:p>
                      <a:pPr algn="ctr">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Primarily only identifies internal factors.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a:noFill/>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3121216680"/>
                  </a:ext>
                </a:extLst>
              </a:tr>
              <a:tr h="0">
                <a:tc>
                  <a:txBody>
                    <a:bodyPr/>
                    <a:lstStyle/>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Inexpensive to create.</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tc>
                  <a:txBody>
                    <a:bodyPr/>
                    <a:lstStyle/>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a:noFill/>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1628187506"/>
                  </a:ext>
                </a:extLst>
              </a:tr>
            </a:tbl>
          </a:graphicData>
        </a:graphic>
      </p:graphicFrame>
      <p:sp>
        <p:nvSpPr>
          <p:cNvPr id="7" name="TextBox 6">
            <a:extLst>
              <a:ext uri="{FF2B5EF4-FFF2-40B4-BE49-F238E27FC236}">
                <a16:creationId xmlns:a16="http://schemas.microsoft.com/office/drawing/2014/main" id="{428FDAD5-FA0F-4391-84B9-C232E5460DBF}"/>
              </a:ext>
            </a:extLst>
          </p:cNvPr>
          <p:cNvSpPr txBox="1"/>
          <p:nvPr/>
        </p:nvSpPr>
        <p:spPr>
          <a:xfrm>
            <a:off x="0" y="814350"/>
            <a:ext cx="6029093" cy="1433341"/>
          </a:xfrm>
          <a:prstGeom prst="rect">
            <a:avLst/>
          </a:prstGeom>
          <a:noFill/>
        </p:spPr>
        <p:txBody>
          <a:bodyPr wrap="square">
            <a:spAutoFit/>
          </a:bodyPr>
          <a:lstStyle/>
          <a:p>
            <a:pPr marL="171450" indent="-171450">
              <a:lnSpc>
                <a:spcPct val="107000"/>
              </a:lnSpc>
              <a:spcAft>
                <a:spcPts val="80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Management technique used in strategic planning.</a:t>
            </a:r>
          </a:p>
          <a:p>
            <a:pPr marL="171450" indent="-171450">
              <a:lnSpc>
                <a:spcPct val="107000"/>
              </a:lnSpc>
              <a:spcAft>
                <a:spcPts val="80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Focus on the internal factors of a business including Strengths</a:t>
            </a:r>
            <a:r>
              <a:rPr lang="en-GB" sz="1400" dirty="0">
                <a:latin typeface="Arial" panose="020B0604020202020204" pitchFamily="34" charset="0"/>
                <a:ea typeface="Calibri" panose="020F0502020204030204" pitchFamily="34" charset="0"/>
                <a:cs typeface="Arial" panose="020B0604020202020204" pitchFamily="34" charset="0"/>
              </a:rPr>
              <a:t>;</a:t>
            </a:r>
            <a:r>
              <a:rPr lang="en-GB" sz="1400" dirty="0">
                <a:effectLst/>
                <a:latin typeface="Arial" panose="020B0604020202020204" pitchFamily="34" charset="0"/>
                <a:ea typeface="Calibri" panose="020F0502020204030204" pitchFamily="34" charset="0"/>
                <a:cs typeface="Arial" panose="020B0604020202020204" pitchFamily="34" charset="0"/>
              </a:rPr>
              <a:t> Weakness, Opportunities and Threats. </a:t>
            </a:r>
          </a:p>
          <a:p>
            <a:pPr marL="171450" indent="-171450">
              <a:lnSpc>
                <a:spcPct val="107000"/>
              </a:lnSpc>
              <a:spcAft>
                <a:spcPts val="800"/>
              </a:spcAft>
              <a:buFont typeface="Arial" panose="020B0604020202020204" pitchFamily="34" charset="0"/>
              <a:buChar char="•"/>
            </a:pPr>
            <a:r>
              <a:rPr lang="en-GB" sz="1400" dirty="0">
                <a:latin typeface="Arial" panose="020B0604020202020204" pitchFamily="34" charset="0"/>
                <a:ea typeface="Calibri" panose="020F0502020204030204" pitchFamily="34" charset="0"/>
                <a:cs typeface="Arial" panose="020B0604020202020204" pitchFamily="34" charset="0"/>
              </a:rPr>
              <a:t>S</a:t>
            </a:r>
            <a:r>
              <a:rPr lang="en-GB" sz="1400" dirty="0">
                <a:effectLst/>
                <a:latin typeface="Arial" panose="020B0604020202020204" pitchFamily="34" charset="0"/>
                <a:ea typeface="Calibri" panose="020F0502020204030204" pitchFamily="34" charset="0"/>
                <a:cs typeface="Arial" panose="020B0604020202020204" pitchFamily="34" charset="0"/>
              </a:rPr>
              <a:t>hould be completed by a cross sectional team to ensure differing perspectives are captured e.g. finance, HR, Maintenance. </a:t>
            </a:r>
          </a:p>
        </p:txBody>
      </p:sp>
      <p:sp>
        <p:nvSpPr>
          <p:cNvPr id="6" name="TextBox 5">
            <a:extLst>
              <a:ext uri="{FF2B5EF4-FFF2-40B4-BE49-F238E27FC236}">
                <a16:creationId xmlns:a16="http://schemas.microsoft.com/office/drawing/2014/main" id="{CF8854B2-F901-4499-8B74-55ADCED3311B}"/>
              </a:ext>
            </a:extLst>
          </p:cNvPr>
          <p:cNvSpPr txBox="1"/>
          <p:nvPr/>
        </p:nvSpPr>
        <p:spPr>
          <a:xfrm>
            <a:off x="7767900" y="3956783"/>
            <a:ext cx="1376100" cy="229743"/>
          </a:xfrm>
          <a:prstGeom prst="rect">
            <a:avLst/>
          </a:prstGeom>
          <a:noFill/>
        </p:spPr>
        <p:txBody>
          <a:bodyPr wrap="square">
            <a:spAutoFit/>
          </a:bodyPr>
          <a:lstStyle/>
          <a:p>
            <a:pPr algn="r">
              <a:lnSpc>
                <a:spcPct val="107000"/>
              </a:lnSpc>
              <a:spcAft>
                <a:spcPts val="800"/>
              </a:spcAft>
            </a:pPr>
            <a:r>
              <a:rPr lang="en-GB" sz="900" dirty="0">
                <a:latin typeface="Arial" panose="020B0604020202020204" pitchFamily="34" charset="0"/>
                <a:ea typeface="Calibri" panose="020F0502020204030204" pitchFamily="34" charset="0"/>
                <a:cs typeface="Arial" panose="020B0604020202020204" pitchFamily="34" charset="0"/>
              </a:rPr>
              <a:t>Source: </a:t>
            </a:r>
            <a:r>
              <a:rPr lang="en-GB" sz="900" dirty="0">
                <a:effectLst/>
                <a:latin typeface="Arial" panose="020B0604020202020204" pitchFamily="34" charset="0"/>
                <a:ea typeface="Calibri" panose="020F0502020204030204" pitchFamily="34" charset="0"/>
                <a:cs typeface="Arial" panose="020B0604020202020204" pitchFamily="34" charset="0"/>
              </a:rPr>
              <a:t> Forsey (2022)</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78850542"/>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F775B72-3ACA-4CB5-783B-9FF3CA6CBE48}"/>
              </a:ext>
            </a:extLst>
          </p:cNvPr>
          <p:cNvSpPr/>
          <p:nvPr/>
        </p:nvSpPr>
        <p:spPr>
          <a:xfrm>
            <a:off x="6824546" y="851210"/>
            <a:ext cx="2319454" cy="1564888"/>
          </a:xfrm>
          <a:prstGeom prst="rect">
            <a:avLst/>
          </a:prstGeom>
          <a:solidFill>
            <a:srgbClr val="EB7C30">
              <a:alpha val="5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1" name="Rectangle 10">
            <a:extLst>
              <a:ext uri="{FF2B5EF4-FFF2-40B4-BE49-F238E27FC236}">
                <a16:creationId xmlns:a16="http://schemas.microsoft.com/office/drawing/2014/main" id="{80504410-8D9E-CDAC-CAC6-EA27476C26A9}"/>
              </a:ext>
            </a:extLst>
          </p:cNvPr>
          <p:cNvSpPr/>
          <p:nvPr/>
        </p:nvSpPr>
        <p:spPr>
          <a:xfrm>
            <a:off x="6824544" y="3760748"/>
            <a:ext cx="2319454" cy="432111"/>
          </a:xfrm>
          <a:prstGeom prst="rect">
            <a:avLst/>
          </a:prstGeom>
          <a:solidFill>
            <a:srgbClr val="FFBF00">
              <a:alpha val="5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0" name="Rectangle 9">
            <a:extLst>
              <a:ext uri="{FF2B5EF4-FFF2-40B4-BE49-F238E27FC236}">
                <a16:creationId xmlns:a16="http://schemas.microsoft.com/office/drawing/2014/main" id="{2B759A15-F2A0-E902-6B2C-0715C0DDCAF9}"/>
              </a:ext>
            </a:extLst>
          </p:cNvPr>
          <p:cNvSpPr/>
          <p:nvPr/>
        </p:nvSpPr>
        <p:spPr>
          <a:xfrm>
            <a:off x="6824544" y="2969942"/>
            <a:ext cx="2319456" cy="215590"/>
          </a:xfrm>
          <a:prstGeom prst="rect">
            <a:avLst/>
          </a:prstGeom>
          <a:solidFill>
            <a:srgbClr val="FFBF00">
              <a:alpha val="5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2" name="Rectangle 1">
            <a:extLst>
              <a:ext uri="{FF2B5EF4-FFF2-40B4-BE49-F238E27FC236}">
                <a16:creationId xmlns:a16="http://schemas.microsoft.com/office/drawing/2014/main" id="{80E404EC-9CAF-3477-B8F2-0F3B4E74AE6E}"/>
              </a:ext>
            </a:extLst>
          </p:cNvPr>
          <p:cNvSpPr/>
          <p:nvPr/>
        </p:nvSpPr>
        <p:spPr>
          <a:xfrm>
            <a:off x="4571451" y="1918010"/>
            <a:ext cx="2253095" cy="215590"/>
          </a:xfrm>
          <a:prstGeom prst="rect">
            <a:avLst/>
          </a:prstGeom>
          <a:solidFill>
            <a:srgbClr val="3D7EDB">
              <a:alpha val="4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5" name="Rectangle 4">
            <a:extLst>
              <a:ext uri="{FF2B5EF4-FFF2-40B4-BE49-F238E27FC236}">
                <a16:creationId xmlns:a16="http://schemas.microsoft.com/office/drawing/2014/main" id="{BD68A030-42AD-F1B9-B2DD-7C8E563E8348}"/>
              </a:ext>
            </a:extLst>
          </p:cNvPr>
          <p:cNvSpPr/>
          <p:nvPr/>
        </p:nvSpPr>
        <p:spPr>
          <a:xfrm>
            <a:off x="4571450" y="3267308"/>
            <a:ext cx="2253095" cy="271346"/>
          </a:xfrm>
          <a:prstGeom prst="rect">
            <a:avLst/>
          </a:prstGeom>
          <a:solidFill>
            <a:srgbClr val="A3A3A3">
              <a:alpha val="5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6" name="Rectangle 5">
            <a:extLst>
              <a:ext uri="{FF2B5EF4-FFF2-40B4-BE49-F238E27FC236}">
                <a16:creationId xmlns:a16="http://schemas.microsoft.com/office/drawing/2014/main" id="{641A0CEB-84FD-928D-AD6F-B02CFCCD364F}"/>
              </a:ext>
            </a:extLst>
          </p:cNvPr>
          <p:cNvSpPr/>
          <p:nvPr/>
        </p:nvSpPr>
        <p:spPr>
          <a:xfrm>
            <a:off x="4571450" y="3757962"/>
            <a:ext cx="2253095" cy="215590"/>
          </a:xfrm>
          <a:prstGeom prst="rect">
            <a:avLst/>
          </a:prstGeom>
          <a:solidFill>
            <a:srgbClr val="A3A3A3">
              <a:alpha val="5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9" name="Rectangle 8">
            <a:extLst>
              <a:ext uri="{FF2B5EF4-FFF2-40B4-BE49-F238E27FC236}">
                <a16:creationId xmlns:a16="http://schemas.microsoft.com/office/drawing/2014/main" id="{47E9F3A3-8A70-19D4-6306-BA614226EAA7}"/>
              </a:ext>
            </a:extLst>
          </p:cNvPr>
          <p:cNvSpPr/>
          <p:nvPr/>
        </p:nvSpPr>
        <p:spPr>
          <a:xfrm>
            <a:off x="4571449" y="4341077"/>
            <a:ext cx="2253095" cy="215590"/>
          </a:xfrm>
          <a:prstGeom prst="rect">
            <a:avLst/>
          </a:prstGeom>
          <a:solidFill>
            <a:srgbClr val="909090">
              <a:alpha val="5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2" name="Rectangle 11">
            <a:extLst>
              <a:ext uri="{FF2B5EF4-FFF2-40B4-BE49-F238E27FC236}">
                <a16:creationId xmlns:a16="http://schemas.microsoft.com/office/drawing/2014/main" id="{458C1C3D-66DC-8AEB-2E50-97BA6ABCB8A5}"/>
              </a:ext>
            </a:extLst>
          </p:cNvPr>
          <p:cNvSpPr/>
          <p:nvPr/>
        </p:nvSpPr>
        <p:spPr>
          <a:xfrm>
            <a:off x="4571448" y="1499606"/>
            <a:ext cx="2253095" cy="215590"/>
          </a:xfrm>
          <a:prstGeom prst="rect">
            <a:avLst/>
          </a:prstGeom>
          <a:solidFill>
            <a:srgbClr val="3D7EDB">
              <a:alpha val="4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pic>
        <p:nvPicPr>
          <p:cNvPr id="8" name="Picture 7">
            <a:extLst>
              <a:ext uri="{FF2B5EF4-FFF2-40B4-BE49-F238E27FC236}">
                <a16:creationId xmlns:a16="http://schemas.microsoft.com/office/drawing/2014/main" id="{D10CE3C9-8851-412E-6A55-5685B35F2ABC}"/>
              </a:ext>
            </a:extLst>
          </p:cNvPr>
          <p:cNvPicPr>
            <a:picLocks noChangeAspect="1"/>
          </p:cNvPicPr>
          <p:nvPr/>
        </p:nvPicPr>
        <p:blipFill rotWithShape="1">
          <a:blip r:embed="rId3"/>
          <a:srcRect b="4607"/>
          <a:stretch/>
        </p:blipFill>
        <p:spPr>
          <a:xfrm>
            <a:off x="4571451" y="0"/>
            <a:ext cx="4572549" cy="5143500"/>
          </a:xfrm>
          <a:prstGeom prst="rect">
            <a:avLst/>
          </a:prstGeom>
        </p:spPr>
      </p:pic>
      <p:sp>
        <p:nvSpPr>
          <p:cNvPr id="4" name="Title 3">
            <a:extLst>
              <a:ext uri="{FF2B5EF4-FFF2-40B4-BE49-F238E27FC236}">
                <a16:creationId xmlns:a16="http://schemas.microsoft.com/office/drawing/2014/main" id="{5A2CC0EC-0944-4194-9FE8-C932157361B8}"/>
              </a:ext>
            </a:extLst>
          </p:cNvPr>
          <p:cNvSpPr>
            <a:spLocks noGrp="1"/>
          </p:cNvSpPr>
          <p:nvPr>
            <p:ph type="title"/>
          </p:nvPr>
        </p:nvSpPr>
        <p:spPr>
          <a:xfrm>
            <a:off x="-1" y="0"/>
            <a:ext cx="4571449" cy="799032"/>
          </a:xfrm>
        </p:spPr>
        <p:txBody>
          <a:bodyPr anchor="t">
            <a:normAutofit/>
          </a:bodyPr>
          <a:lstStyle/>
          <a:p>
            <a:pPr lvl="4" algn="l"/>
            <a:r>
              <a:rPr lang="en-GB" sz="2200" b="0" dirty="0">
                <a:solidFill>
                  <a:srgbClr val="0070C0"/>
                </a:solidFill>
                <a:latin typeface="+mj-lt"/>
              </a:rPr>
              <a:t>3) UWTSD SWOT Analysis </a:t>
            </a:r>
          </a:p>
        </p:txBody>
      </p:sp>
      <p:pic>
        <p:nvPicPr>
          <p:cNvPr id="7" name="Picture 6">
            <a:extLst>
              <a:ext uri="{FF2B5EF4-FFF2-40B4-BE49-F238E27FC236}">
                <a16:creationId xmlns:a16="http://schemas.microsoft.com/office/drawing/2014/main" id="{F0580561-738B-ABD7-FC2B-52D7F6910B6A}"/>
              </a:ext>
            </a:extLst>
          </p:cNvPr>
          <p:cNvPicPr>
            <a:picLocks noChangeAspect="1"/>
          </p:cNvPicPr>
          <p:nvPr/>
        </p:nvPicPr>
        <p:blipFill>
          <a:blip r:embed="rId4"/>
          <a:stretch>
            <a:fillRect/>
          </a:stretch>
        </p:blipFill>
        <p:spPr>
          <a:xfrm>
            <a:off x="449766" y="1689512"/>
            <a:ext cx="3740149" cy="2384344"/>
          </a:xfrm>
          <a:prstGeom prst="rect">
            <a:avLst/>
          </a:prstGeom>
        </p:spPr>
      </p:pic>
    </p:spTree>
    <p:extLst>
      <p:ext uri="{BB962C8B-B14F-4D97-AF65-F5344CB8AC3E}">
        <p14:creationId xmlns:p14="http://schemas.microsoft.com/office/powerpoint/2010/main" val="94191122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1" grpId="0" animBg="1"/>
      <p:bldP spid="10" grpId="0" animBg="1"/>
      <p:bldP spid="2" grpId="0" animBg="1"/>
      <p:bldP spid="5" grpId="0" animBg="1"/>
      <p:bldP spid="6" grpId="0" animBg="1"/>
      <p:bldP spid="9"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DDBE95D-81A6-40E2-8E47-7EB0CC86419E}"/>
              </a:ext>
            </a:extLst>
          </p:cNvPr>
          <p:cNvPicPr>
            <a:picLocks noChangeAspect="1"/>
          </p:cNvPicPr>
          <p:nvPr/>
        </p:nvPicPr>
        <p:blipFill>
          <a:blip r:embed="rId3"/>
          <a:stretch>
            <a:fillRect/>
          </a:stretch>
        </p:blipFill>
        <p:spPr>
          <a:xfrm>
            <a:off x="4609170" y="4735"/>
            <a:ext cx="4527395" cy="2546660"/>
          </a:xfrm>
          <a:prstGeom prst="rect">
            <a:avLst/>
          </a:prstGeom>
        </p:spPr>
      </p:pic>
      <p:sp>
        <p:nvSpPr>
          <p:cNvPr id="3" name="Content Placeholder 2">
            <a:extLst>
              <a:ext uri="{FF2B5EF4-FFF2-40B4-BE49-F238E27FC236}">
                <a16:creationId xmlns:a16="http://schemas.microsoft.com/office/drawing/2014/main" id="{4866F9CB-FD70-4B92-AE29-7F362DD400F2}"/>
              </a:ext>
            </a:extLst>
          </p:cNvPr>
          <p:cNvSpPr>
            <a:spLocks noGrp="1"/>
          </p:cNvSpPr>
          <p:nvPr>
            <p:ph idx="1"/>
          </p:nvPr>
        </p:nvSpPr>
        <p:spPr>
          <a:xfrm>
            <a:off x="457200" y="1184449"/>
            <a:ext cx="5498431" cy="3394472"/>
          </a:xfrm>
        </p:spPr>
        <p:txBody>
          <a:bodyPr vert="horz" lIns="91440" tIns="45720" rIns="91440" bIns="45720" numCol="2" rtlCol="0" anchor="t">
            <a:noAutofit/>
          </a:bodyPr>
          <a:lstStyle/>
          <a:p>
            <a:pPr marL="0" indent="0">
              <a:buNone/>
            </a:pPr>
            <a:endParaRPr lang="en-GB" altLang="fi-FI" sz="1200" dirty="0">
              <a:solidFill>
                <a:srgbClr val="000000"/>
              </a:solidFill>
              <a:ea typeface="ＭＳ Ｐゴシック" pitchFamily="34" charset="-128"/>
            </a:endParaRPr>
          </a:p>
          <a:p>
            <a:pPr marL="0" indent="0">
              <a:buNone/>
            </a:pPr>
            <a:endParaRPr lang="nl-NL" dirty="0"/>
          </a:p>
        </p:txBody>
      </p:sp>
      <p:sp>
        <p:nvSpPr>
          <p:cNvPr id="4" name="Title 3">
            <a:extLst>
              <a:ext uri="{FF2B5EF4-FFF2-40B4-BE49-F238E27FC236}">
                <a16:creationId xmlns:a16="http://schemas.microsoft.com/office/drawing/2014/main" id="{BD021607-6CBA-40BA-AE9F-9FF4CDA05E11}"/>
              </a:ext>
            </a:extLst>
          </p:cNvPr>
          <p:cNvSpPr>
            <a:spLocks noGrp="1"/>
          </p:cNvSpPr>
          <p:nvPr>
            <p:ph type="title"/>
          </p:nvPr>
        </p:nvSpPr>
        <p:spPr>
          <a:xfrm>
            <a:off x="0" y="0"/>
            <a:ext cx="6103938" cy="413624"/>
          </a:xfrm>
        </p:spPr>
        <p:txBody>
          <a:bodyPr/>
          <a:lstStyle/>
          <a:p>
            <a:pPr lvl="4"/>
            <a:r>
              <a:rPr lang="en-GB" sz="2200" dirty="0">
                <a:solidFill>
                  <a:srgbClr val="0070C0"/>
                </a:solidFill>
                <a:latin typeface="+mj-lt"/>
              </a:rPr>
              <a:t>4) PESTLE</a:t>
            </a:r>
            <a:r>
              <a:rPr lang="en-GB" sz="2200" b="0" dirty="0">
                <a:solidFill>
                  <a:srgbClr val="0070C0"/>
                </a:solidFill>
                <a:latin typeface="+mj-lt"/>
              </a:rPr>
              <a:t> Analysis</a:t>
            </a:r>
          </a:p>
        </p:txBody>
      </p:sp>
      <p:sp>
        <p:nvSpPr>
          <p:cNvPr id="6" name="TextBox 5">
            <a:extLst>
              <a:ext uri="{FF2B5EF4-FFF2-40B4-BE49-F238E27FC236}">
                <a16:creationId xmlns:a16="http://schemas.microsoft.com/office/drawing/2014/main" id="{01B4EEC6-C1FC-4ECB-86D3-7CB0FD14196E}"/>
              </a:ext>
            </a:extLst>
          </p:cNvPr>
          <p:cNvSpPr txBox="1"/>
          <p:nvPr/>
        </p:nvSpPr>
        <p:spPr>
          <a:xfrm>
            <a:off x="7435" y="740356"/>
            <a:ext cx="5155579" cy="1894365"/>
          </a:xfrm>
          <a:prstGeom prst="rect">
            <a:avLst/>
          </a:prstGeom>
          <a:noFill/>
        </p:spPr>
        <p:txBody>
          <a:bodyPr wrap="square">
            <a:spAutoFit/>
          </a:bodyPr>
          <a:lstStyle/>
          <a:p>
            <a:pPr marL="171450" indent="-171450">
              <a:lnSpc>
                <a:spcPct val="107000"/>
              </a:lnSpc>
              <a:spcAft>
                <a:spcPts val="80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Another strategic business management tool</a:t>
            </a:r>
            <a:r>
              <a:rPr lang="en-GB" sz="1400" dirty="0">
                <a:latin typeface="Arial" panose="020B0604020202020204" pitchFamily="34" charset="0"/>
                <a:ea typeface="Calibri" panose="020F0502020204030204" pitchFamily="34" charset="0"/>
                <a:cs typeface="Arial" panose="020B0604020202020204" pitchFamily="34" charset="0"/>
              </a:rPr>
              <a:t>, o</a:t>
            </a:r>
            <a:r>
              <a:rPr lang="en-GB" sz="1400" dirty="0">
                <a:effectLst/>
                <a:latin typeface="Arial" panose="020B0604020202020204" pitchFamily="34" charset="0"/>
                <a:ea typeface="Calibri" panose="020F0502020204030204" pitchFamily="34" charset="0"/>
                <a:cs typeface="Arial" panose="020B0604020202020204" pitchFamily="34" charset="0"/>
              </a:rPr>
              <a:t>ften used in conjunction with a SWOT analysis.</a:t>
            </a:r>
          </a:p>
          <a:p>
            <a:pPr marL="171450" indent="-171450">
              <a:lnSpc>
                <a:spcPct val="107000"/>
              </a:lnSpc>
              <a:spcAft>
                <a:spcPts val="800"/>
              </a:spcAft>
              <a:buFont typeface="Arial" panose="020B0604020202020204" pitchFamily="34" charset="0"/>
              <a:buChar char="•"/>
            </a:pPr>
            <a:r>
              <a:rPr lang="en-GB" sz="1400" dirty="0">
                <a:latin typeface="Arial" panose="020B0604020202020204" pitchFamily="34" charset="0"/>
                <a:ea typeface="Calibri" panose="020F0502020204030204" pitchFamily="34" charset="0"/>
                <a:cs typeface="Arial" panose="020B0604020202020204" pitchFamily="34" charset="0"/>
              </a:rPr>
              <a:t>Focus on </a:t>
            </a:r>
            <a:r>
              <a:rPr lang="en-GB" sz="1400" dirty="0">
                <a:effectLst/>
                <a:latin typeface="Arial" panose="020B0604020202020204" pitchFamily="34" charset="0"/>
                <a:ea typeface="Calibri" panose="020F0502020204030204" pitchFamily="34" charset="0"/>
                <a:cs typeface="Arial" panose="020B0604020202020204" pitchFamily="34" charset="0"/>
              </a:rPr>
              <a:t>the external factors such of a business including Political; Economic; </a:t>
            </a:r>
            <a:r>
              <a:rPr lang="en-GB" sz="1400" dirty="0">
                <a:latin typeface="Arial" panose="020B0604020202020204" pitchFamily="34" charset="0"/>
                <a:ea typeface="Calibri" panose="020F0502020204030204" pitchFamily="34" charset="0"/>
                <a:cs typeface="Arial" panose="020B0604020202020204" pitchFamily="34" charset="0"/>
              </a:rPr>
              <a:t>Social; Technological; Legal and Environmental impacts</a:t>
            </a: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171450" indent="-171450">
              <a:lnSpc>
                <a:spcPct val="107000"/>
              </a:lnSpc>
              <a:spcAft>
                <a:spcPts val="800"/>
              </a:spcAft>
              <a:buFont typeface="Arial" panose="020B0604020202020204" pitchFamily="34" charset="0"/>
              <a:buChar char="•"/>
            </a:pPr>
            <a:r>
              <a:rPr lang="en-GB" sz="1400" dirty="0">
                <a:latin typeface="Arial" panose="020B0604020202020204" pitchFamily="34" charset="0"/>
                <a:ea typeface="Calibri" panose="020F0502020204030204" pitchFamily="34" charset="0"/>
                <a:cs typeface="Arial" panose="020B0604020202020204" pitchFamily="34" charset="0"/>
              </a:rPr>
              <a:t>S</a:t>
            </a:r>
            <a:r>
              <a:rPr lang="en-GB" sz="1400" dirty="0">
                <a:effectLst/>
                <a:latin typeface="Arial" panose="020B0604020202020204" pitchFamily="34" charset="0"/>
                <a:ea typeface="Calibri" panose="020F0502020204030204" pitchFamily="34" charset="0"/>
                <a:cs typeface="Arial" panose="020B0604020202020204" pitchFamily="34" charset="0"/>
              </a:rPr>
              <a:t>hould be completed by a cross sectional team to ensure differing perspectives are captured.  </a:t>
            </a:r>
          </a:p>
        </p:txBody>
      </p:sp>
      <p:graphicFrame>
        <p:nvGraphicFramePr>
          <p:cNvPr id="7" name="Table 6">
            <a:extLst>
              <a:ext uri="{FF2B5EF4-FFF2-40B4-BE49-F238E27FC236}">
                <a16:creationId xmlns:a16="http://schemas.microsoft.com/office/drawing/2014/main" id="{9C5E600A-E867-4F21-A3A2-ECDF9D439EDB}"/>
              </a:ext>
            </a:extLst>
          </p:cNvPr>
          <p:cNvGraphicFramePr>
            <a:graphicFrameLocks noGrp="1"/>
          </p:cNvGraphicFramePr>
          <p:nvPr>
            <p:extLst>
              <p:ext uri="{D42A27DB-BD31-4B8C-83A1-F6EECF244321}">
                <p14:modId xmlns:p14="http://schemas.microsoft.com/office/powerpoint/2010/main" val="1659320016"/>
              </p:ext>
            </p:extLst>
          </p:nvPr>
        </p:nvGraphicFramePr>
        <p:xfrm>
          <a:off x="3719" y="2982911"/>
          <a:ext cx="5253044" cy="1722680"/>
        </p:xfrm>
        <a:graphic>
          <a:graphicData uri="http://schemas.openxmlformats.org/drawingml/2006/table">
            <a:tbl>
              <a:tblPr firstRow="1" firstCol="1" bandRow="1"/>
              <a:tblGrid>
                <a:gridCol w="2812925">
                  <a:extLst>
                    <a:ext uri="{9D8B030D-6E8A-4147-A177-3AD203B41FA5}">
                      <a16:colId xmlns:a16="http://schemas.microsoft.com/office/drawing/2014/main" val="455386126"/>
                    </a:ext>
                  </a:extLst>
                </a:gridCol>
                <a:gridCol w="2440119">
                  <a:extLst>
                    <a:ext uri="{9D8B030D-6E8A-4147-A177-3AD203B41FA5}">
                      <a16:colId xmlns:a16="http://schemas.microsoft.com/office/drawing/2014/main" val="1579674443"/>
                    </a:ext>
                  </a:extLst>
                </a:gridCol>
              </a:tblGrid>
              <a:tr h="168317">
                <a:tc>
                  <a:txBody>
                    <a:bodyPr/>
                    <a:lstStyle/>
                    <a:p>
                      <a:pPr algn="ctr">
                        <a:lnSpc>
                          <a:spcPct val="107000"/>
                        </a:lnSpc>
                        <a:spcAft>
                          <a:spcPts val="800"/>
                        </a:spcAft>
                      </a:pPr>
                      <a:r>
                        <a:rPr lang="en-GB" sz="1100" b="1" dirty="0">
                          <a:effectLst/>
                          <a:latin typeface="Arial" panose="020B0604020202020204" pitchFamily="34" charset="0"/>
                          <a:ea typeface="Calibri" panose="020F0502020204030204" pitchFamily="34" charset="0"/>
                          <a:cs typeface="Arial" panose="020B0604020202020204" pitchFamily="34" charset="0"/>
                        </a:rPr>
                        <a:t>Advantages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9050" cap="flat" cmpd="sng" algn="ctr">
                      <a:solidFill>
                        <a:srgbClr val="8EAADB"/>
                      </a:solidFill>
                      <a:prstDash val="solid"/>
                      <a:round/>
                      <a:headEnd type="none" w="med" len="med"/>
                      <a:tailEnd type="none" w="med" len="med"/>
                    </a:lnB>
                    <a:solidFill>
                      <a:srgbClr val="FFFFFF"/>
                    </a:solidFill>
                  </a:tcPr>
                </a:tc>
                <a:tc>
                  <a:txBody>
                    <a:bodyPr/>
                    <a:lstStyle/>
                    <a:p>
                      <a:pPr algn="ctr">
                        <a:lnSpc>
                          <a:spcPct val="107000"/>
                        </a:lnSpc>
                        <a:spcAft>
                          <a:spcPts val="800"/>
                        </a:spcAft>
                      </a:pPr>
                      <a:r>
                        <a:rPr lang="en-GB" sz="1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Disadvantages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9050" cap="flat" cmpd="sng" algn="ctr">
                      <a:solidFill>
                        <a:srgbClr val="8EAADB"/>
                      </a:solidFill>
                      <a:prstDash val="solid"/>
                      <a:round/>
                      <a:headEnd type="none" w="med" len="med"/>
                      <a:tailEnd type="none" w="med" len="med"/>
                    </a:lnB>
                    <a:solidFill>
                      <a:srgbClr val="FFFFFF"/>
                    </a:solidFill>
                  </a:tcPr>
                </a:tc>
                <a:extLst>
                  <a:ext uri="{0D108BD9-81ED-4DB2-BD59-A6C34878D82A}">
                    <a16:rowId xmlns:a16="http://schemas.microsoft.com/office/drawing/2014/main" val="3943140161"/>
                  </a:ext>
                </a:extLst>
              </a:tr>
              <a:tr h="168317">
                <a:tc>
                  <a:txBody>
                    <a:bodyPr/>
                    <a:lstStyle/>
                    <a:p>
                      <a:pPr algn="ctr">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Simplicity to complete.</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8EAADB"/>
                      </a:solidFill>
                      <a:prstDash val="solid"/>
                      <a:round/>
                      <a:headEnd type="none" w="med" len="med"/>
                      <a:tailEnd type="none" w="med" len="med"/>
                    </a:lnR>
                    <a:lnT w="1905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tc>
                  <a:txBody>
                    <a:bodyPr/>
                    <a:lstStyle/>
                    <a:p>
                      <a:pPr algn="ctr">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Does not consider internal factors.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a:noFill/>
                    </a:lnR>
                    <a:lnT w="1905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2105628401"/>
                  </a:ext>
                </a:extLst>
              </a:tr>
              <a:tr h="349804">
                <a:tc>
                  <a:txBody>
                    <a:bodyPr/>
                    <a:lstStyle/>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Identifies future threats allowing action to avoid or minimise their impact.</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tc>
                  <a:txBody>
                    <a:bodyPr/>
                    <a:lstStyle/>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Need to remove assumptions and deal in facts.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a:noFill/>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987617171"/>
                  </a:ext>
                </a:extLst>
              </a:tr>
              <a:tr h="168317">
                <a:tc>
                  <a:txBody>
                    <a:bodyPr/>
                    <a:lstStyle/>
                    <a:p>
                      <a:pPr algn="ctr">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Has guide words to assist thoughts.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tc>
                  <a:txBody>
                    <a:bodyPr/>
                    <a:lstStyle/>
                    <a:p>
                      <a:pPr algn="ctr">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Too much data can overwhelm.</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a:noFill/>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3876177076"/>
                  </a:ext>
                </a:extLst>
              </a:tr>
              <a:tr h="168317">
                <a:tc>
                  <a:txBody>
                    <a:bodyPr/>
                    <a:lstStyle/>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Low cost to create.</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tc>
                  <a:txBody>
                    <a:bodyPr/>
                    <a:lstStyle/>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Does not provide weighting.</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a:noFill/>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2024606570"/>
                  </a:ext>
                </a:extLst>
              </a:tr>
              <a:tr h="349804">
                <a:tc>
                  <a:txBody>
                    <a:bodyPr/>
                    <a:lstStyle/>
                    <a:p>
                      <a:pPr algn="ctr">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Provides awareness of all external factors and develop strategic thinking.</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tc>
                  <a:txBody>
                    <a:bodyPr/>
                    <a:lstStyle/>
                    <a:p>
                      <a:pPr algn="ctr">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Does not identify when a factor would cause an impact.</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a:noFill/>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4243701956"/>
                  </a:ext>
                </a:extLst>
              </a:tr>
              <a:tr h="349804">
                <a:tc>
                  <a:txBody>
                    <a:bodyPr/>
                    <a:lstStyle/>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Provides opportunity to act on opportunities.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tc>
                  <a:txBody>
                    <a:bodyPr/>
                    <a:lstStyle/>
                    <a:p>
                      <a:pPr algn="l">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a:noFill/>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294124329"/>
                  </a:ext>
                </a:extLst>
              </a:tr>
            </a:tbl>
          </a:graphicData>
        </a:graphic>
      </p:graphicFrame>
      <p:sp>
        <p:nvSpPr>
          <p:cNvPr id="8" name="TextBox 7">
            <a:extLst>
              <a:ext uri="{FF2B5EF4-FFF2-40B4-BE49-F238E27FC236}">
                <a16:creationId xmlns:a16="http://schemas.microsoft.com/office/drawing/2014/main" id="{CC64B5D0-4F46-424B-ACEC-AC8568EE9284}"/>
              </a:ext>
            </a:extLst>
          </p:cNvPr>
          <p:cNvSpPr txBox="1"/>
          <p:nvPr/>
        </p:nvSpPr>
        <p:spPr>
          <a:xfrm>
            <a:off x="7701776" y="2362977"/>
            <a:ext cx="1397619" cy="229743"/>
          </a:xfrm>
          <a:prstGeom prst="rect">
            <a:avLst/>
          </a:prstGeom>
          <a:noFill/>
        </p:spPr>
        <p:txBody>
          <a:bodyPr wrap="square">
            <a:spAutoFit/>
          </a:bodyPr>
          <a:lstStyle/>
          <a:p>
            <a:pPr algn="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Pestle </a:t>
            </a:r>
            <a:r>
              <a:rPr lang="en-GB" sz="900" dirty="0">
                <a:latin typeface="Arial" panose="020B0604020202020204" pitchFamily="34" charset="0"/>
                <a:ea typeface="Calibri" panose="020F0502020204030204" pitchFamily="34" charset="0"/>
                <a:cs typeface="Arial" panose="020B0604020202020204" pitchFamily="34" charset="0"/>
              </a:rPr>
              <a:t>A</a:t>
            </a:r>
            <a:r>
              <a:rPr lang="en-GB" sz="900" dirty="0">
                <a:effectLst/>
                <a:latin typeface="Arial" panose="020B0604020202020204" pitchFamily="34" charset="0"/>
                <a:ea typeface="Calibri" panose="020F0502020204030204" pitchFamily="34" charset="0"/>
                <a:cs typeface="Arial" panose="020B0604020202020204" pitchFamily="34" charset="0"/>
              </a:rPr>
              <a:t>nalysis (2023)</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11" name="Picture 10">
            <a:extLst>
              <a:ext uri="{FF2B5EF4-FFF2-40B4-BE49-F238E27FC236}">
                <a16:creationId xmlns:a16="http://schemas.microsoft.com/office/drawing/2014/main" id="{CB458ACA-4BDA-8BAA-0EF9-2EB92F013DA1}"/>
              </a:ext>
            </a:extLst>
          </p:cNvPr>
          <p:cNvPicPr>
            <a:picLocks noChangeAspect="1"/>
          </p:cNvPicPr>
          <p:nvPr/>
        </p:nvPicPr>
        <p:blipFill>
          <a:blip r:embed="rId4"/>
          <a:stretch>
            <a:fillRect/>
          </a:stretch>
        </p:blipFill>
        <p:spPr>
          <a:xfrm>
            <a:off x="5256763" y="2678065"/>
            <a:ext cx="3887237" cy="2465708"/>
          </a:xfrm>
          <a:prstGeom prst="rect">
            <a:avLst/>
          </a:prstGeom>
        </p:spPr>
      </p:pic>
    </p:spTree>
    <p:extLst>
      <p:ext uri="{BB962C8B-B14F-4D97-AF65-F5344CB8AC3E}">
        <p14:creationId xmlns:p14="http://schemas.microsoft.com/office/powerpoint/2010/main" val="2502700937"/>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5EEBBD-D232-AE5B-0BDC-53556E91CF5B}"/>
              </a:ext>
            </a:extLst>
          </p:cNvPr>
          <p:cNvPicPr>
            <a:picLocks noChangeAspect="1"/>
          </p:cNvPicPr>
          <p:nvPr/>
        </p:nvPicPr>
        <p:blipFill>
          <a:blip r:embed="rId3"/>
          <a:stretch>
            <a:fillRect/>
          </a:stretch>
        </p:blipFill>
        <p:spPr>
          <a:xfrm>
            <a:off x="438615" y="279106"/>
            <a:ext cx="8162692" cy="4864394"/>
          </a:xfrm>
          <a:prstGeom prst="rect">
            <a:avLst/>
          </a:prstGeom>
        </p:spPr>
      </p:pic>
      <p:sp>
        <p:nvSpPr>
          <p:cNvPr id="2" name="Rectangle 1">
            <a:extLst>
              <a:ext uri="{FF2B5EF4-FFF2-40B4-BE49-F238E27FC236}">
                <a16:creationId xmlns:a16="http://schemas.microsoft.com/office/drawing/2014/main" id="{5DB0B79F-9F2C-E727-781E-721E8A20602B}"/>
              </a:ext>
            </a:extLst>
          </p:cNvPr>
          <p:cNvSpPr/>
          <p:nvPr/>
        </p:nvSpPr>
        <p:spPr>
          <a:xfrm>
            <a:off x="944137" y="832624"/>
            <a:ext cx="7657170" cy="170986"/>
          </a:xfrm>
          <a:prstGeom prst="rect">
            <a:avLst/>
          </a:prstGeom>
          <a:solidFill>
            <a:schemeClr val="accent2">
              <a:lumMod val="25000"/>
              <a:lumOff val="75000"/>
              <a:alpha val="5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3" name="Rectangle 2">
            <a:extLst>
              <a:ext uri="{FF2B5EF4-FFF2-40B4-BE49-F238E27FC236}">
                <a16:creationId xmlns:a16="http://schemas.microsoft.com/office/drawing/2014/main" id="{300F133B-A863-43FD-0C9F-91340F20F699}"/>
              </a:ext>
            </a:extLst>
          </p:cNvPr>
          <p:cNvSpPr/>
          <p:nvPr/>
        </p:nvSpPr>
        <p:spPr>
          <a:xfrm>
            <a:off x="951570" y="1174594"/>
            <a:ext cx="7657170" cy="108121"/>
          </a:xfrm>
          <a:prstGeom prst="rect">
            <a:avLst/>
          </a:prstGeom>
          <a:solidFill>
            <a:schemeClr val="accent2">
              <a:lumMod val="25000"/>
              <a:lumOff val="75000"/>
              <a:alpha val="5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6" name="Rectangle 5">
            <a:extLst>
              <a:ext uri="{FF2B5EF4-FFF2-40B4-BE49-F238E27FC236}">
                <a16:creationId xmlns:a16="http://schemas.microsoft.com/office/drawing/2014/main" id="{89BF32E7-260B-31CD-6926-BBD17ACEB37D}"/>
              </a:ext>
            </a:extLst>
          </p:cNvPr>
          <p:cNvSpPr/>
          <p:nvPr/>
        </p:nvSpPr>
        <p:spPr>
          <a:xfrm>
            <a:off x="951570" y="2955732"/>
            <a:ext cx="7657170" cy="108121"/>
          </a:xfrm>
          <a:prstGeom prst="rect">
            <a:avLst/>
          </a:prstGeom>
          <a:solidFill>
            <a:schemeClr val="accent2">
              <a:lumMod val="25000"/>
              <a:lumOff val="75000"/>
              <a:alpha val="5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8" name="Rectangle 7">
            <a:extLst>
              <a:ext uri="{FF2B5EF4-FFF2-40B4-BE49-F238E27FC236}">
                <a16:creationId xmlns:a16="http://schemas.microsoft.com/office/drawing/2014/main" id="{AA132347-2C68-9CB0-6EB3-6B90E5868627}"/>
              </a:ext>
            </a:extLst>
          </p:cNvPr>
          <p:cNvSpPr/>
          <p:nvPr/>
        </p:nvSpPr>
        <p:spPr>
          <a:xfrm>
            <a:off x="944136" y="4537529"/>
            <a:ext cx="7657170" cy="134888"/>
          </a:xfrm>
          <a:prstGeom prst="rect">
            <a:avLst/>
          </a:prstGeom>
          <a:solidFill>
            <a:schemeClr val="accent2">
              <a:lumMod val="25000"/>
              <a:lumOff val="75000"/>
              <a:alpha val="5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9" name="Rectangle 8">
            <a:extLst>
              <a:ext uri="{FF2B5EF4-FFF2-40B4-BE49-F238E27FC236}">
                <a16:creationId xmlns:a16="http://schemas.microsoft.com/office/drawing/2014/main" id="{46B952D2-5CAD-13F0-BC5A-2F32FF42C77D}"/>
              </a:ext>
            </a:extLst>
          </p:cNvPr>
          <p:cNvSpPr/>
          <p:nvPr/>
        </p:nvSpPr>
        <p:spPr>
          <a:xfrm>
            <a:off x="944135" y="4678213"/>
            <a:ext cx="7657170" cy="85493"/>
          </a:xfrm>
          <a:prstGeom prst="rect">
            <a:avLst/>
          </a:prstGeom>
          <a:solidFill>
            <a:schemeClr val="accent2">
              <a:lumMod val="25000"/>
              <a:lumOff val="75000"/>
              <a:alpha val="5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0" name="Rectangle 9">
            <a:extLst>
              <a:ext uri="{FF2B5EF4-FFF2-40B4-BE49-F238E27FC236}">
                <a16:creationId xmlns:a16="http://schemas.microsoft.com/office/drawing/2014/main" id="{02EF78E9-F3EE-AD02-855F-4DD1778FBA9D}"/>
              </a:ext>
            </a:extLst>
          </p:cNvPr>
          <p:cNvSpPr/>
          <p:nvPr/>
        </p:nvSpPr>
        <p:spPr>
          <a:xfrm>
            <a:off x="446049" y="535259"/>
            <a:ext cx="498086" cy="468351"/>
          </a:xfrm>
          <a:prstGeom prst="rect">
            <a:avLst/>
          </a:prstGeom>
          <a:solidFill>
            <a:srgbClr val="3D7EDB">
              <a:alpha val="5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3" name="Rectangle 12">
            <a:extLst>
              <a:ext uri="{FF2B5EF4-FFF2-40B4-BE49-F238E27FC236}">
                <a16:creationId xmlns:a16="http://schemas.microsoft.com/office/drawing/2014/main" id="{F56C202F-3E6E-F5E7-33E2-82534BFBE250}"/>
              </a:ext>
            </a:extLst>
          </p:cNvPr>
          <p:cNvSpPr/>
          <p:nvPr/>
        </p:nvSpPr>
        <p:spPr>
          <a:xfrm>
            <a:off x="449765" y="2650849"/>
            <a:ext cx="498086" cy="586765"/>
          </a:xfrm>
          <a:prstGeom prst="rect">
            <a:avLst/>
          </a:prstGeom>
          <a:solidFill>
            <a:srgbClr val="3D7EDB">
              <a:alpha val="5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4" name="Rectangle 13">
            <a:extLst>
              <a:ext uri="{FF2B5EF4-FFF2-40B4-BE49-F238E27FC236}">
                <a16:creationId xmlns:a16="http://schemas.microsoft.com/office/drawing/2014/main" id="{0AFDE16A-6790-6041-2C9C-E69EC67410C9}"/>
              </a:ext>
            </a:extLst>
          </p:cNvPr>
          <p:cNvSpPr/>
          <p:nvPr/>
        </p:nvSpPr>
        <p:spPr>
          <a:xfrm>
            <a:off x="453484" y="4017704"/>
            <a:ext cx="498086" cy="657611"/>
          </a:xfrm>
          <a:prstGeom prst="rect">
            <a:avLst/>
          </a:prstGeom>
          <a:solidFill>
            <a:srgbClr val="3D7EDB">
              <a:alpha val="5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5" name="Rectangle 14">
            <a:extLst>
              <a:ext uri="{FF2B5EF4-FFF2-40B4-BE49-F238E27FC236}">
                <a16:creationId xmlns:a16="http://schemas.microsoft.com/office/drawing/2014/main" id="{12C2406A-87AB-D35F-3848-EDB39072BC7F}"/>
              </a:ext>
            </a:extLst>
          </p:cNvPr>
          <p:cNvSpPr/>
          <p:nvPr/>
        </p:nvSpPr>
        <p:spPr>
          <a:xfrm>
            <a:off x="453484" y="4675315"/>
            <a:ext cx="498086" cy="453317"/>
          </a:xfrm>
          <a:prstGeom prst="rect">
            <a:avLst/>
          </a:prstGeom>
          <a:solidFill>
            <a:srgbClr val="3D7EDB">
              <a:alpha val="5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6" name="Rectangle 15">
            <a:extLst>
              <a:ext uri="{FF2B5EF4-FFF2-40B4-BE49-F238E27FC236}">
                <a16:creationId xmlns:a16="http://schemas.microsoft.com/office/drawing/2014/main" id="{2BB2FDE2-04D9-D8D2-B3CA-6C54FB86734B}"/>
              </a:ext>
            </a:extLst>
          </p:cNvPr>
          <p:cNvSpPr/>
          <p:nvPr/>
        </p:nvSpPr>
        <p:spPr>
          <a:xfrm>
            <a:off x="959005" y="3505954"/>
            <a:ext cx="7657170" cy="263912"/>
          </a:xfrm>
          <a:prstGeom prst="rect">
            <a:avLst/>
          </a:prstGeom>
          <a:solidFill>
            <a:schemeClr val="accent2">
              <a:lumMod val="25000"/>
              <a:lumOff val="75000"/>
              <a:alpha val="5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7" name="Rectangle 16">
            <a:extLst>
              <a:ext uri="{FF2B5EF4-FFF2-40B4-BE49-F238E27FC236}">
                <a16:creationId xmlns:a16="http://schemas.microsoft.com/office/drawing/2014/main" id="{9E2A4865-9561-F721-3DF7-C6737957A054}"/>
              </a:ext>
            </a:extLst>
          </p:cNvPr>
          <p:cNvSpPr/>
          <p:nvPr/>
        </p:nvSpPr>
        <p:spPr>
          <a:xfrm>
            <a:off x="453484" y="3241266"/>
            <a:ext cx="498086" cy="774294"/>
          </a:xfrm>
          <a:prstGeom prst="rect">
            <a:avLst/>
          </a:prstGeom>
          <a:solidFill>
            <a:srgbClr val="3D7EDB">
              <a:alpha val="5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4" name="Title 3">
            <a:extLst>
              <a:ext uri="{FF2B5EF4-FFF2-40B4-BE49-F238E27FC236}">
                <a16:creationId xmlns:a16="http://schemas.microsoft.com/office/drawing/2014/main" id="{BD021607-6CBA-40BA-AE9F-9FF4CDA05E11}"/>
              </a:ext>
            </a:extLst>
          </p:cNvPr>
          <p:cNvSpPr>
            <a:spLocks noGrp="1"/>
          </p:cNvSpPr>
          <p:nvPr>
            <p:ph type="title"/>
          </p:nvPr>
        </p:nvSpPr>
        <p:spPr>
          <a:xfrm>
            <a:off x="0" y="-78472"/>
            <a:ext cx="9144000" cy="186595"/>
          </a:xfrm>
        </p:spPr>
        <p:txBody>
          <a:bodyPr/>
          <a:lstStyle/>
          <a:p>
            <a:pPr lvl="4" algn="l"/>
            <a:r>
              <a:rPr lang="en-GB" sz="2200" dirty="0">
                <a:solidFill>
                  <a:srgbClr val="0070C0"/>
                </a:solidFill>
                <a:latin typeface="+mj-lt"/>
              </a:rPr>
              <a:t>4) UWTSD PESTLE</a:t>
            </a:r>
            <a:r>
              <a:rPr lang="en-GB" sz="2200" b="0" dirty="0">
                <a:solidFill>
                  <a:srgbClr val="0070C0"/>
                </a:solidFill>
                <a:latin typeface="+mj-lt"/>
              </a:rPr>
              <a:t> Analysis</a:t>
            </a:r>
          </a:p>
        </p:txBody>
      </p:sp>
      <p:sp>
        <p:nvSpPr>
          <p:cNvPr id="11" name="Rectangle 10">
            <a:extLst>
              <a:ext uri="{FF2B5EF4-FFF2-40B4-BE49-F238E27FC236}">
                <a16:creationId xmlns:a16="http://schemas.microsoft.com/office/drawing/2014/main" id="{BDCEFFB3-5242-4982-2CC7-8AFA40A5D1C0}"/>
              </a:ext>
            </a:extLst>
          </p:cNvPr>
          <p:cNvSpPr/>
          <p:nvPr/>
        </p:nvSpPr>
        <p:spPr>
          <a:xfrm>
            <a:off x="449765" y="1000858"/>
            <a:ext cx="498086" cy="1647093"/>
          </a:xfrm>
          <a:prstGeom prst="rect">
            <a:avLst/>
          </a:prstGeom>
          <a:solidFill>
            <a:srgbClr val="3D7EDB">
              <a:alpha val="5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Tree>
    <p:extLst>
      <p:ext uri="{BB962C8B-B14F-4D97-AF65-F5344CB8AC3E}">
        <p14:creationId xmlns:p14="http://schemas.microsoft.com/office/powerpoint/2010/main" val="43470222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P spid="8" grpId="0" animBg="1"/>
      <p:bldP spid="9" grpId="0" animBg="1"/>
      <p:bldP spid="10" grpId="0" animBg="1"/>
      <p:bldP spid="13" grpId="0" animBg="1"/>
      <p:bldP spid="14" grpId="0" animBg="1"/>
      <p:bldP spid="15" grpId="0" animBg="1"/>
      <p:bldP spid="16" grpId="0" animBg="1"/>
      <p:bldP spid="17" grpId="0" animBg="1"/>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5C8F55B-0B41-48DD-857B-750B869148BA}"/>
              </a:ext>
            </a:extLst>
          </p:cNvPr>
          <p:cNvPicPr>
            <a:picLocks noChangeAspect="1"/>
          </p:cNvPicPr>
          <p:nvPr/>
        </p:nvPicPr>
        <p:blipFill>
          <a:blip r:embed="rId3"/>
          <a:stretch>
            <a:fillRect/>
          </a:stretch>
        </p:blipFill>
        <p:spPr>
          <a:xfrm>
            <a:off x="5534855" y="3082873"/>
            <a:ext cx="3609145" cy="2060627"/>
          </a:xfrm>
          <a:prstGeom prst="rect">
            <a:avLst/>
          </a:prstGeom>
        </p:spPr>
      </p:pic>
      <p:sp>
        <p:nvSpPr>
          <p:cNvPr id="4" name="Title 3">
            <a:extLst>
              <a:ext uri="{FF2B5EF4-FFF2-40B4-BE49-F238E27FC236}">
                <a16:creationId xmlns:a16="http://schemas.microsoft.com/office/drawing/2014/main" id="{B84CC4E8-47E8-4BBB-80B4-88F9D3901BC1}"/>
              </a:ext>
            </a:extLst>
          </p:cNvPr>
          <p:cNvSpPr>
            <a:spLocks noGrp="1"/>
          </p:cNvSpPr>
          <p:nvPr>
            <p:ph type="title"/>
          </p:nvPr>
        </p:nvSpPr>
        <p:spPr>
          <a:xfrm>
            <a:off x="0" y="-7098"/>
            <a:ext cx="5984902" cy="428492"/>
          </a:xfrm>
        </p:spPr>
        <p:txBody>
          <a:bodyPr/>
          <a:lstStyle/>
          <a:p>
            <a:pPr lvl="4"/>
            <a:r>
              <a:rPr lang="en-GB" sz="2200" b="0" dirty="0">
                <a:solidFill>
                  <a:srgbClr val="0070C0"/>
                </a:solidFill>
                <a:latin typeface="+mj-lt"/>
              </a:rPr>
              <a:t>5) Alex Building energy improvement RA</a:t>
            </a:r>
          </a:p>
        </p:txBody>
      </p:sp>
      <p:sp>
        <p:nvSpPr>
          <p:cNvPr id="6" name="TextBox 5">
            <a:extLst>
              <a:ext uri="{FF2B5EF4-FFF2-40B4-BE49-F238E27FC236}">
                <a16:creationId xmlns:a16="http://schemas.microsoft.com/office/drawing/2014/main" id="{12C3B3D0-BB9F-4908-A729-55A68AB99BA6}"/>
              </a:ext>
            </a:extLst>
          </p:cNvPr>
          <p:cNvSpPr txBox="1"/>
          <p:nvPr/>
        </p:nvSpPr>
        <p:spPr>
          <a:xfrm>
            <a:off x="200722" y="897637"/>
            <a:ext cx="4601736" cy="1674113"/>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Times New Roman" panose="02020603050405020304" pitchFamily="18" charset="0"/>
              </a:rPr>
              <a:t>13 Energy improvement options assessed.</a:t>
            </a:r>
          </a:p>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184 risks identified.</a:t>
            </a:r>
          </a:p>
          <a:p>
            <a:pPr marL="285750" indent="-285750">
              <a:lnSpc>
                <a:spcPct val="107000"/>
              </a:lnSpc>
              <a:spcAft>
                <a:spcPts val="8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Times New Roman" panose="02020603050405020304" pitchFamily="18" charset="0"/>
              </a:rPr>
              <a:t>Risks are not relative to size of project.</a:t>
            </a:r>
          </a:p>
          <a:p>
            <a:pPr marL="285750" indent="-285750">
              <a:lnSpc>
                <a:spcPct val="107000"/>
              </a:lnSpc>
              <a:spcAft>
                <a:spcPts val="8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Times New Roman" panose="02020603050405020304" pitchFamily="18" charset="0"/>
              </a:rPr>
              <a:t>Options r</a:t>
            </a:r>
            <a:r>
              <a:rPr lang="en-GB" sz="1200" dirty="0">
                <a:effectLst/>
                <a:latin typeface="Arial" panose="020B0604020202020204" pitchFamily="34" charset="0"/>
                <a:ea typeface="Calibri" panose="020F0502020204030204" pitchFamily="34" charset="0"/>
                <a:cs typeface="Times New Roman" panose="02020603050405020304" pitchFamily="18" charset="0"/>
              </a:rPr>
              <a:t>ange from a minor improvement (low investment) to a major renovation (large investment). </a:t>
            </a:r>
          </a:p>
          <a:p>
            <a:pPr marL="285750" indent="-285750">
              <a:lnSpc>
                <a:spcPct val="107000"/>
              </a:lnSpc>
              <a:spcAft>
                <a:spcPts val="800"/>
              </a:spcAft>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E26BC745-0702-4CC5-851B-902604DD0186}"/>
              </a:ext>
            </a:extLst>
          </p:cNvPr>
          <p:cNvGraphicFramePr>
            <a:graphicFrameLocks noGrp="1"/>
          </p:cNvGraphicFramePr>
          <p:nvPr>
            <p:extLst>
              <p:ext uri="{D42A27DB-BD31-4B8C-83A1-F6EECF244321}">
                <p14:modId xmlns:p14="http://schemas.microsoft.com/office/powerpoint/2010/main" val="3477858224"/>
              </p:ext>
            </p:extLst>
          </p:nvPr>
        </p:nvGraphicFramePr>
        <p:xfrm>
          <a:off x="5534855" y="-7099"/>
          <a:ext cx="3609145" cy="3064284"/>
        </p:xfrm>
        <a:graphic>
          <a:graphicData uri="http://schemas.openxmlformats.org/drawingml/2006/table">
            <a:tbl>
              <a:tblPr/>
              <a:tblGrid>
                <a:gridCol w="582119">
                  <a:extLst>
                    <a:ext uri="{9D8B030D-6E8A-4147-A177-3AD203B41FA5}">
                      <a16:colId xmlns:a16="http://schemas.microsoft.com/office/drawing/2014/main" val="3306623232"/>
                    </a:ext>
                  </a:extLst>
                </a:gridCol>
                <a:gridCol w="3027026">
                  <a:extLst>
                    <a:ext uri="{9D8B030D-6E8A-4147-A177-3AD203B41FA5}">
                      <a16:colId xmlns:a16="http://schemas.microsoft.com/office/drawing/2014/main" val="161027958"/>
                    </a:ext>
                  </a:extLst>
                </a:gridCol>
              </a:tblGrid>
              <a:tr h="227011">
                <a:tc>
                  <a:txBody>
                    <a:bodyPr/>
                    <a:lstStyle/>
                    <a:p>
                      <a:pPr algn="ctr" fontAlgn="ctr"/>
                      <a:r>
                        <a:rPr lang="en-GB" sz="800" b="0" i="0" u="none" strike="noStrike" dirty="0">
                          <a:solidFill>
                            <a:srgbClr val="000000"/>
                          </a:solidFill>
                          <a:effectLst/>
                          <a:latin typeface="Calibri" panose="020F0502020204030204" pitchFamily="34" charset="0"/>
                        </a:rPr>
                        <a:t>1</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fontAlgn="ctr">
                        <a:spcAft>
                          <a:spcPts val="0"/>
                        </a:spcAft>
                      </a:pPr>
                      <a:r>
                        <a:rPr lang="en-GB" sz="800" b="0" i="0" u="none" strike="noStrike" dirty="0">
                          <a:solidFill>
                            <a:srgbClr val="000000"/>
                          </a:solidFill>
                          <a:effectLst/>
                          <a:latin typeface="Calibri" panose="020F0502020204030204" pitchFamily="34" charset="0"/>
                        </a:rPr>
                        <a:t>Installation of LED lighting</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515922899"/>
                  </a:ext>
                </a:extLst>
              </a:tr>
              <a:tr h="242756">
                <a:tc>
                  <a:txBody>
                    <a:bodyPr/>
                    <a:lstStyle/>
                    <a:p>
                      <a:pPr algn="ctr" fontAlgn="ctr"/>
                      <a:r>
                        <a:rPr lang="en-GB" sz="800" b="0" i="0" u="none" strike="noStrike" dirty="0">
                          <a:solidFill>
                            <a:srgbClr val="000000"/>
                          </a:solidFill>
                          <a:effectLst/>
                          <a:latin typeface="Calibri" panose="020F0502020204030204" pitchFamily="34" charset="0"/>
                        </a:rPr>
                        <a:t>2</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fontAlgn="ctr">
                        <a:spcAft>
                          <a:spcPts val="0"/>
                        </a:spcAft>
                      </a:pPr>
                      <a:r>
                        <a:rPr lang="en-GB" sz="800" b="0" i="0" u="none" strike="noStrike" dirty="0">
                          <a:solidFill>
                            <a:srgbClr val="000000"/>
                          </a:solidFill>
                          <a:effectLst/>
                          <a:latin typeface="Calibri" panose="020F0502020204030204" pitchFamily="34" charset="0"/>
                        </a:rPr>
                        <a:t>Installation of Ground Source Heat pump</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348686234"/>
                  </a:ext>
                </a:extLst>
              </a:tr>
              <a:tr h="242756">
                <a:tc>
                  <a:txBody>
                    <a:bodyPr/>
                    <a:lstStyle/>
                    <a:p>
                      <a:pPr algn="ctr" fontAlgn="ctr"/>
                      <a:r>
                        <a:rPr lang="en-GB" sz="800" b="0" i="0" u="none" strike="noStrike" dirty="0">
                          <a:solidFill>
                            <a:srgbClr val="000000"/>
                          </a:solidFill>
                          <a:effectLst/>
                          <a:latin typeface="Calibri" panose="020F0502020204030204" pitchFamily="34" charset="0"/>
                        </a:rPr>
                        <a:t>3</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fontAlgn="ctr">
                        <a:spcAft>
                          <a:spcPts val="0"/>
                        </a:spcAft>
                      </a:pPr>
                      <a:r>
                        <a:rPr lang="en-GB" sz="800" b="0" i="0" u="none" strike="noStrike" dirty="0">
                          <a:solidFill>
                            <a:srgbClr val="000000"/>
                          </a:solidFill>
                          <a:effectLst/>
                          <a:latin typeface="Calibri" panose="020F0502020204030204" pitchFamily="34" charset="0"/>
                        </a:rPr>
                        <a:t>Installation of Air Source Heat pump</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77947780"/>
                  </a:ext>
                </a:extLst>
              </a:tr>
              <a:tr h="242756">
                <a:tc>
                  <a:txBody>
                    <a:bodyPr/>
                    <a:lstStyle/>
                    <a:p>
                      <a:pPr algn="ctr" fontAlgn="ctr"/>
                      <a:r>
                        <a:rPr lang="en-GB" sz="800" b="0" i="0" u="none" strike="noStrike" dirty="0">
                          <a:solidFill>
                            <a:srgbClr val="000000"/>
                          </a:solidFill>
                          <a:effectLst/>
                          <a:latin typeface="Calibri" panose="020F0502020204030204" pitchFamily="34" charset="0"/>
                        </a:rPr>
                        <a:t>4</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fontAlgn="ctr">
                        <a:spcAft>
                          <a:spcPts val="0"/>
                        </a:spcAft>
                      </a:pPr>
                      <a:r>
                        <a:rPr lang="en-GB" sz="800" b="0" i="0" u="none" strike="noStrike" dirty="0">
                          <a:solidFill>
                            <a:srgbClr val="000000"/>
                          </a:solidFill>
                          <a:effectLst/>
                          <a:latin typeface="Calibri" panose="020F0502020204030204" pitchFamily="34" charset="0"/>
                        </a:rPr>
                        <a:t>Installation of solar panels</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141467263"/>
                  </a:ext>
                </a:extLst>
              </a:tr>
              <a:tr h="242756">
                <a:tc>
                  <a:txBody>
                    <a:bodyPr/>
                    <a:lstStyle/>
                    <a:p>
                      <a:pPr algn="ctr" fontAlgn="ctr"/>
                      <a:r>
                        <a:rPr lang="en-GB" sz="800" b="0" i="0" u="none" strike="noStrike" dirty="0">
                          <a:solidFill>
                            <a:srgbClr val="000000"/>
                          </a:solidFill>
                          <a:effectLst/>
                          <a:latin typeface="Calibri" panose="020F0502020204030204" pitchFamily="34" charset="0"/>
                        </a:rPr>
                        <a:t>5</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fontAlgn="ctr">
                        <a:spcAft>
                          <a:spcPts val="0"/>
                        </a:spcAft>
                      </a:pPr>
                      <a:r>
                        <a:rPr lang="en-GB" sz="800" b="0" i="0" u="none" strike="noStrike" dirty="0">
                          <a:solidFill>
                            <a:srgbClr val="000000"/>
                          </a:solidFill>
                          <a:effectLst/>
                          <a:latin typeface="Calibri" panose="020F0502020204030204" pitchFamily="34" charset="0"/>
                        </a:rPr>
                        <a:t>Installation of Triple Glazing</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097451650"/>
                  </a:ext>
                </a:extLst>
              </a:tr>
              <a:tr h="242756">
                <a:tc>
                  <a:txBody>
                    <a:bodyPr/>
                    <a:lstStyle/>
                    <a:p>
                      <a:pPr algn="ctr" fontAlgn="ctr"/>
                      <a:r>
                        <a:rPr lang="en-GB" sz="800" b="0" i="0" u="none" strike="noStrike" dirty="0">
                          <a:solidFill>
                            <a:srgbClr val="000000"/>
                          </a:solidFill>
                          <a:effectLst/>
                          <a:latin typeface="Calibri" panose="020F0502020204030204" pitchFamily="34" charset="0"/>
                        </a:rPr>
                        <a:t>6</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fontAlgn="ctr">
                        <a:spcAft>
                          <a:spcPts val="0"/>
                        </a:spcAft>
                      </a:pPr>
                      <a:r>
                        <a:rPr lang="en-GB" sz="800" b="0" i="0" u="none" strike="noStrike" dirty="0">
                          <a:solidFill>
                            <a:srgbClr val="000000"/>
                          </a:solidFill>
                          <a:effectLst/>
                          <a:latin typeface="Calibri" panose="020F0502020204030204" pitchFamily="34" charset="0"/>
                        </a:rPr>
                        <a:t>Installation of External façade cladding</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263733618"/>
                  </a:ext>
                </a:extLst>
              </a:tr>
              <a:tr h="242756">
                <a:tc>
                  <a:txBody>
                    <a:bodyPr/>
                    <a:lstStyle/>
                    <a:p>
                      <a:pPr algn="ctr" fontAlgn="ctr"/>
                      <a:r>
                        <a:rPr lang="en-GB" sz="800" b="0" i="0" u="none" strike="noStrike" dirty="0">
                          <a:solidFill>
                            <a:srgbClr val="000000"/>
                          </a:solidFill>
                          <a:effectLst/>
                          <a:latin typeface="Calibri" panose="020F0502020204030204" pitchFamily="34" charset="0"/>
                        </a:rPr>
                        <a:t>7</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fontAlgn="ctr">
                        <a:spcAft>
                          <a:spcPts val="0"/>
                        </a:spcAft>
                      </a:pPr>
                      <a:r>
                        <a:rPr lang="en-GB" sz="800" b="0" i="0" u="none" strike="noStrike" dirty="0">
                          <a:solidFill>
                            <a:srgbClr val="000000"/>
                          </a:solidFill>
                          <a:effectLst/>
                          <a:latin typeface="Calibri" panose="020F0502020204030204" pitchFamily="34" charset="0"/>
                        </a:rPr>
                        <a:t>Installation of Internal Wall cladding</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865390656"/>
                  </a:ext>
                </a:extLst>
              </a:tr>
              <a:tr h="242756">
                <a:tc>
                  <a:txBody>
                    <a:bodyPr/>
                    <a:lstStyle/>
                    <a:p>
                      <a:pPr algn="ctr" fontAlgn="ctr"/>
                      <a:r>
                        <a:rPr lang="en-GB" sz="800" b="0" i="0" u="none" strike="noStrike" dirty="0">
                          <a:solidFill>
                            <a:srgbClr val="000000"/>
                          </a:solidFill>
                          <a:effectLst/>
                          <a:latin typeface="Calibri" panose="020F0502020204030204" pitchFamily="34" charset="0"/>
                        </a:rPr>
                        <a:t>8</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fontAlgn="ctr">
                        <a:spcAft>
                          <a:spcPts val="0"/>
                        </a:spcAft>
                      </a:pPr>
                      <a:r>
                        <a:rPr lang="en-GB" sz="800" b="0" i="0" u="none" strike="noStrike" dirty="0">
                          <a:solidFill>
                            <a:srgbClr val="000000"/>
                          </a:solidFill>
                          <a:effectLst/>
                          <a:latin typeface="Calibri" panose="020F0502020204030204" pitchFamily="34" charset="0"/>
                        </a:rPr>
                        <a:t>Installation of Mechanical Heat Recovery system</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381776050"/>
                  </a:ext>
                </a:extLst>
              </a:tr>
              <a:tr h="200350">
                <a:tc>
                  <a:txBody>
                    <a:bodyPr/>
                    <a:lstStyle/>
                    <a:p>
                      <a:pPr algn="ctr" fontAlgn="ctr"/>
                      <a:r>
                        <a:rPr lang="en-GB" sz="800" b="0" i="0" u="none" strike="noStrike" dirty="0">
                          <a:solidFill>
                            <a:srgbClr val="000000"/>
                          </a:solidFill>
                          <a:effectLst/>
                          <a:latin typeface="Calibri" panose="020F0502020204030204" pitchFamily="34" charset="0"/>
                        </a:rPr>
                        <a:t>9</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Aft>
                          <a:spcPts val="0"/>
                        </a:spcAft>
                      </a:pPr>
                      <a:r>
                        <a:rPr lang="en-GB" sz="800" b="0" i="0" u="none" strike="noStrike" dirty="0">
                          <a:solidFill>
                            <a:srgbClr val="000000"/>
                          </a:solidFill>
                          <a:effectLst/>
                          <a:latin typeface="Calibri" panose="020F0502020204030204" pitchFamily="34" charset="0"/>
                        </a:rPr>
                        <a:t>Installation of a Combined Heating &amp; Power (CHP) system</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9276369"/>
                  </a:ext>
                </a:extLst>
              </a:tr>
              <a:tr h="237893">
                <a:tc>
                  <a:txBody>
                    <a:bodyPr/>
                    <a:lstStyle/>
                    <a:p>
                      <a:pPr algn="ctr" fontAlgn="ctr"/>
                      <a:r>
                        <a:rPr lang="en-GB" sz="800" b="0" i="0" u="none" strike="noStrike" dirty="0">
                          <a:solidFill>
                            <a:srgbClr val="000000"/>
                          </a:solidFill>
                          <a:effectLst/>
                          <a:latin typeface="Calibri" panose="020F0502020204030204" pitchFamily="34" charset="0"/>
                        </a:rPr>
                        <a:t>10</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Aft>
                          <a:spcPts val="0"/>
                        </a:spcAft>
                      </a:pPr>
                      <a:r>
                        <a:rPr lang="en-GB" sz="800" b="0" i="0" u="none" strike="noStrike" dirty="0">
                          <a:solidFill>
                            <a:srgbClr val="000000"/>
                          </a:solidFill>
                          <a:effectLst/>
                          <a:latin typeface="Calibri" panose="020F0502020204030204" pitchFamily="34" charset="0"/>
                        </a:rPr>
                        <a:t>Installation of a Building Management System (BMS)</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98245074"/>
                  </a:ext>
                </a:extLst>
              </a:tr>
              <a:tr h="233958">
                <a:tc>
                  <a:txBody>
                    <a:bodyPr/>
                    <a:lstStyle/>
                    <a:p>
                      <a:pPr algn="ctr" fontAlgn="ctr"/>
                      <a:r>
                        <a:rPr lang="en-GB" sz="800" b="0" i="0" u="none" strike="noStrike" dirty="0">
                          <a:solidFill>
                            <a:srgbClr val="000000"/>
                          </a:solidFill>
                          <a:effectLst/>
                          <a:latin typeface="Calibri" panose="020F0502020204030204" pitchFamily="34" charset="0"/>
                        </a:rPr>
                        <a:t>11</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Aft>
                          <a:spcPts val="0"/>
                        </a:spcAft>
                      </a:pPr>
                      <a:r>
                        <a:rPr lang="en-GB" sz="800" b="0" i="0" u="none" strike="noStrike" dirty="0">
                          <a:solidFill>
                            <a:srgbClr val="000000"/>
                          </a:solidFill>
                          <a:effectLst/>
                          <a:latin typeface="Calibri" panose="020F0502020204030204" pitchFamily="34" charset="0"/>
                        </a:rPr>
                        <a:t>Change current Operational strategy</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39486180"/>
                  </a:ext>
                </a:extLst>
              </a:tr>
              <a:tr h="223024">
                <a:tc>
                  <a:txBody>
                    <a:bodyPr/>
                    <a:lstStyle/>
                    <a:p>
                      <a:pPr algn="ctr" fontAlgn="ctr"/>
                      <a:r>
                        <a:rPr lang="en-GB" sz="800" b="0" i="0" u="none" strike="noStrike" dirty="0">
                          <a:solidFill>
                            <a:srgbClr val="000000"/>
                          </a:solidFill>
                          <a:effectLst/>
                          <a:latin typeface="Calibri" panose="020F0502020204030204" pitchFamily="34" charset="0"/>
                        </a:rPr>
                        <a:t>12</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Aft>
                          <a:spcPts val="0"/>
                        </a:spcAft>
                      </a:pPr>
                      <a:r>
                        <a:rPr lang="en-GB" sz="800" b="0" i="0" u="none" strike="noStrike" dirty="0">
                          <a:solidFill>
                            <a:srgbClr val="000000"/>
                          </a:solidFill>
                          <a:effectLst/>
                          <a:latin typeface="Calibri" panose="020F0502020204030204" pitchFamily="34" charset="0"/>
                        </a:rPr>
                        <a:t>Change Contract Management Strategy</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71203588"/>
                  </a:ext>
                </a:extLst>
              </a:tr>
              <a:tr h="242756">
                <a:tc>
                  <a:txBody>
                    <a:bodyPr/>
                    <a:lstStyle/>
                    <a:p>
                      <a:pPr algn="ctr" fontAlgn="ctr"/>
                      <a:r>
                        <a:rPr lang="en-GB" sz="800" b="0" i="0" u="none" strike="noStrike" dirty="0">
                          <a:solidFill>
                            <a:srgbClr val="000000"/>
                          </a:solidFill>
                          <a:effectLst/>
                          <a:latin typeface="Calibri" panose="020F0502020204030204" pitchFamily="34" charset="0"/>
                        </a:rPr>
                        <a:t>13</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Aft>
                          <a:spcPts val="0"/>
                        </a:spcAft>
                      </a:pPr>
                      <a:r>
                        <a:rPr lang="en-GB" sz="800" b="0" i="0" u="none" strike="noStrike" dirty="0">
                          <a:solidFill>
                            <a:srgbClr val="000000"/>
                          </a:solidFill>
                          <a:effectLst/>
                          <a:latin typeface="Calibri" panose="020F0502020204030204" pitchFamily="34" charset="0"/>
                        </a:rPr>
                        <a:t>Installation of a Wind Turbine</a:t>
                      </a:r>
                    </a:p>
                  </a:txBody>
                  <a:tcPr marL="4512" marR="4512" marT="45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48291988"/>
                  </a:ext>
                </a:extLst>
              </a:tr>
            </a:tbl>
          </a:graphicData>
        </a:graphic>
      </p:graphicFrame>
      <p:pic>
        <p:nvPicPr>
          <p:cNvPr id="9" name="Picture 8">
            <a:extLst>
              <a:ext uri="{FF2B5EF4-FFF2-40B4-BE49-F238E27FC236}">
                <a16:creationId xmlns:a16="http://schemas.microsoft.com/office/drawing/2014/main" id="{4FCA4B7C-4603-44BA-8562-A6C6D67516FF}"/>
              </a:ext>
            </a:extLst>
          </p:cNvPr>
          <p:cNvPicPr>
            <a:picLocks noChangeAspect="1"/>
          </p:cNvPicPr>
          <p:nvPr/>
        </p:nvPicPr>
        <p:blipFill>
          <a:blip r:embed="rId4"/>
          <a:stretch>
            <a:fillRect/>
          </a:stretch>
        </p:blipFill>
        <p:spPr>
          <a:xfrm>
            <a:off x="109820" y="3370440"/>
            <a:ext cx="5336698" cy="1090048"/>
          </a:xfrm>
          <a:prstGeom prst="rect">
            <a:avLst/>
          </a:prstGeom>
        </p:spPr>
      </p:pic>
      <p:sp>
        <p:nvSpPr>
          <p:cNvPr id="11" name="TextBox 10">
            <a:extLst>
              <a:ext uri="{FF2B5EF4-FFF2-40B4-BE49-F238E27FC236}">
                <a16:creationId xmlns:a16="http://schemas.microsoft.com/office/drawing/2014/main" id="{EDEDE66B-EC6B-4EFE-B945-EC9D7F088C4D}"/>
              </a:ext>
            </a:extLst>
          </p:cNvPr>
          <p:cNvSpPr txBox="1"/>
          <p:nvPr/>
        </p:nvSpPr>
        <p:spPr>
          <a:xfrm>
            <a:off x="1813931" y="3109871"/>
            <a:ext cx="4609170" cy="230832"/>
          </a:xfrm>
          <a:prstGeom prst="rect">
            <a:avLst/>
          </a:prstGeom>
          <a:noFill/>
        </p:spPr>
        <p:txBody>
          <a:bodyPr wrap="square">
            <a:spAutoFit/>
          </a:bodyPr>
          <a:lstStyle/>
          <a:p>
            <a:r>
              <a:rPr lang="en-GB" sz="900" dirty="0"/>
              <a:t>Total Risk heatmap before and after controls</a:t>
            </a:r>
          </a:p>
        </p:txBody>
      </p:sp>
      <p:sp>
        <p:nvSpPr>
          <p:cNvPr id="10" name="TextBox 9">
            <a:extLst>
              <a:ext uri="{FF2B5EF4-FFF2-40B4-BE49-F238E27FC236}">
                <a16:creationId xmlns:a16="http://schemas.microsoft.com/office/drawing/2014/main" id="{A73AF33A-81B2-4A8F-B8CF-45955A9A0000}"/>
              </a:ext>
            </a:extLst>
          </p:cNvPr>
          <p:cNvSpPr txBox="1"/>
          <p:nvPr/>
        </p:nvSpPr>
        <p:spPr>
          <a:xfrm>
            <a:off x="7850459" y="4913757"/>
            <a:ext cx="1376100" cy="229743"/>
          </a:xfrm>
          <a:prstGeom prst="rect">
            <a:avLst/>
          </a:prstGeom>
          <a:noFill/>
        </p:spPr>
        <p:txBody>
          <a:bodyPr wrap="square">
            <a:spAutoFit/>
          </a:bodyPr>
          <a:lstStyle/>
          <a:p>
            <a:pPr algn="r">
              <a:lnSpc>
                <a:spcPct val="107000"/>
              </a:lnSpc>
              <a:spcAft>
                <a:spcPts val="800"/>
              </a:spcAft>
            </a:pPr>
            <a:r>
              <a:rPr lang="en-GB" sz="900" dirty="0">
                <a:solidFill>
                  <a:schemeClr val="bg1"/>
                </a:solidFill>
                <a:latin typeface="Arial" panose="020B0604020202020204" pitchFamily="34" charset="0"/>
                <a:ea typeface="Calibri" panose="020F0502020204030204" pitchFamily="34" charset="0"/>
                <a:cs typeface="Arial" panose="020B0604020202020204" pitchFamily="34" charset="0"/>
              </a:rPr>
              <a:t>Google B</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(2023)</a:t>
            </a:r>
            <a:endParaRPr lang="en-GB" sz="9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76987494"/>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CC34BD4-B3F1-4ED6-A099-317C0F308DCB}"/>
              </a:ext>
            </a:extLst>
          </p:cNvPr>
          <p:cNvGraphicFramePr>
            <a:graphicFrameLocks noGrp="1"/>
          </p:cNvGraphicFramePr>
          <p:nvPr>
            <p:extLst>
              <p:ext uri="{D42A27DB-BD31-4B8C-83A1-F6EECF244321}">
                <p14:modId xmlns:p14="http://schemas.microsoft.com/office/powerpoint/2010/main" val="1111114257"/>
              </p:ext>
            </p:extLst>
          </p:nvPr>
        </p:nvGraphicFramePr>
        <p:xfrm>
          <a:off x="0" y="0"/>
          <a:ext cx="9144000" cy="5143498"/>
        </p:xfrm>
        <a:graphic>
          <a:graphicData uri="http://schemas.openxmlformats.org/drawingml/2006/table">
            <a:tbl>
              <a:tblPr/>
              <a:tblGrid>
                <a:gridCol w="549097">
                  <a:extLst>
                    <a:ext uri="{9D8B030D-6E8A-4147-A177-3AD203B41FA5}">
                      <a16:colId xmlns:a16="http://schemas.microsoft.com/office/drawing/2014/main" val="1863067736"/>
                    </a:ext>
                  </a:extLst>
                </a:gridCol>
                <a:gridCol w="755010">
                  <a:extLst>
                    <a:ext uri="{9D8B030D-6E8A-4147-A177-3AD203B41FA5}">
                      <a16:colId xmlns:a16="http://schemas.microsoft.com/office/drawing/2014/main" val="2234567374"/>
                    </a:ext>
                  </a:extLst>
                </a:gridCol>
                <a:gridCol w="1141727">
                  <a:extLst>
                    <a:ext uri="{9D8B030D-6E8A-4147-A177-3AD203B41FA5}">
                      <a16:colId xmlns:a16="http://schemas.microsoft.com/office/drawing/2014/main" val="2928069120"/>
                    </a:ext>
                  </a:extLst>
                </a:gridCol>
                <a:gridCol w="260195">
                  <a:extLst>
                    <a:ext uri="{9D8B030D-6E8A-4147-A177-3AD203B41FA5}">
                      <a16:colId xmlns:a16="http://schemas.microsoft.com/office/drawing/2014/main" val="3403981319"/>
                    </a:ext>
                  </a:extLst>
                </a:gridCol>
                <a:gridCol w="356839">
                  <a:extLst>
                    <a:ext uri="{9D8B030D-6E8A-4147-A177-3AD203B41FA5}">
                      <a16:colId xmlns:a16="http://schemas.microsoft.com/office/drawing/2014/main" val="3317273488"/>
                    </a:ext>
                  </a:extLst>
                </a:gridCol>
                <a:gridCol w="327103">
                  <a:extLst>
                    <a:ext uri="{9D8B030D-6E8A-4147-A177-3AD203B41FA5}">
                      <a16:colId xmlns:a16="http://schemas.microsoft.com/office/drawing/2014/main" val="2487944805"/>
                    </a:ext>
                  </a:extLst>
                </a:gridCol>
                <a:gridCol w="5032917">
                  <a:extLst>
                    <a:ext uri="{9D8B030D-6E8A-4147-A177-3AD203B41FA5}">
                      <a16:colId xmlns:a16="http://schemas.microsoft.com/office/drawing/2014/main" val="475221298"/>
                    </a:ext>
                  </a:extLst>
                </a:gridCol>
                <a:gridCol w="319668">
                  <a:extLst>
                    <a:ext uri="{9D8B030D-6E8A-4147-A177-3AD203B41FA5}">
                      <a16:colId xmlns:a16="http://schemas.microsoft.com/office/drawing/2014/main" val="3150658087"/>
                    </a:ext>
                  </a:extLst>
                </a:gridCol>
                <a:gridCol w="148683">
                  <a:extLst>
                    <a:ext uri="{9D8B030D-6E8A-4147-A177-3AD203B41FA5}">
                      <a16:colId xmlns:a16="http://schemas.microsoft.com/office/drawing/2014/main" val="3379761254"/>
                    </a:ext>
                  </a:extLst>
                </a:gridCol>
                <a:gridCol w="252761">
                  <a:extLst>
                    <a:ext uri="{9D8B030D-6E8A-4147-A177-3AD203B41FA5}">
                      <a16:colId xmlns:a16="http://schemas.microsoft.com/office/drawing/2014/main" val="4151004436"/>
                    </a:ext>
                  </a:extLst>
                </a:gridCol>
              </a:tblGrid>
              <a:tr h="187214">
                <a:tc rowSpan="2">
                  <a:txBody>
                    <a:bodyPr/>
                    <a:lstStyle/>
                    <a:p>
                      <a:pPr algn="ctr" fontAlgn="ctr"/>
                      <a:r>
                        <a:rPr lang="en-GB" sz="600" b="1" i="0" u="none" strike="noStrike" dirty="0">
                          <a:solidFill>
                            <a:srgbClr val="000000"/>
                          </a:solidFill>
                          <a:effectLst/>
                          <a:latin typeface="Calibri" panose="020F0502020204030204" pitchFamily="34" charset="0"/>
                        </a:rPr>
                        <a:t>Energy Improvement Technique</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rowSpan="2">
                  <a:txBody>
                    <a:bodyPr/>
                    <a:lstStyle/>
                    <a:p>
                      <a:pPr algn="ctr" fontAlgn="ctr"/>
                      <a:r>
                        <a:rPr lang="en-GB" sz="600" b="1" i="0" u="none" strike="noStrike" dirty="0">
                          <a:solidFill>
                            <a:srgbClr val="000000"/>
                          </a:solidFill>
                          <a:effectLst/>
                          <a:latin typeface="Calibri" panose="020F0502020204030204" pitchFamily="34" charset="0"/>
                        </a:rPr>
                        <a:t>Who could be harmed?</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rowSpan="2">
                  <a:txBody>
                    <a:bodyPr/>
                    <a:lstStyle/>
                    <a:p>
                      <a:pPr algn="ctr" fontAlgn="ctr"/>
                      <a:r>
                        <a:rPr lang="en-GB" sz="600" b="1" i="0" u="none" strike="noStrike" dirty="0">
                          <a:solidFill>
                            <a:srgbClr val="000000"/>
                          </a:solidFill>
                          <a:effectLst/>
                          <a:latin typeface="Calibri" panose="020F0502020204030204" pitchFamily="34" charset="0"/>
                        </a:rPr>
                        <a:t>How could harm occur</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gridSpan="3">
                  <a:txBody>
                    <a:bodyPr/>
                    <a:lstStyle/>
                    <a:p>
                      <a:pPr algn="ctr" fontAlgn="ctr"/>
                      <a:r>
                        <a:rPr lang="en-GB" sz="600" b="1" i="0" u="none" strike="noStrike" dirty="0">
                          <a:solidFill>
                            <a:srgbClr val="000000"/>
                          </a:solidFill>
                          <a:effectLst/>
                          <a:latin typeface="Calibri" panose="020F0502020204030204" pitchFamily="34" charset="0"/>
                        </a:rPr>
                        <a:t>Initial Risk Assessment (without controls)</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tc>
                  <a:txBody>
                    <a:bodyPr/>
                    <a:lstStyle/>
                    <a:p>
                      <a:pPr algn="ctr" fontAlgn="ctr"/>
                      <a:r>
                        <a:rPr lang="en-GB" sz="600" b="1" i="0" u="none" strike="noStrike" dirty="0">
                          <a:solidFill>
                            <a:srgbClr val="000000"/>
                          </a:solidFill>
                          <a:effectLst/>
                          <a:latin typeface="Calibri" panose="020F0502020204030204" pitchFamily="34" charset="0"/>
                        </a:rPr>
                        <a:t>L = Likelihood          S = Severity          R = Risk Score</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gridSpan="3">
                  <a:txBody>
                    <a:bodyPr/>
                    <a:lstStyle/>
                    <a:p>
                      <a:pPr algn="ctr" fontAlgn="ctr"/>
                      <a:r>
                        <a:rPr lang="en-GB" sz="600" b="1" i="0" u="none" strike="noStrike" dirty="0">
                          <a:solidFill>
                            <a:srgbClr val="000000"/>
                          </a:solidFill>
                          <a:effectLst/>
                          <a:latin typeface="Calibri" panose="020F0502020204030204" pitchFamily="34" charset="0"/>
                        </a:rPr>
                        <a:t>Final Risk Assessment (with controls)</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14687749"/>
                  </a:ext>
                </a:extLst>
              </a:tr>
              <a:tr h="126664">
                <a:tc vMerge="1">
                  <a:txBody>
                    <a:bodyPr/>
                    <a:lstStyle/>
                    <a:p>
                      <a:endParaRPr lang="en-GB"/>
                    </a:p>
                  </a:txBody>
                  <a:tcPr>
                    <a:lnT w="6350" cap="flat" cmpd="sng" algn="ctr">
                      <a:solidFill>
                        <a:srgbClr val="000000"/>
                      </a:solidFill>
                      <a:prstDash val="solid"/>
                      <a:round/>
                      <a:headEnd type="none" w="med" len="med"/>
                      <a:tailEnd type="none" w="med" len="med"/>
                    </a:lnT>
                  </a:tcPr>
                </a:tc>
                <a:tc vMerge="1">
                  <a:txBody>
                    <a:bodyPr/>
                    <a:lstStyle/>
                    <a:p>
                      <a:endParaRPr lang="en-GB"/>
                    </a:p>
                  </a:txBody>
                  <a:tcPr>
                    <a:lnT w="6350" cap="flat" cmpd="sng" algn="ctr">
                      <a:solidFill>
                        <a:srgbClr val="000000"/>
                      </a:solidFill>
                      <a:prstDash val="solid"/>
                      <a:round/>
                      <a:headEnd type="none" w="med" len="med"/>
                      <a:tailEnd type="none" w="med" len="med"/>
                    </a:lnT>
                  </a:tcPr>
                </a:tc>
                <a:tc vMerge="1">
                  <a:txBody>
                    <a:bodyPr/>
                    <a:lstStyle/>
                    <a:p>
                      <a:endParaRPr lang="en-GB"/>
                    </a:p>
                  </a:txBody>
                  <a:tcPr>
                    <a:lnT w="6350" cap="flat" cmpd="sng" algn="ctr">
                      <a:solidFill>
                        <a:srgbClr val="000000"/>
                      </a:solidFill>
                      <a:prstDash val="solid"/>
                      <a:round/>
                      <a:headEnd type="none" w="med" len="med"/>
                      <a:tailEnd type="none" w="med" len="med"/>
                    </a:lnT>
                  </a:tcPr>
                </a:tc>
                <a:tc>
                  <a:txBody>
                    <a:bodyPr/>
                    <a:lstStyle/>
                    <a:p>
                      <a:pPr algn="ctr" fontAlgn="ctr"/>
                      <a:r>
                        <a:rPr lang="en-GB" sz="600" b="1" i="0" u="none" strike="noStrike" dirty="0">
                          <a:solidFill>
                            <a:srgbClr val="000000"/>
                          </a:solidFill>
                          <a:effectLst/>
                          <a:latin typeface="Calibri" panose="020F0502020204030204" pitchFamily="34" charset="0"/>
                        </a:rPr>
                        <a:t>L</a:t>
                      </a:r>
                    </a:p>
                  </a:txBody>
                  <a:tcPr marL="1359" marR="1359" marT="1359" marB="0" anchor="ctr">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D9D9D9"/>
                    </a:solidFill>
                  </a:tcPr>
                </a:tc>
                <a:tc>
                  <a:txBody>
                    <a:bodyPr/>
                    <a:lstStyle/>
                    <a:p>
                      <a:pPr algn="ctr" fontAlgn="ctr"/>
                      <a:r>
                        <a:rPr lang="en-GB" sz="600" b="1" i="0" u="none" strike="noStrike" dirty="0">
                          <a:solidFill>
                            <a:srgbClr val="000000"/>
                          </a:solidFill>
                          <a:effectLst/>
                          <a:latin typeface="Calibri" panose="020F0502020204030204" pitchFamily="34" charset="0"/>
                        </a:rPr>
                        <a:t>S</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D9D9D9"/>
                    </a:solidFill>
                  </a:tcPr>
                </a:tc>
                <a:tc>
                  <a:txBody>
                    <a:bodyPr/>
                    <a:lstStyle/>
                    <a:p>
                      <a:pPr algn="ctr" fontAlgn="ctr"/>
                      <a:r>
                        <a:rPr lang="en-GB" sz="600" b="1" i="0" u="none" strike="noStrike" dirty="0">
                          <a:solidFill>
                            <a:srgbClr val="000000"/>
                          </a:solidFill>
                          <a:effectLst/>
                          <a:latin typeface="Calibri" panose="020F0502020204030204" pitchFamily="34" charset="0"/>
                        </a:rPr>
                        <a:t>R</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D9D9D9"/>
                    </a:solidFill>
                  </a:tcPr>
                </a:tc>
                <a:tc>
                  <a:txBody>
                    <a:bodyPr/>
                    <a:lstStyle/>
                    <a:p>
                      <a:pPr algn="ctr" fontAlgn="t"/>
                      <a:r>
                        <a:rPr lang="en-GB" sz="600" b="1" i="0" u="none" strike="noStrike" dirty="0">
                          <a:solidFill>
                            <a:srgbClr val="000000"/>
                          </a:solidFill>
                          <a:effectLst/>
                          <a:latin typeface="Calibri" panose="020F0502020204030204" pitchFamily="34" charset="0"/>
                        </a:rPr>
                        <a:t>Controls to be applied</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D9D9D9"/>
                    </a:solidFill>
                  </a:tcPr>
                </a:tc>
                <a:tc>
                  <a:txBody>
                    <a:bodyPr/>
                    <a:lstStyle/>
                    <a:p>
                      <a:pPr algn="ctr" fontAlgn="ctr"/>
                      <a:r>
                        <a:rPr lang="en-GB" sz="600" b="1" i="0" u="none" strike="noStrike" dirty="0">
                          <a:solidFill>
                            <a:srgbClr val="000000"/>
                          </a:solidFill>
                          <a:effectLst/>
                          <a:latin typeface="Calibri" panose="020F0502020204030204" pitchFamily="34" charset="0"/>
                        </a:rPr>
                        <a:t>L</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D9D9D9"/>
                    </a:solidFill>
                  </a:tcPr>
                </a:tc>
                <a:tc>
                  <a:txBody>
                    <a:bodyPr/>
                    <a:lstStyle/>
                    <a:p>
                      <a:pPr algn="ctr" fontAlgn="ctr"/>
                      <a:r>
                        <a:rPr lang="en-GB" sz="600" b="1" i="0" u="none" strike="noStrike" dirty="0">
                          <a:solidFill>
                            <a:srgbClr val="000000"/>
                          </a:solidFill>
                          <a:effectLst/>
                          <a:latin typeface="Calibri" panose="020F0502020204030204" pitchFamily="34" charset="0"/>
                        </a:rPr>
                        <a:t>S</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D9D9D9"/>
                    </a:solidFill>
                  </a:tcPr>
                </a:tc>
                <a:tc>
                  <a:txBody>
                    <a:bodyPr/>
                    <a:lstStyle/>
                    <a:p>
                      <a:pPr algn="ctr" fontAlgn="ctr"/>
                      <a:r>
                        <a:rPr lang="en-GB" sz="600" b="1" i="0" u="none" strike="noStrike" dirty="0">
                          <a:solidFill>
                            <a:srgbClr val="000000"/>
                          </a:solidFill>
                          <a:effectLst/>
                          <a:latin typeface="Calibri" panose="020F0502020204030204" pitchFamily="34" charset="0"/>
                        </a:rPr>
                        <a:t>R</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D9D9D9"/>
                    </a:solidFill>
                  </a:tcPr>
                </a:tc>
                <a:extLst>
                  <a:ext uri="{0D108BD9-81ED-4DB2-BD59-A6C34878D82A}">
                    <a16:rowId xmlns:a16="http://schemas.microsoft.com/office/drawing/2014/main" val="1504362183"/>
                  </a:ext>
                </a:extLst>
              </a:tr>
              <a:tr h="233673">
                <a:tc rowSpan="22">
                  <a:txBody>
                    <a:bodyPr/>
                    <a:lstStyle/>
                    <a:p>
                      <a:pPr algn="ctr" fontAlgn="ctr"/>
                      <a:r>
                        <a:rPr lang="en-GB" sz="600" b="0" i="0" u="none" strike="noStrike" dirty="0">
                          <a:solidFill>
                            <a:srgbClr val="000000"/>
                          </a:solidFill>
                          <a:effectLst/>
                          <a:latin typeface="Calibri" panose="020F0502020204030204" pitchFamily="34" charset="0"/>
                        </a:rPr>
                        <a:t>Installation of Ground Source Heat pump</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rowSpan="7">
                  <a:txBody>
                    <a:bodyPr/>
                    <a:lstStyle/>
                    <a:p>
                      <a:pPr algn="ctr" fontAlgn="ctr"/>
                      <a:r>
                        <a:rPr lang="en-GB" sz="600" b="0" i="0" u="none" strike="noStrike" dirty="0">
                          <a:solidFill>
                            <a:srgbClr val="000000"/>
                          </a:solidFill>
                          <a:effectLst/>
                          <a:latin typeface="Calibri" panose="020F0502020204030204" pitchFamily="34" charset="0"/>
                        </a:rPr>
                        <a:t>Contractor</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500" b="0" i="0" u="none" strike="noStrike" dirty="0">
                          <a:solidFill>
                            <a:srgbClr val="000000"/>
                          </a:solidFill>
                          <a:effectLst/>
                          <a:latin typeface="Calibri" panose="020F0502020204030204" pitchFamily="34" charset="0"/>
                        </a:rPr>
                        <a:t>1. Electric shock during task.</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25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0000"/>
                    </a:solidFill>
                  </a:tcPr>
                </a:tc>
                <a:tc>
                  <a:txBody>
                    <a:bodyPr/>
                    <a:lstStyle/>
                    <a:p>
                      <a:pPr algn="l" fontAlgn="t"/>
                      <a:r>
                        <a:rPr lang="en-GB" sz="500" b="0" i="0" u="none" strike="noStrike" dirty="0">
                          <a:solidFill>
                            <a:srgbClr val="000000"/>
                          </a:solidFill>
                          <a:effectLst/>
                          <a:latin typeface="Calibri" panose="020F0502020204030204" pitchFamily="34" charset="0"/>
                        </a:rPr>
                        <a:t>A. Competent contracting company NICEIC Approved.</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Competent electricians with minimum of BS 7671 18th Edition qualification.</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C. Electrician to follow UWTSD Electrical Isolation and permit procedures.</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3877306242"/>
                  </a:ext>
                </a:extLst>
              </a:tr>
              <a:tr h="78812">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2. Cut to hand during task.</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12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Gloves (PPE) to be worn when cutting and making off cables.</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336592497"/>
                  </a:ext>
                </a:extLst>
              </a:tr>
              <a:tr h="233673">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3. Intoxication or Skin irritation from inhalation or contact with chemicals.</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15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Refer to COSHH / MSDS sheets when handling refrigerants / chemicals.</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Report any spillages or skin contact to your line manager.</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C. If in any doubt, seek medical help.</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460416383"/>
                  </a:ext>
                </a:extLst>
              </a:tr>
              <a:tr h="233673">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4. Strain / muscle damage from incorrect Manual Handling.</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15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Weight of unit is 23kg - use lifting trolley.</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Follow manual handling training.</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C. Ensure good posture maintained when using /  transporting  tools &amp; materials.</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3858524515"/>
                  </a:ext>
                </a:extLst>
              </a:tr>
              <a:tr h="156242">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5. Slip, trip Fall during task from water from old system.</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12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Ensure old system drained down.</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Ensure old system adequately isolated.</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2463322885"/>
                  </a:ext>
                </a:extLst>
              </a:tr>
              <a:tr h="311103">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6. Inhalation of gas removing old system.</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20</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fontAlgn="t"/>
                      <a:r>
                        <a:rPr lang="en-GB" sz="500" b="0" i="0" u="none" strike="noStrike" dirty="0">
                          <a:solidFill>
                            <a:srgbClr val="000000"/>
                          </a:solidFill>
                          <a:effectLst/>
                          <a:latin typeface="Calibri" panose="020F0502020204030204" pitchFamily="34" charset="0"/>
                        </a:rPr>
                        <a:t>A. Ensure competent contractor (Gas Safe Registered).</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Ensure old system drained down.</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Ensure old system adequately isolated.</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C. Complete drop test on incoming pipework after removal.</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1508799359"/>
                  </a:ext>
                </a:extLst>
              </a:tr>
              <a:tr h="360511">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7. Risk of infection from Covid 19 or other global pandemic.</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15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Follow Government and Company Covid / Pandemic policy.</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Maintain good hygiene controls.</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C. Wear face masks.</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D. Maintain social distancing.</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10</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155028694"/>
                  </a:ext>
                </a:extLst>
              </a:tr>
              <a:tr h="280131">
                <a:tc vMerge="1">
                  <a:txBody>
                    <a:bodyPr/>
                    <a:lstStyle/>
                    <a:p>
                      <a:endParaRPr lang="en-GB"/>
                    </a:p>
                  </a:txBody>
                  <a:tcPr/>
                </a:tc>
                <a:tc>
                  <a:txBody>
                    <a:bodyPr/>
                    <a:lstStyle/>
                    <a:p>
                      <a:pPr algn="ctr" fontAlgn="ctr"/>
                      <a:r>
                        <a:rPr lang="en-GB" sz="600" b="0" i="0" u="none" strike="noStrike" dirty="0">
                          <a:solidFill>
                            <a:srgbClr val="000000"/>
                          </a:solidFill>
                          <a:effectLst/>
                          <a:latin typeface="Calibri" panose="020F0502020204030204" pitchFamily="34" charset="0"/>
                        </a:rPr>
                        <a:t>UWTSD Staff</a:t>
                      </a:r>
                      <a:br>
                        <a:rPr lang="en-GB" sz="600" b="0" i="0" u="none" strike="noStrike" dirty="0">
                          <a:solidFill>
                            <a:srgbClr val="000000"/>
                          </a:solidFill>
                          <a:effectLst/>
                          <a:latin typeface="Calibri" panose="020F0502020204030204" pitchFamily="34" charset="0"/>
                        </a:rPr>
                      </a:br>
                      <a:r>
                        <a:rPr lang="en-GB" sz="600" b="0" i="0" u="none" strike="noStrike" dirty="0">
                          <a:solidFill>
                            <a:srgbClr val="000000"/>
                          </a:solidFill>
                          <a:effectLst/>
                          <a:latin typeface="Calibri" panose="020F0502020204030204" pitchFamily="34" charset="0"/>
                        </a:rPr>
                        <a:t>Students</a:t>
                      </a:r>
                      <a:br>
                        <a:rPr lang="en-GB" sz="600" b="0" i="0" u="none" strike="noStrike" dirty="0">
                          <a:solidFill>
                            <a:srgbClr val="000000"/>
                          </a:solidFill>
                          <a:effectLst/>
                          <a:latin typeface="Calibri" panose="020F0502020204030204" pitchFamily="34" charset="0"/>
                        </a:rPr>
                      </a:br>
                      <a:r>
                        <a:rPr lang="en-GB" sz="600" b="0" i="0" u="none" strike="noStrike" dirty="0">
                          <a:solidFill>
                            <a:srgbClr val="000000"/>
                          </a:solidFill>
                          <a:effectLst/>
                          <a:latin typeface="Calibri" panose="020F0502020204030204" pitchFamily="34" charset="0"/>
                        </a:rPr>
                        <a:t>Visitors</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500" b="0" i="0" u="none" strike="noStrike" dirty="0">
                          <a:solidFill>
                            <a:srgbClr val="000000"/>
                          </a:solidFill>
                          <a:effectLst/>
                          <a:latin typeface="Calibri" panose="020F0502020204030204" pitchFamily="34" charset="0"/>
                        </a:rPr>
                        <a:t>1. Health effects from inefficient space heating.</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9</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heating system to be commissioned by competent contractor.</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system size calculated by competent designer.</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C. Calculations / Tests to be carried out.</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1461159161"/>
                  </a:ext>
                </a:extLst>
              </a:tr>
              <a:tr h="311103">
                <a:tc vMerge="1">
                  <a:txBody>
                    <a:bodyPr/>
                    <a:lstStyle/>
                    <a:p>
                      <a:endParaRPr lang="en-GB"/>
                    </a:p>
                  </a:txBody>
                  <a:tcPr/>
                </a:tc>
                <a:tc rowSpan="4">
                  <a:txBody>
                    <a:bodyPr/>
                    <a:lstStyle/>
                    <a:p>
                      <a:pPr algn="ctr" fontAlgn="ctr"/>
                      <a:r>
                        <a:rPr lang="en-GB" sz="600" b="0" i="0" u="none" strike="noStrike" dirty="0">
                          <a:solidFill>
                            <a:srgbClr val="000000"/>
                          </a:solidFill>
                          <a:effectLst/>
                          <a:latin typeface="Calibri" panose="020F0502020204030204" pitchFamily="34" charset="0"/>
                        </a:rPr>
                        <a:t>Contractor</a:t>
                      </a:r>
                      <a:br>
                        <a:rPr lang="en-GB" sz="600" b="0" i="0" u="none" strike="noStrike" dirty="0">
                          <a:solidFill>
                            <a:srgbClr val="000000"/>
                          </a:solidFill>
                          <a:effectLst/>
                          <a:latin typeface="Calibri" panose="020F0502020204030204" pitchFamily="34" charset="0"/>
                        </a:rPr>
                      </a:br>
                      <a:r>
                        <a:rPr lang="en-GB" sz="600" b="0" i="0" u="none" strike="noStrike" dirty="0">
                          <a:solidFill>
                            <a:srgbClr val="000000"/>
                          </a:solidFill>
                          <a:effectLst/>
                          <a:latin typeface="Calibri" panose="020F0502020204030204" pitchFamily="34" charset="0"/>
                        </a:rPr>
                        <a:t>UWTSD Staff</a:t>
                      </a:r>
                      <a:br>
                        <a:rPr lang="en-GB" sz="600" b="0" i="0" u="none" strike="noStrike" dirty="0">
                          <a:solidFill>
                            <a:srgbClr val="000000"/>
                          </a:solidFill>
                          <a:effectLst/>
                          <a:latin typeface="Calibri" panose="020F0502020204030204" pitchFamily="34" charset="0"/>
                        </a:rPr>
                      </a:br>
                      <a:r>
                        <a:rPr lang="en-GB" sz="600" b="0" i="0" u="none" strike="noStrike" dirty="0">
                          <a:solidFill>
                            <a:srgbClr val="000000"/>
                          </a:solidFill>
                          <a:effectLst/>
                          <a:latin typeface="Calibri" panose="020F0502020204030204" pitchFamily="34" charset="0"/>
                        </a:rPr>
                        <a:t>Students</a:t>
                      </a:r>
                      <a:br>
                        <a:rPr lang="en-GB" sz="600" b="0" i="0" u="none" strike="noStrike" dirty="0">
                          <a:solidFill>
                            <a:srgbClr val="000000"/>
                          </a:solidFill>
                          <a:effectLst/>
                          <a:latin typeface="Calibri" panose="020F0502020204030204" pitchFamily="34" charset="0"/>
                        </a:rPr>
                      </a:br>
                      <a:r>
                        <a:rPr lang="en-GB" sz="600" b="0" i="0" u="none" strike="noStrike" dirty="0">
                          <a:solidFill>
                            <a:srgbClr val="000000"/>
                          </a:solidFill>
                          <a:effectLst/>
                          <a:latin typeface="Calibri" panose="020F0502020204030204" pitchFamily="34" charset="0"/>
                        </a:rPr>
                        <a:t>Visitors</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500" b="0" i="0" u="none" strike="noStrike" dirty="0">
                          <a:solidFill>
                            <a:srgbClr val="000000"/>
                          </a:solidFill>
                          <a:effectLst/>
                          <a:latin typeface="Calibri" panose="020F0502020204030204" pitchFamily="34" charset="0"/>
                        </a:rPr>
                        <a:t>1. Slip, trip Fall during task from poor housekeeping.</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16</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fontAlgn="t"/>
                      <a:r>
                        <a:rPr lang="en-GB" sz="500" b="0" i="0" u="none" strike="noStrike" dirty="0">
                          <a:solidFill>
                            <a:srgbClr val="000000"/>
                          </a:solidFill>
                          <a:effectLst/>
                          <a:latin typeface="Calibri" panose="020F0502020204030204" pitchFamily="34" charset="0"/>
                        </a:rPr>
                        <a:t>A. Safety boots to be worn at all times.</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Ensure walkways / fire exits are kept clear (Good Housekeeping).</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C. Ensure work area cordoned off and warning signs in place.</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D. Ensure communication with UWTSD if access routes blocked.</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8</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2781891805"/>
                  </a:ext>
                </a:extLst>
              </a:tr>
              <a:tr h="313968">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2. Hearing loss from noise during task.</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12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Ear defenders to be worn where during tasks which result in elevated noise levels e.g. during use of power tools generating over 80 decibels (HSE L108).</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Hearing protection to be provided.</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C. Communication, restrict area and signage where work taking place.</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D. Exposure time to noise to be controlled.</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2662250467"/>
                  </a:ext>
                </a:extLst>
              </a:tr>
              <a:tr h="311103">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3. Adverse weather.</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15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Check weather forecast daily and look ahead.</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Check wind speeds with anemometer.</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C. Items to be secured / tied down.</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D. Do not use mobile crane in high wind - refer to driver, AP and OEM for more information.</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10</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833441631"/>
                  </a:ext>
                </a:extLst>
              </a:tr>
              <a:tr h="90911">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4. Fall from height into excavated area.</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20</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fontAlgn="t"/>
                      <a:r>
                        <a:rPr lang="en-GB" sz="500" b="0" i="0" u="none" strike="noStrike" dirty="0">
                          <a:solidFill>
                            <a:srgbClr val="000000"/>
                          </a:solidFill>
                          <a:effectLst/>
                          <a:latin typeface="Calibri" panose="020F0502020204030204" pitchFamily="34" charset="0"/>
                        </a:rPr>
                        <a:t>A. Contractor to ensure excavated area barriered off</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3827502680"/>
                  </a:ext>
                </a:extLst>
              </a:tr>
              <a:tr h="373048">
                <a:tc vMerge="1">
                  <a:txBody>
                    <a:bodyPr/>
                    <a:lstStyle/>
                    <a:p>
                      <a:endParaRPr lang="en-GB"/>
                    </a:p>
                  </a:txBody>
                  <a:tcPr/>
                </a:tc>
                <a:tc>
                  <a:txBody>
                    <a:bodyPr/>
                    <a:lstStyle/>
                    <a:p>
                      <a:pPr algn="ctr" fontAlgn="ctr"/>
                      <a:r>
                        <a:rPr lang="en-GB" sz="600" b="0" i="0" u="none" strike="noStrike" dirty="0">
                          <a:solidFill>
                            <a:srgbClr val="000000"/>
                          </a:solidFill>
                          <a:effectLst/>
                          <a:latin typeface="Calibri" panose="020F0502020204030204" pitchFamily="34" charset="0"/>
                        </a:rPr>
                        <a:t>Contractor</a:t>
                      </a:r>
                      <a:br>
                        <a:rPr lang="en-GB" sz="600" b="0" i="0" u="none" strike="noStrike" dirty="0">
                          <a:solidFill>
                            <a:srgbClr val="000000"/>
                          </a:solidFill>
                          <a:effectLst/>
                          <a:latin typeface="Calibri" panose="020F0502020204030204" pitchFamily="34" charset="0"/>
                        </a:rPr>
                      </a:br>
                      <a:r>
                        <a:rPr lang="en-GB" sz="600" b="0" i="0" u="none" strike="noStrike" dirty="0">
                          <a:solidFill>
                            <a:srgbClr val="000000"/>
                          </a:solidFill>
                          <a:effectLst/>
                          <a:latin typeface="Calibri" panose="020F0502020204030204" pitchFamily="34" charset="0"/>
                        </a:rPr>
                        <a:t>UWTSD Staff</a:t>
                      </a:r>
                      <a:br>
                        <a:rPr lang="en-GB" sz="600" b="0" i="0" u="none" strike="noStrike" dirty="0">
                          <a:solidFill>
                            <a:srgbClr val="000000"/>
                          </a:solidFill>
                          <a:effectLst/>
                          <a:latin typeface="Calibri" panose="020F0502020204030204" pitchFamily="34" charset="0"/>
                        </a:rPr>
                      </a:br>
                      <a:r>
                        <a:rPr lang="en-GB" sz="600" b="0" i="0" u="none" strike="noStrike" dirty="0">
                          <a:solidFill>
                            <a:srgbClr val="000000"/>
                          </a:solidFill>
                          <a:effectLst/>
                          <a:latin typeface="Calibri" panose="020F0502020204030204" pitchFamily="34" charset="0"/>
                        </a:rPr>
                        <a:t>Students</a:t>
                      </a:r>
                      <a:br>
                        <a:rPr lang="en-GB" sz="600" b="0" i="0" u="none" strike="noStrike" dirty="0">
                          <a:solidFill>
                            <a:srgbClr val="000000"/>
                          </a:solidFill>
                          <a:effectLst/>
                          <a:latin typeface="Calibri" panose="020F0502020204030204" pitchFamily="34" charset="0"/>
                        </a:rPr>
                      </a:br>
                      <a:r>
                        <a:rPr lang="en-GB" sz="600" b="0" i="0" u="none" strike="noStrike" dirty="0">
                          <a:solidFill>
                            <a:srgbClr val="000000"/>
                          </a:solidFill>
                          <a:effectLst/>
                          <a:latin typeface="Calibri" panose="020F0502020204030204" pitchFamily="34" charset="0"/>
                        </a:rPr>
                        <a:t>Local Residents</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t"/>
                      <a:r>
                        <a:rPr lang="en-GB" sz="500" b="0" i="0" u="none" strike="noStrike" dirty="0">
                          <a:solidFill>
                            <a:srgbClr val="000000"/>
                          </a:solidFill>
                          <a:effectLst/>
                          <a:latin typeface="Calibri" panose="020F0502020204030204" pitchFamily="34" charset="0"/>
                        </a:rPr>
                        <a:t>1. Explosion from gas during removal of old Gas heating system.</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20</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fontAlgn="t"/>
                      <a:r>
                        <a:rPr lang="en-GB" sz="500" b="0" i="0" u="none" strike="noStrike" dirty="0">
                          <a:solidFill>
                            <a:srgbClr val="000000"/>
                          </a:solidFill>
                          <a:effectLst/>
                          <a:latin typeface="Calibri" panose="020F0502020204030204" pitchFamily="34" charset="0"/>
                        </a:rPr>
                        <a:t>A. Ensure competent contractor (Gas Safe Registered).</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Ensure old system drained down.</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C. Ensure old system adequately isolated.</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D. Complete drop test on incoming pipework after removal.</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3400075402"/>
                  </a:ext>
                </a:extLst>
              </a:tr>
              <a:tr h="156242">
                <a:tc vMerge="1">
                  <a:txBody>
                    <a:bodyPr/>
                    <a:lstStyle/>
                    <a:p>
                      <a:endParaRPr lang="en-GB"/>
                    </a:p>
                  </a:txBody>
                  <a:tcPr/>
                </a:tc>
                <a:tc rowSpan="9">
                  <a:txBody>
                    <a:bodyPr/>
                    <a:lstStyle/>
                    <a:p>
                      <a:pPr algn="ctr" fontAlgn="ctr"/>
                      <a:r>
                        <a:rPr lang="en-GB" sz="600" b="0" i="0" u="none" strike="noStrike" dirty="0">
                          <a:solidFill>
                            <a:srgbClr val="000000"/>
                          </a:solidFill>
                          <a:effectLst/>
                          <a:latin typeface="Calibri" panose="020F0502020204030204" pitchFamily="34" charset="0"/>
                        </a:rPr>
                        <a:t>UWTSD</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fontAlgn="t"/>
                      <a:r>
                        <a:rPr lang="en-GB" sz="500" b="0" i="0" u="none" strike="noStrike" dirty="0">
                          <a:solidFill>
                            <a:srgbClr val="000000"/>
                          </a:solidFill>
                          <a:effectLst/>
                          <a:latin typeface="Calibri" panose="020F0502020204030204" pitchFamily="34" charset="0"/>
                        </a:rPr>
                        <a:t>1. Enforcement notice / Fine for no planning approval.</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10</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Planning application granted prior to work commencing.</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2832689777"/>
                  </a:ext>
                </a:extLst>
              </a:tr>
              <a:tr h="173518">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2. Enforcement notice / Fine for not following regulations.</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8</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CDM regulations to be followed.</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Building regs to be followed.</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1700252557"/>
                  </a:ext>
                </a:extLst>
              </a:tr>
              <a:tr h="156242">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3. Enforcement notice / Fine for un approved work on listed building.</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10</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Planning application granted prior to work commencing.</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2208607016"/>
                  </a:ext>
                </a:extLst>
              </a:tr>
              <a:tr h="156242">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4. Costs for replacement due to new nature of technology / development.</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8</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Use of competent engineering company to provide effective solution.</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3693167517"/>
                  </a:ext>
                </a:extLst>
              </a:tr>
              <a:tr h="156242">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5. oversizing / increased cost of system due to ineffective building fabric.</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8</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Use of competent engineering company to provide effective solution and analyse as part of complete solution.</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790401489"/>
                  </a:ext>
                </a:extLst>
              </a:tr>
              <a:tr h="180133">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6. Contractual risks from selection of the wrong contract or contractor.</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8</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Use of competent engineering company to provide effective solution.</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Selection of competent project manager with clear specification.</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4289536208"/>
                  </a:ext>
                </a:extLst>
              </a:tr>
              <a:tr h="156242">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7. Fundamental changes to building EMS or ventilation design.</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8</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Use of competent engineering company to provide effective solution.</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Review Building design parameters before competing task.</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2709613439"/>
                  </a:ext>
                </a:extLst>
              </a:tr>
              <a:tr h="173135">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8. Increased costs due to unknown ground conditions.</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4</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12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Cat scan area before work.</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Complete geotechnical survey.</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200" b="1" i="0" u="none" strike="noStrike" dirty="0">
                          <a:solidFill>
                            <a:srgbClr val="000000"/>
                          </a:solidFill>
                          <a:effectLst/>
                          <a:latin typeface="Calibri" panose="020F0502020204030204" pitchFamily="34" charset="0"/>
                        </a:rPr>
                        <a:t>3</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864432426"/>
                  </a:ext>
                </a:extLst>
              </a:tr>
              <a:tr h="233673">
                <a:tc vMerge="1">
                  <a:txBody>
                    <a:bodyPr/>
                    <a:lstStyle/>
                    <a:p>
                      <a:endParaRPr lang="en-GB"/>
                    </a:p>
                  </a:txBody>
                  <a:tcPr/>
                </a:tc>
                <a:tc vMerge="1">
                  <a:txBody>
                    <a:bodyPr/>
                    <a:lstStyle/>
                    <a:p>
                      <a:endParaRPr lang="en-GB"/>
                    </a:p>
                  </a:txBody>
                  <a:tcPr/>
                </a:tc>
                <a:tc>
                  <a:txBody>
                    <a:bodyPr/>
                    <a:lstStyle/>
                    <a:p>
                      <a:pPr algn="l" fontAlgn="t"/>
                      <a:r>
                        <a:rPr lang="en-GB" sz="500" b="0" i="0" u="none" strike="noStrike" dirty="0">
                          <a:solidFill>
                            <a:srgbClr val="000000"/>
                          </a:solidFill>
                          <a:effectLst/>
                          <a:latin typeface="Calibri" panose="020F0502020204030204" pitchFamily="34" charset="0"/>
                        </a:rPr>
                        <a:t>9. Damage to image / reputation from gas explosion during task.</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5</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500" b="1" i="0" u="none" strike="noStrike" dirty="0">
                          <a:solidFill>
                            <a:srgbClr val="000000"/>
                          </a:solidFill>
                          <a:effectLst/>
                          <a:latin typeface="Calibri" panose="020F0502020204030204" pitchFamily="34" charset="0"/>
                        </a:rPr>
                        <a:t>10</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fontAlgn="t"/>
                      <a:r>
                        <a:rPr lang="en-GB" sz="500" b="0" i="0" u="none" strike="noStrike" dirty="0">
                          <a:solidFill>
                            <a:srgbClr val="000000"/>
                          </a:solidFill>
                          <a:effectLst/>
                          <a:latin typeface="Calibri" panose="020F0502020204030204" pitchFamily="34" charset="0"/>
                        </a:rPr>
                        <a:t>A. Use of competent engineering company to provide effective solution.</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B. Review UWTSD Contractor management / policies and isolation procedures.</a:t>
                      </a:r>
                      <a:br>
                        <a:rPr lang="en-GB" sz="500" b="0" i="0" u="none" strike="noStrike" dirty="0">
                          <a:solidFill>
                            <a:srgbClr val="000000"/>
                          </a:solidFill>
                          <a:effectLst/>
                          <a:latin typeface="Calibri" panose="020F0502020204030204" pitchFamily="34" charset="0"/>
                        </a:rPr>
                      </a:br>
                      <a:r>
                        <a:rPr lang="en-GB" sz="500" b="0" i="0" u="none" strike="noStrike" dirty="0">
                          <a:solidFill>
                            <a:srgbClr val="000000"/>
                          </a:solidFill>
                          <a:effectLst/>
                          <a:latin typeface="Calibri" panose="020F0502020204030204" pitchFamily="34" charset="0"/>
                        </a:rPr>
                        <a:t>C. Communication of work taking place.</a:t>
                      </a:r>
                    </a:p>
                  </a:txBody>
                  <a:tcPr marL="1359" marR="1359" marT="1359"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1</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500" b="0"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200" b="1" i="0" u="none" strike="noStrike" dirty="0">
                          <a:solidFill>
                            <a:srgbClr val="000000"/>
                          </a:solidFill>
                          <a:effectLst/>
                          <a:latin typeface="Calibri" panose="020F0502020204030204" pitchFamily="34" charset="0"/>
                        </a:rPr>
                        <a:t>2</a:t>
                      </a:r>
                    </a:p>
                  </a:txBody>
                  <a:tcPr marL="1359" marR="1359" marT="1359"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403617617"/>
                  </a:ext>
                </a:extLst>
              </a:tr>
            </a:tbl>
          </a:graphicData>
        </a:graphic>
      </p:graphicFrame>
      <p:sp>
        <p:nvSpPr>
          <p:cNvPr id="3" name="Rectangle 2">
            <a:extLst>
              <a:ext uri="{FF2B5EF4-FFF2-40B4-BE49-F238E27FC236}">
                <a16:creationId xmlns:a16="http://schemas.microsoft.com/office/drawing/2014/main" id="{BE1018D5-19E7-C12C-EF9F-43461C661B7A}"/>
              </a:ext>
            </a:extLst>
          </p:cNvPr>
          <p:cNvSpPr/>
          <p:nvPr/>
        </p:nvSpPr>
        <p:spPr>
          <a:xfrm>
            <a:off x="1300976" y="304800"/>
            <a:ext cx="7843024" cy="245327"/>
          </a:xfrm>
          <a:prstGeom prst="rect">
            <a:avLst/>
          </a:prstGeom>
          <a:solidFill>
            <a:srgbClr val="3D7EDB">
              <a:alpha val="5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4" name="Rectangle 3">
            <a:extLst>
              <a:ext uri="{FF2B5EF4-FFF2-40B4-BE49-F238E27FC236}">
                <a16:creationId xmlns:a16="http://schemas.microsoft.com/office/drawing/2014/main" id="{A322523B-7F94-385D-F936-086491A38A9F}"/>
              </a:ext>
            </a:extLst>
          </p:cNvPr>
          <p:cNvSpPr/>
          <p:nvPr/>
        </p:nvSpPr>
        <p:spPr>
          <a:xfrm>
            <a:off x="1300976" y="3594410"/>
            <a:ext cx="7843024" cy="501805"/>
          </a:xfrm>
          <a:prstGeom prst="rect">
            <a:avLst/>
          </a:prstGeom>
          <a:solidFill>
            <a:srgbClr val="3D7EDB">
              <a:alpha val="50000"/>
            </a:srgb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Tree>
    <p:extLst>
      <p:ext uri="{BB962C8B-B14F-4D97-AF65-F5344CB8AC3E}">
        <p14:creationId xmlns:p14="http://schemas.microsoft.com/office/powerpoint/2010/main" val="304249828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0E70A34-8D06-4E24-BC64-9B8F31F3453F}"/>
              </a:ext>
            </a:extLst>
          </p:cNvPr>
          <p:cNvSpPr>
            <a:spLocks noGrp="1"/>
          </p:cNvSpPr>
          <p:nvPr>
            <p:ph type="title"/>
          </p:nvPr>
        </p:nvSpPr>
        <p:spPr>
          <a:xfrm>
            <a:off x="0" y="0"/>
            <a:ext cx="6103938" cy="458229"/>
          </a:xfrm>
        </p:spPr>
        <p:txBody>
          <a:bodyPr/>
          <a:lstStyle/>
          <a:p>
            <a:pPr lvl="4"/>
            <a:r>
              <a:rPr lang="en-GB" sz="2200" b="0" dirty="0">
                <a:solidFill>
                  <a:srgbClr val="0070C0"/>
                </a:solidFill>
                <a:latin typeface="+mj-lt"/>
              </a:rPr>
              <a:t>6) Task Based RA</a:t>
            </a:r>
          </a:p>
        </p:txBody>
      </p:sp>
      <p:sp>
        <p:nvSpPr>
          <p:cNvPr id="5" name="TextBox 4">
            <a:extLst>
              <a:ext uri="{FF2B5EF4-FFF2-40B4-BE49-F238E27FC236}">
                <a16:creationId xmlns:a16="http://schemas.microsoft.com/office/drawing/2014/main" id="{95C3CCA9-A9C7-4942-ADDC-4B2F839A54C7}"/>
              </a:ext>
            </a:extLst>
          </p:cNvPr>
          <p:cNvSpPr txBox="1"/>
          <p:nvPr/>
        </p:nvSpPr>
        <p:spPr>
          <a:xfrm>
            <a:off x="368687" y="1041782"/>
            <a:ext cx="4601736" cy="1476494"/>
          </a:xfrm>
          <a:prstGeom prst="rect">
            <a:avLst/>
          </a:prstGeom>
          <a:noFill/>
        </p:spPr>
        <p:txBody>
          <a:bodyPr wrap="square">
            <a:spAutoFit/>
          </a:bodyPr>
          <a:lstStyle/>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Task – Replace</a:t>
            </a:r>
            <a:r>
              <a:rPr lang="en-GB" sz="1200" dirty="0">
                <a:effectLst/>
                <a:latin typeface="Arial" panose="020B0604020202020204" pitchFamily="34" charset="0"/>
                <a:ea typeface="Calibri" panose="020F0502020204030204" pitchFamily="34" charset="0"/>
                <a:cs typeface="Times New Roman" panose="02020603050405020304" pitchFamily="18" charset="0"/>
              </a:rPr>
              <a:t> existing lighting in Alex Building with LEDs.</a:t>
            </a:r>
          </a:p>
          <a:p>
            <a:pPr marL="171450" indent="-1714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9 Risk Topic areas identified.</a:t>
            </a:r>
          </a:p>
          <a:p>
            <a:pPr marL="171450" indent="-171450">
              <a:lnSpc>
                <a:spcPct val="107000"/>
              </a:lnSpc>
              <a:spcAft>
                <a:spcPts val="8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Times New Roman" panose="02020603050405020304" pitchFamily="18" charset="0"/>
              </a:rPr>
              <a:t>24 Risks Identified.</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Times New Roman" panose="02020603050405020304" pitchFamily="18" charset="0"/>
              </a:rPr>
              <a:t>Highest risk before controls 25.</a:t>
            </a:r>
          </a:p>
          <a:p>
            <a:pPr marL="171450" indent="-1714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Highest risk after controls</a:t>
            </a:r>
            <a:r>
              <a:rPr lang="en-GB" sz="1200" dirty="0">
                <a:latin typeface="Arial" panose="020B0604020202020204" pitchFamily="34" charset="0"/>
                <a:ea typeface="Calibri" panose="020F0502020204030204" pitchFamily="34" charset="0"/>
                <a:cs typeface="Times New Roman" panose="02020603050405020304" pitchFamily="18" charset="0"/>
              </a:rPr>
              <a:t> 10.</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1026" name="Picture 2" descr="Swiss cheese model - Wikipedia">
            <a:extLst>
              <a:ext uri="{FF2B5EF4-FFF2-40B4-BE49-F238E27FC236}">
                <a16:creationId xmlns:a16="http://schemas.microsoft.com/office/drawing/2014/main" id="{8C773A98-8FBA-4198-85E0-3F863CEEAA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2063" y="1296415"/>
            <a:ext cx="3143250" cy="14478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5B19AFD7-7913-4F37-B4E5-0A7F5A71ACD1}"/>
              </a:ext>
            </a:extLst>
          </p:cNvPr>
          <p:cNvPicPr>
            <a:picLocks noChangeAspect="1"/>
          </p:cNvPicPr>
          <p:nvPr/>
        </p:nvPicPr>
        <p:blipFill>
          <a:blip r:embed="rId4"/>
          <a:stretch>
            <a:fillRect/>
          </a:stretch>
        </p:blipFill>
        <p:spPr>
          <a:xfrm>
            <a:off x="249044" y="3582401"/>
            <a:ext cx="5904416" cy="1207513"/>
          </a:xfrm>
          <a:prstGeom prst="rect">
            <a:avLst/>
          </a:prstGeom>
        </p:spPr>
      </p:pic>
      <p:sp>
        <p:nvSpPr>
          <p:cNvPr id="9" name="TextBox 8">
            <a:extLst>
              <a:ext uri="{FF2B5EF4-FFF2-40B4-BE49-F238E27FC236}">
                <a16:creationId xmlns:a16="http://schemas.microsoft.com/office/drawing/2014/main" id="{E32FE264-D1B4-46A7-B186-C9F8C090F397}"/>
              </a:ext>
            </a:extLst>
          </p:cNvPr>
          <p:cNvSpPr txBox="1"/>
          <p:nvPr/>
        </p:nvSpPr>
        <p:spPr>
          <a:xfrm>
            <a:off x="2334321" y="3342115"/>
            <a:ext cx="4609170" cy="230832"/>
          </a:xfrm>
          <a:prstGeom prst="rect">
            <a:avLst/>
          </a:prstGeom>
          <a:noFill/>
        </p:spPr>
        <p:txBody>
          <a:bodyPr wrap="square">
            <a:spAutoFit/>
          </a:bodyPr>
          <a:lstStyle/>
          <a:p>
            <a:r>
              <a:rPr lang="en-GB" sz="900" dirty="0"/>
              <a:t>Risk heatmap before and after controls</a:t>
            </a:r>
          </a:p>
        </p:txBody>
      </p:sp>
      <p:sp>
        <p:nvSpPr>
          <p:cNvPr id="7" name="TextBox 6">
            <a:extLst>
              <a:ext uri="{FF2B5EF4-FFF2-40B4-BE49-F238E27FC236}">
                <a16:creationId xmlns:a16="http://schemas.microsoft.com/office/drawing/2014/main" id="{27C7718B-FF3D-4C90-B371-16BBCC6BBD29}"/>
              </a:ext>
            </a:extLst>
          </p:cNvPr>
          <p:cNvSpPr txBox="1"/>
          <p:nvPr/>
        </p:nvSpPr>
        <p:spPr>
          <a:xfrm>
            <a:off x="7203688" y="2744215"/>
            <a:ext cx="1753299" cy="229743"/>
          </a:xfrm>
          <a:prstGeom prst="rect">
            <a:avLst/>
          </a:prstGeom>
          <a:noFill/>
        </p:spPr>
        <p:txBody>
          <a:bodyPr wrap="square">
            <a:spAutoFit/>
          </a:bodyPr>
          <a:lstStyle/>
          <a:p>
            <a:pPr algn="r">
              <a:lnSpc>
                <a:spcPct val="107000"/>
              </a:lnSpc>
              <a:spcAft>
                <a:spcPts val="800"/>
              </a:spcAft>
            </a:pPr>
            <a:r>
              <a:rPr lang="en-GB" sz="900" dirty="0">
                <a:latin typeface="Arial" panose="020B0604020202020204" pitchFamily="34" charset="0"/>
                <a:ea typeface="Calibri" panose="020F0502020204030204" pitchFamily="34" charset="0"/>
                <a:cs typeface="Arial" panose="020B0604020202020204" pitchFamily="34" charset="0"/>
              </a:rPr>
              <a:t>Wikipedia</a:t>
            </a:r>
            <a:r>
              <a:rPr lang="en-GB" sz="900" dirty="0">
                <a:effectLst/>
                <a:latin typeface="Arial" panose="020B0604020202020204" pitchFamily="34" charset="0"/>
                <a:ea typeface="Calibri" panose="020F0502020204030204" pitchFamily="34" charset="0"/>
                <a:cs typeface="Arial" panose="020B0604020202020204" pitchFamily="34" charset="0"/>
              </a:rPr>
              <a:t> (2023)</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840BB11B-D5D6-29AD-01F5-3B50443EA14B}"/>
              </a:ext>
            </a:extLst>
          </p:cNvPr>
          <p:cNvSpPr txBox="1"/>
          <p:nvPr/>
        </p:nvSpPr>
        <p:spPr>
          <a:xfrm>
            <a:off x="5751821" y="1041782"/>
            <a:ext cx="2383340" cy="230832"/>
          </a:xfrm>
          <a:prstGeom prst="rect">
            <a:avLst/>
          </a:prstGeom>
          <a:noFill/>
        </p:spPr>
        <p:txBody>
          <a:bodyPr wrap="square">
            <a:spAutoFit/>
          </a:bodyPr>
          <a:lstStyle/>
          <a:p>
            <a:r>
              <a:rPr lang="en-GB" sz="900" dirty="0"/>
              <a:t>Ransom’s Swiss cheese model</a:t>
            </a:r>
          </a:p>
        </p:txBody>
      </p:sp>
    </p:spTree>
    <p:extLst>
      <p:ext uri="{BB962C8B-B14F-4D97-AF65-F5344CB8AC3E}">
        <p14:creationId xmlns:p14="http://schemas.microsoft.com/office/powerpoint/2010/main" val="2745483327"/>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CFC0A84E-E4A3-4B2C-BE2A-97372509AA67}"/>
              </a:ext>
            </a:extLst>
          </p:cNvPr>
          <p:cNvPicPr>
            <a:picLocks noChangeAspect="1"/>
          </p:cNvPicPr>
          <p:nvPr/>
        </p:nvPicPr>
        <p:blipFill>
          <a:blip r:embed="rId3"/>
          <a:stretch>
            <a:fillRect/>
          </a:stretch>
        </p:blipFill>
        <p:spPr>
          <a:xfrm>
            <a:off x="970477" y="0"/>
            <a:ext cx="7203045" cy="5143500"/>
          </a:xfrm>
          <a:prstGeom prst="rect">
            <a:avLst/>
          </a:prstGeom>
        </p:spPr>
      </p:pic>
    </p:spTree>
    <p:extLst>
      <p:ext uri="{BB962C8B-B14F-4D97-AF65-F5344CB8AC3E}">
        <p14:creationId xmlns:p14="http://schemas.microsoft.com/office/powerpoint/2010/main" val="3832520229"/>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E7ABB8E-E1E5-4DD6-AFF4-B7237A0C21EB}"/>
              </a:ext>
            </a:extLst>
          </p:cNvPr>
          <p:cNvPicPr>
            <a:picLocks noChangeAspect="1"/>
          </p:cNvPicPr>
          <p:nvPr/>
        </p:nvPicPr>
        <p:blipFill>
          <a:blip r:embed="rId2"/>
          <a:stretch>
            <a:fillRect/>
          </a:stretch>
        </p:blipFill>
        <p:spPr>
          <a:xfrm>
            <a:off x="1133612" y="0"/>
            <a:ext cx="6876775" cy="5143500"/>
          </a:xfrm>
          <a:prstGeom prst="rect">
            <a:avLst/>
          </a:prstGeom>
        </p:spPr>
      </p:pic>
    </p:spTree>
    <p:extLst>
      <p:ext uri="{BB962C8B-B14F-4D97-AF65-F5344CB8AC3E}">
        <p14:creationId xmlns:p14="http://schemas.microsoft.com/office/powerpoint/2010/main" val="1581497523"/>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88CC435-8EAA-B79D-750A-1E0BB3246287}"/>
              </a:ext>
            </a:extLst>
          </p:cNvPr>
          <p:cNvPicPr>
            <a:picLocks noChangeAspect="1"/>
          </p:cNvPicPr>
          <p:nvPr/>
        </p:nvPicPr>
        <p:blipFill>
          <a:blip r:embed="rId3"/>
          <a:stretch>
            <a:fillRect/>
          </a:stretch>
        </p:blipFill>
        <p:spPr>
          <a:xfrm>
            <a:off x="1074624" y="2043560"/>
            <a:ext cx="6568685" cy="2854781"/>
          </a:xfrm>
          <a:prstGeom prst="rect">
            <a:avLst/>
          </a:prstGeom>
        </p:spPr>
      </p:pic>
      <p:sp>
        <p:nvSpPr>
          <p:cNvPr id="4" name="Title 3">
            <a:extLst>
              <a:ext uri="{FF2B5EF4-FFF2-40B4-BE49-F238E27FC236}">
                <a16:creationId xmlns:a16="http://schemas.microsoft.com/office/drawing/2014/main" id="{2675CAF2-ADDC-4688-8058-A22035126780}"/>
              </a:ext>
            </a:extLst>
          </p:cNvPr>
          <p:cNvSpPr>
            <a:spLocks noGrp="1"/>
          </p:cNvSpPr>
          <p:nvPr>
            <p:ph type="title"/>
          </p:nvPr>
        </p:nvSpPr>
        <p:spPr>
          <a:xfrm>
            <a:off x="0" y="0"/>
            <a:ext cx="5077522" cy="361585"/>
          </a:xfrm>
        </p:spPr>
        <p:txBody>
          <a:bodyPr/>
          <a:lstStyle/>
          <a:p>
            <a:pPr lvl="4"/>
            <a:r>
              <a:rPr lang="en-GB" sz="2200" b="0" dirty="0">
                <a:solidFill>
                  <a:srgbClr val="0070C0"/>
                </a:solidFill>
                <a:latin typeface="+mj-lt"/>
              </a:rPr>
              <a:t>7) Procurement Routes</a:t>
            </a:r>
          </a:p>
        </p:txBody>
      </p:sp>
      <p:sp>
        <p:nvSpPr>
          <p:cNvPr id="6" name="TextBox 5">
            <a:extLst>
              <a:ext uri="{FF2B5EF4-FFF2-40B4-BE49-F238E27FC236}">
                <a16:creationId xmlns:a16="http://schemas.microsoft.com/office/drawing/2014/main" id="{AB573FB8-BCFE-49F3-9408-63898382898A}"/>
              </a:ext>
            </a:extLst>
          </p:cNvPr>
          <p:cNvSpPr txBox="1"/>
          <p:nvPr/>
        </p:nvSpPr>
        <p:spPr>
          <a:xfrm>
            <a:off x="122662" y="542001"/>
            <a:ext cx="4601736" cy="1354730"/>
          </a:xfrm>
          <a:prstGeom prst="rect">
            <a:avLst/>
          </a:prstGeom>
          <a:noFill/>
        </p:spPr>
        <p:txBody>
          <a:bodyPr wrap="square">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a:t>
            </a:r>
            <a:r>
              <a:rPr lang="en-GB" sz="1200" dirty="0">
                <a:latin typeface="Arial" panose="020B0604020202020204" pitchFamily="34" charset="0"/>
                <a:ea typeface="Calibri" panose="020F0502020204030204" pitchFamily="34" charset="0"/>
                <a:cs typeface="Times New Roman" panose="02020603050405020304" pitchFamily="18" charset="0"/>
              </a:rPr>
              <a:t>here are </a:t>
            </a:r>
            <a:r>
              <a:rPr lang="en-GB" sz="1200" dirty="0">
                <a:effectLst/>
                <a:latin typeface="Arial" panose="020B0604020202020204" pitchFamily="34" charset="0"/>
                <a:ea typeface="Calibri" panose="020F0502020204030204" pitchFamily="34" charset="0"/>
                <a:cs typeface="Times New Roman" panose="02020603050405020304" pitchFamily="18" charset="0"/>
              </a:rPr>
              <a:t>five procurement routes available :-</a:t>
            </a:r>
          </a:p>
          <a:p>
            <a:pPr marL="171450" indent="-171450">
              <a:lnSpc>
                <a:spcPct val="107000"/>
              </a:lnSpc>
              <a:buFont typeface="Arial" panose="020B0604020202020204" pitchFamily="34" charset="0"/>
              <a:buChar char="•"/>
            </a:pP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Design and Build</a:t>
            </a:r>
          </a:p>
          <a:p>
            <a:pPr marL="171450" indent="-171450">
              <a:lnSpc>
                <a:spcPct val="107000"/>
              </a:lnSpc>
              <a:buFont typeface="Arial" panose="020B0604020202020204" pitchFamily="34" charset="0"/>
              <a:buChar char="•"/>
            </a:pP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Traditional</a:t>
            </a:r>
            <a:endPar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nSpc>
                <a:spcPct val="107000"/>
              </a:lnSpc>
              <a:buFont typeface="Arial" panose="020B0604020202020204" pitchFamily="34" charset="0"/>
              <a:buChar char="•"/>
            </a:pP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Construction Management</a:t>
            </a:r>
          </a:p>
          <a:p>
            <a:pPr marL="171450" lvl="0" indent="-171450">
              <a:buFont typeface="Arial" panose="020B0604020202020204" pitchFamily="34" charset="0"/>
              <a:buChar char="•"/>
            </a:pP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Management Contracting</a:t>
            </a:r>
          </a:p>
          <a:p>
            <a:pPr marL="171450" lvl="0" indent="-171450">
              <a:buFont typeface="Arial" panose="020B0604020202020204" pitchFamily="34" charset="0"/>
              <a:buChar char="•"/>
            </a:pP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Design and Manage</a:t>
            </a:r>
            <a:endPar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40F66FF5-A161-45AF-A3B4-4D22DF4A4B90}"/>
              </a:ext>
            </a:extLst>
          </p:cNvPr>
          <p:cNvSpPr txBox="1"/>
          <p:nvPr/>
        </p:nvSpPr>
        <p:spPr>
          <a:xfrm>
            <a:off x="6542049" y="4876908"/>
            <a:ext cx="1376100" cy="229743"/>
          </a:xfrm>
          <a:prstGeom prst="rect">
            <a:avLst/>
          </a:prstGeom>
          <a:noFill/>
        </p:spPr>
        <p:txBody>
          <a:bodyPr wrap="square">
            <a:spAutoFit/>
          </a:bodyPr>
          <a:lstStyle/>
          <a:p>
            <a:pPr algn="r">
              <a:lnSpc>
                <a:spcPct val="107000"/>
              </a:lnSpc>
              <a:spcAft>
                <a:spcPts val="800"/>
              </a:spcAft>
            </a:pPr>
            <a:r>
              <a:rPr lang="en-GB" sz="900" dirty="0">
                <a:latin typeface="Arial" panose="020B0604020202020204" pitchFamily="34" charset="0"/>
                <a:ea typeface="Calibri" panose="020F0502020204030204" pitchFamily="34" charset="0"/>
                <a:cs typeface="Arial" panose="020B0604020202020204" pitchFamily="34" charset="0"/>
              </a:rPr>
              <a:t>Source: Latham</a:t>
            </a:r>
            <a:r>
              <a:rPr lang="en-GB" sz="900" dirty="0">
                <a:effectLst/>
                <a:latin typeface="Arial" panose="020B0604020202020204" pitchFamily="34" charset="0"/>
                <a:ea typeface="Calibri" panose="020F0502020204030204" pitchFamily="34" charset="0"/>
                <a:cs typeface="Arial" panose="020B0604020202020204" pitchFamily="34" charset="0"/>
              </a:rPr>
              <a:t> (1994)</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473662E3-F36B-7D8B-28BA-2B5039F15850}"/>
              </a:ext>
            </a:extLst>
          </p:cNvPr>
          <p:cNvSpPr txBox="1"/>
          <p:nvPr/>
        </p:nvSpPr>
        <p:spPr>
          <a:xfrm>
            <a:off x="5434357" y="548871"/>
            <a:ext cx="3330501" cy="1077218"/>
          </a:xfrm>
          <a:prstGeom prst="rect">
            <a:avLst/>
          </a:prstGeom>
          <a:noFill/>
        </p:spPr>
        <p:txBody>
          <a:bodyPr wrap="square" rtlCol="0">
            <a:spAutoFit/>
          </a:bodyPr>
          <a:lstStyle/>
          <a:p>
            <a:r>
              <a:rPr lang="en-GB" sz="1600" u="sng" dirty="0"/>
              <a:t>Lighting replacement scheme</a:t>
            </a:r>
          </a:p>
          <a:p>
            <a:endParaRPr lang="en-GB" sz="1600" dirty="0"/>
          </a:p>
          <a:p>
            <a:r>
              <a:rPr lang="en-GB" sz="1600" dirty="0"/>
              <a:t>What are UWTSD objectives from this task ?</a:t>
            </a:r>
          </a:p>
        </p:txBody>
      </p:sp>
      <p:sp>
        <p:nvSpPr>
          <p:cNvPr id="8" name="Arrow: Right 7">
            <a:extLst>
              <a:ext uri="{FF2B5EF4-FFF2-40B4-BE49-F238E27FC236}">
                <a16:creationId xmlns:a16="http://schemas.microsoft.com/office/drawing/2014/main" id="{BD55434D-D612-4787-FBBD-C2B4FAE7B013}"/>
              </a:ext>
            </a:extLst>
          </p:cNvPr>
          <p:cNvSpPr/>
          <p:nvPr/>
        </p:nvSpPr>
        <p:spPr>
          <a:xfrm>
            <a:off x="1074624" y="3189996"/>
            <a:ext cx="6454854" cy="213656"/>
          </a:xfrm>
          <a:prstGeom prst="rightArrow">
            <a:avLst/>
          </a:prstGeom>
          <a:solidFill>
            <a:srgbClr val="FFFF00">
              <a:alpha val="50000"/>
            </a:srgbClr>
          </a:solidFill>
          <a:ln w="3175">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9" name="Arrow: Right 8">
            <a:extLst>
              <a:ext uri="{FF2B5EF4-FFF2-40B4-BE49-F238E27FC236}">
                <a16:creationId xmlns:a16="http://schemas.microsoft.com/office/drawing/2014/main" id="{365AB999-0DB0-5581-8743-F2856286012B}"/>
              </a:ext>
            </a:extLst>
          </p:cNvPr>
          <p:cNvSpPr/>
          <p:nvPr/>
        </p:nvSpPr>
        <p:spPr>
          <a:xfrm>
            <a:off x="1074624" y="2837841"/>
            <a:ext cx="6454854" cy="213656"/>
          </a:xfrm>
          <a:prstGeom prst="rightArrow">
            <a:avLst/>
          </a:prstGeom>
          <a:solidFill>
            <a:srgbClr val="FFFF00">
              <a:alpha val="50000"/>
            </a:srgbClr>
          </a:solidFill>
          <a:ln w="3175">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0" name="TextBox 9">
            <a:extLst>
              <a:ext uri="{FF2B5EF4-FFF2-40B4-BE49-F238E27FC236}">
                <a16:creationId xmlns:a16="http://schemas.microsoft.com/office/drawing/2014/main" id="{0F75D9CE-F80A-A6D0-D3FB-2D3D2475ACDE}"/>
              </a:ext>
            </a:extLst>
          </p:cNvPr>
          <p:cNvSpPr txBox="1"/>
          <p:nvPr/>
        </p:nvSpPr>
        <p:spPr>
          <a:xfrm>
            <a:off x="7575509" y="2804443"/>
            <a:ext cx="1376100" cy="276999"/>
          </a:xfrm>
          <a:prstGeom prst="rect">
            <a:avLst/>
          </a:prstGeom>
          <a:noFill/>
        </p:spPr>
        <p:txBody>
          <a:bodyPr wrap="square" rtlCol="0">
            <a:spAutoFit/>
          </a:bodyPr>
          <a:lstStyle/>
          <a:p>
            <a:r>
              <a:rPr lang="en-GB" sz="1200" dirty="0"/>
              <a:t>Early Completion</a:t>
            </a:r>
          </a:p>
        </p:txBody>
      </p:sp>
      <p:sp>
        <p:nvSpPr>
          <p:cNvPr id="11" name="TextBox 10">
            <a:extLst>
              <a:ext uri="{FF2B5EF4-FFF2-40B4-BE49-F238E27FC236}">
                <a16:creationId xmlns:a16="http://schemas.microsoft.com/office/drawing/2014/main" id="{290FDA53-553A-4877-4D2D-BE687DE5199F}"/>
              </a:ext>
            </a:extLst>
          </p:cNvPr>
          <p:cNvSpPr txBox="1"/>
          <p:nvPr/>
        </p:nvSpPr>
        <p:spPr>
          <a:xfrm>
            <a:off x="7577801" y="3168440"/>
            <a:ext cx="1187057" cy="276999"/>
          </a:xfrm>
          <a:prstGeom prst="rect">
            <a:avLst/>
          </a:prstGeom>
          <a:noFill/>
        </p:spPr>
        <p:txBody>
          <a:bodyPr wrap="square" rtlCol="0">
            <a:spAutoFit/>
          </a:bodyPr>
          <a:lstStyle/>
          <a:p>
            <a:r>
              <a:rPr lang="en-GB" sz="1200" dirty="0"/>
              <a:t>High Quality</a:t>
            </a:r>
          </a:p>
        </p:txBody>
      </p:sp>
    </p:spTree>
    <p:extLst>
      <p:ext uri="{BB962C8B-B14F-4D97-AF65-F5344CB8AC3E}">
        <p14:creationId xmlns:p14="http://schemas.microsoft.com/office/powerpoint/2010/main" val="284753802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ppt_x"/>
                                          </p:val>
                                        </p:tav>
                                        <p:tav tm="100000">
                                          <p:val>
                                            <p:strVal val="#ppt_x"/>
                                          </p:val>
                                        </p:tav>
                                      </p:tavLst>
                                    </p:anim>
                                    <p:anim calcmode="lin" valueType="num">
                                      <p:cBhvr additive="base">
                                        <p:cTn id="1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9" grpId="0" animBg="1"/>
      <p:bldP spid="10" grpId="0"/>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DC9204-E7BE-A946-FC70-3AA4A49526C2}"/>
              </a:ext>
            </a:extLst>
          </p:cNvPr>
          <p:cNvPicPr>
            <a:picLocks noChangeAspect="1"/>
          </p:cNvPicPr>
          <p:nvPr/>
        </p:nvPicPr>
        <p:blipFill>
          <a:blip r:embed="rId3"/>
          <a:stretch>
            <a:fillRect/>
          </a:stretch>
        </p:blipFill>
        <p:spPr>
          <a:xfrm>
            <a:off x="578439" y="339717"/>
            <a:ext cx="8684507" cy="5029130"/>
          </a:xfrm>
          <a:prstGeom prst="rect">
            <a:avLst/>
          </a:prstGeom>
        </p:spPr>
      </p:pic>
      <p:sp>
        <p:nvSpPr>
          <p:cNvPr id="4" name="TextBox 3">
            <a:extLst>
              <a:ext uri="{FF2B5EF4-FFF2-40B4-BE49-F238E27FC236}">
                <a16:creationId xmlns:a16="http://schemas.microsoft.com/office/drawing/2014/main" id="{EC8F3F1E-811E-8883-ACD0-472096620A58}"/>
              </a:ext>
            </a:extLst>
          </p:cNvPr>
          <p:cNvSpPr txBox="1"/>
          <p:nvPr/>
        </p:nvSpPr>
        <p:spPr>
          <a:xfrm>
            <a:off x="-1" y="-59472"/>
            <a:ext cx="9143999" cy="430887"/>
          </a:xfrm>
          <a:prstGeom prst="rect">
            <a:avLst/>
          </a:prstGeom>
          <a:noFill/>
        </p:spPr>
        <p:txBody>
          <a:bodyPr wrap="square" rtlCol="0">
            <a:spAutoFit/>
          </a:bodyPr>
          <a:lstStyle/>
          <a:p>
            <a:r>
              <a:rPr lang="en-GB" sz="2200" b="1" dirty="0">
                <a:solidFill>
                  <a:srgbClr val="0070C0"/>
                </a:solidFill>
              </a:rPr>
              <a:t>Procurement route decision chart, Skidmore &amp; Marsden (1988)</a:t>
            </a:r>
          </a:p>
        </p:txBody>
      </p:sp>
    </p:spTree>
    <p:extLst>
      <p:ext uri="{BB962C8B-B14F-4D97-AF65-F5344CB8AC3E}">
        <p14:creationId xmlns:p14="http://schemas.microsoft.com/office/powerpoint/2010/main" val="2810847020"/>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75CAF2-ADDC-4688-8058-A22035126780}"/>
              </a:ext>
            </a:extLst>
          </p:cNvPr>
          <p:cNvSpPr>
            <a:spLocks noGrp="1"/>
          </p:cNvSpPr>
          <p:nvPr>
            <p:ph type="title"/>
          </p:nvPr>
        </p:nvSpPr>
        <p:spPr>
          <a:xfrm>
            <a:off x="0" y="0"/>
            <a:ext cx="5077522" cy="361585"/>
          </a:xfrm>
        </p:spPr>
        <p:txBody>
          <a:bodyPr/>
          <a:lstStyle/>
          <a:p>
            <a:pPr lvl="4"/>
            <a:r>
              <a:rPr lang="en-GB" sz="2200" b="0" dirty="0">
                <a:solidFill>
                  <a:srgbClr val="0070C0"/>
                </a:solidFill>
                <a:latin typeface="+mj-lt"/>
              </a:rPr>
              <a:t>8) Contract Types</a:t>
            </a:r>
          </a:p>
        </p:txBody>
      </p:sp>
      <p:sp>
        <p:nvSpPr>
          <p:cNvPr id="6" name="TextBox 5">
            <a:extLst>
              <a:ext uri="{FF2B5EF4-FFF2-40B4-BE49-F238E27FC236}">
                <a16:creationId xmlns:a16="http://schemas.microsoft.com/office/drawing/2014/main" id="{5D011237-6556-482B-9458-56AA838DA59A}"/>
              </a:ext>
            </a:extLst>
          </p:cNvPr>
          <p:cNvSpPr txBox="1"/>
          <p:nvPr/>
        </p:nvSpPr>
        <p:spPr>
          <a:xfrm>
            <a:off x="0" y="678044"/>
            <a:ext cx="4222595" cy="2662204"/>
          </a:xfrm>
          <a:prstGeom prst="rect">
            <a:avLst/>
          </a:prstGeom>
          <a:noFill/>
        </p:spPr>
        <p:txBody>
          <a:bodyPr wrap="square">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main two types of contract are the JCT and NEC. </a:t>
            </a:r>
          </a:p>
          <a:p>
            <a:pPr marL="171450" indent="-1714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JCT contracts have been heavily weighted against the subcontractor with long complicated documents and is not suited to the short duration smaller priced contracts.</a:t>
            </a:r>
          </a:p>
          <a:p>
            <a:pPr marL="171450" indent="-1714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NEC contracts are written in a clear, concise manner to encourage fairness and clarity. There is a mass array of contacts within the NEC suite that can be selected to suit a project.</a:t>
            </a:r>
          </a:p>
          <a:p>
            <a:pPr marL="171450" indent="-171450">
              <a:lnSpc>
                <a:spcPct val="107000"/>
              </a:lnSpc>
              <a:spcAft>
                <a:spcPts val="8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Times New Roman" panose="02020603050405020304" pitchFamily="18" charset="0"/>
              </a:rPr>
              <a:t>Other contract types FIDIC, ICE &amp; ACA not considered applicable for this application.</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latin typeface="Arial" panose="020B0604020202020204" pitchFamily="34" charset="0"/>
              <a:ea typeface="Calibri" panose="020F0502020204030204" pitchFamily="34" charset="0"/>
              <a:cs typeface="Times New Roman" panose="02020603050405020304" pitchFamily="18" charset="0"/>
            </a:endParaRPr>
          </a:p>
        </p:txBody>
      </p:sp>
      <p:graphicFrame>
        <p:nvGraphicFramePr>
          <p:cNvPr id="3" name="Table 2">
            <a:extLst>
              <a:ext uri="{FF2B5EF4-FFF2-40B4-BE49-F238E27FC236}">
                <a16:creationId xmlns:a16="http://schemas.microsoft.com/office/drawing/2014/main" id="{AA619C75-725E-4CB6-AD82-DD8F47B50D91}"/>
              </a:ext>
            </a:extLst>
          </p:cNvPr>
          <p:cNvGraphicFramePr>
            <a:graphicFrameLocks noGrp="1"/>
          </p:cNvGraphicFramePr>
          <p:nvPr>
            <p:extLst>
              <p:ext uri="{D42A27DB-BD31-4B8C-83A1-F6EECF244321}">
                <p14:modId xmlns:p14="http://schemas.microsoft.com/office/powerpoint/2010/main" val="661129654"/>
              </p:ext>
            </p:extLst>
          </p:nvPr>
        </p:nvGraphicFramePr>
        <p:xfrm>
          <a:off x="4222595" y="1993919"/>
          <a:ext cx="4839630" cy="3002661"/>
        </p:xfrm>
        <a:graphic>
          <a:graphicData uri="http://schemas.openxmlformats.org/drawingml/2006/table">
            <a:tbl>
              <a:tblPr firstRow="1" firstCol="1" bandRow="1"/>
              <a:tblGrid>
                <a:gridCol w="2419815">
                  <a:extLst>
                    <a:ext uri="{9D8B030D-6E8A-4147-A177-3AD203B41FA5}">
                      <a16:colId xmlns:a16="http://schemas.microsoft.com/office/drawing/2014/main" val="2094660641"/>
                    </a:ext>
                  </a:extLst>
                </a:gridCol>
                <a:gridCol w="2419815">
                  <a:extLst>
                    <a:ext uri="{9D8B030D-6E8A-4147-A177-3AD203B41FA5}">
                      <a16:colId xmlns:a16="http://schemas.microsoft.com/office/drawing/2014/main" val="3100531029"/>
                    </a:ext>
                  </a:extLst>
                </a:gridCol>
              </a:tblGrid>
              <a:tr h="167655">
                <a:tc gridSpan="2">
                  <a:txBody>
                    <a:bodyPr/>
                    <a:lstStyle/>
                    <a:p>
                      <a:pPr algn="ctr">
                        <a:lnSpc>
                          <a:spcPct val="115000"/>
                        </a:lnSpc>
                      </a:pPr>
                      <a:r>
                        <a:rPr lang="en-GB" sz="1100" b="1" dirty="0">
                          <a:effectLst/>
                          <a:latin typeface="+mn-lt"/>
                          <a:ea typeface="Times New Roman" panose="02020603050405020304" pitchFamily="18" charset="0"/>
                          <a:cs typeface="Times New Roman" panose="02020603050405020304" pitchFamily="18" charset="0"/>
                        </a:rPr>
                        <a:t>JCT Contracts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hMerge="1">
                  <a:txBody>
                    <a:bodyPr/>
                    <a:lstStyle/>
                    <a:p>
                      <a:pPr algn="ctr">
                        <a:lnSpc>
                          <a:spcPct val="115000"/>
                        </a:lnSpc>
                      </a:pP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9723430"/>
                  </a:ext>
                </a:extLst>
              </a:tr>
              <a:tr h="167655">
                <a:tc>
                  <a:txBody>
                    <a:bodyPr/>
                    <a:lstStyle/>
                    <a:p>
                      <a:pPr algn="ctr">
                        <a:lnSpc>
                          <a:spcPct val="115000"/>
                        </a:lnSpc>
                      </a:pPr>
                      <a:r>
                        <a:rPr lang="en-GB" sz="1100" b="1" dirty="0">
                          <a:effectLst/>
                          <a:latin typeface="+mn-lt"/>
                          <a:ea typeface="Times New Roman" panose="02020603050405020304" pitchFamily="18" charset="0"/>
                          <a:cs typeface="Times New Roman" panose="02020603050405020304" pitchFamily="18" charset="0"/>
                        </a:rPr>
                        <a:t>Advantages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a:lnSpc>
                          <a:spcPct val="115000"/>
                        </a:lnSpc>
                      </a:pPr>
                      <a:r>
                        <a:rPr lang="en-GB" sz="1100" b="1" dirty="0">
                          <a:effectLst/>
                          <a:latin typeface="+mn-lt"/>
                          <a:ea typeface="Times New Roman" panose="02020603050405020304" pitchFamily="18" charset="0"/>
                          <a:cs typeface="Times New Roman" panose="02020603050405020304" pitchFamily="18" charset="0"/>
                        </a:rPr>
                        <a:t>Disadvantages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59834988"/>
                  </a:ext>
                </a:extLst>
              </a:tr>
              <a:tr h="523847">
                <a:tc>
                  <a:txBody>
                    <a:bodyPr/>
                    <a:lstStyle/>
                    <a:p>
                      <a:pPr marL="171450" indent="-171450">
                        <a:lnSpc>
                          <a:spcPct val="115000"/>
                        </a:lnSpc>
                        <a:buFont typeface="Arial" panose="020B0604020202020204" pitchFamily="34" charset="0"/>
                        <a:buChar char="•"/>
                      </a:pPr>
                      <a:r>
                        <a:rPr lang="en-GB" sz="1100" dirty="0">
                          <a:solidFill>
                            <a:srgbClr val="000000"/>
                          </a:solidFill>
                          <a:effectLst/>
                          <a:latin typeface="+mn-lt"/>
                          <a:ea typeface="Times New Roman" panose="02020603050405020304" pitchFamily="18" charset="0"/>
                          <a:cs typeface="Calibri" panose="020F0502020204030204" pitchFamily="34" charset="0"/>
                        </a:rPr>
                        <a:t>Provides protection for common issues, as these have been incorporated into contract template.</a:t>
                      </a:r>
                      <a:endParaRPr lang="en-GB" sz="1100" dirty="0">
                        <a:effectLst/>
                        <a:latin typeface="+mn-lt"/>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indent="-171450">
                        <a:lnSpc>
                          <a:spcPct val="115000"/>
                        </a:lnSpc>
                        <a:buFont typeface="Arial" panose="020B0604020202020204" pitchFamily="34" charset="0"/>
                        <a:buChar char="•"/>
                      </a:pPr>
                      <a:r>
                        <a:rPr lang="en-GB" sz="1100" dirty="0">
                          <a:solidFill>
                            <a:srgbClr val="333333"/>
                          </a:solidFill>
                          <a:effectLst/>
                          <a:latin typeface="+mn-lt"/>
                          <a:ea typeface="Times New Roman" panose="02020603050405020304" pitchFamily="18" charset="0"/>
                          <a:cs typeface="Calibri" panose="020F0502020204030204" pitchFamily="34" charset="0"/>
                        </a:rPr>
                        <a:t>Unequal allocation of risk as often weighted heavily against subcontractor.</a:t>
                      </a:r>
                      <a:endParaRPr lang="en-GB" sz="1100" dirty="0">
                        <a:effectLst/>
                        <a:latin typeface="+mn-lt"/>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58832899"/>
                  </a:ext>
                </a:extLst>
              </a:tr>
              <a:tr h="523847">
                <a:tc>
                  <a:txBody>
                    <a:bodyPr/>
                    <a:lstStyle/>
                    <a:p>
                      <a:pPr marL="171450" indent="-171450">
                        <a:lnSpc>
                          <a:spcPct val="115000"/>
                        </a:lnSpc>
                        <a:buFont typeface="Arial" panose="020B0604020202020204" pitchFamily="34" charset="0"/>
                        <a:buChar char="•"/>
                      </a:pPr>
                      <a:r>
                        <a:rPr lang="en-GB" sz="1100" dirty="0">
                          <a:solidFill>
                            <a:srgbClr val="000000"/>
                          </a:solidFill>
                          <a:effectLst/>
                          <a:latin typeface="+mn-lt"/>
                          <a:ea typeface="Times New Roman" panose="02020603050405020304" pitchFamily="18" charset="0"/>
                          <a:cs typeface="Calibri" panose="020F0502020204030204" pitchFamily="34" charset="0"/>
                        </a:rPr>
                        <a:t>Clear dispute resolution process including arbitrator and Adjudicator.</a:t>
                      </a:r>
                      <a:endParaRPr lang="en-GB" sz="1100" dirty="0">
                        <a:effectLst/>
                        <a:latin typeface="+mn-lt"/>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indent="-171450">
                        <a:lnSpc>
                          <a:spcPct val="115000"/>
                        </a:lnSpc>
                        <a:buFont typeface="Arial" panose="020B0604020202020204" pitchFamily="34" charset="0"/>
                        <a:buChar char="•"/>
                      </a:pPr>
                      <a:r>
                        <a:rPr lang="en-GB" sz="1100" dirty="0">
                          <a:solidFill>
                            <a:srgbClr val="333333"/>
                          </a:solidFill>
                          <a:effectLst/>
                          <a:latin typeface="+mn-lt"/>
                          <a:ea typeface="Times New Roman" panose="02020603050405020304" pitchFamily="18" charset="0"/>
                          <a:cs typeface="Calibri" panose="020F0502020204030204" pitchFamily="34" charset="0"/>
                        </a:rPr>
                        <a:t>Damages for delays in late completion can spiral out of control causing subcontractors business to fail</a:t>
                      </a:r>
                      <a:endParaRPr lang="en-GB" sz="1100" dirty="0">
                        <a:effectLst/>
                        <a:latin typeface="+mn-lt"/>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76576872"/>
                  </a:ext>
                </a:extLst>
              </a:tr>
              <a:tr h="880039">
                <a:tc>
                  <a:txBody>
                    <a:bodyPr/>
                    <a:lstStyle/>
                    <a:p>
                      <a:pPr marL="171450" indent="-171450">
                        <a:lnSpc>
                          <a:spcPct val="115000"/>
                        </a:lnSpc>
                        <a:buFont typeface="Arial" panose="020B0604020202020204" pitchFamily="34" charset="0"/>
                        <a:buChar char="•"/>
                      </a:pPr>
                      <a:r>
                        <a:rPr lang="en-GB" sz="1100" dirty="0">
                          <a:solidFill>
                            <a:srgbClr val="000000"/>
                          </a:solidFill>
                          <a:effectLst/>
                          <a:latin typeface="+mn-lt"/>
                          <a:ea typeface="Times New Roman" panose="02020603050405020304" pitchFamily="18" charset="0"/>
                          <a:cs typeface="Calibri" panose="020F0502020204030204" pitchFamily="34" charset="0"/>
                        </a:rPr>
                        <a:t>Provides benchmark provisions so only essentials are included, thus reducing cost from addition of unnecessary items.</a:t>
                      </a:r>
                      <a:endParaRPr lang="en-GB" sz="1100" dirty="0">
                        <a:effectLst/>
                        <a:latin typeface="+mn-lt"/>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indent="-171450">
                        <a:lnSpc>
                          <a:spcPct val="115000"/>
                        </a:lnSpc>
                        <a:buFont typeface="Arial" panose="020B0604020202020204" pitchFamily="34" charset="0"/>
                        <a:buChar char="•"/>
                      </a:pPr>
                      <a:r>
                        <a:rPr lang="en-GB" sz="1100" dirty="0">
                          <a:solidFill>
                            <a:srgbClr val="333333"/>
                          </a:solidFill>
                          <a:effectLst/>
                          <a:latin typeface="+mn-lt"/>
                          <a:ea typeface="Times New Roman" panose="02020603050405020304" pitchFamily="18" charset="0"/>
                          <a:cs typeface="Calibri" panose="020F0502020204030204" pitchFamily="34" charset="0"/>
                        </a:rPr>
                        <a:t>Long &amp; complicated document. Most subcontractors do not have a legal team the time or money to properly review the contract so sign as is, leaving them open to high levels of risk.</a:t>
                      </a:r>
                      <a:endParaRPr lang="en-GB" sz="1100" dirty="0">
                        <a:effectLst/>
                        <a:latin typeface="+mn-lt"/>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20990381"/>
                  </a:ext>
                </a:extLst>
              </a:tr>
            </a:tbl>
          </a:graphicData>
        </a:graphic>
      </p:graphicFrame>
      <p:graphicFrame>
        <p:nvGraphicFramePr>
          <p:cNvPr id="8" name="Table 7">
            <a:extLst>
              <a:ext uri="{FF2B5EF4-FFF2-40B4-BE49-F238E27FC236}">
                <a16:creationId xmlns:a16="http://schemas.microsoft.com/office/drawing/2014/main" id="{B13EDD9C-08AE-446C-A656-FD1F578ED786}"/>
              </a:ext>
            </a:extLst>
          </p:cNvPr>
          <p:cNvGraphicFramePr>
            <a:graphicFrameLocks noGrp="1"/>
          </p:cNvGraphicFramePr>
          <p:nvPr>
            <p:extLst>
              <p:ext uri="{D42A27DB-BD31-4B8C-83A1-F6EECF244321}">
                <p14:modId xmlns:p14="http://schemas.microsoft.com/office/powerpoint/2010/main" val="2133655845"/>
              </p:ext>
            </p:extLst>
          </p:nvPr>
        </p:nvGraphicFramePr>
        <p:xfrm>
          <a:off x="4222595" y="413623"/>
          <a:ext cx="4839630" cy="1460373"/>
        </p:xfrm>
        <a:graphic>
          <a:graphicData uri="http://schemas.openxmlformats.org/drawingml/2006/table">
            <a:tbl>
              <a:tblPr firstRow="1" firstCol="1" bandRow="1">
                <a:tableStyleId>{5940675A-B579-460E-94D1-54222C63F5DA}</a:tableStyleId>
              </a:tblPr>
              <a:tblGrid>
                <a:gridCol w="2419815">
                  <a:extLst>
                    <a:ext uri="{9D8B030D-6E8A-4147-A177-3AD203B41FA5}">
                      <a16:colId xmlns:a16="http://schemas.microsoft.com/office/drawing/2014/main" val="2745548237"/>
                    </a:ext>
                  </a:extLst>
                </a:gridCol>
                <a:gridCol w="2419815">
                  <a:extLst>
                    <a:ext uri="{9D8B030D-6E8A-4147-A177-3AD203B41FA5}">
                      <a16:colId xmlns:a16="http://schemas.microsoft.com/office/drawing/2014/main" val="3616452336"/>
                    </a:ext>
                  </a:extLst>
                </a:gridCol>
              </a:tblGrid>
              <a:tr h="0">
                <a:tc gridSpan="2">
                  <a:txBody>
                    <a:bodyPr/>
                    <a:lstStyle/>
                    <a:p>
                      <a:pPr algn="ctr">
                        <a:lnSpc>
                          <a:spcPct val="115000"/>
                        </a:lnSpc>
                      </a:pPr>
                      <a:r>
                        <a:rPr lang="en-GB" sz="1100" b="1" dirty="0">
                          <a:effectLst/>
                        </a:rPr>
                        <a:t>NEC Contracts</a:t>
                      </a:r>
                      <a:endParaRPr lang="en-GB" sz="1100" b="1" dirty="0">
                        <a:effectLst/>
                        <a:latin typeface="+mn-lt"/>
                        <a:ea typeface="Times New Roman" panose="02020603050405020304" pitchFamily="18" charset="0"/>
                        <a:cs typeface="Times New Roman" panose="02020603050405020304" pitchFamily="18" charset="0"/>
                      </a:endParaRPr>
                    </a:p>
                  </a:txBody>
                  <a:tcPr marL="68580" marR="68580" marT="0" marB="0">
                    <a:solidFill>
                      <a:schemeClr val="bg1">
                        <a:lumMod val="85000"/>
                      </a:schemeClr>
                    </a:solidFill>
                  </a:tcPr>
                </a:tc>
                <a:tc hMerge="1">
                  <a:txBody>
                    <a:bodyPr/>
                    <a:lstStyle/>
                    <a:p>
                      <a:pPr algn="ctr">
                        <a:lnSpc>
                          <a:spcPct val="115000"/>
                        </a:lnSpc>
                      </a:pP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32379031"/>
                  </a:ext>
                </a:extLst>
              </a:tr>
              <a:tr h="0">
                <a:tc>
                  <a:txBody>
                    <a:bodyPr/>
                    <a:lstStyle/>
                    <a:p>
                      <a:pPr algn="ctr">
                        <a:lnSpc>
                          <a:spcPct val="115000"/>
                        </a:lnSpc>
                      </a:pPr>
                      <a:r>
                        <a:rPr lang="en-GB" sz="1100" b="1" dirty="0">
                          <a:effectLst/>
                        </a:rPr>
                        <a:t>Advantages</a:t>
                      </a:r>
                      <a:endParaRPr lang="en-GB" sz="1100" b="1" dirty="0">
                        <a:effectLst/>
                        <a:latin typeface="+mn-lt"/>
                        <a:ea typeface="Times New Roman" panose="02020603050405020304" pitchFamily="18" charset="0"/>
                        <a:cs typeface="Times New Roman" panose="02020603050405020304" pitchFamily="18" charset="0"/>
                      </a:endParaRPr>
                    </a:p>
                  </a:txBody>
                  <a:tcPr marL="68580" marR="68580" marT="0" marB="0">
                    <a:solidFill>
                      <a:schemeClr val="bg1">
                        <a:lumMod val="85000"/>
                      </a:schemeClr>
                    </a:solidFill>
                  </a:tcPr>
                </a:tc>
                <a:tc>
                  <a:txBody>
                    <a:bodyPr/>
                    <a:lstStyle/>
                    <a:p>
                      <a:pPr algn="ctr">
                        <a:lnSpc>
                          <a:spcPct val="115000"/>
                        </a:lnSpc>
                      </a:pPr>
                      <a:r>
                        <a:rPr lang="en-GB" sz="1100" b="1" dirty="0">
                          <a:effectLst/>
                        </a:rPr>
                        <a:t>Disadvantages</a:t>
                      </a:r>
                      <a:endParaRPr lang="en-GB" sz="1100" b="1" dirty="0">
                        <a:effectLst/>
                        <a:latin typeface="+mn-lt"/>
                        <a:ea typeface="Times New Roman" panose="02020603050405020304" pitchFamily="18" charset="0"/>
                        <a:cs typeface="Times New Roman" panose="02020603050405020304" pitchFamily="18" charset="0"/>
                      </a:endParaRPr>
                    </a:p>
                  </a:txBody>
                  <a:tcPr marL="68580" marR="68580" marT="0" marB="0">
                    <a:solidFill>
                      <a:schemeClr val="bg1">
                        <a:lumMod val="85000"/>
                      </a:schemeClr>
                    </a:solidFill>
                  </a:tcPr>
                </a:tc>
                <a:extLst>
                  <a:ext uri="{0D108BD9-81ED-4DB2-BD59-A6C34878D82A}">
                    <a16:rowId xmlns:a16="http://schemas.microsoft.com/office/drawing/2014/main" val="2087325316"/>
                  </a:ext>
                </a:extLst>
              </a:tr>
              <a:tr h="0">
                <a:tc>
                  <a:txBody>
                    <a:bodyPr/>
                    <a:lstStyle/>
                    <a:p>
                      <a:pPr marL="171450" indent="-171450">
                        <a:lnSpc>
                          <a:spcPct val="115000"/>
                        </a:lnSpc>
                        <a:buFont typeface="Arial" panose="020B0604020202020204" pitchFamily="34" charset="0"/>
                        <a:buChar char="•"/>
                      </a:pPr>
                      <a:r>
                        <a:rPr lang="en-GB" sz="1100" dirty="0">
                          <a:solidFill>
                            <a:srgbClr val="000000"/>
                          </a:solidFill>
                          <a:effectLst/>
                        </a:rPr>
                        <a:t>Simplicity, flexibility, and range of application in NEC Contracts</a:t>
                      </a:r>
                      <a:endParaRPr lang="en-GB" sz="1100" dirty="0">
                        <a:effectLst/>
                        <a:latin typeface="+mn-lt"/>
                        <a:ea typeface="Times New Roman" panose="02020603050405020304" pitchFamily="18" charset="0"/>
                        <a:cs typeface="Times New Roman" panose="02020603050405020304" pitchFamily="18" charset="0"/>
                      </a:endParaRPr>
                    </a:p>
                  </a:txBody>
                  <a:tcPr marL="68580" marR="68580" marT="0" marB="0"/>
                </a:tc>
                <a:tc>
                  <a:txBody>
                    <a:bodyPr/>
                    <a:lstStyle/>
                    <a:p>
                      <a:pPr marL="171450" indent="-171450">
                        <a:lnSpc>
                          <a:spcPct val="115000"/>
                        </a:lnSpc>
                        <a:buFont typeface="Arial" panose="020B0604020202020204" pitchFamily="34" charset="0"/>
                        <a:buChar char="•"/>
                      </a:pPr>
                      <a:r>
                        <a:rPr lang="en-GB" sz="1100" dirty="0">
                          <a:solidFill>
                            <a:srgbClr val="000000"/>
                          </a:solidFill>
                          <a:effectLst/>
                        </a:rPr>
                        <a:t>Schedule of cost components can be used against the contractor </a:t>
                      </a:r>
                      <a:endParaRPr lang="en-GB" sz="1100" dirty="0">
                        <a:effectLst/>
                        <a:latin typeface="+mn-lt"/>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77965219"/>
                  </a:ext>
                </a:extLst>
              </a:tr>
              <a:tr h="0">
                <a:tc>
                  <a:txBody>
                    <a:bodyPr/>
                    <a:lstStyle/>
                    <a:p>
                      <a:pPr marL="171450" indent="-171450">
                        <a:lnSpc>
                          <a:spcPct val="115000"/>
                        </a:lnSpc>
                        <a:buFont typeface="Arial" panose="020B0604020202020204" pitchFamily="34" charset="0"/>
                        <a:buChar char="•"/>
                      </a:pPr>
                      <a:r>
                        <a:rPr lang="en-GB" sz="1100" dirty="0">
                          <a:solidFill>
                            <a:srgbClr val="000000"/>
                          </a:solidFill>
                          <a:effectLst/>
                        </a:rPr>
                        <a:t>More collaborative approach to working</a:t>
                      </a:r>
                      <a:endParaRPr lang="en-GB" sz="1100" dirty="0">
                        <a:effectLst/>
                        <a:latin typeface="+mn-lt"/>
                        <a:ea typeface="Times New Roman" panose="02020603050405020304" pitchFamily="18" charset="0"/>
                        <a:cs typeface="Times New Roman" panose="02020603050405020304" pitchFamily="18" charset="0"/>
                      </a:endParaRPr>
                    </a:p>
                  </a:txBody>
                  <a:tcPr marL="68580" marR="68580" marT="0" marB="0"/>
                </a:tc>
                <a:tc>
                  <a:txBody>
                    <a:bodyPr/>
                    <a:lstStyle/>
                    <a:p>
                      <a:pPr marL="228600">
                        <a:lnSpc>
                          <a:spcPct val="115000"/>
                        </a:lnSpc>
                      </a:pPr>
                      <a:r>
                        <a:rPr lang="en-GB" sz="1100" dirty="0">
                          <a:solidFill>
                            <a:srgbClr val="333333"/>
                          </a:solidFill>
                          <a:effectLst/>
                        </a:rPr>
                        <a:t> </a:t>
                      </a:r>
                      <a:endParaRPr lang="en-GB" sz="1100" dirty="0">
                        <a:effectLst/>
                        <a:latin typeface="+mn-lt"/>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723869750"/>
                  </a:ext>
                </a:extLst>
              </a:tr>
              <a:tr h="0">
                <a:tc>
                  <a:txBody>
                    <a:bodyPr/>
                    <a:lstStyle/>
                    <a:p>
                      <a:pPr marL="171450" indent="-171450">
                        <a:lnSpc>
                          <a:spcPct val="115000"/>
                        </a:lnSpc>
                        <a:buFont typeface="Arial" panose="020B0604020202020204" pitchFamily="34" charset="0"/>
                        <a:buChar char="•"/>
                      </a:pPr>
                      <a:r>
                        <a:rPr lang="en-GB" sz="1100" dirty="0">
                          <a:solidFill>
                            <a:srgbClr val="000000"/>
                          </a:solidFill>
                          <a:effectLst/>
                        </a:rPr>
                        <a:t>Ease of use and sensible structure</a:t>
                      </a:r>
                      <a:endParaRPr lang="en-GB" sz="1100" dirty="0">
                        <a:effectLst/>
                        <a:latin typeface="+mn-lt"/>
                        <a:ea typeface="Times New Roman" panose="02020603050405020304" pitchFamily="18" charset="0"/>
                        <a:cs typeface="Times New Roman" panose="02020603050405020304" pitchFamily="18" charset="0"/>
                      </a:endParaRPr>
                    </a:p>
                  </a:txBody>
                  <a:tcPr marL="68580" marR="68580" marT="0" marB="0"/>
                </a:tc>
                <a:tc>
                  <a:txBody>
                    <a:bodyPr/>
                    <a:lstStyle/>
                    <a:p>
                      <a:pPr marL="228600">
                        <a:lnSpc>
                          <a:spcPct val="115000"/>
                        </a:lnSpc>
                      </a:pPr>
                      <a:r>
                        <a:rPr lang="en-GB" sz="1100" dirty="0">
                          <a:solidFill>
                            <a:srgbClr val="333333"/>
                          </a:solidFill>
                          <a:effectLst/>
                        </a:rPr>
                        <a:t> </a:t>
                      </a:r>
                      <a:endParaRPr lang="en-GB" sz="1100" dirty="0">
                        <a:effectLst/>
                        <a:latin typeface="+mn-lt"/>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648143301"/>
                  </a:ext>
                </a:extLst>
              </a:tr>
            </a:tbl>
          </a:graphicData>
        </a:graphic>
      </p:graphicFrame>
    </p:spTree>
    <p:extLst>
      <p:ext uri="{BB962C8B-B14F-4D97-AF65-F5344CB8AC3E}">
        <p14:creationId xmlns:p14="http://schemas.microsoft.com/office/powerpoint/2010/main" val="723013235"/>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AC0F23-C56D-4C90-886F-170E2868617A}"/>
              </a:ext>
            </a:extLst>
          </p:cNvPr>
          <p:cNvSpPr>
            <a:spLocks noGrp="1"/>
          </p:cNvSpPr>
          <p:nvPr>
            <p:ph idx="1"/>
          </p:nvPr>
        </p:nvSpPr>
        <p:spPr>
          <a:xfrm>
            <a:off x="0" y="336252"/>
            <a:ext cx="9144000" cy="4376997"/>
          </a:xfrm>
        </p:spPr>
        <p:txBody>
          <a:bodyPr/>
          <a:lstStyle/>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Identification of risks is not mitigating or controlling risks. </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Risks should be reduced using a structured approach such as the hierarchy of risk </a:t>
            </a:r>
            <a:r>
              <a:rPr lang="en-GB" sz="1000" dirty="0">
                <a:latin typeface="Calibri" panose="020F0502020204030204" pitchFamily="34" charset="0"/>
                <a:ea typeface="Calibri" panose="020F0502020204030204" pitchFamily="34" charset="0"/>
                <a:cs typeface="Calibri" panose="020F0502020204030204" pitchFamily="34" charset="0"/>
              </a:rPr>
              <a:t>control </a:t>
            </a:r>
            <a:r>
              <a:rPr lang="en-GB" sz="1000" dirty="0">
                <a:effectLst/>
                <a:latin typeface="Calibri" panose="020F0502020204030204" pitchFamily="34" charset="0"/>
                <a:ea typeface="Calibri" panose="020F0502020204030204" pitchFamily="34" charset="0"/>
                <a:cs typeface="Calibri" panose="020F0502020204030204" pitchFamily="34" charset="0"/>
              </a:rPr>
              <a:t>to prevents risks from being realised..</a:t>
            </a:r>
          </a:p>
          <a:p>
            <a:pPr>
              <a:lnSpc>
                <a:spcPct val="107000"/>
              </a:lnSpc>
              <a:spcAft>
                <a:spcPts val="800"/>
              </a:spcAft>
            </a:pPr>
            <a:r>
              <a:rPr lang="en-GB" sz="1000" dirty="0">
                <a:latin typeface="Calibri" panose="020F0502020204030204" pitchFamily="34" charset="0"/>
                <a:ea typeface="Calibri" panose="020F0502020204030204" pitchFamily="34" charset="0"/>
                <a:cs typeface="Calibri" panose="020F0502020204030204" pitchFamily="34" charset="0"/>
              </a:rPr>
              <a:t>Risk control measures are not 100% effective. </a:t>
            </a:r>
            <a:r>
              <a:rPr lang="en-GB" sz="1000" dirty="0">
                <a:effectLst/>
                <a:latin typeface="Calibri" panose="020F0502020204030204" pitchFamily="34" charset="0"/>
                <a:ea typeface="Calibri" panose="020F0502020204030204" pitchFamily="34" charset="0"/>
                <a:cs typeface="Calibri" panose="020F0502020204030204" pitchFamily="34" charset="0"/>
              </a:rPr>
              <a:t>Ransom’s Swiss cheese model demonstrates this.</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High risk of complacency when implementing risk reduction measures not to introduce new risks. Experience would suggest that new risks are not assessed and therefore not controlled. </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UWTSD Senior Management Team (SMT) need to be aware of the risks identified in the SWOT and PESTLE analysis and monitor their evolvement over time. </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The SMT should be conducting regular management PDCA review of risks </a:t>
            </a:r>
            <a:r>
              <a:rPr lang="en-GB" sz="1000" dirty="0">
                <a:latin typeface="Calibri" panose="020F0502020204030204" pitchFamily="34" charset="0"/>
                <a:ea typeface="Calibri" panose="020F0502020204030204" pitchFamily="34" charset="0"/>
                <a:cs typeface="Calibri" panose="020F0502020204030204" pitchFamily="34" charset="0"/>
              </a:rPr>
              <a:t>to ensure no new risks are present, identified risks are not materialising and existing strengths are maintained.</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The biggest risk </a:t>
            </a:r>
            <a:r>
              <a:rPr lang="en-GB" sz="1000" dirty="0">
                <a:latin typeface="Calibri" panose="020F0502020204030204" pitchFamily="34" charset="0"/>
                <a:ea typeface="Calibri" panose="020F0502020204030204" pitchFamily="34" charset="0"/>
                <a:cs typeface="Calibri" panose="020F0502020204030204" pitchFamily="34" charset="0"/>
              </a:rPr>
              <a:t>for</a:t>
            </a:r>
            <a:r>
              <a:rPr lang="en-GB" sz="1000" dirty="0">
                <a:effectLst/>
                <a:latin typeface="Calibri" panose="020F0502020204030204" pitchFamily="34" charset="0"/>
                <a:ea typeface="Calibri" panose="020F0502020204030204" pitchFamily="34" charset="0"/>
                <a:cs typeface="Calibri" panose="020F0502020204030204" pitchFamily="34" charset="0"/>
              </a:rPr>
              <a:t> UWTSD is the effects of classroom versus online learning.</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This will impact on how UWTSD manages its building portfolio. </a:t>
            </a:r>
            <a:r>
              <a:rPr lang="en-GB" sz="1000" dirty="0">
                <a:latin typeface="Calibri" panose="020F0502020204030204" pitchFamily="34" charset="0"/>
                <a:ea typeface="Calibri" panose="020F0502020204030204" pitchFamily="34" charset="0"/>
                <a:cs typeface="Calibri" panose="020F0502020204030204" pitchFamily="34" charset="0"/>
              </a:rPr>
              <a:t>100% </a:t>
            </a:r>
            <a:r>
              <a:rPr lang="en-GB" sz="1000" dirty="0">
                <a:effectLst/>
                <a:latin typeface="Calibri" panose="020F0502020204030204" pitchFamily="34" charset="0"/>
                <a:ea typeface="Calibri" panose="020F0502020204030204" pitchFamily="34" charset="0"/>
                <a:cs typeface="Calibri" panose="020F0502020204030204" pitchFamily="34" charset="0"/>
              </a:rPr>
              <a:t>online classes, would result in empty</a:t>
            </a:r>
            <a:r>
              <a:rPr lang="en-GB" sz="1000" dirty="0">
                <a:latin typeface="Calibri" panose="020F0502020204030204" pitchFamily="34" charset="0"/>
                <a:ea typeface="Calibri" panose="020F0502020204030204" pitchFamily="34" charset="0"/>
                <a:cs typeface="Calibri" panose="020F0502020204030204" pitchFamily="34" charset="0"/>
              </a:rPr>
              <a:t> </a:t>
            </a:r>
            <a:r>
              <a:rPr lang="en-GB" sz="1000" dirty="0">
                <a:effectLst/>
                <a:latin typeface="Calibri" panose="020F0502020204030204" pitchFamily="34" charset="0"/>
                <a:ea typeface="Calibri" panose="020F0502020204030204" pitchFamily="34" charset="0"/>
                <a:cs typeface="Calibri" panose="020F0502020204030204" pitchFamily="34" charset="0"/>
              </a:rPr>
              <a:t>buildings or incur a high expenditure </a:t>
            </a:r>
            <a:r>
              <a:rPr lang="en-GB" sz="1000" dirty="0">
                <a:latin typeface="Calibri" panose="020F0502020204030204" pitchFamily="34" charset="0"/>
                <a:ea typeface="Calibri" panose="020F0502020204030204" pitchFamily="34" charset="0"/>
                <a:cs typeface="Calibri" panose="020F0502020204030204" pitchFamily="34" charset="0"/>
              </a:rPr>
              <a:t>to</a:t>
            </a:r>
            <a:r>
              <a:rPr lang="en-GB" sz="1000" dirty="0">
                <a:effectLst/>
                <a:latin typeface="Calibri" panose="020F0502020204030204" pitchFamily="34" charset="0"/>
                <a:ea typeface="Calibri" panose="020F0502020204030204" pitchFamily="34" charset="0"/>
                <a:cs typeface="Calibri" panose="020F0502020204030204" pitchFamily="34" charset="0"/>
              </a:rPr>
              <a:t> upgrade and train staff on system operation. </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Real estate in the centre of Swansea will demand the highest rates compared to more rural areas. This assumes there is a market for real estate of this type.</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13 energy improvement options for the Alex building </a:t>
            </a:r>
            <a:r>
              <a:rPr lang="en-GB" sz="1000" dirty="0">
                <a:latin typeface="Calibri" panose="020F0502020204030204" pitchFamily="34" charset="0"/>
                <a:ea typeface="Calibri" panose="020F0502020204030204" pitchFamily="34" charset="0"/>
                <a:cs typeface="Calibri" panose="020F0502020204030204" pitchFamily="34" charset="0"/>
              </a:rPr>
              <a:t>a</a:t>
            </a:r>
            <a:r>
              <a:rPr lang="en-GB" sz="1000" dirty="0">
                <a:effectLst/>
                <a:latin typeface="Calibri" panose="020F0502020204030204" pitchFamily="34" charset="0"/>
                <a:ea typeface="Calibri" panose="020F0502020204030204" pitchFamily="34" charset="0"/>
                <a:cs typeface="Calibri" panose="020F0502020204030204" pitchFamily="34" charset="0"/>
              </a:rPr>
              <a:t>re identified. Following the </a:t>
            </a:r>
            <a:r>
              <a:rPr lang="en-GB" sz="1000" dirty="0" err="1">
                <a:effectLst/>
                <a:latin typeface="Calibri" panose="020F0502020204030204" pitchFamily="34" charset="0"/>
                <a:ea typeface="Calibri" panose="020F0502020204030204" pitchFamily="34" charset="0"/>
                <a:cs typeface="Calibri" panose="020F0502020204030204" pitchFamily="34" charset="0"/>
              </a:rPr>
              <a:t>Passivhaus</a:t>
            </a:r>
            <a:r>
              <a:rPr lang="en-GB" sz="1000" dirty="0">
                <a:effectLst/>
                <a:latin typeface="Calibri" panose="020F0502020204030204" pitchFamily="34" charset="0"/>
                <a:ea typeface="Calibri" panose="020F0502020204030204" pitchFamily="34" charset="0"/>
                <a:cs typeface="Calibri" panose="020F0502020204030204" pitchFamily="34" charset="0"/>
              </a:rPr>
              <a:t> strategy the fabric first approach should be used, however, this is often seen as the most costly with least benefits by building owners. </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The whole life cost and benefit needs to be completed for the selected activities which is often overlooked in a simplistic cost benefit analysis to prioritise projects.</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The energy improvement technique of replacing the existing lighting with LED lighting was risk assessed</a:t>
            </a:r>
            <a:r>
              <a:rPr lang="en-GB" sz="1000" dirty="0">
                <a:latin typeface="Calibri" panose="020F0502020204030204" pitchFamily="34" charset="0"/>
                <a:ea typeface="Calibri" panose="020F0502020204030204" pitchFamily="34" charset="0"/>
                <a:cs typeface="Calibri" panose="020F0502020204030204" pitchFamily="34" charset="0"/>
              </a:rPr>
              <a:t> and 24 unique risks identified. These are assessed and risk reduction methods applied.</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The highest risk </a:t>
            </a:r>
            <a:r>
              <a:rPr lang="en-GB" sz="1000" dirty="0">
                <a:latin typeface="Calibri" panose="020F0502020204030204" pitchFamily="34" charset="0"/>
                <a:ea typeface="Calibri" panose="020F0502020204030204" pitchFamily="34" charset="0"/>
                <a:cs typeface="Calibri" panose="020F0502020204030204" pitchFamily="34" charset="0"/>
              </a:rPr>
              <a:t>s</a:t>
            </a:r>
            <a:r>
              <a:rPr lang="en-GB" sz="1000" dirty="0">
                <a:effectLst/>
                <a:latin typeface="Calibri" panose="020F0502020204030204" pitchFamily="34" charset="0"/>
                <a:ea typeface="Calibri" panose="020F0502020204030204" pitchFamily="34" charset="0"/>
                <a:cs typeface="Calibri" panose="020F0502020204030204" pitchFamily="34" charset="0"/>
              </a:rPr>
              <a:t>core (before controls) </a:t>
            </a:r>
            <a:r>
              <a:rPr lang="en-GB" sz="1000" dirty="0">
                <a:latin typeface="Calibri" panose="020F0502020204030204" pitchFamily="34" charset="0"/>
                <a:ea typeface="Calibri" panose="020F0502020204030204" pitchFamily="34" charset="0"/>
                <a:cs typeface="Calibri" panose="020F0502020204030204" pitchFamily="34" charset="0"/>
              </a:rPr>
              <a:t>is a contractor receiving</a:t>
            </a:r>
            <a:r>
              <a:rPr lang="en-GB" sz="1000" dirty="0">
                <a:effectLst/>
                <a:latin typeface="Calibri" panose="020F0502020204030204" pitchFamily="34" charset="0"/>
                <a:ea typeface="Calibri" panose="020F0502020204030204" pitchFamily="34" charset="0"/>
                <a:cs typeface="Calibri" panose="020F0502020204030204" pitchFamily="34" charset="0"/>
              </a:rPr>
              <a:t> an electric shock, scoring 25</a:t>
            </a:r>
            <a:r>
              <a:rPr lang="en-GB" sz="1000" dirty="0">
                <a:latin typeface="Calibri" panose="020F0502020204030204" pitchFamily="34" charset="0"/>
                <a:ea typeface="Calibri" panose="020F0502020204030204" pitchFamily="34" charset="0"/>
                <a:cs typeface="Calibri" panose="020F0502020204030204" pitchFamily="34" charset="0"/>
              </a:rPr>
              <a:t> by implementing </a:t>
            </a:r>
            <a:r>
              <a:rPr lang="en-GB" sz="1000" dirty="0">
                <a:effectLst/>
                <a:latin typeface="Calibri" panose="020F0502020204030204" pitchFamily="34" charset="0"/>
                <a:ea typeface="Calibri" panose="020F0502020204030204" pitchFamily="34" charset="0"/>
                <a:cs typeface="Calibri" panose="020F0502020204030204" pitchFamily="34" charset="0"/>
              </a:rPr>
              <a:t>controlling and mitigating factors such as isolation, training etc the risk score is reduced to 10. </a:t>
            </a:r>
            <a:endParaRPr lang="en-GB" sz="1100" dirty="0"/>
          </a:p>
        </p:txBody>
      </p:sp>
      <p:sp>
        <p:nvSpPr>
          <p:cNvPr id="4" name="Title 3">
            <a:extLst>
              <a:ext uri="{FF2B5EF4-FFF2-40B4-BE49-F238E27FC236}">
                <a16:creationId xmlns:a16="http://schemas.microsoft.com/office/drawing/2014/main" id="{3FF2AE3D-1246-4E09-BA30-75C46EEDD110}"/>
              </a:ext>
            </a:extLst>
          </p:cNvPr>
          <p:cNvSpPr>
            <a:spLocks noGrp="1"/>
          </p:cNvSpPr>
          <p:nvPr>
            <p:ph type="title"/>
          </p:nvPr>
        </p:nvSpPr>
        <p:spPr>
          <a:xfrm>
            <a:off x="-1" y="-4746"/>
            <a:ext cx="9143999" cy="458229"/>
          </a:xfrm>
        </p:spPr>
        <p:txBody>
          <a:bodyPr/>
          <a:lstStyle/>
          <a:p>
            <a:r>
              <a:rPr lang="en-GB" b="0" dirty="0">
                <a:solidFill>
                  <a:srgbClr val="0070C0"/>
                </a:solidFill>
              </a:rPr>
              <a:t>9) Conclusion - Risk</a:t>
            </a:r>
          </a:p>
        </p:txBody>
      </p:sp>
    </p:spTree>
    <p:extLst>
      <p:ext uri="{BB962C8B-B14F-4D97-AF65-F5344CB8AC3E}">
        <p14:creationId xmlns:p14="http://schemas.microsoft.com/office/powerpoint/2010/main" val="3753449085"/>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AC0F23-C56D-4C90-886F-170E2868617A}"/>
              </a:ext>
            </a:extLst>
          </p:cNvPr>
          <p:cNvSpPr>
            <a:spLocks noGrp="1"/>
          </p:cNvSpPr>
          <p:nvPr>
            <p:ph idx="1"/>
          </p:nvPr>
        </p:nvSpPr>
        <p:spPr>
          <a:xfrm>
            <a:off x="0" y="336252"/>
            <a:ext cx="9144000" cy="4269304"/>
          </a:xfrm>
        </p:spPr>
        <p:txBody>
          <a:bodyPr/>
          <a:lstStyle/>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The best route for UWTSD in completing this task is the construction management, NEC4 Facilities management short contract method.</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The construction management procurement route was selected as Time and Quality are the project aspects that need to be controlled. </a:t>
            </a:r>
          </a:p>
          <a:p>
            <a:pPr marL="357187" lvl="2" indent="0">
              <a:lnSpc>
                <a:spcPct val="107000"/>
              </a:lnSpc>
              <a:spcAft>
                <a:spcPts val="800"/>
              </a:spcAft>
              <a:buNone/>
            </a:pPr>
            <a:r>
              <a:rPr lang="en-GB" sz="1000" dirty="0">
                <a:effectLst/>
                <a:latin typeface="Calibri" panose="020F0502020204030204" pitchFamily="34" charset="0"/>
                <a:ea typeface="Calibri" panose="020F0502020204030204" pitchFamily="34" charset="0"/>
                <a:cs typeface="Calibri" panose="020F0502020204030204" pitchFamily="34" charset="0"/>
              </a:rPr>
              <a:t>Time as the quicker the install schedule, the quicker the benefits are realised i.e. monetary saving through reduced energy consumption and lower Carbon emissions</a:t>
            </a:r>
          </a:p>
          <a:p>
            <a:pPr marL="357187" lvl="2" indent="0">
              <a:lnSpc>
                <a:spcPct val="107000"/>
              </a:lnSpc>
              <a:spcAft>
                <a:spcPts val="800"/>
              </a:spcAft>
              <a:buNone/>
            </a:pPr>
            <a:r>
              <a:rPr lang="en-GB" sz="1000" dirty="0">
                <a:latin typeface="Calibri" panose="020F0502020204030204" pitchFamily="34" charset="0"/>
                <a:ea typeface="Calibri" panose="020F0502020204030204" pitchFamily="34" charset="0"/>
                <a:cs typeface="Calibri" panose="020F0502020204030204" pitchFamily="34" charset="0"/>
              </a:rPr>
              <a:t>Q</a:t>
            </a:r>
            <a:r>
              <a:rPr lang="en-GB" sz="1000" dirty="0">
                <a:effectLst/>
                <a:latin typeface="Calibri" panose="020F0502020204030204" pitchFamily="34" charset="0"/>
                <a:ea typeface="Calibri" panose="020F0502020204030204" pitchFamily="34" charset="0"/>
                <a:cs typeface="Calibri" panose="020F0502020204030204" pitchFamily="34" charset="0"/>
              </a:rPr>
              <a:t>uality as the building is Grade II listed; lighting is continually visible by all; poor quality lighting impacts on Health &amp; Safety and building aesthetics. </a:t>
            </a:r>
          </a:p>
          <a:p>
            <a:pPr marL="357187" lvl="2" indent="0">
              <a:lnSpc>
                <a:spcPct val="107000"/>
              </a:lnSpc>
              <a:spcAft>
                <a:spcPts val="800"/>
              </a:spcAft>
              <a:buNone/>
            </a:pPr>
            <a:r>
              <a:rPr lang="en-GB" sz="1000" dirty="0">
                <a:effectLst/>
                <a:latin typeface="Calibri" panose="020F0502020204030204" pitchFamily="34" charset="0"/>
                <a:ea typeface="Calibri" panose="020F0502020204030204" pitchFamily="34" charset="0"/>
                <a:cs typeface="Calibri" panose="020F0502020204030204" pitchFamily="34" charset="0"/>
              </a:rPr>
              <a:t>Cost is a low factor in this project as material costs are transparent and providing the specification is detailed would be relatively consistent across contractors with the only variable being hourly rate.</a:t>
            </a:r>
          </a:p>
          <a:p>
            <a:pPr marL="357187" lvl="2" indent="0">
              <a:lnSpc>
                <a:spcPct val="107000"/>
              </a:lnSpc>
              <a:spcAft>
                <a:spcPts val="800"/>
              </a:spcAft>
              <a:buNone/>
            </a:pPr>
            <a:r>
              <a:rPr lang="en-GB" sz="1000" dirty="0">
                <a:latin typeface="Calibri" panose="020F0502020204030204" pitchFamily="34" charset="0"/>
                <a:ea typeface="Calibri" panose="020F0502020204030204" pitchFamily="34" charset="0"/>
                <a:cs typeface="Calibri" panose="020F0502020204030204" pitchFamily="34" charset="0"/>
              </a:rPr>
              <a:t>Skidmore &amp; Marsden’s (1988) Procurement route matrix which was completed backed up this choice</a:t>
            </a:r>
            <a:endParaRPr lang="en-GB" sz="10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The NEC 4: Facilities management short contract selected due to the simplicity of the NEC4 contracts and that the short contract is aimed at the straight forward, low risk services that do not require detailed management as the lighting replacement energy improvement </a:t>
            </a:r>
            <a:r>
              <a:rPr lang="en-GB" sz="1000" dirty="0">
                <a:latin typeface="Calibri" panose="020F0502020204030204" pitchFamily="34" charset="0"/>
                <a:ea typeface="Calibri" panose="020F0502020204030204" pitchFamily="34" charset="0"/>
                <a:cs typeface="Calibri" panose="020F0502020204030204" pitchFamily="34" charset="0"/>
              </a:rPr>
              <a:t>scheme</a:t>
            </a:r>
            <a:r>
              <a:rPr lang="en-GB" sz="1000" dirty="0">
                <a:effectLst/>
                <a:latin typeface="Calibri" panose="020F0502020204030204" pitchFamily="34" charset="0"/>
                <a:ea typeface="Calibri" panose="020F0502020204030204" pitchFamily="34" charset="0"/>
                <a:cs typeface="Calibri" panose="020F0502020204030204" pitchFamily="34" charset="0"/>
              </a:rPr>
              <a:t> is.</a:t>
            </a: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100" dirty="0"/>
          </a:p>
        </p:txBody>
      </p:sp>
      <p:sp>
        <p:nvSpPr>
          <p:cNvPr id="4" name="Title 3">
            <a:extLst>
              <a:ext uri="{FF2B5EF4-FFF2-40B4-BE49-F238E27FC236}">
                <a16:creationId xmlns:a16="http://schemas.microsoft.com/office/drawing/2014/main" id="{3FF2AE3D-1246-4E09-BA30-75C46EEDD110}"/>
              </a:ext>
            </a:extLst>
          </p:cNvPr>
          <p:cNvSpPr>
            <a:spLocks noGrp="1"/>
          </p:cNvSpPr>
          <p:nvPr>
            <p:ph type="title"/>
          </p:nvPr>
        </p:nvSpPr>
        <p:spPr>
          <a:xfrm>
            <a:off x="-1" y="-4746"/>
            <a:ext cx="9143999" cy="458229"/>
          </a:xfrm>
        </p:spPr>
        <p:txBody>
          <a:bodyPr/>
          <a:lstStyle/>
          <a:p>
            <a:r>
              <a:rPr lang="en-GB" b="0" dirty="0">
                <a:solidFill>
                  <a:srgbClr val="0070C0"/>
                </a:solidFill>
              </a:rPr>
              <a:t>9) Conclusion - Contract</a:t>
            </a:r>
          </a:p>
        </p:txBody>
      </p:sp>
    </p:spTree>
    <p:extLst>
      <p:ext uri="{BB962C8B-B14F-4D97-AF65-F5344CB8AC3E}">
        <p14:creationId xmlns:p14="http://schemas.microsoft.com/office/powerpoint/2010/main" val="613344749"/>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78CE4EF-1123-4F0E-B877-1FFADA525174}"/>
              </a:ext>
            </a:extLst>
          </p:cNvPr>
          <p:cNvPicPr>
            <a:picLocks noChangeAspect="1"/>
          </p:cNvPicPr>
          <p:nvPr/>
        </p:nvPicPr>
        <p:blipFill>
          <a:blip r:embed="rId2"/>
          <a:stretch>
            <a:fillRect/>
          </a:stretch>
        </p:blipFill>
        <p:spPr>
          <a:xfrm>
            <a:off x="2919841" y="916542"/>
            <a:ext cx="3304318" cy="3310415"/>
          </a:xfrm>
          <a:prstGeom prst="rect">
            <a:avLst/>
          </a:prstGeom>
        </p:spPr>
      </p:pic>
      <p:sp>
        <p:nvSpPr>
          <p:cNvPr id="4" name="Title 3">
            <a:extLst>
              <a:ext uri="{FF2B5EF4-FFF2-40B4-BE49-F238E27FC236}">
                <a16:creationId xmlns:a16="http://schemas.microsoft.com/office/drawing/2014/main" id="{467039D9-6E58-4475-9C01-D3EEB8CC6310}"/>
              </a:ext>
            </a:extLst>
          </p:cNvPr>
          <p:cNvSpPr>
            <a:spLocks noGrp="1"/>
          </p:cNvSpPr>
          <p:nvPr>
            <p:ph type="title"/>
          </p:nvPr>
        </p:nvSpPr>
        <p:spPr>
          <a:xfrm>
            <a:off x="0" y="3913050"/>
            <a:ext cx="9143999" cy="413624"/>
          </a:xfrm>
        </p:spPr>
        <p:txBody>
          <a:bodyPr/>
          <a:lstStyle/>
          <a:p>
            <a:pPr algn="ctr"/>
            <a:r>
              <a:rPr lang="en-GB" sz="4000" dirty="0">
                <a:latin typeface="+mn-lt"/>
              </a:rPr>
              <a:t>Questions</a:t>
            </a:r>
          </a:p>
        </p:txBody>
      </p:sp>
    </p:spTree>
    <p:extLst>
      <p:ext uri="{BB962C8B-B14F-4D97-AF65-F5344CB8AC3E}">
        <p14:creationId xmlns:p14="http://schemas.microsoft.com/office/powerpoint/2010/main" val="2884720098"/>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6CBF909-6DB8-4419-BA29-0F761B9D042C}"/>
              </a:ext>
            </a:extLst>
          </p:cNvPr>
          <p:cNvSpPr txBox="1"/>
          <p:nvPr/>
        </p:nvSpPr>
        <p:spPr>
          <a:xfrm>
            <a:off x="-1" y="0"/>
            <a:ext cx="9143999" cy="430887"/>
          </a:xfrm>
          <a:prstGeom prst="rect">
            <a:avLst/>
          </a:prstGeom>
          <a:noFill/>
        </p:spPr>
        <p:txBody>
          <a:bodyPr wrap="square" rtlCol="0">
            <a:spAutoFit/>
          </a:bodyPr>
          <a:lstStyle/>
          <a:p>
            <a:r>
              <a:rPr lang="en-GB" sz="2200" b="1" dirty="0">
                <a:solidFill>
                  <a:srgbClr val="0070C0"/>
                </a:solidFill>
              </a:rPr>
              <a:t>References</a:t>
            </a:r>
          </a:p>
        </p:txBody>
      </p:sp>
      <p:sp>
        <p:nvSpPr>
          <p:cNvPr id="2" name="TextBox 1">
            <a:extLst>
              <a:ext uri="{FF2B5EF4-FFF2-40B4-BE49-F238E27FC236}">
                <a16:creationId xmlns:a16="http://schemas.microsoft.com/office/drawing/2014/main" id="{9DAE14B7-9A68-4833-B315-74D81C8A1748}"/>
              </a:ext>
            </a:extLst>
          </p:cNvPr>
          <p:cNvSpPr txBox="1"/>
          <p:nvPr/>
        </p:nvSpPr>
        <p:spPr>
          <a:xfrm>
            <a:off x="0" y="602166"/>
            <a:ext cx="9144000" cy="7295330"/>
          </a:xfrm>
          <a:prstGeom prst="rect">
            <a:avLst/>
          </a:prstGeom>
          <a:noFill/>
        </p:spPr>
        <p:txBody>
          <a:bodyPr wrap="square" rtlCol="0">
            <a:spAutoFit/>
          </a:bodyPr>
          <a:lstStyle/>
          <a:p>
            <a:r>
              <a:rPr lang="en-GB" sz="1000" dirty="0"/>
              <a:t>APM (2023) What is risk management. Available at:  </a:t>
            </a:r>
            <a:r>
              <a:rPr lang="en-GB" sz="1000" dirty="0">
                <a:hlinkClick r:id="rId2"/>
              </a:rPr>
              <a:t>What is risk management? | APM</a:t>
            </a:r>
            <a:r>
              <a:rPr lang="en-GB" sz="1000" dirty="0"/>
              <a:t> Accessed 20</a:t>
            </a:r>
            <a:r>
              <a:rPr lang="en-GB" sz="1000" baseline="30000" dirty="0"/>
              <a:t>th</a:t>
            </a:r>
            <a:r>
              <a:rPr lang="en-GB" sz="1000" dirty="0"/>
              <a:t> March 2023.</a:t>
            </a:r>
          </a:p>
          <a:p>
            <a:endParaRPr lang="en-GB" sz="1000" dirty="0"/>
          </a:p>
          <a:p>
            <a:r>
              <a:rPr lang="en-GB" sz="1000" dirty="0"/>
              <a:t>Boyce, Sarah (2023) Risk. Available at: </a:t>
            </a:r>
            <a:r>
              <a:rPr lang="en-GB" sz="1000" dirty="0">
                <a:hlinkClick r:id="rId3"/>
              </a:rPr>
              <a:t>Treasury essentials: Risk frameworks | The Association of Corporate Treasurers</a:t>
            </a:r>
            <a:r>
              <a:rPr lang="en-GB" sz="1000" dirty="0"/>
              <a:t> Accessed 28</a:t>
            </a:r>
            <a:r>
              <a:rPr lang="en-GB" sz="1000" baseline="30000" dirty="0"/>
              <a:t>th</a:t>
            </a:r>
            <a:r>
              <a:rPr lang="en-GB" sz="1000" dirty="0"/>
              <a:t> March 2023.</a:t>
            </a:r>
          </a:p>
          <a:p>
            <a:endParaRPr lang="en-GB" sz="1000" dirty="0"/>
          </a:p>
          <a:p>
            <a:pPr>
              <a:lnSpc>
                <a:spcPct val="107000"/>
              </a:lnSpc>
              <a:spcAft>
                <a:spcPts val="800"/>
              </a:spcAft>
            </a:pPr>
            <a:r>
              <a:rPr lang="en-GB" sz="1000" dirty="0">
                <a:effectLst/>
                <a:ea typeface="Calibri" panose="020F0502020204030204" pitchFamily="34" charset="0"/>
                <a:cs typeface="Times New Roman" panose="02020603050405020304" pitchFamily="18" charset="0"/>
              </a:rPr>
              <a:t>Forsey, Caroline (2022) How to do a SWOT analysis. Available at: </a:t>
            </a:r>
            <a:r>
              <a:rPr lang="en-GB" sz="1000" u="sng" dirty="0">
                <a:solidFill>
                  <a:srgbClr val="0563C1"/>
                </a:solidFill>
                <a:effectLst/>
                <a:ea typeface="Calibri" panose="020F0502020204030204" pitchFamily="34" charset="0"/>
                <a:cs typeface="Times New Roman" panose="02020603050405020304" pitchFamily="18" charset="0"/>
                <a:hlinkClick r:id="rId4"/>
              </a:rPr>
              <a:t>How to Do a SWOT Analysis [With Template &amp; Examples] (hubspot.com)</a:t>
            </a:r>
            <a:r>
              <a:rPr lang="en-GB" sz="1000" dirty="0">
                <a:effectLst/>
                <a:ea typeface="Calibri" panose="020F0502020204030204" pitchFamily="34" charset="0"/>
                <a:cs typeface="Times New Roman" panose="02020603050405020304" pitchFamily="18" charset="0"/>
              </a:rPr>
              <a:t> Accessed 13</a:t>
            </a:r>
            <a:r>
              <a:rPr lang="en-GB" sz="1000" baseline="30000" dirty="0">
                <a:effectLst/>
                <a:ea typeface="Calibri" panose="020F0502020204030204" pitchFamily="34" charset="0"/>
                <a:cs typeface="Times New Roman" panose="02020603050405020304" pitchFamily="18" charset="0"/>
              </a:rPr>
              <a:t>th</a:t>
            </a:r>
            <a:r>
              <a:rPr lang="en-GB" sz="1000" dirty="0">
                <a:effectLst/>
                <a:ea typeface="Calibri" panose="020F0502020204030204" pitchFamily="34" charset="0"/>
                <a:cs typeface="Times New Roman" panose="02020603050405020304" pitchFamily="18" charset="0"/>
              </a:rPr>
              <a:t> February 2023.</a:t>
            </a:r>
          </a:p>
          <a:p>
            <a:pPr>
              <a:lnSpc>
                <a:spcPct val="107000"/>
              </a:lnSpc>
              <a:spcAft>
                <a:spcPts val="800"/>
              </a:spcAft>
            </a:pPr>
            <a:r>
              <a:rPr lang="en-GB" sz="1000" dirty="0">
                <a:ea typeface="Calibri" panose="020F0502020204030204" pitchFamily="34" charset="0"/>
                <a:cs typeface="Times New Roman" panose="02020603050405020304" pitchFamily="18" charset="0"/>
              </a:rPr>
              <a:t>Google A (2023) Swansea map. Available at: </a:t>
            </a:r>
            <a:r>
              <a:rPr lang="en-GB" sz="1000" dirty="0">
                <a:hlinkClick r:id="rId5"/>
              </a:rPr>
              <a:t>Google Maps</a:t>
            </a:r>
            <a:r>
              <a:rPr lang="en-GB" sz="1000" dirty="0"/>
              <a:t> Accessed 10</a:t>
            </a:r>
            <a:r>
              <a:rPr lang="en-GB" sz="1000" baseline="30000" dirty="0"/>
              <a:t>th</a:t>
            </a:r>
            <a:r>
              <a:rPr lang="en-GB" sz="1000" dirty="0"/>
              <a:t> March 2023</a:t>
            </a:r>
            <a:endParaRPr lang="en-GB" sz="1000" dirty="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ea typeface="Calibri" panose="020F0502020204030204" pitchFamily="34" charset="0"/>
                <a:cs typeface="Times New Roman" panose="02020603050405020304" pitchFamily="18" charset="0"/>
              </a:rPr>
              <a:t>Google B (2023) Alex Building Photo.  </a:t>
            </a:r>
            <a:r>
              <a:rPr lang="en-GB" sz="1000" dirty="0">
                <a:ea typeface="Calibri" panose="020F0502020204030204" pitchFamily="34" charset="0"/>
                <a:cs typeface="Times New Roman" panose="02020603050405020304" pitchFamily="18" charset="0"/>
              </a:rPr>
              <a:t>Available at: </a:t>
            </a:r>
            <a:r>
              <a:rPr lang="en-GB" sz="1000" dirty="0">
                <a:hlinkClick r:id="rId6"/>
              </a:rPr>
              <a:t>Alex Building - Google Search</a:t>
            </a:r>
            <a:r>
              <a:rPr lang="en-GB" sz="1000" dirty="0"/>
              <a:t> Accessed 11</a:t>
            </a:r>
            <a:r>
              <a:rPr lang="en-GB" sz="1000" baseline="30000" dirty="0"/>
              <a:t>th</a:t>
            </a:r>
            <a:r>
              <a:rPr lang="en-GB" sz="1000" dirty="0"/>
              <a:t> March 2023</a:t>
            </a:r>
            <a:endParaRPr lang="en-GB" sz="10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ea typeface="Calibri" panose="020F0502020204030204" pitchFamily="34" charset="0"/>
                <a:cs typeface="Times New Roman" panose="02020603050405020304" pitchFamily="18" charset="0"/>
              </a:rPr>
              <a:t>Oxford English Dictionary A (2023) Definition of Risk. Available at: </a:t>
            </a:r>
            <a:r>
              <a:rPr lang="en-GB" sz="1000" u="sng" dirty="0">
                <a:solidFill>
                  <a:srgbClr val="0563C1"/>
                </a:solidFill>
                <a:effectLst/>
                <a:ea typeface="Calibri" panose="020F0502020204030204" pitchFamily="34" charset="0"/>
                <a:cs typeface="Times New Roman" panose="02020603050405020304" pitchFamily="18" charset="0"/>
                <a:hlinkClick r:id="rId7"/>
              </a:rPr>
              <a:t>risk_1 noun - Definition, pictures, pronunciation and usage notes | Oxford Advanced Learner's Dictionary at OxfordLearnersDictionaries.com</a:t>
            </a:r>
            <a:r>
              <a:rPr lang="en-GB" sz="1000" dirty="0">
                <a:effectLst/>
                <a:ea typeface="Calibri" panose="020F0502020204030204" pitchFamily="34" charset="0"/>
                <a:cs typeface="Times New Roman" panose="02020603050405020304" pitchFamily="18" charset="0"/>
              </a:rPr>
              <a:t> Accessed 16</a:t>
            </a:r>
            <a:r>
              <a:rPr lang="en-GB" sz="1000" baseline="30000" dirty="0">
                <a:effectLst/>
                <a:ea typeface="Calibri" panose="020F0502020204030204" pitchFamily="34" charset="0"/>
                <a:cs typeface="Times New Roman" panose="02020603050405020304" pitchFamily="18" charset="0"/>
              </a:rPr>
              <a:t>th</a:t>
            </a:r>
            <a:r>
              <a:rPr lang="en-GB" sz="1000" dirty="0">
                <a:effectLst/>
                <a:ea typeface="Calibri" panose="020F0502020204030204" pitchFamily="34" charset="0"/>
                <a:cs typeface="Times New Roman" panose="02020603050405020304" pitchFamily="18" charset="0"/>
              </a:rPr>
              <a:t> February 2023.</a:t>
            </a:r>
          </a:p>
          <a:p>
            <a:pPr>
              <a:lnSpc>
                <a:spcPct val="107000"/>
              </a:lnSpc>
              <a:spcAft>
                <a:spcPts val="800"/>
              </a:spcAft>
            </a:pPr>
            <a:r>
              <a:rPr lang="en-GB" sz="1000" dirty="0">
                <a:effectLst/>
                <a:ea typeface="Calibri" panose="020F0502020204030204" pitchFamily="34" charset="0"/>
                <a:cs typeface="Times New Roman" panose="02020603050405020304" pitchFamily="18" charset="0"/>
              </a:rPr>
              <a:t>Oxford English Dictionary B (2023) Definition of Risk Management. Available at: </a:t>
            </a:r>
            <a:r>
              <a:rPr lang="en-GB" sz="1000" u="sng" dirty="0">
                <a:solidFill>
                  <a:srgbClr val="0563C1"/>
                </a:solidFill>
                <a:effectLst/>
                <a:ea typeface="Calibri" panose="020F0502020204030204" pitchFamily="34" charset="0"/>
                <a:cs typeface="Times New Roman" panose="02020603050405020304" pitchFamily="18" charset="0"/>
                <a:hlinkClick r:id="rId8"/>
              </a:rPr>
              <a:t>risk-management noun - Definition, pictures, pronunciation and usage notes | Oxford Advanced Learner's Dictionary at OxfordLearnersDictionaries.com</a:t>
            </a:r>
            <a:r>
              <a:rPr lang="en-GB" sz="1000" dirty="0">
                <a:effectLst/>
                <a:ea typeface="Calibri" panose="020F0502020204030204" pitchFamily="34" charset="0"/>
                <a:cs typeface="Times New Roman" panose="02020603050405020304" pitchFamily="18" charset="0"/>
              </a:rPr>
              <a:t> Accessed 16</a:t>
            </a:r>
            <a:r>
              <a:rPr lang="en-GB" sz="1000" baseline="30000" dirty="0">
                <a:effectLst/>
                <a:ea typeface="Calibri" panose="020F0502020204030204" pitchFamily="34" charset="0"/>
                <a:cs typeface="Times New Roman" panose="02020603050405020304" pitchFamily="18" charset="0"/>
              </a:rPr>
              <a:t>th</a:t>
            </a:r>
            <a:r>
              <a:rPr lang="en-GB" sz="1000" dirty="0">
                <a:effectLst/>
                <a:ea typeface="Calibri" panose="020F0502020204030204" pitchFamily="34" charset="0"/>
                <a:cs typeface="Times New Roman" panose="02020603050405020304" pitchFamily="18" charset="0"/>
              </a:rPr>
              <a:t> February 2023.</a:t>
            </a:r>
          </a:p>
          <a:p>
            <a:pPr>
              <a:lnSpc>
                <a:spcPct val="115000"/>
              </a:lnSpc>
              <a:spcAft>
                <a:spcPts val="800"/>
              </a:spcAft>
            </a:pPr>
            <a:r>
              <a:rPr lang="en-GB" sz="1000" dirty="0">
                <a:effectLst/>
                <a:ea typeface="Calibri" panose="020F0502020204030204" pitchFamily="34" charset="0"/>
                <a:cs typeface="Times New Roman" panose="02020603050405020304" pitchFamily="18" charset="0"/>
              </a:rPr>
              <a:t>Latham, Michael 1994 “Constructing the team”. Available at: </a:t>
            </a:r>
            <a:r>
              <a:rPr lang="en-GB" sz="1000" u="sng" dirty="0">
                <a:solidFill>
                  <a:srgbClr val="0563C1"/>
                </a:solidFill>
                <a:effectLst/>
                <a:ea typeface="Calibri" panose="020F0502020204030204" pitchFamily="34" charset="0"/>
                <a:cs typeface="Times New Roman" panose="02020603050405020304" pitchFamily="18" charset="0"/>
                <a:hlinkClick r:id="rId9"/>
              </a:rPr>
              <a:t>Constructing-the-team-The-Latham-Report.pdf (constructingexcellence.org.uk)</a:t>
            </a:r>
            <a:r>
              <a:rPr lang="en-GB" sz="1000" dirty="0">
                <a:effectLst/>
                <a:ea typeface="Calibri" panose="020F0502020204030204" pitchFamily="34" charset="0"/>
                <a:cs typeface="Times New Roman" panose="02020603050405020304" pitchFamily="18" charset="0"/>
              </a:rPr>
              <a:t> Accessed: 18</a:t>
            </a:r>
            <a:r>
              <a:rPr lang="en-GB" sz="1000" baseline="30000" dirty="0">
                <a:effectLst/>
                <a:ea typeface="Calibri" panose="020F0502020204030204" pitchFamily="34" charset="0"/>
                <a:cs typeface="Times New Roman" panose="02020603050405020304" pitchFamily="18" charset="0"/>
              </a:rPr>
              <a:t>th</a:t>
            </a:r>
            <a:r>
              <a:rPr lang="en-GB" sz="1000" dirty="0">
                <a:effectLst/>
                <a:ea typeface="Calibri" panose="020F0502020204030204" pitchFamily="34" charset="0"/>
                <a:cs typeface="Times New Roman" panose="02020603050405020304" pitchFamily="18" charset="0"/>
              </a:rPr>
              <a:t> February 2023.</a:t>
            </a:r>
          </a:p>
          <a:p>
            <a:pPr>
              <a:lnSpc>
                <a:spcPct val="107000"/>
              </a:lnSpc>
              <a:spcAft>
                <a:spcPts val="800"/>
              </a:spcAft>
            </a:pPr>
            <a:r>
              <a:rPr lang="en-GB" sz="1000" dirty="0">
                <a:ea typeface="Calibri" panose="020F0502020204030204" pitchFamily="34" charset="0"/>
                <a:cs typeface="Times New Roman" panose="02020603050405020304" pitchFamily="18" charset="0"/>
              </a:rPr>
              <a:t>Pestle Analysis (2023) What is a Pestle analysis. Available at: </a:t>
            </a:r>
            <a:r>
              <a:rPr lang="en-GB" sz="1000" dirty="0">
                <a:hlinkClick r:id="rId10"/>
              </a:rPr>
              <a:t>What is PESTLE Analysis? An Important Business Analysis Tool</a:t>
            </a:r>
            <a:r>
              <a:rPr lang="en-GB" sz="1000" dirty="0"/>
              <a:t> Accessed 14</a:t>
            </a:r>
            <a:r>
              <a:rPr lang="en-GB" sz="1000" baseline="30000" dirty="0"/>
              <a:t>th</a:t>
            </a:r>
            <a:r>
              <a:rPr lang="en-GB" sz="1000" dirty="0"/>
              <a:t> April 2023.</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Skidmore, M ; Marsden DE (1988) Procurement path decision chart. Construction management and economics sixth edition Pages 71-89.</a:t>
            </a:r>
            <a:endParaRPr lang="en-GB" sz="1000" dirty="0"/>
          </a:p>
          <a:p>
            <a:pPr>
              <a:lnSpc>
                <a:spcPct val="107000"/>
              </a:lnSpc>
              <a:spcAft>
                <a:spcPts val="800"/>
              </a:spcAft>
            </a:pPr>
            <a:r>
              <a:rPr lang="en-GB" sz="1000" dirty="0">
                <a:effectLst/>
                <a:ea typeface="Calibri" panose="020F0502020204030204" pitchFamily="34" charset="0"/>
                <a:cs typeface="Times New Roman" panose="02020603050405020304" pitchFamily="18" charset="0"/>
              </a:rPr>
              <a:t>Tata (2023) Risk Hierarchy. Available at: </a:t>
            </a:r>
            <a:r>
              <a:rPr lang="en-GB" sz="1000" dirty="0">
                <a:hlinkClick r:id="rId11"/>
              </a:rPr>
              <a:t>Intranet Landing - Home (sharepoint.com)</a:t>
            </a:r>
            <a:r>
              <a:rPr lang="en-GB" sz="1000" dirty="0"/>
              <a:t>. Accessed 10</a:t>
            </a:r>
            <a:r>
              <a:rPr lang="en-GB" sz="1000" baseline="30000" dirty="0"/>
              <a:t>th</a:t>
            </a:r>
            <a:r>
              <a:rPr lang="en-GB" sz="1000" dirty="0"/>
              <a:t> March 2023</a:t>
            </a:r>
            <a:endParaRPr lang="en-GB" sz="1000" dirty="0">
              <a:effectLst/>
              <a:ea typeface="Calibri" panose="020F0502020204030204" pitchFamily="34" charset="0"/>
              <a:cs typeface="Times New Roman" panose="02020603050405020304" pitchFamily="18" charset="0"/>
            </a:endParaRPr>
          </a:p>
          <a:p>
            <a:r>
              <a:rPr lang="en-GB" sz="1000" dirty="0">
                <a:effectLst/>
                <a:ea typeface="Calibri" panose="020F0502020204030204" pitchFamily="34" charset="0"/>
                <a:cs typeface="Times New Roman" panose="02020603050405020304" pitchFamily="18" charset="0"/>
              </a:rPr>
              <a:t>UWTSD (2023) History and timeline. Available at: </a:t>
            </a:r>
            <a:r>
              <a:rPr lang="en-GB" sz="1000" u="sng" dirty="0">
                <a:solidFill>
                  <a:srgbClr val="0563C1"/>
                </a:solidFill>
                <a:effectLst/>
                <a:ea typeface="Calibri" panose="020F0502020204030204" pitchFamily="34" charset="0"/>
                <a:cs typeface="Times New Roman" panose="02020603050405020304" pitchFamily="18" charset="0"/>
                <a:hlinkClick r:id="rId12"/>
              </a:rPr>
              <a:t>History and Timeline | University of Wales Trinity Saint David (uwtsd.ac.uk)</a:t>
            </a:r>
            <a:r>
              <a:rPr lang="en-GB" sz="1000" dirty="0">
                <a:effectLst/>
                <a:ea typeface="Calibri" panose="020F0502020204030204" pitchFamily="34" charset="0"/>
                <a:cs typeface="Times New Roman" panose="02020603050405020304" pitchFamily="18" charset="0"/>
              </a:rPr>
              <a:t> Accessed 6</a:t>
            </a:r>
            <a:r>
              <a:rPr lang="en-GB" sz="1000" baseline="30000" dirty="0">
                <a:effectLst/>
                <a:ea typeface="Calibri" panose="020F0502020204030204" pitchFamily="34" charset="0"/>
                <a:cs typeface="Times New Roman" panose="02020603050405020304" pitchFamily="18" charset="0"/>
              </a:rPr>
              <a:t>th</a:t>
            </a:r>
            <a:r>
              <a:rPr lang="en-GB" sz="1000" dirty="0">
                <a:effectLst/>
                <a:ea typeface="Calibri" panose="020F0502020204030204" pitchFamily="34" charset="0"/>
                <a:cs typeface="Times New Roman" panose="02020603050405020304" pitchFamily="18" charset="0"/>
              </a:rPr>
              <a:t> March 2023.</a:t>
            </a:r>
          </a:p>
          <a:p>
            <a:endParaRPr lang="en-GB" sz="1000" dirty="0">
              <a:ea typeface="Calibri" panose="020F0502020204030204" pitchFamily="34" charset="0"/>
              <a:cs typeface="Times New Roman" panose="02020603050405020304" pitchFamily="18" charset="0"/>
            </a:endParaRPr>
          </a:p>
          <a:p>
            <a:r>
              <a:rPr lang="en-GB" sz="1000" dirty="0">
                <a:effectLst/>
                <a:ea typeface="Calibri" panose="020F0502020204030204" pitchFamily="34" charset="0"/>
                <a:cs typeface="Times New Roman" panose="02020603050405020304" pitchFamily="18" charset="0"/>
              </a:rPr>
              <a:t>Wikipedia (2023) Swiss Cheese model. Available at: </a:t>
            </a:r>
            <a:r>
              <a:rPr lang="en-GB" sz="1000" dirty="0">
                <a:hlinkClick r:id="rId13"/>
              </a:rPr>
              <a:t>Swiss cheese model – Wikipedia</a:t>
            </a:r>
            <a:r>
              <a:rPr lang="en-GB" sz="1000" dirty="0">
                <a:cs typeface="Times New Roman" panose="02020603050405020304" pitchFamily="18" charset="0"/>
              </a:rPr>
              <a:t>. Accessed 14</a:t>
            </a:r>
            <a:r>
              <a:rPr lang="en-GB" sz="1000" baseline="30000" dirty="0">
                <a:cs typeface="Times New Roman" panose="02020603050405020304" pitchFamily="18" charset="0"/>
              </a:rPr>
              <a:t>th</a:t>
            </a:r>
            <a:r>
              <a:rPr lang="en-GB" sz="1000" dirty="0">
                <a:cs typeface="Times New Roman" panose="02020603050405020304" pitchFamily="18" charset="0"/>
              </a:rPr>
              <a:t> April 2023.</a:t>
            </a:r>
            <a:endParaRPr lang="en-GB" sz="1000" dirty="0">
              <a:effectLst/>
              <a:ea typeface="Calibri" panose="020F0502020204030204" pitchFamily="34" charset="0"/>
              <a:cs typeface="Times New Roman" panose="02020603050405020304" pitchFamily="18" charset="0"/>
            </a:endParaRPr>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p:txBody>
      </p:sp>
    </p:spTree>
    <p:extLst>
      <p:ext uri="{BB962C8B-B14F-4D97-AF65-F5344CB8AC3E}">
        <p14:creationId xmlns:p14="http://schemas.microsoft.com/office/powerpoint/2010/main" val="2952036484"/>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6CBF909-6DB8-4419-BA29-0F761B9D042C}"/>
              </a:ext>
            </a:extLst>
          </p:cNvPr>
          <p:cNvSpPr txBox="1"/>
          <p:nvPr/>
        </p:nvSpPr>
        <p:spPr>
          <a:xfrm>
            <a:off x="-1" y="0"/>
            <a:ext cx="9143999" cy="430887"/>
          </a:xfrm>
          <a:prstGeom prst="rect">
            <a:avLst/>
          </a:prstGeom>
          <a:noFill/>
        </p:spPr>
        <p:txBody>
          <a:bodyPr wrap="square" rtlCol="0">
            <a:spAutoFit/>
          </a:bodyPr>
          <a:lstStyle/>
          <a:p>
            <a:r>
              <a:rPr lang="en-GB" sz="2200" b="1" dirty="0">
                <a:solidFill>
                  <a:srgbClr val="0070C0"/>
                </a:solidFill>
              </a:rPr>
              <a:t>Bibliography</a:t>
            </a:r>
          </a:p>
        </p:txBody>
      </p:sp>
      <p:sp>
        <p:nvSpPr>
          <p:cNvPr id="2" name="TextBox 1">
            <a:extLst>
              <a:ext uri="{FF2B5EF4-FFF2-40B4-BE49-F238E27FC236}">
                <a16:creationId xmlns:a16="http://schemas.microsoft.com/office/drawing/2014/main" id="{9DAE14B7-9A68-4833-B315-74D81C8A1748}"/>
              </a:ext>
            </a:extLst>
          </p:cNvPr>
          <p:cNvSpPr txBox="1"/>
          <p:nvPr/>
        </p:nvSpPr>
        <p:spPr>
          <a:xfrm>
            <a:off x="0" y="602166"/>
            <a:ext cx="9144000" cy="6231962"/>
          </a:xfrm>
          <a:prstGeom prst="rect">
            <a:avLst/>
          </a:prstGeom>
          <a:noFill/>
        </p:spPr>
        <p:txBody>
          <a:bodyPr wrap="square" rtlCol="0">
            <a:spAutoFit/>
          </a:bodyPr>
          <a:lstStyle/>
          <a:p>
            <a:pPr>
              <a:lnSpc>
                <a:spcPct val="115000"/>
              </a:lnSpc>
              <a:spcAft>
                <a:spcPts val="800"/>
              </a:spcAft>
            </a:pPr>
            <a:r>
              <a:rPr lang="en-GB" sz="1000" dirty="0">
                <a:effectLst/>
                <a:ea typeface="Calibri" panose="020F0502020204030204" pitchFamily="34" charset="0"/>
                <a:cs typeface="Times New Roman" panose="02020603050405020304" pitchFamily="18" charset="0"/>
              </a:rPr>
              <a:t>Beb (2022) JCT Contracts explained. Available at: </a:t>
            </a:r>
            <a:r>
              <a:rPr lang="en-GB" sz="1000" u="sng" dirty="0">
                <a:solidFill>
                  <a:srgbClr val="0563C1"/>
                </a:solidFill>
                <a:effectLst/>
                <a:ea typeface="Calibri" panose="020F0502020204030204" pitchFamily="34" charset="0"/>
                <a:cs typeface="Times New Roman" panose="02020603050405020304" pitchFamily="18" charset="0"/>
                <a:hlinkClick r:id="rId2"/>
              </a:rPr>
              <a:t>The Fundamentals of JCT Contracts | BEB Contract &amp; Legal Services (bebconsultancy.co.uk)</a:t>
            </a:r>
            <a:r>
              <a:rPr lang="en-GB" sz="1000" dirty="0">
                <a:effectLst/>
                <a:ea typeface="Calibri" panose="020F0502020204030204" pitchFamily="34" charset="0"/>
                <a:cs typeface="Times New Roman" panose="02020603050405020304" pitchFamily="18" charset="0"/>
              </a:rPr>
              <a:t> Accessed 18</a:t>
            </a:r>
            <a:r>
              <a:rPr lang="en-GB" sz="1000" baseline="30000" dirty="0">
                <a:effectLst/>
                <a:ea typeface="Calibri" panose="020F0502020204030204" pitchFamily="34" charset="0"/>
                <a:cs typeface="Times New Roman" panose="02020603050405020304" pitchFamily="18" charset="0"/>
              </a:rPr>
              <a:t>th</a:t>
            </a:r>
            <a:r>
              <a:rPr lang="en-GB" sz="1000" dirty="0">
                <a:effectLst/>
                <a:ea typeface="Calibri" panose="020F0502020204030204" pitchFamily="34" charset="0"/>
                <a:cs typeface="Times New Roman" panose="02020603050405020304" pitchFamily="18" charset="0"/>
              </a:rPr>
              <a:t> March 2023.</a:t>
            </a:r>
          </a:p>
          <a:p>
            <a:pPr>
              <a:lnSpc>
                <a:spcPct val="115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CADW (2023) Managing change to listed buildings. Available at: </a:t>
            </a:r>
            <a:r>
              <a:rPr lang="en-GB" sz="1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Managing change to listed buildings | Cadw (gov.wales)</a:t>
            </a:r>
            <a:r>
              <a:rPr lang="en-GB" sz="1000" dirty="0">
                <a:effectLst/>
                <a:latin typeface="Calibri" panose="020F0502020204030204" pitchFamily="34" charset="0"/>
                <a:ea typeface="Calibri" panose="020F0502020204030204" pitchFamily="34" charset="0"/>
                <a:cs typeface="Times New Roman" panose="02020603050405020304" pitchFamily="18" charset="0"/>
              </a:rPr>
              <a:t> Accessed 12</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000" dirty="0">
                <a:effectLst/>
                <a:latin typeface="Calibri" panose="020F0502020204030204" pitchFamily="34" charset="0"/>
                <a:ea typeface="Calibri" panose="020F0502020204030204" pitchFamily="34" charset="0"/>
                <a:cs typeface="Times New Roman" panose="02020603050405020304" pitchFamily="18" charset="0"/>
              </a:rPr>
              <a:t> April 2023.</a:t>
            </a:r>
            <a:endParaRPr lang="en-GB" sz="1000" dirty="0">
              <a:effectLst/>
              <a:ea typeface="Calibri" panose="020F0502020204030204" pitchFamily="34" charset="0"/>
              <a:cs typeface="Times New Roman" panose="02020603050405020304" pitchFamily="18" charset="0"/>
            </a:endParaRPr>
          </a:p>
          <a:p>
            <a:pPr>
              <a:lnSpc>
                <a:spcPct val="115000"/>
              </a:lnSpc>
              <a:spcAft>
                <a:spcPts val="800"/>
              </a:spcAft>
            </a:pPr>
            <a:r>
              <a:rPr lang="en-GB" sz="1000" dirty="0">
                <a:effectLst/>
                <a:ea typeface="Calibri" panose="020F0502020204030204" pitchFamily="34" charset="0"/>
                <a:cs typeface="Times New Roman" panose="02020603050405020304" pitchFamily="18" charset="0"/>
              </a:rPr>
              <a:t>Callum (2021) NEC contracts. Available at: </a:t>
            </a:r>
            <a:r>
              <a:rPr lang="en-GB" sz="1000" u="sng" dirty="0">
                <a:solidFill>
                  <a:srgbClr val="0563C1"/>
                </a:solidFill>
                <a:effectLst/>
                <a:ea typeface="Calibri" panose="020F0502020204030204" pitchFamily="34" charset="0"/>
                <a:cs typeface="Times New Roman" panose="02020603050405020304" pitchFamily="18" charset="0"/>
                <a:hlinkClick r:id="rId4"/>
              </a:rPr>
              <a:t>NEC4 Contracts Explained (metroun.co.uk)</a:t>
            </a:r>
            <a:r>
              <a:rPr lang="en-GB" sz="1000" dirty="0">
                <a:effectLst/>
                <a:ea typeface="Calibri" panose="020F0502020204030204" pitchFamily="34" charset="0"/>
                <a:cs typeface="Times New Roman" panose="02020603050405020304" pitchFamily="18" charset="0"/>
              </a:rPr>
              <a:t> Accessed: 4</a:t>
            </a:r>
            <a:r>
              <a:rPr lang="en-GB" sz="1000" baseline="30000" dirty="0">
                <a:effectLst/>
                <a:ea typeface="Calibri" panose="020F0502020204030204" pitchFamily="34" charset="0"/>
                <a:cs typeface="Times New Roman" panose="02020603050405020304" pitchFamily="18" charset="0"/>
              </a:rPr>
              <a:t>th</a:t>
            </a:r>
            <a:r>
              <a:rPr lang="en-GB" sz="1000" dirty="0">
                <a:effectLst/>
                <a:ea typeface="Calibri" panose="020F0502020204030204" pitchFamily="34" charset="0"/>
                <a:cs typeface="Times New Roman" panose="02020603050405020304" pitchFamily="18" charset="0"/>
              </a:rPr>
              <a:t>  March 2023.</a:t>
            </a:r>
          </a:p>
          <a:p>
            <a:pPr>
              <a:lnSpc>
                <a:spcPct val="107000"/>
              </a:lnSpc>
              <a:spcAft>
                <a:spcPts val="800"/>
              </a:spcAft>
            </a:pPr>
            <a:r>
              <a:rPr lang="en-GB" sz="1000" dirty="0">
                <a:effectLst/>
                <a:ea typeface="Calibri" panose="020F0502020204030204" pitchFamily="34" charset="0"/>
                <a:cs typeface="Times New Roman" panose="02020603050405020304" pitchFamily="18" charset="0"/>
              </a:rPr>
              <a:t>Hamilton, Leslie; Webster, Phil (2018) The international business environment fourth edition. Published by Oxford University press, New York. ISBN 978-0-19-252644-1 Pages 130-133.</a:t>
            </a:r>
          </a:p>
          <a:p>
            <a:pPr>
              <a:lnSpc>
                <a:spcPct val="107000"/>
              </a:lnSpc>
              <a:spcAft>
                <a:spcPts val="800"/>
              </a:spcAft>
            </a:pPr>
            <a:r>
              <a:rPr lang="en-GB" sz="1000" dirty="0">
                <a:effectLst/>
                <a:ea typeface="Calibri" panose="020F0502020204030204" pitchFamily="34" charset="0"/>
                <a:cs typeface="Times New Roman" panose="02020603050405020304" pitchFamily="18" charset="0"/>
              </a:rPr>
              <a:t>Hopfe, Christina &amp; McLeod, Robert (2015) The </a:t>
            </a:r>
            <a:r>
              <a:rPr lang="en-GB" sz="1000" dirty="0" err="1">
                <a:effectLst/>
                <a:ea typeface="Calibri" panose="020F0502020204030204" pitchFamily="34" charset="0"/>
                <a:cs typeface="Times New Roman" panose="02020603050405020304" pitchFamily="18" charset="0"/>
              </a:rPr>
              <a:t>Passivhaus</a:t>
            </a:r>
            <a:r>
              <a:rPr lang="en-GB" sz="1000" dirty="0">
                <a:effectLst/>
                <a:ea typeface="Calibri" panose="020F0502020204030204" pitchFamily="34" charset="0"/>
                <a:cs typeface="Times New Roman" panose="02020603050405020304" pitchFamily="18" charset="0"/>
              </a:rPr>
              <a:t> Designers Manual 1</a:t>
            </a:r>
            <a:r>
              <a:rPr lang="en-GB" sz="1000" baseline="30000" dirty="0">
                <a:effectLst/>
                <a:ea typeface="Calibri" panose="020F0502020204030204" pitchFamily="34" charset="0"/>
                <a:cs typeface="Times New Roman" panose="02020603050405020304" pitchFamily="18" charset="0"/>
              </a:rPr>
              <a:t>st</a:t>
            </a:r>
            <a:r>
              <a:rPr lang="en-GB" sz="1000" dirty="0">
                <a:effectLst/>
                <a:ea typeface="Calibri" panose="020F0502020204030204" pitchFamily="34" charset="0"/>
                <a:cs typeface="Times New Roman" panose="02020603050405020304" pitchFamily="18" charset="0"/>
              </a:rPr>
              <a:t> Edition; London. Pages 52-55.</a:t>
            </a:r>
          </a:p>
          <a:p>
            <a:pPr>
              <a:lnSpc>
                <a:spcPct val="107000"/>
              </a:lnSpc>
              <a:spcAft>
                <a:spcPts val="800"/>
              </a:spcAft>
            </a:pPr>
            <a:r>
              <a:rPr lang="en-GB" sz="1000" dirty="0">
                <a:effectLst/>
                <a:ea typeface="Calibri" panose="020F0502020204030204" pitchFamily="34" charset="0"/>
                <a:cs typeface="Times New Roman" panose="02020603050405020304" pitchFamily="18" charset="0"/>
              </a:rPr>
              <a:t>HSE (2023) Managing Risks and Risk Assessment at work. Available at: </a:t>
            </a:r>
            <a:r>
              <a:rPr lang="en-GB" sz="1000" u="sng" dirty="0">
                <a:solidFill>
                  <a:srgbClr val="0563C1"/>
                </a:solidFill>
                <a:effectLst/>
                <a:ea typeface="Calibri" panose="020F0502020204030204" pitchFamily="34" charset="0"/>
                <a:cs typeface="Times New Roman" panose="02020603050405020304" pitchFamily="18" charset="0"/>
                <a:hlinkClick r:id="rId5"/>
              </a:rPr>
              <a:t>Risk assessment: Template and examples - HSE</a:t>
            </a:r>
            <a:r>
              <a:rPr lang="en-GB" sz="1000" dirty="0">
                <a:effectLst/>
                <a:ea typeface="Calibri" panose="020F0502020204030204" pitchFamily="34" charset="0"/>
                <a:cs typeface="Times New Roman" panose="02020603050405020304" pitchFamily="18" charset="0"/>
              </a:rPr>
              <a:t> Accessed 13</a:t>
            </a:r>
            <a:r>
              <a:rPr lang="en-GB" sz="1000" baseline="30000" dirty="0">
                <a:effectLst/>
                <a:ea typeface="Calibri" panose="020F0502020204030204" pitchFamily="34" charset="0"/>
                <a:cs typeface="Times New Roman" panose="02020603050405020304" pitchFamily="18" charset="0"/>
              </a:rPr>
              <a:t>th</a:t>
            </a:r>
            <a:r>
              <a:rPr lang="en-GB" sz="1000" dirty="0">
                <a:effectLst/>
                <a:ea typeface="Calibri" panose="020F0502020204030204" pitchFamily="34" charset="0"/>
                <a:cs typeface="Times New Roman" panose="02020603050405020304" pitchFamily="18" charset="0"/>
              </a:rPr>
              <a:t> February 2023.</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IET (2023) BS7671 – 18</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th </a:t>
            </a:r>
            <a:r>
              <a:rPr lang="en-GB" sz="1000" dirty="0">
                <a:effectLst/>
                <a:latin typeface="Calibri" panose="020F0502020204030204" pitchFamily="34" charset="0"/>
                <a:ea typeface="Calibri" panose="020F0502020204030204" pitchFamily="34" charset="0"/>
                <a:cs typeface="Times New Roman" panose="02020603050405020304" pitchFamily="18" charset="0"/>
              </a:rPr>
              <a:t>Edition. Available at: </a:t>
            </a:r>
            <a:r>
              <a:rPr lang="en-GB" sz="1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BS 7671 - 18th Edition - IET Wiring Regulations (theiet.org)</a:t>
            </a:r>
            <a:r>
              <a:rPr lang="en-GB" sz="1000" dirty="0">
                <a:effectLst/>
                <a:latin typeface="Calibri" panose="020F0502020204030204" pitchFamily="34" charset="0"/>
                <a:ea typeface="Calibri" panose="020F0502020204030204" pitchFamily="34" charset="0"/>
                <a:cs typeface="Times New Roman" panose="02020603050405020304" pitchFamily="18" charset="0"/>
              </a:rPr>
              <a:t> Accessed 12</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000" dirty="0">
                <a:effectLst/>
                <a:latin typeface="Calibri" panose="020F0502020204030204" pitchFamily="34" charset="0"/>
                <a:ea typeface="Calibri" panose="020F0502020204030204" pitchFamily="34" charset="0"/>
                <a:cs typeface="Times New Roman" panose="02020603050405020304" pitchFamily="18" charset="0"/>
              </a:rPr>
              <a:t> April 2023.</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ISO 31000 (2023) Risk Management. Available at: </a:t>
            </a:r>
            <a:r>
              <a:rPr lang="en-GB" sz="1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ISO - ISO 31000 — Risk management</a:t>
            </a:r>
            <a:r>
              <a:rPr lang="en-GB" sz="10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000" dirty="0">
                <a:effectLst/>
                <a:latin typeface="Calibri" panose="020F0502020204030204" pitchFamily="34" charset="0"/>
                <a:ea typeface="Calibri" panose="020F0502020204030204" pitchFamily="34" charset="0"/>
                <a:cs typeface="Times New Roman" panose="02020603050405020304" pitchFamily="18" charset="0"/>
              </a:rPr>
              <a:t> April 2023.</a:t>
            </a:r>
            <a:endParaRPr lang="en-GB" sz="1000" dirty="0"/>
          </a:p>
          <a:p>
            <a:pPr>
              <a:lnSpc>
                <a:spcPct val="107000"/>
              </a:lnSpc>
              <a:spcAft>
                <a:spcPts val="800"/>
              </a:spcAft>
            </a:pPr>
            <a:r>
              <a:rPr lang="en-GB" sz="1000" dirty="0">
                <a:effectLst/>
                <a:ea typeface="Calibri" panose="020F0502020204030204" pitchFamily="34" charset="0"/>
                <a:cs typeface="Times New Roman" panose="02020603050405020304" pitchFamily="18" charset="0"/>
              </a:rPr>
              <a:t>NEC (2021) White paper facility management contracts. Available at: </a:t>
            </a:r>
            <a:r>
              <a:rPr lang="en-GB" sz="1000" u="sng" dirty="0">
                <a:solidFill>
                  <a:srgbClr val="0563C1"/>
                </a:solidFill>
                <a:effectLst/>
                <a:ea typeface="Calibri" panose="020F0502020204030204" pitchFamily="34" charset="0"/>
                <a:cs typeface="Times New Roman" panose="02020603050405020304" pitchFamily="18" charset="0"/>
                <a:hlinkClick r:id="rId8"/>
              </a:rPr>
              <a:t>NEC-Facilities-Management-Whitepaper-2021-25-1-21.pdf (neccontract.com)</a:t>
            </a:r>
            <a:r>
              <a:rPr lang="en-GB" sz="1000" dirty="0">
                <a:effectLst/>
                <a:ea typeface="Calibri" panose="020F0502020204030204" pitchFamily="34" charset="0"/>
                <a:cs typeface="Times New Roman" panose="02020603050405020304" pitchFamily="18" charset="0"/>
              </a:rPr>
              <a:t> Accessed 17</a:t>
            </a:r>
            <a:r>
              <a:rPr lang="en-GB" sz="1000" baseline="30000" dirty="0">
                <a:effectLst/>
                <a:ea typeface="Calibri" panose="020F0502020204030204" pitchFamily="34" charset="0"/>
                <a:cs typeface="Times New Roman" panose="02020603050405020304" pitchFamily="18" charset="0"/>
              </a:rPr>
              <a:t>th</a:t>
            </a:r>
            <a:r>
              <a:rPr lang="en-GB" sz="1000" dirty="0">
                <a:effectLst/>
                <a:ea typeface="Calibri" panose="020F0502020204030204" pitchFamily="34" charset="0"/>
                <a:cs typeface="Times New Roman" panose="02020603050405020304" pitchFamily="18" charset="0"/>
              </a:rPr>
              <a:t> February 2023.</a:t>
            </a:r>
          </a:p>
          <a:p>
            <a:pPr>
              <a:lnSpc>
                <a:spcPct val="107000"/>
              </a:lnSpc>
              <a:spcAft>
                <a:spcPts val="800"/>
              </a:spcAft>
            </a:pPr>
            <a:r>
              <a:rPr lang="en-GB" sz="1000" dirty="0"/>
              <a:t>Rowdy (2018) Risk Reporting. Available at: </a:t>
            </a:r>
            <a:r>
              <a:rPr lang="en-GB" sz="1000" dirty="0">
                <a:hlinkClick r:id="rId9"/>
              </a:rPr>
              <a:t>Risk Tip #12 - Risk Reporting - Paladin Risk Management Services</a:t>
            </a:r>
            <a:r>
              <a:rPr lang="en-GB" sz="1000" dirty="0"/>
              <a:t>. Accessed 28</a:t>
            </a:r>
            <a:r>
              <a:rPr lang="en-GB" sz="1000" baseline="30000" dirty="0"/>
              <a:t>th</a:t>
            </a:r>
            <a:r>
              <a:rPr lang="en-GB" sz="1000" dirty="0"/>
              <a:t> March 2023.</a:t>
            </a:r>
          </a:p>
          <a:p>
            <a:r>
              <a:rPr lang="en-GB" sz="1000" dirty="0">
                <a:effectLst/>
                <a:latin typeface="Calibri" panose="020F0502020204030204" pitchFamily="34" charset="0"/>
                <a:ea typeface="Calibri" panose="020F0502020204030204" pitchFamily="34" charset="0"/>
                <a:cs typeface="Times New Roman" panose="02020603050405020304" pitchFamily="18" charset="0"/>
              </a:rPr>
              <a:t>UWTSD (2023) Mission Statement. Available at: </a:t>
            </a:r>
            <a:r>
              <a:rPr lang="en-GB" sz="1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Mission and Vision | UWTSD</a:t>
            </a:r>
            <a:r>
              <a:rPr lang="en-GB" sz="1000" dirty="0">
                <a:effectLst/>
                <a:latin typeface="Calibri" panose="020F0502020204030204" pitchFamily="34" charset="0"/>
                <a:ea typeface="Calibri" panose="020F0502020204030204" pitchFamily="34" charset="0"/>
                <a:cs typeface="Times New Roman" panose="02020603050405020304" pitchFamily="18" charset="0"/>
              </a:rPr>
              <a:t>. Accessed 14</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000" dirty="0">
                <a:effectLst/>
                <a:latin typeface="Calibri" panose="020F0502020204030204" pitchFamily="34" charset="0"/>
                <a:ea typeface="Calibri" panose="020F0502020204030204" pitchFamily="34" charset="0"/>
                <a:cs typeface="Times New Roman" panose="02020603050405020304" pitchFamily="18" charset="0"/>
              </a:rPr>
              <a:t> April 2023.</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p:txBody>
      </p:sp>
    </p:spTree>
    <p:extLst>
      <p:ext uri="{BB962C8B-B14F-4D97-AF65-F5344CB8AC3E}">
        <p14:creationId xmlns:p14="http://schemas.microsoft.com/office/powerpoint/2010/main" val="3034811071"/>
      </p:ext>
    </p:extLst>
  </p:cSld>
  <p:clrMapOvr>
    <a:masterClrMapping/>
  </p:clrMapOvr>
  <p:transition spd="slow">
    <p:push dir="u"/>
  </p:transition>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bl44wj04Q9GpBpiw3r.XFA"/>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_7WYZuX_QmebWPXFgGFvPg"/>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7z7ZQLMsRcu7IXRXm_AQZA"/>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qqBfqOwLT4SDP0r6d_p.Og"/>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JKK3mpvXSveK5WJOEIe3FQ"/>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272ZPlWgRwaD_fLyVRWGjw"/>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gV5Pr.zOReGuZmjDdIc4mg"/>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PwLEPRmYQGGV_5AjzswG.Q"/>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8G.PXHGwS0uFaFLQdu5ypQ"/>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x.aSsKZ2RYO5Fn41hroQPA"/>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lTqouBvdTauNTefScyAVJA"/>
</p:tagLst>
</file>

<file path=ppt/theme/theme1.xml><?xml version="1.0" encoding="utf-8"?>
<a:theme xmlns:a="http://schemas.openxmlformats.org/drawingml/2006/main" name="2_Office Theme">
  <a:themeElements>
    <a:clrScheme name="TaTa new">
      <a:dk1>
        <a:srgbClr val="000000"/>
      </a:dk1>
      <a:lt1>
        <a:srgbClr val="FFFFFF"/>
      </a:lt1>
      <a:dk2>
        <a:srgbClr val="5A245A"/>
      </a:dk2>
      <a:lt2>
        <a:srgbClr val="0083A9"/>
      </a:lt2>
      <a:accent1>
        <a:srgbClr val="3D7EDB"/>
      </a:accent1>
      <a:accent2>
        <a:srgbClr val="002B45"/>
      </a:accent2>
      <a:accent3>
        <a:srgbClr val="BEB9A6"/>
      </a:accent3>
      <a:accent4>
        <a:srgbClr val="FFA100"/>
      </a:accent4>
      <a:accent5>
        <a:srgbClr val="34B233"/>
      </a:accent5>
      <a:accent6>
        <a:srgbClr val="ED2939"/>
      </a:accent6>
      <a:hlink>
        <a:srgbClr val="3D7EDB"/>
      </a:hlink>
      <a:folHlink>
        <a:srgbClr val="3D7EDB"/>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D7EDB"/>
        </a:solidFill>
        <a:ln w="3175">
          <a:noFill/>
          <a:miter lim="800000"/>
        </a:ln>
      </a:spPr>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defPPr algn="ctr">
          <a:lnSpc>
            <a:spcPct val="100000"/>
          </a:lnSpc>
          <a:defRPr sz="1400" dirty="0" smtClean="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1400" dirty="0" smtClean="0"/>
        </a:defPPr>
      </a:lstStyle>
    </a:txDef>
  </a:objectDefaults>
  <a:extraClrSchemeLst/>
  <a:extLst>
    <a:ext uri="{05A4C25C-085E-4340-85A3-A5531E510DB2}">
      <thm15:themeFamily xmlns:thm15="http://schemas.microsoft.com/office/thememl/2012/main" name="TataSteel_with instructions_final" id="{46D50F7B-E949-42EE-8343-38FCD6BF2F83}" vid="{2F319172-4D88-468D-88B1-29608B331D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SE Service Documents" ma:contentTypeID="0x010100E785ED6960FD144EAC60FB9B57C25D3E00B29F421E591844419E5EBE105FA2C685" ma:contentTypeVersion="23" ma:contentTypeDescription="Create a new document." ma:contentTypeScope="" ma:versionID="50f3a641278de873a4a8b45a2c5be790">
  <xsd:schema xmlns:xsd="http://www.w3.org/2001/XMLSchema" xmlns:xs="http://www.w3.org/2001/XMLSchema" xmlns:p="http://schemas.microsoft.com/office/2006/metadata/properties" xmlns:ns2="594e1da6-6f6d-493e-abc1-df5b908e4e8d" xmlns:ns3="a65276bd-2b1c-4b39-b293-fa8bfa0d375f" xmlns:ns4="5fd8cf3e-89ed-4cbf-80a8-eef28e3655c6" targetNamespace="http://schemas.microsoft.com/office/2006/metadata/properties" ma:root="true" ma:fieldsID="05d4ab3f9e5f2478c0362375c58729a9" ns2:_="" ns3:_="" ns4:_="">
    <xsd:import namespace="594e1da6-6f6d-493e-abc1-df5b908e4e8d"/>
    <xsd:import namespace="a65276bd-2b1c-4b39-b293-fa8bfa0d375f"/>
    <xsd:import namespace="5fd8cf3e-89ed-4cbf-80a8-eef28e3655c6"/>
    <xsd:element name="properties">
      <xsd:complexType>
        <xsd:sequence>
          <xsd:element name="documentManagement">
            <xsd:complexType>
              <xsd:all>
                <xsd:element ref="ns2:TSELanguageCode"/>
                <xsd:element ref="ns3:AkId" minOccurs="0"/>
                <xsd:element ref="ns3:AkLanguageId" minOccurs="0"/>
                <xsd:element ref="ns3:AkLanguageCode" minOccurs="0"/>
                <xsd:element ref="ns3:Number" minOccurs="0"/>
                <xsd:element ref="ns4:TaxCatchAllLabel" minOccurs="0"/>
                <xsd:element ref="ns2:i04bf273f3a1417fb355545f122902a6" minOccurs="0"/>
                <xsd:element ref="ns2:pff9b59be39746ad967c5b0ed8feb644" minOccurs="0"/>
                <xsd:element ref="ns2:ebd9335f6597412a88518e60d1847b4a" minOccurs="0"/>
                <xsd:element ref="ns4:TaxCatchAll" minOccurs="0"/>
                <xsd:element ref="ns3:j1730db0358a4356a2a1d6de7f94250a" minOccurs="0"/>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4e1da6-6f6d-493e-abc1-df5b908e4e8d" elementFormDefault="qualified">
    <xsd:import namespace="http://schemas.microsoft.com/office/2006/documentManagement/types"/>
    <xsd:import namespace="http://schemas.microsoft.com/office/infopath/2007/PartnerControls"/>
    <xsd:element name="TSELanguageCode" ma:index="4" ma:displayName="Language Code" ma:default="en-GB" ma:format="Dropdown" ma:internalName="TSELanguageCode" ma:readOnly="false">
      <xsd:simpleType>
        <xsd:restriction base="dms:Choice">
          <xsd:enumeration value="en-GB"/>
          <xsd:enumeration value="nl-NL"/>
          <xsd:enumeration value="fr-FR"/>
          <xsd:enumeration value="de-DE"/>
        </xsd:restriction>
      </xsd:simpleType>
    </xsd:element>
    <xsd:element name="i04bf273f3a1417fb355545f122902a6" ma:index="13" ma:taxonomy="true" ma:internalName="i04bf273f3a1417fb355545f122902a6" ma:taxonomyFieldName="TSLocation" ma:displayName="Location" ma:readOnly="false" ma:fieldId="{204bf273-f3a1-417f-b355-545f122902a6}" ma:taxonomyMulti="true" ma:sspId="5d55ca15-9147-4a84-933c-225cdb2e1b02" ma:termSetId="ce4d3149-6b54-4cf8-9738-f12cd85fae39" ma:anchorId="00000000-0000-0000-0000-000000000000" ma:open="false" ma:isKeyword="false">
      <xsd:complexType>
        <xsd:sequence>
          <xsd:element ref="pc:Terms" minOccurs="0" maxOccurs="1"/>
        </xsd:sequence>
      </xsd:complexType>
    </xsd:element>
    <xsd:element name="pff9b59be39746ad967c5b0ed8feb644" ma:index="15" nillable="true" ma:taxonomy="true" ma:internalName="pff9b59be39746ad967c5b0ed8feb644" ma:taxonomyFieldName="TSService0" ma:displayName="Service Category" ma:readOnly="false" ma:fieldId="{9ff9b59b-e397-46ad-967c-5b0ed8feb644}" ma:taxonomyMulti="true" ma:sspId="5d55ca15-9147-4a84-933c-225cdb2e1b02" ma:termSetId="f957863a-f7b7-4bc3-a1f7-d2e3e22c107c" ma:anchorId="00000000-0000-0000-0000-000000000000" ma:open="false" ma:isKeyword="false">
      <xsd:complexType>
        <xsd:sequence>
          <xsd:element ref="pc:Terms" minOccurs="0" maxOccurs="1"/>
        </xsd:sequence>
      </xsd:complexType>
    </xsd:element>
    <xsd:element name="ebd9335f6597412a88518e60d1847b4a" ma:index="18" ma:taxonomy="true" ma:internalName="ebd9335f6597412a88518e60d1847b4a" ma:taxonomyFieldName="TSDepartment" ma:displayName="Department" ma:readOnly="false" ma:fieldId="{ebd9335f-6597-412a-8851-8e60d1847b4a}" ma:sspId="5d55ca15-9147-4a84-933c-225cdb2e1b02" ma:termSetId="3685de31-2771-4ae6-8df2-bf446d0c8a62" ma:anchorId="00000000-0000-0000-0000-000000000000" ma:open="false" ma:isKeyword="false">
      <xsd:complexType>
        <xsd:sequence>
          <xsd:element ref="pc:Terms" minOccurs="0" maxOccurs="1"/>
        </xsd:sequence>
      </xsd:complexType>
    </xsd:element>
    <xsd:element name="SharedWithUsers" ma:index="2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65276bd-2b1c-4b39-b293-fa8bfa0d375f" elementFormDefault="qualified">
    <xsd:import namespace="http://schemas.microsoft.com/office/2006/documentManagement/types"/>
    <xsd:import namespace="http://schemas.microsoft.com/office/infopath/2007/PartnerControls"/>
    <xsd:element name="AkId" ma:index="5" nillable="true" ma:displayName="AkId" ma:default="1" ma:internalName="AkId" ma:readOnly="false" ma:percentage="FALSE">
      <xsd:simpleType>
        <xsd:restriction base="dms:Number"/>
      </xsd:simpleType>
    </xsd:element>
    <xsd:element name="AkLanguageId" ma:index="6" nillable="true" ma:displayName="AkLanguageId" ma:default="1" ma:internalName="AkLanguageId" ma:readOnly="false" ma:percentage="FALSE">
      <xsd:simpleType>
        <xsd:restriction base="dms:Number"/>
      </xsd:simpleType>
    </xsd:element>
    <xsd:element name="AkLanguageCode" ma:index="7" nillable="true" ma:displayName="AkLanguageCode" ma:internalName="AkLanguageCode" ma:readOnly="false">
      <xsd:simpleType>
        <xsd:restriction base="dms:Text"/>
      </xsd:simpleType>
    </xsd:element>
    <xsd:element name="Number" ma:index="9" nillable="true" ma:displayName="Number" ma:decimals="0" ma:internalName="Number" ma:readOnly="false" ma:percentage="FALSE">
      <xsd:simpleType>
        <xsd:restriction base="dms:Number"/>
      </xsd:simpleType>
    </xsd:element>
    <xsd:element name="j1730db0358a4356a2a1d6de7f94250a" ma:index="21" nillable="true" ma:taxonomy="true" ma:internalName="j1730db0358a4356a2a1d6de7f94250a" ma:taxonomyFieldName="TSService" ma:displayName="Service Category" ma:readOnly="false" ma:fieldId="{31730db0-358a-4356-a2a1-d6de7f94250a}" ma:taxonomyMulti="true" ma:sspId="5d55ca15-9147-4a84-933c-225cdb2e1b02" ma:termSetId="f957863a-f7b7-4bc3-a1f7-d2e3e22c107c" ma:anchorId="00000000-0000-0000-0000-000000000000" ma:open="false" ma:isKeyword="false">
      <xsd:complexType>
        <xsd:sequence>
          <xsd:element ref="pc:Terms" minOccurs="0" maxOccurs="1"/>
        </xsd:sequence>
      </xsd:complexType>
    </xsd:element>
    <xsd:element name="MediaServiceMetadata" ma:index="25" nillable="true" ma:displayName="MediaServiceMetadata" ma:hidden="true" ma:internalName="MediaServiceMetadata" ma:readOnly="true">
      <xsd:simpleType>
        <xsd:restriction base="dms:Note"/>
      </xsd:simpleType>
    </xsd:element>
    <xsd:element name="MediaServiceFastMetadata" ma:index="26" nillable="true" ma:displayName="MediaServiceFastMetadata" ma:hidden="true" ma:internalName="MediaServiceFastMetadata" ma:readOnly="true">
      <xsd:simpleType>
        <xsd:restriction base="dms:Note"/>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d8cf3e-89ed-4cbf-80a8-eef28e3655c6" elementFormDefault="qualified">
    <xsd:import namespace="http://schemas.microsoft.com/office/2006/documentManagement/types"/>
    <xsd:import namespace="http://schemas.microsoft.com/office/infopath/2007/PartnerControls"/>
    <xsd:element name="TaxCatchAllLabel" ma:index="11" nillable="true" ma:displayName="Taxonomy Catch All Column1" ma:hidden="true" ma:list="{b4567d59-d5ff-46f0-aeec-aa15ea19b073}" ma:internalName="TaxCatchAllLabel" ma:readOnly="true" ma:showField="CatchAllDataLabel" ma:web="594e1da6-6f6d-493e-abc1-df5b908e4e8d">
      <xsd:complexType>
        <xsd:complexContent>
          <xsd:extension base="dms:MultiChoiceLookup">
            <xsd:sequence>
              <xsd:element name="Value" type="dms:Lookup" maxOccurs="unbounded" minOccurs="0" nillable="true"/>
            </xsd:sequence>
          </xsd:extension>
        </xsd:complexContent>
      </xsd:complexType>
    </xsd:element>
    <xsd:element name="TaxCatchAll" ma:index="19" nillable="true" ma:displayName="Taxonomy Catch All Column" ma:hidden="true" ma:list="{b4567d59-d5ff-46f0-aeec-aa15ea19b073}" ma:internalName="TaxCatchAll" ma:readOnly="false" ma:showField="CatchAllData" ma:web="594e1da6-6f6d-493e-abc1-df5b908e4e8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5fd8cf3e-89ed-4cbf-80a8-eef28e3655c6"/>
    <SharedWithUsers xmlns="594e1da6-6f6d-493e-abc1-df5b908e4e8d">
      <UserInfo>
        <DisplayName>Stein-Langedijk, Manon van</DisplayName>
        <AccountId>196</AccountId>
        <AccountType/>
      </UserInfo>
      <UserInfo>
        <DisplayName>Lippe, Edward van der</DisplayName>
        <AccountId>11866</AccountId>
        <AccountType/>
      </UserInfo>
    </SharedWithUsers>
    <AkId xmlns="a65276bd-2b1c-4b39-b293-fa8bfa0d375f">1</AkId>
    <i04bf273f3a1417fb355545f122902a6 xmlns="594e1da6-6f6d-493e-abc1-df5b908e4e8d">
      <Terms xmlns="http://schemas.microsoft.com/office/infopath/2007/PartnerControls"/>
    </i04bf273f3a1417fb355545f122902a6>
    <AkLanguageId xmlns="a65276bd-2b1c-4b39-b293-fa8bfa0d375f">1</AkLanguageId>
    <j1730db0358a4356a2a1d6de7f94250a xmlns="a65276bd-2b1c-4b39-b293-fa8bfa0d375f">
      <Terms xmlns="http://schemas.microsoft.com/office/infopath/2007/PartnerControls"/>
    </j1730db0358a4356a2a1d6de7f94250a>
    <ebd9335f6597412a88518e60d1847b4a xmlns="594e1da6-6f6d-493e-abc1-df5b908e4e8d">
      <Terms xmlns="http://schemas.microsoft.com/office/infopath/2007/PartnerControls"/>
    </ebd9335f6597412a88518e60d1847b4a>
    <TSELanguageCode xmlns="594e1da6-6f6d-493e-abc1-df5b908e4e8d">en-GB</TSELanguageCode>
    <AkLanguageCode xmlns="a65276bd-2b1c-4b39-b293-fa8bfa0d375f" xsi:nil="true"/>
    <Number xmlns="a65276bd-2b1c-4b39-b293-fa8bfa0d375f" xsi:nil="true"/>
    <pff9b59be39746ad967c5b0ed8feb644 xmlns="594e1da6-6f6d-493e-abc1-df5b908e4e8d">
      <Terms xmlns="http://schemas.microsoft.com/office/infopath/2007/PartnerControls"/>
    </pff9b59be39746ad967c5b0ed8feb644>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8E42C99-200E-4EBE-B946-CA089C0B72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4e1da6-6f6d-493e-abc1-df5b908e4e8d"/>
    <ds:schemaRef ds:uri="a65276bd-2b1c-4b39-b293-fa8bfa0d375f"/>
    <ds:schemaRef ds:uri="5fd8cf3e-89ed-4cbf-80a8-eef28e3655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9592CD8-B590-42A6-8EDC-5F3847C67ECF}">
  <ds:schemaRefs>
    <ds:schemaRef ds:uri="http://purl.org/dc/terms/"/>
    <ds:schemaRef ds:uri="http://schemas.openxmlformats.org/package/2006/metadata/core-properties"/>
    <ds:schemaRef ds:uri="http://schemas.microsoft.com/office/2006/documentManagement/types"/>
    <ds:schemaRef ds:uri="5fd8cf3e-89ed-4cbf-80a8-eef28e3655c6"/>
    <ds:schemaRef ds:uri="http://purl.org/dc/elements/1.1/"/>
    <ds:schemaRef ds:uri="http://schemas.microsoft.com/office/2006/metadata/properties"/>
    <ds:schemaRef ds:uri="http://schemas.microsoft.com/office/infopath/2007/PartnerControls"/>
    <ds:schemaRef ds:uri="a65276bd-2b1c-4b39-b293-fa8bfa0d375f"/>
    <ds:schemaRef ds:uri="594e1da6-6f6d-493e-abc1-df5b908e4e8d"/>
    <ds:schemaRef ds:uri="http://www.w3.org/XML/1998/namespace"/>
    <ds:schemaRef ds:uri="http://purl.org/dc/dcmitype/"/>
  </ds:schemaRefs>
</ds:datastoreItem>
</file>

<file path=customXml/itemProps3.xml><?xml version="1.0" encoding="utf-8"?>
<ds:datastoreItem xmlns:ds="http://schemas.openxmlformats.org/officeDocument/2006/customXml" ds:itemID="{A7BACEA6-70C9-470B-BCC8-5B8E28C9D9D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TataSteel_CorporatePresentation</Template>
  <TotalTime>0</TotalTime>
  <Words>3807</Words>
  <Application>Microsoft Office PowerPoint</Application>
  <PresentationFormat>On-screen Show (16:9)</PresentationFormat>
  <Paragraphs>502</Paragraphs>
  <Slides>21</Slides>
  <Notes>14</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21</vt:i4>
      </vt:variant>
    </vt:vector>
  </HeadingPairs>
  <TitlesOfParts>
    <vt:vector size="27" baseType="lpstr">
      <vt:lpstr>Arial</vt:lpstr>
      <vt:lpstr>Calibri</vt:lpstr>
      <vt:lpstr>Symbol</vt:lpstr>
      <vt:lpstr>Wingdings</vt:lpstr>
      <vt:lpstr>2_Office Theme</vt:lpstr>
      <vt:lpstr>think-cell Slide</vt:lpstr>
      <vt:lpstr>PowerPoint Presentation</vt:lpstr>
      <vt:lpstr>Agenda</vt:lpstr>
      <vt:lpstr>UWTSD Portfolio</vt:lpstr>
      <vt:lpstr>2) Risk Report  </vt:lpstr>
      <vt:lpstr>3) SWOT Analysis</vt:lpstr>
      <vt:lpstr>3) UWTSD SWOT Analysis </vt:lpstr>
      <vt:lpstr>4) PESTLE Analysis</vt:lpstr>
      <vt:lpstr>4) UWTSD PESTLE Analysis</vt:lpstr>
      <vt:lpstr>5) Alex Building energy improvement RA</vt:lpstr>
      <vt:lpstr>PowerPoint Presentation</vt:lpstr>
      <vt:lpstr>6) Task Based RA</vt:lpstr>
      <vt:lpstr>PowerPoint Presentation</vt:lpstr>
      <vt:lpstr>PowerPoint Presentation</vt:lpstr>
      <vt:lpstr>7) Procurement Routes</vt:lpstr>
      <vt:lpstr>PowerPoint Presentation</vt:lpstr>
      <vt:lpstr>8) Contract Types</vt:lpstr>
      <vt:lpstr>9) Conclusion - Risk</vt:lpstr>
      <vt:lpstr>9) Conclusion - Contract</vt:lpstr>
      <vt:lpstr>Questions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TataSteel_CorporatePresentation</dc:title>
  <dc:creator>Clarijs, Carsten</dc:creator>
  <cp:lastModifiedBy>Boxer, Paul</cp:lastModifiedBy>
  <cp:revision>149</cp:revision>
  <cp:lastPrinted>2022-06-06T09:14:44Z</cp:lastPrinted>
  <dcterms:created xsi:type="dcterms:W3CDTF">2019-09-16T14:12:19Z</dcterms:created>
  <dcterms:modified xsi:type="dcterms:W3CDTF">2023-05-16T18:41:50Z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0x010100E785ED6960FD144EAC60FB9B57C25D3E00B29F421E591844419E5EBE105FA2C685</vt:lpwstr>
  </property>
  <property fmtid="{D5CDD505-2E9C-101B-9397-08002B2CF9AE}" pid="3" name="TSDepartment">
    <vt:lpwstr/>
  </property>
  <property fmtid="{D5CDD505-2E9C-101B-9397-08002B2CF9AE}" pid="4" name="TSService">
    <vt:lpwstr/>
  </property>
  <property fmtid="{D5CDD505-2E9C-101B-9397-08002B2CF9AE}" pid="5" name="TSLocation">
    <vt:lpwstr/>
  </property>
  <property fmtid="{D5CDD505-2E9C-101B-9397-08002B2CF9AE}" pid="6" name="ClassificationContentMarkingFooterLocations">
    <vt:lpwstr>2_Office Theme:8\3_Office Theme:8</vt:lpwstr>
  </property>
  <property fmtid="{D5CDD505-2E9C-101B-9397-08002B2CF9AE}" pid="7" name="ClassificationContentMarkingFooterText">
    <vt:lpwstr>Sensitivity: general</vt:lpwstr>
  </property>
  <property fmtid="{D5CDD505-2E9C-101B-9397-08002B2CF9AE}" pid="8" name="TSService0">
    <vt:lpwstr/>
  </property>
  <property fmtid="{D5CDD505-2E9C-101B-9397-08002B2CF9AE}" pid="9" name="_ExtendedDescription">
    <vt:lpwstr/>
  </property>
  <property fmtid="{D5CDD505-2E9C-101B-9397-08002B2CF9AE}" pid="10" name="MSIP_Label_e4b089d7-9996-4d4c-b4fd-bd63e9680112_Enabled">
    <vt:lpwstr>true</vt:lpwstr>
  </property>
  <property fmtid="{D5CDD505-2E9C-101B-9397-08002B2CF9AE}" pid="11" name="MSIP_Label_e4b089d7-9996-4d4c-b4fd-bd63e9680112_SetDate">
    <vt:lpwstr>2023-03-31T09:52:59Z</vt:lpwstr>
  </property>
  <property fmtid="{D5CDD505-2E9C-101B-9397-08002B2CF9AE}" pid="12" name="MSIP_Label_e4b089d7-9996-4d4c-b4fd-bd63e9680112_Method">
    <vt:lpwstr>Privileged</vt:lpwstr>
  </property>
  <property fmtid="{D5CDD505-2E9C-101B-9397-08002B2CF9AE}" pid="13" name="MSIP_Label_e4b089d7-9996-4d4c-b4fd-bd63e9680112_Name">
    <vt:lpwstr>e4b089d7-9996-4d4c-b4fd-bd63e9680112</vt:lpwstr>
  </property>
  <property fmtid="{D5CDD505-2E9C-101B-9397-08002B2CF9AE}" pid="14" name="MSIP_Label_e4b089d7-9996-4d4c-b4fd-bd63e9680112_SiteId">
    <vt:lpwstr>44bbd632-fe04-42d7-933e-2649dcd22649</vt:lpwstr>
  </property>
  <property fmtid="{D5CDD505-2E9C-101B-9397-08002B2CF9AE}" pid="15" name="MSIP_Label_e4b089d7-9996-4d4c-b4fd-bd63e9680112_ActionId">
    <vt:lpwstr>7624ea3e-3e95-4498-89ac-4133b07e42b5</vt:lpwstr>
  </property>
  <property fmtid="{D5CDD505-2E9C-101B-9397-08002B2CF9AE}" pid="16" name="MSIP_Label_e4b089d7-9996-4d4c-b4fd-bd63e9680112_ContentBits">
    <vt:lpwstr>0</vt:lpwstr>
  </property>
</Properties>
</file>