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4" r:id="rId4"/>
  </p:sldMasterIdLst>
  <p:notesMasterIdLst>
    <p:notesMasterId r:id="rId7"/>
  </p:notesMasterIdLst>
  <p:sldIdLst>
    <p:sldId id="283" r:id="rId5"/>
    <p:sldId id="284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5CBCED-0899-4D4E-9534-C774E72A8247}" v="41" dt="2023-02-14T10:13:22.8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ia Sipos" userId="b8da9acfa65e6a39" providerId="LiveId" clId="{EC5CBCED-0899-4D4E-9534-C774E72A8247}"/>
    <pc:docChg chg="undo custSel addSld delSld modSld">
      <pc:chgData name="Emilia Sipos" userId="b8da9acfa65e6a39" providerId="LiveId" clId="{EC5CBCED-0899-4D4E-9534-C774E72A8247}" dt="2023-02-14T10:32:33.851" v="2764" actId="14100"/>
      <pc:docMkLst>
        <pc:docMk/>
      </pc:docMkLst>
      <pc:sldChg chg="modSp del mod">
        <pc:chgData name="Emilia Sipos" userId="b8da9acfa65e6a39" providerId="LiveId" clId="{EC5CBCED-0899-4D4E-9534-C774E72A8247}" dt="2023-02-13T17:27:47.894" v="159" actId="2696"/>
        <pc:sldMkLst>
          <pc:docMk/>
          <pc:sldMk cId="2209810013" sldId="257"/>
        </pc:sldMkLst>
        <pc:spChg chg="mod">
          <ac:chgData name="Emilia Sipos" userId="b8da9acfa65e6a39" providerId="LiveId" clId="{EC5CBCED-0899-4D4E-9534-C774E72A8247}" dt="2023-02-13T17:25:58.852" v="128"/>
          <ac:spMkLst>
            <pc:docMk/>
            <pc:sldMk cId="2209810013" sldId="257"/>
            <ac:spMk id="2" creationId="{26EB573C-62B2-4B2C-B0BE-FFB8203C6934}"/>
          </ac:spMkLst>
        </pc:spChg>
        <pc:spChg chg="mod">
          <ac:chgData name="Emilia Sipos" userId="b8da9acfa65e6a39" providerId="LiveId" clId="{EC5CBCED-0899-4D4E-9534-C774E72A8247}" dt="2023-02-13T17:25:58.852" v="128"/>
          <ac:spMkLst>
            <pc:docMk/>
            <pc:sldMk cId="2209810013" sldId="257"/>
            <ac:spMk id="4" creationId="{45C04621-A520-7309-AF2A-51EF52D6389E}"/>
          </ac:spMkLst>
        </pc:spChg>
      </pc:sldChg>
      <pc:sldChg chg="addSp delSp modSp del mod delDesignElem">
        <pc:chgData name="Emilia Sipos" userId="b8da9acfa65e6a39" providerId="LiveId" clId="{EC5CBCED-0899-4D4E-9534-C774E72A8247}" dt="2023-02-13T17:34:42.887" v="207" actId="2696"/>
        <pc:sldMkLst>
          <pc:docMk/>
          <pc:sldMk cId="2306583281" sldId="281"/>
        </pc:sldMkLst>
        <pc:spChg chg="add mod">
          <ac:chgData name="Emilia Sipos" userId="b8da9acfa65e6a39" providerId="LiveId" clId="{EC5CBCED-0899-4D4E-9534-C774E72A8247}" dt="2023-02-13T17:03:50.332" v="16" actId="1076"/>
          <ac:spMkLst>
            <pc:docMk/>
            <pc:sldMk cId="2306583281" sldId="281"/>
            <ac:spMk id="4" creationId="{339F973D-5E10-F3B2-F442-08D48D0DA8DC}"/>
          </ac:spMkLst>
        </pc:spChg>
        <pc:spChg chg="add mod">
          <ac:chgData name="Emilia Sipos" userId="b8da9acfa65e6a39" providerId="LiveId" clId="{EC5CBCED-0899-4D4E-9534-C774E72A8247}" dt="2023-02-13T17:09:01.180" v="62" actId="2711"/>
          <ac:spMkLst>
            <pc:docMk/>
            <pc:sldMk cId="2306583281" sldId="281"/>
            <ac:spMk id="5" creationId="{D2BFFA15-EF50-CC25-AB63-E7BE38048BFA}"/>
          </ac:spMkLst>
        </pc:spChg>
        <pc:spChg chg="add mod">
          <ac:chgData name="Emilia Sipos" userId="b8da9acfa65e6a39" providerId="LiveId" clId="{EC5CBCED-0899-4D4E-9534-C774E72A8247}" dt="2023-02-13T17:08:43.859" v="60" actId="1076"/>
          <ac:spMkLst>
            <pc:docMk/>
            <pc:sldMk cId="2306583281" sldId="281"/>
            <ac:spMk id="7" creationId="{187B80E1-FAC8-3302-00E9-AFAC411995E1}"/>
          </ac:spMkLst>
        </pc:spChg>
        <pc:spChg chg="add mod">
          <ac:chgData name="Emilia Sipos" userId="b8da9acfa65e6a39" providerId="LiveId" clId="{EC5CBCED-0899-4D4E-9534-C774E72A8247}" dt="2023-02-13T17:09:18.724" v="64" actId="14100"/>
          <ac:spMkLst>
            <pc:docMk/>
            <pc:sldMk cId="2306583281" sldId="281"/>
            <ac:spMk id="8" creationId="{14496CDF-A682-B740-A431-30AC089021A6}"/>
          </ac:spMkLst>
        </pc:spChg>
        <pc:spChg chg="add mod">
          <ac:chgData name="Emilia Sipos" userId="b8da9acfa65e6a39" providerId="LiveId" clId="{EC5CBCED-0899-4D4E-9534-C774E72A8247}" dt="2023-02-13T17:08:49.851" v="61" actId="1076"/>
          <ac:spMkLst>
            <pc:docMk/>
            <pc:sldMk cId="2306583281" sldId="281"/>
            <ac:spMk id="9" creationId="{89AD299F-EB62-ABFB-BC5F-2BA8C985C0A2}"/>
          </ac:spMkLst>
        </pc:spChg>
        <pc:spChg chg="add mod">
          <ac:chgData name="Emilia Sipos" userId="b8da9acfa65e6a39" providerId="LiveId" clId="{EC5CBCED-0899-4D4E-9534-C774E72A8247}" dt="2023-02-13T17:08:39.805" v="59" actId="1076"/>
          <ac:spMkLst>
            <pc:docMk/>
            <pc:sldMk cId="2306583281" sldId="281"/>
            <ac:spMk id="10" creationId="{3D9CDF76-09D4-2D48-FC0B-CAE8CD5CFCBB}"/>
          </ac:spMkLst>
        </pc:spChg>
        <pc:spChg chg="del">
          <ac:chgData name="Emilia Sipos" userId="b8da9acfa65e6a39" providerId="LiveId" clId="{EC5CBCED-0899-4D4E-9534-C774E72A8247}" dt="2023-02-13T17:25:58.852" v="128"/>
          <ac:spMkLst>
            <pc:docMk/>
            <pc:sldMk cId="2306583281" sldId="281"/>
            <ac:spMk id="48" creationId="{2668F1A4-6DBB-4F0B-A679-6EE5483638F8}"/>
          </ac:spMkLst>
        </pc:spChg>
        <pc:spChg chg="del">
          <ac:chgData name="Emilia Sipos" userId="b8da9acfa65e6a39" providerId="LiveId" clId="{EC5CBCED-0899-4D4E-9534-C774E72A8247}" dt="2023-02-13T17:25:58.852" v="128"/>
          <ac:spMkLst>
            <pc:docMk/>
            <pc:sldMk cId="2306583281" sldId="281"/>
            <ac:spMk id="50" creationId="{B8DBF1C0-B8F1-4AAC-8704-256BA0E9D63B}"/>
          </ac:spMkLst>
        </pc:spChg>
        <pc:spChg chg="del">
          <ac:chgData name="Emilia Sipos" userId="b8da9acfa65e6a39" providerId="LiveId" clId="{EC5CBCED-0899-4D4E-9534-C774E72A8247}" dt="2023-02-13T17:25:58.852" v="128"/>
          <ac:spMkLst>
            <pc:docMk/>
            <pc:sldMk cId="2306583281" sldId="281"/>
            <ac:spMk id="52" creationId="{B70F7E59-C971-4F55-8E3A-1E583B65FCB9}"/>
          </ac:spMkLst>
        </pc:spChg>
        <pc:picChg chg="add del mod">
          <ac:chgData name="Emilia Sipos" userId="b8da9acfa65e6a39" providerId="LiveId" clId="{EC5CBCED-0899-4D4E-9534-C774E72A8247}" dt="2023-02-13T17:23:05.834" v="122" actId="1076"/>
          <ac:picMkLst>
            <pc:docMk/>
            <pc:sldMk cId="2306583281" sldId="281"/>
            <ac:picMk id="6" creationId="{12751E25-7490-4E9F-B6B6-99147D39E66E}"/>
          </ac:picMkLst>
        </pc:picChg>
        <pc:picChg chg="add del mod">
          <ac:chgData name="Emilia Sipos" userId="b8da9acfa65e6a39" providerId="LiveId" clId="{EC5CBCED-0899-4D4E-9534-C774E72A8247}" dt="2023-02-13T17:27:58.333" v="160" actId="21"/>
          <ac:picMkLst>
            <pc:docMk/>
            <pc:sldMk cId="2306583281" sldId="281"/>
            <ac:picMk id="37" creationId="{A3081908-4096-B240-C49A-948C7F6FF8FF}"/>
          </ac:picMkLst>
        </pc:picChg>
        <pc:picChg chg="add del mod">
          <ac:chgData name="Emilia Sipos" userId="b8da9acfa65e6a39" providerId="LiveId" clId="{EC5CBCED-0899-4D4E-9534-C774E72A8247}" dt="2023-02-13T17:28:09.293" v="162" actId="21"/>
          <ac:picMkLst>
            <pc:docMk/>
            <pc:sldMk cId="2306583281" sldId="281"/>
            <ac:picMk id="39" creationId="{CDABD7FC-B4EF-C35F-21F9-AD7613A09CA0}"/>
          </ac:picMkLst>
        </pc:picChg>
        <pc:cxnChg chg="add del mod">
          <ac:chgData name="Emilia Sipos" userId="b8da9acfa65e6a39" providerId="LiveId" clId="{EC5CBCED-0899-4D4E-9534-C774E72A8247}" dt="2023-02-13T17:15:04.956" v="108" actId="21"/>
          <ac:cxnSpMkLst>
            <pc:docMk/>
            <pc:sldMk cId="2306583281" sldId="281"/>
            <ac:cxnSpMk id="12" creationId="{B25DEDB4-260D-1ABB-1D0B-B7D6A08FD0A0}"/>
          </ac:cxnSpMkLst>
        </pc:cxnChg>
        <pc:cxnChg chg="add del mod">
          <ac:chgData name="Emilia Sipos" userId="b8da9acfa65e6a39" providerId="LiveId" clId="{EC5CBCED-0899-4D4E-9534-C774E72A8247}" dt="2023-02-13T17:15:08.393" v="109" actId="21"/>
          <ac:cxnSpMkLst>
            <pc:docMk/>
            <pc:sldMk cId="2306583281" sldId="281"/>
            <ac:cxnSpMk id="13" creationId="{79A8F7B7-1303-FA68-CB1C-567894314C4B}"/>
          </ac:cxnSpMkLst>
        </pc:cxnChg>
        <pc:cxnChg chg="add del mod">
          <ac:chgData name="Emilia Sipos" userId="b8da9acfa65e6a39" providerId="LiveId" clId="{EC5CBCED-0899-4D4E-9534-C774E72A8247}" dt="2023-02-13T17:15:00.751" v="107" actId="21"/>
          <ac:cxnSpMkLst>
            <pc:docMk/>
            <pc:sldMk cId="2306583281" sldId="281"/>
            <ac:cxnSpMk id="18" creationId="{5B61BF6C-F6CA-E457-7872-3363571869BB}"/>
          </ac:cxnSpMkLst>
        </pc:cxnChg>
        <pc:cxnChg chg="add del mod">
          <ac:chgData name="Emilia Sipos" userId="b8da9acfa65e6a39" providerId="LiveId" clId="{EC5CBCED-0899-4D4E-9534-C774E72A8247}" dt="2023-02-13T17:12:46.388" v="88"/>
          <ac:cxnSpMkLst>
            <pc:docMk/>
            <pc:sldMk cId="2306583281" sldId="281"/>
            <ac:cxnSpMk id="20" creationId="{D343E14A-0B16-2ACD-4BA0-0A12E671E70F}"/>
          </ac:cxnSpMkLst>
        </pc:cxnChg>
        <pc:cxnChg chg="add mod">
          <ac:chgData name="Emilia Sipos" userId="b8da9acfa65e6a39" providerId="LiveId" clId="{EC5CBCED-0899-4D4E-9534-C774E72A8247}" dt="2023-02-13T17:14:12.786" v="100" actId="14100"/>
          <ac:cxnSpMkLst>
            <pc:docMk/>
            <pc:sldMk cId="2306583281" sldId="281"/>
            <ac:cxnSpMk id="22" creationId="{79F87023-FA22-2797-FBB3-4FBCEB205F09}"/>
          </ac:cxnSpMkLst>
        </pc:cxnChg>
        <pc:cxnChg chg="add mod">
          <ac:chgData name="Emilia Sipos" userId="b8da9acfa65e6a39" providerId="LiveId" clId="{EC5CBCED-0899-4D4E-9534-C774E72A8247}" dt="2023-02-13T17:14:50.167" v="106" actId="208"/>
          <ac:cxnSpMkLst>
            <pc:docMk/>
            <pc:sldMk cId="2306583281" sldId="281"/>
            <ac:cxnSpMk id="27" creationId="{C9E75780-4620-A883-C3E8-654C909C75E6}"/>
          </ac:cxnSpMkLst>
        </pc:cxnChg>
        <pc:cxnChg chg="add">
          <ac:chgData name="Emilia Sipos" userId="b8da9acfa65e6a39" providerId="LiveId" clId="{EC5CBCED-0899-4D4E-9534-C774E72A8247}" dt="2023-02-13T17:15:23.147" v="110" actId="11529"/>
          <ac:cxnSpMkLst>
            <pc:docMk/>
            <pc:sldMk cId="2306583281" sldId="281"/>
            <ac:cxnSpMk id="29" creationId="{45C0788B-2306-4D41-1961-456B256DB5BA}"/>
          </ac:cxnSpMkLst>
        </pc:cxnChg>
        <pc:cxnChg chg="add">
          <ac:chgData name="Emilia Sipos" userId="b8da9acfa65e6a39" providerId="LiveId" clId="{EC5CBCED-0899-4D4E-9534-C774E72A8247}" dt="2023-02-13T17:15:39.365" v="111" actId="11529"/>
          <ac:cxnSpMkLst>
            <pc:docMk/>
            <pc:sldMk cId="2306583281" sldId="281"/>
            <ac:cxnSpMk id="31" creationId="{5DC9D25F-1ADE-9F26-7E9C-B316153FFD4F}"/>
          </ac:cxnSpMkLst>
        </pc:cxnChg>
        <pc:cxnChg chg="add">
          <ac:chgData name="Emilia Sipos" userId="b8da9acfa65e6a39" providerId="LiveId" clId="{EC5CBCED-0899-4D4E-9534-C774E72A8247}" dt="2023-02-13T17:15:53.228" v="112" actId="11529"/>
          <ac:cxnSpMkLst>
            <pc:docMk/>
            <pc:sldMk cId="2306583281" sldId="281"/>
            <ac:cxnSpMk id="33" creationId="{3177B04C-AD61-C64B-A651-64FDC02C2B90}"/>
          </ac:cxnSpMkLst>
        </pc:cxnChg>
        <pc:cxnChg chg="add">
          <ac:chgData name="Emilia Sipos" userId="b8da9acfa65e6a39" providerId="LiveId" clId="{EC5CBCED-0899-4D4E-9534-C774E72A8247}" dt="2023-02-13T17:16:05.477" v="113" actId="11529"/>
          <ac:cxnSpMkLst>
            <pc:docMk/>
            <pc:sldMk cId="2306583281" sldId="281"/>
            <ac:cxnSpMk id="35" creationId="{6DD63415-DE9A-E19B-F0FF-F37E8CB0AA4A}"/>
          </ac:cxnSpMkLst>
        </pc:cxnChg>
      </pc:sldChg>
      <pc:sldChg chg="addSp delSp modSp del mod">
        <pc:chgData name="Emilia Sipos" userId="b8da9acfa65e6a39" providerId="LiveId" clId="{EC5CBCED-0899-4D4E-9534-C774E72A8247}" dt="2023-02-13T17:25:47.019" v="126" actId="2696"/>
        <pc:sldMkLst>
          <pc:docMk/>
          <pc:sldMk cId="2664575335" sldId="282"/>
        </pc:sldMkLst>
        <pc:spChg chg="del">
          <ac:chgData name="Emilia Sipos" userId="b8da9acfa65e6a39" providerId="LiveId" clId="{EC5CBCED-0899-4D4E-9534-C774E72A8247}" dt="2023-02-13T17:25:35.010" v="124" actId="21"/>
          <ac:spMkLst>
            <pc:docMk/>
            <pc:sldMk cId="2664575335" sldId="282"/>
            <ac:spMk id="2" creationId="{235B1457-35E0-409B-98CD-F11D19CA6FA5}"/>
          </ac:spMkLst>
        </pc:spChg>
        <pc:spChg chg="add mod">
          <ac:chgData name="Emilia Sipos" userId="b8da9acfa65e6a39" providerId="LiveId" clId="{EC5CBCED-0899-4D4E-9534-C774E72A8247}" dt="2023-02-13T17:25:35.010" v="124" actId="21"/>
          <ac:spMkLst>
            <pc:docMk/>
            <pc:sldMk cId="2664575335" sldId="282"/>
            <ac:spMk id="5" creationId="{F2673C0F-91F6-4D53-E9CA-831F9E1C1E0A}"/>
          </ac:spMkLst>
        </pc:spChg>
        <pc:picChg chg="del">
          <ac:chgData name="Emilia Sipos" userId="b8da9acfa65e6a39" providerId="LiveId" clId="{EC5CBCED-0899-4D4E-9534-C774E72A8247}" dt="2023-02-13T17:25:31.621" v="123" actId="21"/>
          <ac:picMkLst>
            <pc:docMk/>
            <pc:sldMk cId="2664575335" sldId="282"/>
            <ac:picMk id="6" creationId="{12751E25-7490-4E9F-B6B6-99147D39E66E}"/>
          </ac:picMkLst>
        </pc:picChg>
      </pc:sldChg>
      <pc:sldChg chg="addSp delSp modSp new mod setBg">
        <pc:chgData name="Emilia Sipos" userId="b8da9acfa65e6a39" providerId="LiveId" clId="{EC5CBCED-0899-4D4E-9534-C774E72A8247}" dt="2023-02-14T10:32:33.851" v="2764" actId="14100"/>
        <pc:sldMkLst>
          <pc:docMk/>
          <pc:sldMk cId="3512501154" sldId="283"/>
        </pc:sldMkLst>
        <pc:spChg chg="del mod">
          <ac:chgData name="Emilia Sipos" userId="b8da9acfa65e6a39" providerId="LiveId" clId="{EC5CBCED-0899-4D4E-9534-C774E72A8247}" dt="2023-02-13T17:26:05.453" v="129" actId="21"/>
          <ac:spMkLst>
            <pc:docMk/>
            <pc:sldMk cId="3512501154" sldId="283"/>
            <ac:spMk id="2" creationId="{75515278-9A64-6B05-3CB1-3FC80DAC635D}"/>
          </ac:spMkLst>
        </pc:spChg>
        <pc:spChg chg="del mod">
          <ac:chgData name="Emilia Sipos" userId="b8da9acfa65e6a39" providerId="LiveId" clId="{EC5CBCED-0899-4D4E-9534-C774E72A8247}" dt="2023-02-13T17:26:11.904" v="130" actId="21"/>
          <ac:spMkLst>
            <pc:docMk/>
            <pc:sldMk cId="3512501154" sldId="283"/>
            <ac:spMk id="3" creationId="{4CEA2730-5E30-FFB0-A98D-ADBE39B57F96}"/>
          </ac:spMkLst>
        </pc:spChg>
        <pc:spChg chg="add mod">
          <ac:chgData name="Emilia Sipos" userId="b8da9acfa65e6a39" providerId="LiveId" clId="{EC5CBCED-0899-4D4E-9534-C774E72A8247}" dt="2023-02-14T10:32:33.851" v="2764" actId="14100"/>
          <ac:spMkLst>
            <pc:docMk/>
            <pc:sldMk cId="3512501154" sldId="283"/>
            <ac:spMk id="8" creationId="{82242D72-C793-C90C-A848-0A66E5A9427A}"/>
          </ac:spMkLst>
        </pc:spChg>
        <pc:spChg chg="add del">
          <ac:chgData name="Emilia Sipos" userId="b8da9acfa65e6a39" providerId="LiveId" clId="{EC5CBCED-0899-4D4E-9534-C774E72A8247}" dt="2023-02-13T17:28:50.182" v="165" actId="26606"/>
          <ac:spMkLst>
            <pc:docMk/>
            <pc:sldMk cId="3512501154" sldId="283"/>
            <ac:spMk id="9" creationId="{CFE55B3F-4634-4A41-B146-E6251581E807}"/>
          </ac:spMkLst>
        </pc:spChg>
        <pc:spChg chg="add del">
          <ac:chgData name="Emilia Sipos" userId="b8da9acfa65e6a39" providerId="LiveId" clId="{EC5CBCED-0899-4D4E-9534-C774E72A8247}" dt="2023-02-13T17:26:33.077" v="135" actId="26606"/>
          <ac:spMkLst>
            <pc:docMk/>
            <pc:sldMk cId="3512501154" sldId="283"/>
            <ac:spMk id="10" creationId="{3DAD86CA-8235-409B-982B-5E7A033E2392}"/>
          </ac:spMkLst>
        </pc:spChg>
        <pc:spChg chg="add del">
          <ac:chgData name="Emilia Sipos" userId="b8da9acfa65e6a39" providerId="LiveId" clId="{EC5CBCED-0899-4D4E-9534-C774E72A8247}" dt="2023-02-13T17:28:50.182" v="165" actId="26606"/>
          <ac:spMkLst>
            <pc:docMk/>
            <pc:sldMk cId="3512501154" sldId="283"/>
            <ac:spMk id="11" creationId="{5CD271E5-55BF-4266-A3A7-CFCC30518840}"/>
          </ac:spMkLst>
        </pc:spChg>
        <pc:spChg chg="add del">
          <ac:chgData name="Emilia Sipos" userId="b8da9acfa65e6a39" providerId="LiveId" clId="{EC5CBCED-0899-4D4E-9534-C774E72A8247}" dt="2023-02-13T17:26:33.077" v="135" actId="26606"/>
          <ac:spMkLst>
            <pc:docMk/>
            <pc:sldMk cId="3512501154" sldId="283"/>
            <ac:spMk id="12" creationId="{9F234FBA-3501-47B4-AE0C-AA4AFBC8F603}"/>
          </ac:spMkLst>
        </pc:spChg>
        <pc:spChg chg="add mod">
          <ac:chgData name="Emilia Sipos" userId="b8da9acfa65e6a39" providerId="LiveId" clId="{EC5CBCED-0899-4D4E-9534-C774E72A8247}" dt="2023-02-13T18:38:27.253" v="329" actId="255"/>
          <ac:spMkLst>
            <pc:docMk/>
            <pc:sldMk cId="3512501154" sldId="283"/>
            <ac:spMk id="13" creationId="{1E5687FD-21CD-2DEC-BB6B-BED382D5542B}"/>
          </ac:spMkLst>
        </pc:spChg>
        <pc:spChg chg="add del">
          <ac:chgData name="Emilia Sipos" userId="b8da9acfa65e6a39" providerId="LiveId" clId="{EC5CBCED-0899-4D4E-9534-C774E72A8247}" dt="2023-02-13T17:26:33.077" v="135" actId="26606"/>
          <ac:spMkLst>
            <pc:docMk/>
            <pc:sldMk cId="3512501154" sldId="283"/>
            <ac:spMk id="14" creationId="{B5EF893B-0491-416E-9D33-BADE9600792A}"/>
          </ac:spMkLst>
        </pc:spChg>
        <pc:spChg chg="add mod">
          <ac:chgData name="Emilia Sipos" userId="b8da9acfa65e6a39" providerId="LiveId" clId="{EC5CBCED-0899-4D4E-9534-C774E72A8247}" dt="2023-02-14T10:31:12.005" v="2756" actId="207"/>
          <ac:spMkLst>
            <pc:docMk/>
            <pc:sldMk cId="3512501154" sldId="283"/>
            <ac:spMk id="15" creationId="{03565588-C7DB-44CC-0DC9-18FE356E1B79}"/>
          </ac:spMkLst>
        </pc:spChg>
        <pc:spChg chg="add mod">
          <ac:chgData name="Emilia Sipos" userId="b8da9acfa65e6a39" providerId="LiveId" clId="{EC5CBCED-0899-4D4E-9534-C774E72A8247}" dt="2023-02-14T10:31:19.470" v="2757" actId="207"/>
          <ac:spMkLst>
            <pc:docMk/>
            <pc:sldMk cId="3512501154" sldId="283"/>
            <ac:spMk id="17" creationId="{45686A58-C2E2-E7B3-B8FC-0065DD362982}"/>
          </ac:spMkLst>
        </pc:spChg>
        <pc:spChg chg="add del">
          <ac:chgData name="Emilia Sipos" userId="b8da9acfa65e6a39" providerId="LiveId" clId="{EC5CBCED-0899-4D4E-9534-C774E72A8247}" dt="2023-02-13T17:26:39.244" v="137" actId="26606"/>
          <ac:spMkLst>
            <pc:docMk/>
            <pc:sldMk cId="3512501154" sldId="283"/>
            <ac:spMk id="18" creationId="{A2509F26-B5DC-4BA7-B476-4CB044237A2E}"/>
          </ac:spMkLst>
        </pc:spChg>
        <pc:spChg chg="add del">
          <ac:chgData name="Emilia Sipos" userId="b8da9acfa65e6a39" providerId="LiveId" clId="{EC5CBCED-0899-4D4E-9534-C774E72A8247}" dt="2023-02-13T17:26:39.244" v="137" actId="26606"/>
          <ac:spMkLst>
            <pc:docMk/>
            <pc:sldMk cId="3512501154" sldId="283"/>
            <ac:spMk id="19" creationId="{DB103EB1-B135-4526-B883-33228FC27FF1}"/>
          </ac:spMkLst>
        </pc:spChg>
        <pc:spChg chg="add mod">
          <ac:chgData name="Emilia Sipos" userId="b8da9acfa65e6a39" providerId="LiveId" clId="{EC5CBCED-0899-4D4E-9534-C774E72A8247}" dt="2023-02-14T10:31:50.682" v="2760" actId="1076"/>
          <ac:spMkLst>
            <pc:docMk/>
            <pc:sldMk cId="3512501154" sldId="283"/>
            <ac:spMk id="20" creationId="{47142567-5F2F-0EA9-B5C3-E25540693B65}"/>
          </ac:spMkLst>
        </pc:spChg>
        <pc:spChg chg="add mod">
          <ac:chgData name="Emilia Sipos" userId="b8da9acfa65e6a39" providerId="LiveId" clId="{EC5CBCED-0899-4D4E-9534-C774E72A8247}" dt="2023-02-14T10:31:55.612" v="2761" actId="1076"/>
          <ac:spMkLst>
            <pc:docMk/>
            <pc:sldMk cId="3512501154" sldId="283"/>
            <ac:spMk id="21" creationId="{81A5420F-51E5-1C2A-4DDE-632E8046D161}"/>
          </ac:spMkLst>
        </pc:spChg>
        <pc:spChg chg="add del mod">
          <ac:chgData name="Emilia Sipos" userId="b8da9acfa65e6a39" providerId="LiveId" clId="{EC5CBCED-0899-4D4E-9534-C774E72A8247}" dt="2023-02-13T18:20:02.404" v="226" actId="21"/>
          <ac:spMkLst>
            <pc:docMk/>
            <pc:sldMk cId="3512501154" sldId="283"/>
            <ac:spMk id="22" creationId="{ADD4D3BD-8F57-8934-330F-B91ADE3CC47A}"/>
          </ac:spMkLst>
        </pc:spChg>
        <pc:spChg chg="add del">
          <ac:chgData name="Emilia Sipos" userId="b8da9acfa65e6a39" providerId="LiveId" clId="{EC5CBCED-0899-4D4E-9534-C774E72A8247}" dt="2023-02-13T18:25:51.741" v="237" actId="11529"/>
          <ac:spMkLst>
            <pc:docMk/>
            <pc:sldMk cId="3512501154" sldId="283"/>
            <ac:spMk id="31" creationId="{2F15DD81-B083-04DA-C37C-8DEF0CF43325}"/>
          </ac:spMkLst>
        </pc:spChg>
        <pc:spChg chg="add mod">
          <ac:chgData name="Emilia Sipos" userId="b8da9acfa65e6a39" providerId="LiveId" clId="{EC5CBCED-0899-4D4E-9534-C774E72A8247}" dt="2023-02-13T18:37:56.932" v="326" actId="1076"/>
          <ac:spMkLst>
            <pc:docMk/>
            <pc:sldMk cId="3512501154" sldId="283"/>
            <ac:spMk id="32" creationId="{23502A1D-3830-557A-A5EF-EBD5DD61D4D0}"/>
          </ac:spMkLst>
        </pc:spChg>
        <pc:spChg chg="add mod">
          <ac:chgData name="Emilia Sipos" userId="b8da9acfa65e6a39" providerId="LiveId" clId="{EC5CBCED-0899-4D4E-9534-C774E72A8247}" dt="2023-02-13T18:38:07.760" v="328" actId="1076"/>
          <ac:spMkLst>
            <pc:docMk/>
            <pc:sldMk cId="3512501154" sldId="283"/>
            <ac:spMk id="33" creationId="{BD6507BA-5F26-0826-91C4-2B4DB89092E1}"/>
          </ac:spMkLst>
        </pc:spChg>
        <pc:spChg chg="add mod">
          <ac:chgData name="Emilia Sipos" userId="b8da9acfa65e6a39" providerId="LiveId" clId="{EC5CBCED-0899-4D4E-9534-C774E72A8247}" dt="2023-02-14T10:17:25.350" v="2730" actId="207"/>
          <ac:spMkLst>
            <pc:docMk/>
            <pc:sldMk cId="3512501154" sldId="283"/>
            <ac:spMk id="41" creationId="{F18387C3-06B9-DBD4-B174-7BA84DE9F927}"/>
          </ac:spMkLst>
        </pc:spChg>
        <pc:graphicFrameChg chg="add del mod modGraphic">
          <ac:chgData name="Emilia Sipos" userId="b8da9acfa65e6a39" providerId="LiveId" clId="{EC5CBCED-0899-4D4E-9534-C774E72A8247}" dt="2023-02-13T18:41:32.874" v="348" actId="3680"/>
          <ac:graphicFrameMkLst>
            <pc:docMk/>
            <pc:sldMk cId="3512501154" sldId="283"/>
            <ac:graphicFrameMk id="38" creationId="{CD457693-63D9-11E5-40F6-154417A4B2CC}"/>
          </ac:graphicFrameMkLst>
        </pc:graphicFrameChg>
        <pc:graphicFrameChg chg="add mod modGraphic">
          <ac:chgData name="Emilia Sipos" userId="b8da9acfa65e6a39" providerId="LiveId" clId="{EC5CBCED-0899-4D4E-9534-C774E72A8247}" dt="2023-02-14T10:29:14.242" v="2742" actId="207"/>
          <ac:graphicFrameMkLst>
            <pc:docMk/>
            <pc:sldMk cId="3512501154" sldId="283"/>
            <ac:graphicFrameMk id="39" creationId="{080F767A-412F-EFD2-6713-8CCF26299DED}"/>
          </ac:graphicFrameMkLst>
        </pc:graphicFrameChg>
        <pc:graphicFrameChg chg="add mod modGraphic">
          <ac:chgData name="Emilia Sipos" userId="b8da9acfa65e6a39" providerId="LiveId" clId="{EC5CBCED-0899-4D4E-9534-C774E72A8247}" dt="2023-02-14T10:29:28.539" v="2744" actId="207"/>
          <ac:graphicFrameMkLst>
            <pc:docMk/>
            <pc:sldMk cId="3512501154" sldId="283"/>
            <ac:graphicFrameMk id="40" creationId="{43264849-C9AA-6D5F-6FCE-CE22069F41B1}"/>
          </ac:graphicFrameMkLst>
        </pc:graphicFrameChg>
        <pc:picChg chg="add mod">
          <ac:chgData name="Emilia Sipos" userId="b8da9acfa65e6a39" providerId="LiveId" clId="{EC5CBCED-0899-4D4E-9534-C774E72A8247}" dt="2023-02-13T18:37:42.307" v="323" actId="1076"/>
          <ac:picMkLst>
            <pc:docMk/>
            <pc:sldMk cId="3512501154" sldId="283"/>
            <ac:picMk id="5" creationId="{B352DA7C-5932-1C7C-3481-D631AB7F205A}"/>
          </ac:picMkLst>
        </pc:picChg>
        <pc:picChg chg="add mod">
          <ac:chgData name="Emilia Sipos" userId="b8da9acfa65e6a39" providerId="LiveId" clId="{EC5CBCED-0899-4D4E-9534-C774E72A8247}" dt="2023-02-13T17:28:50.182" v="165" actId="26606"/>
          <ac:picMkLst>
            <pc:docMk/>
            <pc:sldMk cId="3512501154" sldId="283"/>
            <ac:picMk id="6" creationId="{B4D18353-C8AC-8D1B-BBED-1CB03E24FD4A}"/>
          </ac:picMkLst>
        </pc:picChg>
        <pc:picChg chg="add mod ord">
          <ac:chgData name="Emilia Sipos" userId="b8da9acfa65e6a39" providerId="LiveId" clId="{EC5CBCED-0899-4D4E-9534-C774E72A8247}" dt="2023-02-13T17:28:50.182" v="165" actId="26606"/>
          <ac:picMkLst>
            <pc:docMk/>
            <pc:sldMk cId="3512501154" sldId="283"/>
            <ac:picMk id="7" creationId="{27A89A11-5693-2242-CF1D-86C0BFD026B3}"/>
          </ac:picMkLst>
        </pc:picChg>
        <pc:picChg chg="add del mod">
          <ac:chgData name="Emilia Sipos" userId="b8da9acfa65e6a39" providerId="LiveId" clId="{EC5CBCED-0899-4D4E-9534-C774E72A8247}" dt="2023-02-13T18:22:44.957" v="235" actId="21"/>
          <ac:picMkLst>
            <pc:docMk/>
            <pc:sldMk cId="3512501154" sldId="283"/>
            <ac:picMk id="29" creationId="{2D33F6BB-99F9-2427-E39C-2888D5822311}"/>
          </ac:picMkLst>
        </pc:picChg>
        <pc:picChg chg="add del mod">
          <ac:chgData name="Emilia Sipos" userId="b8da9acfa65e6a39" providerId="LiveId" clId="{EC5CBCED-0899-4D4E-9534-C774E72A8247}" dt="2023-02-13T18:20:48.984" v="234" actId="21"/>
          <ac:picMkLst>
            <pc:docMk/>
            <pc:sldMk cId="3512501154" sldId="283"/>
            <ac:picMk id="30" creationId="{2B3946EE-283A-2298-C035-779CA6EE9385}"/>
          </ac:picMkLst>
        </pc:picChg>
        <pc:cxnChg chg="add del">
          <ac:chgData name="Emilia Sipos" userId="b8da9acfa65e6a39" providerId="LiveId" clId="{EC5CBCED-0899-4D4E-9534-C774E72A8247}" dt="2023-02-13T17:26:33.077" v="135" actId="26606"/>
          <ac:cxnSpMkLst>
            <pc:docMk/>
            <pc:sldMk cId="3512501154" sldId="283"/>
            <ac:cxnSpMk id="16" creationId="{469F4FF8-F8B0-4630-BA1B-0D8B324CD5FF}"/>
          </ac:cxnSpMkLst>
        </pc:cxnChg>
        <pc:cxnChg chg="add del">
          <ac:chgData name="Emilia Sipos" userId="b8da9acfa65e6a39" providerId="LiveId" clId="{EC5CBCED-0899-4D4E-9534-C774E72A8247}" dt="2023-02-13T18:18:54.403" v="216" actId="11529"/>
          <ac:cxnSpMkLst>
            <pc:docMk/>
            <pc:sldMk cId="3512501154" sldId="283"/>
            <ac:cxnSpMk id="24" creationId="{71998917-19E4-DB4B-4666-79ACDE7A0F8A}"/>
          </ac:cxnSpMkLst>
        </pc:cxnChg>
        <pc:cxnChg chg="add del mod">
          <ac:chgData name="Emilia Sipos" userId="b8da9acfa65e6a39" providerId="LiveId" clId="{EC5CBCED-0899-4D4E-9534-C774E72A8247}" dt="2023-02-13T18:18:52.785" v="215" actId="11529"/>
          <ac:cxnSpMkLst>
            <pc:docMk/>
            <pc:sldMk cId="3512501154" sldId="283"/>
            <ac:cxnSpMk id="26" creationId="{BA0751C8-21AD-7E17-6F56-2724E35FEC71}"/>
          </ac:cxnSpMkLst>
        </pc:cxnChg>
        <pc:cxnChg chg="add mod">
          <ac:chgData name="Emilia Sipos" userId="b8da9acfa65e6a39" providerId="LiveId" clId="{EC5CBCED-0899-4D4E-9534-C774E72A8247}" dt="2023-02-13T18:38:53.505" v="331" actId="13822"/>
          <ac:cxnSpMkLst>
            <pc:docMk/>
            <pc:sldMk cId="3512501154" sldId="283"/>
            <ac:cxnSpMk id="35" creationId="{02175C38-A7AF-F590-157E-862FD2079871}"/>
          </ac:cxnSpMkLst>
        </pc:cxnChg>
        <pc:cxnChg chg="add mod">
          <ac:chgData name="Emilia Sipos" userId="b8da9acfa65e6a39" providerId="LiveId" clId="{EC5CBCED-0899-4D4E-9534-C774E72A8247}" dt="2023-02-13T18:39:10.699" v="333" actId="13822"/>
          <ac:cxnSpMkLst>
            <pc:docMk/>
            <pc:sldMk cId="3512501154" sldId="283"/>
            <ac:cxnSpMk id="37" creationId="{86AF5871-CF35-0E44-E0C1-8C600B068C8F}"/>
          </ac:cxnSpMkLst>
        </pc:cxnChg>
      </pc:sldChg>
      <pc:sldChg chg="addSp modSp mod">
        <pc:chgData name="Emilia Sipos" userId="b8da9acfa65e6a39" providerId="LiveId" clId="{EC5CBCED-0899-4D4E-9534-C774E72A8247}" dt="2023-02-14T10:30:43.242" v="2754" actId="12"/>
        <pc:sldMkLst>
          <pc:docMk/>
          <pc:sldMk cId="1095813050" sldId="284"/>
        </pc:sldMkLst>
        <pc:spChg chg="add mod">
          <ac:chgData name="Emilia Sipos" userId="b8da9acfa65e6a39" providerId="LiveId" clId="{EC5CBCED-0899-4D4E-9534-C774E72A8247}" dt="2023-02-14T10:30:43.242" v="2754" actId="12"/>
          <ac:spMkLst>
            <pc:docMk/>
            <pc:sldMk cId="1095813050" sldId="284"/>
            <ac:spMk id="2" creationId="{06AA7FE9-2371-44C1-6152-E59E57ACA064}"/>
          </ac:spMkLst>
        </pc:spChg>
      </pc:sldChg>
      <pc:sldChg chg="addSp delSp modSp add del mod">
        <pc:chgData name="Emilia Sipos" userId="b8da9acfa65e6a39" providerId="LiveId" clId="{EC5CBCED-0899-4D4E-9534-C774E72A8247}" dt="2023-02-14T10:29:50.404" v="2745" actId="2696"/>
        <pc:sldMkLst>
          <pc:docMk/>
          <pc:sldMk cId="136721838" sldId="285"/>
        </pc:sldMkLst>
        <pc:spChg chg="add mod">
          <ac:chgData name="Emilia Sipos" userId="b8da9acfa65e6a39" providerId="LiveId" clId="{EC5CBCED-0899-4D4E-9534-C774E72A8247}" dt="2023-02-13T18:51:25.830" v="579" actId="1076"/>
          <ac:spMkLst>
            <pc:docMk/>
            <pc:sldMk cId="136721838" sldId="285"/>
            <ac:spMk id="4" creationId="{01DEF217-AA3C-293C-D48F-B85C44DA1D73}"/>
          </ac:spMkLst>
        </pc:spChg>
        <pc:graphicFrameChg chg="add mod modGraphic">
          <ac:chgData name="Emilia Sipos" userId="b8da9acfa65e6a39" providerId="LiveId" clId="{EC5CBCED-0899-4D4E-9534-C774E72A8247}" dt="2023-02-13T18:47:48.263" v="477" actId="1076"/>
          <ac:graphicFrameMkLst>
            <pc:docMk/>
            <pc:sldMk cId="136721838" sldId="285"/>
            <ac:graphicFrameMk id="2" creationId="{F58DDF18-E2E7-0A9B-8481-BA304620C97E}"/>
          </ac:graphicFrameMkLst>
        </pc:graphicFrameChg>
        <pc:graphicFrameChg chg="add mod modGraphic">
          <ac:chgData name="Emilia Sipos" userId="b8da9acfa65e6a39" providerId="LiveId" clId="{EC5CBCED-0899-4D4E-9534-C774E72A8247}" dt="2023-02-14T09:59:51.223" v="2230" actId="255"/>
          <ac:graphicFrameMkLst>
            <pc:docMk/>
            <pc:sldMk cId="136721838" sldId="285"/>
            <ac:graphicFrameMk id="3" creationId="{04B65094-171E-370C-4F57-150BEBC5B24D}"/>
          </ac:graphicFrameMkLst>
        </pc:graphicFrameChg>
        <pc:graphicFrameChg chg="del modGraphic">
          <ac:chgData name="Emilia Sipos" userId="b8da9acfa65e6a39" providerId="LiveId" clId="{EC5CBCED-0899-4D4E-9534-C774E72A8247}" dt="2023-02-13T18:46:23.568" v="466" actId="21"/>
          <ac:graphicFrameMkLst>
            <pc:docMk/>
            <pc:sldMk cId="136721838" sldId="285"/>
            <ac:graphicFrameMk id="39" creationId="{080F767A-412F-EFD2-6713-8CCF26299DED}"/>
          </ac:graphicFrameMkLst>
        </pc:graphicFrameChg>
        <pc:picChg chg="mod">
          <ac:chgData name="Emilia Sipos" userId="b8da9acfa65e6a39" providerId="LiveId" clId="{EC5CBCED-0899-4D4E-9534-C774E72A8247}" dt="2023-02-13T18:51:17.893" v="578" actId="1076"/>
          <ac:picMkLst>
            <pc:docMk/>
            <pc:sldMk cId="136721838" sldId="285"/>
            <ac:picMk id="5" creationId="{B352DA7C-5932-1C7C-3481-D631AB7F205A}"/>
          </ac:picMkLst>
        </pc:picChg>
      </pc:sldChg>
      <pc:sldChg chg="add del">
        <pc:chgData name="Emilia Sipos" userId="b8da9acfa65e6a39" providerId="LiveId" clId="{EC5CBCED-0899-4D4E-9534-C774E72A8247}" dt="2023-02-13T18:44:27.062" v="416" actId="2696"/>
        <pc:sldMkLst>
          <pc:docMk/>
          <pc:sldMk cId="1138885032" sldId="28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B94D2E-832E-4454-88B1-C6C215C9E55C}" type="datetimeFigureOut">
              <a:rPr lang="en-US" smtClean="0"/>
              <a:t>2/13/2023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0A0A09-6FA2-432A-878F-290AC51C72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49366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0CE9F-A59D-F0AB-2C8F-8341E5228F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9D4847-2098-ABFC-51C9-3444AC1EB9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979A11-CCFF-1BEE-AA04-499A0424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92547A-D67A-2F6D-EC43-46E3C50B7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2682E3-7FD5-A697-933A-49E28803D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405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48564-CD29-B083-8AB8-FCE6B4601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21072-00A6-BB2D-5884-45716B4567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F9CCA8-4A58-68DF-6A3C-BECAF4894A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0584C4-6DCE-D7A8-C9DF-F56E32D61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2738EB-B3BF-73AB-01A4-049B5F715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922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BEFA8-4E6F-0243-9C36-DDA68740F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DFFE2D-CC52-2DE2-19F9-146BCECA7D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8E864-FC33-3194-DED6-00BE4E417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AC9F00-C2C8-E464-3860-62A11157D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9F8B4-E2AE-DA4F-0555-BB8B40651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0295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F15F0-235B-E26E-469D-9C7D9E493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27760-7691-58C7-0B8B-B02318F139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C4844A-F3F4-918B-8743-A770E5A5A4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166DF3-5972-0462-F359-D5789FA90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38AC27-7337-255D-FE9F-67DE21AC4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59E28D-7884-32F8-5FEA-700E0E920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295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31945-7FC5-37EC-C416-6FBE638EA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2BAA38-9976-0C04-0AD6-E5D283D300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EB6938-3895-9D4B-EC7D-76322D1A7F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D67E36-597E-214B-60C9-D59BE23C60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0123A5-96FE-E235-FC87-34808444CE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8127B6-2068-2039-B64F-F6A179B3B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CAA51E-4778-8977-4D13-7343A4C87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0A3663-5204-3DB1-0E41-DEE23DC37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5060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DF103-1A92-7415-6EA7-63C36C943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46C5A3-4001-E131-AE9E-237922B4E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621F04-BBAD-A363-FCE2-AC16FAC3F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B8DD09-6C0E-A43A-9E84-E8BF7A2E9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749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AEC95A-2E05-D781-DF5C-D0F9206EF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116E56-B67F-51A7-7798-F71A8D536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FB113E-C5A2-A106-CEBD-F19136AF4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9645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DE31C-110B-156E-A05E-708E729A3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D6F11-6216-8025-A143-F0A33129F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717613-BC6F-97D4-D5D0-D19902EE0F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2A36FE-A3FE-08DE-92FC-D8096C5E2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120A07-9DF8-FEE7-58AF-80710BF76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886CB0-A37A-5148-50C2-285C98075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9690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62A4D-B05F-D7AE-71CA-AC2551595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441D2C-09B5-9767-4C85-B0A148A668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6C274D-91A6-8919-0FF4-251D1BE4B7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B48F1C-73A9-E8D4-B5B0-60B30E515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6CE003-883F-44F5-89B9-8CBFA8D45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7FAC39-C2B3-C87A-83F0-99DCBEBDA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3382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79016-ABB2-3FC4-7B43-4E529E942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79B263-4D1C-9E2D-5A9E-9EE5E6ACFF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5C1C5-ECC9-4E72-D076-B17531EED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41EBF7-5911-4DD2-35DF-1126922FB4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FF438C-0DB2-88A6-3312-8C5269C16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0495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F645DD-098A-0828-7EF3-F323DA0F39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A0A687-D6E2-237A-185C-447D69109F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7F8C54-676E-5C79-CB6A-1C31A6812A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D6A1A0-BD06-4E59-DB5A-C0F6C8F63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E36F62-D37D-F499-4AC8-491688FF4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63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E3B26B-764A-8C02-D152-25F6FB499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DD544F-E7ED-FE24-FB0D-DF6A068170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BADDBD-8B38-EDEE-5A53-DE5225C946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6/6/2019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FEA5D9-B58D-32AF-9DF0-E0BB410730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0E7AB-C12A-0F0E-D3A5-069E8B166B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7479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rug&#10;&#10;Description automatically generated with low confidence">
            <a:extLst>
              <a:ext uri="{FF2B5EF4-FFF2-40B4-BE49-F238E27FC236}">
                <a16:creationId xmlns:a16="http://schemas.microsoft.com/office/drawing/2014/main" id="{B352DA7C-5932-1C7C-3481-D631AB7F20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943998"/>
          </a:xfrm>
          <a:prstGeom prst="rect">
            <a:avLst/>
          </a:prstGeom>
        </p:spPr>
      </p:pic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B4D18353-C8AC-8D1B-BBED-1CB03E24FD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0500" y="545295"/>
            <a:ext cx="1124008" cy="1892397"/>
          </a:xfrm>
          <a:prstGeom prst="rect">
            <a:avLst/>
          </a:prstGeom>
        </p:spPr>
      </p:pic>
      <p:pic>
        <p:nvPicPr>
          <p:cNvPr id="7" name="Picture 6" descr="A picture containing fabric&#10;&#10;Description automatically generated">
            <a:extLst>
              <a:ext uri="{FF2B5EF4-FFF2-40B4-BE49-F238E27FC236}">
                <a16:creationId xmlns:a16="http://schemas.microsoft.com/office/drawing/2014/main" id="{27A89A11-5693-2242-CF1D-86C0BFD026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36439" y="529418"/>
            <a:ext cx="1187511" cy="1924149"/>
          </a:xfrm>
          <a:prstGeom prst="rect">
            <a:avLst/>
          </a:prstGeom>
        </p:spPr>
      </p:pic>
      <p:sp>
        <p:nvSpPr>
          <p:cNvPr id="8" name="Wave 7">
            <a:extLst>
              <a:ext uri="{FF2B5EF4-FFF2-40B4-BE49-F238E27FC236}">
                <a16:creationId xmlns:a16="http://schemas.microsoft.com/office/drawing/2014/main" id="{82242D72-C793-C90C-A848-0A66E5A9427A}"/>
              </a:ext>
            </a:extLst>
          </p:cNvPr>
          <p:cNvSpPr/>
          <p:nvPr/>
        </p:nvSpPr>
        <p:spPr>
          <a:xfrm>
            <a:off x="3174509" y="474023"/>
            <a:ext cx="5161930" cy="893851"/>
          </a:xfrm>
          <a:prstGeom prst="wave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E5687FD-21CD-2DEC-BB6B-BED382D5542B}"/>
              </a:ext>
            </a:extLst>
          </p:cNvPr>
          <p:cNvSpPr txBox="1"/>
          <p:nvPr/>
        </p:nvSpPr>
        <p:spPr>
          <a:xfrm>
            <a:off x="2553127" y="571826"/>
            <a:ext cx="49315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Vladimir Script" panose="03050402040407070305" pitchFamily="66" charset="0"/>
              </a:rPr>
              <a:t>Hotel Trinity</a:t>
            </a:r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03565588-C7DB-44CC-0DC9-18FE356E1B79}"/>
              </a:ext>
            </a:extLst>
          </p:cNvPr>
          <p:cNvSpPr/>
          <p:nvPr/>
        </p:nvSpPr>
        <p:spPr>
          <a:xfrm flipH="1">
            <a:off x="6482020" y="1063741"/>
            <a:ext cx="253123" cy="187968"/>
          </a:xfrm>
          <a:prstGeom prst="star5">
            <a:avLst/>
          </a:prstGeom>
          <a:solidFill>
            <a:schemeClr val="bg2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808080"/>
              </a:highlight>
            </a:endParaRPr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45686A58-C2E2-E7B3-B8FC-0065DD362982}"/>
              </a:ext>
            </a:extLst>
          </p:cNvPr>
          <p:cNvSpPr/>
          <p:nvPr/>
        </p:nvSpPr>
        <p:spPr>
          <a:xfrm>
            <a:off x="6871113" y="1043492"/>
            <a:ext cx="253124" cy="187967"/>
          </a:xfrm>
          <a:prstGeom prst="star5">
            <a:avLst/>
          </a:prstGeom>
          <a:solidFill>
            <a:schemeClr val="bg2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Star: 5 Points 19">
            <a:extLst>
              <a:ext uri="{FF2B5EF4-FFF2-40B4-BE49-F238E27FC236}">
                <a16:creationId xmlns:a16="http://schemas.microsoft.com/office/drawing/2014/main" id="{47142567-5F2F-0EA9-B5C3-E25540693B65}"/>
              </a:ext>
            </a:extLst>
          </p:cNvPr>
          <p:cNvSpPr/>
          <p:nvPr/>
        </p:nvSpPr>
        <p:spPr>
          <a:xfrm>
            <a:off x="7202695" y="1041073"/>
            <a:ext cx="253123" cy="187969"/>
          </a:xfrm>
          <a:prstGeom prst="star5">
            <a:avLst/>
          </a:prstGeom>
          <a:solidFill>
            <a:schemeClr val="bg2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Star: 5 Points 20">
            <a:extLst>
              <a:ext uri="{FF2B5EF4-FFF2-40B4-BE49-F238E27FC236}">
                <a16:creationId xmlns:a16="http://schemas.microsoft.com/office/drawing/2014/main" id="{81A5420F-51E5-1C2A-4DDE-632E8046D161}"/>
              </a:ext>
            </a:extLst>
          </p:cNvPr>
          <p:cNvSpPr/>
          <p:nvPr/>
        </p:nvSpPr>
        <p:spPr>
          <a:xfrm>
            <a:off x="7485771" y="1070526"/>
            <a:ext cx="259985" cy="187970"/>
          </a:xfrm>
          <a:prstGeom prst="star5">
            <a:avLst/>
          </a:prstGeom>
          <a:solidFill>
            <a:schemeClr val="bg2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3502A1D-3830-557A-A5EF-EBD5DD61D4D0}"/>
              </a:ext>
            </a:extLst>
          </p:cNvPr>
          <p:cNvSpPr txBox="1"/>
          <p:nvPr/>
        </p:nvSpPr>
        <p:spPr>
          <a:xfrm>
            <a:off x="3085051" y="1356128"/>
            <a:ext cx="50653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Vladimir Script" panose="03050402040407070305" pitchFamily="66" charset="0"/>
              </a:rPr>
              <a:t>Valentine’s Day Menu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D6507BA-5F26-0826-91C4-2B4DB89092E1}"/>
              </a:ext>
            </a:extLst>
          </p:cNvPr>
          <p:cNvSpPr txBox="1"/>
          <p:nvPr/>
        </p:nvSpPr>
        <p:spPr>
          <a:xfrm>
            <a:off x="3174508" y="1874700"/>
            <a:ext cx="55267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Vladimir Script" panose="03050402040407070305" pitchFamily="66" charset="0"/>
              </a:rPr>
              <a:t>£80 pp. Choice of one selection per course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2175C38-A7AF-F590-157E-862FD2079871}"/>
              </a:ext>
            </a:extLst>
          </p:cNvPr>
          <p:cNvCxnSpPr/>
          <p:nvPr/>
        </p:nvCxnSpPr>
        <p:spPr>
          <a:xfrm>
            <a:off x="4048018" y="1813111"/>
            <a:ext cx="3149224" cy="283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86AF5871-CF35-0E44-E0C1-8C600B068C8F}"/>
              </a:ext>
            </a:extLst>
          </p:cNvPr>
          <p:cNvCxnSpPr/>
          <p:nvPr/>
        </p:nvCxnSpPr>
        <p:spPr>
          <a:xfrm>
            <a:off x="3202591" y="2397920"/>
            <a:ext cx="494782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39" name="Table 39">
            <a:extLst>
              <a:ext uri="{FF2B5EF4-FFF2-40B4-BE49-F238E27FC236}">
                <a16:creationId xmlns:a16="http://schemas.microsoft.com/office/drawing/2014/main" id="{080F767A-412F-EFD2-6713-8CCF26299D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195593"/>
              </p:ext>
            </p:extLst>
          </p:nvPr>
        </p:nvGraphicFramePr>
        <p:xfrm>
          <a:off x="297951" y="2815869"/>
          <a:ext cx="8661114" cy="3535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7038">
                  <a:extLst>
                    <a:ext uri="{9D8B030D-6E8A-4147-A177-3AD203B41FA5}">
                      <a16:colId xmlns:a16="http://schemas.microsoft.com/office/drawing/2014/main" val="2661525663"/>
                    </a:ext>
                  </a:extLst>
                </a:gridCol>
                <a:gridCol w="2887038">
                  <a:extLst>
                    <a:ext uri="{9D8B030D-6E8A-4147-A177-3AD203B41FA5}">
                      <a16:colId xmlns:a16="http://schemas.microsoft.com/office/drawing/2014/main" val="1815240906"/>
                    </a:ext>
                  </a:extLst>
                </a:gridCol>
                <a:gridCol w="2887038">
                  <a:extLst>
                    <a:ext uri="{9D8B030D-6E8A-4147-A177-3AD203B41FA5}">
                      <a16:colId xmlns:a16="http://schemas.microsoft.com/office/drawing/2014/main" val="2372515158"/>
                    </a:ext>
                  </a:extLst>
                </a:gridCol>
              </a:tblGrid>
              <a:tr h="336917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ysClr val="windowText" lastClr="000000"/>
                          </a:solidFill>
                        </a:rPr>
                        <a:t>STARTERS</a:t>
                      </a:r>
                    </a:p>
                    <a:p>
                      <a:r>
                        <a:rPr lang="en-GB" sz="1800" dirty="0">
                          <a:solidFill>
                            <a:sysClr val="windowText" lastClr="000000"/>
                          </a:solidFill>
                          <a:latin typeface="Monotype Corsiva" panose="03010101010201010101" pitchFamily="66" charset="0"/>
                        </a:rPr>
                        <a:t>Trinity Starter</a:t>
                      </a:r>
                    </a:p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Monotype Corsiva" panose="03010101010201010101" pitchFamily="66" charset="0"/>
                        </a:rPr>
                        <a:t>Baked feta and rosemary on celery and grapes bed.</a:t>
                      </a:r>
                    </a:p>
                    <a:p>
                      <a:r>
                        <a:rPr lang="en-GB" sz="1800" dirty="0">
                          <a:solidFill>
                            <a:sysClr val="windowText" lastClr="000000"/>
                          </a:solidFill>
                          <a:latin typeface="Monotype Corsiva" panose="03010101010201010101" pitchFamily="66" charset="0"/>
                        </a:rPr>
                        <a:t>Chicken Lollipop</a:t>
                      </a:r>
                    </a:p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Monotype Corsiva" panose="03010101010201010101" pitchFamily="66" charset="0"/>
                        </a:rPr>
                        <a:t>Succulent chicken fried in a crispy batter. Seasoned in pink pepper &amp; mixture of herbs.</a:t>
                      </a:r>
                    </a:p>
                    <a:p>
                      <a:r>
                        <a:rPr lang="en-GB" sz="1800" dirty="0">
                          <a:solidFill>
                            <a:sysClr val="windowText" lastClr="000000"/>
                          </a:solidFill>
                          <a:latin typeface="Monotype Corsiva" panose="03010101010201010101" pitchFamily="66" charset="0"/>
                        </a:rPr>
                        <a:t>Prawns Delight</a:t>
                      </a:r>
                    </a:p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Monotype Corsiva" panose="03010101010201010101" pitchFamily="66" charset="0"/>
                        </a:rPr>
                        <a:t>Juicy prawns in garlicky, spicy oil, with crusted bread.</a:t>
                      </a:r>
                    </a:p>
                    <a:p>
                      <a:endParaRPr lang="en-GB" sz="1400" dirty="0">
                        <a:solidFill>
                          <a:sysClr val="windowText" lastClr="000000"/>
                        </a:solidFill>
                        <a:latin typeface="Monotype Corsiva" panose="03010101010201010101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ysClr val="windowText" lastClr="000000"/>
                          </a:solidFill>
                        </a:rPr>
                        <a:t>MAIN</a:t>
                      </a:r>
                    </a:p>
                    <a:p>
                      <a:r>
                        <a:rPr lang="en-GB" sz="1800" dirty="0">
                          <a:solidFill>
                            <a:sysClr val="windowText" lastClr="000000"/>
                          </a:solidFill>
                          <a:latin typeface="Monotype Corsiva" panose="03010101010201010101" pitchFamily="66" charset="0"/>
                        </a:rPr>
                        <a:t>Trinity Duck</a:t>
                      </a:r>
                    </a:p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Monotype Corsiva" panose="03010101010201010101" pitchFamily="66" charset="0"/>
                        </a:rPr>
                        <a:t>Duck breast marinated in lemon juice, ginger, pink pepper, served in cranberry sauce.</a:t>
                      </a:r>
                    </a:p>
                    <a:p>
                      <a:r>
                        <a:rPr lang="en-GB" sz="1800" dirty="0">
                          <a:solidFill>
                            <a:sysClr val="windowText" lastClr="000000"/>
                          </a:solidFill>
                          <a:latin typeface="Monotype Corsiva" panose="03010101010201010101" pitchFamily="66" charset="0"/>
                        </a:rPr>
                        <a:t>Smoked Pink Salmon</a:t>
                      </a:r>
                    </a:p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Monotype Corsiva" panose="03010101010201010101" pitchFamily="66" charset="0"/>
                        </a:rPr>
                        <a:t>A fragrant spink almon fillet, cooked on a cedar grilling plank, seasoned with chilli flakes and lemon served with basmati rice.</a:t>
                      </a:r>
                    </a:p>
                    <a:p>
                      <a:r>
                        <a:rPr lang="en-GB" sz="1800" dirty="0">
                          <a:solidFill>
                            <a:sysClr val="windowText" lastClr="000000"/>
                          </a:solidFill>
                          <a:latin typeface="Monotype Corsiva" panose="03010101010201010101" pitchFamily="66" charset="0"/>
                        </a:rPr>
                        <a:t>Braised Chicken Breast</a:t>
                      </a:r>
                    </a:p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Monotype Corsiva" panose="03010101010201010101" pitchFamily="66" charset="0"/>
                        </a:rPr>
                        <a:t>Succulent chicken breast slowly cooked in a dill sauce, accompanied by ribbons of fennel and red grapes. Sided with smoked paprika grilled bread.</a:t>
                      </a:r>
                    </a:p>
                    <a:p>
                      <a:endParaRPr lang="en-GB" sz="1400" dirty="0">
                        <a:solidFill>
                          <a:sysClr val="windowText" lastClr="000000"/>
                        </a:solidFill>
                        <a:latin typeface="Monotype Corsiva" panose="03010101010201010101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DESSERT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Monotype Corsiva" panose="03010101010201010101" pitchFamily="66" charset="0"/>
                        </a:rPr>
                        <a:t>Trinity White Chocolate Mousse</a:t>
                      </a:r>
                    </a:p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Monotype Corsiva" panose="03010101010201010101" pitchFamily="66" charset="0"/>
                        </a:rPr>
                        <a:t>A rich white chocolate mousse, with a splash of vanilla flavoured liqueur, served in a dark chocolate cone.</a:t>
                      </a:r>
                    </a:p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latin typeface="Monotype Corsiva" panose="03010101010201010101" pitchFamily="66" charset="0"/>
                        </a:rPr>
                        <a:t>Classic Millefeuille</a:t>
                      </a:r>
                    </a:p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Monotype Corsiva" panose="03010101010201010101" pitchFamily="66" charset="0"/>
                        </a:rPr>
                        <a:t>Delicate flaky pastry, layered with a silky cream cooked to perfection, and fresh raspberries, topped off with a classic feathered fondant top.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2565446"/>
                  </a:ext>
                </a:extLst>
              </a:tr>
            </a:tbl>
          </a:graphicData>
        </a:graphic>
      </p:graphicFrame>
      <p:graphicFrame>
        <p:nvGraphicFramePr>
          <p:cNvPr id="40" name="Table 40">
            <a:extLst>
              <a:ext uri="{FF2B5EF4-FFF2-40B4-BE49-F238E27FC236}">
                <a16:creationId xmlns:a16="http://schemas.microsoft.com/office/drawing/2014/main" id="{43264849-C9AA-6D5F-6FCE-CE22069F41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3574142"/>
              </p:ext>
            </p:extLst>
          </p:nvPr>
        </p:nvGraphicFramePr>
        <p:xfrm>
          <a:off x="8959065" y="2808575"/>
          <a:ext cx="3020602" cy="35429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20602">
                  <a:extLst>
                    <a:ext uri="{9D8B030D-6E8A-4147-A177-3AD203B41FA5}">
                      <a16:colId xmlns:a16="http://schemas.microsoft.com/office/drawing/2014/main" val="920453937"/>
                    </a:ext>
                  </a:extLst>
                </a:gridCol>
              </a:tblGrid>
              <a:tr h="354297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COCKTAILS</a:t>
                      </a:r>
                    </a:p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Monotype Corsiva" panose="03010101010201010101" pitchFamily="66" charset="0"/>
                        </a:rPr>
                        <a:t>(Non-alcoholic)</a:t>
                      </a:r>
                    </a:p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latin typeface="Monotype Corsiva" panose="03010101010201010101" pitchFamily="66" charset="0"/>
                        </a:rPr>
                        <a:t>Sangria Punch</a:t>
                      </a:r>
                    </a:p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Monotype Corsiva" panose="03010101010201010101" pitchFamily="66" charset="0"/>
                        </a:rPr>
                        <a:t>Non-alcoholic Cabernet Sauvignon balanced with fragranced and sweet freshly squeezed orange juice.</a:t>
                      </a:r>
                    </a:p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latin typeface="Monotype Corsiva" panose="03010101010201010101" pitchFamily="66" charset="0"/>
                        </a:rPr>
                        <a:t>Cosmopolitan</a:t>
                      </a:r>
                    </a:p>
                    <a:p>
                      <a:r>
                        <a:rPr lang="en-GB" sz="1400" dirty="0">
                          <a:solidFill>
                            <a:schemeClr val="bg2">
                              <a:lumMod val="25000"/>
                            </a:schemeClr>
                          </a:solidFill>
                          <a:latin typeface="Monotype Corsiva" panose="03010101010201010101" pitchFamily="66" charset="0"/>
                        </a:rPr>
                        <a:t>A unique and elegant sharp cocktail, served in the iconic Martini glass.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0057596"/>
                  </a:ext>
                </a:extLst>
              </a:tr>
            </a:tbl>
          </a:graphicData>
        </a:graphic>
      </p:graphicFrame>
      <p:sp>
        <p:nvSpPr>
          <p:cNvPr id="41" name="TextBox 40">
            <a:extLst>
              <a:ext uri="{FF2B5EF4-FFF2-40B4-BE49-F238E27FC236}">
                <a16:creationId xmlns:a16="http://schemas.microsoft.com/office/drawing/2014/main" id="{F18387C3-06B9-DBD4-B174-7BA84DE9F927}"/>
              </a:ext>
            </a:extLst>
          </p:cNvPr>
          <p:cNvSpPr txBox="1"/>
          <p:nvPr/>
        </p:nvSpPr>
        <p:spPr>
          <a:xfrm>
            <a:off x="6096000" y="6383977"/>
            <a:ext cx="58836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i="1" dirty="0">
                <a:solidFill>
                  <a:schemeClr val="bg1"/>
                </a:solidFill>
              </a:rPr>
              <a:t>We are an alcohol free venue.</a:t>
            </a:r>
          </a:p>
          <a:p>
            <a:pPr algn="r"/>
            <a:r>
              <a:rPr lang="en-GB" sz="1400" i="1" dirty="0">
                <a:solidFill>
                  <a:schemeClr val="bg1"/>
                </a:solidFill>
              </a:rPr>
              <a:t>Allergens: mustard, celery, egg</a:t>
            </a:r>
            <a:r>
              <a:rPr lang="en-GB" sz="1400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12501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rug&#10;&#10;Description automatically generated with low confidence">
            <a:extLst>
              <a:ext uri="{FF2B5EF4-FFF2-40B4-BE49-F238E27FC236}">
                <a16:creationId xmlns:a16="http://schemas.microsoft.com/office/drawing/2014/main" id="{B352DA7C-5932-1C7C-3481-D631AB7F20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94399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AA7FE9-2371-44C1-6152-E59E57ACA064}"/>
              </a:ext>
            </a:extLst>
          </p:cNvPr>
          <p:cNvSpPr txBox="1"/>
          <p:nvPr/>
        </p:nvSpPr>
        <p:spPr>
          <a:xfrm>
            <a:off x="821933" y="441789"/>
            <a:ext cx="1057210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R., C., Wood, (2013), </a:t>
            </a:r>
            <a:r>
              <a:rPr lang="en-GB" i="1" dirty="0"/>
              <a:t>Key Concepts in Hospitality Management, p.33. </a:t>
            </a:r>
            <a:r>
              <a:rPr lang="en-GB" dirty="0"/>
              <a:t>SAGE Publications, London.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Olive (2021) </a:t>
            </a:r>
            <a:r>
              <a:rPr lang="en-GB" i="1" dirty="0"/>
              <a:t>50 Starters Recipes. </a:t>
            </a:r>
            <a:r>
              <a:rPr lang="en-GB" dirty="0"/>
              <a:t>Available at: https://www.olivemagazine.com/recipes/collection/best-ever-starter-recipes/ (Accessed on 13 February 2023).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70 One Restaurant &amp; Lounge (2023) </a:t>
            </a:r>
            <a:r>
              <a:rPr lang="en-GB" i="1" dirty="0"/>
              <a:t>Menu. </a:t>
            </a:r>
            <a:r>
              <a:rPr lang="en-GB" dirty="0"/>
              <a:t>Available at: https://www.70one.co.uk/menu/dinein-menu.pdf (Accessed on 13 February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Epicurious (2021) </a:t>
            </a:r>
            <a:r>
              <a:rPr lang="en-GB" i="1" dirty="0"/>
              <a:t>107 Main Course Recipes That are Worthy Of A Dinner Party. </a:t>
            </a:r>
            <a:r>
              <a:rPr lang="en-GB" dirty="0"/>
              <a:t>Available at: https://www.epicurious.com/recipes-menus/dinner-party-main-course-recipes-gallery#:~:text=107%20Main%20Course%20Recipes%20That%20Are%20Worthy%20of,8%20Fish%20Tacos%20al%20Pastor%20...%20More%20items (Accessed on 14 February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Great British Chefs (2015) </a:t>
            </a:r>
            <a:r>
              <a:rPr lang="en-GB" i="1" dirty="0"/>
              <a:t>Chocolate Mousse. </a:t>
            </a:r>
            <a:r>
              <a:rPr lang="en-GB" dirty="0"/>
              <a:t>Available at: https://www.greatbritishchefs.com/recipes/chocolate-mousse-recipe (Accessed on 14 February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Great British Bake Off </a:t>
            </a:r>
            <a:r>
              <a:rPr lang="en-GB" i="1" dirty="0"/>
              <a:t>Prue Leith’s Millefeuille. A</a:t>
            </a:r>
            <a:r>
              <a:rPr lang="en-GB" dirty="0"/>
              <a:t>vailable at: https://thegreatbritishbakeoff.co.uk/recipes/all/prue-leith-millefeuille/ (Accessed on 14 February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Love to know (2021) </a:t>
            </a:r>
            <a:r>
              <a:rPr lang="en-GB" i="1" dirty="0"/>
              <a:t>15 easy alcohol-free Cocktail Ideas That Taste Festive. </a:t>
            </a:r>
            <a:r>
              <a:rPr lang="en-GB" dirty="0"/>
              <a:t>Available at: https://cocktails.lovetoknow.com/Alcohol_Free_Cocktails (Accessed n 14 February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58130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5F666C14-7219-46F1-8169-9E45DA110AD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44B8C88-7AFD-4F93-AF50-E36A0AADA3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AC0CEB4-BFAC-4014-9B69-2CFFE0B783D9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1058</TotalTime>
  <Words>500</Words>
  <Application>Microsoft Office PowerPoint</Application>
  <PresentationFormat>Widescreen</PresentationFormat>
  <Paragraphs>39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Monotype Corsiva</vt:lpstr>
      <vt:lpstr>Vladimir Script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Emilia Sipos</dc:creator>
  <cp:lastModifiedBy>Emilia Sipos</cp:lastModifiedBy>
  <cp:revision>1</cp:revision>
  <dcterms:created xsi:type="dcterms:W3CDTF">2023-02-13T16:53:45Z</dcterms:created>
  <dcterms:modified xsi:type="dcterms:W3CDTF">2023-02-14T10:32:39Z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