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5" r:id="rId1"/>
  </p:sldMasterIdLst>
  <p:notesMasterIdLst>
    <p:notesMasterId r:id="rId31"/>
  </p:notesMasterIdLst>
  <p:sldIdLst>
    <p:sldId id="257" r:id="rId2"/>
    <p:sldId id="301" r:id="rId3"/>
    <p:sldId id="308" r:id="rId4"/>
    <p:sldId id="311" r:id="rId5"/>
    <p:sldId id="272" r:id="rId6"/>
    <p:sldId id="273" r:id="rId7"/>
    <p:sldId id="274" r:id="rId8"/>
    <p:sldId id="275" r:id="rId9"/>
    <p:sldId id="276" r:id="rId10"/>
    <p:sldId id="266" r:id="rId11"/>
    <p:sldId id="271" r:id="rId12"/>
    <p:sldId id="269" r:id="rId13"/>
    <p:sldId id="277" r:id="rId14"/>
    <p:sldId id="278" r:id="rId15"/>
    <p:sldId id="297" r:id="rId16"/>
    <p:sldId id="298" r:id="rId17"/>
    <p:sldId id="284" r:id="rId18"/>
    <p:sldId id="285" r:id="rId19"/>
    <p:sldId id="286" r:id="rId20"/>
    <p:sldId id="287" r:id="rId21"/>
    <p:sldId id="288" r:id="rId22"/>
    <p:sldId id="289" r:id="rId23"/>
    <p:sldId id="299" r:id="rId24"/>
    <p:sldId id="300" r:id="rId25"/>
    <p:sldId id="310" r:id="rId26"/>
    <p:sldId id="312" r:id="rId27"/>
    <p:sldId id="294" r:id="rId28"/>
    <p:sldId id="264" r:id="rId29"/>
    <p:sldId id="265" r:id="rId3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CBAFC"/>
    <a:srgbClr val="CD6447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749A615-BC68-0CB4-FE85-213F4DC6F31D}" v="5" dt="2024-11-26T11:02:13.221"/>
    <p1510:client id="{59913C74-9BBC-DECF-808D-A363E1FAA2C8}" v="10" dt="2024-11-25T15:41:13.770"/>
    <p1510:client id="{E952252E-4A04-063E-B0C7-D81BF515B5DA}" v="1" dt="2024-11-25T16:43:20.607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00A15C55-8517-42AA-B614-E9B94910E393}" styleName="Medium Style 2 -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0861" autoAdjust="0"/>
  </p:normalViewPr>
  <p:slideViewPr>
    <p:cSldViewPr>
      <p:cViewPr varScale="1">
        <p:scale>
          <a:sx n="80" d="100"/>
          <a:sy n="80" d="100"/>
        </p:scale>
        <p:origin x="345" y="51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34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presProps" Target="presProps.xml"/><Relationship Id="rId37" Type="http://schemas.microsoft.com/office/2015/10/relationships/revisionInfo" Target="revisionInfo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microsoft.com/office/2016/11/relationships/changesInfo" Target="changesInfos/changesInfo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ableStyles" Target="tableStyles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oss" userId="c604230b-847d-4cb1-9e23-f810d4c0fde1" providerId="ADAL" clId="{17768051-13FA-4E6A-8977-E4D3BF18EEDB}"/>
    <pc:docChg chg="modSld">
      <pc:chgData name="Ross" userId="c604230b-847d-4cb1-9e23-f810d4c0fde1" providerId="ADAL" clId="{17768051-13FA-4E6A-8977-E4D3BF18EEDB}" dt="2024-06-12T08:07:28.633" v="30" actId="20577"/>
      <pc:docMkLst>
        <pc:docMk/>
      </pc:docMkLst>
      <pc:sldChg chg="modNotesTx">
        <pc:chgData name="Ross" userId="c604230b-847d-4cb1-9e23-f810d4c0fde1" providerId="ADAL" clId="{17768051-13FA-4E6A-8977-E4D3BF18EEDB}" dt="2024-06-12T08:07:28.633" v="30" actId="20577"/>
        <pc:sldMkLst>
          <pc:docMk/>
          <pc:sldMk cId="2300831087" sldId="257"/>
        </pc:sldMkLst>
      </pc:sldChg>
    </pc:docChg>
  </pc:docChgLst>
  <pc:docChgLst>
    <pc:chgData name="Natasha Jones" userId="3537e397-1aee-4e05-9cd1-5d76b1e2a31e" providerId="ADAL" clId="{B73384BF-0E0F-4C2B-A111-B3F6D09A2F0A}"/>
    <pc:docChg chg="undo redo custSel addSld delSld modSld sldOrd modMainMaster modNotesMaster">
      <pc:chgData name="Natasha Jones" userId="3537e397-1aee-4e05-9cd1-5d76b1e2a31e" providerId="ADAL" clId="{B73384BF-0E0F-4C2B-A111-B3F6D09A2F0A}" dt="2023-10-05T12:04:46.283" v="1395" actId="20577"/>
      <pc:docMkLst>
        <pc:docMk/>
      </pc:docMkLst>
      <pc:sldChg chg="modSp mod modNotes">
        <pc:chgData name="Natasha Jones" userId="3537e397-1aee-4e05-9cd1-5d76b1e2a31e" providerId="ADAL" clId="{B73384BF-0E0F-4C2B-A111-B3F6D09A2F0A}" dt="2023-10-03T15:14:32.257" v="853" actId="20577"/>
        <pc:sldMkLst>
          <pc:docMk/>
          <pc:sldMk cId="2300831087" sldId="257"/>
        </pc:sldMkLst>
        <pc:spChg chg="mod">
          <ac:chgData name="Natasha Jones" userId="3537e397-1aee-4e05-9cd1-5d76b1e2a31e" providerId="ADAL" clId="{B73384BF-0E0F-4C2B-A111-B3F6D09A2F0A}" dt="2023-10-03T15:14:32.257" v="853" actId="20577"/>
          <ac:spMkLst>
            <pc:docMk/>
            <pc:sldMk cId="2300831087" sldId="257"/>
            <ac:spMk id="2" creationId="{00000000-0000-0000-0000-000000000000}"/>
          </ac:spMkLst>
        </pc:spChg>
        <pc:spChg chg="mod">
          <ac:chgData name="Natasha Jones" userId="3537e397-1aee-4e05-9cd1-5d76b1e2a31e" providerId="ADAL" clId="{B73384BF-0E0F-4C2B-A111-B3F6D09A2F0A}" dt="2023-09-17T17:48:04.469" v="22"/>
          <ac:spMkLst>
            <pc:docMk/>
            <pc:sldMk cId="2300831087" sldId="257"/>
            <ac:spMk id="5" creationId="{00000000-0000-0000-0000-000000000000}"/>
          </ac:spMkLst>
        </pc:spChg>
        <pc:picChg chg="mod">
          <ac:chgData name="Natasha Jones" userId="3537e397-1aee-4e05-9cd1-5d76b1e2a31e" providerId="ADAL" clId="{B73384BF-0E0F-4C2B-A111-B3F6D09A2F0A}" dt="2023-09-17T17:48:04.469" v="22"/>
          <ac:picMkLst>
            <pc:docMk/>
            <pc:sldMk cId="2300831087" sldId="257"/>
            <ac:picMk id="4" creationId="{00000000-0000-0000-0000-000000000000}"/>
          </ac:picMkLst>
        </pc:picChg>
      </pc:sldChg>
      <pc:sldChg chg="modSp del mod">
        <pc:chgData name="Natasha Jones" userId="3537e397-1aee-4e05-9cd1-5d76b1e2a31e" providerId="ADAL" clId="{B73384BF-0E0F-4C2B-A111-B3F6D09A2F0A}" dt="2023-10-02T21:52:54.323" v="75" actId="47"/>
        <pc:sldMkLst>
          <pc:docMk/>
          <pc:sldMk cId="3697422290" sldId="258"/>
        </pc:sldMkLst>
        <pc:spChg chg="mod">
          <ac:chgData name="Natasha Jones" userId="3537e397-1aee-4e05-9cd1-5d76b1e2a31e" providerId="ADAL" clId="{B73384BF-0E0F-4C2B-A111-B3F6D09A2F0A}" dt="2023-10-02T21:52:24.002" v="66" actId="1076"/>
          <ac:spMkLst>
            <pc:docMk/>
            <pc:sldMk cId="3697422290" sldId="258"/>
            <ac:spMk id="2" creationId="{00000000-0000-0000-0000-000000000000}"/>
          </ac:spMkLst>
        </pc:spChg>
        <pc:spChg chg="mod">
          <ac:chgData name="Natasha Jones" userId="3537e397-1aee-4e05-9cd1-5d76b1e2a31e" providerId="ADAL" clId="{B73384BF-0E0F-4C2B-A111-B3F6D09A2F0A}" dt="2023-10-02T21:52:27.998" v="67" actId="1076"/>
          <ac:spMkLst>
            <pc:docMk/>
            <pc:sldMk cId="3697422290" sldId="258"/>
            <ac:spMk id="7" creationId="{487AD36E-277B-7C85-1E11-E09C773BF401}"/>
          </ac:spMkLst>
        </pc:spChg>
        <pc:spChg chg="mod">
          <ac:chgData name="Natasha Jones" userId="3537e397-1aee-4e05-9cd1-5d76b1e2a31e" providerId="ADAL" clId="{B73384BF-0E0F-4C2B-A111-B3F6D09A2F0A}" dt="2023-10-02T21:52:47.395" v="74" actId="1076"/>
          <ac:spMkLst>
            <pc:docMk/>
            <pc:sldMk cId="3697422290" sldId="258"/>
            <ac:spMk id="9" creationId="{482F790B-610B-F200-D79A-07E4B00D2F7D}"/>
          </ac:spMkLst>
        </pc:spChg>
        <pc:spChg chg="mod">
          <ac:chgData name="Natasha Jones" userId="3537e397-1aee-4e05-9cd1-5d76b1e2a31e" providerId="ADAL" clId="{B73384BF-0E0F-4C2B-A111-B3F6D09A2F0A}" dt="2023-10-02T21:52:31.992" v="68" actId="1076"/>
          <ac:spMkLst>
            <pc:docMk/>
            <pc:sldMk cId="3697422290" sldId="258"/>
            <ac:spMk id="10" creationId="{AF948276-339F-F6E3-6A9E-6DDF7D89E83A}"/>
          </ac:spMkLst>
        </pc:spChg>
      </pc:sldChg>
      <pc:sldChg chg="modSp">
        <pc:chgData name="Natasha Jones" userId="3537e397-1aee-4e05-9cd1-5d76b1e2a31e" providerId="ADAL" clId="{B73384BF-0E0F-4C2B-A111-B3F6D09A2F0A}" dt="2023-09-17T17:50:14.467" v="53"/>
        <pc:sldMkLst>
          <pc:docMk/>
          <pc:sldMk cId="2664537163" sldId="264"/>
        </pc:sldMkLst>
        <pc:spChg chg="mod">
          <ac:chgData name="Natasha Jones" userId="3537e397-1aee-4e05-9cd1-5d76b1e2a31e" providerId="ADAL" clId="{B73384BF-0E0F-4C2B-A111-B3F6D09A2F0A}" dt="2023-09-17T17:50:14.467" v="53"/>
          <ac:spMkLst>
            <pc:docMk/>
            <pc:sldMk cId="2664537163" sldId="264"/>
            <ac:spMk id="5" creationId="{00000000-0000-0000-0000-000000000000}"/>
          </ac:spMkLst>
        </pc:spChg>
        <pc:spChg chg="mod">
          <ac:chgData name="Natasha Jones" userId="3537e397-1aee-4e05-9cd1-5d76b1e2a31e" providerId="ADAL" clId="{B73384BF-0E0F-4C2B-A111-B3F6D09A2F0A}" dt="2023-09-17T17:48:04.469" v="22"/>
          <ac:spMkLst>
            <pc:docMk/>
            <pc:sldMk cId="2664537163" sldId="264"/>
            <ac:spMk id="6" creationId="{00000000-0000-0000-0000-000000000000}"/>
          </ac:spMkLst>
        </pc:spChg>
      </pc:sldChg>
      <pc:sldChg chg="modSp mod">
        <pc:chgData name="Natasha Jones" userId="3537e397-1aee-4e05-9cd1-5d76b1e2a31e" providerId="ADAL" clId="{B73384BF-0E0F-4C2B-A111-B3F6D09A2F0A}" dt="2023-09-17T17:48:06.274" v="52" actId="27636"/>
        <pc:sldMkLst>
          <pc:docMk/>
          <pc:sldMk cId="3541095720" sldId="265"/>
        </pc:sldMkLst>
        <pc:spChg chg="mod">
          <ac:chgData name="Natasha Jones" userId="3537e397-1aee-4e05-9cd1-5d76b1e2a31e" providerId="ADAL" clId="{B73384BF-0E0F-4C2B-A111-B3F6D09A2F0A}" dt="2023-09-17T17:48:06.274" v="52" actId="27636"/>
          <ac:spMkLst>
            <pc:docMk/>
            <pc:sldMk cId="3541095720" sldId="265"/>
            <ac:spMk id="5" creationId="{00000000-0000-0000-0000-000000000000}"/>
          </ac:spMkLst>
        </pc:spChg>
        <pc:spChg chg="mod">
          <ac:chgData name="Natasha Jones" userId="3537e397-1aee-4e05-9cd1-5d76b1e2a31e" providerId="ADAL" clId="{B73384BF-0E0F-4C2B-A111-B3F6D09A2F0A}" dt="2023-09-17T17:48:04.469" v="22"/>
          <ac:spMkLst>
            <pc:docMk/>
            <pc:sldMk cId="3541095720" sldId="265"/>
            <ac:spMk id="6" creationId="{00000000-0000-0000-0000-000000000000}"/>
          </ac:spMkLst>
        </pc:spChg>
      </pc:sldChg>
      <pc:sldChg chg="modSp mod modNotes">
        <pc:chgData name="Natasha Jones" userId="3537e397-1aee-4e05-9cd1-5d76b1e2a31e" providerId="ADAL" clId="{B73384BF-0E0F-4C2B-A111-B3F6D09A2F0A}" dt="2023-10-02T22:02:12.125" v="201" actId="20577"/>
        <pc:sldMkLst>
          <pc:docMk/>
          <pc:sldMk cId="2753118276" sldId="266"/>
        </pc:sldMkLst>
        <pc:spChg chg="mod">
          <ac:chgData name="Natasha Jones" userId="3537e397-1aee-4e05-9cd1-5d76b1e2a31e" providerId="ADAL" clId="{B73384BF-0E0F-4C2B-A111-B3F6D09A2F0A}" dt="2023-10-02T22:01:28.955" v="161" actId="1076"/>
          <ac:spMkLst>
            <pc:docMk/>
            <pc:sldMk cId="2753118276" sldId="266"/>
            <ac:spMk id="2" creationId="{00000000-0000-0000-0000-000000000000}"/>
          </ac:spMkLst>
        </pc:spChg>
        <pc:spChg chg="mod">
          <ac:chgData name="Natasha Jones" userId="3537e397-1aee-4e05-9cd1-5d76b1e2a31e" providerId="ADAL" clId="{B73384BF-0E0F-4C2B-A111-B3F6D09A2F0A}" dt="2023-10-02T22:01:37.858" v="162" actId="1076"/>
          <ac:spMkLst>
            <pc:docMk/>
            <pc:sldMk cId="2753118276" sldId="266"/>
            <ac:spMk id="5" creationId="{37BE350C-AF03-F1E8-1CB1-01FA1911AF60}"/>
          </ac:spMkLst>
        </pc:spChg>
        <pc:spChg chg="mod">
          <ac:chgData name="Natasha Jones" userId="3537e397-1aee-4e05-9cd1-5d76b1e2a31e" providerId="ADAL" clId="{B73384BF-0E0F-4C2B-A111-B3F6D09A2F0A}" dt="2023-10-02T22:02:07.968" v="189" actId="20577"/>
          <ac:spMkLst>
            <pc:docMk/>
            <pc:sldMk cId="2753118276" sldId="266"/>
            <ac:spMk id="8" creationId="{F2949AFD-9F28-0C6B-578D-1AD89FBCDE32}"/>
          </ac:spMkLst>
        </pc:spChg>
        <pc:spChg chg="mod">
          <ac:chgData name="Natasha Jones" userId="3537e397-1aee-4e05-9cd1-5d76b1e2a31e" providerId="ADAL" clId="{B73384BF-0E0F-4C2B-A111-B3F6D09A2F0A}" dt="2023-10-02T22:02:12.125" v="201" actId="20577"/>
          <ac:spMkLst>
            <pc:docMk/>
            <pc:sldMk cId="2753118276" sldId="266"/>
            <ac:spMk id="10" creationId="{0E57287B-940A-E50F-2A26-30936ACB5A03}"/>
          </ac:spMkLst>
        </pc:spChg>
      </pc:sldChg>
      <pc:sldChg chg="modSp mod modNotes">
        <pc:chgData name="Natasha Jones" userId="3537e397-1aee-4e05-9cd1-5d76b1e2a31e" providerId="ADAL" clId="{B73384BF-0E0F-4C2B-A111-B3F6D09A2F0A}" dt="2023-10-02T22:07:28.784" v="302" actId="20577"/>
        <pc:sldMkLst>
          <pc:docMk/>
          <pc:sldMk cId="3562789028" sldId="269"/>
        </pc:sldMkLst>
        <pc:spChg chg="mod">
          <ac:chgData name="Natasha Jones" userId="3537e397-1aee-4e05-9cd1-5d76b1e2a31e" providerId="ADAL" clId="{B73384BF-0E0F-4C2B-A111-B3F6D09A2F0A}" dt="2023-10-02T22:07:14.789" v="297" actId="1076"/>
          <ac:spMkLst>
            <pc:docMk/>
            <pc:sldMk cId="3562789028" sldId="269"/>
            <ac:spMk id="3" creationId="{160DA000-9DBA-D1E2-48EC-BE38CDB03C37}"/>
          </ac:spMkLst>
        </pc:spChg>
        <pc:spChg chg="mod">
          <ac:chgData name="Natasha Jones" userId="3537e397-1aee-4e05-9cd1-5d76b1e2a31e" providerId="ADAL" clId="{B73384BF-0E0F-4C2B-A111-B3F6D09A2F0A}" dt="2023-10-02T22:07:22.953" v="301" actId="5793"/>
          <ac:spMkLst>
            <pc:docMk/>
            <pc:sldMk cId="3562789028" sldId="269"/>
            <ac:spMk id="5" creationId="{0952C0FB-73A8-29DC-BF76-0B9F20F50997}"/>
          </ac:spMkLst>
        </pc:spChg>
        <pc:spChg chg="mod">
          <ac:chgData name="Natasha Jones" userId="3537e397-1aee-4e05-9cd1-5d76b1e2a31e" providerId="ADAL" clId="{B73384BF-0E0F-4C2B-A111-B3F6D09A2F0A}" dt="2023-10-02T22:06:41.113" v="287" actId="1076"/>
          <ac:spMkLst>
            <pc:docMk/>
            <pc:sldMk cId="3562789028" sldId="269"/>
            <ac:spMk id="7" creationId="{00000000-0000-0000-0000-000000000000}"/>
          </ac:spMkLst>
        </pc:spChg>
        <pc:spChg chg="mod">
          <ac:chgData name="Natasha Jones" userId="3537e397-1aee-4e05-9cd1-5d76b1e2a31e" providerId="ADAL" clId="{B73384BF-0E0F-4C2B-A111-B3F6D09A2F0A}" dt="2023-10-02T22:07:28.784" v="302" actId="20577"/>
          <ac:spMkLst>
            <pc:docMk/>
            <pc:sldMk cId="3562789028" sldId="269"/>
            <ac:spMk id="10" creationId="{B236D0DB-7B68-38B9-4A74-4B30CC5F96DB}"/>
          </ac:spMkLst>
        </pc:spChg>
      </pc:sldChg>
      <pc:sldChg chg="addSp delSp modSp mod modNotes modNotesTx">
        <pc:chgData name="Natasha Jones" userId="3537e397-1aee-4e05-9cd1-5d76b1e2a31e" providerId="ADAL" clId="{B73384BF-0E0F-4C2B-A111-B3F6D09A2F0A}" dt="2023-10-02T22:06:32.234" v="286" actId="478"/>
        <pc:sldMkLst>
          <pc:docMk/>
          <pc:sldMk cId="2094164014" sldId="271"/>
        </pc:sldMkLst>
        <pc:spChg chg="add mod">
          <ac:chgData name="Natasha Jones" userId="3537e397-1aee-4e05-9cd1-5d76b1e2a31e" providerId="ADAL" clId="{B73384BF-0E0F-4C2B-A111-B3F6D09A2F0A}" dt="2023-10-02T22:05:49.544" v="265" actId="1076"/>
          <ac:spMkLst>
            <pc:docMk/>
            <pc:sldMk cId="2094164014" sldId="271"/>
            <ac:spMk id="3" creationId="{FBE5B31D-4A10-198B-43BC-F4B45F81E418}"/>
          </ac:spMkLst>
        </pc:spChg>
        <pc:spChg chg="mod">
          <ac:chgData name="Natasha Jones" userId="3537e397-1aee-4e05-9cd1-5d76b1e2a31e" providerId="ADAL" clId="{B73384BF-0E0F-4C2B-A111-B3F6D09A2F0A}" dt="2023-10-02T22:05:09.708" v="227" actId="5793"/>
          <ac:spMkLst>
            <pc:docMk/>
            <pc:sldMk cId="2094164014" sldId="271"/>
            <ac:spMk id="5" creationId="{8AA0DB2E-FD37-F1C4-1EEC-F8D6C1861D71}"/>
          </ac:spMkLst>
        </pc:spChg>
        <pc:spChg chg="mod">
          <ac:chgData name="Natasha Jones" userId="3537e397-1aee-4e05-9cd1-5d76b1e2a31e" providerId="ADAL" clId="{B73384BF-0E0F-4C2B-A111-B3F6D09A2F0A}" dt="2023-10-02T22:04:54.755" v="224"/>
          <ac:spMkLst>
            <pc:docMk/>
            <pc:sldMk cId="2094164014" sldId="271"/>
            <ac:spMk id="7" creationId="{A3695573-0E19-84DF-DD9B-A2DDDAA5D311}"/>
          </ac:spMkLst>
        </pc:spChg>
        <pc:spChg chg="mod">
          <ac:chgData name="Natasha Jones" userId="3537e397-1aee-4e05-9cd1-5d76b1e2a31e" providerId="ADAL" clId="{B73384BF-0E0F-4C2B-A111-B3F6D09A2F0A}" dt="2023-10-02T22:05:54.701" v="266" actId="1076"/>
          <ac:spMkLst>
            <pc:docMk/>
            <pc:sldMk cId="2094164014" sldId="271"/>
            <ac:spMk id="10" creationId="{073D989B-2898-6887-6EB4-1C3A7786EB28}"/>
          </ac:spMkLst>
        </pc:spChg>
        <pc:spChg chg="del mod">
          <ac:chgData name="Natasha Jones" userId="3537e397-1aee-4e05-9cd1-5d76b1e2a31e" providerId="ADAL" clId="{B73384BF-0E0F-4C2B-A111-B3F6D09A2F0A}" dt="2023-10-02T22:05:27.960" v="230" actId="478"/>
          <ac:spMkLst>
            <pc:docMk/>
            <pc:sldMk cId="2094164014" sldId="271"/>
            <ac:spMk id="13314" creationId="{00000000-0000-0000-0000-000000000000}"/>
          </ac:spMkLst>
        </pc:spChg>
        <pc:picChg chg="del mod">
          <ac:chgData name="Natasha Jones" userId="3537e397-1aee-4e05-9cd1-5d76b1e2a31e" providerId="ADAL" clId="{B73384BF-0E0F-4C2B-A111-B3F6D09A2F0A}" dt="2023-10-02T22:06:32.234" v="286" actId="478"/>
          <ac:picMkLst>
            <pc:docMk/>
            <pc:sldMk cId="2094164014" sldId="271"/>
            <ac:picMk id="2050" creationId="{00000000-0000-0000-0000-000000000000}"/>
          </ac:picMkLst>
        </pc:picChg>
      </pc:sldChg>
      <pc:sldChg chg="modSp mod modNotes">
        <pc:chgData name="Natasha Jones" userId="3537e397-1aee-4e05-9cd1-5d76b1e2a31e" providerId="ADAL" clId="{B73384BF-0E0F-4C2B-A111-B3F6D09A2F0A}" dt="2023-10-03T16:58:18.424" v="902" actId="20577"/>
        <pc:sldMkLst>
          <pc:docMk/>
          <pc:sldMk cId="707884581" sldId="272"/>
        </pc:sldMkLst>
        <pc:spChg chg="mod">
          <ac:chgData name="Natasha Jones" userId="3537e397-1aee-4e05-9cd1-5d76b1e2a31e" providerId="ADAL" clId="{B73384BF-0E0F-4C2B-A111-B3F6D09A2F0A}" dt="2023-10-02T21:53:23.370" v="84" actId="1076"/>
          <ac:spMkLst>
            <pc:docMk/>
            <pc:sldMk cId="707884581" sldId="272"/>
            <ac:spMk id="2" creationId="{00000000-0000-0000-0000-000000000000}"/>
          </ac:spMkLst>
        </pc:spChg>
        <pc:spChg chg="mod">
          <ac:chgData name="Natasha Jones" userId="3537e397-1aee-4e05-9cd1-5d76b1e2a31e" providerId="ADAL" clId="{B73384BF-0E0F-4C2B-A111-B3F6D09A2F0A}" dt="2023-10-02T21:53:26.895" v="85" actId="1076"/>
          <ac:spMkLst>
            <pc:docMk/>
            <pc:sldMk cId="707884581" sldId="272"/>
            <ac:spMk id="6" creationId="{AC1F0F23-B83B-7FD8-59C0-AC7C2DAB2EF4}"/>
          </ac:spMkLst>
        </pc:spChg>
        <pc:spChg chg="mod">
          <ac:chgData name="Natasha Jones" userId="3537e397-1aee-4e05-9cd1-5d76b1e2a31e" providerId="ADAL" clId="{B73384BF-0E0F-4C2B-A111-B3F6D09A2F0A}" dt="2023-10-03T16:58:18.424" v="902" actId="20577"/>
          <ac:spMkLst>
            <pc:docMk/>
            <pc:sldMk cId="707884581" sldId="272"/>
            <ac:spMk id="8" creationId="{F55C4DC0-3829-437D-948F-09181385BAE2}"/>
          </ac:spMkLst>
        </pc:spChg>
        <pc:spChg chg="mod">
          <ac:chgData name="Natasha Jones" userId="3537e397-1aee-4e05-9cd1-5d76b1e2a31e" providerId="ADAL" clId="{B73384BF-0E0F-4C2B-A111-B3F6D09A2F0A}" dt="2023-10-03T16:58:00.580" v="872" actId="20577"/>
          <ac:spMkLst>
            <pc:docMk/>
            <pc:sldMk cId="707884581" sldId="272"/>
            <ac:spMk id="10" creationId="{DDB9B908-3666-5971-2FB1-1FC14C2CDCCD}"/>
          </ac:spMkLst>
        </pc:spChg>
      </pc:sldChg>
      <pc:sldChg chg="modSp mod modNotes">
        <pc:chgData name="Natasha Jones" userId="3537e397-1aee-4e05-9cd1-5d76b1e2a31e" providerId="ADAL" clId="{B73384BF-0E0F-4C2B-A111-B3F6D09A2F0A}" dt="2023-10-02T21:55:17.453" v="96" actId="1076"/>
        <pc:sldMkLst>
          <pc:docMk/>
          <pc:sldMk cId="2872421114" sldId="273"/>
        </pc:sldMkLst>
        <pc:spChg chg="mod">
          <ac:chgData name="Natasha Jones" userId="3537e397-1aee-4e05-9cd1-5d76b1e2a31e" providerId="ADAL" clId="{B73384BF-0E0F-4C2B-A111-B3F6D09A2F0A}" dt="2023-10-02T21:55:00.508" v="93" actId="14100"/>
          <ac:spMkLst>
            <pc:docMk/>
            <pc:sldMk cId="2872421114" sldId="273"/>
            <ac:spMk id="3" creationId="{B372B505-344A-4EC4-4A2D-39D36BEAD78E}"/>
          </ac:spMkLst>
        </pc:spChg>
        <pc:spChg chg="mod">
          <ac:chgData name="Natasha Jones" userId="3537e397-1aee-4e05-9cd1-5d76b1e2a31e" providerId="ADAL" clId="{B73384BF-0E0F-4C2B-A111-B3F6D09A2F0A}" dt="2023-10-02T21:55:11.291" v="95" actId="14100"/>
          <ac:spMkLst>
            <pc:docMk/>
            <pc:sldMk cId="2872421114" sldId="273"/>
            <ac:spMk id="6" creationId="{DA8CFB16-E8A5-1752-BCE2-C04625FEF1F5}"/>
          </ac:spMkLst>
        </pc:spChg>
        <pc:spChg chg="mod">
          <ac:chgData name="Natasha Jones" userId="3537e397-1aee-4e05-9cd1-5d76b1e2a31e" providerId="ADAL" clId="{B73384BF-0E0F-4C2B-A111-B3F6D09A2F0A}" dt="2023-10-02T21:55:17.453" v="96" actId="1076"/>
          <ac:spMkLst>
            <pc:docMk/>
            <pc:sldMk cId="2872421114" sldId="273"/>
            <ac:spMk id="7" creationId="{C64CA17E-1178-AA71-598D-82866C517EDB}"/>
          </ac:spMkLst>
        </pc:spChg>
        <pc:spChg chg="mod">
          <ac:chgData name="Natasha Jones" userId="3537e397-1aee-4e05-9cd1-5d76b1e2a31e" providerId="ADAL" clId="{B73384BF-0E0F-4C2B-A111-B3F6D09A2F0A}" dt="2023-10-02T21:54:52.436" v="92" actId="1076"/>
          <ac:spMkLst>
            <pc:docMk/>
            <pc:sldMk cId="2872421114" sldId="273"/>
            <ac:spMk id="7172" creationId="{00000000-0000-0000-0000-000000000000}"/>
          </ac:spMkLst>
        </pc:spChg>
      </pc:sldChg>
      <pc:sldChg chg="modSp mod modNotes">
        <pc:chgData name="Natasha Jones" userId="3537e397-1aee-4e05-9cd1-5d76b1e2a31e" providerId="ADAL" clId="{B73384BF-0E0F-4C2B-A111-B3F6D09A2F0A}" dt="2023-10-02T21:56:35.993" v="105" actId="1076"/>
        <pc:sldMkLst>
          <pc:docMk/>
          <pc:sldMk cId="2252683021" sldId="274"/>
        </pc:sldMkLst>
        <pc:spChg chg="mod">
          <ac:chgData name="Natasha Jones" userId="3537e397-1aee-4e05-9cd1-5d76b1e2a31e" providerId="ADAL" clId="{B73384BF-0E0F-4C2B-A111-B3F6D09A2F0A}" dt="2023-10-02T21:56:29.290" v="104" actId="1076"/>
          <ac:spMkLst>
            <pc:docMk/>
            <pc:sldMk cId="2252683021" sldId="274"/>
            <ac:spMk id="6" creationId="{00000000-0000-0000-0000-000000000000}"/>
          </ac:spMkLst>
        </pc:spChg>
        <pc:spChg chg="mod">
          <ac:chgData name="Natasha Jones" userId="3537e397-1aee-4e05-9cd1-5d76b1e2a31e" providerId="ADAL" clId="{B73384BF-0E0F-4C2B-A111-B3F6D09A2F0A}" dt="2023-10-02T21:55:54.980" v="98" actId="1076"/>
          <ac:spMkLst>
            <pc:docMk/>
            <pc:sldMk cId="2252683021" sldId="274"/>
            <ac:spMk id="8" creationId="{E84BCE6E-2992-B3B3-8C9B-B50FB0DB9432}"/>
          </ac:spMkLst>
        </pc:spChg>
        <pc:spChg chg="mod">
          <ac:chgData name="Natasha Jones" userId="3537e397-1aee-4e05-9cd1-5d76b1e2a31e" providerId="ADAL" clId="{B73384BF-0E0F-4C2B-A111-B3F6D09A2F0A}" dt="2023-10-02T21:56:35.993" v="105" actId="1076"/>
          <ac:spMkLst>
            <pc:docMk/>
            <pc:sldMk cId="2252683021" sldId="274"/>
            <ac:spMk id="10" creationId="{4B6A3B1C-95AD-52BB-3FC4-540B5B794D98}"/>
          </ac:spMkLst>
        </pc:spChg>
        <pc:spChg chg="mod">
          <ac:chgData name="Natasha Jones" userId="3537e397-1aee-4e05-9cd1-5d76b1e2a31e" providerId="ADAL" clId="{B73384BF-0E0F-4C2B-A111-B3F6D09A2F0A}" dt="2023-10-02T21:56:24.045" v="103" actId="20577"/>
          <ac:spMkLst>
            <pc:docMk/>
            <pc:sldMk cId="2252683021" sldId="274"/>
            <ac:spMk id="11" creationId="{95E29120-D9A3-35D0-0151-3257DF453A87}"/>
          </ac:spMkLst>
        </pc:spChg>
        <pc:spChg chg="mod">
          <ac:chgData name="Natasha Jones" userId="3537e397-1aee-4e05-9cd1-5d76b1e2a31e" providerId="ADAL" clId="{B73384BF-0E0F-4C2B-A111-B3F6D09A2F0A}" dt="2023-10-02T21:56:00.758" v="99" actId="1076"/>
          <ac:spMkLst>
            <pc:docMk/>
            <pc:sldMk cId="2252683021" sldId="274"/>
            <ac:spMk id="12" creationId="{D68E4381-47FC-730A-FF86-C60996D3552A}"/>
          </ac:spMkLst>
        </pc:spChg>
        <pc:spChg chg="mod">
          <ac:chgData name="Natasha Jones" userId="3537e397-1aee-4e05-9cd1-5d76b1e2a31e" providerId="ADAL" clId="{B73384BF-0E0F-4C2B-A111-B3F6D09A2F0A}" dt="2023-10-02T21:55:49.775" v="97" actId="14100"/>
          <ac:spMkLst>
            <pc:docMk/>
            <pc:sldMk cId="2252683021" sldId="274"/>
            <ac:spMk id="13" creationId="{B122DC18-B901-AA89-A680-EF56821C4DD8}"/>
          </ac:spMkLst>
        </pc:spChg>
      </pc:sldChg>
      <pc:sldChg chg="modSp mod modNotes">
        <pc:chgData name="Natasha Jones" userId="3537e397-1aee-4e05-9cd1-5d76b1e2a31e" providerId="ADAL" clId="{B73384BF-0E0F-4C2B-A111-B3F6D09A2F0A}" dt="2023-10-02T21:58:02.615" v="129" actId="1076"/>
        <pc:sldMkLst>
          <pc:docMk/>
          <pc:sldMk cId="2631730571" sldId="275"/>
        </pc:sldMkLst>
        <pc:spChg chg="mod">
          <ac:chgData name="Natasha Jones" userId="3537e397-1aee-4e05-9cd1-5d76b1e2a31e" providerId="ADAL" clId="{B73384BF-0E0F-4C2B-A111-B3F6D09A2F0A}" dt="2023-10-02T21:57:50.061" v="125" actId="27636"/>
          <ac:spMkLst>
            <pc:docMk/>
            <pc:sldMk cId="2631730571" sldId="275"/>
            <ac:spMk id="3" creationId="{5E003DBA-BAEF-D76E-FE90-916B40559BA6}"/>
          </ac:spMkLst>
        </pc:spChg>
        <pc:spChg chg="mod">
          <ac:chgData name="Natasha Jones" userId="3537e397-1aee-4e05-9cd1-5d76b1e2a31e" providerId="ADAL" clId="{B73384BF-0E0F-4C2B-A111-B3F6D09A2F0A}" dt="2023-10-02T21:58:02.615" v="129" actId="1076"/>
          <ac:spMkLst>
            <pc:docMk/>
            <pc:sldMk cId="2631730571" sldId="275"/>
            <ac:spMk id="6" creationId="{08DE1EF2-5C1F-7834-97B5-7B2A8F30A65D}"/>
          </ac:spMkLst>
        </pc:spChg>
        <pc:spChg chg="mod">
          <ac:chgData name="Natasha Jones" userId="3537e397-1aee-4e05-9cd1-5d76b1e2a31e" providerId="ADAL" clId="{B73384BF-0E0F-4C2B-A111-B3F6D09A2F0A}" dt="2023-10-02T21:57:23.010" v="120" actId="1076"/>
          <ac:spMkLst>
            <pc:docMk/>
            <pc:sldMk cId="2631730571" sldId="275"/>
            <ac:spMk id="7" creationId="{41226FEF-2061-90C0-93AF-F4BAFEC4C369}"/>
          </ac:spMkLst>
        </pc:spChg>
        <pc:spChg chg="mod">
          <ac:chgData name="Natasha Jones" userId="3537e397-1aee-4e05-9cd1-5d76b1e2a31e" providerId="ADAL" clId="{B73384BF-0E0F-4C2B-A111-B3F6D09A2F0A}" dt="2023-10-02T21:56:58.086" v="110" actId="1076"/>
          <ac:spMkLst>
            <pc:docMk/>
            <pc:sldMk cId="2631730571" sldId="275"/>
            <ac:spMk id="9218" creationId="{00000000-0000-0000-0000-000000000000}"/>
          </ac:spMkLst>
        </pc:spChg>
        <pc:picChg chg="mod">
          <ac:chgData name="Natasha Jones" userId="3537e397-1aee-4e05-9cd1-5d76b1e2a31e" providerId="ADAL" clId="{B73384BF-0E0F-4C2B-A111-B3F6D09A2F0A}" dt="2023-09-17T17:48:04.469" v="22"/>
          <ac:picMkLst>
            <pc:docMk/>
            <pc:sldMk cId="2631730571" sldId="275"/>
            <ac:picMk id="4" creationId="{00000000-0000-0000-0000-000000000000}"/>
          </ac:picMkLst>
        </pc:picChg>
      </pc:sldChg>
      <pc:sldChg chg="modSp mod modNotes">
        <pc:chgData name="Natasha Jones" userId="3537e397-1aee-4e05-9cd1-5d76b1e2a31e" providerId="ADAL" clId="{B73384BF-0E0F-4C2B-A111-B3F6D09A2F0A}" dt="2023-10-02T22:00:54.488" v="159" actId="1076"/>
        <pc:sldMkLst>
          <pc:docMk/>
          <pc:sldMk cId="3450327303" sldId="276"/>
        </pc:sldMkLst>
        <pc:spChg chg="mod">
          <ac:chgData name="Natasha Jones" userId="3537e397-1aee-4e05-9cd1-5d76b1e2a31e" providerId="ADAL" clId="{B73384BF-0E0F-4C2B-A111-B3F6D09A2F0A}" dt="2023-10-02T22:00:37.642" v="156" actId="27636"/>
          <ac:spMkLst>
            <pc:docMk/>
            <pc:sldMk cId="3450327303" sldId="276"/>
            <ac:spMk id="4" creationId="{D2B26893-50CC-DCC8-C575-CE24A92F4469}"/>
          </ac:spMkLst>
        </pc:spChg>
        <pc:spChg chg="mod">
          <ac:chgData name="Natasha Jones" userId="3537e397-1aee-4e05-9cd1-5d76b1e2a31e" providerId="ADAL" clId="{B73384BF-0E0F-4C2B-A111-B3F6D09A2F0A}" dt="2023-10-02T22:00:40.694" v="158" actId="255"/>
          <ac:spMkLst>
            <pc:docMk/>
            <pc:sldMk cId="3450327303" sldId="276"/>
            <ac:spMk id="6" creationId="{6B4F4365-77D6-B42A-3A41-DDAC705A8637}"/>
          </ac:spMkLst>
        </pc:spChg>
        <pc:spChg chg="mod">
          <ac:chgData name="Natasha Jones" userId="3537e397-1aee-4e05-9cd1-5d76b1e2a31e" providerId="ADAL" clId="{B73384BF-0E0F-4C2B-A111-B3F6D09A2F0A}" dt="2023-09-17T17:48:04.469" v="22"/>
          <ac:spMkLst>
            <pc:docMk/>
            <pc:sldMk cId="3450327303" sldId="276"/>
            <ac:spMk id="7" creationId="{FA87E6EC-FB12-3BC0-F426-C7B051FD6158}"/>
          </ac:spMkLst>
        </pc:spChg>
        <pc:spChg chg="mod">
          <ac:chgData name="Natasha Jones" userId="3537e397-1aee-4e05-9cd1-5d76b1e2a31e" providerId="ADAL" clId="{B73384BF-0E0F-4C2B-A111-B3F6D09A2F0A}" dt="2023-10-02T22:00:54.488" v="159" actId="1076"/>
          <ac:spMkLst>
            <pc:docMk/>
            <pc:sldMk cId="3450327303" sldId="276"/>
            <ac:spMk id="10242" creationId="{00000000-0000-0000-0000-000000000000}"/>
          </ac:spMkLst>
        </pc:spChg>
        <pc:picChg chg="mod">
          <ac:chgData name="Natasha Jones" userId="3537e397-1aee-4e05-9cd1-5d76b1e2a31e" providerId="ADAL" clId="{B73384BF-0E0F-4C2B-A111-B3F6D09A2F0A}" dt="2023-09-17T17:48:04.469" v="22"/>
          <ac:picMkLst>
            <pc:docMk/>
            <pc:sldMk cId="3450327303" sldId="276"/>
            <ac:picMk id="2" creationId="{00000000-0000-0000-0000-000000000000}"/>
          </ac:picMkLst>
        </pc:picChg>
      </pc:sldChg>
      <pc:sldChg chg="modSp mod modNotes">
        <pc:chgData name="Natasha Jones" userId="3537e397-1aee-4e05-9cd1-5d76b1e2a31e" providerId="ADAL" clId="{B73384BF-0E0F-4C2B-A111-B3F6D09A2F0A}" dt="2023-10-02T22:08:31.810" v="311" actId="114"/>
        <pc:sldMkLst>
          <pc:docMk/>
          <pc:sldMk cId="946968683" sldId="277"/>
        </pc:sldMkLst>
        <pc:spChg chg="mod">
          <ac:chgData name="Natasha Jones" userId="3537e397-1aee-4e05-9cd1-5d76b1e2a31e" providerId="ADAL" clId="{B73384BF-0E0F-4C2B-A111-B3F6D09A2F0A}" dt="2023-09-17T17:48:04.469" v="22"/>
          <ac:spMkLst>
            <pc:docMk/>
            <pc:sldMk cId="946968683" sldId="277"/>
            <ac:spMk id="2" creationId="{A53A00C6-B74E-37A2-592D-1333B641EABA}"/>
          </ac:spMkLst>
        </pc:spChg>
        <pc:spChg chg="mod">
          <ac:chgData name="Natasha Jones" userId="3537e397-1aee-4e05-9cd1-5d76b1e2a31e" providerId="ADAL" clId="{B73384BF-0E0F-4C2B-A111-B3F6D09A2F0A}" dt="2023-10-02T22:08:11.378" v="307" actId="14100"/>
          <ac:spMkLst>
            <pc:docMk/>
            <pc:sldMk cId="946968683" sldId="277"/>
            <ac:spMk id="4" creationId="{CC276BB0-310B-BEA3-559C-F98B1E9D590D}"/>
          </ac:spMkLst>
        </pc:spChg>
        <pc:spChg chg="mod">
          <ac:chgData name="Natasha Jones" userId="3537e397-1aee-4e05-9cd1-5d76b1e2a31e" providerId="ADAL" clId="{B73384BF-0E0F-4C2B-A111-B3F6D09A2F0A}" dt="2023-10-02T22:08:31.810" v="311" actId="114"/>
          <ac:spMkLst>
            <pc:docMk/>
            <pc:sldMk cId="946968683" sldId="277"/>
            <ac:spMk id="7" creationId="{0DCE2F23-E1CA-25EA-8188-028E9562FD5B}"/>
          </ac:spMkLst>
        </pc:spChg>
        <pc:spChg chg="mod">
          <ac:chgData name="Natasha Jones" userId="3537e397-1aee-4e05-9cd1-5d76b1e2a31e" providerId="ADAL" clId="{B73384BF-0E0F-4C2B-A111-B3F6D09A2F0A}" dt="2023-10-02T22:07:59.376" v="305" actId="1076"/>
          <ac:spMkLst>
            <pc:docMk/>
            <pc:sldMk cId="946968683" sldId="277"/>
            <ac:spMk id="15362" creationId="{00000000-0000-0000-0000-000000000000}"/>
          </ac:spMkLst>
        </pc:spChg>
      </pc:sldChg>
      <pc:sldChg chg="modSp mod modNotes">
        <pc:chgData name="Natasha Jones" userId="3537e397-1aee-4e05-9cd1-5d76b1e2a31e" providerId="ADAL" clId="{B73384BF-0E0F-4C2B-A111-B3F6D09A2F0A}" dt="2023-10-02T22:09:50.564" v="322" actId="114"/>
        <pc:sldMkLst>
          <pc:docMk/>
          <pc:sldMk cId="3219694891" sldId="278"/>
        </pc:sldMkLst>
        <pc:spChg chg="mod">
          <ac:chgData name="Natasha Jones" userId="3537e397-1aee-4e05-9cd1-5d76b1e2a31e" providerId="ADAL" clId="{B73384BF-0E0F-4C2B-A111-B3F6D09A2F0A}" dt="2023-10-02T22:09:32.183" v="320" actId="1076"/>
          <ac:spMkLst>
            <pc:docMk/>
            <pc:sldMk cId="3219694891" sldId="278"/>
            <ac:spMk id="2" creationId="{00000000-0000-0000-0000-000000000000}"/>
          </ac:spMkLst>
        </pc:spChg>
        <pc:spChg chg="mod">
          <ac:chgData name="Natasha Jones" userId="3537e397-1aee-4e05-9cd1-5d76b1e2a31e" providerId="ADAL" clId="{B73384BF-0E0F-4C2B-A111-B3F6D09A2F0A}" dt="2023-10-02T22:09:10.553" v="314" actId="14100"/>
          <ac:spMkLst>
            <pc:docMk/>
            <pc:sldMk cId="3219694891" sldId="278"/>
            <ac:spMk id="4" creationId="{B5685E9A-5307-B920-F3FC-3D83733A1301}"/>
          </ac:spMkLst>
        </pc:spChg>
        <pc:spChg chg="mod">
          <ac:chgData name="Natasha Jones" userId="3537e397-1aee-4e05-9cd1-5d76b1e2a31e" providerId="ADAL" clId="{B73384BF-0E0F-4C2B-A111-B3F6D09A2F0A}" dt="2023-10-02T22:09:14.640" v="315" actId="1076"/>
          <ac:spMkLst>
            <pc:docMk/>
            <pc:sldMk cId="3219694891" sldId="278"/>
            <ac:spMk id="6" creationId="{00000000-0000-0000-0000-000000000000}"/>
          </ac:spMkLst>
        </pc:spChg>
        <pc:spChg chg="mod">
          <ac:chgData name="Natasha Jones" userId="3537e397-1aee-4e05-9cd1-5d76b1e2a31e" providerId="ADAL" clId="{B73384BF-0E0F-4C2B-A111-B3F6D09A2F0A}" dt="2023-10-02T22:09:50.564" v="322" actId="114"/>
          <ac:spMkLst>
            <pc:docMk/>
            <pc:sldMk cId="3219694891" sldId="278"/>
            <ac:spMk id="8" creationId="{F299A723-54F5-DD9F-5225-B2E62E023FC6}"/>
          </ac:spMkLst>
        </pc:spChg>
        <pc:spChg chg="mod">
          <ac:chgData name="Natasha Jones" userId="3537e397-1aee-4e05-9cd1-5d76b1e2a31e" providerId="ADAL" clId="{B73384BF-0E0F-4C2B-A111-B3F6D09A2F0A}" dt="2023-10-02T22:09:24.595" v="319" actId="1076"/>
          <ac:spMkLst>
            <pc:docMk/>
            <pc:sldMk cId="3219694891" sldId="278"/>
            <ac:spMk id="9" creationId="{97722AEE-D136-4064-7BC9-A2829CFC8D2A}"/>
          </ac:spMkLst>
        </pc:spChg>
        <pc:spChg chg="mod">
          <ac:chgData name="Natasha Jones" userId="3537e397-1aee-4e05-9cd1-5d76b1e2a31e" providerId="ADAL" clId="{B73384BF-0E0F-4C2B-A111-B3F6D09A2F0A}" dt="2023-10-02T22:09:05.285" v="312" actId="1076"/>
          <ac:spMkLst>
            <pc:docMk/>
            <pc:sldMk cId="3219694891" sldId="278"/>
            <ac:spMk id="16386" creationId="{00000000-0000-0000-0000-000000000000}"/>
          </ac:spMkLst>
        </pc:spChg>
      </pc:sldChg>
      <pc:sldChg chg="modSp del modNotes">
        <pc:chgData name="Natasha Jones" userId="3537e397-1aee-4e05-9cd1-5d76b1e2a31e" providerId="ADAL" clId="{B73384BF-0E0F-4C2B-A111-B3F6D09A2F0A}" dt="2023-10-02T22:10:40.033" v="329" actId="47"/>
        <pc:sldMkLst>
          <pc:docMk/>
          <pc:sldMk cId="422913801" sldId="281"/>
        </pc:sldMkLst>
        <pc:spChg chg="mod">
          <ac:chgData name="Natasha Jones" userId="3537e397-1aee-4e05-9cd1-5d76b1e2a31e" providerId="ADAL" clId="{B73384BF-0E0F-4C2B-A111-B3F6D09A2F0A}" dt="2023-09-17T17:50:14.467" v="53"/>
          <ac:spMkLst>
            <pc:docMk/>
            <pc:sldMk cId="422913801" sldId="281"/>
            <ac:spMk id="3" creationId="{92F05FAB-1D5C-A143-557D-31F2689072CF}"/>
          </ac:spMkLst>
        </pc:spChg>
        <pc:spChg chg="mod">
          <ac:chgData name="Natasha Jones" userId="3537e397-1aee-4e05-9cd1-5d76b1e2a31e" providerId="ADAL" clId="{B73384BF-0E0F-4C2B-A111-B3F6D09A2F0A}" dt="2023-09-17T17:50:14.467" v="53"/>
          <ac:spMkLst>
            <pc:docMk/>
            <pc:sldMk cId="422913801" sldId="281"/>
            <ac:spMk id="6" creationId="{761A1C2A-D47B-29B8-A7A8-1E95A9C4B60A}"/>
          </ac:spMkLst>
        </pc:spChg>
        <pc:spChg chg="mod">
          <ac:chgData name="Natasha Jones" userId="3537e397-1aee-4e05-9cd1-5d76b1e2a31e" providerId="ADAL" clId="{B73384BF-0E0F-4C2B-A111-B3F6D09A2F0A}" dt="2023-09-17T17:48:04.469" v="22"/>
          <ac:spMkLst>
            <pc:docMk/>
            <pc:sldMk cId="422913801" sldId="281"/>
            <ac:spMk id="7" creationId="{0CFDECB1-F396-FC39-803C-AD0A43CFE191}"/>
          </ac:spMkLst>
        </pc:spChg>
        <pc:spChg chg="mod">
          <ac:chgData name="Natasha Jones" userId="3537e397-1aee-4e05-9cd1-5d76b1e2a31e" providerId="ADAL" clId="{B73384BF-0E0F-4C2B-A111-B3F6D09A2F0A}" dt="2023-09-17T17:48:04.469" v="22"/>
          <ac:spMkLst>
            <pc:docMk/>
            <pc:sldMk cId="422913801" sldId="281"/>
            <ac:spMk id="17410" creationId="{00000000-0000-0000-0000-000000000000}"/>
          </ac:spMkLst>
        </pc:spChg>
      </pc:sldChg>
      <pc:sldChg chg="modSp mod modNotes modNotesTx">
        <pc:chgData name="Natasha Jones" userId="3537e397-1aee-4e05-9cd1-5d76b1e2a31e" providerId="ADAL" clId="{B73384BF-0E0F-4C2B-A111-B3F6D09A2F0A}" dt="2023-10-02T22:17:49.817" v="411" actId="1076"/>
        <pc:sldMkLst>
          <pc:docMk/>
          <pc:sldMk cId="3534106600" sldId="284"/>
        </pc:sldMkLst>
        <pc:spChg chg="mod">
          <ac:chgData name="Natasha Jones" userId="3537e397-1aee-4e05-9cd1-5d76b1e2a31e" providerId="ADAL" clId="{B73384BF-0E0F-4C2B-A111-B3F6D09A2F0A}" dt="2023-10-02T22:12:07.961" v="348" actId="1076"/>
          <ac:spMkLst>
            <pc:docMk/>
            <pc:sldMk cId="3534106600" sldId="284"/>
            <ac:spMk id="2" creationId="{00000000-0000-0000-0000-000000000000}"/>
          </ac:spMkLst>
        </pc:spChg>
        <pc:spChg chg="mod">
          <ac:chgData name="Natasha Jones" userId="3537e397-1aee-4e05-9cd1-5d76b1e2a31e" providerId="ADAL" clId="{B73384BF-0E0F-4C2B-A111-B3F6D09A2F0A}" dt="2023-10-02T22:17:45.628" v="410" actId="1076"/>
          <ac:spMkLst>
            <pc:docMk/>
            <pc:sldMk cId="3534106600" sldId="284"/>
            <ac:spMk id="6" creationId="{468DA839-F4AB-A523-DA4E-4357751EE209}"/>
          </ac:spMkLst>
        </pc:spChg>
        <pc:spChg chg="mod">
          <ac:chgData name="Natasha Jones" userId="3537e397-1aee-4e05-9cd1-5d76b1e2a31e" providerId="ADAL" clId="{B73384BF-0E0F-4C2B-A111-B3F6D09A2F0A}" dt="2023-10-02T22:17:49.817" v="411" actId="1076"/>
          <ac:spMkLst>
            <pc:docMk/>
            <pc:sldMk cId="3534106600" sldId="284"/>
            <ac:spMk id="9" creationId="{CA97CB09-1F56-EE6D-2E0E-CE316755C21F}"/>
          </ac:spMkLst>
        </pc:spChg>
        <pc:spChg chg="mod">
          <ac:chgData name="Natasha Jones" userId="3537e397-1aee-4e05-9cd1-5d76b1e2a31e" providerId="ADAL" clId="{B73384BF-0E0F-4C2B-A111-B3F6D09A2F0A}" dt="2023-10-02T22:12:21.167" v="350" actId="1076"/>
          <ac:spMkLst>
            <pc:docMk/>
            <pc:sldMk cId="3534106600" sldId="284"/>
            <ac:spMk id="10" creationId="{C05673F2-4C7A-3602-7A3E-753842559F64}"/>
          </ac:spMkLst>
        </pc:spChg>
      </pc:sldChg>
      <pc:sldChg chg="modSp mod modNotes">
        <pc:chgData name="Natasha Jones" userId="3537e397-1aee-4e05-9cd1-5d76b1e2a31e" providerId="ADAL" clId="{B73384BF-0E0F-4C2B-A111-B3F6D09A2F0A}" dt="2023-10-02T22:19:33.848" v="427" actId="27636"/>
        <pc:sldMkLst>
          <pc:docMk/>
          <pc:sldMk cId="4151198939" sldId="285"/>
        </pc:sldMkLst>
        <pc:spChg chg="mod">
          <ac:chgData name="Natasha Jones" userId="3537e397-1aee-4e05-9cd1-5d76b1e2a31e" providerId="ADAL" clId="{B73384BF-0E0F-4C2B-A111-B3F6D09A2F0A}" dt="2023-10-02T22:18:03.057" v="412" actId="14100"/>
          <ac:spMkLst>
            <pc:docMk/>
            <pc:sldMk cId="4151198939" sldId="285"/>
            <ac:spMk id="2" creationId="{00000000-0000-0000-0000-000000000000}"/>
          </ac:spMkLst>
        </pc:spChg>
        <pc:spChg chg="mod">
          <ac:chgData name="Natasha Jones" userId="3537e397-1aee-4e05-9cd1-5d76b1e2a31e" providerId="ADAL" clId="{B73384BF-0E0F-4C2B-A111-B3F6D09A2F0A}" dt="2023-10-02T22:19:33.842" v="426" actId="27636"/>
          <ac:spMkLst>
            <pc:docMk/>
            <pc:sldMk cId="4151198939" sldId="285"/>
            <ac:spMk id="6" creationId="{EE9BEC10-12B8-6A64-FD04-38192C112CFA}"/>
          </ac:spMkLst>
        </pc:spChg>
        <pc:spChg chg="mod">
          <ac:chgData name="Natasha Jones" userId="3537e397-1aee-4e05-9cd1-5d76b1e2a31e" providerId="ADAL" clId="{B73384BF-0E0F-4C2B-A111-B3F6D09A2F0A}" dt="2023-10-02T22:19:33.848" v="427" actId="27636"/>
          <ac:spMkLst>
            <pc:docMk/>
            <pc:sldMk cId="4151198939" sldId="285"/>
            <ac:spMk id="8" creationId="{4EE68C47-C5EB-48E4-CA4E-1E4F3CA94DF8}"/>
          </ac:spMkLst>
        </pc:spChg>
        <pc:spChg chg="mod">
          <ac:chgData name="Natasha Jones" userId="3537e397-1aee-4e05-9cd1-5d76b1e2a31e" providerId="ADAL" clId="{B73384BF-0E0F-4C2B-A111-B3F6D09A2F0A}" dt="2023-10-02T22:18:18.598" v="416" actId="1076"/>
          <ac:spMkLst>
            <pc:docMk/>
            <pc:sldMk cId="4151198939" sldId="285"/>
            <ac:spMk id="9" creationId="{52A22D18-07B4-CD1E-2E27-9498836F87C8}"/>
          </ac:spMkLst>
        </pc:spChg>
      </pc:sldChg>
      <pc:sldChg chg="modSp mod modNotes">
        <pc:chgData name="Natasha Jones" userId="3537e397-1aee-4e05-9cd1-5d76b1e2a31e" providerId="ADAL" clId="{B73384BF-0E0F-4C2B-A111-B3F6D09A2F0A}" dt="2023-10-02T22:22:47.122" v="447" actId="1076"/>
        <pc:sldMkLst>
          <pc:docMk/>
          <pc:sldMk cId="1439753461" sldId="286"/>
        </pc:sldMkLst>
        <pc:spChg chg="mod">
          <ac:chgData name="Natasha Jones" userId="3537e397-1aee-4e05-9cd1-5d76b1e2a31e" providerId="ADAL" clId="{B73384BF-0E0F-4C2B-A111-B3F6D09A2F0A}" dt="2023-10-02T22:22:47.122" v="447" actId="1076"/>
          <ac:spMkLst>
            <pc:docMk/>
            <pc:sldMk cId="1439753461" sldId="286"/>
            <ac:spMk id="5" creationId="{B604EC30-E42B-ACED-0599-29B9A11DAF26}"/>
          </ac:spMkLst>
        </pc:spChg>
        <pc:spChg chg="mod">
          <ac:chgData name="Natasha Jones" userId="3537e397-1aee-4e05-9cd1-5d76b1e2a31e" providerId="ADAL" clId="{B73384BF-0E0F-4C2B-A111-B3F6D09A2F0A}" dt="2023-10-02T22:22:20.157" v="443" actId="1076"/>
          <ac:spMkLst>
            <pc:docMk/>
            <pc:sldMk cId="1439753461" sldId="286"/>
            <ac:spMk id="7" creationId="{D776E8B9-C870-725F-EB97-B928937FD1E6}"/>
          </ac:spMkLst>
        </pc:spChg>
        <pc:spChg chg="mod">
          <ac:chgData name="Natasha Jones" userId="3537e397-1aee-4e05-9cd1-5d76b1e2a31e" providerId="ADAL" clId="{B73384BF-0E0F-4C2B-A111-B3F6D09A2F0A}" dt="2023-10-02T22:22:34.718" v="445" actId="1076"/>
          <ac:spMkLst>
            <pc:docMk/>
            <pc:sldMk cId="1439753461" sldId="286"/>
            <ac:spMk id="8" creationId="{6B6048D8-B6F1-C39B-47B2-248AB979695E}"/>
          </ac:spMkLst>
        </pc:spChg>
        <pc:spChg chg="mod">
          <ac:chgData name="Natasha Jones" userId="3537e397-1aee-4e05-9cd1-5d76b1e2a31e" providerId="ADAL" clId="{B73384BF-0E0F-4C2B-A111-B3F6D09A2F0A}" dt="2023-10-02T22:22:13.045" v="441" actId="1076"/>
          <ac:spMkLst>
            <pc:docMk/>
            <pc:sldMk cId="1439753461" sldId="286"/>
            <ac:spMk id="9" creationId="{150C4505-B703-FDBC-BB0A-EC06043E3622}"/>
          </ac:spMkLst>
        </pc:spChg>
      </pc:sldChg>
      <pc:sldChg chg="addSp modSp mod ord modNotes">
        <pc:chgData name="Natasha Jones" userId="3537e397-1aee-4e05-9cd1-5d76b1e2a31e" providerId="ADAL" clId="{B73384BF-0E0F-4C2B-A111-B3F6D09A2F0A}" dt="2023-10-04T19:56:29.928" v="967"/>
        <pc:sldMkLst>
          <pc:docMk/>
          <pc:sldMk cId="3877750317" sldId="287"/>
        </pc:sldMkLst>
        <pc:spChg chg="mod">
          <ac:chgData name="Natasha Jones" userId="3537e397-1aee-4e05-9cd1-5d76b1e2a31e" providerId="ADAL" clId="{B73384BF-0E0F-4C2B-A111-B3F6D09A2F0A}" dt="2023-10-02T22:26:22.799" v="504" actId="20577"/>
          <ac:spMkLst>
            <pc:docMk/>
            <pc:sldMk cId="3877750317" sldId="287"/>
            <ac:spMk id="2" creationId="{00000000-0000-0000-0000-000000000000}"/>
          </ac:spMkLst>
        </pc:spChg>
        <pc:spChg chg="mod">
          <ac:chgData name="Natasha Jones" userId="3537e397-1aee-4e05-9cd1-5d76b1e2a31e" providerId="ADAL" clId="{B73384BF-0E0F-4C2B-A111-B3F6D09A2F0A}" dt="2023-10-02T22:25:37.828" v="478" actId="5793"/>
          <ac:spMkLst>
            <pc:docMk/>
            <pc:sldMk cId="3877750317" sldId="287"/>
            <ac:spMk id="3" creationId="{0C9D73BA-F3AD-2E9A-849C-7C0369340285}"/>
          </ac:spMkLst>
        </pc:spChg>
        <pc:spChg chg="add mod">
          <ac:chgData name="Natasha Jones" userId="3537e397-1aee-4e05-9cd1-5d76b1e2a31e" providerId="ADAL" clId="{B73384BF-0E0F-4C2B-A111-B3F6D09A2F0A}" dt="2023-10-02T22:27:59.703" v="553" actId="1076"/>
          <ac:spMkLst>
            <pc:docMk/>
            <pc:sldMk cId="3877750317" sldId="287"/>
            <ac:spMk id="4" creationId="{D7BDDB73-3517-B930-3194-27495B9645CC}"/>
          </ac:spMkLst>
        </pc:spChg>
        <pc:spChg chg="mod">
          <ac:chgData name="Natasha Jones" userId="3537e397-1aee-4e05-9cd1-5d76b1e2a31e" providerId="ADAL" clId="{B73384BF-0E0F-4C2B-A111-B3F6D09A2F0A}" dt="2023-10-02T22:26:15.507" v="503" actId="1076"/>
          <ac:spMkLst>
            <pc:docMk/>
            <pc:sldMk cId="3877750317" sldId="287"/>
            <ac:spMk id="6" creationId="{A9486322-4C54-051D-789F-84A6F0C099CE}"/>
          </ac:spMkLst>
        </pc:spChg>
        <pc:spChg chg="mod">
          <ac:chgData name="Natasha Jones" userId="3537e397-1aee-4e05-9cd1-5d76b1e2a31e" providerId="ADAL" clId="{B73384BF-0E0F-4C2B-A111-B3F6D09A2F0A}" dt="2023-10-02T22:27:07.901" v="546" actId="1076"/>
          <ac:spMkLst>
            <pc:docMk/>
            <pc:sldMk cId="3877750317" sldId="287"/>
            <ac:spMk id="8" creationId="{98B61925-1CA6-93C6-6E23-FCBC3B117EC0}"/>
          </ac:spMkLst>
        </pc:spChg>
        <pc:picChg chg="mod">
          <ac:chgData name="Natasha Jones" userId="3537e397-1aee-4e05-9cd1-5d76b1e2a31e" providerId="ADAL" clId="{B73384BF-0E0F-4C2B-A111-B3F6D09A2F0A}" dt="2023-10-02T22:23:25.441" v="451" actId="1076"/>
          <ac:picMkLst>
            <pc:docMk/>
            <pc:sldMk cId="3877750317" sldId="287"/>
            <ac:picMk id="4099" creationId="{00000000-0000-0000-0000-000000000000}"/>
          </ac:picMkLst>
        </pc:picChg>
      </pc:sldChg>
      <pc:sldChg chg="modSp mod modNotes">
        <pc:chgData name="Natasha Jones" userId="3537e397-1aee-4e05-9cd1-5d76b1e2a31e" providerId="ADAL" clId="{B73384BF-0E0F-4C2B-A111-B3F6D09A2F0A}" dt="2023-10-03T12:49:42.434" v="559" actId="1076"/>
        <pc:sldMkLst>
          <pc:docMk/>
          <pc:sldMk cId="3182764346" sldId="288"/>
        </pc:sldMkLst>
        <pc:spChg chg="mod">
          <ac:chgData name="Natasha Jones" userId="3537e397-1aee-4e05-9cd1-5d76b1e2a31e" providerId="ADAL" clId="{B73384BF-0E0F-4C2B-A111-B3F6D09A2F0A}" dt="2023-10-03T12:49:27.964" v="556" actId="14100"/>
          <ac:spMkLst>
            <pc:docMk/>
            <pc:sldMk cId="3182764346" sldId="288"/>
            <ac:spMk id="3" creationId="{78E4D52B-A55F-8015-4105-DC790E270249}"/>
          </ac:spMkLst>
        </pc:spChg>
        <pc:spChg chg="mod">
          <ac:chgData name="Natasha Jones" userId="3537e397-1aee-4e05-9cd1-5d76b1e2a31e" providerId="ADAL" clId="{B73384BF-0E0F-4C2B-A111-B3F6D09A2F0A}" dt="2023-10-03T12:49:42.434" v="559" actId="1076"/>
          <ac:spMkLst>
            <pc:docMk/>
            <pc:sldMk cId="3182764346" sldId="288"/>
            <ac:spMk id="5" creationId="{F2D71B08-FC8D-7C65-461E-9F046EC57058}"/>
          </ac:spMkLst>
        </pc:spChg>
        <pc:spChg chg="mod">
          <ac:chgData name="Natasha Jones" userId="3537e397-1aee-4e05-9cd1-5d76b1e2a31e" providerId="ADAL" clId="{B73384BF-0E0F-4C2B-A111-B3F6D09A2F0A}" dt="2023-10-03T12:49:34.774" v="557" actId="1076"/>
          <ac:spMkLst>
            <pc:docMk/>
            <pc:sldMk cId="3182764346" sldId="288"/>
            <ac:spMk id="6" creationId="{37C91801-404C-1D5D-6203-5CCD2F613FAA}"/>
          </ac:spMkLst>
        </pc:spChg>
        <pc:spChg chg="mod">
          <ac:chgData name="Natasha Jones" userId="3537e397-1aee-4e05-9cd1-5d76b1e2a31e" providerId="ADAL" clId="{B73384BF-0E0F-4C2B-A111-B3F6D09A2F0A}" dt="2023-10-03T12:49:24.567" v="554" actId="1076"/>
          <ac:spMkLst>
            <pc:docMk/>
            <pc:sldMk cId="3182764346" sldId="288"/>
            <ac:spMk id="21506" creationId="{00000000-0000-0000-0000-000000000000}"/>
          </ac:spMkLst>
        </pc:spChg>
      </pc:sldChg>
      <pc:sldChg chg="modSp mod modNotes">
        <pc:chgData name="Natasha Jones" userId="3537e397-1aee-4e05-9cd1-5d76b1e2a31e" providerId="ADAL" clId="{B73384BF-0E0F-4C2B-A111-B3F6D09A2F0A}" dt="2023-10-03T12:52:39.339" v="570" actId="114"/>
        <pc:sldMkLst>
          <pc:docMk/>
          <pc:sldMk cId="1390760318" sldId="289"/>
        </pc:sldMkLst>
        <pc:spChg chg="mod">
          <ac:chgData name="Natasha Jones" userId="3537e397-1aee-4e05-9cd1-5d76b1e2a31e" providerId="ADAL" clId="{B73384BF-0E0F-4C2B-A111-B3F6D09A2F0A}" dt="2023-10-03T12:49:55.333" v="562" actId="1076"/>
          <ac:spMkLst>
            <pc:docMk/>
            <pc:sldMk cId="1390760318" sldId="289"/>
            <ac:spMk id="3" creationId="{00000000-0000-0000-0000-000000000000}"/>
          </ac:spMkLst>
        </pc:spChg>
        <pc:spChg chg="mod">
          <ac:chgData name="Natasha Jones" userId="3537e397-1aee-4e05-9cd1-5d76b1e2a31e" providerId="ADAL" clId="{B73384BF-0E0F-4C2B-A111-B3F6D09A2F0A}" dt="2023-10-03T12:52:30.284" v="568" actId="1076"/>
          <ac:spMkLst>
            <pc:docMk/>
            <pc:sldMk cId="1390760318" sldId="289"/>
            <ac:spMk id="4" creationId="{7B6568CF-34FE-3473-9D2B-D50F5B0F7BAC}"/>
          </ac:spMkLst>
        </pc:spChg>
        <pc:spChg chg="mod">
          <ac:chgData name="Natasha Jones" userId="3537e397-1aee-4e05-9cd1-5d76b1e2a31e" providerId="ADAL" clId="{B73384BF-0E0F-4C2B-A111-B3F6D09A2F0A}" dt="2023-10-03T12:52:39.339" v="570" actId="114"/>
          <ac:spMkLst>
            <pc:docMk/>
            <pc:sldMk cId="1390760318" sldId="289"/>
            <ac:spMk id="6" creationId="{852E86E3-A20C-7852-9DA4-A7E7383A2F3F}"/>
          </ac:spMkLst>
        </pc:spChg>
        <pc:spChg chg="mod">
          <ac:chgData name="Natasha Jones" userId="3537e397-1aee-4e05-9cd1-5d76b1e2a31e" providerId="ADAL" clId="{B73384BF-0E0F-4C2B-A111-B3F6D09A2F0A}" dt="2023-10-03T12:52:35.280" v="569" actId="1076"/>
          <ac:spMkLst>
            <pc:docMk/>
            <pc:sldMk cId="1390760318" sldId="289"/>
            <ac:spMk id="7" creationId="{0F47EAEF-BD43-3A5D-4130-BDF798AD652D}"/>
          </ac:spMkLst>
        </pc:spChg>
      </pc:sldChg>
      <pc:sldChg chg="modSp del mod">
        <pc:chgData name="Natasha Jones" userId="3537e397-1aee-4e05-9cd1-5d76b1e2a31e" providerId="ADAL" clId="{B73384BF-0E0F-4C2B-A111-B3F6D09A2F0A}" dt="2023-10-03T12:58:55.365" v="664" actId="47"/>
        <pc:sldMkLst>
          <pc:docMk/>
          <pc:sldMk cId="652433691" sldId="292"/>
        </pc:sldMkLst>
        <pc:spChg chg="mod">
          <ac:chgData name="Natasha Jones" userId="3537e397-1aee-4e05-9cd1-5d76b1e2a31e" providerId="ADAL" clId="{B73384BF-0E0F-4C2B-A111-B3F6D09A2F0A}" dt="2023-09-17T17:48:06.182" v="49" actId="27636"/>
          <ac:spMkLst>
            <pc:docMk/>
            <pc:sldMk cId="652433691" sldId="292"/>
            <ac:spMk id="2" creationId="{00000000-0000-0000-0000-000000000000}"/>
          </ac:spMkLst>
        </pc:spChg>
        <pc:spChg chg="mod">
          <ac:chgData name="Natasha Jones" userId="3537e397-1aee-4e05-9cd1-5d76b1e2a31e" providerId="ADAL" clId="{B73384BF-0E0F-4C2B-A111-B3F6D09A2F0A}" dt="2023-09-17T17:48:06.173" v="47" actId="27636"/>
          <ac:spMkLst>
            <pc:docMk/>
            <pc:sldMk cId="652433691" sldId="292"/>
            <ac:spMk id="6" creationId="{6483F6A4-A5F0-CA87-A08B-7482722350A7}"/>
          </ac:spMkLst>
        </pc:spChg>
        <pc:spChg chg="mod">
          <ac:chgData name="Natasha Jones" userId="3537e397-1aee-4e05-9cd1-5d76b1e2a31e" providerId="ADAL" clId="{B73384BF-0E0F-4C2B-A111-B3F6D09A2F0A}" dt="2023-09-17T17:48:06.179" v="48" actId="27636"/>
          <ac:spMkLst>
            <pc:docMk/>
            <pc:sldMk cId="652433691" sldId="292"/>
            <ac:spMk id="8" creationId="{5A6C2FC2-587A-3CD2-B3D9-E81A2E926F9D}"/>
          </ac:spMkLst>
        </pc:spChg>
        <pc:spChg chg="mod">
          <ac:chgData name="Natasha Jones" userId="3537e397-1aee-4e05-9cd1-5d76b1e2a31e" providerId="ADAL" clId="{B73384BF-0E0F-4C2B-A111-B3F6D09A2F0A}" dt="2023-09-17T17:48:04.469" v="22"/>
          <ac:spMkLst>
            <pc:docMk/>
            <pc:sldMk cId="652433691" sldId="292"/>
            <ac:spMk id="9" creationId="{B3BD0F61-06A2-8EA2-304D-CB56449D260D}"/>
          </ac:spMkLst>
        </pc:spChg>
        <pc:picChg chg="mod">
          <ac:chgData name="Natasha Jones" userId="3537e397-1aee-4e05-9cd1-5d76b1e2a31e" providerId="ADAL" clId="{B73384BF-0E0F-4C2B-A111-B3F6D09A2F0A}" dt="2023-10-03T12:57:18.277" v="629" actId="1076"/>
          <ac:picMkLst>
            <pc:docMk/>
            <pc:sldMk cId="652433691" sldId="292"/>
            <ac:picMk id="5122" creationId="{00000000-0000-0000-0000-000000000000}"/>
          </ac:picMkLst>
        </pc:picChg>
      </pc:sldChg>
      <pc:sldChg chg="modSp mod modNotes">
        <pc:chgData name="Natasha Jones" userId="3537e397-1aee-4e05-9cd1-5d76b1e2a31e" providerId="ADAL" clId="{B73384BF-0E0F-4C2B-A111-B3F6D09A2F0A}" dt="2023-10-03T13:05:27.282" v="696" actId="1076"/>
        <pc:sldMkLst>
          <pc:docMk/>
          <pc:sldMk cId="1120313997" sldId="294"/>
        </pc:sldMkLst>
        <pc:spChg chg="mod">
          <ac:chgData name="Natasha Jones" userId="3537e397-1aee-4e05-9cd1-5d76b1e2a31e" providerId="ADAL" clId="{B73384BF-0E0F-4C2B-A111-B3F6D09A2F0A}" dt="2023-10-03T13:05:24.229" v="695" actId="1076"/>
          <ac:spMkLst>
            <pc:docMk/>
            <pc:sldMk cId="1120313997" sldId="294"/>
            <ac:spMk id="3" creationId="{99C653A8-646E-CF3F-480A-B87960EB2F16}"/>
          </ac:spMkLst>
        </pc:spChg>
        <pc:spChg chg="mod">
          <ac:chgData name="Natasha Jones" userId="3537e397-1aee-4e05-9cd1-5d76b1e2a31e" providerId="ADAL" clId="{B73384BF-0E0F-4C2B-A111-B3F6D09A2F0A}" dt="2023-10-03T13:05:27.282" v="696" actId="1076"/>
          <ac:spMkLst>
            <pc:docMk/>
            <pc:sldMk cId="1120313997" sldId="294"/>
            <ac:spMk id="5" creationId="{6C634DC0-D509-6A9E-4CD9-4433C748F197}"/>
          </ac:spMkLst>
        </pc:spChg>
        <pc:spChg chg="mod">
          <ac:chgData name="Natasha Jones" userId="3537e397-1aee-4e05-9cd1-5d76b1e2a31e" providerId="ADAL" clId="{B73384BF-0E0F-4C2B-A111-B3F6D09A2F0A}" dt="2023-10-03T13:05:11.249" v="693" actId="1076"/>
          <ac:spMkLst>
            <pc:docMk/>
            <pc:sldMk cId="1120313997" sldId="294"/>
            <ac:spMk id="6" creationId="{9AC2ED49-4285-81A4-3360-E8C4EA053F3E}"/>
          </ac:spMkLst>
        </pc:spChg>
        <pc:spChg chg="mod">
          <ac:chgData name="Natasha Jones" userId="3537e397-1aee-4e05-9cd1-5d76b1e2a31e" providerId="ADAL" clId="{B73384BF-0E0F-4C2B-A111-B3F6D09A2F0A}" dt="2023-10-03T13:05:14.789" v="694" actId="1076"/>
          <ac:spMkLst>
            <pc:docMk/>
            <pc:sldMk cId="1120313997" sldId="294"/>
            <ac:spMk id="29698" creationId="{00000000-0000-0000-0000-000000000000}"/>
          </ac:spMkLst>
        </pc:spChg>
      </pc:sldChg>
      <pc:sldChg chg="modSp del mod modNotes">
        <pc:chgData name="Natasha Jones" userId="3537e397-1aee-4e05-9cd1-5d76b1e2a31e" providerId="ADAL" clId="{B73384BF-0E0F-4C2B-A111-B3F6D09A2F0A}" dt="2023-10-03T13:05:31.894" v="697" actId="47"/>
        <pc:sldMkLst>
          <pc:docMk/>
          <pc:sldMk cId="3619166735" sldId="295"/>
        </pc:sldMkLst>
        <pc:spChg chg="mod">
          <ac:chgData name="Natasha Jones" userId="3537e397-1aee-4e05-9cd1-5d76b1e2a31e" providerId="ADAL" clId="{B73384BF-0E0F-4C2B-A111-B3F6D09A2F0A}" dt="2023-09-17T17:48:04.469" v="22"/>
          <ac:spMkLst>
            <pc:docMk/>
            <pc:sldMk cId="3619166735" sldId="295"/>
            <ac:spMk id="3" creationId="{E192EBA6-6EF6-2E63-1D9A-E37171C421C7}"/>
          </ac:spMkLst>
        </pc:spChg>
        <pc:spChg chg="mod">
          <ac:chgData name="Natasha Jones" userId="3537e397-1aee-4e05-9cd1-5d76b1e2a31e" providerId="ADAL" clId="{B73384BF-0E0F-4C2B-A111-B3F6D09A2F0A}" dt="2023-09-17T17:48:04.469" v="22"/>
          <ac:spMkLst>
            <pc:docMk/>
            <pc:sldMk cId="3619166735" sldId="295"/>
            <ac:spMk id="5" creationId="{E5848B31-DE5B-307F-EFD2-A2CDD2718218}"/>
          </ac:spMkLst>
        </pc:spChg>
        <pc:spChg chg="mod">
          <ac:chgData name="Natasha Jones" userId="3537e397-1aee-4e05-9cd1-5d76b1e2a31e" providerId="ADAL" clId="{B73384BF-0E0F-4C2B-A111-B3F6D09A2F0A}" dt="2023-09-17T17:48:04.469" v="22"/>
          <ac:spMkLst>
            <pc:docMk/>
            <pc:sldMk cId="3619166735" sldId="295"/>
            <ac:spMk id="6" creationId="{87A0859F-9499-356D-965E-3206E19592DB}"/>
          </ac:spMkLst>
        </pc:spChg>
        <pc:spChg chg="mod">
          <ac:chgData name="Natasha Jones" userId="3537e397-1aee-4e05-9cd1-5d76b1e2a31e" providerId="ADAL" clId="{B73384BF-0E0F-4C2B-A111-B3F6D09A2F0A}" dt="2023-09-17T17:48:06.214" v="51" actId="27636"/>
          <ac:spMkLst>
            <pc:docMk/>
            <pc:sldMk cId="3619166735" sldId="295"/>
            <ac:spMk id="30722" creationId="{00000000-0000-0000-0000-000000000000}"/>
          </ac:spMkLst>
        </pc:spChg>
      </pc:sldChg>
      <pc:sldChg chg="modSp del">
        <pc:chgData name="Natasha Jones" userId="3537e397-1aee-4e05-9cd1-5d76b1e2a31e" providerId="ADAL" clId="{B73384BF-0E0F-4C2B-A111-B3F6D09A2F0A}" dt="2023-10-02T21:52:55.389" v="76" actId="47"/>
        <pc:sldMkLst>
          <pc:docMk/>
          <pc:sldMk cId="2594980192" sldId="296"/>
        </pc:sldMkLst>
        <pc:spChg chg="mod">
          <ac:chgData name="Natasha Jones" userId="3537e397-1aee-4e05-9cd1-5d76b1e2a31e" providerId="ADAL" clId="{B73384BF-0E0F-4C2B-A111-B3F6D09A2F0A}" dt="2023-09-17T17:48:04.469" v="22"/>
          <ac:spMkLst>
            <pc:docMk/>
            <pc:sldMk cId="2594980192" sldId="296"/>
            <ac:spMk id="2" creationId="{19E5923A-D114-88F5-0805-D7483DDD9DDE}"/>
          </ac:spMkLst>
        </pc:spChg>
        <pc:spChg chg="mod">
          <ac:chgData name="Natasha Jones" userId="3537e397-1aee-4e05-9cd1-5d76b1e2a31e" providerId="ADAL" clId="{B73384BF-0E0F-4C2B-A111-B3F6D09A2F0A}" dt="2023-09-17T17:48:04.469" v="22"/>
          <ac:spMkLst>
            <pc:docMk/>
            <pc:sldMk cId="2594980192" sldId="296"/>
            <ac:spMk id="3" creationId="{F4807895-29AD-D7FF-1321-5B8FDCDE4818}"/>
          </ac:spMkLst>
        </pc:spChg>
        <pc:spChg chg="mod">
          <ac:chgData name="Natasha Jones" userId="3537e397-1aee-4e05-9cd1-5d76b1e2a31e" providerId="ADAL" clId="{B73384BF-0E0F-4C2B-A111-B3F6D09A2F0A}" dt="2023-09-17T17:48:04.469" v="22"/>
          <ac:spMkLst>
            <pc:docMk/>
            <pc:sldMk cId="2594980192" sldId="296"/>
            <ac:spMk id="4" creationId="{B16F0395-88FA-5316-22F3-3E7FEDDECF1C}"/>
          </ac:spMkLst>
        </pc:spChg>
        <pc:spChg chg="mod">
          <ac:chgData name="Natasha Jones" userId="3537e397-1aee-4e05-9cd1-5d76b1e2a31e" providerId="ADAL" clId="{B73384BF-0E0F-4C2B-A111-B3F6D09A2F0A}" dt="2023-09-17T17:48:04.469" v="22"/>
          <ac:spMkLst>
            <pc:docMk/>
            <pc:sldMk cId="2594980192" sldId="296"/>
            <ac:spMk id="5" creationId="{2B30E7EA-7C85-7B72-0699-EF6497B50582}"/>
          </ac:spMkLst>
        </pc:spChg>
      </pc:sldChg>
      <pc:sldChg chg="modSp mod">
        <pc:chgData name="Natasha Jones" userId="3537e397-1aee-4e05-9cd1-5d76b1e2a31e" providerId="ADAL" clId="{B73384BF-0E0F-4C2B-A111-B3F6D09A2F0A}" dt="2023-10-02T22:10:32.729" v="328" actId="1076"/>
        <pc:sldMkLst>
          <pc:docMk/>
          <pc:sldMk cId="1540142149" sldId="297"/>
        </pc:sldMkLst>
        <pc:spChg chg="mod">
          <ac:chgData name="Natasha Jones" userId="3537e397-1aee-4e05-9cd1-5d76b1e2a31e" providerId="ADAL" clId="{B73384BF-0E0F-4C2B-A111-B3F6D09A2F0A}" dt="2023-10-02T22:10:21.118" v="325" actId="1076"/>
          <ac:spMkLst>
            <pc:docMk/>
            <pc:sldMk cId="1540142149" sldId="297"/>
            <ac:spMk id="2" creationId="{502321A8-4C0F-37BF-7782-D1B498D4F25E}"/>
          </ac:spMkLst>
        </pc:spChg>
        <pc:spChg chg="mod">
          <ac:chgData name="Natasha Jones" userId="3537e397-1aee-4e05-9cd1-5d76b1e2a31e" providerId="ADAL" clId="{B73384BF-0E0F-4C2B-A111-B3F6D09A2F0A}" dt="2023-10-02T22:10:28.214" v="327" actId="1076"/>
          <ac:spMkLst>
            <pc:docMk/>
            <pc:sldMk cId="1540142149" sldId="297"/>
            <ac:spMk id="6" creationId="{C4401B9C-3F43-573C-D793-3F8703B6FF4F}"/>
          </ac:spMkLst>
        </pc:spChg>
        <pc:graphicFrameChg chg="mod">
          <ac:chgData name="Natasha Jones" userId="3537e397-1aee-4e05-9cd1-5d76b1e2a31e" providerId="ADAL" clId="{B73384BF-0E0F-4C2B-A111-B3F6D09A2F0A}" dt="2023-10-02T22:10:32.729" v="328" actId="1076"/>
          <ac:graphicFrameMkLst>
            <pc:docMk/>
            <pc:sldMk cId="1540142149" sldId="297"/>
            <ac:graphicFrameMk id="5" creationId="{245DCE4F-DE98-D208-DC89-7E9396137404}"/>
          </ac:graphicFrameMkLst>
        </pc:graphicFrameChg>
      </pc:sldChg>
      <pc:sldChg chg="addSp delSp modSp mod">
        <pc:chgData name="Natasha Jones" userId="3537e397-1aee-4e05-9cd1-5d76b1e2a31e" providerId="ADAL" clId="{B73384BF-0E0F-4C2B-A111-B3F6D09A2F0A}" dt="2023-10-02T22:11:20.775" v="335" actId="1076"/>
        <pc:sldMkLst>
          <pc:docMk/>
          <pc:sldMk cId="4146219169" sldId="298"/>
        </pc:sldMkLst>
        <pc:spChg chg="del mod">
          <ac:chgData name="Natasha Jones" userId="3537e397-1aee-4e05-9cd1-5d76b1e2a31e" providerId="ADAL" clId="{B73384BF-0E0F-4C2B-A111-B3F6D09A2F0A}" dt="2023-10-02T22:10:48.564" v="330" actId="478"/>
          <ac:spMkLst>
            <pc:docMk/>
            <pc:sldMk cId="4146219169" sldId="298"/>
            <ac:spMk id="2" creationId="{64B38C21-14DF-A3B5-C7B2-953EC66CA668}"/>
          </ac:spMkLst>
        </pc:spChg>
        <pc:spChg chg="add del mod">
          <ac:chgData name="Natasha Jones" userId="3537e397-1aee-4e05-9cd1-5d76b1e2a31e" providerId="ADAL" clId="{B73384BF-0E0F-4C2B-A111-B3F6D09A2F0A}" dt="2023-10-02T22:10:51.279" v="331" actId="478"/>
          <ac:spMkLst>
            <pc:docMk/>
            <pc:sldMk cId="4146219169" sldId="298"/>
            <ac:spMk id="4" creationId="{55CED044-239F-3739-5AC8-80FA85694FCE}"/>
          </ac:spMkLst>
        </pc:spChg>
        <pc:spChg chg="add mod">
          <ac:chgData name="Natasha Jones" userId="3537e397-1aee-4e05-9cd1-5d76b1e2a31e" providerId="ADAL" clId="{B73384BF-0E0F-4C2B-A111-B3F6D09A2F0A}" dt="2023-10-02T22:11:03.248" v="333"/>
          <ac:spMkLst>
            <pc:docMk/>
            <pc:sldMk cId="4146219169" sldId="298"/>
            <ac:spMk id="6" creationId="{8761F155-B63A-5F67-A840-F6AB7370449A}"/>
          </ac:spMkLst>
        </pc:spChg>
        <pc:spChg chg="add mod">
          <ac:chgData name="Natasha Jones" userId="3537e397-1aee-4e05-9cd1-5d76b1e2a31e" providerId="ADAL" clId="{B73384BF-0E0F-4C2B-A111-B3F6D09A2F0A}" dt="2023-10-02T22:11:16.107" v="334"/>
          <ac:spMkLst>
            <pc:docMk/>
            <pc:sldMk cId="4146219169" sldId="298"/>
            <ac:spMk id="7" creationId="{E2686F9D-341C-F39E-DF84-291902AB85ED}"/>
          </ac:spMkLst>
        </pc:spChg>
        <pc:spChg chg="del mod">
          <ac:chgData name="Natasha Jones" userId="3537e397-1aee-4e05-9cd1-5d76b1e2a31e" providerId="ADAL" clId="{B73384BF-0E0F-4C2B-A111-B3F6D09A2F0A}" dt="2023-10-02T22:10:53.563" v="332" actId="478"/>
          <ac:spMkLst>
            <pc:docMk/>
            <pc:sldMk cId="4146219169" sldId="298"/>
            <ac:spMk id="8" creationId="{9F9D0872-C866-3E55-003F-762A233C2584}"/>
          </ac:spMkLst>
        </pc:spChg>
        <pc:graphicFrameChg chg="mod">
          <ac:chgData name="Natasha Jones" userId="3537e397-1aee-4e05-9cd1-5d76b1e2a31e" providerId="ADAL" clId="{B73384BF-0E0F-4C2B-A111-B3F6D09A2F0A}" dt="2023-10-02T22:11:20.775" v="335" actId="1076"/>
          <ac:graphicFrameMkLst>
            <pc:docMk/>
            <pc:sldMk cId="4146219169" sldId="298"/>
            <ac:graphicFrameMk id="5" creationId="{64242791-640E-5F1A-453F-428F6F682E6D}"/>
          </ac:graphicFrameMkLst>
        </pc:graphicFrameChg>
      </pc:sldChg>
      <pc:sldChg chg="new del">
        <pc:chgData name="Natasha Jones" userId="3537e397-1aee-4e05-9cd1-5d76b1e2a31e" providerId="ADAL" clId="{B73384BF-0E0F-4C2B-A111-B3F6D09A2F0A}" dt="2023-09-17T17:46:13.562" v="2" actId="47"/>
        <pc:sldMkLst>
          <pc:docMk/>
          <pc:sldMk cId="617767249" sldId="299"/>
        </pc:sldMkLst>
      </pc:sldChg>
      <pc:sldChg chg="addSp modSp new mod">
        <pc:chgData name="Natasha Jones" userId="3537e397-1aee-4e05-9cd1-5d76b1e2a31e" providerId="ADAL" clId="{B73384BF-0E0F-4C2B-A111-B3F6D09A2F0A}" dt="2023-10-03T13:04:28.778" v="686" actId="207"/>
        <pc:sldMkLst>
          <pc:docMk/>
          <pc:sldMk cId="1842902314" sldId="299"/>
        </pc:sldMkLst>
        <pc:spChg chg="mod">
          <ac:chgData name="Natasha Jones" userId="3537e397-1aee-4e05-9cd1-5d76b1e2a31e" providerId="ADAL" clId="{B73384BF-0E0F-4C2B-A111-B3F6D09A2F0A}" dt="2023-10-03T12:57:58.367" v="657" actId="20577"/>
          <ac:spMkLst>
            <pc:docMk/>
            <pc:sldMk cId="1842902314" sldId="299"/>
            <ac:spMk id="2" creationId="{715410FA-BA27-65DB-EC08-48A8B7FEC6F3}"/>
          </ac:spMkLst>
        </pc:spChg>
        <pc:spChg chg="mod">
          <ac:chgData name="Natasha Jones" userId="3537e397-1aee-4e05-9cd1-5d76b1e2a31e" providerId="ADAL" clId="{B73384BF-0E0F-4C2B-A111-B3F6D09A2F0A}" dt="2023-10-03T13:03:10.998" v="676" actId="1076"/>
          <ac:spMkLst>
            <pc:docMk/>
            <pc:sldMk cId="1842902314" sldId="299"/>
            <ac:spMk id="3" creationId="{53532044-9D6A-B2CA-37A6-0E61B87C2E07}"/>
          </ac:spMkLst>
        </pc:spChg>
        <pc:spChg chg="mod">
          <ac:chgData name="Natasha Jones" userId="3537e397-1aee-4e05-9cd1-5d76b1e2a31e" providerId="ADAL" clId="{B73384BF-0E0F-4C2B-A111-B3F6D09A2F0A}" dt="2023-10-03T13:04:28.778" v="686" actId="207"/>
          <ac:spMkLst>
            <pc:docMk/>
            <pc:sldMk cId="1842902314" sldId="299"/>
            <ac:spMk id="4" creationId="{A757E157-648A-23B4-28F6-2FA75741E685}"/>
          </ac:spMkLst>
        </pc:spChg>
        <pc:spChg chg="add mod">
          <ac:chgData name="Natasha Jones" userId="3537e397-1aee-4e05-9cd1-5d76b1e2a31e" providerId="ADAL" clId="{B73384BF-0E0F-4C2B-A111-B3F6D09A2F0A}" dt="2023-10-03T12:57:34.978" v="632" actId="1076"/>
          <ac:spMkLst>
            <pc:docMk/>
            <pc:sldMk cId="1842902314" sldId="299"/>
            <ac:spMk id="5" creationId="{FD3AC382-F167-C380-F34C-C6A36926161E}"/>
          </ac:spMkLst>
        </pc:spChg>
      </pc:sldChg>
      <pc:sldChg chg="addSp delSp modSp new mod">
        <pc:chgData name="Natasha Jones" userId="3537e397-1aee-4e05-9cd1-5d76b1e2a31e" providerId="ADAL" clId="{B73384BF-0E0F-4C2B-A111-B3F6D09A2F0A}" dt="2023-10-03T13:04:14.009" v="685" actId="207"/>
        <pc:sldMkLst>
          <pc:docMk/>
          <pc:sldMk cId="2663104247" sldId="300"/>
        </pc:sldMkLst>
        <pc:spChg chg="del">
          <ac:chgData name="Natasha Jones" userId="3537e397-1aee-4e05-9cd1-5d76b1e2a31e" providerId="ADAL" clId="{B73384BF-0E0F-4C2B-A111-B3F6D09A2F0A}" dt="2023-10-03T12:57:41.914" v="634" actId="478"/>
          <ac:spMkLst>
            <pc:docMk/>
            <pc:sldMk cId="2663104247" sldId="300"/>
            <ac:spMk id="2" creationId="{BCFF34F9-EEFD-9611-47AC-781E9C96F390}"/>
          </ac:spMkLst>
        </pc:spChg>
        <pc:spChg chg="mod">
          <ac:chgData name="Natasha Jones" userId="3537e397-1aee-4e05-9cd1-5d76b1e2a31e" providerId="ADAL" clId="{B73384BF-0E0F-4C2B-A111-B3F6D09A2F0A}" dt="2023-10-03T13:04:14.009" v="685" actId="207"/>
          <ac:spMkLst>
            <pc:docMk/>
            <pc:sldMk cId="2663104247" sldId="300"/>
            <ac:spMk id="3" creationId="{38C54E7F-9096-C7F7-BD47-B9B098418CCF}"/>
          </ac:spMkLst>
        </pc:spChg>
        <pc:spChg chg="mod">
          <ac:chgData name="Natasha Jones" userId="3537e397-1aee-4e05-9cd1-5d76b1e2a31e" providerId="ADAL" clId="{B73384BF-0E0F-4C2B-A111-B3F6D09A2F0A}" dt="2023-10-03T13:03:58.198" v="682" actId="1076"/>
          <ac:spMkLst>
            <pc:docMk/>
            <pc:sldMk cId="2663104247" sldId="300"/>
            <ac:spMk id="4" creationId="{FCDD31D2-8D76-4EC9-D5AA-30C55B7A356D}"/>
          </ac:spMkLst>
        </pc:spChg>
        <pc:spChg chg="add mod">
          <ac:chgData name="Natasha Jones" userId="3537e397-1aee-4e05-9cd1-5d76b1e2a31e" providerId="ADAL" clId="{B73384BF-0E0F-4C2B-A111-B3F6D09A2F0A}" dt="2023-10-03T12:57:38.478" v="633"/>
          <ac:spMkLst>
            <pc:docMk/>
            <pc:sldMk cId="2663104247" sldId="300"/>
            <ac:spMk id="5" creationId="{1B612652-369A-C2BB-6117-6A9F30A1877B}"/>
          </ac:spMkLst>
        </pc:spChg>
        <pc:spChg chg="add mod">
          <ac:chgData name="Natasha Jones" userId="3537e397-1aee-4e05-9cd1-5d76b1e2a31e" providerId="ADAL" clId="{B73384BF-0E0F-4C2B-A111-B3F6D09A2F0A}" dt="2023-10-03T12:58:08.334" v="658"/>
          <ac:spMkLst>
            <pc:docMk/>
            <pc:sldMk cId="2663104247" sldId="300"/>
            <ac:spMk id="6" creationId="{B40F1305-DDBD-2838-4031-411E851A42EB}"/>
          </ac:spMkLst>
        </pc:spChg>
      </pc:sldChg>
      <pc:sldChg chg="addSp delSp modSp new mod modClrScheme chgLayout">
        <pc:chgData name="Natasha Jones" userId="3537e397-1aee-4e05-9cd1-5d76b1e2a31e" providerId="ADAL" clId="{B73384BF-0E0F-4C2B-A111-B3F6D09A2F0A}" dt="2023-10-03T14:15:17.007" v="849"/>
        <pc:sldMkLst>
          <pc:docMk/>
          <pc:sldMk cId="4079281393" sldId="301"/>
        </pc:sldMkLst>
        <pc:spChg chg="del mod ord">
          <ac:chgData name="Natasha Jones" userId="3537e397-1aee-4e05-9cd1-5d76b1e2a31e" providerId="ADAL" clId="{B73384BF-0E0F-4C2B-A111-B3F6D09A2F0A}" dt="2023-10-03T13:05:49.584" v="699" actId="700"/>
          <ac:spMkLst>
            <pc:docMk/>
            <pc:sldMk cId="4079281393" sldId="301"/>
            <ac:spMk id="2" creationId="{66FF72E8-2173-1B06-6632-BE9F0E4B1BF2}"/>
          </ac:spMkLst>
        </pc:spChg>
        <pc:spChg chg="del mod ord">
          <ac:chgData name="Natasha Jones" userId="3537e397-1aee-4e05-9cd1-5d76b1e2a31e" providerId="ADAL" clId="{B73384BF-0E0F-4C2B-A111-B3F6D09A2F0A}" dt="2023-10-03T13:05:49.584" v="699" actId="700"/>
          <ac:spMkLst>
            <pc:docMk/>
            <pc:sldMk cId="4079281393" sldId="301"/>
            <ac:spMk id="3" creationId="{EBA74ED4-998E-F0D5-F5A0-E4F4FA47BBF6}"/>
          </ac:spMkLst>
        </pc:spChg>
        <pc:spChg chg="add mod ord">
          <ac:chgData name="Natasha Jones" userId="3537e397-1aee-4e05-9cd1-5d76b1e2a31e" providerId="ADAL" clId="{B73384BF-0E0F-4C2B-A111-B3F6D09A2F0A}" dt="2023-10-03T14:15:17.007" v="849"/>
          <ac:spMkLst>
            <pc:docMk/>
            <pc:sldMk cId="4079281393" sldId="301"/>
            <ac:spMk id="4" creationId="{FE218C25-0891-5D63-505B-45761EA1F8D5}"/>
          </ac:spMkLst>
        </pc:spChg>
        <pc:spChg chg="add del mod ord">
          <ac:chgData name="Natasha Jones" userId="3537e397-1aee-4e05-9cd1-5d76b1e2a31e" providerId="ADAL" clId="{B73384BF-0E0F-4C2B-A111-B3F6D09A2F0A}" dt="2023-10-03T13:07:08.554" v="779" actId="478"/>
          <ac:spMkLst>
            <pc:docMk/>
            <pc:sldMk cId="4079281393" sldId="301"/>
            <ac:spMk id="5" creationId="{2E4A0367-8247-C5B0-BC4D-65AF37AFC9EF}"/>
          </ac:spMkLst>
        </pc:spChg>
      </pc:sldChg>
      <pc:sldChg chg="addSp delSp modSp new add del mod modClrScheme chgLayout">
        <pc:chgData name="Natasha Jones" userId="3537e397-1aee-4e05-9cd1-5d76b1e2a31e" providerId="ADAL" clId="{B73384BF-0E0F-4C2B-A111-B3F6D09A2F0A}" dt="2023-10-04T18:37:52.234" v="964"/>
        <pc:sldMkLst>
          <pc:docMk/>
          <pc:sldMk cId="1892686926" sldId="302"/>
        </pc:sldMkLst>
        <pc:spChg chg="del mod ord">
          <ac:chgData name="Natasha Jones" userId="3537e397-1aee-4e05-9cd1-5d76b1e2a31e" providerId="ADAL" clId="{B73384BF-0E0F-4C2B-A111-B3F6D09A2F0A}" dt="2023-10-04T12:20:44.369" v="904" actId="700"/>
          <ac:spMkLst>
            <pc:docMk/>
            <pc:sldMk cId="1892686926" sldId="302"/>
            <ac:spMk id="2" creationId="{8556E1FF-A3B9-259B-E0DD-096FBF29925E}"/>
          </ac:spMkLst>
        </pc:spChg>
        <pc:spChg chg="del mod ord">
          <ac:chgData name="Natasha Jones" userId="3537e397-1aee-4e05-9cd1-5d76b1e2a31e" providerId="ADAL" clId="{B73384BF-0E0F-4C2B-A111-B3F6D09A2F0A}" dt="2023-10-04T12:20:44.369" v="904" actId="700"/>
          <ac:spMkLst>
            <pc:docMk/>
            <pc:sldMk cId="1892686926" sldId="302"/>
            <ac:spMk id="3" creationId="{4AF3D911-E18F-C5B3-1D98-06A3F90A57C8}"/>
          </ac:spMkLst>
        </pc:spChg>
        <pc:spChg chg="add mod ord">
          <ac:chgData name="Natasha Jones" userId="3537e397-1aee-4e05-9cd1-5d76b1e2a31e" providerId="ADAL" clId="{B73384BF-0E0F-4C2B-A111-B3F6D09A2F0A}" dt="2023-10-04T12:23:42.399" v="945" actId="207"/>
          <ac:spMkLst>
            <pc:docMk/>
            <pc:sldMk cId="1892686926" sldId="302"/>
            <ac:spMk id="4" creationId="{6B78752F-9B16-23DD-D34A-D0336D116FAE}"/>
          </ac:spMkLst>
        </pc:spChg>
        <pc:spChg chg="add mod ord">
          <ac:chgData name="Natasha Jones" userId="3537e397-1aee-4e05-9cd1-5d76b1e2a31e" providerId="ADAL" clId="{B73384BF-0E0F-4C2B-A111-B3F6D09A2F0A}" dt="2023-10-04T12:23:30.997" v="943" actId="1076"/>
          <ac:spMkLst>
            <pc:docMk/>
            <pc:sldMk cId="1892686926" sldId="302"/>
            <ac:spMk id="5" creationId="{C62B4F2E-DE03-71BB-C9D3-771019981AB6}"/>
          </ac:spMkLst>
        </pc:spChg>
        <pc:spChg chg="add mod ord">
          <ac:chgData name="Natasha Jones" userId="3537e397-1aee-4e05-9cd1-5d76b1e2a31e" providerId="ADAL" clId="{B73384BF-0E0F-4C2B-A111-B3F6D09A2F0A}" dt="2023-10-04T12:23:46.785" v="946" actId="207"/>
          <ac:spMkLst>
            <pc:docMk/>
            <pc:sldMk cId="1892686926" sldId="302"/>
            <ac:spMk id="6" creationId="{2079A5A0-7B21-7988-4CE1-110E36A950D5}"/>
          </ac:spMkLst>
        </pc:spChg>
        <pc:spChg chg="add mod">
          <ac:chgData name="Natasha Jones" userId="3537e397-1aee-4e05-9cd1-5d76b1e2a31e" providerId="ADAL" clId="{B73384BF-0E0F-4C2B-A111-B3F6D09A2F0A}" dt="2023-10-04T12:25:00.633" v="958" actId="1076"/>
          <ac:spMkLst>
            <pc:docMk/>
            <pc:sldMk cId="1892686926" sldId="302"/>
            <ac:spMk id="7" creationId="{DAA0E2FC-5E44-06A1-5190-B8B3065D1366}"/>
          </ac:spMkLst>
        </pc:spChg>
      </pc:sldChg>
      <pc:sldChg chg="add del">
        <pc:chgData name="Natasha Jones" userId="3537e397-1aee-4e05-9cd1-5d76b1e2a31e" providerId="ADAL" clId="{B73384BF-0E0F-4C2B-A111-B3F6D09A2F0A}" dt="2023-10-04T18:37:34.729" v="963"/>
        <pc:sldMkLst>
          <pc:docMk/>
          <pc:sldMk cId="2423678484" sldId="302"/>
        </pc:sldMkLst>
      </pc:sldChg>
      <pc:sldChg chg="modSp add del mod modNotes">
        <pc:chgData name="Natasha Jones" userId="3537e397-1aee-4e05-9cd1-5d76b1e2a31e" providerId="ADAL" clId="{B73384BF-0E0F-4C2B-A111-B3F6D09A2F0A}" dt="2023-09-17T17:50:52.101" v="64" actId="47"/>
        <pc:sldMkLst>
          <pc:docMk/>
          <pc:sldMk cId="2506923399" sldId="304"/>
        </pc:sldMkLst>
        <pc:spChg chg="mod">
          <ac:chgData name="Natasha Jones" userId="3537e397-1aee-4e05-9cd1-5d76b1e2a31e" providerId="ADAL" clId="{B73384BF-0E0F-4C2B-A111-B3F6D09A2F0A}" dt="2023-09-17T17:48:04.469" v="22"/>
          <ac:spMkLst>
            <pc:docMk/>
            <pc:sldMk cId="2506923399" sldId="304"/>
            <ac:spMk id="2" creationId="{45E6ADC4-9315-2CED-FF33-A5C2A10276E4}"/>
          </ac:spMkLst>
        </pc:spChg>
        <pc:spChg chg="mod">
          <ac:chgData name="Natasha Jones" userId="3537e397-1aee-4e05-9cd1-5d76b1e2a31e" providerId="ADAL" clId="{B73384BF-0E0F-4C2B-A111-B3F6D09A2F0A}" dt="2023-09-17T17:48:05.496" v="24" actId="27636"/>
          <ac:spMkLst>
            <pc:docMk/>
            <pc:sldMk cId="2506923399" sldId="304"/>
            <ac:spMk id="4" creationId="{DE9CCC22-CC44-C697-2376-A744E7943E74}"/>
          </ac:spMkLst>
        </pc:spChg>
        <pc:spChg chg="mod">
          <ac:chgData name="Natasha Jones" userId="3537e397-1aee-4e05-9cd1-5d76b1e2a31e" providerId="ADAL" clId="{B73384BF-0E0F-4C2B-A111-B3F6D09A2F0A}" dt="2023-09-17T17:48:04.469" v="22"/>
          <ac:spMkLst>
            <pc:docMk/>
            <pc:sldMk cId="2506923399" sldId="304"/>
            <ac:spMk id="7" creationId="{AC8D4FAA-674F-0D04-AAFF-836051697DE2}"/>
          </ac:spMkLst>
        </pc:spChg>
        <pc:spChg chg="mod">
          <ac:chgData name="Natasha Jones" userId="3537e397-1aee-4e05-9cd1-5d76b1e2a31e" providerId="ADAL" clId="{B73384BF-0E0F-4C2B-A111-B3F6D09A2F0A}" dt="2023-09-17T17:48:04.469" v="22"/>
          <ac:spMkLst>
            <pc:docMk/>
            <pc:sldMk cId="2506923399" sldId="304"/>
            <ac:spMk id="10" creationId="{83CDD806-9955-1B48-4FF1-12F8FC40B603}"/>
          </ac:spMkLst>
        </pc:spChg>
      </pc:sldChg>
      <pc:sldChg chg="modSp add del modNotes">
        <pc:chgData name="Natasha Jones" userId="3537e397-1aee-4e05-9cd1-5d76b1e2a31e" providerId="ADAL" clId="{B73384BF-0E0F-4C2B-A111-B3F6D09A2F0A}" dt="2023-09-17T17:50:53.561" v="65" actId="47"/>
        <pc:sldMkLst>
          <pc:docMk/>
          <pc:sldMk cId="2244997912" sldId="307"/>
        </pc:sldMkLst>
        <pc:spChg chg="mod">
          <ac:chgData name="Natasha Jones" userId="3537e397-1aee-4e05-9cd1-5d76b1e2a31e" providerId="ADAL" clId="{B73384BF-0E0F-4C2B-A111-B3F6D09A2F0A}" dt="2023-09-17T17:48:04.469" v="22"/>
          <ac:spMkLst>
            <pc:docMk/>
            <pc:sldMk cId="2244997912" sldId="307"/>
            <ac:spMk id="2" creationId="{2B6FB7EA-6A52-EDB1-83E2-C1CA6E013232}"/>
          </ac:spMkLst>
        </pc:spChg>
        <pc:spChg chg="mod">
          <ac:chgData name="Natasha Jones" userId="3537e397-1aee-4e05-9cd1-5d76b1e2a31e" providerId="ADAL" clId="{B73384BF-0E0F-4C2B-A111-B3F6D09A2F0A}" dt="2023-09-17T17:50:14.467" v="53"/>
          <ac:spMkLst>
            <pc:docMk/>
            <pc:sldMk cId="2244997912" sldId="307"/>
            <ac:spMk id="3" creationId="{DD10BEA5-2494-A33C-F060-FD8FF5575774}"/>
          </ac:spMkLst>
        </pc:spChg>
        <pc:spChg chg="mod">
          <ac:chgData name="Natasha Jones" userId="3537e397-1aee-4e05-9cd1-5d76b1e2a31e" providerId="ADAL" clId="{B73384BF-0E0F-4C2B-A111-B3F6D09A2F0A}" dt="2023-09-17T17:50:14.467" v="53"/>
          <ac:spMkLst>
            <pc:docMk/>
            <pc:sldMk cId="2244997912" sldId="307"/>
            <ac:spMk id="4" creationId="{C4A33EBE-C0A5-8431-49BC-35AEC4DE01E2}"/>
          </ac:spMkLst>
        </pc:spChg>
        <pc:spChg chg="mod">
          <ac:chgData name="Natasha Jones" userId="3537e397-1aee-4e05-9cd1-5d76b1e2a31e" providerId="ADAL" clId="{B73384BF-0E0F-4C2B-A111-B3F6D09A2F0A}" dt="2023-09-17T17:48:04.469" v="22"/>
          <ac:spMkLst>
            <pc:docMk/>
            <pc:sldMk cId="2244997912" sldId="307"/>
            <ac:spMk id="5" creationId="{3ADB1334-BECE-4FF3-5552-CCAB150919C9}"/>
          </ac:spMkLst>
        </pc:spChg>
      </pc:sldChg>
      <pc:sldChg chg="addSp modSp add mod modNotesTx">
        <pc:chgData name="Natasha Jones" userId="3537e397-1aee-4e05-9cd1-5d76b1e2a31e" providerId="ADAL" clId="{B73384BF-0E0F-4C2B-A111-B3F6D09A2F0A}" dt="2023-10-05T11:59:49.978" v="1121"/>
        <pc:sldMkLst>
          <pc:docMk/>
          <pc:sldMk cId="2657155810" sldId="308"/>
        </pc:sldMkLst>
        <pc:spChg chg="mod">
          <ac:chgData name="Natasha Jones" userId="3537e397-1aee-4e05-9cd1-5d76b1e2a31e" providerId="ADAL" clId="{B73384BF-0E0F-4C2B-A111-B3F6D09A2F0A}" dt="2023-10-05T11:59:49.978" v="1121"/>
          <ac:spMkLst>
            <pc:docMk/>
            <pc:sldMk cId="2657155810" sldId="308"/>
            <ac:spMk id="3" creationId="{0AA74210-643A-5668-6318-16FF7C16000D}"/>
          </ac:spMkLst>
        </pc:spChg>
        <pc:spChg chg="mod">
          <ac:chgData name="Natasha Jones" userId="3537e397-1aee-4e05-9cd1-5d76b1e2a31e" providerId="ADAL" clId="{B73384BF-0E0F-4C2B-A111-B3F6D09A2F0A}" dt="2023-10-05T11:59:49.978" v="1121"/>
          <ac:spMkLst>
            <pc:docMk/>
            <pc:sldMk cId="2657155810" sldId="308"/>
            <ac:spMk id="4" creationId="{7631E106-2ACE-F119-6461-4A46730A7385}"/>
          </ac:spMkLst>
        </pc:spChg>
        <pc:picChg chg="add mod">
          <ac:chgData name="Natasha Jones" userId="3537e397-1aee-4e05-9cd1-5d76b1e2a31e" providerId="ADAL" clId="{B73384BF-0E0F-4C2B-A111-B3F6D09A2F0A}" dt="2023-10-05T11:57:28.745" v="973" actId="1076"/>
          <ac:picMkLst>
            <pc:docMk/>
            <pc:sldMk cId="2657155810" sldId="308"/>
            <ac:picMk id="1026" creationId="{2802CED7-A47D-C366-5E1B-4EF8A0C71C6F}"/>
          </ac:picMkLst>
        </pc:picChg>
      </pc:sldChg>
      <pc:sldChg chg="add">
        <pc:chgData name="Natasha Jones" userId="3537e397-1aee-4e05-9cd1-5d76b1e2a31e" providerId="ADAL" clId="{B73384BF-0E0F-4C2B-A111-B3F6D09A2F0A}" dt="2023-10-04T19:56:08.824" v="965"/>
        <pc:sldMkLst>
          <pc:docMk/>
          <pc:sldMk cId="3776006636" sldId="310"/>
        </pc:sldMkLst>
      </pc:sldChg>
      <pc:sldChg chg="addSp modSp new mod">
        <pc:chgData name="Natasha Jones" userId="3537e397-1aee-4e05-9cd1-5d76b1e2a31e" providerId="ADAL" clId="{B73384BF-0E0F-4C2B-A111-B3F6D09A2F0A}" dt="2023-10-05T12:04:46.283" v="1395" actId="20577"/>
        <pc:sldMkLst>
          <pc:docMk/>
          <pc:sldMk cId="2533364016" sldId="311"/>
        </pc:sldMkLst>
        <pc:spChg chg="mod">
          <ac:chgData name="Natasha Jones" userId="3537e397-1aee-4e05-9cd1-5d76b1e2a31e" providerId="ADAL" clId="{B73384BF-0E0F-4C2B-A111-B3F6D09A2F0A}" dt="2023-10-05T12:04:42.127" v="1390" actId="20577"/>
          <ac:spMkLst>
            <pc:docMk/>
            <pc:sldMk cId="2533364016" sldId="311"/>
            <ac:spMk id="2" creationId="{93F2FE39-6C62-07C2-738F-4CAF4C7FFA5D}"/>
          </ac:spMkLst>
        </pc:spChg>
        <pc:spChg chg="mod">
          <ac:chgData name="Natasha Jones" userId="3537e397-1aee-4e05-9cd1-5d76b1e2a31e" providerId="ADAL" clId="{B73384BF-0E0F-4C2B-A111-B3F6D09A2F0A}" dt="2023-10-05T12:04:30.288" v="1383" actId="5793"/>
          <ac:spMkLst>
            <pc:docMk/>
            <pc:sldMk cId="2533364016" sldId="311"/>
            <ac:spMk id="3" creationId="{0BCED99B-9CAC-3E7D-DAD1-35E439062596}"/>
          </ac:spMkLst>
        </pc:spChg>
        <pc:spChg chg="mod">
          <ac:chgData name="Natasha Jones" userId="3537e397-1aee-4e05-9cd1-5d76b1e2a31e" providerId="ADAL" clId="{B73384BF-0E0F-4C2B-A111-B3F6D09A2F0A}" dt="2023-10-05T12:03:58.822" v="1376" actId="5793"/>
          <ac:spMkLst>
            <pc:docMk/>
            <pc:sldMk cId="2533364016" sldId="311"/>
            <ac:spMk id="4" creationId="{CFAF9C1A-1DA9-B6EF-F435-4B3F7C949C68}"/>
          </ac:spMkLst>
        </pc:spChg>
        <pc:spChg chg="add mod">
          <ac:chgData name="Natasha Jones" userId="3537e397-1aee-4e05-9cd1-5d76b1e2a31e" providerId="ADAL" clId="{B73384BF-0E0F-4C2B-A111-B3F6D09A2F0A}" dt="2023-10-05T12:04:46.283" v="1395" actId="20577"/>
          <ac:spMkLst>
            <pc:docMk/>
            <pc:sldMk cId="2533364016" sldId="311"/>
            <ac:spMk id="5" creationId="{7382B2DD-DDB4-3BA1-3AE7-B35E268D5C2F}"/>
          </ac:spMkLst>
        </pc:spChg>
      </pc:sldChg>
      <pc:sldChg chg="new del">
        <pc:chgData name="Natasha Jones" userId="3537e397-1aee-4e05-9cd1-5d76b1e2a31e" providerId="ADAL" clId="{B73384BF-0E0F-4C2B-A111-B3F6D09A2F0A}" dt="2023-10-05T11:56:49.693" v="970" actId="47"/>
        <pc:sldMkLst>
          <pc:docMk/>
          <pc:sldMk cId="4250171361" sldId="311"/>
        </pc:sldMkLst>
      </pc:sldChg>
      <pc:sldMasterChg chg="modSp modSldLayout">
        <pc:chgData name="Natasha Jones" userId="3537e397-1aee-4e05-9cd1-5d76b1e2a31e" providerId="ADAL" clId="{B73384BF-0E0F-4C2B-A111-B3F6D09A2F0A}" dt="2023-09-17T17:48:04.469" v="22"/>
        <pc:sldMasterMkLst>
          <pc:docMk/>
          <pc:sldMasterMk cId="3025956259" sldId="2147483661"/>
        </pc:sldMasterMkLst>
        <pc:spChg chg="mod">
          <ac:chgData name="Natasha Jones" userId="3537e397-1aee-4e05-9cd1-5d76b1e2a31e" providerId="ADAL" clId="{B73384BF-0E0F-4C2B-A111-B3F6D09A2F0A}" dt="2023-09-17T17:48:04.469" v="22"/>
          <ac:spMkLst>
            <pc:docMk/>
            <pc:sldMasterMk cId="3025956259" sldId="2147483661"/>
            <ac:spMk id="2" creationId="{3055C6EF-49F6-8994-48F8-E659E21765FC}"/>
          </ac:spMkLst>
        </pc:spChg>
        <pc:spChg chg="mod">
          <ac:chgData name="Natasha Jones" userId="3537e397-1aee-4e05-9cd1-5d76b1e2a31e" providerId="ADAL" clId="{B73384BF-0E0F-4C2B-A111-B3F6D09A2F0A}" dt="2023-09-17T17:48:04.469" v="22"/>
          <ac:spMkLst>
            <pc:docMk/>
            <pc:sldMasterMk cId="3025956259" sldId="2147483661"/>
            <ac:spMk id="3" creationId="{29E9CE76-A229-9699-2046-9D6435E3027C}"/>
          </ac:spMkLst>
        </pc:spChg>
        <pc:spChg chg="mod">
          <ac:chgData name="Natasha Jones" userId="3537e397-1aee-4e05-9cd1-5d76b1e2a31e" providerId="ADAL" clId="{B73384BF-0E0F-4C2B-A111-B3F6D09A2F0A}" dt="2023-09-17T17:48:04.469" v="22"/>
          <ac:spMkLst>
            <pc:docMk/>
            <pc:sldMasterMk cId="3025956259" sldId="2147483661"/>
            <ac:spMk id="4" creationId="{E822E84F-5C00-20B4-F119-87DAFEA66D36}"/>
          </ac:spMkLst>
        </pc:spChg>
        <pc:spChg chg="mod">
          <ac:chgData name="Natasha Jones" userId="3537e397-1aee-4e05-9cd1-5d76b1e2a31e" providerId="ADAL" clId="{B73384BF-0E0F-4C2B-A111-B3F6D09A2F0A}" dt="2023-09-17T17:48:04.469" v="22"/>
          <ac:spMkLst>
            <pc:docMk/>
            <pc:sldMasterMk cId="3025956259" sldId="2147483661"/>
            <ac:spMk id="5" creationId="{C305191A-7B2A-9A47-A78C-5972B11EB1C2}"/>
          </ac:spMkLst>
        </pc:spChg>
        <pc:spChg chg="mod">
          <ac:chgData name="Natasha Jones" userId="3537e397-1aee-4e05-9cd1-5d76b1e2a31e" providerId="ADAL" clId="{B73384BF-0E0F-4C2B-A111-B3F6D09A2F0A}" dt="2023-09-17T17:48:04.469" v="22"/>
          <ac:spMkLst>
            <pc:docMk/>
            <pc:sldMasterMk cId="3025956259" sldId="2147483661"/>
            <ac:spMk id="6" creationId="{FE306A2D-CA63-EA9F-7978-5C88B809CF77}"/>
          </ac:spMkLst>
        </pc:spChg>
        <pc:spChg chg="mod">
          <ac:chgData name="Natasha Jones" userId="3537e397-1aee-4e05-9cd1-5d76b1e2a31e" providerId="ADAL" clId="{B73384BF-0E0F-4C2B-A111-B3F6D09A2F0A}" dt="2023-09-17T17:48:04.469" v="22"/>
          <ac:spMkLst>
            <pc:docMk/>
            <pc:sldMasterMk cId="3025956259" sldId="2147483661"/>
            <ac:spMk id="8" creationId="{12D32F01-7B3F-85CC-91DC-1D400D7FF80D}"/>
          </ac:spMkLst>
        </pc:spChg>
        <pc:picChg chg="mod">
          <ac:chgData name="Natasha Jones" userId="3537e397-1aee-4e05-9cd1-5d76b1e2a31e" providerId="ADAL" clId="{B73384BF-0E0F-4C2B-A111-B3F6D09A2F0A}" dt="2023-09-17T17:48:04.469" v="22"/>
          <ac:picMkLst>
            <pc:docMk/>
            <pc:sldMasterMk cId="3025956259" sldId="2147483661"/>
            <ac:picMk id="9" creationId="{2388DD9F-BFF4-F62B-40E5-57846D9DCAC5}"/>
          </ac:picMkLst>
        </pc:picChg>
        <pc:sldLayoutChg chg="modSp">
          <pc:chgData name="Natasha Jones" userId="3537e397-1aee-4e05-9cd1-5d76b1e2a31e" providerId="ADAL" clId="{B73384BF-0E0F-4C2B-A111-B3F6D09A2F0A}" dt="2023-09-17T17:48:04.469" v="22"/>
          <pc:sldLayoutMkLst>
            <pc:docMk/>
            <pc:sldMasterMk cId="3025956259" sldId="2147483661"/>
            <pc:sldLayoutMk cId="2723339837" sldId="2147483662"/>
          </pc:sldLayoutMkLst>
          <pc:spChg chg="mod">
            <ac:chgData name="Natasha Jones" userId="3537e397-1aee-4e05-9cd1-5d76b1e2a31e" providerId="ADAL" clId="{B73384BF-0E0F-4C2B-A111-B3F6D09A2F0A}" dt="2023-09-17T17:48:04.469" v="22"/>
            <ac:spMkLst>
              <pc:docMk/>
              <pc:sldMasterMk cId="3025956259" sldId="2147483661"/>
              <pc:sldLayoutMk cId="2723339837" sldId="2147483662"/>
              <ac:spMk id="2" creationId="{F494838E-6E10-1719-EC05-EF30183F7ED6}"/>
            </ac:spMkLst>
          </pc:spChg>
          <pc:spChg chg="mod">
            <ac:chgData name="Natasha Jones" userId="3537e397-1aee-4e05-9cd1-5d76b1e2a31e" providerId="ADAL" clId="{B73384BF-0E0F-4C2B-A111-B3F6D09A2F0A}" dt="2023-09-17T17:48:04.469" v="22"/>
            <ac:spMkLst>
              <pc:docMk/>
              <pc:sldMasterMk cId="3025956259" sldId="2147483661"/>
              <pc:sldLayoutMk cId="2723339837" sldId="2147483662"/>
              <ac:spMk id="3" creationId="{050D2C32-8C89-575C-A536-E8F7C97D0088}"/>
            </ac:spMkLst>
          </pc:spChg>
        </pc:sldLayoutChg>
        <pc:sldLayoutChg chg="modSp">
          <pc:chgData name="Natasha Jones" userId="3537e397-1aee-4e05-9cd1-5d76b1e2a31e" providerId="ADAL" clId="{B73384BF-0E0F-4C2B-A111-B3F6D09A2F0A}" dt="2023-09-17T17:48:04.469" v="22"/>
          <pc:sldLayoutMkLst>
            <pc:docMk/>
            <pc:sldMasterMk cId="3025956259" sldId="2147483661"/>
            <pc:sldLayoutMk cId="2456175914" sldId="2147483664"/>
          </pc:sldLayoutMkLst>
          <pc:spChg chg="mod">
            <ac:chgData name="Natasha Jones" userId="3537e397-1aee-4e05-9cd1-5d76b1e2a31e" providerId="ADAL" clId="{B73384BF-0E0F-4C2B-A111-B3F6D09A2F0A}" dt="2023-09-17T17:48:04.469" v="22"/>
            <ac:spMkLst>
              <pc:docMk/>
              <pc:sldMasterMk cId="3025956259" sldId="2147483661"/>
              <pc:sldLayoutMk cId="2456175914" sldId="2147483664"/>
              <ac:spMk id="2" creationId="{75C2E8CB-BB3C-0555-62DA-392DA18E1B13}"/>
            </ac:spMkLst>
          </pc:spChg>
          <pc:spChg chg="mod">
            <ac:chgData name="Natasha Jones" userId="3537e397-1aee-4e05-9cd1-5d76b1e2a31e" providerId="ADAL" clId="{B73384BF-0E0F-4C2B-A111-B3F6D09A2F0A}" dt="2023-09-17T17:48:04.469" v="22"/>
            <ac:spMkLst>
              <pc:docMk/>
              <pc:sldMasterMk cId="3025956259" sldId="2147483661"/>
              <pc:sldLayoutMk cId="2456175914" sldId="2147483664"/>
              <ac:spMk id="3" creationId="{10581A0E-B524-3FB4-DFE0-101D3B555C23}"/>
            </ac:spMkLst>
          </pc:spChg>
        </pc:sldLayoutChg>
        <pc:sldLayoutChg chg="modSp">
          <pc:chgData name="Natasha Jones" userId="3537e397-1aee-4e05-9cd1-5d76b1e2a31e" providerId="ADAL" clId="{B73384BF-0E0F-4C2B-A111-B3F6D09A2F0A}" dt="2023-09-17T17:48:04.469" v="22"/>
          <pc:sldLayoutMkLst>
            <pc:docMk/>
            <pc:sldMasterMk cId="3025956259" sldId="2147483661"/>
            <pc:sldLayoutMk cId="255403634" sldId="2147483665"/>
          </pc:sldLayoutMkLst>
          <pc:spChg chg="mod">
            <ac:chgData name="Natasha Jones" userId="3537e397-1aee-4e05-9cd1-5d76b1e2a31e" providerId="ADAL" clId="{B73384BF-0E0F-4C2B-A111-B3F6D09A2F0A}" dt="2023-09-17T17:48:04.469" v="22"/>
            <ac:spMkLst>
              <pc:docMk/>
              <pc:sldMasterMk cId="3025956259" sldId="2147483661"/>
              <pc:sldLayoutMk cId="255403634" sldId="2147483665"/>
              <ac:spMk id="3" creationId="{4F7E5DBF-A778-577B-1BD2-1AA3DBF0BABE}"/>
            </ac:spMkLst>
          </pc:spChg>
          <pc:spChg chg="mod">
            <ac:chgData name="Natasha Jones" userId="3537e397-1aee-4e05-9cd1-5d76b1e2a31e" providerId="ADAL" clId="{B73384BF-0E0F-4C2B-A111-B3F6D09A2F0A}" dt="2023-09-17T17:48:04.469" v="22"/>
            <ac:spMkLst>
              <pc:docMk/>
              <pc:sldMasterMk cId="3025956259" sldId="2147483661"/>
              <pc:sldLayoutMk cId="255403634" sldId="2147483665"/>
              <ac:spMk id="4" creationId="{375641AD-105D-9F34-37D8-9A10CDC21E8A}"/>
            </ac:spMkLst>
          </pc:spChg>
        </pc:sldLayoutChg>
        <pc:sldLayoutChg chg="modSp">
          <pc:chgData name="Natasha Jones" userId="3537e397-1aee-4e05-9cd1-5d76b1e2a31e" providerId="ADAL" clId="{B73384BF-0E0F-4C2B-A111-B3F6D09A2F0A}" dt="2023-09-17T17:48:04.469" v="22"/>
          <pc:sldLayoutMkLst>
            <pc:docMk/>
            <pc:sldMasterMk cId="3025956259" sldId="2147483661"/>
            <pc:sldLayoutMk cId="1270651845" sldId="2147483666"/>
          </pc:sldLayoutMkLst>
          <pc:spChg chg="mod">
            <ac:chgData name="Natasha Jones" userId="3537e397-1aee-4e05-9cd1-5d76b1e2a31e" providerId="ADAL" clId="{B73384BF-0E0F-4C2B-A111-B3F6D09A2F0A}" dt="2023-09-17T17:48:04.469" v="22"/>
            <ac:spMkLst>
              <pc:docMk/>
              <pc:sldMasterMk cId="3025956259" sldId="2147483661"/>
              <pc:sldLayoutMk cId="1270651845" sldId="2147483666"/>
              <ac:spMk id="2" creationId="{2A7373C0-40CF-2FC9-94C3-7213AD87A74E}"/>
            </ac:spMkLst>
          </pc:spChg>
          <pc:spChg chg="mod">
            <ac:chgData name="Natasha Jones" userId="3537e397-1aee-4e05-9cd1-5d76b1e2a31e" providerId="ADAL" clId="{B73384BF-0E0F-4C2B-A111-B3F6D09A2F0A}" dt="2023-09-17T17:48:04.469" v="22"/>
            <ac:spMkLst>
              <pc:docMk/>
              <pc:sldMasterMk cId="3025956259" sldId="2147483661"/>
              <pc:sldLayoutMk cId="1270651845" sldId="2147483666"/>
              <ac:spMk id="3" creationId="{AC62FEBA-4439-3719-5772-FBD1D3F4144E}"/>
            </ac:spMkLst>
          </pc:spChg>
          <pc:spChg chg="mod">
            <ac:chgData name="Natasha Jones" userId="3537e397-1aee-4e05-9cd1-5d76b1e2a31e" providerId="ADAL" clId="{B73384BF-0E0F-4C2B-A111-B3F6D09A2F0A}" dt="2023-09-17T17:48:04.469" v="22"/>
            <ac:spMkLst>
              <pc:docMk/>
              <pc:sldMasterMk cId="3025956259" sldId="2147483661"/>
              <pc:sldLayoutMk cId="1270651845" sldId="2147483666"/>
              <ac:spMk id="4" creationId="{DE968AFC-731D-1424-00C3-2B73CD34B5BD}"/>
            </ac:spMkLst>
          </pc:spChg>
          <pc:spChg chg="mod">
            <ac:chgData name="Natasha Jones" userId="3537e397-1aee-4e05-9cd1-5d76b1e2a31e" providerId="ADAL" clId="{B73384BF-0E0F-4C2B-A111-B3F6D09A2F0A}" dt="2023-09-17T17:48:04.469" v="22"/>
            <ac:spMkLst>
              <pc:docMk/>
              <pc:sldMasterMk cId="3025956259" sldId="2147483661"/>
              <pc:sldLayoutMk cId="1270651845" sldId="2147483666"/>
              <ac:spMk id="5" creationId="{877DC241-E3F6-80DA-8CC3-C16B552030D9}"/>
            </ac:spMkLst>
          </pc:spChg>
          <pc:spChg chg="mod">
            <ac:chgData name="Natasha Jones" userId="3537e397-1aee-4e05-9cd1-5d76b1e2a31e" providerId="ADAL" clId="{B73384BF-0E0F-4C2B-A111-B3F6D09A2F0A}" dt="2023-09-17T17:48:04.469" v="22"/>
            <ac:spMkLst>
              <pc:docMk/>
              <pc:sldMasterMk cId="3025956259" sldId="2147483661"/>
              <pc:sldLayoutMk cId="1270651845" sldId="2147483666"/>
              <ac:spMk id="6" creationId="{1F43FBDA-C41A-F520-F63D-D095AED9FEAE}"/>
            </ac:spMkLst>
          </pc:spChg>
        </pc:sldLayoutChg>
        <pc:sldLayoutChg chg="modSp">
          <pc:chgData name="Natasha Jones" userId="3537e397-1aee-4e05-9cd1-5d76b1e2a31e" providerId="ADAL" clId="{B73384BF-0E0F-4C2B-A111-B3F6D09A2F0A}" dt="2023-09-17T17:48:04.469" v="22"/>
          <pc:sldLayoutMkLst>
            <pc:docMk/>
            <pc:sldMasterMk cId="3025956259" sldId="2147483661"/>
            <pc:sldLayoutMk cId="2419424779" sldId="2147483669"/>
          </pc:sldLayoutMkLst>
          <pc:spChg chg="mod">
            <ac:chgData name="Natasha Jones" userId="3537e397-1aee-4e05-9cd1-5d76b1e2a31e" providerId="ADAL" clId="{B73384BF-0E0F-4C2B-A111-B3F6D09A2F0A}" dt="2023-09-17T17:48:04.469" v="22"/>
            <ac:spMkLst>
              <pc:docMk/>
              <pc:sldMasterMk cId="3025956259" sldId="2147483661"/>
              <pc:sldLayoutMk cId="2419424779" sldId="2147483669"/>
              <ac:spMk id="2" creationId="{28105429-5ED5-C3BE-6F81-3CCFC4281A8B}"/>
            </ac:spMkLst>
          </pc:spChg>
          <pc:spChg chg="mod">
            <ac:chgData name="Natasha Jones" userId="3537e397-1aee-4e05-9cd1-5d76b1e2a31e" providerId="ADAL" clId="{B73384BF-0E0F-4C2B-A111-B3F6D09A2F0A}" dt="2023-09-17T17:48:04.469" v="22"/>
            <ac:spMkLst>
              <pc:docMk/>
              <pc:sldMasterMk cId="3025956259" sldId="2147483661"/>
              <pc:sldLayoutMk cId="2419424779" sldId="2147483669"/>
              <ac:spMk id="3" creationId="{C6E20B3F-69E4-2E87-3D2A-A211D9693071}"/>
            </ac:spMkLst>
          </pc:spChg>
          <pc:spChg chg="mod">
            <ac:chgData name="Natasha Jones" userId="3537e397-1aee-4e05-9cd1-5d76b1e2a31e" providerId="ADAL" clId="{B73384BF-0E0F-4C2B-A111-B3F6D09A2F0A}" dt="2023-09-17T17:48:04.469" v="22"/>
            <ac:spMkLst>
              <pc:docMk/>
              <pc:sldMasterMk cId="3025956259" sldId="2147483661"/>
              <pc:sldLayoutMk cId="2419424779" sldId="2147483669"/>
              <ac:spMk id="4" creationId="{B7B0081D-D046-9AA5-B55C-F1476899EAD9}"/>
            </ac:spMkLst>
          </pc:spChg>
        </pc:sldLayoutChg>
        <pc:sldLayoutChg chg="modSp">
          <pc:chgData name="Natasha Jones" userId="3537e397-1aee-4e05-9cd1-5d76b1e2a31e" providerId="ADAL" clId="{B73384BF-0E0F-4C2B-A111-B3F6D09A2F0A}" dt="2023-09-17T17:48:04.469" v="22"/>
          <pc:sldLayoutMkLst>
            <pc:docMk/>
            <pc:sldMasterMk cId="3025956259" sldId="2147483661"/>
            <pc:sldLayoutMk cId="462305917" sldId="2147483670"/>
          </pc:sldLayoutMkLst>
          <pc:spChg chg="mod">
            <ac:chgData name="Natasha Jones" userId="3537e397-1aee-4e05-9cd1-5d76b1e2a31e" providerId="ADAL" clId="{B73384BF-0E0F-4C2B-A111-B3F6D09A2F0A}" dt="2023-09-17T17:48:04.469" v="22"/>
            <ac:spMkLst>
              <pc:docMk/>
              <pc:sldMasterMk cId="3025956259" sldId="2147483661"/>
              <pc:sldLayoutMk cId="462305917" sldId="2147483670"/>
              <ac:spMk id="2" creationId="{A4D44A72-BFF5-07D3-EB95-6561DCD0775D}"/>
            </ac:spMkLst>
          </pc:spChg>
          <pc:spChg chg="mod">
            <ac:chgData name="Natasha Jones" userId="3537e397-1aee-4e05-9cd1-5d76b1e2a31e" providerId="ADAL" clId="{B73384BF-0E0F-4C2B-A111-B3F6D09A2F0A}" dt="2023-09-17T17:48:04.469" v="22"/>
            <ac:spMkLst>
              <pc:docMk/>
              <pc:sldMasterMk cId="3025956259" sldId="2147483661"/>
              <pc:sldLayoutMk cId="462305917" sldId="2147483670"/>
              <ac:spMk id="3" creationId="{265523C4-94D3-8BD7-C57A-526984C65032}"/>
            </ac:spMkLst>
          </pc:spChg>
          <pc:spChg chg="mod">
            <ac:chgData name="Natasha Jones" userId="3537e397-1aee-4e05-9cd1-5d76b1e2a31e" providerId="ADAL" clId="{B73384BF-0E0F-4C2B-A111-B3F6D09A2F0A}" dt="2023-09-17T17:48:04.469" v="22"/>
            <ac:spMkLst>
              <pc:docMk/>
              <pc:sldMasterMk cId="3025956259" sldId="2147483661"/>
              <pc:sldLayoutMk cId="462305917" sldId="2147483670"/>
              <ac:spMk id="4" creationId="{8DD0C316-DADC-B88B-64F0-88B602980227}"/>
            </ac:spMkLst>
          </pc:spChg>
        </pc:sldLayoutChg>
        <pc:sldLayoutChg chg="modSp">
          <pc:chgData name="Natasha Jones" userId="3537e397-1aee-4e05-9cd1-5d76b1e2a31e" providerId="ADAL" clId="{B73384BF-0E0F-4C2B-A111-B3F6D09A2F0A}" dt="2023-09-17T17:48:04.469" v="22"/>
          <pc:sldLayoutMkLst>
            <pc:docMk/>
            <pc:sldMasterMk cId="3025956259" sldId="2147483661"/>
            <pc:sldLayoutMk cId="3461305425" sldId="2147483672"/>
          </pc:sldLayoutMkLst>
          <pc:spChg chg="mod">
            <ac:chgData name="Natasha Jones" userId="3537e397-1aee-4e05-9cd1-5d76b1e2a31e" providerId="ADAL" clId="{B73384BF-0E0F-4C2B-A111-B3F6D09A2F0A}" dt="2023-09-17T17:48:04.469" v="22"/>
            <ac:spMkLst>
              <pc:docMk/>
              <pc:sldMasterMk cId="3025956259" sldId="2147483661"/>
              <pc:sldLayoutMk cId="3461305425" sldId="2147483672"/>
              <ac:spMk id="2" creationId="{81046126-E97E-74B3-429A-CEA866415A67}"/>
            </ac:spMkLst>
          </pc:spChg>
          <pc:spChg chg="mod">
            <ac:chgData name="Natasha Jones" userId="3537e397-1aee-4e05-9cd1-5d76b1e2a31e" providerId="ADAL" clId="{B73384BF-0E0F-4C2B-A111-B3F6D09A2F0A}" dt="2023-09-17T17:48:04.469" v="22"/>
            <ac:spMkLst>
              <pc:docMk/>
              <pc:sldMasterMk cId="3025956259" sldId="2147483661"/>
              <pc:sldLayoutMk cId="3461305425" sldId="2147483672"/>
              <ac:spMk id="3" creationId="{17AEEE51-B56D-E925-A7AC-08B3FD7C0F1E}"/>
            </ac:spMkLst>
          </pc:spChg>
        </pc:sldLayoutChg>
      </pc:sldMasterChg>
    </pc:docChg>
  </pc:docChgLst>
  <pc:docChgLst>
    <pc:chgData name="Ross Phillips" userId="S::r.phillips@uwtsd.ac.uk::c604230b-847d-4cb1-9e23-f810d4c0fde1" providerId="AD" clId="Web-{4749A615-BC68-0CB4-FE85-213F4DC6F31D}"/>
    <pc:docChg chg="addSld modSld">
      <pc:chgData name="Ross Phillips" userId="S::r.phillips@uwtsd.ac.uk::c604230b-847d-4cb1-9e23-f810d4c0fde1" providerId="AD" clId="Web-{4749A615-BC68-0CB4-FE85-213F4DC6F31D}" dt="2024-11-26T11:02:13.221" v="4" actId="20577"/>
      <pc:docMkLst>
        <pc:docMk/>
      </pc:docMkLst>
      <pc:sldChg chg="modSp new">
        <pc:chgData name="Ross Phillips" userId="S::r.phillips@uwtsd.ac.uk::c604230b-847d-4cb1-9e23-f810d4c0fde1" providerId="AD" clId="Web-{4749A615-BC68-0CB4-FE85-213F4DC6F31D}" dt="2024-11-26T11:02:13.221" v="4" actId="20577"/>
        <pc:sldMkLst>
          <pc:docMk/>
          <pc:sldMk cId="2996956708" sldId="312"/>
        </pc:sldMkLst>
        <pc:spChg chg="mod">
          <ac:chgData name="Ross Phillips" userId="S::r.phillips@uwtsd.ac.uk::c604230b-847d-4cb1-9e23-f810d4c0fde1" providerId="AD" clId="Web-{4749A615-BC68-0CB4-FE85-213F4DC6F31D}" dt="2024-11-26T11:02:13.221" v="4" actId="20577"/>
          <ac:spMkLst>
            <pc:docMk/>
            <pc:sldMk cId="2996956708" sldId="312"/>
            <ac:spMk id="2" creationId="{19F875A3-285A-C5D3-35A7-7AF5C710EAB4}"/>
          </ac:spMkLst>
        </pc:spChg>
      </pc:sldChg>
    </pc:docChg>
  </pc:docChgLst>
  <pc:docChgLst>
    <pc:chgData name="Ross Phillips" userId="S::r.phillips@uwtsd.ac.uk::c604230b-847d-4cb1-9e23-f810d4c0fde1" providerId="AD" clId="Web-{E952252E-4A04-063E-B0C7-D81BF515B5DA}"/>
    <pc:docChg chg="delSld">
      <pc:chgData name="Ross Phillips" userId="S::r.phillips@uwtsd.ac.uk::c604230b-847d-4cb1-9e23-f810d4c0fde1" providerId="AD" clId="Web-{E952252E-4A04-063E-B0C7-D81BF515B5DA}" dt="2024-11-25T16:43:20.607" v="0"/>
      <pc:docMkLst>
        <pc:docMk/>
      </pc:docMkLst>
      <pc:sldChg chg="del">
        <pc:chgData name="Ross Phillips" userId="S::r.phillips@uwtsd.ac.uk::c604230b-847d-4cb1-9e23-f810d4c0fde1" providerId="AD" clId="Web-{E952252E-4A04-063E-B0C7-D81BF515B5DA}" dt="2024-11-25T16:43:20.607" v="0"/>
        <pc:sldMkLst>
          <pc:docMk/>
          <pc:sldMk cId="1892686926" sldId="302"/>
        </pc:sldMkLst>
      </pc:sldChg>
    </pc:docChg>
  </pc:docChgLst>
  <pc:docChgLst>
    <pc:chgData name="Ross Phillips" userId="S::r.phillips@uwtsd.ac.uk::c604230b-847d-4cb1-9e23-f810d4c0fde1" providerId="AD" clId="Web-{59913C74-9BBC-DECF-808D-A363E1FAA2C8}"/>
    <pc:docChg chg="modSld">
      <pc:chgData name="Ross Phillips" userId="S::r.phillips@uwtsd.ac.uk::c604230b-847d-4cb1-9e23-f810d4c0fde1" providerId="AD" clId="Web-{59913C74-9BBC-DECF-808D-A363E1FAA2C8}" dt="2024-11-25T15:41:13.082" v="8" actId="20577"/>
      <pc:docMkLst>
        <pc:docMk/>
      </pc:docMkLst>
      <pc:sldChg chg="modSp">
        <pc:chgData name="Ross Phillips" userId="S::r.phillips@uwtsd.ac.uk::c604230b-847d-4cb1-9e23-f810d4c0fde1" providerId="AD" clId="Web-{59913C74-9BBC-DECF-808D-A363E1FAA2C8}" dt="2024-11-25T15:41:13.082" v="8" actId="20577"/>
        <pc:sldMkLst>
          <pc:docMk/>
          <pc:sldMk cId="2300831087" sldId="257"/>
        </pc:sldMkLst>
        <pc:spChg chg="mod">
          <ac:chgData name="Ross Phillips" userId="S::r.phillips@uwtsd.ac.uk::c604230b-847d-4cb1-9e23-f810d4c0fde1" providerId="AD" clId="Web-{59913C74-9BBC-DECF-808D-A363E1FAA2C8}" dt="2024-11-25T15:41:13.082" v="8" actId="20577"/>
          <ac:spMkLst>
            <pc:docMk/>
            <pc:sldMk cId="2300831087" sldId="257"/>
            <ac:spMk id="2" creationId="{00000000-0000-0000-0000-000000000000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B2A7616-5FF0-4820-BFB6-8344BACE2E35}" type="datetimeFigureOut">
              <a:rPr lang="en-GB" smtClean="0"/>
              <a:t>26/11/2024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5C31871-5EFB-49B0-B511-513B6AE2E6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277917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POSS </a:t>
            </a:r>
            <a:r>
              <a:rPr lang="en-GB" dirty="0"/>
              <a:t>MORE RELEVANT TO 3Rs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5C31871-5EFB-49B0-B511-513B6AE2E6B5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758486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Last lecture- task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In pairs, </a:t>
            </a:r>
            <a:r>
              <a:rPr lang="en-US" sz="1200" b="0" i="0" dirty="0">
                <a:solidFill>
                  <a:srgbClr val="0070C0"/>
                </a:solidFill>
                <a:effectLst/>
                <a:latin typeface="Arial" panose="020B0604020202020204" pitchFamily="34" charset="0"/>
              </a:rPr>
              <a:t>come up with practical, good practice suggestions to help support the ALN discussed in these case studies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02B861D-8106-45C9-A456-E10D39062877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066139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5C31871-5EFB-49B0-B511-513B6AE2E6B5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042370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fontAlgn="base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3A6F9006-4EF3-42DE-A9D5-E02F4126D2AE}" type="slidenum">
              <a:rPr lang="en-GB" altLang="en-US" smtClean="0"/>
              <a:pPr>
                <a:defRPr/>
              </a:pPr>
              <a:t>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11541466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1200" b="0" i="0" kern="1200" dirty="0">
              <a:solidFill>
                <a:schemeClr val="tx1"/>
              </a:solidFill>
              <a:effectLst/>
              <a:latin typeface="Arial" charset="0"/>
              <a:ea typeface="ＭＳ Ｐゴシック" charset="-128"/>
              <a:cs typeface="ＭＳ Ｐゴシック" charset="-128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3A6F9006-4EF3-42DE-A9D5-E02F4126D2AE}" type="slidenum">
              <a:rPr lang="en-GB" altLang="en-US" smtClean="0"/>
              <a:pPr>
                <a:defRPr/>
              </a:pPr>
              <a:t>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1837664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3A6F9006-4EF3-42DE-A9D5-E02F4126D2AE}" type="slidenum">
              <a:rPr lang="en-GB" altLang="en-US" smtClean="0"/>
              <a:pPr>
                <a:defRPr/>
              </a:pPr>
              <a:t>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1742775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</a:pPr>
            <a:fld id="{70251A7F-EC03-4CB2-8C55-F6780C733A24}" type="slidenum">
              <a:rPr lang="en-GB" altLang="cy-GB"/>
              <a:pPr>
                <a:spcBef>
                  <a:spcPct val="0"/>
                </a:spcBef>
              </a:pPr>
              <a:t>9</a:t>
            </a:fld>
            <a:endParaRPr lang="en-GB" altLang="cy-GB"/>
          </a:p>
        </p:txBody>
      </p:sp>
      <p:sp>
        <p:nvSpPr>
          <p:cNvPr id="1126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381000" y="685800"/>
            <a:ext cx="6096000" cy="3429000"/>
          </a:xfrm>
          <a:ln/>
        </p:spPr>
      </p:sp>
      <p:sp>
        <p:nvSpPr>
          <p:cNvPr id="1126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marL="0" indent="0" fontAlgn="base">
              <a:buFontTx/>
              <a:buNone/>
            </a:pPr>
            <a:endParaRPr lang="en-GB" altLang="cy-GB" dirty="0"/>
          </a:p>
        </p:txBody>
      </p:sp>
    </p:spTree>
    <p:extLst>
      <p:ext uri="{BB962C8B-B14F-4D97-AF65-F5344CB8AC3E}">
        <p14:creationId xmlns:p14="http://schemas.microsoft.com/office/powerpoint/2010/main" val="163156027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5C31871-5EFB-49B0-B511-513B6AE2E6B5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061618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</a:pPr>
            <a:fld id="{6260F0D1-6AF6-4D75-B1E1-BB411C08DBF3}" type="slidenum">
              <a:rPr lang="en-GB" altLang="cy-GB"/>
              <a:pPr>
                <a:spcBef>
                  <a:spcPct val="0"/>
                </a:spcBef>
              </a:pPr>
              <a:t>11</a:t>
            </a:fld>
            <a:endParaRPr lang="en-GB" altLang="cy-GB"/>
          </a:p>
        </p:txBody>
      </p:sp>
      <p:sp>
        <p:nvSpPr>
          <p:cNvPr id="1433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381000" y="685800"/>
            <a:ext cx="6096000" cy="3429000"/>
          </a:xfrm>
          <a:ln/>
        </p:spPr>
      </p:sp>
      <p:sp>
        <p:nvSpPr>
          <p:cNvPr id="1434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r>
              <a:rPr lang="en-GB" altLang="cy-GB" dirty="0"/>
              <a:t>Watch</a:t>
            </a:r>
            <a:r>
              <a:rPr lang="en-GB" altLang="cy-GB" baseline="0" dirty="0"/>
              <a:t> video 7 </a:t>
            </a:r>
            <a:r>
              <a:rPr lang="en-GB" altLang="cy-GB" baseline="0" dirty="0" err="1"/>
              <a:t>mins</a:t>
            </a:r>
            <a:r>
              <a:rPr lang="en-GB" altLang="cy-GB" baseline="0" dirty="0"/>
              <a:t> 30 seconds. Reflect as above</a:t>
            </a:r>
            <a:endParaRPr lang="en-GB" altLang="cy-GB" dirty="0"/>
          </a:p>
        </p:txBody>
      </p:sp>
    </p:spTree>
    <p:extLst>
      <p:ext uri="{BB962C8B-B14F-4D97-AF65-F5344CB8AC3E}">
        <p14:creationId xmlns:p14="http://schemas.microsoft.com/office/powerpoint/2010/main" val="3985782643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5C31871-5EFB-49B0-B511-513B6AE2E6B5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2134854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3A6F9006-4EF3-42DE-A9D5-E02F4126D2AE}" type="slidenum">
              <a:rPr lang="en-GB" altLang="en-US" smtClean="0"/>
              <a:pPr>
                <a:defRPr/>
              </a:pPr>
              <a:t>13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5000525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3A6F9006-4EF3-42DE-A9D5-E02F4126D2AE}" type="slidenum">
              <a:rPr lang="en-GB" altLang="en-US" smtClean="0"/>
              <a:pPr>
                <a:defRPr/>
              </a:pPr>
              <a:t>14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7172144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SLCD – Speech, Lang and Communication Difficulties</a:t>
            </a:r>
          </a:p>
          <a:p>
            <a:r>
              <a:rPr lang="en-GB" dirty="0"/>
              <a:t>Encourage students to research topic</a:t>
            </a:r>
            <a:r>
              <a:rPr lang="en-GB" baseline="0" dirty="0"/>
              <a:t> – academic sources</a:t>
            </a:r>
          </a:p>
          <a:p>
            <a:endParaRPr lang="en-GB" baseline="0" dirty="0"/>
          </a:p>
          <a:p>
            <a:r>
              <a:rPr lang="en-GB" baseline="0" dirty="0"/>
              <a:t>Feedback together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5C31871-5EFB-49B0-B511-513B6AE2E6B5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0717894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5C31871-5EFB-49B0-B511-513B6AE2E6B5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593488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5C31871-5EFB-49B0-B511-513B6AE2E6B5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40822659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5C31871-5EFB-49B0-B511-513B6AE2E6B5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9856136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3A6F9006-4EF3-42DE-A9D5-E02F4126D2AE}" type="slidenum">
              <a:rPr lang="en-GB" altLang="en-US" smtClean="0"/>
              <a:pPr>
                <a:defRPr/>
              </a:pPr>
              <a:t>21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1066113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5C31871-5EFB-49B0-B511-513B6AE2E6B5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4562798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D5808D5-3A1A-4977-8B93-E91A3FF8AB28}" type="slidenum">
              <a:rPr lang="en-GB" smtClean="0"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2069830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3A6F9006-4EF3-42DE-A9D5-E02F4126D2AE}" type="slidenum">
              <a:rPr lang="en-GB" altLang="en-US" smtClean="0"/>
              <a:pPr>
                <a:defRPr/>
              </a:pPr>
              <a:t>26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0286438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94838E-6E10-1719-EC05-EF30183F7ED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50D2C32-8C89-575C-A536-E8F7C97D008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FBC094B-B791-269B-7C7E-98267CF1E7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F47768-26AE-4A39-9868-497AD247D995}" type="datetimeFigureOut">
              <a:rPr lang="en-GB" smtClean="0"/>
              <a:t>26/11/2024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BE3457-6CF6-2E44-867B-776F37E6FF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C939E1A-FECC-0A59-4EF0-D76D0B7744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6F1941-BD5E-43D4-BC4B-EF4E78EDCA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36437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9BA526-4704-11FC-D243-53754FC733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ADC08A-95D5-1E62-B5B3-ECE6AE44EFC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EB4915D-7391-2A6E-B874-056826CEC7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F47768-26AE-4A39-9868-497AD247D995}" type="datetimeFigureOut">
              <a:rPr lang="en-GB" smtClean="0"/>
              <a:t>26/11/2024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CAE5F9D-27BC-AF43-9829-4357E21629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76149F3-C8F5-5B40-4385-3B873ED6F4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6F1941-BD5E-43D4-BC4B-EF4E78EDCA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7790521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C2E8CB-BB3C-0555-62DA-392DA18E1B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0581A0E-B524-3FB4-DFE0-101D3B555C2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F97F60C-4DF2-7892-801F-1EFA7D04C24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F47768-26AE-4A39-9868-497AD247D995}" type="datetimeFigureOut">
              <a:rPr lang="en-GB" smtClean="0"/>
              <a:t>26/11/2024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BDDDC0D-C069-D900-9C2A-E0432BEF5F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0AC86BF-4EC2-8269-2C36-BE95A801E5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6F1941-BD5E-43D4-BC4B-EF4E78EDCA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200928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EE3192-90E1-27FC-C25C-C89A87F6B3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7E5DBF-A778-577B-1BD2-1AA3DBF0BAB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>
            <a:lvl4pPr>
              <a:defRPr>
                <a:solidFill>
                  <a:srgbClr val="0B148B"/>
                </a:solidFill>
              </a:defRPr>
            </a:lvl4pPr>
            <a:lvl5pPr>
              <a:defRPr>
                <a:solidFill>
                  <a:srgbClr val="0B148B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75641AD-105D-9F34-37D8-9A10CDC21E8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94E0AE3-F4E2-ED81-A463-E606F79BB4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F47768-26AE-4A39-9868-497AD247D995}" type="datetimeFigureOut">
              <a:rPr lang="en-GB" smtClean="0"/>
              <a:t>26/11/2024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92B5224-9C61-911F-0A5E-3367004FB9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06B68F9-14C5-5057-0C53-8D2888D6C6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6F1941-BD5E-43D4-BC4B-EF4E78EDCA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050149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7373C0-40CF-2FC9-94C3-7213AD87A7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C62FEBA-4439-3719-5772-FBD1D3F4144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E968AFC-731D-1424-00C3-2B73CD34B5B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77DC241-E3F6-80DA-8CC3-C16B552030D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F43FBDA-C41A-F520-F63D-D095AED9FEA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D75BDA3-F855-28ED-3643-0A9DEEC854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F47768-26AE-4A39-9868-497AD247D995}" type="datetimeFigureOut">
              <a:rPr lang="en-GB" smtClean="0"/>
              <a:t>26/11/2024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3FB818B-D670-7C6C-3F24-777531E2BEE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AE22EEB-E88B-F4E8-05C4-36167E8DF9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6F1941-BD5E-43D4-BC4B-EF4E78EDCA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219486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5745EB-EFE0-30D7-0E67-6C76905F90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DD2B245-0227-51D7-1EBB-846299BB0A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F47768-26AE-4A39-9868-497AD247D995}" type="datetimeFigureOut">
              <a:rPr lang="en-GB" smtClean="0"/>
              <a:t>26/11/2024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583351B-CEA3-677C-4B19-EFDE61CE60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89C6770-6E5B-0453-9F84-3259461F9C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6F1941-BD5E-43D4-BC4B-EF4E78EDCA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243379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0E3B291-0FEC-6E8F-2F15-8B00AAABB2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F47768-26AE-4A39-9868-497AD247D995}" type="datetimeFigureOut">
              <a:rPr lang="en-GB" smtClean="0"/>
              <a:t>26/11/2024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2332CAF-12B5-9892-7095-451BFDD933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994893C-EE42-2B04-4621-A1308C6FAF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6F1941-BD5E-43D4-BC4B-EF4E78EDCA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20337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105429-5ED5-C3BE-6F81-3CCFC4281A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E20B3F-69E4-2E87-3D2A-A211D969307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7B0081D-D046-9AA5-B55C-F1476899EAD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2DCC585-60AE-1B13-426D-5D63F16EE6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F47768-26AE-4A39-9868-497AD247D995}" type="datetimeFigureOut">
              <a:rPr lang="en-GB" smtClean="0"/>
              <a:t>26/11/2024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6CEED50-9BCF-5ACB-45AC-98A93736B7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5175145-BA89-CABD-010A-9A07B1CBCD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6F1941-BD5E-43D4-BC4B-EF4E78EDCA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8584018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D44A72-BFF5-07D3-EB95-6561DCD077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65523C4-94D3-8BD7-C57A-526984C6503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DD0C316-DADC-B88B-64F0-88B60298022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2681A5E-2120-D45E-E2E9-E0D2C1FD69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F47768-26AE-4A39-9868-497AD247D995}" type="datetimeFigureOut">
              <a:rPr lang="en-GB" smtClean="0"/>
              <a:t>26/11/2024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90C6E2B-B33C-DE23-7809-9F0E7BFDC4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61FE30C-6546-978E-A52B-0949E86B69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6F1941-BD5E-43D4-BC4B-EF4E78EDCA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191542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08AA09-3787-C63D-5C8C-BD19BE1967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BCD17DA-301A-C4F5-B776-9A199530306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F815888-0BCF-5E36-BEEB-D2F3D1843D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F47768-26AE-4A39-9868-497AD247D995}" type="datetimeFigureOut">
              <a:rPr lang="en-GB" smtClean="0"/>
              <a:t>26/11/2024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A16C6E8-9525-0C3D-5753-D62FE71653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97171B1-BE30-34EF-6BAC-F8D7EA5D8B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6F1941-BD5E-43D4-BC4B-EF4E78EDCA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531735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1046126-E97E-74B3-429A-CEA866415A6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7AEEE51-B56D-E925-A7AC-08B3FD7C0F1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85B83C2-6FA2-0625-E056-AE2C79D7D1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F47768-26AE-4A39-9868-497AD247D995}" type="datetimeFigureOut">
              <a:rPr lang="en-GB" smtClean="0"/>
              <a:t>26/11/2024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4754DC7-4280-32DE-7370-9970B414A3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EC7442D-AAA0-4E99-15BE-8E332A1609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6F1941-BD5E-43D4-BC4B-EF4E78EDCA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708859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E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055C6EF-49F6-8994-48F8-E659E21765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9E9CE76-A229-9699-2046-9D6435E3027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822E84F-5C00-20B4-F119-87DAFEA66D3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7F47768-26AE-4A39-9868-497AD247D995}" type="datetimeFigureOut">
              <a:rPr lang="en-GB" smtClean="0"/>
              <a:t>26/11/2024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305191A-7B2A-9A47-A78C-5972B11EB1C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306A2D-CA63-EA9F-7978-5C88B809CF7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06F1941-BD5E-43D4-BC4B-EF4E78EDCAE4}" type="slidenum">
              <a:rPr lang="en-GB" smtClean="0"/>
              <a:t>‹#›</a:t>
            </a:fld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2D32F01-7B3F-85CC-91DC-1D400D7FF80D}"/>
              </a:ext>
            </a:extLst>
          </p:cNvPr>
          <p:cNvSpPr txBox="1"/>
          <p:nvPr>
            <p:extLst>
              <p:ext uri="{1162E1C5-73C7-4A58-AE30-91384D911F3F}">
                <p184:classification xmlns:p184="http://schemas.microsoft.com/office/powerpoint/2018/4/main" val="hdr"/>
              </p:ext>
            </p:extLst>
          </p:nvPr>
        </p:nvSpPr>
        <p:spPr>
          <a:xfrm>
            <a:off x="11064875" y="0"/>
            <a:ext cx="1155700" cy="152400"/>
          </a:xfrm>
          <a:prstGeom prst="rect">
            <a:avLst/>
          </a:prstGeom>
        </p:spPr>
        <p:txBody>
          <a:bodyPr horzOverflow="overflow" lIns="0" tIns="0" rIns="0" bIns="0">
            <a:spAutoFit/>
          </a:bodyPr>
          <a:lstStyle/>
          <a:p>
            <a:pPr algn="r"/>
            <a:r>
              <a:rPr lang="en-GB" sz="100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PUBLIC / CYHOEDDUS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2388DD9F-BFF4-F62B-40E5-57846D9DCAC5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28575" y="5713836"/>
            <a:ext cx="12192000" cy="11961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4514265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  <p:sldLayoutId id="2147483687" r:id="rId2"/>
    <p:sldLayoutId id="2147483688" r:id="rId3"/>
    <p:sldLayoutId id="2147483689" r:id="rId4"/>
    <p:sldLayoutId id="2147483690" r:id="rId5"/>
    <p:sldLayoutId id="2147483691" r:id="rId6"/>
    <p:sldLayoutId id="2147483692" r:id="rId7"/>
    <p:sldLayoutId id="2147483693" r:id="rId8"/>
    <p:sldLayoutId id="2147483694" r:id="rId9"/>
    <p:sldLayoutId id="2147483695" r:id="rId10"/>
    <p:sldLayoutId id="2147483696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Onqn_7xzp2Q" TargetMode="Externa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NG50fv-B3Uk" TargetMode="External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6.png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MNf-VHzClPE" TargetMode="External"/><Relationship Id="rId1" Type="http://schemas.openxmlformats.org/officeDocument/2006/relationships/slideLayout" Target="../slideLayouts/slideLayout4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2yPR1UUtjec" TargetMode="External"/><Relationship Id="rId1" Type="http://schemas.openxmlformats.org/officeDocument/2006/relationships/slideLayout" Target="../slideLayouts/slideLayout4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cPcRz1s80y8" TargetMode="External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4.xml"/><Relationship Id="rId4" Type="http://schemas.openxmlformats.org/officeDocument/2006/relationships/hyperlink" Target="https://www.youtube.com/watch?v=vkymZzmg4jw" TargetMode="Externa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4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ican.org.uk/What_is_the_issue/I%20CAN%20Evidence.aspx" TargetMode="Externa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suttontrust.com/news/news/poorer-children-a-year-behind-at-start-of-school/" TargetMode="External"/><Relationship Id="rId2" Type="http://schemas.openxmlformats.org/officeDocument/2006/relationships/hyperlink" Target="http://www.ican.org.uk/What_is_the_issue/I%20CAN%20Evidence.aspx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39303" y="3284984"/>
            <a:ext cx="7128792" cy="2043658"/>
          </a:xfrm>
        </p:spPr>
        <p:txBody>
          <a:bodyPr>
            <a:normAutofit fontScale="90000"/>
          </a:bodyPr>
          <a:lstStyle/>
          <a:p>
            <a:r>
              <a:rPr lang="en-GB" sz="4000" dirty="0"/>
              <a:t>ECES5006/C</a:t>
            </a:r>
            <a:br>
              <a:rPr lang="en-GB" sz="4000" dirty="0"/>
            </a:br>
            <a:r>
              <a:rPr lang="en-GB" sz="4000" dirty="0" err="1"/>
              <a:t>Pawb</a:t>
            </a:r>
            <a:r>
              <a:rPr lang="en-GB" sz="4000" dirty="0"/>
              <a:t> </a:t>
            </a:r>
            <a:r>
              <a:rPr lang="en-GB" sz="4000" dirty="0" err="1"/>
              <a:t>yn</a:t>
            </a:r>
            <a:r>
              <a:rPr lang="en-GB" sz="4000" dirty="0"/>
              <a:t> </a:t>
            </a:r>
            <a:r>
              <a:rPr lang="en-GB" sz="4000" dirty="0" err="1"/>
              <a:t>golygu</a:t>
            </a:r>
            <a:r>
              <a:rPr lang="en-GB" sz="4000" dirty="0"/>
              <a:t> </a:t>
            </a:r>
            <a:r>
              <a:rPr lang="en-GB" sz="4000" dirty="0" err="1"/>
              <a:t>Pawb</a:t>
            </a:r>
            <a:br>
              <a:rPr lang="en-GB" sz="4000" dirty="0"/>
            </a:br>
            <a:r>
              <a:rPr lang="en-GB" sz="2800" dirty="0" err="1"/>
              <a:t>Sesiwn</a:t>
            </a:r>
            <a:r>
              <a:rPr lang="en-GB" sz="2800" dirty="0"/>
              <a:t> 8</a:t>
            </a:r>
            <a:br>
              <a:rPr lang="en-GB" sz="4000" dirty="0"/>
            </a:br>
            <a:br>
              <a:rPr lang="en-GB" sz="4000" dirty="0"/>
            </a:br>
            <a:r>
              <a:rPr lang="en-GB" sz="4000" dirty="0">
                <a:solidFill>
                  <a:srgbClr val="0070C0"/>
                </a:solidFill>
              </a:rPr>
              <a:t>ECES5006</a:t>
            </a:r>
            <a:br>
              <a:rPr lang="en-US" sz="4000" dirty="0">
                <a:solidFill>
                  <a:srgbClr val="0070C0"/>
                </a:solidFill>
                <a:latin typeface="+mj-ea"/>
                <a:cs typeface="+mj-ea"/>
              </a:rPr>
            </a:br>
            <a:r>
              <a:rPr lang="en-GB" sz="4000" dirty="0">
                <a:solidFill>
                  <a:srgbClr val="0070C0"/>
                </a:solidFill>
              </a:rPr>
              <a:t>All Means All</a:t>
            </a:r>
            <a:br>
              <a:rPr lang="en-GB" sz="4000" dirty="0">
                <a:solidFill>
                  <a:srgbClr val="0070C0"/>
                </a:solidFill>
              </a:rPr>
            </a:br>
            <a:r>
              <a:rPr lang="en-GB" sz="2800" dirty="0">
                <a:solidFill>
                  <a:srgbClr val="0070C0"/>
                </a:solidFill>
              </a:rPr>
              <a:t>Session 8</a:t>
            </a:r>
            <a:endParaRPr lang="en-GB" sz="4000" b="1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811228" y="188640"/>
            <a:ext cx="1984943" cy="1656184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2783632" y="5469632"/>
            <a:ext cx="8100392" cy="6771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/>
              <a:t>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0083108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FE218C25-0891-5D63-505B-45761EA1F8D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700808"/>
            <a:ext cx="9144000" cy="2387600"/>
          </a:xfrm>
        </p:spPr>
        <p:txBody>
          <a:bodyPr>
            <a:normAutofit/>
          </a:bodyPr>
          <a:lstStyle/>
          <a:p>
            <a:r>
              <a:rPr lang="en-GB" sz="4000" dirty="0"/>
              <a:t>ADY- </a:t>
            </a:r>
            <a:r>
              <a:rPr lang="en-GB" sz="4000" dirty="0" err="1"/>
              <a:t>Gwybyddiaeth</a:t>
            </a:r>
            <a:r>
              <a:rPr lang="en-GB" sz="4000" dirty="0"/>
              <a:t> a </a:t>
            </a:r>
            <a:r>
              <a:rPr lang="en-GB" sz="4000" dirty="0" err="1"/>
              <a:t>dysgu</a:t>
            </a:r>
            <a:r>
              <a:rPr lang="en-GB" sz="4000" dirty="0"/>
              <a:t> </a:t>
            </a:r>
            <a:br>
              <a:rPr lang="en-GB" sz="4000" dirty="0"/>
            </a:br>
            <a:br>
              <a:rPr lang="en-GB" sz="4000" dirty="0"/>
            </a:br>
            <a:r>
              <a:rPr lang="en-GB" sz="4000" dirty="0">
                <a:solidFill>
                  <a:srgbClr val="0070C0"/>
                </a:solidFill>
              </a:rPr>
              <a:t>ALN- Communication and interaction</a:t>
            </a:r>
            <a:br>
              <a:rPr lang="en-GB" sz="4000" dirty="0"/>
            </a:br>
            <a:endParaRPr lang="en-US" sz="4000" dirty="0"/>
          </a:p>
        </p:txBody>
      </p:sp>
    </p:spTree>
    <p:extLst>
      <p:ext uri="{BB962C8B-B14F-4D97-AF65-F5344CB8AC3E}">
        <p14:creationId xmlns:p14="http://schemas.microsoft.com/office/powerpoint/2010/main" val="407928139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38D487-A873-29AB-F8E2-B24FB41A33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72200" y="500592"/>
            <a:ext cx="3632200" cy="915035"/>
          </a:xfrm>
        </p:spPr>
        <p:txBody>
          <a:bodyPr>
            <a:normAutofit/>
          </a:bodyPr>
          <a:lstStyle/>
          <a:p>
            <a:r>
              <a:rPr lang="en-GB" sz="4000" dirty="0">
                <a:solidFill>
                  <a:srgbClr val="0070C0"/>
                </a:solidFill>
              </a:rPr>
              <a:t>Individual task</a:t>
            </a:r>
            <a:endParaRPr lang="en-US" sz="4000" dirty="0">
              <a:solidFill>
                <a:srgbClr val="0070C0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A74210-643A-5668-6318-16FF7C16000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2441575"/>
          </a:xfrm>
        </p:spPr>
        <p:txBody>
          <a:bodyPr>
            <a:normAutofit/>
          </a:bodyPr>
          <a:lstStyle/>
          <a:p>
            <a:r>
              <a:rPr lang="en-US" sz="2000" dirty="0" err="1"/>
              <a:t>Chwiliwch</a:t>
            </a:r>
            <a:r>
              <a:rPr lang="en-US" sz="2000" dirty="0"/>
              <a:t> am </a:t>
            </a:r>
            <a:r>
              <a:rPr lang="en-US" sz="2000" dirty="0" err="1"/>
              <a:t>astudiaethau</a:t>
            </a:r>
            <a:r>
              <a:rPr lang="en-US" sz="2000" dirty="0"/>
              <a:t> </a:t>
            </a:r>
            <a:r>
              <a:rPr lang="en-US" sz="2000" dirty="0" err="1"/>
              <a:t>achos</a:t>
            </a:r>
            <a:r>
              <a:rPr lang="en-US" sz="2000" dirty="0"/>
              <a:t> </a:t>
            </a:r>
            <a:r>
              <a:rPr lang="en-US" sz="2000" dirty="0" err="1"/>
              <a:t>sy'n</a:t>
            </a:r>
            <a:r>
              <a:rPr lang="en-US" sz="2000" dirty="0"/>
              <a:t> </a:t>
            </a:r>
            <a:r>
              <a:rPr lang="en-US" sz="2000" dirty="0" err="1"/>
              <a:t>cysylltu</a:t>
            </a:r>
            <a:r>
              <a:rPr lang="en-US" sz="2000" dirty="0"/>
              <a:t> </a:t>
            </a:r>
            <a:r>
              <a:rPr lang="en-US" sz="2000" dirty="0" err="1"/>
              <a:t>â'ch</a:t>
            </a:r>
            <a:r>
              <a:rPr lang="en-US" sz="2000" dirty="0"/>
              <a:t> ADY </a:t>
            </a:r>
            <a:r>
              <a:rPr lang="en-US" sz="2000" dirty="0" err="1"/>
              <a:t>dewisol</a:t>
            </a:r>
            <a:endParaRPr lang="en-US" sz="2000" dirty="0"/>
          </a:p>
          <a:p>
            <a:r>
              <a:rPr lang="en-US" sz="2000" dirty="0" err="1"/>
              <a:t>Dewiswch</a:t>
            </a:r>
            <a:r>
              <a:rPr lang="en-US" sz="2000" dirty="0"/>
              <a:t> 2, a </a:t>
            </a:r>
            <a:r>
              <a:rPr lang="en-US" sz="2000" dirty="0" err="1"/>
              <a:t>dewch</a:t>
            </a:r>
            <a:r>
              <a:rPr lang="en-US" sz="2000" dirty="0"/>
              <a:t> â </a:t>
            </a:r>
            <a:r>
              <a:rPr lang="en-US" sz="2000" dirty="0" err="1"/>
              <a:t>nhw</a:t>
            </a:r>
            <a:r>
              <a:rPr lang="en-US" sz="2000" dirty="0"/>
              <a:t> </a:t>
            </a:r>
            <a:r>
              <a:rPr lang="en-US" sz="2000" dirty="0" err="1"/>
              <a:t>i'r</a:t>
            </a:r>
            <a:r>
              <a:rPr lang="en-US" sz="2000" dirty="0"/>
              <a:t> </a:t>
            </a:r>
            <a:r>
              <a:rPr lang="en-US" sz="2000" dirty="0" err="1"/>
              <a:t>sesiwn</a:t>
            </a:r>
            <a:r>
              <a:rPr lang="en-US" sz="2000" dirty="0"/>
              <a:t> </a:t>
            </a:r>
            <a:r>
              <a:rPr lang="en-US" sz="2000" dirty="0" err="1"/>
              <a:t>nesaf</a:t>
            </a:r>
            <a:endParaRPr lang="en-US" sz="2000" dirty="0"/>
          </a:p>
          <a:p>
            <a:pPr marL="0" indent="0">
              <a:buNone/>
            </a:pPr>
            <a:r>
              <a:rPr lang="en-US" sz="2000" dirty="0" err="1"/>
              <a:t>Gellir</a:t>
            </a:r>
            <a:r>
              <a:rPr lang="en-US" sz="2000" dirty="0"/>
              <a:t> </a:t>
            </a:r>
            <a:r>
              <a:rPr lang="en-US" sz="2000" dirty="0" err="1"/>
              <a:t>dod</a:t>
            </a:r>
            <a:r>
              <a:rPr lang="en-US" sz="2000" dirty="0"/>
              <a:t> o </a:t>
            </a:r>
            <a:r>
              <a:rPr lang="en-US" sz="2000" dirty="0" err="1"/>
              <a:t>hyd</a:t>
            </a:r>
            <a:r>
              <a:rPr lang="en-US" sz="2000" dirty="0"/>
              <a:t> </a:t>
            </a:r>
            <a:r>
              <a:rPr lang="en-US" sz="2000" dirty="0" err="1"/>
              <a:t>i'r</a:t>
            </a:r>
            <a:r>
              <a:rPr lang="en-US" sz="2000" dirty="0"/>
              <a:t> </a:t>
            </a:r>
            <a:r>
              <a:rPr lang="en-US" sz="2000" dirty="0" err="1"/>
              <a:t>rhain</a:t>
            </a:r>
            <a:r>
              <a:rPr lang="en-US" sz="2000" dirty="0"/>
              <a:t> </a:t>
            </a:r>
            <a:r>
              <a:rPr lang="en-US" sz="2000" dirty="0" err="1"/>
              <a:t>mewn</a:t>
            </a:r>
            <a:r>
              <a:rPr lang="en-US" sz="2000" dirty="0"/>
              <a:t> </a:t>
            </a:r>
            <a:r>
              <a:rPr lang="en-US" sz="2000" dirty="0" err="1"/>
              <a:t>cyfnodolion</a:t>
            </a:r>
            <a:r>
              <a:rPr lang="en-US" sz="2000" dirty="0"/>
              <a:t> </a:t>
            </a:r>
            <a:r>
              <a:rPr lang="en-US" sz="2000" dirty="0" err="1"/>
              <a:t>seicoleg</a:t>
            </a:r>
            <a:r>
              <a:rPr lang="en-US" sz="2000" dirty="0"/>
              <a:t>, </a:t>
            </a:r>
            <a:r>
              <a:rPr lang="en-US" sz="2000" dirty="0" err="1"/>
              <a:t>cyfnodolion</a:t>
            </a:r>
            <a:r>
              <a:rPr lang="en-US" sz="2000" dirty="0"/>
              <a:t> ADY, </a:t>
            </a:r>
            <a:r>
              <a:rPr lang="en-US" sz="2000" dirty="0" err="1"/>
              <a:t>ar-lein</a:t>
            </a:r>
            <a:r>
              <a:rPr lang="en-US" sz="2000" dirty="0"/>
              <a:t>..</a:t>
            </a:r>
          </a:p>
          <a:p>
            <a:pPr marL="0" indent="0">
              <a:buNone/>
            </a:pPr>
            <a:endParaRPr lang="en-US" sz="2000" dirty="0"/>
          </a:p>
          <a:p>
            <a:pPr marL="0" indent="0">
              <a:buNone/>
            </a:pPr>
            <a:endParaRPr lang="en-US" sz="2000" dirty="0"/>
          </a:p>
          <a:p>
            <a:pPr marL="0" indent="0">
              <a:buNone/>
            </a:pPr>
            <a:endParaRPr lang="en-US" sz="2000" dirty="0"/>
          </a:p>
          <a:p>
            <a:pPr marL="0" indent="0">
              <a:buNone/>
            </a:pPr>
            <a:endParaRPr lang="en-US" sz="2000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631E106-2ACE-F119-6461-4A46730A738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3010535"/>
          </a:xfrm>
        </p:spPr>
        <p:txBody>
          <a:bodyPr>
            <a:normAutofit/>
          </a:bodyPr>
          <a:lstStyle/>
          <a:p>
            <a:r>
              <a:rPr lang="en-GB" sz="2000" dirty="0">
                <a:solidFill>
                  <a:srgbClr val="0070C0"/>
                </a:solidFill>
              </a:rPr>
              <a:t>Research case studies that link to your chosen ALN</a:t>
            </a:r>
          </a:p>
          <a:p>
            <a:r>
              <a:rPr lang="en-GB" sz="2000" dirty="0">
                <a:solidFill>
                  <a:srgbClr val="0070C0"/>
                </a:solidFill>
              </a:rPr>
              <a:t>Choose 2, and bring them in to the next session</a:t>
            </a:r>
          </a:p>
          <a:p>
            <a:pPr marL="0" indent="0">
              <a:buNone/>
            </a:pPr>
            <a:r>
              <a:rPr lang="en-US" sz="2000" dirty="0">
                <a:solidFill>
                  <a:srgbClr val="0070C0"/>
                </a:solidFill>
                <a:cs typeface="Calibri" panose="020F0502020204030204" pitchFamily="34" charset="0"/>
              </a:rPr>
              <a:t>T</a:t>
            </a:r>
            <a:r>
              <a:rPr lang="en-US" sz="2000" b="0" dirty="0">
                <a:solidFill>
                  <a:srgbClr val="0070C0"/>
                </a:solidFill>
                <a:effectLst/>
                <a:cs typeface="Calibri" panose="020F0502020204030204" pitchFamily="34" charset="0"/>
              </a:rPr>
              <a:t>hese can be found in psychology journals, ALN journals, online..</a:t>
            </a:r>
            <a:endParaRPr lang="en-GB" sz="2000" dirty="0">
              <a:solidFill>
                <a:srgbClr val="0070C0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7D4DF25-B3C9-46E1-18DF-8980BD82BF8C}"/>
              </a:ext>
            </a:extLst>
          </p:cNvPr>
          <p:cNvSpPr txBox="1"/>
          <p:nvPr/>
        </p:nvSpPr>
        <p:spPr>
          <a:xfrm>
            <a:off x="838200" y="520912"/>
            <a:ext cx="277915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000" dirty="0" err="1"/>
              <a:t>Tasg</a:t>
            </a:r>
            <a:r>
              <a:rPr lang="en-GB" sz="4000" dirty="0"/>
              <a:t> </a:t>
            </a:r>
            <a:r>
              <a:rPr lang="en-GB" sz="4000" dirty="0" err="1"/>
              <a:t>unigol</a:t>
            </a:r>
            <a:endParaRPr lang="en-US" sz="4000" dirty="0"/>
          </a:p>
        </p:txBody>
      </p:sp>
      <p:pic>
        <p:nvPicPr>
          <p:cNvPr id="1026" name="Picture 2" descr="Previously Series (@prev_series) / X">
            <a:extLst>
              <a:ext uri="{FF2B5EF4-FFF2-40B4-BE49-F238E27FC236}">
                <a16:creationId xmlns:a16="http://schemas.microsoft.com/office/drawing/2014/main" id="{2802CED7-A47D-C366-5E1B-4EF8A0C71C6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128448" y="3933056"/>
            <a:ext cx="1688976" cy="16889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5715581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F2FE39-6C62-07C2-738F-4CAF4C7FFA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4537720" cy="1335683"/>
          </a:xfrm>
        </p:spPr>
        <p:txBody>
          <a:bodyPr>
            <a:normAutofit/>
          </a:bodyPr>
          <a:lstStyle/>
          <a:p>
            <a:r>
              <a:rPr lang="en-US" sz="4000" dirty="0" err="1"/>
              <a:t>Tasg</a:t>
            </a:r>
            <a:r>
              <a:rPr lang="en-US" sz="4000" dirty="0"/>
              <a:t> </a:t>
            </a:r>
            <a:r>
              <a:rPr lang="en-US" sz="4000" dirty="0" err="1"/>
              <a:t>astudiaethau</a:t>
            </a:r>
            <a:r>
              <a:rPr lang="en-US" sz="4000" dirty="0"/>
              <a:t> </a:t>
            </a:r>
            <a:r>
              <a:rPr lang="en-US" sz="4000" dirty="0" err="1"/>
              <a:t>achos</a:t>
            </a:r>
            <a:endParaRPr lang="en-US" sz="40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BCED99B-9CAC-3E7D-DAD1-35E43906259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2011709"/>
            <a:ext cx="4537720" cy="3043535"/>
          </a:xfrm>
        </p:spPr>
        <p:txBody>
          <a:bodyPr>
            <a:normAutofit/>
          </a:bodyPr>
          <a:lstStyle/>
          <a:p>
            <a:r>
              <a:rPr lang="en-US" sz="2000" dirty="0" err="1"/>
              <a:t>Mewn</a:t>
            </a:r>
            <a:r>
              <a:rPr lang="en-US" sz="2000" dirty="0"/>
              <a:t> </a:t>
            </a:r>
            <a:r>
              <a:rPr lang="en-US" sz="2000" dirty="0" err="1"/>
              <a:t>parau</a:t>
            </a:r>
            <a:r>
              <a:rPr lang="en-US" sz="2000" dirty="0"/>
              <a:t>, </a:t>
            </a:r>
            <a:r>
              <a:rPr lang="en-US" sz="2000" dirty="0" err="1"/>
              <a:t>cynigiwch</a:t>
            </a:r>
            <a:r>
              <a:rPr lang="en-US" sz="2000" dirty="0"/>
              <a:t> </a:t>
            </a:r>
            <a:r>
              <a:rPr lang="en-US" sz="2000" dirty="0" err="1"/>
              <a:t>awgrymiadau</a:t>
            </a:r>
            <a:r>
              <a:rPr lang="en-US" sz="2000" dirty="0"/>
              <a:t> o </a:t>
            </a:r>
            <a:r>
              <a:rPr lang="en-US" sz="2000" dirty="0" err="1"/>
              <a:t>arfer</a:t>
            </a:r>
            <a:r>
              <a:rPr lang="en-US" sz="2000" dirty="0"/>
              <a:t> da </a:t>
            </a:r>
            <a:r>
              <a:rPr lang="en-US" sz="2000" dirty="0" err="1"/>
              <a:t>i</a:t>
            </a:r>
            <a:r>
              <a:rPr lang="en-US" sz="2000" dirty="0"/>
              <a:t> </a:t>
            </a:r>
            <a:r>
              <a:rPr lang="en-US" sz="2000" dirty="0" err="1"/>
              <a:t>helpu</a:t>
            </a:r>
            <a:r>
              <a:rPr lang="en-US" sz="2000" dirty="0"/>
              <a:t> </a:t>
            </a:r>
            <a:r>
              <a:rPr lang="en-US" sz="2000" dirty="0" err="1"/>
              <a:t>gefnogi’r</a:t>
            </a:r>
            <a:r>
              <a:rPr lang="en-US" sz="2000" dirty="0"/>
              <a:t> ADY a </a:t>
            </a:r>
            <a:r>
              <a:rPr lang="en-US" sz="2000" dirty="0" err="1"/>
              <a:t>drafodwyd</a:t>
            </a:r>
            <a:r>
              <a:rPr lang="en-US" sz="2000" dirty="0"/>
              <a:t> </a:t>
            </a:r>
            <a:r>
              <a:rPr lang="en-US" sz="2000" dirty="0" err="1"/>
              <a:t>yn</a:t>
            </a:r>
            <a:r>
              <a:rPr lang="en-US" sz="2000" dirty="0"/>
              <a:t> </a:t>
            </a:r>
            <a:r>
              <a:rPr lang="en-US" sz="2000" dirty="0" err="1"/>
              <a:t>eich</a:t>
            </a:r>
            <a:r>
              <a:rPr lang="en-US" sz="2000" dirty="0"/>
              <a:t> </a:t>
            </a:r>
            <a:r>
              <a:rPr lang="en-US" sz="2000" dirty="0" err="1"/>
              <a:t>astudiaethau</a:t>
            </a:r>
            <a:r>
              <a:rPr lang="en-US" sz="2000" dirty="0"/>
              <a:t> </a:t>
            </a:r>
            <a:r>
              <a:rPr lang="en-US" sz="2000" dirty="0" err="1"/>
              <a:t>achos</a:t>
            </a:r>
            <a:endParaRPr lang="en-US" sz="2000" dirty="0"/>
          </a:p>
          <a:p>
            <a:pPr marL="0" indent="0">
              <a:buNone/>
            </a:pPr>
            <a:endParaRPr lang="en-US" sz="2000" dirty="0"/>
          </a:p>
          <a:p>
            <a:r>
              <a:rPr lang="en-US" sz="2000" dirty="0" err="1"/>
              <a:t>Rhannwch</a:t>
            </a:r>
            <a:r>
              <a:rPr lang="en-US" sz="2000" dirty="0"/>
              <a:t> </a:t>
            </a:r>
            <a:r>
              <a:rPr lang="en-US" sz="2000" dirty="0" err="1"/>
              <a:t>eich</a:t>
            </a:r>
            <a:r>
              <a:rPr lang="en-US" sz="2000" dirty="0"/>
              <a:t> </a:t>
            </a:r>
            <a:r>
              <a:rPr lang="en-US" sz="2000" dirty="0" err="1"/>
              <a:t>syniadau</a:t>
            </a:r>
            <a:r>
              <a:rPr lang="en-US" sz="2000" dirty="0"/>
              <a:t> </a:t>
            </a:r>
            <a:r>
              <a:rPr lang="en-US" sz="2000" dirty="0" err="1"/>
              <a:t>gyda'r</a:t>
            </a:r>
            <a:r>
              <a:rPr lang="en-US" sz="2000" dirty="0"/>
              <a:t> </a:t>
            </a:r>
            <a:r>
              <a:rPr lang="en-US" sz="2000" dirty="0" err="1"/>
              <a:t>dosbarth</a:t>
            </a:r>
            <a:endParaRPr lang="en-US" sz="2000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FAF9C1A-1DA9-B6EF-F435-4B3F7C949C6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4460304" cy="3835623"/>
          </a:xfrm>
        </p:spPr>
        <p:txBody>
          <a:bodyPr>
            <a:normAutofit/>
          </a:bodyPr>
          <a:lstStyle/>
          <a:p>
            <a:r>
              <a:rPr lang="en-GB" sz="2000" dirty="0">
                <a:solidFill>
                  <a:srgbClr val="0070C0"/>
                </a:solidFill>
              </a:rPr>
              <a:t>In pairs, come up with practical, good practice suggestions to help support the ALN discussed in your case studies</a:t>
            </a:r>
          </a:p>
          <a:p>
            <a:pPr marL="0" indent="0">
              <a:buNone/>
            </a:pPr>
            <a:endParaRPr lang="en-GB" sz="2000" dirty="0">
              <a:solidFill>
                <a:srgbClr val="0070C0"/>
              </a:solidFill>
            </a:endParaRPr>
          </a:p>
          <a:p>
            <a:r>
              <a:rPr lang="en-GB" sz="2000" dirty="0">
                <a:solidFill>
                  <a:srgbClr val="0070C0"/>
                </a:solidFill>
              </a:rPr>
              <a:t>Share your ideas with the class</a:t>
            </a:r>
            <a:endParaRPr lang="en-US" sz="2000" dirty="0">
              <a:solidFill>
                <a:srgbClr val="0070C0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382B2DD-DDB4-3BA1-3AE7-B35E268D5C2F}"/>
              </a:ext>
            </a:extLst>
          </p:cNvPr>
          <p:cNvSpPr txBox="1"/>
          <p:nvPr/>
        </p:nvSpPr>
        <p:spPr>
          <a:xfrm>
            <a:off x="6096000" y="519729"/>
            <a:ext cx="423385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000" dirty="0">
                <a:solidFill>
                  <a:srgbClr val="0070C0"/>
                </a:solidFill>
              </a:rPr>
              <a:t>Case studies task</a:t>
            </a:r>
            <a:endParaRPr lang="en-US" sz="4000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3336401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7408" y="378297"/>
            <a:ext cx="4248472" cy="1167537"/>
          </a:xfrm>
        </p:spPr>
        <p:txBody>
          <a:bodyPr>
            <a:noAutofit/>
          </a:bodyPr>
          <a:lstStyle/>
          <a:p>
            <a:pPr algn="l"/>
            <a:r>
              <a:rPr lang="en-GB" sz="3600" dirty="0"/>
              <a:t>Iaith, </a:t>
            </a:r>
            <a:r>
              <a:rPr lang="en-GB" sz="3600" dirty="0" err="1"/>
              <a:t>Lleferydd</a:t>
            </a:r>
            <a:r>
              <a:rPr lang="en-GB" sz="3600" dirty="0"/>
              <a:t> a </a:t>
            </a:r>
            <a:r>
              <a:rPr lang="en-GB" sz="3600" dirty="0" err="1"/>
              <a:t>Chyfathrebu</a:t>
            </a:r>
            <a:endParaRPr lang="en-GB" sz="3600" b="1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F55C4DC0-3829-437D-948F-09181385BAE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67408" y="1700808"/>
            <a:ext cx="4392488" cy="435133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200" dirty="0"/>
              <a:t>TASG: 10 </a:t>
            </a:r>
            <a:r>
              <a:rPr lang="en-GB" sz="2200" dirty="0" err="1"/>
              <a:t>munud</a:t>
            </a:r>
            <a:endParaRPr lang="en-GB" sz="2200" dirty="0"/>
          </a:p>
          <a:p>
            <a:pPr marL="0" indent="0">
              <a:buNone/>
            </a:pPr>
            <a:endParaRPr lang="en-GB" sz="2200" dirty="0"/>
          </a:p>
          <a:p>
            <a:r>
              <a:rPr lang="en-GB" sz="2200" dirty="0" err="1"/>
              <a:t>Dewch</a:t>
            </a:r>
            <a:r>
              <a:rPr lang="en-GB" sz="2200" dirty="0"/>
              <a:t> I </a:t>
            </a:r>
            <a:r>
              <a:rPr lang="en-GB" sz="2200" dirty="0" err="1"/>
              <a:t>fynny</a:t>
            </a:r>
            <a:r>
              <a:rPr lang="en-GB" sz="2200" dirty="0"/>
              <a:t> a </a:t>
            </a:r>
            <a:r>
              <a:rPr lang="en-GB" sz="2200" dirty="0" err="1"/>
              <a:t>ddiffiniadau</a:t>
            </a:r>
            <a:r>
              <a:rPr lang="en-GB" sz="2200" dirty="0"/>
              <a:t> </a:t>
            </a:r>
            <a:r>
              <a:rPr lang="en-GB" sz="2200" dirty="0" err="1"/>
              <a:t>o’r</a:t>
            </a:r>
            <a:r>
              <a:rPr lang="en-GB" sz="2200" dirty="0"/>
              <a:t> </a:t>
            </a:r>
            <a:r>
              <a:rPr lang="en-GB" sz="2200" dirty="0" err="1"/>
              <a:t>termau</a:t>
            </a:r>
            <a:r>
              <a:rPr lang="en-GB" sz="2200" dirty="0"/>
              <a:t> </a:t>
            </a:r>
            <a:r>
              <a:rPr lang="en-GB" sz="2200" dirty="0" err="1"/>
              <a:t>canlynol</a:t>
            </a:r>
            <a:r>
              <a:rPr lang="en-GB" sz="2200" dirty="0"/>
              <a:t>:</a:t>
            </a:r>
            <a:endParaRPr lang="en-GB" sz="2200" b="1" dirty="0"/>
          </a:p>
          <a:p>
            <a:pPr lvl="1"/>
            <a:r>
              <a:rPr lang="en-GB" sz="2200" dirty="0"/>
              <a:t>Iaith</a:t>
            </a:r>
          </a:p>
          <a:p>
            <a:pPr lvl="1"/>
            <a:r>
              <a:rPr lang="en-GB" sz="2200" dirty="0" err="1"/>
              <a:t>Lleferydd</a:t>
            </a:r>
            <a:endParaRPr lang="en-GB" sz="2200" dirty="0"/>
          </a:p>
          <a:p>
            <a:pPr lvl="1"/>
            <a:r>
              <a:rPr lang="en-GB" sz="2200" dirty="0" err="1"/>
              <a:t>Cyfathrebu</a:t>
            </a:r>
            <a:r>
              <a:rPr lang="en-GB" sz="2200" dirty="0"/>
              <a:t> </a:t>
            </a:r>
          </a:p>
          <a:p>
            <a:pPr marL="457200" lvl="1" indent="0">
              <a:buNone/>
            </a:pPr>
            <a:endParaRPr lang="en-GB" sz="2200" b="1" dirty="0"/>
          </a:p>
          <a:p>
            <a:r>
              <a:rPr lang="en-GB" sz="2200" dirty="0" err="1"/>
              <a:t>Byddwch</a:t>
            </a:r>
            <a:r>
              <a:rPr lang="en-GB" sz="2200" dirty="0"/>
              <a:t> </a:t>
            </a:r>
            <a:r>
              <a:rPr lang="en-GB" sz="2200" dirty="0" err="1"/>
              <a:t>yn</a:t>
            </a:r>
            <a:r>
              <a:rPr lang="en-GB" sz="2200" dirty="0"/>
              <a:t> </a:t>
            </a:r>
            <a:r>
              <a:rPr lang="en-GB" sz="2200" dirty="0" err="1"/>
              <a:t>barod</a:t>
            </a:r>
            <a:r>
              <a:rPr lang="en-GB" sz="2200" dirty="0"/>
              <a:t> </a:t>
            </a:r>
            <a:r>
              <a:rPr lang="en-GB" sz="2200" dirty="0" err="1"/>
              <a:t>i</a:t>
            </a:r>
            <a:r>
              <a:rPr lang="en-GB" sz="2200" dirty="0"/>
              <a:t> </a:t>
            </a:r>
            <a:r>
              <a:rPr lang="en-GB" sz="2200" dirty="0" err="1"/>
              <a:t>gymharu</a:t>
            </a:r>
            <a:r>
              <a:rPr lang="en-GB" sz="2200" dirty="0"/>
              <a:t> a </a:t>
            </a:r>
            <a:r>
              <a:rPr lang="en-GB" sz="2200" dirty="0" err="1"/>
              <a:t>thrafod</a:t>
            </a:r>
            <a:r>
              <a:rPr lang="en-GB" sz="2200" dirty="0"/>
              <a:t> </a:t>
            </a:r>
            <a:r>
              <a:rPr lang="en-GB" sz="2200" dirty="0" err="1"/>
              <a:t>eich</a:t>
            </a:r>
            <a:r>
              <a:rPr lang="en-GB" sz="2200" dirty="0"/>
              <a:t> </a:t>
            </a:r>
            <a:r>
              <a:rPr lang="en-GB" sz="2200" dirty="0" err="1"/>
              <a:t>diffiniadau</a:t>
            </a:r>
            <a:r>
              <a:rPr lang="en-GB" sz="2200" dirty="0"/>
              <a:t> </a:t>
            </a:r>
            <a:r>
              <a:rPr lang="en-GB" sz="2200" dirty="0" err="1"/>
              <a:t>gydag</a:t>
            </a:r>
            <a:r>
              <a:rPr lang="en-GB" sz="2200" dirty="0"/>
              <a:t> </a:t>
            </a:r>
            <a:r>
              <a:rPr lang="en-GB" sz="2200" dirty="0" err="1"/>
              <a:t>eraill</a:t>
            </a:r>
            <a:r>
              <a:rPr lang="en-GB" sz="2200" dirty="0"/>
              <a:t>. </a:t>
            </a:r>
          </a:p>
          <a:p>
            <a:endParaRPr lang="en-US" dirty="0"/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DDB9B908-3666-5971-2FB1-1FC14C2CDCC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96000" y="1700808"/>
            <a:ext cx="4464496" cy="423020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200" dirty="0">
                <a:solidFill>
                  <a:srgbClr val="0070C0"/>
                </a:solidFill>
              </a:rPr>
              <a:t>TASK: 10 minutes</a:t>
            </a:r>
          </a:p>
          <a:p>
            <a:pPr marL="0" indent="0">
              <a:buNone/>
            </a:pPr>
            <a:endParaRPr lang="en-GB" sz="2200" dirty="0">
              <a:solidFill>
                <a:srgbClr val="0070C0"/>
              </a:solidFill>
            </a:endParaRPr>
          </a:p>
          <a:p>
            <a:r>
              <a:rPr lang="en-GB" sz="2200" dirty="0">
                <a:solidFill>
                  <a:srgbClr val="0070C0"/>
                </a:solidFill>
              </a:rPr>
              <a:t>Come up with definitions for the following terms:</a:t>
            </a:r>
          </a:p>
          <a:p>
            <a:pPr lvl="1"/>
            <a:r>
              <a:rPr lang="en-GB" sz="2200" dirty="0">
                <a:solidFill>
                  <a:srgbClr val="0070C0"/>
                </a:solidFill>
              </a:rPr>
              <a:t>Speech</a:t>
            </a:r>
          </a:p>
          <a:p>
            <a:pPr lvl="1"/>
            <a:r>
              <a:rPr lang="en-GB" sz="2200" dirty="0">
                <a:solidFill>
                  <a:srgbClr val="0070C0"/>
                </a:solidFill>
              </a:rPr>
              <a:t>Language</a:t>
            </a:r>
          </a:p>
          <a:p>
            <a:pPr lvl="1"/>
            <a:r>
              <a:rPr lang="en-GB" sz="2200" dirty="0">
                <a:solidFill>
                  <a:srgbClr val="0070C0"/>
                </a:solidFill>
              </a:rPr>
              <a:t>Communication </a:t>
            </a:r>
          </a:p>
          <a:p>
            <a:pPr marL="457200" lvl="1" indent="0">
              <a:buNone/>
            </a:pPr>
            <a:endParaRPr lang="en-GB" sz="2200" dirty="0">
              <a:solidFill>
                <a:srgbClr val="0070C0"/>
              </a:solidFill>
            </a:endParaRPr>
          </a:p>
          <a:p>
            <a:r>
              <a:rPr lang="en-GB" sz="2200" dirty="0">
                <a:solidFill>
                  <a:srgbClr val="0070C0"/>
                </a:solidFill>
              </a:rPr>
              <a:t>Be prepared to compare and discuss your definitions with others. </a:t>
            </a:r>
          </a:p>
          <a:p>
            <a:endParaRPr 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C1F0F23-B83B-7FD8-59C0-AC7C2DAB2EF4}"/>
              </a:ext>
            </a:extLst>
          </p:cNvPr>
          <p:cNvSpPr txBox="1"/>
          <p:nvPr/>
        </p:nvSpPr>
        <p:spPr>
          <a:xfrm>
            <a:off x="5951984" y="345505"/>
            <a:ext cx="446449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>
                <a:solidFill>
                  <a:srgbClr val="0070C0"/>
                </a:solidFill>
              </a:rPr>
              <a:t>Speech, Language and Communication</a:t>
            </a:r>
            <a:endParaRPr lang="en-US" sz="3600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0788458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2" name="Title 1"/>
          <p:cNvSpPr>
            <a:spLocks noGrp="1"/>
          </p:cNvSpPr>
          <p:nvPr>
            <p:ph type="title"/>
          </p:nvPr>
        </p:nvSpPr>
        <p:spPr>
          <a:xfrm>
            <a:off x="838200" y="681037"/>
            <a:ext cx="3038872" cy="778376"/>
          </a:xfrm>
        </p:spPr>
        <p:txBody>
          <a:bodyPr>
            <a:normAutofit/>
          </a:bodyPr>
          <a:lstStyle/>
          <a:p>
            <a:r>
              <a:rPr lang="cy-GB" altLang="cy-GB" sz="4000" dirty="0">
                <a:ea typeface="ＭＳ Ｐゴシック" panose="020B0600070205080204" pitchFamily="34" charset="-128"/>
              </a:rPr>
              <a:t>Terminoleg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72B505-344A-4EC4-4A2D-39D36BEAD78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4537720" cy="3547591"/>
          </a:xfrm>
        </p:spPr>
        <p:txBody>
          <a:bodyPr/>
          <a:lstStyle/>
          <a:p>
            <a:pPr eaLnBrk="1" hangingPunct="1"/>
            <a:r>
              <a:rPr lang="en-GB" altLang="cy-GB" sz="2000" b="1" dirty="0" err="1">
                <a:ea typeface="ＭＳ Ｐゴシック" panose="020B0600070205080204" pitchFamily="34" charset="-128"/>
              </a:rPr>
              <a:t>Lleferydd</a:t>
            </a:r>
            <a:r>
              <a:rPr lang="en-GB" altLang="cy-GB" sz="2000" dirty="0">
                <a:ea typeface="ＭＳ Ｐゴシック" panose="020B0600070205080204" pitchFamily="34" charset="-128"/>
              </a:rPr>
              <a:t> - y broses </a:t>
            </a:r>
            <a:r>
              <a:rPr lang="en-GB" altLang="cy-GB" sz="2000" dirty="0" err="1">
                <a:ea typeface="ＭＳ Ｐゴシック" panose="020B0600070205080204" pitchFamily="34" charset="-128"/>
              </a:rPr>
              <a:t>corfforol</a:t>
            </a:r>
            <a:r>
              <a:rPr lang="en-GB" altLang="cy-GB" sz="2000" dirty="0">
                <a:ea typeface="ＭＳ Ｐゴシック" panose="020B0600070205080204" pitchFamily="34" charset="-128"/>
              </a:rPr>
              <a:t> o </a:t>
            </a:r>
            <a:r>
              <a:rPr lang="en-GB" altLang="cy-GB" sz="2000" dirty="0" err="1">
                <a:ea typeface="ＭＳ Ｐゴシック" panose="020B0600070205080204" pitchFamily="34" charset="-128"/>
              </a:rPr>
              <a:t>greu</a:t>
            </a:r>
            <a:r>
              <a:rPr lang="en-GB" altLang="cy-GB" sz="2000" dirty="0">
                <a:ea typeface="ＭＳ Ｐゴシック" panose="020B0600070205080204" pitchFamily="34" charset="-128"/>
              </a:rPr>
              <a:t> </a:t>
            </a:r>
            <a:r>
              <a:rPr lang="en-GB" altLang="cy-GB" sz="2000" dirty="0" err="1">
                <a:ea typeface="ＭＳ Ｐゴシック" panose="020B0600070205080204" pitchFamily="34" charset="-128"/>
              </a:rPr>
              <a:t>synau</a:t>
            </a:r>
            <a:r>
              <a:rPr lang="en-GB" altLang="cy-GB" sz="2000" dirty="0">
                <a:ea typeface="ＭＳ Ｐゴシック" panose="020B0600070205080204" pitchFamily="34" charset="-128"/>
              </a:rPr>
              <a:t> </a:t>
            </a:r>
            <a:r>
              <a:rPr lang="en-GB" altLang="cy-GB" sz="2000" dirty="0" err="1">
                <a:ea typeface="ＭＳ Ｐゴシック" panose="020B0600070205080204" pitchFamily="34" charset="-128"/>
              </a:rPr>
              <a:t>llafar</a:t>
            </a:r>
            <a:endParaRPr lang="en-GB" altLang="cy-GB" sz="2000" dirty="0">
              <a:ea typeface="ＭＳ Ｐゴシック" panose="020B0600070205080204" pitchFamily="34" charset="-128"/>
            </a:endParaRPr>
          </a:p>
          <a:p>
            <a:pPr eaLnBrk="1" hangingPunct="1"/>
            <a:r>
              <a:rPr lang="en-GB" altLang="cy-GB" sz="2000" b="1" dirty="0">
                <a:ea typeface="ＭＳ Ｐゴシック" panose="020B0600070205080204" pitchFamily="34" charset="-128"/>
              </a:rPr>
              <a:t>Iaith </a:t>
            </a:r>
            <a:r>
              <a:rPr lang="en-GB" altLang="cy-GB" sz="2000" dirty="0">
                <a:ea typeface="ＭＳ Ｐゴシック" panose="020B0600070205080204" pitchFamily="34" charset="-128"/>
              </a:rPr>
              <a:t>- y broses </a:t>
            </a:r>
            <a:r>
              <a:rPr lang="en-GB" altLang="cy-GB" sz="2000" dirty="0" err="1">
                <a:ea typeface="ＭＳ Ｐゴシック" panose="020B0600070205080204" pitchFamily="34" charset="-128"/>
              </a:rPr>
              <a:t>wybyddol</a:t>
            </a:r>
            <a:r>
              <a:rPr lang="en-GB" altLang="cy-GB" sz="2000" dirty="0">
                <a:ea typeface="ＭＳ Ｐゴシック" panose="020B0600070205080204" pitchFamily="34" charset="-128"/>
              </a:rPr>
              <a:t> (</a:t>
            </a:r>
            <a:r>
              <a:rPr lang="en-GB" altLang="cy-GB" sz="2000" dirty="0" err="1">
                <a:ea typeface="ＭＳ Ｐゴシック" panose="020B0600070205080204" pitchFamily="34" charset="-128"/>
              </a:rPr>
              <a:t>cognitif</a:t>
            </a:r>
            <a:r>
              <a:rPr lang="en-GB" altLang="cy-GB" sz="2000" dirty="0">
                <a:ea typeface="ＭＳ Ｐゴシック" panose="020B0600070205080204" pitchFamily="34" charset="-128"/>
              </a:rPr>
              <a:t>) o </a:t>
            </a:r>
            <a:r>
              <a:rPr lang="en-GB" altLang="cy-GB" sz="2000" dirty="0" err="1">
                <a:ea typeface="ＭＳ Ｐゴシック" panose="020B0600070205080204" pitchFamily="34" charset="-128"/>
              </a:rPr>
              <a:t>ddeall</a:t>
            </a:r>
            <a:r>
              <a:rPr lang="en-GB" altLang="cy-GB" sz="2000" dirty="0">
                <a:ea typeface="ＭＳ Ｐゴシック" panose="020B0600070205080204" pitchFamily="34" charset="-128"/>
              </a:rPr>
              <a:t> a </a:t>
            </a:r>
            <a:r>
              <a:rPr lang="en-GB" altLang="cy-GB" sz="2000" dirty="0" err="1">
                <a:ea typeface="ＭＳ Ｐゴシック" panose="020B0600070205080204" pitchFamily="34" charset="-128"/>
              </a:rPr>
              <a:t>chreu</a:t>
            </a:r>
            <a:r>
              <a:rPr lang="en-GB" altLang="cy-GB" sz="2000" dirty="0">
                <a:ea typeface="ＭＳ Ｐゴシック" panose="020B0600070205080204" pitchFamily="34" charset="-128"/>
              </a:rPr>
              <a:t> system </a:t>
            </a:r>
            <a:r>
              <a:rPr lang="en-GB" altLang="cy-GB" sz="2000" dirty="0" err="1">
                <a:ea typeface="ＭＳ Ｐゴシック" panose="020B0600070205080204" pitchFamily="34" charset="-128"/>
              </a:rPr>
              <a:t>symbolau</a:t>
            </a:r>
            <a:r>
              <a:rPr lang="en-GB" altLang="cy-GB" sz="2000" dirty="0">
                <a:ea typeface="ＭＳ Ｐゴシック" panose="020B0600070205080204" pitchFamily="34" charset="-128"/>
              </a:rPr>
              <a:t> </a:t>
            </a:r>
            <a:r>
              <a:rPr lang="en-GB" altLang="cy-GB" sz="2000" dirty="0" err="1">
                <a:ea typeface="ＭＳ Ｐゴシック" panose="020B0600070205080204" pitchFamily="34" charset="-128"/>
              </a:rPr>
              <a:t>sy’n</a:t>
            </a:r>
            <a:r>
              <a:rPr lang="en-GB" altLang="cy-GB" sz="2000" dirty="0">
                <a:ea typeface="ＭＳ Ｐゴシック" panose="020B0600070205080204" pitchFamily="34" charset="-128"/>
              </a:rPr>
              <a:t> </a:t>
            </a:r>
            <a:r>
              <a:rPr lang="en-GB" altLang="cy-GB" sz="2000" dirty="0" err="1">
                <a:ea typeface="ＭＳ Ｐゴシック" panose="020B0600070205080204" pitchFamily="34" charset="-128"/>
              </a:rPr>
              <a:t>cynrhychioli</a:t>
            </a:r>
            <a:r>
              <a:rPr lang="en-GB" altLang="cy-GB" sz="2000" dirty="0">
                <a:ea typeface="ＭＳ Ｐゴシック" panose="020B0600070205080204" pitchFamily="34" charset="-128"/>
              </a:rPr>
              <a:t> </a:t>
            </a:r>
            <a:r>
              <a:rPr lang="en-GB" altLang="cy-GB" sz="2000" dirty="0" err="1">
                <a:ea typeface="ＭＳ Ｐゴシック" panose="020B0600070205080204" pitchFamily="34" charset="-128"/>
              </a:rPr>
              <a:t>meddyliau</a:t>
            </a:r>
            <a:r>
              <a:rPr lang="en-GB" altLang="cy-GB" sz="2000" dirty="0">
                <a:ea typeface="ＭＳ Ｐゴシック" panose="020B0600070205080204" pitchFamily="34" charset="-128"/>
              </a:rPr>
              <a:t> a </a:t>
            </a:r>
            <a:r>
              <a:rPr lang="en-GB" altLang="cy-GB" sz="2000" dirty="0" err="1">
                <a:ea typeface="ＭＳ Ｐゴシック" panose="020B0600070205080204" pitchFamily="34" charset="-128"/>
              </a:rPr>
              <a:t>syniadau</a:t>
            </a:r>
            <a:endParaRPr lang="en-GB" altLang="cy-GB" sz="2000" dirty="0">
              <a:ea typeface="ＭＳ Ｐゴシック" panose="020B0600070205080204" pitchFamily="34" charset="-128"/>
            </a:endParaRPr>
          </a:p>
          <a:p>
            <a:pPr eaLnBrk="1" hangingPunct="1"/>
            <a:r>
              <a:rPr lang="en-GB" altLang="cy-GB" sz="2000" b="1" dirty="0" err="1">
                <a:ea typeface="ＭＳ Ｐゴシック" panose="020B0600070205080204" pitchFamily="34" charset="-128"/>
              </a:rPr>
              <a:t>Cyfathrebu</a:t>
            </a:r>
            <a:r>
              <a:rPr lang="en-GB" altLang="cy-GB" sz="2000" b="1" dirty="0">
                <a:ea typeface="ＭＳ Ｐゴシック" panose="020B0600070205080204" pitchFamily="34" charset="-128"/>
              </a:rPr>
              <a:t> </a:t>
            </a:r>
            <a:r>
              <a:rPr lang="en-GB" altLang="cy-GB" sz="2000" dirty="0">
                <a:ea typeface="ＭＳ Ｐゴシック" panose="020B0600070205080204" pitchFamily="34" charset="-128"/>
              </a:rPr>
              <a:t>- </a:t>
            </a:r>
            <a:r>
              <a:rPr lang="en-GB" altLang="cy-GB" sz="2000" dirty="0" err="1">
                <a:ea typeface="ＭＳ Ｐゴシック" panose="020B0600070205080204" pitchFamily="34" charset="-128"/>
              </a:rPr>
              <a:t>geiriau</a:t>
            </a:r>
            <a:r>
              <a:rPr lang="en-GB" altLang="cy-GB" sz="2000" dirty="0">
                <a:ea typeface="ＭＳ Ｐゴシック" panose="020B0600070205080204" pitchFamily="34" charset="-128"/>
              </a:rPr>
              <a:t> a di-</a:t>
            </a:r>
            <a:r>
              <a:rPr lang="en-GB" altLang="cy-GB" sz="2000" dirty="0" err="1">
                <a:ea typeface="ＭＳ Ｐゴシック" panose="020B0600070205080204" pitchFamily="34" charset="-128"/>
              </a:rPr>
              <a:t>eiriau</a:t>
            </a:r>
            <a:r>
              <a:rPr lang="en-GB" altLang="cy-GB" sz="2000" dirty="0">
                <a:ea typeface="ＭＳ Ｐゴシック" panose="020B0600070205080204" pitchFamily="34" charset="-128"/>
              </a:rPr>
              <a:t> er </a:t>
            </a:r>
            <a:r>
              <a:rPr lang="en-GB" altLang="cy-GB" sz="2000" dirty="0" err="1">
                <a:ea typeface="ＭＳ Ｐゴシック" panose="020B0600070205080204" pitchFamily="34" charset="-128"/>
              </a:rPr>
              <a:t>mwyn</a:t>
            </a:r>
            <a:r>
              <a:rPr lang="en-GB" altLang="cy-GB" sz="2000" dirty="0">
                <a:ea typeface="ＭＳ Ｐゴシック" panose="020B0600070205080204" pitchFamily="34" charset="-128"/>
              </a:rPr>
              <a:t> </a:t>
            </a:r>
            <a:r>
              <a:rPr lang="en-GB" altLang="cy-GB" sz="2000" dirty="0" err="1">
                <a:ea typeface="ＭＳ Ｐゴシック" panose="020B0600070205080204" pitchFamily="34" charset="-128"/>
              </a:rPr>
              <a:t>cyfleu</a:t>
            </a:r>
            <a:r>
              <a:rPr lang="en-GB" altLang="cy-GB" sz="2000" dirty="0">
                <a:ea typeface="ＭＳ Ｐゴシック" panose="020B0600070205080204" pitchFamily="34" charset="-128"/>
              </a:rPr>
              <a:t> </a:t>
            </a:r>
            <a:r>
              <a:rPr lang="en-GB" altLang="cy-GB" sz="2000" dirty="0" err="1">
                <a:ea typeface="ＭＳ Ｐゴシック" panose="020B0600070205080204" pitchFamily="34" charset="-128"/>
              </a:rPr>
              <a:t>syniadau</a:t>
            </a:r>
            <a:r>
              <a:rPr lang="en-GB" altLang="cy-GB" sz="2000" dirty="0">
                <a:ea typeface="ＭＳ Ｐゴシック" panose="020B0600070205080204" pitchFamily="34" charset="-128"/>
              </a:rPr>
              <a:t>, </a:t>
            </a:r>
            <a:r>
              <a:rPr lang="en-GB" altLang="cy-GB" sz="2000" dirty="0" err="1">
                <a:ea typeface="ＭＳ Ｐゴシック" panose="020B0600070205080204" pitchFamily="34" charset="-128"/>
              </a:rPr>
              <a:t>meddyliau</a:t>
            </a:r>
            <a:r>
              <a:rPr lang="en-GB" altLang="cy-GB" sz="2000" dirty="0">
                <a:ea typeface="ＭＳ Ｐゴシック" panose="020B0600070205080204" pitchFamily="34" charset="-128"/>
              </a:rPr>
              <a:t> a </a:t>
            </a:r>
            <a:r>
              <a:rPr lang="en-GB" altLang="cy-GB" sz="2000" dirty="0" err="1">
                <a:ea typeface="ＭＳ Ｐゴシック" panose="020B0600070205080204" pitchFamily="34" charset="-128"/>
              </a:rPr>
              <a:t>theimladau</a:t>
            </a:r>
            <a:endParaRPr lang="en-GB" altLang="cy-GB" sz="2000" dirty="0">
              <a:ea typeface="ＭＳ Ｐゴシック" panose="020B0600070205080204" pitchFamily="34" charset="-128"/>
            </a:endParaRPr>
          </a:p>
          <a:p>
            <a:endParaRPr lang="en-US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A8CFB16-E8A5-1752-BCE2-C04625FEF1F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4820344" cy="3547591"/>
          </a:xfrm>
        </p:spPr>
        <p:txBody>
          <a:bodyPr/>
          <a:lstStyle/>
          <a:p>
            <a:r>
              <a:rPr lang="en-GB" altLang="cy-GB" sz="2000" b="1" dirty="0">
                <a:solidFill>
                  <a:srgbClr val="0070C0"/>
                </a:solidFill>
                <a:ea typeface="ＭＳ Ｐゴシック" panose="020B0600070205080204" pitchFamily="34" charset="-128"/>
              </a:rPr>
              <a:t>Speech</a:t>
            </a:r>
            <a:r>
              <a:rPr lang="en-GB" altLang="cy-GB" sz="2000" dirty="0">
                <a:solidFill>
                  <a:srgbClr val="0070C0"/>
                </a:solidFill>
                <a:ea typeface="ＭＳ Ｐゴシック" panose="020B0600070205080204" pitchFamily="34" charset="-128"/>
              </a:rPr>
              <a:t> – the physical production of speech sounds.</a:t>
            </a:r>
          </a:p>
          <a:p>
            <a:r>
              <a:rPr lang="en-GB" altLang="cy-GB" sz="2000" b="1" dirty="0">
                <a:solidFill>
                  <a:srgbClr val="0070C0"/>
                </a:solidFill>
                <a:ea typeface="ＭＳ Ｐゴシック" panose="020B0600070205080204" pitchFamily="34" charset="-128"/>
              </a:rPr>
              <a:t>Language</a:t>
            </a:r>
            <a:r>
              <a:rPr lang="en-GB" altLang="cy-GB" sz="2000" dirty="0">
                <a:solidFill>
                  <a:srgbClr val="0070C0"/>
                </a:solidFill>
                <a:ea typeface="ＭＳ Ｐゴシック" panose="020B0600070205080204" pitchFamily="34" charset="-128"/>
              </a:rPr>
              <a:t> – the cognitive process of understanding and creating the symbol system that represents thoughts and ideas.</a:t>
            </a:r>
          </a:p>
          <a:p>
            <a:r>
              <a:rPr lang="en-GB" altLang="cy-GB" sz="2000" b="1" dirty="0">
                <a:solidFill>
                  <a:srgbClr val="0070C0"/>
                </a:solidFill>
                <a:ea typeface="ＭＳ Ｐゴシック" panose="020B0600070205080204" pitchFamily="34" charset="-128"/>
              </a:rPr>
              <a:t>Communication</a:t>
            </a:r>
            <a:r>
              <a:rPr lang="en-GB" altLang="cy-GB" sz="2000" dirty="0">
                <a:solidFill>
                  <a:srgbClr val="0070C0"/>
                </a:solidFill>
                <a:ea typeface="ＭＳ Ｐゴシック" panose="020B0600070205080204" pitchFamily="34" charset="-128"/>
              </a:rPr>
              <a:t> – verbal and non verbal means of conveying ideas, thoughts and feelings.</a:t>
            </a:r>
          </a:p>
          <a:p>
            <a:endParaRPr lang="en-US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64CA17E-1178-AA71-598D-82866C517EDB}"/>
              </a:ext>
            </a:extLst>
          </p:cNvPr>
          <p:cNvSpPr txBox="1"/>
          <p:nvPr/>
        </p:nvSpPr>
        <p:spPr>
          <a:xfrm>
            <a:off x="6096000" y="681037"/>
            <a:ext cx="295068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altLang="cy-GB" sz="4000" dirty="0">
                <a:solidFill>
                  <a:srgbClr val="0070C0"/>
                </a:solidFill>
                <a:ea typeface="ＭＳ Ｐゴシック" panose="020B0600070205080204" pitchFamily="34" charset="-128"/>
              </a:rPr>
              <a:t>Terminology</a:t>
            </a:r>
            <a:endParaRPr lang="en-US" sz="4000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7242111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ounded Rectangular Callout 5"/>
          <p:cNvSpPr/>
          <p:nvPr/>
        </p:nvSpPr>
        <p:spPr>
          <a:xfrm>
            <a:off x="1271464" y="3415711"/>
            <a:ext cx="4047304" cy="1944216"/>
          </a:xfrm>
          <a:prstGeom prst="wedgeRoundRectCallout">
            <a:avLst>
              <a:gd name="adj1" fmla="val -37693"/>
              <a:gd name="adj2" fmla="val 68172"/>
              <a:gd name="adj3" fmla="val 16667"/>
            </a:avLst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b="1" dirty="0"/>
              <a:t>Communication is “a process in which information is encoded by the sender (for example in words or signs) and is decoded by the recipient” </a:t>
            </a:r>
            <a:r>
              <a:rPr lang="en-GB" dirty="0"/>
              <a:t>(Grove et al, 1999 cited in </a:t>
            </a:r>
            <a:r>
              <a:rPr lang="en-GB" dirty="0" err="1"/>
              <a:t>Lacey</a:t>
            </a:r>
            <a:r>
              <a:rPr lang="en-GB" dirty="0"/>
              <a:t> et al, 2015). 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E84BCE6E-2992-B3B3-8C9B-B50FB0DB943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271464" y="1685322"/>
            <a:ext cx="3672408" cy="1743678"/>
          </a:xfrm>
        </p:spPr>
        <p:txBody>
          <a:bodyPr/>
          <a:lstStyle/>
          <a:p>
            <a:pPr marL="0" indent="0">
              <a:buNone/>
            </a:pPr>
            <a:r>
              <a:rPr lang="en-GB" altLang="cy-GB" sz="2000" b="1" dirty="0">
                <a:ea typeface="ＭＳ Ｐゴシック" panose="020B0600070205080204" pitchFamily="34" charset="-128"/>
              </a:rPr>
              <a:t>Iaith </a:t>
            </a:r>
            <a:r>
              <a:rPr lang="en-GB" altLang="cy-GB" sz="2000" b="1" dirty="0" err="1">
                <a:ea typeface="ＭＳ Ｐゴシック" panose="020B0600070205080204" pitchFamily="34" charset="-128"/>
              </a:rPr>
              <a:t>sy’n</a:t>
            </a:r>
            <a:r>
              <a:rPr lang="en-GB" altLang="cy-GB" sz="2000" b="1" dirty="0">
                <a:ea typeface="ＭＳ Ｐゴシック" panose="020B0600070205080204" pitchFamily="34" charset="-128"/>
              </a:rPr>
              <a:t> </a:t>
            </a:r>
            <a:r>
              <a:rPr lang="en-GB" altLang="cy-GB" sz="2000" b="1" dirty="0" err="1">
                <a:ea typeface="ＭＳ Ｐゴシック" panose="020B0600070205080204" pitchFamily="34" charset="-128"/>
              </a:rPr>
              <a:t>cael</a:t>
            </a:r>
            <a:r>
              <a:rPr lang="en-GB" altLang="cy-GB" sz="2000" b="1" dirty="0">
                <a:ea typeface="ＭＳ Ｐゴシック" panose="020B0600070205080204" pitchFamily="34" charset="-128"/>
              </a:rPr>
              <a:t> </a:t>
            </a:r>
            <a:r>
              <a:rPr lang="en-GB" altLang="cy-GB" sz="2000" b="1" dirty="0" err="1">
                <a:ea typeface="ＭＳ Ｐゴシック" panose="020B0600070205080204" pitchFamily="34" charset="-128"/>
              </a:rPr>
              <a:t>ei</a:t>
            </a:r>
            <a:r>
              <a:rPr lang="en-GB" altLang="cy-GB" sz="2000" b="1" dirty="0">
                <a:ea typeface="ＭＳ Ｐゴシック" panose="020B0600070205080204" pitchFamily="34" charset="-128"/>
              </a:rPr>
              <a:t> </a:t>
            </a:r>
            <a:r>
              <a:rPr lang="en-GB" altLang="cy-GB" sz="2000" b="1" dirty="0" err="1">
                <a:ea typeface="ＭＳ Ｐゴシック" panose="020B0600070205080204" pitchFamily="34" charset="-128"/>
              </a:rPr>
              <a:t>dderbyn</a:t>
            </a:r>
            <a:r>
              <a:rPr lang="en-GB" altLang="cy-GB" sz="2000" b="1" dirty="0">
                <a:ea typeface="ＭＳ Ｐゴシック" panose="020B0600070205080204" pitchFamily="34" charset="-128"/>
              </a:rPr>
              <a:t> </a:t>
            </a:r>
            <a:r>
              <a:rPr lang="en-GB" altLang="cy-GB" sz="2000" dirty="0">
                <a:ea typeface="ＭＳ Ｐゴシック" panose="020B0600070205080204" pitchFamily="34" charset="-128"/>
              </a:rPr>
              <a:t>– </a:t>
            </a:r>
            <a:r>
              <a:rPr lang="en-GB" altLang="cy-GB" sz="2000" dirty="0" err="1">
                <a:ea typeface="ＭＳ Ｐゴシック" panose="020B0600070205080204" pitchFamily="34" charset="-128"/>
              </a:rPr>
              <a:t>dealltwriaeth</a:t>
            </a:r>
            <a:r>
              <a:rPr lang="en-GB" altLang="cy-GB" sz="2000" dirty="0">
                <a:ea typeface="ＭＳ Ｐゴシック" panose="020B0600070205080204" pitchFamily="34" charset="-128"/>
              </a:rPr>
              <a:t> o </a:t>
            </a:r>
            <a:r>
              <a:rPr lang="en-GB" altLang="cy-GB" sz="2000" dirty="0" err="1">
                <a:ea typeface="ＭＳ Ｐゴシック" panose="020B0600070205080204" pitchFamily="34" charset="-128"/>
              </a:rPr>
              <a:t>iaith</a:t>
            </a:r>
            <a:r>
              <a:rPr lang="en-GB" altLang="cy-GB" sz="2000" dirty="0">
                <a:ea typeface="ＭＳ Ｐゴシック" panose="020B0600070205080204" pitchFamily="34" charset="-128"/>
              </a:rPr>
              <a:t>.</a:t>
            </a:r>
          </a:p>
          <a:p>
            <a:pPr marL="0" indent="0">
              <a:buNone/>
            </a:pPr>
            <a:endParaRPr lang="en-GB" altLang="cy-GB" sz="2000" dirty="0">
              <a:ea typeface="ＭＳ Ｐゴシック" panose="020B0600070205080204" pitchFamily="34" charset="-128"/>
            </a:endParaRPr>
          </a:p>
          <a:p>
            <a:pPr marL="0" indent="0">
              <a:buNone/>
            </a:pPr>
            <a:r>
              <a:rPr lang="en-GB" altLang="cy-GB" sz="2000" b="1" dirty="0">
                <a:ea typeface="ＭＳ Ｐゴシック" panose="020B0600070205080204" pitchFamily="34" charset="-128"/>
              </a:rPr>
              <a:t>Iaith </a:t>
            </a:r>
            <a:r>
              <a:rPr lang="en-GB" altLang="cy-GB" sz="2000" b="1" dirty="0" err="1">
                <a:ea typeface="ＭＳ Ｐゴシック" panose="020B0600070205080204" pitchFamily="34" charset="-128"/>
              </a:rPr>
              <a:t>mynegiadol</a:t>
            </a:r>
            <a:r>
              <a:rPr lang="en-GB" altLang="cy-GB" sz="2000" b="1" dirty="0">
                <a:ea typeface="ＭＳ Ｐゴシック" panose="020B0600070205080204" pitchFamily="34" charset="-128"/>
              </a:rPr>
              <a:t> </a:t>
            </a:r>
            <a:r>
              <a:rPr lang="en-GB" altLang="cy-GB" sz="2000" dirty="0">
                <a:ea typeface="ＭＳ Ｐゴシック" panose="020B0600070205080204" pitchFamily="34" charset="-128"/>
              </a:rPr>
              <a:t>– </a:t>
            </a:r>
            <a:r>
              <a:rPr lang="en-GB" altLang="cy-GB" sz="2000" dirty="0" err="1">
                <a:ea typeface="ＭＳ Ｐゴシック" panose="020B0600070205080204" pitchFamily="34" charset="-128"/>
              </a:rPr>
              <a:t>iaith</a:t>
            </a:r>
            <a:r>
              <a:rPr lang="en-GB" altLang="cy-GB" sz="2000" dirty="0">
                <a:ea typeface="ＭＳ Ｐゴシック" panose="020B0600070205080204" pitchFamily="34" charset="-128"/>
              </a:rPr>
              <a:t> </a:t>
            </a:r>
            <a:r>
              <a:rPr lang="en-GB" altLang="cy-GB" sz="2000" dirty="0" err="1">
                <a:ea typeface="ＭＳ Ｐゴシック" panose="020B0600070205080204" pitchFamily="34" charset="-128"/>
              </a:rPr>
              <a:t>sy’n</a:t>
            </a:r>
            <a:r>
              <a:rPr lang="en-GB" altLang="cy-GB" sz="2000" dirty="0">
                <a:ea typeface="ＭＳ Ｐゴシック" panose="020B0600070205080204" pitchFamily="34" charset="-128"/>
              </a:rPr>
              <a:t> </a:t>
            </a:r>
            <a:r>
              <a:rPr lang="en-GB" altLang="cy-GB" sz="2000" dirty="0" err="1">
                <a:ea typeface="ＭＳ Ｐゴシック" panose="020B0600070205080204" pitchFamily="34" charset="-128"/>
              </a:rPr>
              <a:t>cael</a:t>
            </a:r>
            <a:r>
              <a:rPr lang="en-GB" altLang="cy-GB" sz="2000" dirty="0">
                <a:ea typeface="ＭＳ Ｐゴシック" panose="020B0600070205080204" pitchFamily="34" charset="-128"/>
              </a:rPr>
              <a:t> </a:t>
            </a:r>
            <a:r>
              <a:rPr lang="en-GB" altLang="cy-GB" sz="2000" dirty="0" err="1">
                <a:ea typeface="ＭＳ Ｐゴシック" panose="020B0600070205080204" pitchFamily="34" charset="-128"/>
              </a:rPr>
              <a:t>ei</a:t>
            </a:r>
            <a:r>
              <a:rPr lang="en-GB" altLang="cy-GB" sz="2000" dirty="0">
                <a:ea typeface="ＭＳ Ｐゴシック" panose="020B0600070205080204" pitchFamily="34" charset="-128"/>
              </a:rPr>
              <a:t> </a:t>
            </a:r>
            <a:r>
              <a:rPr lang="en-GB" altLang="cy-GB" sz="2000" dirty="0" err="1">
                <a:ea typeface="ＭＳ Ｐゴシック" panose="020B0600070205080204" pitchFamily="34" charset="-128"/>
              </a:rPr>
              <a:t>siarad</a:t>
            </a:r>
            <a:r>
              <a:rPr lang="en-GB" altLang="cy-GB" sz="2000" dirty="0">
                <a:ea typeface="ＭＳ Ｐゴシック" panose="020B0600070205080204" pitchFamily="34" charset="-128"/>
              </a:rPr>
              <a:t>.</a:t>
            </a:r>
          </a:p>
          <a:p>
            <a:endParaRPr lang="en-US" dirty="0"/>
          </a:p>
        </p:txBody>
      </p:sp>
      <p:sp>
        <p:nvSpPr>
          <p:cNvPr id="10" name="Rounded Rectangular Callout 8">
            <a:extLst>
              <a:ext uri="{FF2B5EF4-FFF2-40B4-BE49-F238E27FC236}">
                <a16:creationId xmlns:a16="http://schemas.microsoft.com/office/drawing/2014/main" id="{4B6A3B1C-95AD-52BB-3FC4-540B5B794D98}"/>
              </a:ext>
            </a:extLst>
          </p:cNvPr>
          <p:cNvSpPr/>
          <p:nvPr/>
        </p:nvSpPr>
        <p:spPr>
          <a:xfrm>
            <a:off x="6217003" y="3379707"/>
            <a:ext cx="4111532" cy="2016224"/>
          </a:xfrm>
          <a:prstGeom prst="wedgeRoundRectCallout">
            <a:avLst>
              <a:gd name="adj1" fmla="val -37493"/>
              <a:gd name="adj2" fmla="val 60678"/>
              <a:gd name="adj3" fmla="val 16667"/>
            </a:avLst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b="1" dirty="0"/>
              <a:t>“Communication is about two or more people working together and coordinating their actions in an ongoing response to each other and the context </a:t>
            </a:r>
            <a:r>
              <a:rPr lang="en-GB" dirty="0"/>
              <a:t>(Bunning, 2009 in </a:t>
            </a:r>
            <a:r>
              <a:rPr lang="en-GB" dirty="0" err="1"/>
              <a:t>Lacey</a:t>
            </a:r>
            <a:r>
              <a:rPr lang="en-GB" dirty="0"/>
              <a:t> et al, 2015</a:t>
            </a:r>
            <a:r>
              <a:rPr lang="en-GB" sz="1400" dirty="0"/>
              <a:t>). 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95E29120-D9A3-35D0-0151-3257DF453A87}"/>
              </a:ext>
            </a:extLst>
          </p:cNvPr>
          <p:cNvSpPr txBox="1"/>
          <p:nvPr/>
        </p:nvSpPr>
        <p:spPr>
          <a:xfrm>
            <a:off x="6096000" y="1541307"/>
            <a:ext cx="3456384" cy="19082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altLang="cy-GB" sz="2000" b="1" dirty="0">
                <a:solidFill>
                  <a:srgbClr val="0070C0"/>
                </a:solidFill>
                <a:ea typeface="ＭＳ Ｐゴシック" panose="020B0600070205080204" pitchFamily="34" charset="-128"/>
              </a:rPr>
              <a:t>Receptive language </a:t>
            </a:r>
            <a:r>
              <a:rPr lang="en-GB" altLang="cy-GB" sz="2000" dirty="0">
                <a:solidFill>
                  <a:srgbClr val="0070C0"/>
                </a:solidFill>
                <a:ea typeface="ＭＳ Ｐゴシック" panose="020B0600070205080204" pitchFamily="34" charset="-128"/>
              </a:rPr>
              <a:t>– understanding of language.</a:t>
            </a:r>
          </a:p>
          <a:p>
            <a:endParaRPr lang="en-GB" altLang="cy-GB" sz="2000" dirty="0">
              <a:solidFill>
                <a:srgbClr val="0070C0"/>
              </a:solidFill>
              <a:ea typeface="ＭＳ Ｐゴシック" panose="020B0600070205080204" pitchFamily="34" charset="-128"/>
            </a:endParaRPr>
          </a:p>
          <a:p>
            <a:r>
              <a:rPr lang="en-GB" altLang="cy-GB" sz="2000" b="1" dirty="0">
                <a:solidFill>
                  <a:srgbClr val="0070C0"/>
                </a:solidFill>
                <a:ea typeface="ＭＳ Ｐゴシック" panose="020B0600070205080204" pitchFamily="34" charset="-128"/>
              </a:rPr>
              <a:t>Expressive language </a:t>
            </a:r>
            <a:r>
              <a:rPr lang="en-GB" altLang="cy-GB" sz="2000" dirty="0">
                <a:solidFill>
                  <a:srgbClr val="0070C0"/>
                </a:solidFill>
                <a:ea typeface="ＭＳ Ｐゴシック" panose="020B0600070205080204" pitchFamily="34" charset="-128"/>
              </a:rPr>
              <a:t>–spoken language.</a:t>
            </a:r>
            <a:endParaRPr lang="en-US" altLang="cy-GB" sz="2000" dirty="0">
              <a:solidFill>
                <a:srgbClr val="0070C0"/>
              </a:solidFill>
              <a:ea typeface="ＭＳ Ｐゴシック" panose="020B0600070205080204" pitchFamily="34" charset="-128"/>
            </a:endParaRPr>
          </a:p>
          <a:p>
            <a:endParaRPr lang="en-US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D68E4381-47FC-730A-FF86-C60996D3552A}"/>
              </a:ext>
            </a:extLst>
          </p:cNvPr>
          <p:cNvSpPr txBox="1"/>
          <p:nvPr/>
        </p:nvSpPr>
        <p:spPr>
          <a:xfrm>
            <a:off x="6096000" y="198906"/>
            <a:ext cx="5832648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>
                <a:solidFill>
                  <a:srgbClr val="0070C0"/>
                </a:solidFill>
              </a:rPr>
              <a:t>Expressive and Receptive Language</a:t>
            </a:r>
            <a:endParaRPr lang="en-US" sz="4000" dirty="0">
              <a:solidFill>
                <a:srgbClr val="0070C0"/>
              </a:solidFill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B122DC18-B901-AA89-A680-EF56821C4DD8}"/>
              </a:ext>
            </a:extLst>
          </p:cNvPr>
          <p:cNvSpPr txBox="1"/>
          <p:nvPr/>
        </p:nvSpPr>
        <p:spPr>
          <a:xfrm>
            <a:off x="1271464" y="217868"/>
            <a:ext cx="4369285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/>
              <a:t>Iaith </a:t>
            </a:r>
            <a:r>
              <a:rPr lang="en-GB" sz="4000" dirty="0" err="1"/>
              <a:t>fynegiadol</a:t>
            </a:r>
            <a:r>
              <a:rPr lang="en-GB" sz="4000" dirty="0"/>
              <a:t> a </a:t>
            </a:r>
            <a:r>
              <a:rPr lang="en-GB" sz="4000" dirty="0" err="1"/>
              <a:t>derbyngar</a:t>
            </a:r>
            <a:endParaRPr lang="en-US" sz="4000" dirty="0"/>
          </a:p>
        </p:txBody>
      </p:sp>
    </p:spTree>
    <p:extLst>
      <p:ext uri="{BB962C8B-B14F-4D97-AF65-F5344CB8AC3E}">
        <p14:creationId xmlns:p14="http://schemas.microsoft.com/office/powerpoint/2010/main" val="225268302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>
          <a:xfrm>
            <a:off x="695400" y="199318"/>
            <a:ext cx="5616624" cy="1285466"/>
          </a:xfrm>
        </p:spPr>
        <p:txBody>
          <a:bodyPr>
            <a:noAutofit/>
          </a:bodyPr>
          <a:lstStyle/>
          <a:p>
            <a:pPr algn="l" eaLnBrk="1" hangingPunct="1"/>
            <a:r>
              <a:rPr lang="en-GB" altLang="cy-GB" sz="3600" dirty="0" err="1">
                <a:ea typeface="ＭＳ Ｐゴシック" panose="020B0600070205080204" pitchFamily="34" charset="-128"/>
              </a:rPr>
              <a:t>Anawsterau</a:t>
            </a:r>
            <a:r>
              <a:rPr lang="en-GB" altLang="cy-GB" sz="3600" dirty="0">
                <a:ea typeface="ＭＳ Ｐゴシック" panose="020B0600070205080204" pitchFamily="34" charset="-128"/>
              </a:rPr>
              <a:t> </a:t>
            </a:r>
            <a:r>
              <a:rPr lang="en-GB" altLang="cy-GB" sz="3600" dirty="0" err="1">
                <a:ea typeface="ＭＳ Ｐゴシック" panose="020B0600070205080204" pitchFamily="34" charset="-128"/>
              </a:rPr>
              <a:t>Cyfathrebu</a:t>
            </a:r>
            <a:endParaRPr lang="en-GB" altLang="cy-GB" sz="3600" b="1" dirty="0">
              <a:ea typeface="ＭＳ Ｐゴシック" panose="020B0600070205080204" pitchFamily="34" charset="-128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003DBA-BAEF-D76E-FE90-916B40559BA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67408" y="1484784"/>
            <a:ext cx="4680520" cy="4032448"/>
          </a:xfrm>
        </p:spPr>
        <p:txBody>
          <a:bodyPr>
            <a:normAutofit fontScale="85000" lnSpcReduction="20000"/>
          </a:bodyPr>
          <a:lstStyle/>
          <a:p>
            <a:r>
              <a:rPr lang="en-GB" altLang="cy-GB" sz="2600" dirty="0" err="1">
                <a:ea typeface="ＭＳ Ｐゴシック" panose="020B0600070205080204" pitchFamily="34" charset="-128"/>
              </a:rPr>
              <a:t>Trafferthion</a:t>
            </a:r>
            <a:r>
              <a:rPr lang="en-GB" altLang="cy-GB" sz="2600" dirty="0">
                <a:ea typeface="ＭＳ Ｐゴシック" panose="020B0600070205080204" pitchFamily="34" charset="-128"/>
              </a:rPr>
              <a:t> </a:t>
            </a:r>
            <a:r>
              <a:rPr lang="en-GB" altLang="cy-GB" sz="2600" dirty="0" err="1">
                <a:ea typeface="ＭＳ Ｐゴシック" panose="020B0600070205080204" pitchFamily="34" charset="-128"/>
              </a:rPr>
              <a:t>gyda</a:t>
            </a:r>
            <a:r>
              <a:rPr lang="en-GB" altLang="cy-GB" sz="2600" dirty="0">
                <a:ea typeface="ＭＳ Ｐゴシック" panose="020B0600070205080204" pitchFamily="34" charset="-128"/>
              </a:rPr>
              <a:t> </a:t>
            </a:r>
            <a:r>
              <a:rPr lang="en-GB" altLang="cy-GB" sz="2600" dirty="0" err="1">
                <a:ea typeface="ＭＳ Ｐゴシック" panose="020B0600070205080204" pitchFamily="34" charset="-128"/>
              </a:rPr>
              <a:t>chreu</a:t>
            </a:r>
            <a:r>
              <a:rPr lang="en-GB" altLang="cy-GB" sz="2600" dirty="0">
                <a:ea typeface="ＭＳ Ｐゴシック" panose="020B0600070205080204" pitchFamily="34" charset="-128"/>
              </a:rPr>
              <a:t> neu </a:t>
            </a:r>
            <a:r>
              <a:rPr lang="en-GB" altLang="cy-GB" sz="2600" dirty="0" err="1">
                <a:ea typeface="ＭＳ Ｐゴシック" panose="020B0600070205080204" pitchFamily="34" charset="-128"/>
              </a:rPr>
              <a:t>ddeall</a:t>
            </a:r>
            <a:r>
              <a:rPr lang="en-GB" altLang="cy-GB" sz="2600" dirty="0">
                <a:ea typeface="ＭＳ Ｐゴシック" panose="020B0600070205080204" pitchFamily="34" charset="-128"/>
              </a:rPr>
              <a:t> </a:t>
            </a:r>
            <a:r>
              <a:rPr lang="en-GB" altLang="cy-GB" sz="2600" dirty="0" err="1">
                <a:ea typeface="ＭＳ Ｐゴシック" panose="020B0600070205080204" pitchFamily="34" charset="-128"/>
              </a:rPr>
              <a:t>iaith</a:t>
            </a:r>
            <a:r>
              <a:rPr lang="en-GB" altLang="cy-GB" sz="2600" dirty="0">
                <a:ea typeface="ＭＳ Ｐゴシック" panose="020B0600070205080204" pitchFamily="34" charset="-128"/>
              </a:rPr>
              <a:t>, </a:t>
            </a:r>
            <a:r>
              <a:rPr lang="en-GB" altLang="cy-GB" sz="2600" dirty="0" err="1">
                <a:ea typeface="ＭＳ Ｐゴシック" panose="020B0600070205080204" pitchFamily="34" charset="-128"/>
              </a:rPr>
              <a:t>defnyddio</a:t>
            </a:r>
            <a:r>
              <a:rPr lang="en-GB" altLang="cy-GB" sz="2600" dirty="0">
                <a:ea typeface="ＭＳ Ｐゴシック" panose="020B0600070205080204" pitchFamily="34" charset="-128"/>
              </a:rPr>
              <a:t> neu </a:t>
            </a:r>
            <a:r>
              <a:rPr lang="en-GB" altLang="cy-GB" sz="2600" dirty="0" err="1">
                <a:ea typeface="ＭＳ Ｐゴシック" panose="020B0600070205080204" pitchFamily="34" charset="-128"/>
              </a:rPr>
              <a:t>brosesu</a:t>
            </a:r>
            <a:r>
              <a:rPr lang="en-GB" altLang="cy-GB" sz="2600" dirty="0">
                <a:ea typeface="ＭＳ Ｐゴシック" panose="020B0600070205080204" pitchFamily="34" charset="-128"/>
              </a:rPr>
              <a:t> </a:t>
            </a:r>
            <a:r>
              <a:rPr lang="en-GB" altLang="cy-GB" sz="2600" dirty="0" err="1">
                <a:ea typeface="ＭＳ Ｐゴシック" panose="020B0600070205080204" pitchFamily="34" charset="-128"/>
              </a:rPr>
              <a:t>synau</a:t>
            </a:r>
            <a:r>
              <a:rPr lang="en-GB" altLang="cy-GB" sz="2600" dirty="0">
                <a:ea typeface="ＭＳ Ｐゴシック" panose="020B0600070205080204" pitchFamily="34" charset="-128"/>
              </a:rPr>
              <a:t> </a:t>
            </a:r>
            <a:r>
              <a:rPr lang="en-GB" altLang="cy-GB" sz="2600" dirty="0" err="1">
                <a:ea typeface="ＭＳ Ｐゴシック" panose="020B0600070205080204" pitchFamily="34" charset="-128"/>
              </a:rPr>
              <a:t>llafar</a:t>
            </a:r>
            <a:r>
              <a:rPr lang="en-GB" altLang="cy-GB" sz="2600" dirty="0">
                <a:ea typeface="ＭＳ Ｐゴシック" panose="020B0600070205080204" pitchFamily="34" charset="-128"/>
              </a:rPr>
              <a:t>, neu </a:t>
            </a:r>
            <a:r>
              <a:rPr lang="en-GB" altLang="cy-GB" sz="2600" dirty="0" err="1">
                <a:ea typeface="ＭＳ Ｐゴシック" panose="020B0600070205080204" pitchFamily="34" charset="-128"/>
              </a:rPr>
              <a:t>gyda</a:t>
            </a:r>
            <a:r>
              <a:rPr lang="en-GB" altLang="cy-GB" sz="2600" dirty="0">
                <a:ea typeface="ＭＳ Ｐゴシック" panose="020B0600070205080204" pitchFamily="34" charset="-128"/>
              </a:rPr>
              <a:t> </a:t>
            </a:r>
            <a:r>
              <a:rPr lang="en-GB" altLang="cy-GB" sz="2600" dirty="0" err="1">
                <a:ea typeface="ＭＳ Ｐゴシック" panose="020B0600070205080204" pitchFamily="34" charset="-128"/>
              </a:rPr>
              <a:t>deall</a:t>
            </a:r>
            <a:r>
              <a:rPr lang="en-GB" altLang="cy-GB" sz="2600" dirty="0">
                <a:ea typeface="ＭＳ Ｐゴシック" panose="020B0600070205080204" pitchFamily="34" charset="-128"/>
              </a:rPr>
              <a:t> neu </a:t>
            </a:r>
            <a:r>
              <a:rPr lang="en-GB" altLang="cy-GB" sz="2600" dirty="0" err="1">
                <a:ea typeface="ＭＳ Ｐゴシック" panose="020B0600070205080204" pitchFamily="34" charset="-128"/>
              </a:rPr>
              <a:t>ddefnyddio</a:t>
            </a:r>
            <a:r>
              <a:rPr lang="en-GB" altLang="cy-GB" sz="2600" dirty="0">
                <a:ea typeface="ＭＳ Ｐゴシック" panose="020B0600070205080204" pitchFamily="34" charset="-128"/>
              </a:rPr>
              <a:t> </a:t>
            </a:r>
            <a:r>
              <a:rPr lang="en-GB" altLang="cy-GB" sz="2600" dirty="0" err="1">
                <a:ea typeface="ＭＳ Ｐゴシック" panose="020B0600070205080204" pitchFamily="34" charset="-128"/>
              </a:rPr>
              <a:t>iaith</a:t>
            </a:r>
            <a:r>
              <a:rPr lang="en-GB" altLang="cy-GB" sz="2600" dirty="0">
                <a:ea typeface="ＭＳ Ｐゴシック" panose="020B0600070205080204" pitchFamily="34" charset="-128"/>
              </a:rPr>
              <a:t> </a:t>
            </a:r>
            <a:r>
              <a:rPr lang="en-GB" altLang="cy-GB" sz="2600" dirty="0" err="1">
                <a:ea typeface="ＭＳ Ｐゴシック" panose="020B0600070205080204" pitchFamily="34" charset="-128"/>
              </a:rPr>
              <a:t>mewn</a:t>
            </a:r>
            <a:r>
              <a:rPr lang="en-GB" altLang="cy-GB" sz="2600" dirty="0">
                <a:ea typeface="ＭＳ Ｐゴシック" panose="020B0600070205080204" pitchFamily="34" charset="-128"/>
              </a:rPr>
              <a:t> </a:t>
            </a:r>
            <a:r>
              <a:rPr lang="en-GB" altLang="cy-GB" sz="2600" dirty="0" err="1">
                <a:ea typeface="ＭＳ Ｐゴシック" panose="020B0600070205080204" pitchFamily="34" charset="-128"/>
              </a:rPr>
              <a:t>cyd-destunau</a:t>
            </a:r>
            <a:r>
              <a:rPr lang="en-GB" altLang="cy-GB" sz="2600" dirty="0">
                <a:ea typeface="ＭＳ Ｐゴシック" panose="020B0600070205080204" pitchFamily="34" charset="-128"/>
              </a:rPr>
              <a:t> </a:t>
            </a:r>
            <a:r>
              <a:rPr lang="en-GB" altLang="cy-GB" sz="2600" dirty="0" err="1">
                <a:ea typeface="ＭＳ Ｐゴシック" panose="020B0600070205080204" pitchFamily="34" charset="-128"/>
              </a:rPr>
              <a:t>cymdeithasol</a:t>
            </a:r>
            <a:r>
              <a:rPr lang="en-GB" altLang="cy-GB" sz="2600" dirty="0">
                <a:ea typeface="ＭＳ Ｐゴシック" panose="020B0600070205080204" pitchFamily="34" charset="-128"/>
              </a:rPr>
              <a:t>.</a:t>
            </a:r>
          </a:p>
          <a:p>
            <a:endParaRPr lang="en-GB" altLang="cy-GB" sz="2600" dirty="0">
              <a:ea typeface="ＭＳ Ｐゴシック" panose="020B0600070205080204" pitchFamily="34" charset="-128"/>
            </a:endParaRPr>
          </a:p>
          <a:p>
            <a:r>
              <a:rPr lang="en-GB" altLang="cy-GB" sz="2600" dirty="0">
                <a:ea typeface="ＭＳ Ｐゴシック" panose="020B0600070205080204" pitchFamily="34" charset="-128"/>
              </a:rPr>
              <a:t>Gall </a:t>
            </a:r>
            <a:r>
              <a:rPr lang="en-GB" altLang="cy-GB" sz="2600" dirty="0" err="1">
                <a:ea typeface="ＭＳ Ｐゴシック" panose="020B0600070205080204" pitchFamily="34" charset="-128"/>
              </a:rPr>
              <a:t>anhawsterau</a:t>
            </a:r>
            <a:r>
              <a:rPr lang="en-GB" altLang="cy-GB" sz="2600" dirty="0">
                <a:ea typeface="ＭＳ Ｐゴシック" panose="020B0600070205080204" pitchFamily="34" charset="-128"/>
              </a:rPr>
              <a:t> </a:t>
            </a:r>
            <a:r>
              <a:rPr lang="en-GB" altLang="cy-GB" sz="2600" dirty="0" err="1">
                <a:ea typeface="ＭＳ Ｐゴシック" panose="020B0600070205080204" pitchFamily="34" charset="-128"/>
              </a:rPr>
              <a:t>ffocysu</a:t>
            </a:r>
            <a:r>
              <a:rPr lang="en-GB" altLang="cy-GB" sz="2600" dirty="0">
                <a:ea typeface="ＭＳ Ｐゴシック" panose="020B0600070205080204" pitchFamily="34" charset="-128"/>
              </a:rPr>
              <a:t> </a:t>
            </a:r>
            <a:r>
              <a:rPr lang="en-GB" altLang="cy-GB" sz="2600" dirty="0" err="1">
                <a:ea typeface="ＭＳ Ｐゴシック" panose="020B0600070205080204" pitchFamily="34" charset="-128"/>
              </a:rPr>
              <a:t>ar</a:t>
            </a:r>
            <a:r>
              <a:rPr lang="en-GB" altLang="cy-GB" sz="2600" dirty="0">
                <a:ea typeface="ＭＳ Ｐゴシック" panose="020B0600070205080204" pitchFamily="34" charset="-128"/>
              </a:rPr>
              <a:t> </a:t>
            </a:r>
            <a:r>
              <a:rPr lang="en-GB" altLang="cy-GB" sz="2600" dirty="0" err="1">
                <a:ea typeface="ＭＳ Ｐゴシック" panose="020B0600070205080204" pitchFamily="34" charset="-128"/>
              </a:rPr>
              <a:t>ardaloedd</a:t>
            </a:r>
            <a:r>
              <a:rPr lang="en-GB" altLang="cy-GB" sz="2600" dirty="0">
                <a:ea typeface="ＭＳ Ｐゴシック" panose="020B0600070205080204" pitchFamily="34" charset="-128"/>
              </a:rPr>
              <a:t> </a:t>
            </a:r>
            <a:r>
              <a:rPr lang="en-GB" altLang="cy-GB" sz="2600" dirty="0" err="1">
                <a:ea typeface="ＭＳ Ｐゴシック" panose="020B0600070205080204" pitchFamily="34" charset="-128"/>
              </a:rPr>
              <a:t>fel</a:t>
            </a:r>
            <a:r>
              <a:rPr lang="en-GB" altLang="cy-GB" sz="2600" dirty="0">
                <a:ea typeface="ＭＳ Ｐゴシック" panose="020B0600070205080204" pitchFamily="34" charset="-128"/>
              </a:rPr>
              <a:t>:</a:t>
            </a:r>
          </a:p>
          <a:p>
            <a:pPr lvl="1"/>
            <a:r>
              <a:rPr lang="en-GB" altLang="cy-GB" sz="2600" dirty="0" err="1">
                <a:ea typeface="ＭＳ Ｐゴシック" panose="020B0600070205080204" pitchFamily="34" charset="-128"/>
              </a:rPr>
              <a:t>Lleferydd</a:t>
            </a:r>
            <a:endParaRPr lang="en-GB" altLang="cy-GB" sz="2600" dirty="0">
              <a:ea typeface="ＭＳ Ｐゴシック" panose="020B0600070205080204" pitchFamily="34" charset="-128"/>
            </a:endParaRPr>
          </a:p>
          <a:p>
            <a:pPr lvl="1"/>
            <a:r>
              <a:rPr lang="en-GB" altLang="cy-GB" sz="2600" dirty="0" err="1">
                <a:ea typeface="ＭＳ Ｐゴシック" panose="020B0600070205080204" pitchFamily="34" charset="-128"/>
              </a:rPr>
              <a:t>Gramadeg</a:t>
            </a:r>
            <a:endParaRPr lang="en-GB" altLang="cy-GB" sz="2600" dirty="0">
              <a:ea typeface="ＭＳ Ｐゴシック" panose="020B0600070205080204" pitchFamily="34" charset="-128"/>
            </a:endParaRPr>
          </a:p>
          <a:p>
            <a:pPr lvl="1"/>
            <a:r>
              <a:rPr lang="en-GB" altLang="cy-GB" sz="2600" dirty="0" err="1">
                <a:ea typeface="ＭＳ Ｐゴシック" panose="020B0600070205080204" pitchFamily="34" charset="-128"/>
              </a:rPr>
              <a:t>Deall</a:t>
            </a:r>
            <a:r>
              <a:rPr lang="en-GB" altLang="cy-GB" sz="2600" dirty="0">
                <a:ea typeface="ＭＳ Ｐゴシック" panose="020B0600070205080204" pitchFamily="34" charset="-128"/>
              </a:rPr>
              <a:t> </a:t>
            </a:r>
          </a:p>
          <a:p>
            <a:pPr lvl="1"/>
            <a:r>
              <a:rPr lang="en-GB" altLang="cy-GB" sz="2600" dirty="0" err="1">
                <a:ea typeface="ＭＳ Ｐゴシック" panose="020B0600070205080204" pitchFamily="34" charset="-128"/>
              </a:rPr>
              <a:t>Defnydd</a:t>
            </a:r>
            <a:r>
              <a:rPr lang="en-GB" altLang="cy-GB" sz="2600" dirty="0">
                <a:ea typeface="ＭＳ Ｐゴシック" panose="020B0600070205080204" pitchFamily="34" charset="-128"/>
              </a:rPr>
              <a:t> </a:t>
            </a:r>
            <a:r>
              <a:rPr lang="en-GB" altLang="cy-GB" sz="2600" dirty="0" err="1">
                <a:ea typeface="ＭＳ Ｐゴシック" panose="020B0600070205080204" pitchFamily="34" charset="-128"/>
              </a:rPr>
              <a:t>iaith</a:t>
            </a:r>
            <a:r>
              <a:rPr lang="en-GB" altLang="cy-GB" sz="2600" dirty="0">
                <a:ea typeface="ＭＳ Ｐゴシック" panose="020B0600070205080204" pitchFamily="34" charset="-128"/>
              </a:rPr>
              <a:t> </a:t>
            </a:r>
          </a:p>
          <a:p>
            <a:endParaRPr lang="en-US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8DE1EF2-5C1F-7834-97B5-7B2A8F30A65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12024" y="1484783"/>
            <a:ext cx="4752528" cy="4032448"/>
          </a:xfrm>
        </p:spPr>
        <p:txBody>
          <a:bodyPr>
            <a:normAutofit fontScale="85000" lnSpcReduction="20000"/>
          </a:bodyPr>
          <a:lstStyle/>
          <a:p>
            <a:r>
              <a:rPr lang="en-US" altLang="cy-GB" sz="2600" dirty="0">
                <a:solidFill>
                  <a:srgbClr val="0070C0"/>
                </a:solidFill>
                <a:ea typeface="ＭＳ Ｐゴシック" panose="020B0600070205080204" pitchFamily="34" charset="-128"/>
              </a:rPr>
              <a:t>Difficulties with creating or understanding language, using or processing speech sounds, or with understanding or using language in social contexts.</a:t>
            </a:r>
          </a:p>
          <a:p>
            <a:pPr marL="0" indent="0">
              <a:buNone/>
            </a:pPr>
            <a:endParaRPr lang="en-US" altLang="cy-GB" sz="2600" dirty="0">
              <a:solidFill>
                <a:srgbClr val="0070C0"/>
              </a:solidFill>
              <a:ea typeface="ＭＳ Ｐゴシック" panose="020B0600070205080204" pitchFamily="34" charset="-128"/>
            </a:endParaRPr>
          </a:p>
          <a:p>
            <a:r>
              <a:rPr lang="en-US" altLang="cy-GB" sz="2600" dirty="0">
                <a:solidFill>
                  <a:srgbClr val="0070C0"/>
                </a:solidFill>
                <a:ea typeface="ＭＳ Ｐゴシック" panose="020B0600070205080204" pitchFamily="34" charset="-128"/>
              </a:rPr>
              <a:t>Difficulties may be focused on areas such as: </a:t>
            </a:r>
          </a:p>
          <a:p>
            <a:pPr lvl="1"/>
            <a:r>
              <a:rPr lang="en-US" altLang="cy-GB" sz="2600" dirty="0">
                <a:solidFill>
                  <a:srgbClr val="0070C0"/>
                </a:solidFill>
                <a:ea typeface="ＭＳ Ｐゴシック" panose="020B0600070205080204" pitchFamily="34" charset="-128"/>
              </a:rPr>
              <a:t>Speech</a:t>
            </a:r>
          </a:p>
          <a:p>
            <a:pPr lvl="1"/>
            <a:r>
              <a:rPr lang="en-US" altLang="cy-GB" sz="2600" dirty="0">
                <a:solidFill>
                  <a:srgbClr val="0070C0"/>
                </a:solidFill>
                <a:ea typeface="ＭＳ Ｐゴシック" panose="020B0600070205080204" pitchFamily="34" charset="-128"/>
              </a:rPr>
              <a:t>Grammar</a:t>
            </a:r>
          </a:p>
          <a:p>
            <a:pPr lvl="1"/>
            <a:r>
              <a:rPr lang="en-US" altLang="cy-GB" sz="2600" dirty="0">
                <a:solidFill>
                  <a:srgbClr val="0070C0"/>
                </a:solidFill>
                <a:ea typeface="ＭＳ Ｐゴシック" panose="020B0600070205080204" pitchFamily="34" charset="-128"/>
              </a:rPr>
              <a:t>Meaning and comprehension</a:t>
            </a:r>
          </a:p>
          <a:p>
            <a:pPr lvl="1"/>
            <a:r>
              <a:rPr lang="en-US" altLang="cy-GB" sz="2600" dirty="0">
                <a:solidFill>
                  <a:srgbClr val="0070C0"/>
                </a:solidFill>
                <a:ea typeface="ＭＳ Ｐゴシック" panose="020B0600070205080204" pitchFamily="34" charset="-128"/>
              </a:rPr>
              <a:t>Use of language </a:t>
            </a:r>
          </a:p>
          <a:p>
            <a:pPr marL="342900" lvl="1" indent="0">
              <a:buNone/>
            </a:pPr>
            <a:r>
              <a:rPr lang="en-US" altLang="cy-GB" sz="2600" dirty="0">
                <a:solidFill>
                  <a:srgbClr val="0070C0"/>
                </a:solidFill>
                <a:ea typeface="ＭＳ Ｐゴシック" panose="020B0600070205080204" pitchFamily="34" charset="-128"/>
              </a:rPr>
              <a:t>(Farrell, 2005) </a:t>
            </a:r>
          </a:p>
          <a:p>
            <a:endParaRPr lang="en-US" dirty="0"/>
          </a:p>
        </p:txBody>
      </p:sp>
      <p:pic>
        <p:nvPicPr>
          <p:cNvPr id="4" name="Picture 3" descr="communication | Slate Communication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21138" y="4509121"/>
            <a:ext cx="1562894" cy="1172171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41226FEF-2061-90C0-93AF-F4BAFEC4C369}"/>
              </a:ext>
            </a:extLst>
          </p:cNvPr>
          <p:cNvSpPr txBox="1"/>
          <p:nvPr/>
        </p:nvSpPr>
        <p:spPr>
          <a:xfrm>
            <a:off x="6240016" y="518015"/>
            <a:ext cx="5832648" cy="64807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altLang="cy-GB" sz="3600" dirty="0">
                <a:solidFill>
                  <a:srgbClr val="0070C0"/>
                </a:solidFill>
                <a:ea typeface="ＭＳ Ｐゴシック" panose="020B0600070205080204" pitchFamily="34" charset="-128"/>
              </a:rPr>
              <a:t>Communication Difficulties</a:t>
            </a:r>
            <a:endParaRPr lang="en-US" sz="3600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3173057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>
          <a:xfrm>
            <a:off x="932503" y="223467"/>
            <a:ext cx="2894856" cy="873244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cy-GB" dirty="0" err="1">
                <a:ea typeface="ＭＳ Ｐゴシック" panose="020B0600070205080204" pitchFamily="34" charset="-128"/>
              </a:rPr>
              <a:t>Amledd</a:t>
            </a:r>
            <a:endParaRPr lang="en-GB" altLang="cy-GB" b="1" dirty="0">
              <a:ea typeface="ＭＳ Ｐゴシック" panose="020B0600070205080204" pitchFamily="34" charset="-128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2B26893-50CC-DCC8-C575-CE24A92F446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932503" y="1251550"/>
            <a:ext cx="4680520" cy="4176464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cy-GB" sz="2000" dirty="0">
                <a:ea typeface="ＭＳ Ｐゴシック" panose="020B0600070205080204" pitchFamily="34" charset="-128"/>
              </a:rPr>
              <a:t>Mae </a:t>
            </a:r>
            <a:r>
              <a:rPr lang="en-GB" altLang="cy-GB" sz="2000" dirty="0" err="1">
                <a:ea typeface="ＭＳ Ｐゴシック" panose="020B0600070205080204" pitchFamily="34" charset="-128"/>
              </a:rPr>
              <a:t>hyd</a:t>
            </a:r>
            <a:r>
              <a:rPr lang="en-GB" altLang="cy-GB" sz="2000" dirty="0">
                <a:ea typeface="ＭＳ Ｐゴシック" panose="020B0600070205080204" pitchFamily="34" charset="-128"/>
              </a:rPr>
              <a:t> at 10% o </a:t>
            </a:r>
            <a:r>
              <a:rPr lang="en-GB" altLang="cy-GB" sz="2000" dirty="0" err="1">
                <a:ea typeface="ＭＳ Ｐゴシック" panose="020B0600070205080204" pitchFamily="34" charset="-128"/>
              </a:rPr>
              <a:t>blant</a:t>
            </a:r>
            <a:r>
              <a:rPr lang="en-GB" altLang="cy-GB" sz="2000" dirty="0">
                <a:ea typeface="ＭＳ Ｐゴシック" panose="020B0600070205080204" pitchFamily="34" charset="-128"/>
              </a:rPr>
              <a:t> ag </a:t>
            </a:r>
            <a:r>
              <a:rPr lang="en-GB" altLang="cy-GB" sz="2000" dirty="0" err="1">
                <a:ea typeface="ＭＳ Ｐゴシック" panose="020B0600070205080204" pitchFamily="34" charset="-128"/>
              </a:rPr>
              <a:t>anabledd</a:t>
            </a:r>
            <a:r>
              <a:rPr lang="en-GB" altLang="cy-GB" sz="2000" dirty="0">
                <a:ea typeface="ＭＳ Ｐゴシック" panose="020B0600070205080204" pitchFamily="34" charset="-128"/>
              </a:rPr>
              <a:t> </a:t>
            </a:r>
            <a:r>
              <a:rPr lang="en-GB" altLang="cy-GB" sz="2000" dirty="0" err="1">
                <a:ea typeface="ＭＳ Ｐゴシック" panose="020B0600070205080204" pitchFamily="34" charset="-128"/>
              </a:rPr>
              <a:t>cyfathrebu</a:t>
            </a:r>
            <a:r>
              <a:rPr lang="en-GB" altLang="cy-GB" sz="2000" dirty="0">
                <a:ea typeface="ＭＳ Ｐゴシック" panose="020B0600070205080204" pitchFamily="34" charset="-128"/>
              </a:rPr>
              <a:t> </a:t>
            </a:r>
            <a:r>
              <a:rPr lang="en-GB" altLang="cy-GB" sz="2000" dirty="0" err="1">
                <a:ea typeface="ＭＳ Ｐゴシック" panose="020B0600070205080204" pitchFamily="34" charset="-128"/>
              </a:rPr>
              <a:t>e.e</a:t>
            </a:r>
            <a:r>
              <a:rPr lang="en-GB" altLang="cy-GB" sz="2000" dirty="0">
                <a:ea typeface="ＭＳ Ｐゴシック" panose="020B0600070205080204" pitchFamily="34" charset="-128"/>
              </a:rPr>
              <a:t> 2-3 </a:t>
            </a:r>
            <a:r>
              <a:rPr lang="en-GB" altLang="cy-GB" sz="2000" dirty="0" err="1">
                <a:ea typeface="ＭＳ Ｐゴシック" panose="020B0600070205080204" pitchFamily="34" charset="-128"/>
              </a:rPr>
              <a:t>ymhob</a:t>
            </a:r>
            <a:r>
              <a:rPr lang="en-GB" altLang="cy-GB" sz="2000" dirty="0">
                <a:ea typeface="ＭＳ Ｐゴシック" panose="020B0600070205080204" pitchFamily="34" charset="-128"/>
              </a:rPr>
              <a:t> </a:t>
            </a:r>
            <a:r>
              <a:rPr lang="en-GB" altLang="cy-GB" sz="2000" dirty="0" err="1">
                <a:ea typeface="ＭＳ Ｐゴシック" panose="020B0600070205080204" pitchFamily="34" charset="-128"/>
              </a:rPr>
              <a:t>dosbarth</a:t>
            </a:r>
            <a:endParaRPr lang="en-GB" altLang="cy-GB" sz="2000" dirty="0">
              <a:ea typeface="ＭＳ Ｐゴシック" panose="020B0600070205080204" pitchFamily="34" charset="-128"/>
            </a:endParaRPr>
          </a:p>
          <a:p>
            <a:pPr eaLnBrk="1" hangingPunct="1"/>
            <a:r>
              <a:rPr lang="en-GB" altLang="cy-GB" sz="2000" dirty="0">
                <a:ea typeface="ＭＳ Ｐゴシック" panose="020B0600070205080204" pitchFamily="34" charset="-128"/>
              </a:rPr>
              <a:t>Mae </a:t>
            </a:r>
            <a:r>
              <a:rPr lang="en-GB" altLang="cy-GB" sz="2000" dirty="0" err="1">
                <a:ea typeface="ＭＳ Ｐゴシック" panose="020B0600070205080204" pitchFamily="34" charset="-128"/>
              </a:rPr>
              <a:t>tua</a:t>
            </a:r>
            <a:r>
              <a:rPr lang="en-GB" altLang="cy-GB" sz="2000" dirty="0">
                <a:ea typeface="ＭＳ Ｐゴシック" panose="020B0600070205080204" pitchFamily="34" charset="-128"/>
              </a:rPr>
              <a:t>  7% o </a:t>
            </a:r>
            <a:r>
              <a:rPr lang="en-GB" altLang="cy-GB" sz="2000" dirty="0" err="1">
                <a:ea typeface="ＭＳ Ｐゴシック" panose="020B0600070205080204" pitchFamily="34" charset="-128"/>
              </a:rPr>
              <a:t>blant</a:t>
            </a:r>
            <a:r>
              <a:rPr lang="en-GB" altLang="cy-GB" sz="2000" dirty="0">
                <a:ea typeface="ＭＳ Ｐゴシック" panose="020B0600070205080204" pitchFamily="34" charset="-128"/>
              </a:rPr>
              <a:t> â </a:t>
            </a:r>
            <a:r>
              <a:rPr lang="en-GB" altLang="cy-GB" sz="2000" dirty="0" err="1">
                <a:ea typeface="ＭＳ Ｐゴシック" panose="020B0600070205080204" pitchFamily="34" charset="-128"/>
              </a:rPr>
              <a:t>thrafferthion</a:t>
            </a:r>
            <a:r>
              <a:rPr lang="en-GB" altLang="cy-GB" sz="2000" dirty="0">
                <a:ea typeface="ＭＳ Ｐゴシック" panose="020B0600070205080204" pitchFamily="34" charset="-128"/>
              </a:rPr>
              <a:t> </a:t>
            </a:r>
            <a:r>
              <a:rPr lang="en-GB" altLang="cy-GB" sz="2000" dirty="0" err="1">
                <a:ea typeface="ＭＳ Ｐゴシック" panose="020B0600070205080204" pitchFamily="34" charset="-128"/>
              </a:rPr>
              <a:t>penodol</a:t>
            </a:r>
            <a:r>
              <a:rPr lang="en-GB" altLang="cy-GB" sz="2000" dirty="0">
                <a:ea typeface="ＭＳ Ｐゴシック" panose="020B0600070205080204" pitchFamily="34" charset="-128"/>
              </a:rPr>
              <a:t> </a:t>
            </a:r>
            <a:r>
              <a:rPr lang="en-GB" altLang="cy-GB" sz="2000" dirty="0" err="1">
                <a:ea typeface="ＭＳ Ｐゴシック" panose="020B0600070205080204" pitchFamily="34" charset="-128"/>
              </a:rPr>
              <a:t>iaith</a:t>
            </a:r>
            <a:r>
              <a:rPr lang="en-GB" altLang="cy-GB" sz="2000" dirty="0">
                <a:ea typeface="ＭＳ Ｐゴシック" panose="020B0600070205080204" pitchFamily="34" charset="-128"/>
              </a:rPr>
              <a:t> a </a:t>
            </a:r>
            <a:r>
              <a:rPr lang="en-GB" altLang="cy-GB" sz="2000" dirty="0" err="1">
                <a:ea typeface="ＭＳ Ｐゴシック" panose="020B0600070205080204" pitchFamily="34" charset="-128"/>
              </a:rPr>
              <a:t>lleferydd</a:t>
            </a:r>
            <a:r>
              <a:rPr lang="en-GB" altLang="cy-GB" sz="2000" dirty="0">
                <a:ea typeface="ＭＳ Ｐゴシック" panose="020B0600070205080204" pitchFamily="34" charset="-128"/>
              </a:rPr>
              <a:t>.</a:t>
            </a:r>
          </a:p>
          <a:p>
            <a:pPr eaLnBrk="1" hangingPunct="1"/>
            <a:r>
              <a:rPr lang="en-GB" altLang="cy-GB" sz="2000" dirty="0">
                <a:ea typeface="ＭＳ Ｐゴシック" panose="020B0600070205080204" pitchFamily="34" charset="-128"/>
              </a:rPr>
              <a:t>Mae </a:t>
            </a:r>
            <a:r>
              <a:rPr lang="en-GB" altLang="cy-GB" sz="2000" dirty="0" err="1">
                <a:ea typeface="ＭＳ Ｐゴシック" panose="020B0600070205080204" pitchFamily="34" charset="-128"/>
              </a:rPr>
              <a:t>gan</a:t>
            </a:r>
            <a:r>
              <a:rPr lang="en-GB" altLang="cy-GB" sz="2000" dirty="0">
                <a:ea typeface="ＭＳ Ｐゴシック" panose="020B0600070205080204" pitchFamily="34" charset="-128"/>
              </a:rPr>
              <a:t> y </a:t>
            </a:r>
            <a:r>
              <a:rPr lang="en-GB" altLang="cy-GB" sz="2000" dirty="0" err="1">
                <a:ea typeface="ＭＳ Ｐゴシック" panose="020B0600070205080204" pitchFamily="34" charset="-128"/>
              </a:rPr>
              <a:t>gweddill</a:t>
            </a:r>
            <a:r>
              <a:rPr lang="en-GB" altLang="cy-GB" sz="2000" dirty="0">
                <a:ea typeface="ＭＳ Ｐゴシック" panose="020B0600070205080204" pitchFamily="34" charset="-128"/>
              </a:rPr>
              <a:t> </a:t>
            </a:r>
            <a:r>
              <a:rPr lang="en-GB" altLang="cy-GB" sz="2000" dirty="0" err="1">
                <a:ea typeface="ＭＳ Ｐゴシック" panose="020B0600070205080204" pitchFamily="34" charset="-128"/>
              </a:rPr>
              <a:t>anableddau</a:t>
            </a:r>
            <a:r>
              <a:rPr lang="en-GB" altLang="cy-GB" sz="2000" dirty="0">
                <a:ea typeface="ＭＳ Ｐゴシック" panose="020B0600070205080204" pitchFamily="34" charset="-128"/>
              </a:rPr>
              <a:t> </a:t>
            </a:r>
            <a:r>
              <a:rPr lang="en-GB" altLang="cy-GB" sz="2000" dirty="0" err="1">
                <a:ea typeface="ＭＳ Ｐゴシック" panose="020B0600070205080204" pitchFamily="34" charset="-128"/>
              </a:rPr>
              <a:t>cyfathrebu</a:t>
            </a:r>
            <a:r>
              <a:rPr lang="en-GB" altLang="cy-GB" sz="2000" dirty="0">
                <a:ea typeface="ＭＳ Ｐゴシック" panose="020B0600070205080204" pitchFamily="34" charset="-128"/>
              </a:rPr>
              <a:t> </a:t>
            </a:r>
            <a:r>
              <a:rPr lang="en-GB" altLang="cy-GB" sz="2000" dirty="0" err="1">
                <a:ea typeface="ＭＳ Ｐゴシック" panose="020B0600070205080204" pitchFamily="34" charset="-128"/>
              </a:rPr>
              <a:t>fel</a:t>
            </a:r>
            <a:r>
              <a:rPr lang="en-GB" altLang="cy-GB" sz="2000" dirty="0">
                <a:ea typeface="ＭＳ Ｐゴシック" panose="020B0600070205080204" pitchFamily="34" charset="-128"/>
              </a:rPr>
              <a:t> </a:t>
            </a:r>
            <a:r>
              <a:rPr lang="en-GB" altLang="cy-GB" sz="2000" dirty="0" err="1">
                <a:ea typeface="ＭＳ Ｐゴシック" panose="020B0600070205080204" pitchFamily="34" charset="-128"/>
              </a:rPr>
              <a:t>rhan</a:t>
            </a:r>
            <a:r>
              <a:rPr lang="en-GB" altLang="cy-GB" sz="2000" dirty="0">
                <a:ea typeface="ＭＳ Ｐゴシック" panose="020B0600070205080204" pitchFamily="34" charset="-128"/>
              </a:rPr>
              <a:t> o </a:t>
            </a:r>
            <a:r>
              <a:rPr lang="en-GB" altLang="cy-GB" sz="2000" dirty="0" err="1">
                <a:ea typeface="ＭＳ Ｐゴシック" panose="020B0600070205080204" pitchFamily="34" charset="-128"/>
              </a:rPr>
              <a:t>drafferthion</a:t>
            </a:r>
            <a:r>
              <a:rPr lang="en-GB" altLang="cy-GB" sz="2000" dirty="0">
                <a:ea typeface="ＭＳ Ｐゴシック" panose="020B0600070205080204" pitchFamily="34" charset="-128"/>
              </a:rPr>
              <a:t> </a:t>
            </a:r>
            <a:r>
              <a:rPr lang="en-GB" altLang="cy-GB" sz="2000" dirty="0" err="1">
                <a:ea typeface="ＭＳ Ｐゴシック" panose="020B0600070205080204" pitchFamily="34" charset="-128"/>
              </a:rPr>
              <a:t>mwy</a:t>
            </a:r>
            <a:r>
              <a:rPr lang="en-GB" altLang="cy-GB" sz="2000" dirty="0">
                <a:ea typeface="ＭＳ Ｐゴシック" panose="020B0600070205080204" pitchFamily="34" charset="-128"/>
              </a:rPr>
              <a:t> </a:t>
            </a:r>
            <a:r>
              <a:rPr lang="en-GB" altLang="cy-GB" sz="2000" dirty="0" err="1">
                <a:ea typeface="ＭＳ Ｐゴシック" panose="020B0600070205080204" pitchFamily="34" charset="-128"/>
              </a:rPr>
              <a:t>cyffredinol</a:t>
            </a:r>
            <a:r>
              <a:rPr lang="en-GB" altLang="cy-GB" sz="2000" dirty="0">
                <a:ea typeface="ＭＳ Ｐゴシック" panose="020B0600070205080204" pitchFamily="34" charset="-128"/>
              </a:rPr>
              <a:t> neu </a:t>
            </a:r>
            <a:r>
              <a:rPr lang="en-GB" altLang="cy-GB" sz="2000" dirty="0" err="1">
                <a:ea typeface="ＭＳ Ｐゴシック" panose="020B0600070205080204" pitchFamily="34" charset="-128"/>
              </a:rPr>
              <a:t>anhawsteru</a:t>
            </a:r>
            <a:r>
              <a:rPr lang="en-GB" altLang="cy-GB" sz="2000" dirty="0">
                <a:ea typeface="ＭＳ Ｐゴシック" panose="020B0600070205080204" pitchFamily="34" charset="-128"/>
              </a:rPr>
              <a:t> </a:t>
            </a:r>
            <a:r>
              <a:rPr lang="en-GB" altLang="cy-GB" sz="2000" dirty="0" err="1">
                <a:ea typeface="ＭＳ Ｐゴシック" panose="020B0600070205080204" pitchFamily="34" charset="-128"/>
              </a:rPr>
              <a:t>eraill</a:t>
            </a:r>
            <a:r>
              <a:rPr lang="en-GB" altLang="cy-GB" sz="2000" dirty="0">
                <a:ea typeface="ＭＳ Ｐゴシック" panose="020B0600070205080204" pitchFamily="34" charset="-128"/>
              </a:rPr>
              <a:t>.</a:t>
            </a:r>
          </a:p>
          <a:p>
            <a:pPr eaLnBrk="1" hangingPunct="1"/>
            <a:r>
              <a:rPr lang="en-GB" altLang="cy-GB" sz="2000" dirty="0">
                <a:ea typeface="ＭＳ Ｐゴシック" panose="020B0600070205080204" pitchFamily="34" charset="-128"/>
              </a:rPr>
              <a:t>Mae </a:t>
            </a:r>
            <a:r>
              <a:rPr lang="en-GB" altLang="cy-GB" sz="2000" dirty="0" err="1">
                <a:ea typeface="ＭＳ Ｐゴシック" panose="020B0600070205080204" pitchFamily="34" charset="-128"/>
              </a:rPr>
              <a:t>hyd</a:t>
            </a:r>
            <a:r>
              <a:rPr lang="en-GB" altLang="cy-GB" sz="2000" dirty="0">
                <a:ea typeface="ＭＳ Ｐゴシック" panose="020B0600070205080204" pitchFamily="34" charset="-128"/>
              </a:rPr>
              <a:t> at 50% o </a:t>
            </a:r>
            <a:r>
              <a:rPr lang="en-GB" altLang="cy-GB" sz="2000" dirty="0" err="1">
                <a:ea typeface="ＭＳ Ｐゴシック" panose="020B0600070205080204" pitchFamily="34" charset="-128"/>
              </a:rPr>
              <a:t>blant</a:t>
            </a:r>
            <a:r>
              <a:rPr lang="en-GB" altLang="cy-GB" sz="2000" dirty="0">
                <a:ea typeface="ＭＳ Ｐゴシック" panose="020B0600070205080204" pitchFamily="34" charset="-128"/>
              </a:rPr>
              <a:t> â </a:t>
            </a:r>
            <a:r>
              <a:rPr lang="en-GB" altLang="cy-GB" sz="2000" dirty="0" err="1">
                <a:ea typeface="ＭＳ Ｐゴシック" panose="020B0600070205080204" pitchFamily="34" charset="-128"/>
              </a:rPr>
              <a:t>iaith</a:t>
            </a:r>
            <a:r>
              <a:rPr lang="en-GB" altLang="cy-GB" sz="2000" dirty="0">
                <a:ea typeface="ＭＳ Ｐゴシック" panose="020B0600070205080204" pitchFamily="34" charset="-128"/>
              </a:rPr>
              <a:t> ‘</a:t>
            </a:r>
            <a:r>
              <a:rPr lang="en-GB" altLang="cy-GB" sz="2000" dirty="0" err="1">
                <a:ea typeface="ＭＳ Ｐゴシック" panose="020B0600070205080204" pitchFamily="34" charset="-128"/>
              </a:rPr>
              <a:t>dlawd</a:t>
            </a:r>
            <a:r>
              <a:rPr lang="en-GB" altLang="cy-GB" sz="2000" dirty="0">
                <a:ea typeface="ＭＳ Ｐゴシック" panose="020B0600070205080204" pitchFamily="34" charset="-128"/>
              </a:rPr>
              <a:t>’ pan </a:t>
            </a:r>
            <a:r>
              <a:rPr lang="en-GB" altLang="cy-GB" sz="2000" dirty="0" err="1">
                <a:ea typeface="ＭＳ Ｐゴシック" panose="020B0600070205080204" pitchFamily="34" charset="-128"/>
              </a:rPr>
              <a:t>ddechreuant</a:t>
            </a:r>
            <a:r>
              <a:rPr lang="en-GB" altLang="cy-GB" sz="2000" dirty="0">
                <a:ea typeface="ＭＳ Ｐゴシック" panose="020B0600070205080204" pitchFamily="34" charset="-128"/>
              </a:rPr>
              <a:t> </a:t>
            </a:r>
            <a:r>
              <a:rPr lang="en-GB" altLang="cy-GB" sz="2000" dirty="0" err="1">
                <a:ea typeface="ＭＳ Ｐゴシック" panose="020B0600070205080204" pitchFamily="34" charset="-128"/>
              </a:rPr>
              <a:t>yn</a:t>
            </a:r>
            <a:r>
              <a:rPr lang="en-GB" altLang="cy-GB" sz="2000" dirty="0">
                <a:ea typeface="ＭＳ Ｐゴシック" panose="020B0600070205080204" pitchFamily="34" charset="-128"/>
              </a:rPr>
              <a:t> </a:t>
            </a:r>
            <a:r>
              <a:rPr lang="en-GB" altLang="cy-GB" sz="2000" dirty="0" err="1">
                <a:ea typeface="ＭＳ Ｐゴシック" panose="020B0600070205080204" pitchFamily="34" charset="-128"/>
              </a:rPr>
              <a:t>yr</a:t>
            </a:r>
            <a:r>
              <a:rPr lang="en-GB" altLang="cy-GB" sz="2000" dirty="0">
                <a:ea typeface="ＭＳ Ｐゴシック" panose="020B0600070205080204" pitchFamily="34" charset="-128"/>
              </a:rPr>
              <a:t> </a:t>
            </a:r>
            <a:r>
              <a:rPr lang="en-GB" altLang="cy-GB" sz="2000" dirty="0" err="1">
                <a:ea typeface="ＭＳ Ｐゴシック" panose="020B0600070205080204" pitchFamily="34" charset="-128"/>
              </a:rPr>
              <a:t>ysgol</a:t>
            </a:r>
            <a:r>
              <a:rPr lang="en-GB" altLang="cy-GB" sz="2000" dirty="0">
                <a:ea typeface="ＭＳ Ｐゴシック" panose="020B0600070205080204" pitchFamily="34" charset="-128"/>
              </a:rPr>
              <a:t>.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B4F4365-77D6-B42A-3A41-DDAC705A863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564308" y="1124744"/>
            <a:ext cx="5061638" cy="4051331"/>
          </a:xfrm>
        </p:spPr>
        <p:txBody>
          <a:bodyPr>
            <a:normAutofit/>
          </a:bodyPr>
          <a:lstStyle/>
          <a:p>
            <a:r>
              <a:rPr lang="en-US" altLang="cy-GB" sz="2000" dirty="0">
                <a:solidFill>
                  <a:srgbClr val="0070C0"/>
                </a:solidFill>
                <a:ea typeface="ＭＳ Ｐゴシック" panose="020B0600070205080204" pitchFamily="34" charset="-128"/>
              </a:rPr>
              <a:t>Up to 10% of children and young people have communication difficulties</a:t>
            </a:r>
            <a:r>
              <a:rPr lang="en-GB" altLang="cy-GB" sz="2000" dirty="0">
                <a:solidFill>
                  <a:srgbClr val="0070C0"/>
                </a:solidFill>
                <a:ea typeface="ＭＳ Ｐゴシック" panose="020B0600070205080204" pitchFamily="34" charset="-128"/>
              </a:rPr>
              <a:t> </a:t>
            </a:r>
            <a:r>
              <a:rPr lang="en-GB" altLang="cy-GB" sz="2000" dirty="0" err="1">
                <a:solidFill>
                  <a:srgbClr val="0070C0"/>
                </a:solidFill>
                <a:ea typeface="ＭＳ Ｐゴシック" panose="020B0600070205080204" pitchFamily="34" charset="-128"/>
              </a:rPr>
              <a:t>i.e</a:t>
            </a:r>
            <a:r>
              <a:rPr lang="en-GB" altLang="cy-GB" sz="2000" dirty="0">
                <a:solidFill>
                  <a:srgbClr val="0070C0"/>
                </a:solidFill>
                <a:ea typeface="ＭＳ Ｐゴシック" panose="020B0600070205080204" pitchFamily="34" charset="-128"/>
              </a:rPr>
              <a:t> 2-3 in each class</a:t>
            </a:r>
            <a:endParaRPr lang="en-US" altLang="cy-GB" sz="2000" dirty="0">
              <a:solidFill>
                <a:srgbClr val="0070C0"/>
              </a:solidFill>
              <a:ea typeface="ＭＳ Ｐゴシック" panose="020B0600070205080204" pitchFamily="34" charset="-128"/>
            </a:endParaRPr>
          </a:p>
          <a:p>
            <a:r>
              <a:rPr lang="en-US" altLang="cy-GB" sz="2000" dirty="0">
                <a:solidFill>
                  <a:srgbClr val="0070C0"/>
                </a:solidFill>
                <a:ea typeface="ＭＳ Ｐゴシック" panose="020B0600070205080204" pitchFamily="34" charset="-128"/>
              </a:rPr>
              <a:t>Around 7% children have specific speech and language difficulties</a:t>
            </a:r>
            <a:r>
              <a:rPr lang="en-GB" altLang="cy-GB" sz="2000" dirty="0">
                <a:solidFill>
                  <a:srgbClr val="0070C0"/>
                </a:solidFill>
                <a:ea typeface="ＭＳ Ｐゴシック" panose="020B0600070205080204" pitchFamily="34" charset="-128"/>
              </a:rPr>
              <a:t>.</a:t>
            </a:r>
          </a:p>
          <a:p>
            <a:r>
              <a:rPr lang="en-US" altLang="cy-GB" sz="2000" dirty="0">
                <a:solidFill>
                  <a:srgbClr val="0070C0"/>
                </a:solidFill>
                <a:ea typeface="ＭＳ Ｐゴシック" panose="020B0600070205080204" pitchFamily="34" charset="-128"/>
              </a:rPr>
              <a:t>The others have communication difficulties as a part of more general difficulties or other difficulties.</a:t>
            </a:r>
          </a:p>
          <a:p>
            <a:r>
              <a:rPr lang="en-US" altLang="cy-GB" sz="2000" dirty="0">
                <a:solidFill>
                  <a:srgbClr val="0070C0"/>
                </a:solidFill>
                <a:ea typeface="ＭＳ Ｐゴシック" panose="020B0600070205080204" pitchFamily="34" charset="-128"/>
              </a:rPr>
              <a:t>Up to 50% children have impoverished language when they start school</a:t>
            </a:r>
            <a:r>
              <a:rPr lang="en-GB" altLang="cy-GB" sz="2000" dirty="0">
                <a:solidFill>
                  <a:srgbClr val="0070C0"/>
                </a:solidFill>
                <a:ea typeface="ＭＳ Ｐゴシック" panose="020B0600070205080204" pitchFamily="34" charset="-128"/>
              </a:rPr>
              <a:t>.</a:t>
            </a:r>
          </a:p>
          <a:p>
            <a:pPr marL="0" indent="0">
              <a:buNone/>
            </a:pPr>
            <a:r>
              <a:rPr lang="en-GB" altLang="cy-GB" sz="2000" dirty="0">
                <a:solidFill>
                  <a:srgbClr val="0070C0"/>
                </a:solidFill>
                <a:ea typeface="ＭＳ Ｐゴシック" panose="020B0600070205080204" pitchFamily="34" charset="-128"/>
              </a:rPr>
              <a:t>(Law </a:t>
            </a:r>
            <a:r>
              <a:rPr lang="en-GB" altLang="cy-GB" sz="2000" i="1" dirty="0">
                <a:solidFill>
                  <a:srgbClr val="0070C0"/>
                </a:solidFill>
                <a:ea typeface="ＭＳ Ｐゴシック" panose="020B0600070205080204" pitchFamily="34" charset="-128"/>
              </a:rPr>
              <a:t>et al </a:t>
            </a:r>
            <a:r>
              <a:rPr lang="en-GB" altLang="cy-GB" sz="2000" dirty="0">
                <a:solidFill>
                  <a:srgbClr val="0070C0"/>
                </a:solidFill>
                <a:ea typeface="ＭＳ Ｐゴシック" panose="020B0600070205080204" pitchFamily="34" charset="-128"/>
              </a:rPr>
              <a:t>(2000) cited by ICAN, 2011)</a:t>
            </a:r>
            <a:endParaRPr lang="en-US" sz="2000" dirty="0">
              <a:solidFill>
                <a:srgbClr val="0070C0"/>
              </a:solidFill>
            </a:endParaRPr>
          </a:p>
          <a:p>
            <a:endParaRPr lang="en-US" altLang="cy-GB" b="1" i="1" dirty="0">
              <a:ea typeface="ＭＳ Ｐゴシック" panose="020B0600070205080204" pitchFamily="34" charset="-128"/>
            </a:endParaRPr>
          </a:p>
          <a:p>
            <a:endParaRPr lang="en-US" dirty="0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15508" y="4222710"/>
            <a:ext cx="1351384" cy="1360143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FA87E6EC-FB12-3BC0-F426-C7B051FD6158}"/>
              </a:ext>
            </a:extLst>
          </p:cNvPr>
          <p:cNvSpPr txBox="1"/>
          <p:nvPr/>
        </p:nvSpPr>
        <p:spPr>
          <a:xfrm>
            <a:off x="6591880" y="229438"/>
            <a:ext cx="236475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altLang="cy-GB" sz="3600" dirty="0">
                <a:solidFill>
                  <a:srgbClr val="0070C0"/>
                </a:solidFill>
                <a:ea typeface="ＭＳ Ｐゴシック" panose="020B0600070205080204" pitchFamily="34" charset="-128"/>
              </a:rPr>
              <a:t>Frequency</a:t>
            </a:r>
            <a:endParaRPr lang="en-US" sz="3600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5032730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96639" y="524874"/>
            <a:ext cx="3685953" cy="1152128"/>
          </a:xfrm>
        </p:spPr>
        <p:txBody>
          <a:bodyPr>
            <a:normAutofit/>
          </a:bodyPr>
          <a:lstStyle/>
          <a:p>
            <a:r>
              <a:rPr lang="en-GB" sz="3600" dirty="0" err="1"/>
              <a:t>Cyfathrebu</a:t>
            </a:r>
            <a:r>
              <a:rPr lang="en-GB" sz="3600" dirty="0"/>
              <a:t> </a:t>
            </a:r>
            <a:r>
              <a:rPr lang="en-GB" sz="3600" dirty="0" err="1"/>
              <a:t>Effeithiol</a:t>
            </a:r>
            <a:endParaRPr lang="en-GB" sz="3600" b="1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F2949AFD-9F28-0C6B-578D-1AD89FBCDE3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911424" y="1988841"/>
            <a:ext cx="4041559" cy="2592287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2800" dirty="0"/>
              <a:t>Map </a:t>
            </a:r>
            <a:r>
              <a:rPr lang="en-GB" sz="2800" dirty="0" err="1"/>
              <a:t>meddwl</a:t>
            </a:r>
            <a:endParaRPr lang="en-GB" sz="2800" dirty="0"/>
          </a:p>
          <a:p>
            <a:r>
              <a:rPr lang="en-GB" sz="2800" dirty="0" err="1"/>
              <a:t>Disgrifiwch</a:t>
            </a:r>
            <a:r>
              <a:rPr lang="en-GB" sz="2800" dirty="0"/>
              <a:t> </a:t>
            </a:r>
            <a:r>
              <a:rPr lang="en-GB" sz="2800" dirty="0" err="1"/>
              <a:t>nodweddion</a:t>
            </a:r>
            <a:r>
              <a:rPr lang="en-GB" sz="2800" dirty="0"/>
              <a:t> </a:t>
            </a:r>
            <a:r>
              <a:rPr lang="en-GB" sz="2800" dirty="0" err="1"/>
              <a:t>cyfathrebu</a:t>
            </a:r>
            <a:r>
              <a:rPr lang="en-GB" sz="2800" dirty="0"/>
              <a:t> </a:t>
            </a:r>
            <a:r>
              <a:rPr lang="en-GB" sz="2800" dirty="0" err="1"/>
              <a:t>effeithiol</a:t>
            </a:r>
            <a:r>
              <a:rPr lang="en-GB" sz="2800" dirty="0"/>
              <a:t>. </a:t>
            </a:r>
          </a:p>
          <a:p>
            <a:endParaRPr lang="en-US" dirty="0"/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0E57287B-940A-E50F-2A26-30936ACB5A0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980968" y="1988841"/>
            <a:ext cx="4291495" cy="1656183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>
                <a:solidFill>
                  <a:srgbClr val="0070C0"/>
                </a:solidFill>
              </a:rPr>
              <a:t>Mind map</a:t>
            </a:r>
            <a:r>
              <a:rPr lang="en-GB" sz="2800" dirty="0">
                <a:solidFill>
                  <a:srgbClr val="0070C0"/>
                </a:solidFill>
              </a:rPr>
              <a:t> </a:t>
            </a:r>
          </a:p>
          <a:p>
            <a:r>
              <a:rPr lang="en-GB" sz="2800" dirty="0">
                <a:solidFill>
                  <a:srgbClr val="0070C0"/>
                </a:solidFill>
              </a:rPr>
              <a:t>Describe the qualities of effective communication</a:t>
            </a:r>
            <a:r>
              <a:rPr lang="en-GB" dirty="0">
                <a:solidFill>
                  <a:srgbClr val="0070C0"/>
                </a:solidFill>
              </a:rPr>
              <a:t>. </a:t>
            </a:r>
          </a:p>
          <a:p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7BE350C-AF03-F1E8-1CB1-01FA1911AF60}"/>
              </a:ext>
            </a:extLst>
          </p:cNvPr>
          <p:cNvSpPr txBox="1"/>
          <p:nvPr/>
        </p:nvSpPr>
        <p:spPr>
          <a:xfrm>
            <a:off x="5978400" y="524874"/>
            <a:ext cx="36004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>
                <a:solidFill>
                  <a:srgbClr val="0070C0"/>
                </a:solidFill>
              </a:rPr>
              <a:t>Effective Communication</a:t>
            </a:r>
            <a:endParaRPr lang="en-US" sz="3600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5311827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8AA0DB2E-FD37-F1C4-1EEC-F8D6C1861D7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17504" y="1763215"/>
            <a:ext cx="4905477" cy="3331567"/>
          </a:xfrm>
        </p:spPr>
        <p:txBody>
          <a:bodyPr>
            <a:normAutofit lnSpcReduction="10000"/>
          </a:bodyPr>
          <a:lstStyle/>
          <a:p>
            <a:r>
              <a:rPr lang="en-GB" sz="2000" dirty="0" err="1"/>
              <a:t>Gwyliwch</a:t>
            </a:r>
            <a:r>
              <a:rPr lang="en-GB" sz="2000" dirty="0"/>
              <a:t> y </a:t>
            </a:r>
            <a:r>
              <a:rPr lang="en-GB" sz="2000" dirty="0" err="1"/>
              <a:t>fideo</a:t>
            </a:r>
            <a:endParaRPr lang="en-GB" sz="2000" dirty="0"/>
          </a:p>
          <a:p>
            <a:pPr marL="0" indent="0">
              <a:buNone/>
            </a:pPr>
            <a:r>
              <a:rPr lang="en-US" altLang="cy-GB" sz="2000" dirty="0" err="1">
                <a:ea typeface="ＭＳ Ｐゴシック" panose="020B0600070205080204" pitchFamily="34" charset="-128"/>
                <a:hlinkClick r:id="rId3"/>
              </a:rPr>
              <a:t>Mathau</a:t>
            </a:r>
            <a:r>
              <a:rPr lang="en-US" altLang="cy-GB" sz="2000" dirty="0">
                <a:ea typeface="ＭＳ Ｐゴシック" panose="020B0600070205080204" pitchFamily="34" charset="-128"/>
                <a:hlinkClick r:id="rId3"/>
              </a:rPr>
              <a:t> o </a:t>
            </a:r>
            <a:r>
              <a:rPr lang="en-US" altLang="cy-GB" sz="2000" dirty="0" err="1">
                <a:ea typeface="ＭＳ Ｐゴシック" panose="020B0600070205080204" pitchFamily="34" charset="-128"/>
                <a:hlinkClick r:id="rId3"/>
              </a:rPr>
              <a:t>drafferthion</a:t>
            </a:r>
            <a:r>
              <a:rPr lang="en-US" altLang="cy-GB" sz="2000" dirty="0">
                <a:ea typeface="ＭＳ Ｐゴシック" panose="020B0600070205080204" pitchFamily="34" charset="-128"/>
                <a:hlinkClick r:id="rId3"/>
              </a:rPr>
              <a:t> </a:t>
            </a:r>
            <a:r>
              <a:rPr lang="en-US" altLang="cy-GB" sz="2000" dirty="0" err="1">
                <a:ea typeface="ＭＳ Ｐゴシック" panose="020B0600070205080204" pitchFamily="34" charset="-128"/>
                <a:hlinkClick r:id="rId3"/>
              </a:rPr>
              <a:t>cyfathrebu</a:t>
            </a:r>
            <a:endParaRPr lang="en-GB" sz="2000" dirty="0"/>
          </a:p>
          <a:p>
            <a:pPr marL="0" indent="0">
              <a:buNone/>
            </a:pPr>
            <a:endParaRPr lang="en-GB" sz="2000" dirty="0"/>
          </a:p>
          <a:p>
            <a:r>
              <a:rPr lang="en-GB" sz="2000" dirty="0" err="1"/>
              <a:t>Adlewyrchwch</a:t>
            </a:r>
            <a:r>
              <a:rPr lang="en-GB" sz="2000" dirty="0"/>
              <a:t> </a:t>
            </a:r>
            <a:r>
              <a:rPr lang="en-GB" sz="2000" dirty="0" err="1"/>
              <a:t>ar</a:t>
            </a:r>
            <a:r>
              <a:rPr lang="en-GB" sz="2000" dirty="0"/>
              <a:t> </a:t>
            </a:r>
            <a:r>
              <a:rPr lang="en-GB" sz="2000" dirty="0" err="1"/>
              <a:t>yr</a:t>
            </a:r>
            <a:r>
              <a:rPr lang="en-GB" sz="2000" dirty="0"/>
              <a:t> </a:t>
            </a:r>
            <a:r>
              <a:rPr lang="en-GB" sz="2000" dirty="0" err="1"/>
              <a:t>nodweddion</a:t>
            </a:r>
            <a:r>
              <a:rPr lang="en-GB" sz="2000" dirty="0"/>
              <a:t> </a:t>
            </a:r>
            <a:r>
              <a:rPr lang="en-GB" sz="2000" dirty="0" err="1"/>
              <a:t>rhestrwyd</a:t>
            </a:r>
            <a:r>
              <a:rPr lang="en-GB" sz="2000" dirty="0"/>
              <a:t> o </a:t>
            </a:r>
            <a:r>
              <a:rPr lang="en-GB" sz="2000" dirty="0" err="1"/>
              <a:t>cyfathrebu’n</a:t>
            </a:r>
            <a:r>
              <a:rPr lang="en-GB" sz="2000" dirty="0"/>
              <a:t> </a:t>
            </a:r>
            <a:r>
              <a:rPr lang="en-GB" sz="2000" dirty="0" err="1"/>
              <a:t>effeithiol</a:t>
            </a:r>
            <a:endParaRPr lang="en-GB" sz="2000" dirty="0"/>
          </a:p>
          <a:p>
            <a:pPr marL="0" indent="0">
              <a:buNone/>
            </a:pPr>
            <a:endParaRPr lang="en-GB" sz="2000" dirty="0"/>
          </a:p>
          <a:p>
            <a:r>
              <a:rPr lang="en-GB" sz="2000" dirty="0" err="1"/>
              <a:t>Heriau</a:t>
            </a:r>
            <a:r>
              <a:rPr lang="en-GB" sz="2000" dirty="0"/>
              <a:t>; Pa </a:t>
            </a:r>
            <a:r>
              <a:rPr lang="en-GB" sz="2000" dirty="0" err="1"/>
              <a:t>fath</a:t>
            </a:r>
            <a:r>
              <a:rPr lang="en-GB" sz="2000" dirty="0"/>
              <a:t> o </a:t>
            </a:r>
            <a:r>
              <a:rPr lang="en-GB" sz="2000" dirty="0" err="1"/>
              <a:t>anhawsterau</a:t>
            </a:r>
            <a:r>
              <a:rPr lang="en-GB" sz="2000" dirty="0"/>
              <a:t> </a:t>
            </a:r>
            <a:r>
              <a:rPr lang="en-GB" sz="2000" dirty="0" err="1"/>
              <a:t>cyfathrebu</a:t>
            </a:r>
            <a:r>
              <a:rPr lang="en-GB" sz="2000" dirty="0"/>
              <a:t> </a:t>
            </a:r>
            <a:r>
              <a:rPr lang="en-GB" sz="2000" dirty="0" err="1"/>
              <a:t>medrwch</a:t>
            </a:r>
            <a:r>
              <a:rPr lang="en-GB" sz="2000" dirty="0"/>
              <a:t> chi </a:t>
            </a:r>
            <a:r>
              <a:rPr lang="en-GB" sz="2000" dirty="0" err="1"/>
              <a:t>rhestr</a:t>
            </a:r>
            <a:r>
              <a:rPr lang="en-GB" sz="2000" dirty="0"/>
              <a:t>? </a:t>
            </a:r>
            <a:endParaRPr lang="en-US" sz="2000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A3695573-0E19-84DF-DD9B-A2DDDAA5D31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663952" y="1763216"/>
            <a:ext cx="4375740" cy="3331567"/>
          </a:xfrm>
        </p:spPr>
        <p:txBody>
          <a:bodyPr>
            <a:normAutofit lnSpcReduction="10000"/>
          </a:bodyPr>
          <a:lstStyle/>
          <a:p>
            <a:r>
              <a:rPr lang="en-US" altLang="cy-GB" sz="2200" i="1" dirty="0">
                <a:solidFill>
                  <a:srgbClr val="0070C0"/>
                </a:solidFill>
                <a:ea typeface="ＭＳ Ｐゴシック" panose="020B0600070205080204" pitchFamily="34" charset="-128"/>
              </a:rPr>
              <a:t>Watch the video linked</a:t>
            </a:r>
          </a:p>
          <a:p>
            <a:pPr marL="0" indent="0">
              <a:buNone/>
            </a:pPr>
            <a:r>
              <a:rPr lang="en-US" sz="1600" dirty="0">
                <a:hlinkClick r:id="rId3"/>
              </a:rPr>
              <a:t>The Way We Talk - YouTube</a:t>
            </a:r>
            <a:endParaRPr lang="en-US" altLang="cy-GB" sz="2200" i="1" dirty="0">
              <a:solidFill>
                <a:srgbClr val="0070C0"/>
              </a:solidFill>
              <a:ea typeface="ＭＳ Ｐゴシック" panose="020B0600070205080204" pitchFamily="34" charset="-128"/>
            </a:endParaRPr>
          </a:p>
          <a:p>
            <a:pPr marL="0" indent="0">
              <a:buNone/>
            </a:pPr>
            <a:endParaRPr lang="en-US" altLang="cy-GB" sz="2200" i="1" dirty="0">
              <a:solidFill>
                <a:srgbClr val="0070C0"/>
              </a:solidFill>
              <a:ea typeface="ＭＳ Ｐゴシック" panose="020B0600070205080204" pitchFamily="34" charset="-128"/>
            </a:endParaRPr>
          </a:p>
          <a:p>
            <a:r>
              <a:rPr lang="en-US" altLang="cy-GB" sz="2200" i="1" dirty="0">
                <a:solidFill>
                  <a:srgbClr val="0070C0"/>
                </a:solidFill>
                <a:ea typeface="ＭＳ Ｐゴシック" panose="020B0600070205080204" pitchFamily="34" charset="-128"/>
              </a:rPr>
              <a:t>Reflect on the qualities listed of effective communication</a:t>
            </a:r>
          </a:p>
          <a:p>
            <a:pPr marL="0" indent="0">
              <a:buNone/>
            </a:pPr>
            <a:endParaRPr lang="en-US" altLang="cy-GB" sz="2200" i="1" dirty="0">
              <a:solidFill>
                <a:srgbClr val="0070C0"/>
              </a:solidFill>
              <a:ea typeface="ＭＳ Ｐゴシック" panose="020B0600070205080204" pitchFamily="34" charset="-128"/>
            </a:endParaRPr>
          </a:p>
          <a:p>
            <a:r>
              <a:rPr lang="en-US" altLang="cy-GB" sz="2200" i="1" dirty="0">
                <a:solidFill>
                  <a:srgbClr val="0070C0"/>
                </a:solidFill>
                <a:ea typeface="ＭＳ Ｐゴシック" panose="020B0600070205080204" pitchFamily="34" charset="-128"/>
              </a:rPr>
              <a:t>Challenges; What types of communication difficulties can you list?</a:t>
            </a:r>
          </a:p>
          <a:p>
            <a:endParaRPr lang="en-US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073D989B-2898-6887-6EB4-1C3A7786EB28}"/>
              </a:ext>
            </a:extLst>
          </p:cNvPr>
          <p:cNvSpPr txBox="1"/>
          <p:nvPr/>
        </p:nvSpPr>
        <p:spPr>
          <a:xfrm>
            <a:off x="5735960" y="188640"/>
            <a:ext cx="5797152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cy-GB" sz="4000" dirty="0">
                <a:solidFill>
                  <a:srgbClr val="0070C0"/>
                </a:solidFill>
                <a:ea typeface="ＭＳ Ｐゴシック" panose="020B0600070205080204" pitchFamily="34" charset="-128"/>
              </a:rPr>
              <a:t>Types of communication difficulties</a:t>
            </a:r>
            <a:endParaRPr lang="en-US" sz="4000" dirty="0">
              <a:solidFill>
                <a:srgbClr val="0070C0"/>
              </a:solidFill>
            </a:endParaRP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FBE5B31D-4A10-198B-43BC-F4B45F81E4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7019" y="188640"/>
            <a:ext cx="5545832" cy="1323439"/>
          </a:xfrm>
        </p:spPr>
        <p:txBody>
          <a:bodyPr>
            <a:normAutofit/>
          </a:bodyPr>
          <a:lstStyle/>
          <a:p>
            <a:r>
              <a:rPr lang="en-GB" sz="4000" dirty="0" err="1"/>
              <a:t>Mathau</a:t>
            </a:r>
            <a:r>
              <a:rPr lang="en-GB" sz="4000" dirty="0"/>
              <a:t> o </a:t>
            </a:r>
            <a:r>
              <a:rPr lang="en-GB" sz="4000" dirty="0" err="1"/>
              <a:t>drafferthion</a:t>
            </a:r>
            <a:r>
              <a:rPr lang="en-GB" sz="4000" dirty="0"/>
              <a:t> </a:t>
            </a:r>
            <a:r>
              <a:rPr lang="en-GB" sz="4000" dirty="0" err="1"/>
              <a:t>cyfathrebu</a:t>
            </a:r>
            <a:endParaRPr lang="en-US" sz="4000" dirty="0"/>
          </a:p>
        </p:txBody>
      </p:sp>
    </p:spTree>
    <p:extLst>
      <p:ext uri="{BB962C8B-B14F-4D97-AF65-F5344CB8AC3E}">
        <p14:creationId xmlns:p14="http://schemas.microsoft.com/office/powerpoint/2010/main" val="209416401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>
          <a:xfrm>
            <a:off x="767408" y="143784"/>
            <a:ext cx="4843010" cy="1341000"/>
          </a:xfrm>
        </p:spPr>
        <p:txBody>
          <a:bodyPr>
            <a:noAutofit/>
          </a:bodyPr>
          <a:lstStyle/>
          <a:p>
            <a:r>
              <a:rPr lang="en-GB" sz="3600" dirty="0" err="1"/>
              <a:t>Anawsterau</a:t>
            </a:r>
            <a:r>
              <a:rPr lang="en-GB" sz="3600" dirty="0"/>
              <a:t> </a:t>
            </a:r>
            <a:r>
              <a:rPr lang="en-GB" sz="3600" dirty="0" err="1"/>
              <a:t>Lleferydd</a:t>
            </a:r>
            <a:endParaRPr lang="en-GB" sz="3600" b="1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0952C0FB-73A8-29DC-BF76-0B9F20F5099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98051" y="1484784"/>
            <a:ext cx="4426820" cy="4120661"/>
          </a:xfrm>
        </p:spPr>
        <p:txBody>
          <a:bodyPr>
            <a:normAutofit/>
          </a:bodyPr>
          <a:lstStyle/>
          <a:p>
            <a:r>
              <a:rPr lang="en-GB" sz="2000" dirty="0"/>
              <a:t>Gall </a:t>
            </a:r>
            <a:r>
              <a:rPr lang="en-GB" sz="2000" dirty="0" err="1"/>
              <a:t>fod</a:t>
            </a:r>
            <a:r>
              <a:rPr lang="en-GB" sz="2000" dirty="0"/>
              <a:t> o </a:t>
            </a:r>
            <a:r>
              <a:rPr lang="en-GB" sz="2000" dirty="0" err="1"/>
              <a:t>ganlyniad</a:t>
            </a:r>
            <a:r>
              <a:rPr lang="en-GB" sz="2000" dirty="0"/>
              <a:t> i:</a:t>
            </a:r>
          </a:p>
          <a:p>
            <a:pPr marL="457200" lvl="1" indent="0">
              <a:buNone/>
            </a:pPr>
            <a:r>
              <a:rPr lang="en-GB" sz="2000" dirty="0" err="1"/>
              <a:t>Anabledd</a:t>
            </a:r>
            <a:r>
              <a:rPr lang="en-GB" sz="2000" dirty="0"/>
              <a:t> </a:t>
            </a:r>
            <a:r>
              <a:rPr lang="en-GB" sz="2000" dirty="0" err="1"/>
              <a:t>corfforol</a:t>
            </a:r>
            <a:endParaRPr lang="en-GB" sz="2000" dirty="0"/>
          </a:p>
          <a:p>
            <a:pPr marL="457200" lvl="1" indent="0">
              <a:buNone/>
            </a:pPr>
            <a:r>
              <a:rPr lang="en-GB" sz="2000" dirty="0" err="1"/>
              <a:t>Achosion</a:t>
            </a:r>
            <a:r>
              <a:rPr lang="en-GB" sz="2000" dirty="0"/>
              <a:t> </a:t>
            </a:r>
            <a:r>
              <a:rPr lang="en-GB" sz="2000" dirty="0" err="1"/>
              <a:t>niwrolegol</a:t>
            </a:r>
            <a:endParaRPr lang="en-GB" sz="2000" dirty="0"/>
          </a:p>
          <a:p>
            <a:endParaRPr lang="en-GB" sz="2000" dirty="0"/>
          </a:p>
          <a:p>
            <a:r>
              <a:rPr lang="en-GB" sz="2000" dirty="0"/>
              <a:t>Gall </a:t>
            </a:r>
            <a:r>
              <a:rPr lang="en-GB" sz="2000" dirty="0" err="1"/>
              <a:t>achosi</a:t>
            </a:r>
            <a:r>
              <a:rPr lang="en-GB" sz="2000" dirty="0"/>
              <a:t> </a:t>
            </a:r>
            <a:r>
              <a:rPr lang="en-GB" sz="2000" dirty="0" err="1"/>
              <a:t>anawsterau</a:t>
            </a:r>
            <a:r>
              <a:rPr lang="en-GB" sz="2000" dirty="0"/>
              <a:t> </a:t>
            </a:r>
            <a:r>
              <a:rPr lang="en-GB" sz="2000" dirty="0" err="1"/>
              <a:t>gyda</a:t>
            </a:r>
            <a:r>
              <a:rPr lang="en-GB" sz="2000" dirty="0"/>
              <a:t>:</a:t>
            </a:r>
          </a:p>
          <a:p>
            <a:pPr lvl="1"/>
            <a:r>
              <a:rPr lang="en-GB" sz="2000" dirty="0" err="1"/>
              <a:t>Ffurfio</a:t>
            </a:r>
            <a:r>
              <a:rPr lang="en-GB" sz="2000" dirty="0"/>
              <a:t> </a:t>
            </a:r>
            <a:r>
              <a:rPr lang="en-GB" sz="2000" dirty="0" err="1"/>
              <a:t>synau</a:t>
            </a:r>
            <a:r>
              <a:rPr lang="en-GB" sz="2000" dirty="0"/>
              <a:t> a </a:t>
            </a:r>
            <a:r>
              <a:rPr lang="en-GB" sz="2000" dirty="0" err="1"/>
              <a:t>sillafau</a:t>
            </a:r>
            <a:endParaRPr lang="en-GB" sz="2000" dirty="0"/>
          </a:p>
          <a:p>
            <a:pPr lvl="1"/>
            <a:r>
              <a:rPr lang="en-GB" sz="2000" dirty="0" err="1"/>
              <a:t>Siarad</a:t>
            </a:r>
            <a:r>
              <a:rPr lang="en-GB" sz="2000" dirty="0"/>
              <a:t> </a:t>
            </a:r>
            <a:r>
              <a:rPr lang="en-GB" sz="2000" dirty="0" err="1"/>
              <a:t>yn</a:t>
            </a:r>
            <a:r>
              <a:rPr lang="en-GB" sz="2000" dirty="0"/>
              <a:t> </a:t>
            </a:r>
            <a:r>
              <a:rPr lang="en-GB" sz="2000" dirty="0" err="1"/>
              <a:t>gyflym</a:t>
            </a:r>
            <a:endParaRPr lang="en-GB" sz="2000" dirty="0"/>
          </a:p>
          <a:p>
            <a:pPr lvl="1"/>
            <a:r>
              <a:rPr lang="en-GB" sz="2000" dirty="0" err="1"/>
              <a:t>Copïo</a:t>
            </a:r>
            <a:r>
              <a:rPr lang="en-GB" sz="2000" dirty="0"/>
              <a:t> </a:t>
            </a:r>
            <a:r>
              <a:rPr lang="en-GB" sz="2000" dirty="0" err="1"/>
              <a:t>symudiadau</a:t>
            </a:r>
            <a:r>
              <a:rPr lang="en-GB" sz="2000" dirty="0"/>
              <a:t> </a:t>
            </a:r>
            <a:r>
              <a:rPr lang="en-GB" sz="2000" dirty="0" err="1"/>
              <a:t>ceg</a:t>
            </a:r>
            <a:r>
              <a:rPr lang="en-GB" sz="2000" dirty="0"/>
              <a:t> a </a:t>
            </a:r>
            <a:r>
              <a:rPr lang="en-GB" sz="2000" dirty="0" err="1"/>
              <a:t>thafod</a:t>
            </a:r>
            <a:r>
              <a:rPr lang="en-GB" sz="2000" dirty="0"/>
              <a:t> </a:t>
            </a:r>
            <a:r>
              <a:rPr lang="en-GB" sz="2000" dirty="0" err="1"/>
              <a:t>yn</a:t>
            </a:r>
            <a:r>
              <a:rPr lang="en-GB" sz="2000" dirty="0"/>
              <a:t> </a:t>
            </a:r>
            <a:r>
              <a:rPr lang="en-GB" sz="2000" dirty="0" err="1"/>
              <a:t>gywir</a:t>
            </a:r>
            <a:endParaRPr lang="en-GB" sz="2000" dirty="0"/>
          </a:p>
          <a:p>
            <a:endParaRPr lang="en-US" dirty="0"/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B236D0DB-7B68-38B9-4A74-4B30CC5F96D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84032" y="1484784"/>
            <a:ext cx="4680520" cy="4320480"/>
          </a:xfrm>
        </p:spPr>
        <p:txBody>
          <a:bodyPr>
            <a:normAutofit/>
          </a:bodyPr>
          <a:lstStyle/>
          <a:p>
            <a:r>
              <a:rPr lang="en-GB" sz="2000" dirty="0">
                <a:solidFill>
                  <a:srgbClr val="0070C0"/>
                </a:solidFill>
              </a:rPr>
              <a:t>May be as a result of:</a:t>
            </a:r>
          </a:p>
          <a:p>
            <a:pPr marL="457200" lvl="1" indent="0">
              <a:buNone/>
            </a:pPr>
            <a:r>
              <a:rPr lang="en-GB" sz="2000" dirty="0">
                <a:solidFill>
                  <a:srgbClr val="0070C0"/>
                </a:solidFill>
              </a:rPr>
              <a:t>Physical disability</a:t>
            </a:r>
          </a:p>
          <a:p>
            <a:pPr marL="457200" lvl="1" indent="0">
              <a:buNone/>
            </a:pPr>
            <a:r>
              <a:rPr lang="en-GB" sz="2000" dirty="0">
                <a:solidFill>
                  <a:srgbClr val="0070C0"/>
                </a:solidFill>
              </a:rPr>
              <a:t>Neurological causes </a:t>
            </a:r>
          </a:p>
          <a:p>
            <a:pPr marL="457200" lvl="1" indent="0">
              <a:buNone/>
            </a:pPr>
            <a:endParaRPr lang="en-GB" sz="2000" dirty="0">
              <a:solidFill>
                <a:srgbClr val="0070C0"/>
              </a:solidFill>
            </a:endParaRPr>
          </a:p>
          <a:p>
            <a:r>
              <a:rPr lang="en-GB" sz="2000" dirty="0">
                <a:solidFill>
                  <a:srgbClr val="0070C0"/>
                </a:solidFill>
              </a:rPr>
              <a:t>May cause difficulties with:</a:t>
            </a:r>
          </a:p>
          <a:p>
            <a:pPr lvl="1"/>
            <a:r>
              <a:rPr lang="en-GB" sz="2000" dirty="0">
                <a:solidFill>
                  <a:srgbClr val="0070C0"/>
                </a:solidFill>
              </a:rPr>
              <a:t>Forming sounds and syllables</a:t>
            </a:r>
          </a:p>
          <a:p>
            <a:pPr lvl="1"/>
            <a:r>
              <a:rPr lang="en-GB" sz="2000" dirty="0">
                <a:solidFill>
                  <a:srgbClr val="0070C0"/>
                </a:solidFill>
              </a:rPr>
              <a:t>Talking at speed</a:t>
            </a:r>
          </a:p>
          <a:p>
            <a:pPr lvl="1"/>
            <a:r>
              <a:rPr lang="en-GB" sz="2000" dirty="0">
                <a:solidFill>
                  <a:srgbClr val="0070C0"/>
                </a:solidFill>
              </a:rPr>
              <a:t>Imitating tongue and lip movements correctly</a:t>
            </a:r>
          </a:p>
          <a:p>
            <a:pPr marL="342900" lvl="1" indent="0">
              <a:buNone/>
            </a:pPr>
            <a:r>
              <a:rPr lang="en-GB" sz="2000" dirty="0">
                <a:solidFill>
                  <a:srgbClr val="0070C0"/>
                </a:solidFill>
              </a:rPr>
              <a:t>(Farrell, 2005)</a:t>
            </a:r>
          </a:p>
          <a:p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60DA000-9DBA-D1E2-48EC-BE38CDB03C37}"/>
              </a:ext>
            </a:extLst>
          </p:cNvPr>
          <p:cNvSpPr txBox="1"/>
          <p:nvPr/>
        </p:nvSpPr>
        <p:spPr>
          <a:xfrm>
            <a:off x="6380641" y="548680"/>
            <a:ext cx="435597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>
                <a:solidFill>
                  <a:srgbClr val="0070C0"/>
                </a:solidFill>
              </a:rPr>
              <a:t>Speech Difficulties</a:t>
            </a:r>
            <a:endParaRPr lang="en-US" sz="3600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6278902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>
          <a:xfrm>
            <a:off x="1074072" y="282341"/>
            <a:ext cx="4680519" cy="1492968"/>
          </a:xfrm>
        </p:spPr>
        <p:txBody>
          <a:bodyPr>
            <a:normAutofit/>
          </a:bodyPr>
          <a:lstStyle/>
          <a:p>
            <a:pPr algn="l" eaLnBrk="1" hangingPunct="1"/>
            <a:r>
              <a:rPr lang="en-GB" altLang="cy-GB" sz="4000" dirty="0" err="1">
                <a:ea typeface="ＭＳ Ｐゴシック" panose="020B0600070205080204" pitchFamily="34" charset="-128"/>
              </a:rPr>
              <a:t>Oediad</a:t>
            </a:r>
            <a:r>
              <a:rPr lang="en-GB" altLang="cy-GB" sz="4000" dirty="0">
                <a:ea typeface="ＭＳ Ｐゴシック" panose="020B0600070205080204" pitchFamily="34" charset="-128"/>
              </a:rPr>
              <a:t> iaith a </a:t>
            </a:r>
            <a:r>
              <a:rPr lang="en-GB" altLang="cy-GB" sz="4000" dirty="0" err="1">
                <a:ea typeface="ＭＳ Ｐゴシック" panose="020B0600070205080204" pitchFamily="34" charset="-128"/>
              </a:rPr>
              <a:t>lleferydd</a:t>
            </a:r>
            <a:r>
              <a:rPr lang="en-GB" altLang="cy-GB" sz="4000" dirty="0">
                <a:ea typeface="ＭＳ Ｐゴシック" panose="020B0600070205080204" pitchFamily="34" charset="-128"/>
              </a:rPr>
              <a:t> </a:t>
            </a:r>
            <a:endParaRPr lang="en-GB" altLang="cy-GB" sz="4000" b="1" dirty="0">
              <a:ea typeface="ＭＳ Ｐゴシック" panose="020B0600070205080204" pitchFamily="34" charset="-128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C276BB0-310B-BEA3-559C-F98B1E9D590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4321696" cy="3547591"/>
          </a:xfrm>
        </p:spPr>
        <p:txBody>
          <a:bodyPr/>
          <a:lstStyle/>
          <a:p>
            <a:pPr eaLnBrk="1" hangingPunct="1"/>
            <a:r>
              <a:rPr lang="en-GB" altLang="cy-GB" sz="2000" dirty="0" err="1">
                <a:ea typeface="ＭＳ Ｐゴシック" panose="020B0600070205080204" pitchFamily="34" charset="-128"/>
              </a:rPr>
              <a:t>Medr</a:t>
            </a:r>
            <a:r>
              <a:rPr lang="en-GB" altLang="cy-GB" sz="2000" dirty="0">
                <a:ea typeface="ＭＳ Ｐゴシック" panose="020B0600070205080204" pitchFamily="34" charset="-128"/>
              </a:rPr>
              <a:t> </a:t>
            </a:r>
            <a:r>
              <a:rPr lang="en-GB" altLang="cy-GB" sz="2000" dirty="0" err="1">
                <a:ea typeface="ＭＳ Ｐゴシック" panose="020B0600070205080204" pitchFamily="34" charset="-128"/>
              </a:rPr>
              <a:t>fod</a:t>
            </a:r>
            <a:r>
              <a:rPr lang="en-GB" altLang="cy-GB" sz="2000" dirty="0">
                <a:ea typeface="ＭＳ Ｐゴシック" panose="020B0600070205080204" pitchFamily="34" charset="-128"/>
              </a:rPr>
              <a:t> </a:t>
            </a:r>
            <a:r>
              <a:rPr lang="en-GB" altLang="cy-GB" sz="2000" dirty="0" err="1">
                <a:ea typeface="ＭＳ Ｐゴシック" panose="020B0600070205080204" pitchFamily="34" charset="-128"/>
              </a:rPr>
              <a:t>yn</a:t>
            </a:r>
            <a:r>
              <a:rPr lang="en-GB" altLang="cy-GB" sz="2000" dirty="0">
                <a:ea typeface="ＭＳ Ｐゴシック" panose="020B0600070205080204" pitchFamily="34" charset="-128"/>
              </a:rPr>
              <a:t> </a:t>
            </a:r>
            <a:r>
              <a:rPr lang="en-GB" altLang="cy-GB" sz="2000" dirty="0" err="1">
                <a:ea typeface="ＭＳ Ｐゴシック" panose="020B0600070205080204" pitchFamily="34" charset="-128"/>
              </a:rPr>
              <a:t>rhan</a:t>
            </a:r>
            <a:r>
              <a:rPr lang="en-GB" altLang="cy-GB" sz="2000" dirty="0">
                <a:ea typeface="ＭＳ Ｐゴシック" panose="020B0600070205080204" pitchFamily="34" charset="-128"/>
              </a:rPr>
              <a:t> o </a:t>
            </a:r>
            <a:r>
              <a:rPr lang="en-GB" altLang="cy-GB" sz="2000" dirty="0" err="1">
                <a:ea typeface="ＭＳ Ｐゴシック" panose="020B0600070205080204" pitchFamily="34" charset="-128"/>
              </a:rPr>
              <a:t>oediad</a:t>
            </a:r>
            <a:r>
              <a:rPr lang="en-GB" altLang="cy-GB" sz="2000" dirty="0">
                <a:ea typeface="ＭＳ Ｐゴシック" panose="020B0600070205080204" pitchFamily="34" charset="-128"/>
              </a:rPr>
              <a:t> </a:t>
            </a:r>
            <a:r>
              <a:rPr lang="en-GB" altLang="cy-GB" sz="2000" dirty="0" err="1">
                <a:ea typeface="ＭＳ Ｐゴシック" panose="020B0600070205080204" pitchFamily="34" charset="-128"/>
              </a:rPr>
              <a:t>datblygiad</a:t>
            </a:r>
            <a:r>
              <a:rPr lang="en-GB" altLang="cy-GB" sz="2000" dirty="0">
                <a:ea typeface="ＭＳ Ｐゴシック" panose="020B0600070205080204" pitchFamily="34" charset="-128"/>
              </a:rPr>
              <a:t> </a:t>
            </a:r>
            <a:r>
              <a:rPr lang="en-GB" altLang="cy-GB" sz="2000" dirty="0" err="1">
                <a:ea typeface="ＭＳ Ｐゴシック" panose="020B0600070205080204" pitchFamily="34" charset="-128"/>
              </a:rPr>
              <a:t>cyffredinol</a:t>
            </a:r>
            <a:r>
              <a:rPr lang="en-GB" altLang="cy-GB" sz="2000" dirty="0">
                <a:ea typeface="ＭＳ Ｐゴシック" panose="020B0600070205080204" pitchFamily="34" charset="-128"/>
              </a:rPr>
              <a:t>.</a:t>
            </a:r>
          </a:p>
          <a:p>
            <a:pPr marL="0" indent="0">
              <a:buNone/>
            </a:pPr>
            <a:endParaRPr lang="en-GB" altLang="cy-GB" sz="2000" dirty="0">
              <a:ea typeface="ＭＳ Ｐゴシック" panose="020B0600070205080204" pitchFamily="34" charset="-128"/>
            </a:endParaRPr>
          </a:p>
          <a:p>
            <a:pPr eaLnBrk="1" hangingPunct="1"/>
            <a:r>
              <a:rPr lang="en-GB" altLang="cy-GB" sz="2000" dirty="0" err="1">
                <a:ea typeface="ＭＳ Ｐゴシック" panose="020B0600070205080204" pitchFamily="34" charset="-128"/>
              </a:rPr>
              <a:t>Mae’r</a:t>
            </a:r>
            <a:r>
              <a:rPr lang="en-GB" altLang="cy-GB" sz="2000" dirty="0">
                <a:ea typeface="ＭＳ Ｐゴシック" panose="020B0600070205080204" pitchFamily="34" charset="-128"/>
              </a:rPr>
              <a:t> </a:t>
            </a:r>
            <a:r>
              <a:rPr lang="en-GB" altLang="cy-GB" sz="2000" dirty="0" err="1">
                <a:ea typeface="ＭＳ Ｐゴシック" panose="020B0600070205080204" pitchFamily="34" charset="-128"/>
              </a:rPr>
              <a:t>plentyn</a:t>
            </a:r>
            <a:r>
              <a:rPr lang="en-GB" altLang="cy-GB" sz="2000" dirty="0">
                <a:ea typeface="ＭＳ Ｐゴシック" panose="020B0600070205080204" pitchFamily="34" charset="-128"/>
              </a:rPr>
              <a:t> </a:t>
            </a:r>
            <a:r>
              <a:rPr lang="en-GB" altLang="cy-GB" sz="2000" dirty="0" err="1">
                <a:ea typeface="ＭＳ Ｐゴシック" panose="020B0600070205080204" pitchFamily="34" charset="-128"/>
              </a:rPr>
              <a:t>yn</a:t>
            </a:r>
            <a:r>
              <a:rPr lang="en-GB" altLang="cy-GB" sz="2000" dirty="0">
                <a:ea typeface="ＭＳ Ｐゴシック" panose="020B0600070205080204" pitchFamily="34" charset="-128"/>
              </a:rPr>
              <a:t> </a:t>
            </a:r>
            <a:r>
              <a:rPr lang="en-GB" altLang="cy-GB" sz="2000" dirty="0" err="1">
                <a:ea typeface="ＭＳ Ｐゴシック" panose="020B0600070205080204" pitchFamily="34" charset="-128"/>
              </a:rPr>
              <a:t>dilyn</a:t>
            </a:r>
            <a:r>
              <a:rPr lang="en-GB" altLang="cy-GB" sz="2000" dirty="0">
                <a:ea typeface="ＭＳ Ｐゴシック" panose="020B0600070205080204" pitchFamily="34" charset="-128"/>
              </a:rPr>
              <a:t> y </a:t>
            </a:r>
            <a:r>
              <a:rPr lang="en-GB" altLang="cy-GB" sz="2000" dirty="0" err="1">
                <a:ea typeface="ＭＳ Ｐゴシック" panose="020B0600070205080204" pitchFamily="34" charset="-128"/>
              </a:rPr>
              <a:t>llwybr</a:t>
            </a:r>
            <a:r>
              <a:rPr lang="en-GB" altLang="cy-GB" sz="2000" dirty="0">
                <a:ea typeface="ＭＳ Ｐゴシック" panose="020B0600070205080204" pitchFamily="34" charset="-128"/>
              </a:rPr>
              <a:t> </a:t>
            </a:r>
            <a:r>
              <a:rPr lang="en-GB" altLang="cy-GB" sz="2000" dirty="0" err="1">
                <a:ea typeface="ＭＳ Ｐゴシック" panose="020B0600070205080204" pitchFamily="34" charset="-128"/>
              </a:rPr>
              <a:t>datblygiad</a:t>
            </a:r>
            <a:r>
              <a:rPr lang="en-GB" altLang="cy-GB" sz="2000" dirty="0">
                <a:ea typeface="ＭＳ Ｐゴシック" panose="020B0600070205080204" pitchFamily="34" charset="-128"/>
              </a:rPr>
              <a:t> </a:t>
            </a:r>
            <a:r>
              <a:rPr lang="en-GB" altLang="cy-GB" sz="2000" dirty="0" err="1">
                <a:ea typeface="ＭＳ Ｐゴシック" panose="020B0600070205080204" pitchFamily="34" charset="-128"/>
              </a:rPr>
              <a:t>arferol</a:t>
            </a:r>
            <a:r>
              <a:rPr lang="en-GB" altLang="cy-GB" sz="2000" dirty="0">
                <a:ea typeface="ＭＳ Ｐゴシック" panose="020B0600070205080204" pitchFamily="34" charset="-128"/>
              </a:rPr>
              <a:t> </a:t>
            </a:r>
            <a:r>
              <a:rPr lang="en-GB" altLang="cy-GB" sz="2000" dirty="0" err="1">
                <a:ea typeface="ＭＳ Ｐゴシック" panose="020B0600070205080204" pitchFamily="34" charset="-128"/>
              </a:rPr>
              <a:t>ond</a:t>
            </a:r>
            <a:r>
              <a:rPr lang="en-GB" altLang="cy-GB" sz="2000" dirty="0">
                <a:ea typeface="ＭＳ Ｐゴシック" panose="020B0600070205080204" pitchFamily="34" charset="-128"/>
              </a:rPr>
              <a:t> </a:t>
            </a:r>
            <a:r>
              <a:rPr lang="en-GB" altLang="cy-GB" sz="2000" dirty="0" err="1">
                <a:ea typeface="ＭＳ Ｐゴシック" panose="020B0600070205080204" pitchFamily="34" charset="-128"/>
              </a:rPr>
              <a:t>yn</a:t>
            </a:r>
            <a:r>
              <a:rPr lang="en-GB" altLang="cy-GB" sz="2000" dirty="0">
                <a:ea typeface="ＭＳ Ｐゴシック" panose="020B0600070205080204" pitchFamily="34" charset="-128"/>
              </a:rPr>
              <a:t> </a:t>
            </a:r>
            <a:r>
              <a:rPr lang="en-GB" altLang="cy-GB" sz="2000" dirty="0" err="1">
                <a:ea typeface="ＭＳ Ｐゴシック" panose="020B0600070205080204" pitchFamily="34" charset="-128"/>
              </a:rPr>
              <a:t>arafach</a:t>
            </a:r>
            <a:r>
              <a:rPr lang="en-GB" altLang="cy-GB" sz="2000" dirty="0">
                <a:ea typeface="ＭＳ Ｐゴシック" panose="020B0600070205080204" pitchFamily="34" charset="-128"/>
              </a:rPr>
              <a:t> nag </a:t>
            </a:r>
            <a:r>
              <a:rPr lang="en-GB" altLang="cy-GB" sz="2000" dirty="0" err="1">
                <a:ea typeface="ＭＳ Ｐゴシック" panose="020B0600070205080204" pitchFamily="34" charset="-128"/>
              </a:rPr>
              <a:t>arfer</a:t>
            </a:r>
            <a:endParaRPr lang="en-GB" altLang="cy-GB" sz="2000" dirty="0">
              <a:ea typeface="ＭＳ Ｐゴシック" panose="020B0600070205080204" pitchFamily="34" charset="-128"/>
            </a:endParaRPr>
          </a:p>
          <a:p>
            <a:pPr eaLnBrk="1" hangingPunct="1"/>
            <a:endParaRPr lang="en-GB" altLang="cy-GB" sz="2000" dirty="0">
              <a:ea typeface="ＭＳ Ｐゴシック" panose="020B0600070205080204" pitchFamily="34" charset="-128"/>
            </a:endParaRPr>
          </a:p>
          <a:p>
            <a:r>
              <a:rPr lang="en-GB" altLang="cy-GB" sz="2000" dirty="0">
                <a:ea typeface="ＭＳ Ｐゴシック" panose="020B0600070205080204" pitchFamily="34" charset="-128"/>
              </a:rPr>
              <a:t>Gall </a:t>
            </a:r>
            <a:r>
              <a:rPr lang="en-GB" altLang="cy-GB" sz="2000" dirty="0" err="1">
                <a:ea typeface="ＭＳ Ｐゴシック" panose="020B0600070205080204" pitchFamily="34" charset="-128"/>
              </a:rPr>
              <a:t>fod</a:t>
            </a:r>
            <a:r>
              <a:rPr lang="en-GB" altLang="cy-GB" sz="2000" dirty="0">
                <a:ea typeface="ＭＳ Ｐゴシック" panose="020B0600070205080204" pitchFamily="34" charset="-128"/>
              </a:rPr>
              <a:t> o </a:t>
            </a:r>
            <a:r>
              <a:rPr lang="en-GB" altLang="cy-GB" sz="2000" dirty="0" err="1">
                <a:ea typeface="ＭＳ Ｐゴシック" panose="020B0600070205080204" pitchFamily="34" charset="-128"/>
              </a:rPr>
              <a:t>ganlyniad</a:t>
            </a:r>
            <a:r>
              <a:rPr lang="en-GB" altLang="cy-GB" sz="2000" dirty="0">
                <a:ea typeface="ＭＳ Ｐゴシック" panose="020B0600070205080204" pitchFamily="34" charset="-128"/>
              </a:rPr>
              <a:t> </a:t>
            </a:r>
            <a:r>
              <a:rPr lang="en-GB" altLang="cy-GB" sz="2000" dirty="0" err="1">
                <a:ea typeface="ＭＳ Ｐゴシック" panose="020B0600070205080204" pitchFamily="34" charset="-128"/>
              </a:rPr>
              <a:t>i</a:t>
            </a:r>
            <a:r>
              <a:rPr lang="en-GB" altLang="cy-GB" sz="2000" dirty="0">
                <a:ea typeface="ＭＳ Ｐゴシック" panose="020B0600070205080204" pitchFamily="34" charset="-128"/>
              </a:rPr>
              <a:t> </a:t>
            </a:r>
            <a:r>
              <a:rPr lang="en-GB" altLang="cy-GB" sz="2000" dirty="0" err="1">
                <a:ea typeface="ＭＳ Ｐゴシック" panose="020B0600070205080204" pitchFamily="34" charset="-128"/>
              </a:rPr>
              <a:t>anfantais</a:t>
            </a:r>
            <a:r>
              <a:rPr lang="en-GB" altLang="cy-GB" sz="2000" dirty="0">
                <a:ea typeface="ＭＳ Ｐゴシック" panose="020B0600070205080204" pitchFamily="34" charset="-128"/>
              </a:rPr>
              <a:t> </a:t>
            </a:r>
            <a:r>
              <a:rPr lang="en-GB" altLang="cy-GB" sz="2000" dirty="0" err="1">
                <a:ea typeface="ＭＳ Ｐゴシック" panose="020B0600070205080204" pitchFamily="34" charset="-128"/>
              </a:rPr>
              <a:t>cymdeithasol</a:t>
            </a:r>
            <a:r>
              <a:rPr lang="en-GB" altLang="cy-GB" sz="2000" dirty="0">
                <a:ea typeface="ＭＳ Ｐゴシック" panose="020B0600070205080204" pitchFamily="34" charset="-128"/>
              </a:rPr>
              <a:t>.</a:t>
            </a:r>
          </a:p>
          <a:p>
            <a:pPr eaLnBrk="1" hangingPunct="1"/>
            <a:endParaRPr lang="en-GB" altLang="cy-GB" dirty="0">
              <a:ea typeface="ＭＳ Ｐゴシック" panose="020B0600070205080204" pitchFamily="34" charset="-128"/>
            </a:endParaRPr>
          </a:p>
          <a:p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0DCE2F23-E1CA-25EA-8188-028E9562FD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4748336" cy="3835623"/>
          </a:xfrm>
        </p:spPr>
        <p:txBody>
          <a:bodyPr/>
          <a:lstStyle/>
          <a:p>
            <a:r>
              <a:rPr lang="en-GB" altLang="cy-GB" sz="2000" dirty="0">
                <a:solidFill>
                  <a:srgbClr val="0070C0"/>
                </a:solidFill>
                <a:ea typeface="ＭＳ Ｐゴシック" panose="020B0600070205080204" pitchFamily="34" charset="-128"/>
              </a:rPr>
              <a:t>Might be part of a general developmental delay.</a:t>
            </a:r>
          </a:p>
          <a:p>
            <a:pPr marL="0" indent="0">
              <a:buNone/>
            </a:pPr>
            <a:endParaRPr lang="en-GB" altLang="cy-GB" sz="2000" dirty="0">
              <a:solidFill>
                <a:srgbClr val="0070C0"/>
              </a:solidFill>
              <a:ea typeface="ＭＳ Ｐゴシック" panose="020B0600070205080204" pitchFamily="34" charset="-128"/>
            </a:endParaRPr>
          </a:p>
          <a:p>
            <a:r>
              <a:rPr lang="en-GB" altLang="cy-GB" sz="2000" dirty="0">
                <a:solidFill>
                  <a:srgbClr val="0070C0"/>
                </a:solidFill>
                <a:ea typeface="ＭＳ Ｐゴシック" panose="020B0600070205080204" pitchFamily="34" charset="-128"/>
              </a:rPr>
              <a:t>Child follows a typical developmental pathway but at a slower rate than usual.</a:t>
            </a:r>
          </a:p>
          <a:p>
            <a:endParaRPr lang="en-GB" altLang="cy-GB" sz="2000" dirty="0">
              <a:solidFill>
                <a:srgbClr val="0070C0"/>
              </a:solidFill>
              <a:ea typeface="ＭＳ Ｐゴシック" panose="020B0600070205080204" pitchFamily="34" charset="-128"/>
            </a:endParaRPr>
          </a:p>
          <a:p>
            <a:r>
              <a:rPr lang="en-US" altLang="cy-GB" sz="2000" dirty="0">
                <a:solidFill>
                  <a:srgbClr val="0070C0"/>
                </a:solidFill>
                <a:ea typeface="ＭＳ Ｐゴシック" panose="020B0600070205080204" pitchFamily="34" charset="-128"/>
              </a:rPr>
              <a:t>Could be as a result of social disadvantage</a:t>
            </a:r>
          </a:p>
          <a:p>
            <a:endParaRPr lang="en-GB" altLang="cy-GB" dirty="0">
              <a:solidFill>
                <a:srgbClr val="0070C0"/>
              </a:solidFill>
              <a:ea typeface="ＭＳ Ｐゴシック" panose="020B0600070205080204" pitchFamily="34" charset="-128"/>
            </a:endParaRPr>
          </a:p>
          <a:p>
            <a:endParaRPr lang="en-US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A53A00C6-B74E-37A2-592D-1333B641EABA}"/>
              </a:ext>
            </a:extLst>
          </p:cNvPr>
          <p:cNvSpPr txBox="1"/>
          <p:nvPr/>
        </p:nvSpPr>
        <p:spPr>
          <a:xfrm>
            <a:off x="6077368" y="459439"/>
            <a:ext cx="5040560" cy="11387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altLang="cy-GB" sz="3400" dirty="0">
                <a:solidFill>
                  <a:srgbClr val="0070C0"/>
                </a:solidFill>
                <a:ea typeface="ＭＳ Ｐゴシック" panose="020B0600070205080204" pitchFamily="34" charset="-128"/>
              </a:rPr>
              <a:t>Speech and language delay</a:t>
            </a:r>
            <a:endParaRPr lang="en-US" sz="3400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4696868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>
          <a:xfrm>
            <a:off x="911424" y="232317"/>
            <a:ext cx="4000500" cy="1263673"/>
          </a:xfrm>
        </p:spPr>
        <p:txBody>
          <a:bodyPr>
            <a:normAutofit fontScale="90000"/>
          </a:bodyPr>
          <a:lstStyle/>
          <a:p>
            <a:pPr algn="l" eaLnBrk="1" hangingPunct="1"/>
            <a:r>
              <a:rPr lang="en-GB" altLang="cy-GB" dirty="0" err="1">
                <a:ea typeface="ＭＳ Ｐゴシック" panose="020B0600070205080204" pitchFamily="34" charset="-128"/>
              </a:rPr>
              <a:t>Oediad</a:t>
            </a:r>
            <a:r>
              <a:rPr lang="en-GB" altLang="cy-GB" dirty="0">
                <a:ea typeface="ＭＳ Ｐゴシック" panose="020B0600070205080204" pitchFamily="34" charset="-128"/>
              </a:rPr>
              <a:t> </a:t>
            </a:r>
            <a:r>
              <a:rPr lang="en-GB" altLang="cy-GB" dirty="0" err="1">
                <a:ea typeface="ＭＳ Ｐゴシック" panose="020B0600070205080204" pitchFamily="34" charset="-128"/>
              </a:rPr>
              <a:t>iaith</a:t>
            </a:r>
            <a:r>
              <a:rPr lang="en-GB" altLang="cy-GB" dirty="0">
                <a:ea typeface="ＭＳ Ｐゴシック" panose="020B0600070205080204" pitchFamily="34" charset="-128"/>
              </a:rPr>
              <a:t> a </a:t>
            </a:r>
            <a:r>
              <a:rPr lang="en-GB" altLang="cy-GB" dirty="0" err="1">
                <a:ea typeface="ＭＳ Ｐゴシック" panose="020B0600070205080204" pitchFamily="34" charset="-128"/>
              </a:rPr>
              <a:t>lleferydd</a:t>
            </a:r>
            <a:endParaRPr lang="en-GB" altLang="cy-GB" b="1" dirty="0">
              <a:ea typeface="ＭＳ Ｐゴシック" panose="020B0600070205080204" pitchFamily="34" charset="-128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5685E9A-5307-B920-F3FC-3D83733A130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67408" y="1462806"/>
            <a:ext cx="5040560" cy="4414466"/>
          </a:xfrm>
        </p:spPr>
        <p:txBody>
          <a:bodyPr/>
          <a:lstStyle/>
          <a:p>
            <a:pPr eaLnBrk="1" hangingPunct="1"/>
            <a:r>
              <a:rPr lang="en-GB" altLang="cy-GB" sz="2000" dirty="0" err="1">
                <a:ea typeface="ＭＳ Ｐゴシック" panose="020B0600070205080204" pitchFamily="34" charset="-128"/>
              </a:rPr>
              <a:t>Edrychodd</a:t>
            </a:r>
            <a:r>
              <a:rPr lang="en-GB" altLang="cy-GB" sz="2000" dirty="0">
                <a:ea typeface="ＭＳ Ｐゴシック" panose="020B0600070205080204" pitchFamily="34" charset="-128"/>
              </a:rPr>
              <a:t> y  Sutton Trust (</a:t>
            </a:r>
            <a:r>
              <a:rPr lang="en-GB" altLang="cy-GB" sz="2000" dirty="0" err="1">
                <a:ea typeface="ＭＳ Ｐゴシック" panose="020B0600070205080204" pitchFamily="34" charset="-128"/>
              </a:rPr>
              <a:t>Washbrook</a:t>
            </a:r>
            <a:r>
              <a:rPr lang="en-GB" altLang="cy-GB" sz="2000" dirty="0">
                <a:ea typeface="ＭＳ Ｐゴシック" panose="020B0600070205080204" pitchFamily="34" charset="-128"/>
              </a:rPr>
              <a:t> &amp; </a:t>
            </a:r>
            <a:r>
              <a:rPr lang="en-GB" altLang="cy-GB" sz="2000" dirty="0" err="1">
                <a:ea typeface="ＭＳ Ｐゴシック" panose="020B0600070205080204" pitchFamily="34" charset="-128"/>
              </a:rPr>
              <a:t>Waldfogel</a:t>
            </a:r>
            <a:r>
              <a:rPr lang="en-GB" altLang="cy-GB" sz="2000" dirty="0">
                <a:ea typeface="ＭＳ Ｐゴシック" panose="020B0600070205080204" pitchFamily="34" charset="-128"/>
              </a:rPr>
              <a:t>, 2010) </a:t>
            </a:r>
            <a:r>
              <a:rPr lang="en-GB" altLang="cy-GB" sz="2000" dirty="0" err="1">
                <a:ea typeface="ＭＳ Ｐゴシック" panose="020B0600070205080204" pitchFamily="34" charset="-128"/>
              </a:rPr>
              <a:t>ar</a:t>
            </a:r>
            <a:r>
              <a:rPr lang="en-GB" altLang="cy-GB" sz="2000" dirty="0">
                <a:ea typeface="ＭＳ Ｐゴシック" panose="020B0600070205080204" pitchFamily="34" charset="-128"/>
              </a:rPr>
              <a:t> </a:t>
            </a:r>
            <a:r>
              <a:rPr lang="en-GB" altLang="cy-GB" sz="2000" dirty="0" err="1">
                <a:ea typeface="ＭＳ Ｐゴシック" panose="020B0600070205080204" pitchFamily="34" charset="-128"/>
              </a:rPr>
              <a:t>ganlyniadau</a:t>
            </a:r>
            <a:r>
              <a:rPr lang="en-GB" altLang="cy-GB" sz="2000" dirty="0">
                <a:ea typeface="ＭＳ Ｐゴシック" panose="020B0600070205080204" pitchFamily="34" charset="-128"/>
              </a:rPr>
              <a:t> </a:t>
            </a:r>
            <a:r>
              <a:rPr lang="en-GB" altLang="cy-GB" sz="2000" dirty="0" err="1">
                <a:ea typeface="ＭＳ Ｐゴシック" panose="020B0600070205080204" pitchFamily="34" charset="-128"/>
              </a:rPr>
              <a:t>cyfres</a:t>
            </a:r>
            <a:r>
              <a:rPr lang="en-GB" altLang="cy-GB" sz="2000" dirty="0">
                <a:ea typeface="ＭＳ Ｐゴシック" panose="020B0600070205080204" pitchFamily="34" charset="-128"/>
              </a:rPr>
              <a:t> o </a:t>
            </a:r>
            <a:r>
              <a:rPr lang="en-GB" altLang="cy-GB" sz="2000" dirty="0" err="1">
                <a:ea typeface="ＭＳ Ｐゴシック" panose="020B0600070205080204" pitchFamily="34" charset="-128"/>
              </a:rPr>
              <a:t>brofion</a:t>
            </a:r>
            <a:r>
              <a:rPr lang="en-GB" altLang="cy-GB" sz="2000" dirty="0">
                <a:ea typeface="ＭＳ Ｐゴシック" panose="020B0600070205080204" pitchFamily="34" charset="-128"/>
              </a:rPr>
              <a:t> </a:t>
            </a:r>
            <a:r>
              <a:rPr lang="en-GB" altLang="cy-GB" sz="2000" dirty="0" err="1">
                <a:ea typeface="ＭＳ Ｐゴシック" panose="020B0600070205080204" pitchFamily="34" charset="-128"/>
              </a:rPr>
              <a:t>geirfa</a:t>
            </a:r>
            <a:r>
              <a:rPr lang="en-GB" altLang="cy-GB" sz="2000" dirty="0">
                <a:ea typeface="ＭＳ Ｐゴシック" panose="020B0600070205080204" pitchFamily="34" charset="-128"/>
              </a:rPr>
              <a:t> a </a:t>
            </a:r>
            <a:r>
              <a:rPr lang="en-GB" altLang="cy-GB" sz="2000" dirty="0" err="1">
                <a:ea typeface="ＭＳ Ｐゴシック" panose="020B0600070205080204" pitchFamily="34" charset="-128"/>
              </a:rPr>
              <a:t>wnaeth</a:t>
            </a:r>
            <a:r>
              <a:rPr lang="en-GB" altLang="cy-GB" sz="2000" dirty="0">
                <a:ea typeface="ＭＳ Ｐゴシック" panose="020B0600070205080204" pitchFamily="34" charset="-128"/>
              </a:rPr>
              <a:t> 12,500 o </a:t>
            </a:r>
            <a:r>
              <a:rPr lang="en-GB" altLang="cy-GB" sz="2000" dirty="0" err="1">
                <a:ea typeface="ＭＳ Ｐゴシック" panose="020B0600070205080204" pitchFamily="34" charset="-128"/>
              </a:rPr>
              <a:t>blant</a:t>
            </a:r>
            <a:r>
              <a:rPr lang="en-GB" altLang="cy-GB" sz="2000" dirty="0">
                <a:ea typeface="ＭＳ Ｐゴシック" panose="020B0600070205080204" pitchFamily="34" charset="-128"/>
              </a:rPr>
              <a:t> </a:t>
            </a:r>
            <a:r>
              <a:rPr lang="en-GB" altLang="cy-GB" sz="2000" dirty="0" err="1">
                <a:ea typeface="ＭＳ Ｐゴシック" panose="020B0600070205080204" pitchFamily="34" charset="-128"/>
              </a:rPr>
              <a:t>Prydeinig</a:t>
            </a:r>
            <a:r>
              <a:rPr lang="en-GB" altLang="cy-GB" sz="2000" dirty="0">
                <a:ea typeface="ＭＳ Ｐゴシック" panose="020B0600070205080204" pitchFamily="34" charset="-128"/>
              </a:rPr>
              <a:t>, pan </a:t>
            </a:r>
            <a:r>
              <a:rPr lang="en-GB" altLang="cy-GB" sz="2000" dirty="0" err="1">
                <a:ea typeface="ＭＳ Ｐゴシック" panose="020B0600070205080204" pitchFamily="34" charset="-128"/>
              </a:rPr>
              <a:t>yn</a:t>
            </a:r>
            <a:r>
              <a:rPr lang="en-GB" altLang="cy-GB" sz="2000" dirty="0">
                <a:ea typeface="ＭＳ Ｐゴシック" panose="020B0600070205080204" pitchFamily="34" charset="-128"/>
              </a:rPr>
              <a:t> 5 </a:t>
            </a:r>
            <a:r>
              <a:rPr lang="en-GB" altLang="cy-GB" sz="2000" dirty="0" err="1">
                <a:ea typeface="ＭＳ Ｐゴシック" panose="020B0600070205080204" pitchFamily="34" charset="-128"/>
              </a:rPr>
              <a:t>oed</a:t>
            </a:r>
            <a:r>
              <a:rPr lang="en-GB" altLang="cy-GB" sz="2000" dirty="0">
                <a:ea typeface="ＭＳ Ｐゴシック" panose="020B0600070205080204" pitchFamily="34" charset="-128"/>
              </a:rPr>
              <a:t>.</a:t>
            </a:r>
          </a:p>
          <a:p>
            <a:pPr eaLnBrk="1" hangingPunct="1"/>
            <a:endParaRPr lang="en-GB" altLang="cy-GB" sz="2000" dirty="0">
              <a:ea typeface="ＭＳ Ｐゴシック" panose="020B0600070205080204" pitchFamily="34" charset="-128"/>
            </a:endParaRPr>
          </a:p>
          <a:p>
            <a:pPr eaLnBrk="1" hangingPunct="1"/>
            <a:r>
              <a:rPr lang="en-GB" altLang="cy-GB" sz="2000" dirty="0">
                <a:ea typeface="ＭＳ Ｐゴシック" panose="020B0600070205080204" pitchFamily="34" charset="-128"/>
              </a:rPr>
              <a:t>Fe </a:t>
            </a:r>
            <a:r>
              <a:rPr lang="en-GB" altLang="cy-GB" sz="2000" dirty="0" err="1">
                <a:ea typeface="ＭＳ Ｐゴシック" panose="020B0600070205080204" pitchFamily="34" charset="-128"/>
              </a:rPr>
              <a:t>welwyd</a:t>
            </a:r>
            <a:r>
              <a:rPr lang="en-GB" altLang="cy-GB" sz="2000" dirty="0">
                <a:ea typeface="ＭＳ Ｐゴシック" panose="020B0600070205080204" pitchFamily="34" charset="-128"/>
              </a:rPr>
              <a:t> </a:t>
            </a:r>
            <a:r>
              <a:rPr lang="en-GB" altLang="cy-GB" sz="2000" dirty="0" err="1">
                <a:ea typeface="ＭＳ Ｐゴシック" panose="020B0600070205080204" pitchFamily="34" charset="-128"/>
              </a:rPr>
              <a:t>fod</a:t>
            </a:r>
            <a:r>
              <a:rPr lang="en-GB" altLang="cy-GB" sz="2000" dirty="0">
                <a:ea typeface="ＭＳ Ｐゴシック" panose="020B0600070205080204" pitchFamily="34" charset="-128"/>
              </a:rPr>
              <a:t> y plant </a:t>
            </a:r>
            <a:r>
              <a:rPr lang="en-GB" altLang="cy-GB" sz="2000" dirty="0" err="1">
                <a:ea typeface="ＭＳ Ｐゴシック" panose="020B0600070205080204" pitchFamily="34" charset="-128"/>
              </a:rPr>
              <a:t>o’r</a:t>
            </a:r>
            <a:r>
              <a:rPr lang="en-GB" altLang="cy-GB" sz="2000" dirty="0">
                <a:ea typeface="ＭＳ Ｐゴシック" panose="020B0600070205080204" pitchFamily="34" charset="-128"/>
              </a:rPr>
              <a:t> </a:t>
            </a:r>
            <a:r>
              <a:rPr lang="en-GB" altLang="cy-GB" sz="2000" dirty="0" err="1">
                <a:ea typeface="ＭＳ Ｐゴシック" panose="020B0600070205080204" pitchFamily="34" charset="-128"/>
              </a:rPr>
              <a:t>cartrefi</a:t>
            </a:r>
            <a:r>
              <a:rPr lang="en-GB" altLang="cy-GB" sz="2000" dirty="0">
                <a:ea typeface="ＭＳ Ｐゴシック" panose="020B0600070205080204" pitchFamily="34" charset="-128"/>
              </a:rPr>
              <a:t> </a:t>
            </a:r>
            <a:r>
              <a:rPr lang="en-GB" altLang="cy-GB" sz="2000" dirty="0" err="1">
                <a:ea typeface="ＭＳ Ｐゴシック" panose="020B0600070205080204" pitchFamily="34" charset="-128"/>
              </a:rPr>
              <a:t>tlotaf</a:t>
            </a:r>
            <a:r>
              <a:rPr lang="en-GB" altLang="cy-GB" sz="2000" dirty="0">
                <a:ea typeface="ＭＳ Ｐゴシック" panose="020B0600070205080204" pitchFamily="34" charset="-128"/>
              </a:rPr>
              <a:t> </a:t>
            </a:r>
            <a:r>
              <a:rPr lang="en-GB" altLang="cy-GB" sz="2000" dirty="0" err="1">
                <a:ea typeface="ＭＳ Ｐゴシック" panose="020B0600070205080204" pitchFamily="34" charset="-128"/>
              </a:rPr>
              <a:t>bron</a:t>
            </a:r>
            <a:r>
              <a:rPr lang="en-GB" altLang="cy-GB" sz="2000" dirty="0">
                <a:ea typeface="ＭＳ Ｐゴシック" panose="020B0600070205080204" pitchFamily="34" charset="-128"/>
              </a:rPr>
              <a:t> </a:t>
            </a:r>
            <a:r>
              <a:rPr lang="en-GB" altLang="cy-GB" sz="2000" dirty="0" err="1">
                <a:ea typeface="ＭＳ Ｐゴシック" panose="020B0600070205080204" pitchFamily="34" charset="-128"/>
              </a:rPr>
              <a:t>flwyddyn</a:t>
            </a:r>
            <a:r>
              <a:rPr lang="en-GB" altLang="cy-GB" sz="2000" dirty="0">
                <a:ea typeface="ＭＳ Ｐゴシック" panose="020B0600070205080204" pitchFamily="34" charset="-128"/>
              </a:rPr>
              <a:t> y </a:t>
            </a:r>
            <a:r>
              <a:rPr lang="en-GB" altLang="cy-GB" sz="2000" dirty="0" err="1">
                <a:ea typeface="ＭＳ Ｐゴシック" panose="020B0600070205080204" pitchFamily="34" charset="-128"/>
              </a:rPr>
              <a:t>tu</a:t>
            </a:r>
            <a:r>
              <a:rPr lang="en-GB" altLang="cy-GB" sz="2000" dirty="0">
                <a:ea typeface="ＭＳ Ｐゴシック" panose="020B0600070205080204" pitchFamily="34" charset="-128"/>
              </a:rPr>
              <a:t> </a:t>
            </a:r>
            <a:r>
              <a:rPr lang="en-GB" altLang="cy-GB" sz="2000" dirty="0" err="1">
                <a:ea typeface="ＭＳ Ｐゴシック" panose="020B0600070205080204" pitchFamily="34" charset="-128"/>
              </a:rPr>
              <a:t>ôl</a:t>
            </a:r>
            <a:r>
              <a:rPr lang="en-GB" altLang="cy-GB" sz="2000" dirty="0">
                <a:ea typeface="ＭＳ Ｐゴシック" panose="020B0600070205080204" pitchFamily="34" charset="-128"/>
              </a:rPr>
              <a:t> ( 11.1 mis) </a:t>
            </a:r>
            <a:r>
              <a:rPr lang="en-GB" altLang="cy-GB" sz="2000" dirty="0" err="1">
                <a:ea typeface="ＭＳ Ｐゴシック" panose="020B0600070205080204" pitchFamily="34" charset="-128"/>
              </a:rPr>
              <a:t>yn</a:t>
            </a:r>
            <a:r>
              <a:rPr lang="en-GB" altLang="cy-GB" sz="2000" dirty="0">
                <a:ea typeface="ＭＳ Ｐゴシック" panose="020B0600070205080204" pitchFamily="34" charset="-128"/>
              </a:rPr>
              <a:t> </a:t>
            </a:r>
            <a:r>
              <a:rPr lang="en-GB" altLang="cy-GB" sz="2000" dirty="0" err="1">
                <a:ea typeface="ＭＳ Ｐゴシック" panose="020B0600070205080204" pitchFamily="34" charset="-128"/>
              </a:rPr>
              <a:t>eu</a:t>
            </a:r>
            <a:r>
              <a:rPr lang="en-GB" altLang="cy-GB" sz="2000" dirty="0">
                <a:ea typeface="ＭＳ Ｐゴシック" panose="020B0600070205080204" pitchFamily="34" charset="-128"/>
              </a:rPr>
              <a:t> </a:t>
            </a:r>
            <a:r>
              <a:rPr lang="en-GB" altLang="cy-GB" sz="2000" dirty="0" err="1">
                <a:ea typeface="ＭＳ Ｐゴシック" panose="020B0600070205080204" pitchFamily="34" charset="-128"/>
              </a:rPr>
              <a:t>canlyniadau</a:t>
            </a:r>
            <a:r>
              <a:rPr lang="en-GB" altLang="cy-GB" sz="2000" dirty="0">
                <a:ea typeface="ＭＳ Ｐゴシック" panose="020B0600070205080204" pitchFamily="34" charset="-128"/>
              </a:rPr>
              <a:t>.</a:t>
            </a:r>
          </a:p>
          <a:p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F299A723-54F5-DD9F-5225-B2E62E023FC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84034" y="1459162"/>
            <a:ext cx="4957690" cy="3265982"/>
          </a:xfrm>
        </p:spPr>
        <p:txBody>
          <a:bodyPr/>
          <a:lstStyle/>
          <a:p>
            <a:r>
              <a:rPr lang="en-US" altLang="cy-GB" sz="2000" dirty="0">
                <a:solidFill>
                  <a:srgbClr val="0070C0"/>
                </a:solidFill>
                <a:ea typeface="ＭＳ Ｐゴシック" panose="020B0600070205080204" pitchFamily="34" charset="-128"/>
              </a:rPr>
              <a:t>The Sutton Trust</a:t>
            </a:r>
            <a:r>
              <a:rPr lang="en-GB" altLang="cy-GB" sz="2000" dirty="0">
                <a:solidFill>
                  <a:srgbClr val="0070C0"/>
                </a:solidFill>
                <a:ea typeface="ＭＳ Ｐゴシック" panose="020B0600070205080204" pitchFamily="34" charset="-128"/>
              </a:rPr>
              <a:t> (</a:t>
            </a:r>
            <a:r>
              <a:rPr lang="en-GB" altLang="cy-GB" sz="2000" dirty="0" err="1">
                <a:solidFill>
                  <a:srgbClr val="0070C0"/>
                </a:solidFill>
                <a:ea typeface="ＭＳ Ｐゴシック" panose="020B0600070205080204" pitchFamily="34" charset="-128"/>
              </a:rPr>
              <a:t>Washbrook</a:t>
            </a:r>
            <a:r>
              <a:rPr lang="en-GB" altLang="cy-GB" sz="2000" dirty="0">
                <a:solidFill>
                  <a:srgbClr val="0070C0"/>
                </a:solidFill>
                <a:ea typeface="ＭＳ Ｐゴシック" panose="020B0600070205080204" pitchFamily="34" charset="-128"/>
              </a:rPr>
              <a:t> &amp; </a:t>
            </a:r>
            <a:r>
              <a:rPr lang="en-GB" altLang="cy-GB" sz="2000" dirty="0" err="1">
                <a:solidFill>
                  <a:srgbClr val="0070C0"/>
                </a:solidFill>
                <a:ea typeface="ＭＳ Ｐゴシック" panose="020B0600070205080204" pitchFamily="34" charset="-128"/>
              </a:rPr>
              <a:t>Waldfogel</a:t>
            </a:r>
            <a:r>
              <a:rPr lang="en-GB" altLang="cy-GB" sz="2000" dirty="0">
                <a:solidFill>
                  <a:srgbClr val="0070C0"/>
                </a:solidFill>
                <a:ea typeface="ＭＳ Ｐゴシック" panose="020B0600070205080204" pitchFamily="34" charset="-128"/>
              </a:rPr>
              <a:t>, 2010) </a:t>
            </a:r>
            <a:r>
              <a:rPr lang="en-US" altLang="cy-GB" sz="2000" dirty="0">
                <a:solidFill>
                  <a:srgbClr val="0070C0"/>
                </a:solidFill>
                <a:ea typeface="ＭＳ Ｐゴシック" panose="020B0600070205080204" pitchFamily="34" charset="-128"/>
              </a:rPr>
              <a:t>studied the results of vocabulary tests carried out with 12,500 British children, aged 5.</a:t>
            </a:r>
          </a:p>
          <a:p>
            <a:pPr marL="0" indent="0">
              <a:buNone/>
            </a:pPr>
            <a:endParaRPr lang="en-US" altLang="cy-GB" sz="2000" i="1" dirty="0">
              <a:solidFill>
                <a:srgbClr val="0070C0"/>
              </a:solidFill>
              <a:ea typeface="ＭＳ Ｐゴシック" panose="020B0600070205080204" pitchFamily="34" charset="-128"/>
            </a:endParaRPr>
          </a:p>
          <a:p>
            <a:r>
              <a:rPr lang="en-US" altLang="cy-GB" sz="2000" dirty="0">
                <a:solidFill>
                  <a:srgbClr val="0070C0"/>
                </a:solidFill>
                <a:ea typeface="ＭＳ Ｐゴシック" panose="020B0600070205080204" pitchFamily="34" charset="-128"/>
              </a:rPr>
              <a:t>Children from the poorest families were 11.1 months delayed.</a:t>
            </a:r>
          </a:p>
          <a:p>
            <a:endParaRPr lang="en-US" dirty="0"/>
          </a:p>
        </p:txBody>
      </p:sp>
      <p:sp>
        <p:nvSpPr>
          <p:cNvPr id="2" name="Cloud 1"/>
          <p:cNvSpPr/>
          <p:nvPr/>
        </p:nvSpPr>
        <p:spPr>
          <a:xfrm>
            <a:off x="7395806" y="3933056"/>
            <a:ext cx="3157005" cy="1296144"/>
          </a:xfrm>
          <a:prstGeom prst="cloud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000" dirty="0">
                <a:solidFill>
                  <a:srgbClr val="0070C0"/>
                </a:solidFill>
              </a:rPr>
              <a:t>What are the possible reasons for this? </a:t>
            </a:r>
          </a:p>
        </p:txBody>
      </p:sp>
      <p:sp>
        <p:nvSpPr>
          <p:cNvPr id="6" name="Cloud 5"/>
          <p:cNvSpPr/>
          <p:nvPr/>
        </p:nvSpPr>
        <p:spPr>
          <a:xfrm>
            <a:off x="1639189" y="4149080"/>
            <a:ext cx="3260322" cy="1152128"/>
          </a:xfrm>
          <a:prstGeom prst="cloud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>
                <a:solidFill>
                  <a:schemeClr val="tx1"/>
                </a:solidFill>
              </a:rPr>
              <a:t>Beth </a:t>
            </a:r>
            <a:r>
              <a:rPr lang="en-GB" sz="2000" dirty="0" err="1">
                <a:solidFill>
                  <a:schemeClr val="tx1"/>
                </a:solidFill>
              </a:rPr>
              <a:t>yw’r</a:t>
            </a:r>
            <a:r>
              <a:rPr lang="en-GB" sz="2000" dirty="0">
                <a:solidFill>
                  <a:schemeClr val="tx1"/>
                </a:solidFill>
              </a:rPr>
              <a:t> </a:t>
            </a:r>
            <a:r>
              <a:rPr lang="en-GB" sz="2000" dirty="0" err="1">
                <a:solidFill>
                  <a:schemeClr val="tx1"/>
                </a:solidFill>
              </a:rPr>
              <a:t>rhesymau</a:t>
            </a:r>
            <a:r>
              <a:rPr lang="en-GB" sz="2000" dirty="0">
                <a:solidFill>
                  <a:schemeClr val="tx1"/>
                </a:solidFill>
              </a:rPr>
              <a:t> </a:t>
            </a:r>
            <a:r>
              <a:rPr lang="en-GB" sz="2000" dirty="0" err="1">
                <a:solidFill>
                  <a:schemeClr val="tx1"/>
                </a:solidFill>
              </a:rPr>
              <a:t>posib</a:t>
            </a:r>
            <a:r>
              <a:rPr lang="en-GB" sz="2000" dirty="0">
                <a:solidFill>
                  <a:schemeClr val="tx1"/>
                </a:solidFill>
              </a:rPr>
              <a:t> am </a:t>
            </a:r>
            <a:r>
              <a:rPr lang="en-GB" sz="2000" dirty="0" err="1">
                <a:solidFill>
                  <a:schemeClr val="tx1"/>
                </a:solidFill>
              </a:rPr>
              <a:t>hyn</a:t>
            </a:r>
            <a:r>
              <a:rPr lang="en-GB" sz="2000" dirty="0">
                <a:solidFill>
                  <a:schemeClr val="tx1"/>
                </a:solidFill>
              </a:rPr>
              <a:t>?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97722AEE-D136-4064-7BC9-A2829CFC8D2A}"/>
              </a:ext>
            </a:extLst>
          </p:cNvPr>
          <p:cNvSpPr txBox="1"/>
          <p:nvPr/>
        </p:nvSpPr>
        <p:spPr>
          <a:xfrm>
            <a:off x="6384034" y="232317"/>
            <a:ext cx="4824536" cy="11387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altLang="cy-GB" sz="3400" dirty="0">
                <a:solidFill>
                  <a:srgbClr val="0070C0"/>
                </a:solidFill>
                <a:ea typeface="ＭＳ Ｐゴシック" panose="020B0600070205080204" pitchFamily="34" charset="-128"/>
              </a:rPr>
              <a:t>Speech and language delay</a:t>
            </a:r>
            <a:endParaRPr lang="en-US" sz="3400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196948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6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2321A8-4C0F-37BF-7782-D1B498D4F2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392" y="-99392"/>
            <a:ext cx="5112568" cy="1383771"/>
          </a:xfrm>
        </p:spPr>
        <p:txBody>
          <a:bodyPr/>
          <a:lstStyle/>
          <a:p>
            <a:r>
              <a:rPr lang="en-GB" altLang="cy-GB" sz="3200" dirty="0" err="1">
                <a:ea typeface="ＭＳ Ｐゴシック" panose="020B0600070205080204" pitchFamily="34" charset="-128"/>
              </a:rPr>
              <a:t>Cerrig</a:t>
            </a:r>
            <a:r>
              <a:rPr lang="en-GB" altLang="cy-GB" sz="3200" dirty="0">
                <a:ea typeface="ＭＳ Ｐゴシック" panose="020B0600070205080204" pitchFamily="34" charset="-128"/>
              </a:rPr>
              <a:t> </a:t>
            </a:r>
            <a:r>
              <a:rPr lang="en-GB" altLang="cy-GB" sz="3200" dirty="0" err="1">
                <a:ea typeface="ＭＳ Ｐゴシック" panose="020B0600070205080204" pitchFamily="34" charset="-128"/>
              </a:rPr>
              <a:t>milltir</a:t>
            </a:r>
            <a:r>
              <a:rPr lang="en-GB" altLang="cy-GB" sz="3200" dirty="0">
                <a:ea typeface="ＭＳ Ｐゴシック" panose="020B0600070205080204" pitchFamily="34" charset="-128"/>
              </a:rPr>
              <a:t>- </a:t>
            </a:r>
            <a:r>
              <a:rPr lang="en-GB" altLang="cy-GB" sz="3200" dirty="0" err="1">
                <a:ea typeface="ＭＳ Ｐゴシック" panose="020B0600070205080204" pitchFamily="34" charset="-128"/>
              </a:rPr>
              <a:t>iaith</a:t>
            </a:r>
            <a:r>
              <a:rPr lang="en-GB" altLang="cy-GB" sz="3200" dirty="0">
                <a:ea typeface="ＭＳ Ｐゴシック" panose="020B0600070205080204" pitchFamily="34" charset="-128"/>
              </a:rPr>
              <a:t> </a:t>
            </a:r>
            <a:r>
              <a:rPr lang="en-GB" altLang="cy-GB" sz="3200" dirty="0" err="1">
                <a:ea typeface="ＭＳ Ｐゴシック" panose="020B0600070205080204" pitchFamily="34" charset="-128"/>
              </a:rPr>
              <a:t>deall</a:t>
            </a:r>
            <a:endParaRPr lang="en-US" dirty="0"/>
          </a:p>
        </p:txBody>
      </p:sp>
      <p:graphicFrame>
        <p:nvGraphicFramePr>
          <p:cNvPr id="5" name="Table 5">
            <a:extLst>
              <a:ext uri="{FF2B5EF4-FFF2-40B4-BE49-F238E27FC236}">
                <a16:creationId xmlns:a16="http://schemas.microsoft.com/office/drawing/2014/main" id="{245DCE4F-DE98-D208-DC89-7E9396137404}"/>
              </a:ext>
            </a:extLst>
          </p:cNvPr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781758371"/>
              </p:ext>
            </p:extLst>
          </p:nvPr>
        </p:nvGraphicFramePr>
        <p:xfrm>
          <a:off x="1991544" y="889684"/>
          <a:ext cx="7886700" cy="4975540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3943350">
                  <a:extLst>
                    <a:ext uri="{9D8B030D-6E8A-4147-A177-3AD203B41FA5}">
                      <a16:colId xmlns:a16="http://schemas.microsoft.com/office/drawing/2014/main" val="2736015950"/>
                    </a:ext>
                  </a:extLst>
                </a:gridCol>
                <a:gridCol w="3943350">
                  <a:extLst>
                    <a:ext uri="{9D8B030D-6E8A-4147-A177-3AD203B41FA5}">
                      <a16:colId xmlns:a16="http://schemas.microsoft.com/office/drawing/2014/main" val="29905212"/>
                    </a:ext>
                  </a:extLst>
                </a:gridCol>
              </a:tblGrid>
              <a:tr h="214438">
                <a:tc>
                  <a:txBody>
                    <a:bodyPr/>
                    <a:lstStyle/>
                    <a:p>
                      <a:r>
                        <a:rPr lang="en-GB" dirty="0"/>
                        <a:t>Age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Milestone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89833022"/>
                  </a:ext>
                </a:extLst>
              </a:tr>
              <a:tr h="830260"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rgbClr val="0070C0"/>
                          </a:solidFill>
                        </a:rPr>
                        <a:t>1 years</a:t>
                      </a:r>
                    </a:p>
                    <a:p>
                      <a:r>
                        <a:rPr lang="en-GB" dirty="0"/>
                        <a:t>1 </a:t>
                      </a:r>
                      <a:r>
                        <a:rPr lang="en-GB" dirty="0" err="1"/>
                        <a:t>blwyddyn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6858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altLang="cy-GB" sz="1400" i="0" dirty="0">
                          <a:solidFill>
                            <a:srgbClr val="0070C0"/>
                          </a:solidFill>
                          <a:ea typeface="ＭＳ Ｐゴシック" panose="020B0600070205080204" pitchFamily="34" charset="-128"/>
                        </a:rPr>
                        <a:t>Understands key words in familiar situations.</a:t>
                      </a:r>
                    </a:p>
                    <a:p>
                      <a:pPr marL="0" marR="0" lvl="0" indent="0" algn="l" defTabSz="6858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altLang="cy-GB" sz="1400" i="0" dirty="0" err="1">
                          <a:ea typeface="ＭＳ Ｐゴシック" panose="020B0600070205080204" pitchFamily="34" charset="-128"/>
                        </a:rPr>
                        <a:t>Yn</a:t>
                      </a:r>
                      <a:r>
                        <a:rPr lang="en-GB" altLang="cy-GB" sz="1400" i="0" dirty="0">
                          <a:ea typeface="ＭＳ Ｐゴシック" panose="020B0600070205080204" pitchFamily="34" charset="-128"/>
                        </a:rPr>
                        <a:t> </a:t>
                      </a:r>
                      <a:r>
                        <a:rPr lang="en-GB" altLang="cy-GB" sz="1400" i="0" dirty="0" err="1">
                          <a:ea typeface="ＭＳ Ｐゴシック" panose="020B0600070205080204" pitchFamily="34" charset="-128"/>
                        </a:rPr>
                        <a:t>deall</a:t>
                      </a:r>
                      <a:r>
                        <a:rPr lang="en-GB" altLang="cy-GB" sz="1400" i="0" dirty="0">
                          <a:ea typeface="ＭＳ Ｐゴシック" panose="020B0600070205080204" pitchFamily="34" charset="-128"/>
                        </a:rPr>
                        <a:t> </a:t>
                      </a:r>
                      <a:r>
                        <a:rPr lang="en-GB" altLang="cy-GB" sz="1400" i="0" dirty="0" err="1">
                          <a:ea typeface="ＭＳ Ｐゴシック" panose="020B0600070205080204" pitchFamily="34" charset="-128"/>
                        </a:rPr>
                        <a:t>geiriau</a:t>
                      </a:r>
                      <a:r>
                        <a:rPr lang="en-GB" altLang="cy-GB" sz="1400" i="0" dirty="0">
                          <a:ea typeface="ＭＳ Ｐゴシック" panose="020B0600070205080204" pitchFamily="34" charset="-128"/>
                        </a:rPr>
                        <a:t> </a:t>
                      </a:r>
                      <a:r>
                        <a:rPr lang="en-GB" altLang="cy-GB" sz="1400" i="0" dirty="0" err="1">
                          <a:ea typeface="ＭＳ Ｐゴシック" panose="020B0600070205080204" pitchFamily="34" charset="-128"/>
                        </a:rPr>
                        <a:t>allweddol</a:t>
                      </a:r>
                      <a:r>
                        <a:rPr lang="en-GB" altLang="cy-GB" sz="1400" i="0" dirty="0">
                          <a:ea typeface="ＭＳ Ｐゴシック" panose="020B0600070205080204" pitchFamily="34" charset="-128"/>
                        </a:rPr>
                        <a:t> </a:t>
                      </a:r>
                      <a:r>
                        <a:rPr lang="en-GB" altLang="cy-GB" sz="1400" i="0" dirty="0" err="1">
                          <a:ea typeface="ＭＳ Ｐゴシック" panose="020B0600070205080204" pitchFamily="34" charset="-128"/>
                        </a:rPr>
                        <a:t>mewn</a:t>
                      </a:r>
                      <a:r>
                        <a:rPr lang="en-GB" altLang="cy-GB" sz="1400" i="0" dirty="0">
                          <a:ea typeface="ＭＳ Ｐゴシック" panose="020B0600070205080204" pitchFamily="34" charset="-128"/>
                        </a:rPr>
                        <a:t> </a:t>
                      </a:r>
                      <a:r>
                        <a:rPr lang="en-GB" altLang="cy-GB" sz="1400" i="0" dirty="0" err="1">
                          <a:ea typeface="ＭＳ Ｐゴシック" panose="020B0600070205080204" pitchFamily="34" charset="-128"/>
                        </a:rPr>
                        <a:t>sefyllfaoedd</a:t>
                      </a:r>
                      <a:r>
                        <a:rPr lang="en-GB" altLang="cy-GB" sz="1400" i="0" dirty="0">
                          <a:ea typeface="ＭＳ Ｐゴシック" panose="020B0600070205080204" pitchFamily="34" charset="-128"/>
                        </a:rPr>
                        <a:t> </a:t>
                      </a:r>
                      <a:r>
                        <a:rPr lang="en-GB" altLang="cy-GB" sz="1400" i="0" dirty="0" err="1">
                          <a:ea typeface="ＭＳ Ｐゴシック" panose="020B0600070205080204" pitchFamily="34" charset="-128"/>
                        </a:rPr>
                        <a:t>cyfarwydd</a:t>
                      </a:r>
                      <a:r>
                        <a:rPr lang="en-GB" altLang="cy-GB" sz="1400" i="0" dirty="0">
                          <a:ea typeface="ＭＳ Ｐゴシック" panose="020B0600070205080204" pitchFamily="34" charset="-128"/>
                        </a:rPr>
                        <a:t>.</a:t>
                      </a:r>
                    </a:p>
                    <a:p>
                      <a:endParaRPr lang="en-US" i="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48058198"/>
                  </a:ext>
                </a:extLst>
              </a:tr>
              <a:tr h="511352"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rgbClr val="0070C0"/>
                          </a:solidFill>
                        </a:rPr>
                        <a:t>2 years</a:t>
                      </a:r>
                    </a:p>
                    <a:p>
                      <a:r>
                        <a:rPr lang="en-GB" dirty="0"/>
                        <a:t>2 </a:t>
                      </a:r>
                      <a:r>
                        <a:rPr lang="en-GB" dirty="0" err="1"/>
                        <a:t>blwyddyn</a:t>
                      </a:r>
                      <a:endParaRPr lang="en-GB" dirty="0"/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6858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altLang="cy-GB" sz="1400" i="0" dirty="0">
                          <a:solidFill>
                            <a:srgbClr val="0070C0"/>
                          </a:solidFill>
                          <a:ea typeface="ＭＳ Ｐゴシック" panose="020B0600070205080204" pitchFamily="34" charset="-128"/>
                        </a:rPr>
                        <a:t>Can relate two named objects.</a:t>
                      </a:r>
                    </a:p>
                    <a:p>
                      <a:r>
                        <a:rPr lang="en-GB" altLang="cy-GB" sz="1400" i="0" dirty="0" err="1">
                          <a:ea typeface="ＭＳ Ｐゴシック" panose="020B0600070205080204" pitchFamily="34" charset="-128"/>
                        </a:rPr>
                        <a:t>Yn</a:t>
                      </a:r>
                      <a:r>
                        <a:rPr lang="en-GB" altLang="cy-GB" sz="1400" i="0" dirty="0">
                          <a:ea typeface="ＭＳ Ｐゴシック" panose="020B0600070205080204" pitchFamily="34" charset="-128"/>
                        </a:rPr>
                        <a:t> </a:t>
                      </a:r>
                      <a:r>
                        <a:rPr lang="en-GB" altLang="cy-GB" sz="1400" i="0" dirty="0" err="1">
                          <a:ea typeface="ＭＳ Ｐゴシック" panose="020B0600070205080204" pitchFamily="34" charset="-128"/>
                        </a:rPr>
                        <a:t>gallu</a:t>
                      </a:r>
                      <a:r>
                        <a:rPr lang="en-GB" altLang="cy-GB" sz="1400" i="0" dirty="0">
                          <a:ea typeface="ＭＳ Ｐゴシック" panose="020B0600070205080204" pitchFamily="34" charset="-128"/>
                        </a:rPr>
                        <a:t> </a:t>
                      </a:r>
                      <a:r>
                        <a:rPr lang="en-GB" altLang="cy-GB" sz="1400" i="0" dirty="0" err="1">
                          <a:ea typeface="ＭＳ Ｐゴシック" panose="020B0600070205080204" pitchFamily="34" charset="-128"/>
                        </a:rPr>
                        <a:t>cysylltu</a:t>
                      </a:r>
                      <a:r>
                        <a:rPr lang="en-GB" altLang="cy-GB" sz="1400" i="0" dirty="0">
                          <a:ea typeface="ＭＳ Ｐゴシック" panose="020B0600070205080204" pitchFamily="34" charset="-128"/>
                        </a:rPr>
                        <a:t> </a:t>
                      </a:r>
                      <a:r>
                        <a:rPr lang="en-GB" altLang="cy-GB" sz="1400" i="0" dirty="0" err="1">
                          <a:ea typeface="ＭＳ Ｐゴシック" panose="020B0600070205080204" pitchFamily="34" charset="-128"/>
                        </a:rPr>
                        <a:t>dau</a:t>
                      </a:r>
                      <a:r>
                        <a:rPr lang="en-GB" altLang="cy-GB" sz="1400" i="0" dirty="0">
                          <a:ea typeface="ＭＳ Ｐゴシック" panose="020B0600070205080204" pitchFamily="34" charset="-128"/>
                        </a:rPr>
                        <a:t> </a:t>
                      </a:r>
                      <a:r>
                        <a:rPr lang="en-GB" altLang="cy-GB" sz="1400" i="0" dirty="0" err="1">
                          <a:ea typeface="ＭＳ Ｐゴシック" panose="020B0600070205080204" pitchFamily="34" charset="-128"/>
                        </a:rPr>
                        <a:t>wrthrych</a:t>
                      </a:r>
                      <a:r>
                        <a:rPr lang="en-GB" altLang="cy-GB" sz="1400" i="0" dirty="0">
                          <a:ea typeface="ＭＳ Ｐゴシック" panose="020B0600070205080204" pitchFamily="34" charset="-128"/>
                        </a:rPr>
                        <a:t> a </a:t>
                      </a:r>
                      <a:r>
                        <a:rPr lang="en-GB" altLang="cy-GB" sz="1400" i="0" dirty="0" err="1">
                          <a:ea typeface="ＭＳ Ｐゴシック" panose="020B0600070205080204" pitchFamily="34" charset="-128"/>
                        </a:rPr>
                        <a:t>enwir</a:t>
                      </a:r>
                      <a:r>
                        <a:rPr lang="en-GB" altLang="cy-GB" sz="1400" i="0" dirty="0">
                          <a:ea typeface="ＭＳ Ｐゴシック" panose="020B0600070205080204" pitchFamily="34" charset="-128"/>
                        </a:rPr>
                        <a:t>. </a:t>
                      </a:r>
                      <a:endParaRPr lang="en-US" i="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23830149"/>
                  </a:ext>
                </a:extLst>
              </a:tr>
              <a:tr h="830260"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rgbClr val="0070C0"/>
                          </a:solidFill>
                        </a:rPr>
                        <a:t>3 years</a:t>
                      </a:r>
                    </a:p>
                    <a:p>
                      <a:r>
                        <a:rPr lang="en-GB" dirty="0"/>
                        <a:t>3 </a:t>
                      </a:r>
                      <a:r>
                        <a:rPr lang="en-GB" dirty="0" err="1"/>
                        <a:t>blwyddyn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6858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altLang="cy-GB" sz="1400" i="0" dirty="0">
                          <a:solidFill>
                            <a:srgbClr val="0070C0"/>
                          </a:solidFill>
                          <a:ea typeface="ＭＳ Ｐゴシック" panose="020B0600070205080204" pitchFamily="34" charset="-128"/>
                        </a:rPr>
                        <a:t>Can relate three key words with no clues.</a:t>
                      </a:r>
                    </a:p>
                    <a:p>
                      <a:pPr marL="0" marR="0" lvl="0" indent="0" algn="l" defTabSz="6858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altLang="cy-GB" sz="1400" i="0" dirty="0" err="1">
                          <a:ea typeface="ＭＳ Ｐゴシック" panose="020B0600070205080204" pitchFamily="34" charset="-128"/>
                        </a:rPr>
                        <a:t>Yn</a:t>
                      </a:r>
                      <a:r>
                        <a:rPr lang="en-GB" altLang="cy-GB" sz="1400" i="0" dirty="0">
                          <a:ea typeface="ＭＳ Ｐゴシック" panose="020B0600070205080204" pitchFamily="34" charset="-128"/>
                        </a:rPr>
                        <a:t> </a:t>
                      </a:r>
                      <a:r>
                        <a:rPr lang="en-GB" altLang="cy-GB" sz="1400" i="0" dirty="0" err="1">
                          <a:ea typeface="ＭＳ Ｐゴシック" panose="020B0600070205080204" pitchFamily="34" charset="-128"/>
                        </a:rPr>
                        <a:t>gallu</a:t>
                      </a:r>
                      <a:r>
                        <a:rPr lang="en-GB" altLang="cy-GB" sz="1400" i="0" dirty="0">
                          <a:ea typeface="ＭＳ Ｐゴシック" panose="020B0600070205080204" pitchFamily="34" charset="-128"/>
                        </a:rPr>
                        <a:t> </a:t>
                      </a:r>
                      <a:r>
                        <a:rPr lang="en-GB" altLang="cy-GB" sz="1400" i="0" dirty="0" err="1">
                          <a:ea typeface="ＭＳ Ｐゴシック" panose="020B0600070205080204" pitchFamily="34" charset="-128"/>
                        </a:rPr>
                        <a:t>cysylltu</a:t>
                      </a:r>
                      <a:r>
                        <a:rPr lang="en-GB" altLang="cy-GB" sz="1400" i="0" dirty="0">
                          <a:ea typeface="ＭＳ Ｐゴシック" panose="020B0600070205080204" pitchFamily="34" charset="-128"/>
                        </a:rPr>
                        <a:t> 3 gair </a:t>
                      </a:r>
                      <a:r>
                        <a:rPr lang="en-GB" altLang="cy-GB" sz="1400" i="0" dirty="0" err="1">
                          <a:ea typeface="ＭＳ Ｐゴシック" panose="020B0600070205080204" pitchFamily="34" charset="-128"/>
                        </a:rPr>
                        <a:t>allweddol</a:t>
                      </a:r>
                      <a:r>
                        <a:rPr lang="en-GB" altLang="cy-GB" sz="1400" i="0" dirty="0">
                          <a:ea typeface="ＭＳ Ｐゴシック" panose="020B0600070205080204" pitchFamily="34" charset="-128"/>
                        </a:rPr>
                        <a:t> </a:t>
                      </a:r>
                      <a:r>
                        <a:rPr lang="en-GB" altLang="cy-GB" sz="1400" i="0" dirty="0" err="1">
                          <a:ea typeface="ＭＳ Ｐゴシック" panose="020B0600070205080204" pitchFamily="34" charset="-128"/>
                        </a:rPr>
                        <a:t>heb</a:t>
                      </a:r>
                      <a:r>
                        <a:rPr lang="en-GB" altLang="cy-GB" sz="1400" i="0" dirty="0">
                          <a:ea typeface="ＭＳ Ｐゴシック" panose="020B0600070205080204" pitchFamily="34" charset="-128"/>
                        </a:rPr>
                        <a:t> </a:t>
                      </a:r>
                      <a:r>
                        <a:rPr lang="en-GB" altLang="cy-GB" sz="1400" i="0" dirty="0" err="1">
                          <a:ea typeface="ＭＳ Ｐゴシック" panose="020B0600070205080204" pitchFamily="34" charset="-128"/>
                        </a:rPr>
                        <a:t>gliwiau</a:t>
                      </a:r>
                      <a:r>
                        <a:rPr lang="en-GB" altLang="cy-GB" sz="1400" i="0" dirty="0">
                          <a:ea typeface="ＭＳ Ｐゴシック" panose="020B0600070205080204" pitchFamily="34" charset="-128"/>
                        </a:rPr>
                        <a:t>.</a:t>
                      </a:r>
                    </a:p>
                    <a:p>
                      <a:endParaRPr lang="en-US" i="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16622171"/>
                  </a:ext>
                </a:extLst>
              </a:tr>
              <a:tr h="522349"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rgbClr val="0070C0"/>
                          </a:solidFill>
                        </a:rPr>
                        <a:t>4 years</a:t>
                      </a:r>
                    </a:p>
                    <a:p>
                      <a:r>
                        <a:rPr lang="en-GB" dirty="0"/>
                        <a:t>4 </a:t>
                      </a:r>
                      <a:r>
                        <a:rPr lang="en-GB" dirty="0" err="1"/>
                        <a:t>blwyddyn</a:t>
                      </a:r>
                      <a:endParaRPr lang="en-GB" dirty="0"/>
                    </a:p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6858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altLang="cy-GB" sz="1400" i="0" dirty="0">
                          <a:solidFill>
                            <a:srgbClr val="0070C0"/>
                          </a:solidFill>
                          <a:ea typeface="ＭＳ Ｐゴシック" panose="020B0600070205080204" pitchFamily="34" charset="-128"/>
                        </a:rPr>
                        <a:t>Understands most sentences.</a:t>
                      </a:r>
                    </a:p>
                    <a:p>
                      <a:pPr marL="0" marR="0" lvl="0" indent="0" algn="l" defTabSz="6858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altLang="cy-GB" sz="1400" i="0" dirty="0" err="1">
                          <a:ea typeface="ＭＳ Ｐゴシック" panose="020B0600070205080204" pitchFamily="34" charset="-128"/>
                        </a:rPr>
                        <a:t>Yn</a:t>
                      </a:r>
                      <a:r>
                        <a:rPr lang="en-GB" altLang="cy-GB" sz="1400" i="0" dirty="0">
                          <a:ea typeface="ＭＳ Ｐゴシック" panose="020B0600070205080204" pitchFamily="34" charset="-128"/>
                        </a:rPr>
                        <a:t> </a:t>
                      </a:r>
                      <a:r>
                        <a:rPr lang="en-GB" altLang="cy-GB" sz="1400" i="0" dirty="0" err="1">
                          <a:ea typeface="ＭＳ Ｐゴシック" panose="020B0600070205080204" pitchFamily="34" charset="-128"/>
                        </a:rPr>
                        <a:t>deall</a:t>
                      </a:r>
                      <a:r>
                        <a:rPr lang="en-GB" altLang="cy-GB" sz="1400" i="0" dirty="0">
                          <a:ea typeface="ＭＳ Ｐゴシック" panose="020B0600070205080204" pitchFamily="34" charset="-128"/>
                        </a:rPr>
                        <a:t> </a:t>
                      </a:r>
                      <a:r>
                        <a:rPr lang="en-GB" altLang="cy-GB" sz="1400" i="0" dirty="0" err="1">
                          <a:ea typeface="ＭＳ Ｐゴシック" panose="020B0600070205080204" pitchFamily="34" charset="-128"/>
                        </a:rPr>
                        <a:t>nifer</a:t>
                      </a:r>
                      <a:r>
                        <a:rPr lang="en-GB" altLang="cy-GB" sz="1400" i="0" dirty="0">
                          <a:ea typeface="ＭＳ Ｐゴシック" panose="020B0600070205080204" pitchFamily="34" charset="-128"/>
                        </a:rPr>
                        <a:t> o </a:t>
                      </a:r>
                      <a:r>
                        <a:rPr lang="en-GB" altLang="cy-GB" sz="1400" i="0" dirty="0" err="1">
                          <a:ea typeface="ＭＳ Ｐゴシック" panose="020B0600070205080204" pitchFamily="34" charset="-128"/>
                        </a:rPr>
                        <a:t>frawddegau</a:t>
                      </a:r>
                      <a:r>
                        <a:rPr lang="en-GB" altLang="cy-GB" sz="1400" i="0" dirty="0">
                          <a:ea typeface="ＭＳ Ｐゴシック" panose="020B0600070205080204" pitchFamily="34" charset="-128"/>
                        </a:rPr>
                        <a:t>.</a:t>
                      </a:r>
                    </a:p>
                    <a:p>
                      <a:endParaRPr lang="en-US" i="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36946468"/>
                  </a:ext>
                </a:extLst>
              </a:tr>
              <a:tr h="835758"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rgbClr val="0070C0"/>
                          </a:solidFill>
                        </a:rPr>
                        <a:t>5 years plus</a:t>
                      </a:r>
                    </a:p>
                    <a:p>
                      <a:r>
                        <a:rPr lang="en-GB" dirty="0"/>
                        <a:t>5 </a:t>
                      </a:r>
                      <a:r>
                        <a:rPr lang="en-GB" dirty="0" err="1"/>
                        <a:t>blwyddyn</a:t>
                      </a:r>
                      <a:r>
                        <a:rPr lang="en-GB" dirty="0"/>
                        <a:t> </a:t>
                      </a:r>
                      <a:r>
                        <a:rPr lang="en-GB" dirty="0" err="1"/>
                        <a:t>a’n</a:t>
                      </a:r>
                      <a:r>
                        <a:rPr lang="en-GB" dirty="0"/>
                        <a:t> </a:t>
                      </a:r>
                      <a:r>
                        <a:rPr lang="en-GB" dirty="0" err="1"/>
                        <a:t>hun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6858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altLang="cy-GB" sz="1400" i="0" dirty="0">
                          <a:solidFill>
                            <a:srgbClr val="0070C0"/>
                          </a:solidFill>
                          <a:ea typeface="ＭＳ Ｐゴシック" panose="020B0600070205080204" pitchFamily="34" charset="-128"/>
                        </a:rPr>
                        <a:t>Gradually increases complexity of sentences and words understood.</a:t>
                      </a:r>
                    </a:p>
                    <a:p>
                      <a:r>
                        <a:rPr lang="en-GB" altLang="cy-GB" sz="1400" i="0" dirty="0" err="1">
                          <a:ea typeface="ＭＳ Ｐゴシック" panose="020B0600070205080204" pitchFamily="34" charset="-128"/>
                        </a:rPr>
                        <a:t>Adeiladu</a:t>
                      </a:r>
                      <a:r>
                        <a:rPr lang="en-GB" altLang="cy-GB" sz="1400" i="0" dirty="0">
                          <a:ea typeface="ＭＳ Ｐゴシック" panose="020B0600070205080204" pitchFamily="34" charset="-128"/>
                        </a:rPr>
                        <a:t> </a:t>
                      </a:r>
                      <a:r>
                        <a:rPr lang="en-GB" altLang="cy-GB" sz="1400" i="0" dirty="0" err="1">
                          <a:ea typeface="ＭＳ Ｐゴシック" panose="020B0600070205080204" pitchFamily="34" charset="-128"/>
                        </a:rPr>
                        <a:t>dealltwriaeth</a:t>
                      </a:r>
                      <a:r>
                        <a:rPr lang="en-GB" altLang="cy-GB" sz="1400" i="0" dirty="0">
                          <a:ea typeface="ＭＳ Ｐゴシック" panose="020B0600070205080204" pitchFamily="34" charset="-128"/>
                        </a:rPr>
                        <a:t> o </a:t>
                      </a:r>
                      <a:r>
                        <a:rPr lang="en-GB" altLang="cy-GB" sz="1400" i="0" dirty="0" err="1">
                          <a:ea typeface="ＭＳ Ｐゴシック" panose="020B0600070205080204" pitchFamily="34" charset="-128"/>
                        </a:rPr>
                        <a:t>frawddegau</a:t>
                      </a:r>
                      <a:r>
                        <a:rPr lang="en-GB" altLang="cy-GB" sz="1400" i="0" dirty="0">
                          <a:ea typeface="ＭＳ Ｐゴシック" panose="020B0600070205080204" pitchFamily="34" charset="-128"/>
                        </a:rPr>
                        <a:t> a </a:t>
                      </a:r>
                      <a:r>
                        <a:rPr lang="en-GB" altLang="cy-GB" sz="1400" i="0" dirty="0" err="1">
                          <a:ea typeface="ＭＳ Ｐゴシック" panose="020B0600070205080204" pitchFamily="34" charset="-128"/>
                        </a:rPr>
                        <a:t>geiriau</a:t>
                      </a:r>
                      <a:r>
                        <a:rPr lang="en-GB" altLang="cy-GB" sz="1400" i="0" dirty="0">
                          <a:ea typeface="ＭＳ Ｐゴシック" panose="020B0600070205080204" pitchFamily="34" charset="-128"/>
                        </a:rPr>
                        <a:t> </a:t>
                      </a:r>
                      <a:r>
                        <a:rPr lang="en-GB" altLang="cy-GB" sz="1400" i="0" dirty="0" err="1">
                          <a:ea typeface="ＭＳ Ｐゴシック" panose="020B0600070205080204" pitchFamily="34" charset="-128"/>
                        </a:rPr>
                        <a:t>mwy</a:t>
                      </a:r>
                      <a:r>
                        <a:rPr lang="en-GB" altLang="cy-GB" sz="1400" i="0" dirty="0">
                          <a:ea typeface="ＭＳ Ｐゴシック" panose="020B0600070205080204" pitchFamily="34" charset="-128"/>
                        </a:rPr>
                        <a:t> </a:t>
                      </a:r>
                      <a:r>
                        <a:rPr lang="en-GB" altLang="cy-GB" sz="1400" i="0" dirty="0" err="1">
                          <a:ea typeface="ＭＳ Ｐゴシック" panose="020B0600070205080204" pitchFamily="34" charset="-128"/>
                        </a:rPr>
                        <a:t>cymhleth</a:t>
                      </a:r>
                      <a:r>
                        <a:rPr lang="en-GB" altLang="cy-GB" sz="1400" i="0" dirty="0">
                          <a:ea typeface="ＭＳ Ｐゴシック" panose="020B0600070205080204" pitchFamily="34" charset="-128"/>
                        </a:rPr>
                        <a:t>.</a:t>
                      </a:r>
                      <a:endParaRPr lang="en-US" i="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1806626"/>
                  </a:ext>
                </a:extLst>
              </a:tr>
            </a:tbl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C4401B9C-3F43-573C-D793-3F8703B6FF4F}"/>
              </a:ext>
            </a:extLst>
          </p:cNvPr>
          <p:cNvSpPr txBox="1"/>
          <p:nvPr/>
        </p:nvSpPr>
        <p:spPr>
          <a:xfrm>
            <a:off x="5447928" y="260648"/>
            <a:ext cx="6264696" cy="6155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altLang="cy-GB" sz="3400" dirty="0">
                <a:solidFill>
                  <a:srgbClr val="0070C0"/>
                </a:solidFill>
                <a:ea typeface="ＭＳ Ｐゴシック" panose="020B0600070205080204" pitchFamily="34" charset="-128"/>
              </a:rPr>
              <a:t>Milestones-receptive language</a:t>
            </a:r>
            <a:endParaRPr lang="en-US" sz="3400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4014214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le 5">
            <a:extLst>
              <a:ext uri="{FF2B5EF4-FFF2-40B4-BE49-F238E27FC236}">
                <a16:creationId xmlns:a16="http://schemas.microsoft.com/office/drawing/2014/main" id="{64242791-640E-5F1A-453F-428F6F682E6D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484347799"/>
              </p:ext>
            </p:extLst>
          </p:nvPr>
        </p:nvGraphicFramePr>
        <p:xfrm>
          <a:off x="1765505" y="980728"/>
          <a:ext cx="8660990" cy="4682173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4330495">
                  <a:extLst>
                    <a:ext uri="{9D8B030D-6E8A-4147-A177-3AD203B41FA5}">
                      <a16:colId xmlns:a16="http://schemas.microsoft.com/office/drawing/2014/main" val="2736015950"/>
                    </a:ext>
                  </a:extLst>
                </a:gridCol>
                <a:gridCol w="4330495">
                  <a:extLst>
                    <a:ext uri="{9D8B030D-6E8A-4147-A177-3AD203B41FA5}">
                      <a16:colId xmlns:a16="http://schemas.microsoft.com/office/drawing/2014/main" val="29905212"/>
                    </a:ext>
                  </a:extLst>
                </a:gridCol>
              </a:tblGrid>
              <a:tr h="297047">
                <a:tc>
                  <a:txBody>
                    <a:bodyPr/>
                    <a:lstStyle/>
                    <a:p>
                      <a:r>
                        <a:rPr lang="en-GB" dirty="0"/>
                        <a:t>Age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Milestone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89833022"/>
                  </a:ext>
                </a:extLst>
              </a:tr>
              <a:tr h="783294"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rgbClr val="0070C0"/>
                          </a:solidFill>
                        </a:rPr>
                        <a:t>1 years</a:t>
                      </a:r>
                    </a:p>
                    <a:p>
                      <a:r>
                        <a:rPr lang="en-GB" dirty="0"/>
                        <a:t>1 </a:t>
                      </a:r>
                      <a:r>
                        <a:rPr lang="en-GB" dirty="0" err="1"/>
                        <a:t>blwyddyn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6858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altLang="cy-GB" sz="1400" i="0" dirty="0">
                          <a:solidFill>
                            <a:srgbClr val="0070C0"/>
                          </a:solidFill>
                          <a:ea typeface="ＭＳ Ｐゴシック" panose="020B0600070205080204" pitchFamily="34" charset="-128"/>
                        </a:rPr>
                        <a:t>Babble.</a:t>
                      </a:r>
                    </a:p>
                    <a:p>
                      <a:pPr marL="0" marR="0" lvl="0" indent="0" algn="l" defTabSz="6858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altLang="cy-GB" sz="1400" i="0" dirty="0" err="1">
                          <a:solidFill>
                            <a:schemeClr val="tx1"/>
                          </a:solidFill>
                          <a:ea typeface="ＭＳ Ｐゴシック" panose="020B0600070205080204" pitchFamily="34" charset="-128"/>
                        </a:rPr>
                        <a:t>Bablo</a:t>
                      </a:r>
                      <a:r>
                        <a:rPr lang="en-GB" altLang="cy-GB" sz="1400" i="0" dirty="0">
                          <a:solidFill>
                            <a:schemeClr val="tx1"/>
                          </a:solidFill>
                          <a:ea typeface="ＭＳ Ｐゴシック" panose="020B0600070205080204" pitchFamily="34" charset="-128"/>
                        </a:rPr>
                        <a:t>.</a:t>
                      </a:r>
                    </a:p>
                    <a:p>
                      <a:endParaRPr lang="en-US" i="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48058198"/>
                  </a:ext>
                </a:extLst>
              </a:tr>
              <a:tr h="1085533"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rgbClr val="0070C0"/>
                          </a:solidFill>
                        </a:rPr>
                        <a:t>2 years</a:t>
                      </a:r>
                    </a:p>
                    <a:p>
                      <a:r>
                        <a:rPr lang="en-GB" dirty="0"/>
                        <a:t>2 </a:t>
                      </a:r>
                      <a:r>
                        <a:rPr lang="en-GB" dirty="0" err="1"/>
                        <a:t>blwyddyn</a:t>
                      </a:r>
                      <a:endParaRPr lang="en-GB" dirty="0"/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6858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altLang="cy-GB" sz="1400" i="1" dirty="0">
                          <a:solidFill>
                            <a:srgbClr val="0070C0"/>
                          </a:solidFill>
                          <a:ea typeface="ＭＳ Ｐゴシック" panose="020B0600070205080204" pitchFamily="34" charset="-128"/>
                        </a:rPr>
                        <a:t>Increasing vocabulary (50-200 words); short sentences.</a:t>
                      </a:r>
                    </a:p>
                    <a:p>
                      <a:pPr marL="0" marR="0" lvl="0" indent="0" algn="l" defTabSz="6858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altLang="cy-GB" sz="1400" i="1" dirty="0" err="1">
                          <a:ea typeface="ＭＳ Ｐゴシック" panose="020B0600070205080204" pitchFamily="34" charset="-128"/>
                        </a:rPr>
                        <a:t>Geirfa’n</a:t>
                      </a:r>
                      <a:r>
                        <a:rPr lang="en-GB" altLang="cy-GB" sz="1400" i="1" dirty="0">
                          <a:ea typeface="ＭＳ Ｐゴシック" panose="020B0600070205080204" pitchFamily="34" charset="-128"/>
                        </a:rPr>
                        <a:t> </a:t>
                      </a:r>
                      <a:r>
                        <a:rPr lang="en-GB" altLang="cy-GB" sz="1400" i="1" dirty="0" err="1">
                          <a:ea typeface="ＭＳ Ｐゴシック" panose="020B0600070205080204" pitchFamily="34" charset="-128"/>
                        </a:rPr>
                        <a:t>cynyddu</a:t>
                      </a:r>
                      <a:r>
                        <a:rPr lang="en-GB" altLang="cy-GB" sz="1400" i="1" dirty="0">
                          <a:ea typeface="ＭＳ Ｐゴシック" panose="020B0600070205080204" pitchFamily="34" charset="-128"/>
                        </a:rPr>
                        <a:t> (50-200 gair); </a:t>
                      </a:r>
                      <a:r>
                        <a:rPr lang="en-GB" altLang="cy-GB" sz="1400" i="1" dirty="0" err="1">
                          <a:ea typeface="ＭＳ Ｐゴシック" panose="020B0600070205080204" pitchFamily="34" charset="-128"/>
                        </a:rPr>
                        <a:t>brawddegau</a:t>
                      </a:r>
                      <a:r>
                        <a:rPr lang="en-GB" altLang="cy-GB" sz="1400" i="1" dirty="0">
                          <a:ea typeface="ＭＳ Ｐゴシック" panose="020B0600070205080204" pitchFamily="34" charset="-128"/>
                        </a:rPr>
                        <a:t> </a:t>
                      </a:r>
                      <a:r>
                        <a:rPr lang="en-GB" altLang="cy-GB" sz="1400" i="1" dirty="0" err="1">
                          <a:ea typeface="ＭＳ Ｐゴシック" panose="020B0600070205080204" pitchFamily="34" charset="-128"/>
                        </a:rPr>
                        <a:t>byr</a:t>
                      </a:r>
                      <a:r>
                        <a:rPr lang="en-GB" altLang="cy-GB" sz="1400" i="1" dirty="0">
                          <a:ea typeface="ＭＳ Ｐゴシック" panose="020B0600070205080204" pitchFamily="34" charset="-128"/>
                        </a:rPr>
                        <a:t>.</a:t>
                      </a:r>
                    </a:p>
                    <a:p>
                      <a:pPr marL="0" marR="0" lvl="0" indent="0" algn="l" defTabSz="6858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i="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23830149"/>
                  </a:ext>
                </a:extLst>
              </a:tr>
              <a:tr h="1148517"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rgbClr val="0070C0"/>
                          </a:solidFill>
                        </a:rPr>
                        <a:t>3 years</a:t>
                      </a:r>
                    </a:p>
                    <a:p>
                      <a:r>
                        <a:rPr lang="en-GB" dirty="0"/>
                        <a:t>3 </a:t>
                      </a:r>
                      <a:r>
                        <a:rPr lang="en-GB" dirty="0" err="1"/>
                        <a:t>blwyddyn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6858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altLang="cy-GB" sz="1400" i="1" dirty="0">
                          <a:solidFill>
                            <a:srgbClr val="0070C0"/>
                          </a:solidFill>
                          <a:ea typeface="ＭＳ Ｐゴシック" panose="020B0600070205080204" pitchFamily="34" charset="-128"/>
                        </a:rPr>
                        <a:t>Links four words together; using pronouns and plurals.</a:t>
                      </a:r>
                    </a:p>
                    <a:p>
                      <a:pPr marL="0" marR="0" lvl="0" indent="0" algn="l" defTabSz="6858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altLang="cy-GB" sz="1400" i="1" dirty="0" err="1">
                          <a:ea typeface="ＭＳ Ｐゴシック" panose="020B0600070205080204" pitchFamily="34" charset="-128"/>
                        </a:rPr>
                        <a:t>Gallu</a:t>
                      </a:r>
                      <a:r>
                        <a:rPr lang="en-GB" altLang="cy-GB" sz="1400" i="1" dirty="0">
                          <a:ea typeface="ＭＳ Ｐゴシック" panose="020B0600070205080204" pitchFamily="34" charset="-128"/>
                        </a:rPr>
                        <a:t> </a:t>
                      </a:r>
                      <a:r>
                        <a:rPr lang="en-GB" altLang="cy-GB" sz="1400" i="1" dirty="0" err="1">
                          <a:ea typeface="ＭＳ Ｐゴシック" panose="020B0600070205080204" pitchFamily="34" charset="-128"/>
                        </a:rPr>
                        <a:t>cysylltu</a:t>
                      </a:r>
                      <a:r>
                        <a:rPr lang="en-GB" altLang="cy-GB" sz="1400" i="1" dirty="0">
                          <a:ea typeface="ＭＳ Ｐゴシック" panose="020B0600070205080204" pitchFamily="34" charset="-128"/>
                        </a:rPr>
                        <a:t> 4 gair: </a:t>
                      </a:r>
                      <a:r>
                        <a:rPr lang="en-GB" altLang="cy-GB" sz="1400" i="1" dirty="0" err="1">
                          <a:ea typeface="ＭＳ Ｐゴシック" panose="020B0600070205080204" pitchFamily="34" charset="-128"/>
                        </a:rPr>
                        <a:t>defnyddio</a:t>
                      </a:r>
                      <a:r>
                        <a:rPr lang="en-GB" altLang="cy-GB" sz="1400" i="1" dirty="0">
                          <a:ea typeface="ＭＳ Ｐゴシック" panose="020B0600070205080204" pitchFamily="34" charset="-128"/>
                        </a:rPr>
                        <a:t> </a:t>
                      </a:r>
                      <a:r>
                        <a:rPr lang="en-GB" altLang="cy-GB" sz="1400" i="1" dirty="0" err="1">
                          <a:ea typeface="ＭＳ Ｐゴシック" panose="020B0600070205080204" pitchFamily="34" charset="-128"/>
                        </a:rPr>
                        <a:t>rhagenwau</a:t>
                      </a:r>
                      <a:r>
                        <a:rPr lang="en-GB" altLang="cy-GB" sz="1400" i="1" dirty="0">
                          <a:ea typeface="ＭＳ Ｐゴシック" panose="020B0600070205080204" pitchFamily="34" charset="-128"/>
                        </a:rPr>
                        <a:t> a </a:t>
                      </a:r>
                      <a:r>
                        <a:rPr lang="en-GB" altLang="cy-GB" sz="1400" i="1" dirty="0" err="1">
                          <a:ea typeface="ＭＳ Ｐゴシック" panose="020B0600070205080204" pitchFamily="34" charset="-128"/>
                        </a:rPr>
                        <a:t>geiriau</a:t>
                      </a:r>
                      <a:r>
                        <a:rPr lang="en-GB" altLang="cy-GB" sz="1400" i="1" dirty="0">
                          <a:ea typeface="ＭＳ Ｐゴシック" panose="020B0600070205080204" pitchFamily="34" charset="-128"/>
                        </a:rPr>
                        <a:t> </a:t>
                      </a:r>
                      <a:r>
                        <a:rPr lang="en-GB" altLang="cy-GB" sz="1400" i="1" dirty="0" err="1">
                          <a:ea typeface="ＭＳ Ｐゴシック" panose="020B0600070205080204" pitchFamily="34" charset="-128"/>
                        </a:rPr>
                        <a:t>lluosog</a:t>
                      </a:r>
                      <a:r>
                        <a:rPr lang="en-GB" altLang="cy-GB" sz="1400" i="1" dirty="0">
                          <a:ea typeface="ＭＳ Ｐゴシック" panose="020B0600070205080204" pitchFamily="34" charset="-128"/>
                        </a:rPr>
                        <a:t>.</a:t>
                      </a:r>
                    </a:p>
                    <a:p>
                      <a:endParaRPr lang="en-US" i="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16622171"/>
                  </a:ext>
                </a:extLst>
              </a:tr>
              <a:tr h="1150105"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rgbClr val="0070C0"/>
                          </a:solidFill>
                        </a:rPr>
                        <a:t>4 years plus</a:t>
                      </a:r>
                    </a:p>
                    <a:p>
                      <a:r>
                        <a:rPr lang="en-GB" dirty="0"/>
                        <a:t>4 </a:t>
                      </a:r>
                      <a:r>
                        <a:rPr lang="en-GB" dirty="0" err="1"/>
                        <a:t>blwyddyn</a:t>
                      </a:r>
                      <a:r>
                        <a:rPr lang="en-GB" dirty="0"/>
                        <a:t> </a:t>
                      </a:r>
                      <a:r>
                        <a:rPr lang="en-GB" dirty="0" err="1"/>
                        <a:t>a’n</a:t>
                      </a:r>
                      <a:r>
                        <a:rPr lang="en-GB" dirty="0"/>
                        <a:t> </a:t>
                      </a:r>
                      <a:r>
                        <a:rPr lang="en-GB" dirty="0" err="1"/>
                        <a:t>hun</a:t>
                      </a:r>
                      <a:endParaRPr lang="en-GB" dirty="0"/>
                    </a:p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6858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altLang="cy-GB" sz="1400" i="1" dirty="0">
                          <a:solidFill>
                            <a:srgbClr val="0070C0"/>
                          </a:solidFill>
                          <a:ea typeface="ＭＳ Ｐゴシック" panose="020B0600070205080204" pitchFamily="34" charset="-128"/>
                        </a:rPr>
                        <a:t>Vocabulary of 5,000 words and growing; able to re-tell events.</a:t>
                      </a:r>
                    </a:p>
                    <a:p>
                      <a:pPr marL="0" marR="0" lvl="0" indent="0" algn="l" defTabSz="6858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altLang="cy-GB" sz="1400" i="1" dirty="0" err="1">
                          <a:ea typeface="ＭＳ Ｐゴシック" panose="020B0600070205080204" pitchFamily="34" charset="-128"/>
                        </a:rPr>
                        <a:t>Geirfa</a:t>
                      </a:r>
                      <a:r>
                        <a:rPr lang="en-GB" altLang="cy-GB" sz="1400" i="1" dirty="0">
                          <a:ea typeface="ＭＳ Ｐゴシック" panose="020B0600070205080204" pitchFamily="34" charset="-128"/>
                        </a:rPr>
                        <a:t> 5,000 o </a:t>
                      </a:r>
                      <a:r>
                        <a:rPr lang="en-GB" altLang="cy-GB" sz="1400" i="1" dirty="0" err="1">
                          <a:ea typeface="ＭＳ Ｐゴシック" panose="020B0600070205080204" pitchFamily="34" charset="-128"/>
                        </a:rPr>
                        <a:t>eiriau</a:t>
                      </a:r>
                      <a:r>
                        <a:rPr lang="en-GB" altLang="cy-GB" sz="1400" i="1" dirty="0">
                          <a:ea typeface="ＭＳ Ｐゴシック" panose="020B0600070205080204" pitchFamily="34" charset="-128"/>
                        </a:rPr>
                        <a:t> ac </a:t>
                      </a:r>
                      <a:r>
                        <a:rPr lang="en-GB" altLang="cy-GB" sz="1400" i="1" dirty="0" err="1">
                          <a:ea typeface="ＭＳ Ｐゴシック" panose="020B0600070205080204" pitchFamily="34" charset="-128"/>
                        </a:rPr>
                        <a:t>yn</a:t>
                      </a:r>
                      <a:r>
                        <a:rPr lang="en-GB" altLang="cy-GB" sz="1400" i="1" dirty="0">
                          <a:ea typeface="ＭＳ Ｐゴシック" panose="020B0600070205080204" pitchFamily="34" charset="-128"/>
                        </a:rPr>
                        <a:t> </a:t>
                      </a:r>
                      <a:r>
                        <a:rPr lang="en-GB" altLang="cy-GB" sz="1400" i="1" dirty="0" err="1">
                          <a:ea typeface="ＭＳ Ｐゴシック" panose="020B0600070205080204" pitchFamily="34" charset="-128"/>
                        </a:rPr>
                        <a:t>tyfu</a:t>
                      </a:r>
                      <a:r>
                        <a:rPr lang="en-GB" altLang="cy-GB" sz="1400" i="1" dirty="0">
                          <a:ea typeface="ＭＳ Ｐゴシック" panose="020B0600070205080204" pitchFamily="34" charset="-128"/>
                        </a:rPr>
                        <a:t>; </a:t>
                      </a:r>
                      <a:r>
                        <a:rPr lang="en-GB" altLang="cy-GB" sz="1400" i="1" dirty="0" err="1">
                          <a:ea typeface="ＭＳ Ｐゴシック" panose="020B0600070205080204" pitchFamily="34" charset="-128"/>
                        </a:rPr>
                        <a:t>medru</a:t>
                      </a:r>
                      <a:r>
                        <a:rPr lang="en-GB" altLang="cy-GB" sz="1400" i="1" dirty="0">
                          <a:ea typeface="ＭＳ Ｐゴシック" panose="020B0600070205080204" pitchFamily="34" charset="-128"/>
                        </a:rPr>
                        <a:t> ail-</a:t>
                      </a:r>
                      <a:r>
                        <a:rPr lang="en-GB" altLang="cy-GB" sz="1400" i="1" dirty="0" err="1">
                          <a:ea typeface="ＭＳ Ｐゴシック" panose="020B0600070205080204" pitchFamily="34" charset="-128"/>
                        </a:rPr>
                        <a:t>adrodd</a:t>
                      </a:r>
                      <a:r>
                        <a:rPr lang="en-GB" altLang="cy-GB" sz="1400" i="1" dirty="0">
                          <a:ea typeface="ＭＳ Ｐゴシック" panose="020B0600070205080204" pitchFamily="34" charset="-128"/>
                        </a:rPr>
                        <a:t> </a:t>
                      </a:r>
                      <a:r>
                        <a:rPr lang="en-GB" altLang="cy-GB" sz="1400" i="1" dirty="0" err="1">
                          <a:ea typeface="ＭＳ Ｐゴシック" panose="020B0600070205080204" pitchFamily="34" charset="-128"/>
                        </a:rPr>
                        <a:t>digwyddiadau</a:t>
                      </a:r>
                      <a:endParaRPr lang="en-GB" altLang="cy-GB" sz="1400" i="1" dirty="0">
                        <a:ea typeface="ＭＳ Ｐゴシック" panose="020B0600070205080204" pitchFamily="34" charset="-128"/>
                      </a:endParaRPr>
                    </a:p>
                    <a:p>
                      <a:endParaRPr lang="en-US" i="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36946468"/>
                  </a:ext>
                </a:extLst>
              </a:tr>
            </a:tbl>
          </a:graphicData>
        </a:graphic>
      </p:graphicFrame>
      <p:sp>
        <p:nvSpPr>
          <p:cNvPr id="6" name="Title 1">
            <a:extLst>
              <a:ext uri="{FF2B5EF4-FFF2-40B4-BE49-F238E27FC236}">
                <a16:creationId xmlns:a16="http://schemas.microsoft.com/office/drawing/2014/main" id="{8761F155-B63A-5F67-A840-F6AB737044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392" y="-99392"/>
            <a:ext cx="5112568" cy="1383771"/>
          </a:xfrm>
        </p:spPr>
        <p:txBody>
          <a:bodyPr/>
          <a:lstStyle/>
          <a:p>
            <a:r>
              <a:rPr lang="en-GB" altLang="cy-GB" sz="3200" dirty="0" err="1">
                <a:ea typeface="ＭＳ Ｐゴシック" panose="020B0600070205080204" pitchFamily="34" charset="-128"/>
              </a:rPr>
              <a:t>Cerrig</a:t>
            </a:r>
            <a:r>
              <a:rPr lang="en-GB" altLang="cy-GB" sz="3200" dirty="0">
                <a:ea typeface="ＭＳ Ｐゴシック" panose="020B0600070205080204" pitchFamily="34" charset="-128"/>
              </a:rPr>
              <a:t> </a:t>
            </a:r>
            <a:r>
              <a:rPr lang="en-GB" altLang="cy-GB" sz="3200" dirty="0" err="1">
                <a:ea typeface="ＭＳ Ｐゴシック" panose="020B0600070205080204" pitchFamily="34" charset="-128"/>
              </a:rPr>
              <a:t>milltir</a:t>
            </a:r>
            <a:r>
              <a:rPr lang="en-GB" altLang="cy-GB" sz="3200" dirty="0">
                <a:ea typeface="ＭＳ Ｐゴシック" panose="020B0600070205080204" pitchFamily="34" charset="-128"/>
              </a:rPr>
              <a:t>- </a:t>
            </a:r>
            <a:r>
              <a:rPr lang="en-GB" altLang="cy-GB" sz="3200" dirty="0" err="1">
                <a:ea typeface="ＭＳ Ｐゴシック" panose="020B0600070205080204" pitchFamily="34" charset="-128"/>
              </a:rPr>
              <a:t>iaith</a:t>
            </a:r>
            <a:r>
              <a:rPr lang="en-GB" altLang="cy-GB" sz="3200" dirty="0">
                <a:ea typeface="ＭＳ Ｐゴシック" panose="020B0600070205080204" pitchFamily="34" charset="-128"/>
              </a:rPr>
              <a:t> </a:t>
            </a:r>
            <a:r>
              <a:rPr lang="en-GB" altLang="cy-GB" sz="3200" dirty="0" err="1">
                <a:ea typeface="ＭＳ Ｐゴシック" panose="020B0600070205080204" pitchFamily="34" charset="-128"/>
              </a:rPr>
              <a:t>deall</a:t>
            </a:r>
            <a:endParaRPr lang="en-US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2686F9D-341C-F39E-DF84-291902AB85ED}"/>
              </a:ext>
            </a:extLst>
          </p:cNvPr>
          <p:cNvSpPr txBox="1"/>
          <p:nvPr/>
        </p:nvSpPr>
        <p:spPr>
          <a:xfrm>
            <a:off x="5447928" y="260648"/>
            <a:ext cx="6264696" cy="6155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altLang="cy-GB" sz="3400" dirty="0">
                <a:solidFill>
                  <a:srgbClr val="0070C0"/>
                </a:solidFill>
                <a:ea typeface="ＭＳ Ｐゴシック" panose="020B0600070205080204" pitchFamily="34" charset="-128"/>
              </a:rPr>
              <a:t>Milestones-receptive language</a:t>
            </a:r>
            <a:endParaRPr lang="en-US" sz="3400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4621916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7408" y="202630"/>
            <a:ext cx="4536504" cy="1282154"/>
          </a:xfrm>
        </p:spPr>
        <p:txBody>
          <a:bodyPr>
            <a:normAutofit/>
          </a:bodyPr>
          <a:lstStyle/>
          <a:p>
            <a:r>
              <a:rPr lang="en-GB" sz="4000" dirty="0"/>
              <a:t>Effaith </a:t>
            </a:r>
            <a:r>
              <a:rPr lang="en-GB" sz="4000" dirty="0" err="1"/>
              <a:t>ar</a:t>
            </a:r>
            <a:r>
              <a:rPr lang="en-GB" sz="4000" dirty="0"/>
              <a:t> </a:t>
            </a:r>
            <a:r>
              <a:rPr lang="en-GB" sz="4000" dirty="0" err="1"/>
              <a:t>Ddysgu</a:t>
            </a:r>
            <a:endParaRPr lang="en-GB" sz="4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68DA839-F4AB-A523-DA4E-4357751EE20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82849" y="1772816"/>
            <a:ext cx="4804429" cy="316835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dirty="0"/>
              <a:t>TASG (10 </a:t>
            </a:r>
            <a:r>
              <a:rPr lang="en-GB" sz="2400" dirty="0" err="1"/>
              <a:t>munud</a:t>
            </a:r>
            <a:r>
              <a:rPr lang="en-GB" sz="2400" dirty="0"/>
              <a:t>)</a:t>
            </a:r>
          </a:p>
          <a:p>
            <a:endParaRPr lang="en-GB" sz="2400" dirty="0"/>
          </a:p>
          <a:p>
            <a:r>
              <a:rPr lang="en-GB" sz="2400" dirty="0" err="1"/>
              <a:t>Ystyriwch</a:t>
            </a:r>
            <a:r>
              <a:rPr lang="en-GB" sz="2400" dirty="0"/>
              <a:t>, </a:t>
            </a:r>
            <a:r>
              <a:rPr lang="en-GB" sz="2400" dirty="0" err="1"/>
              <a:t>sut</a:t>
            </a:r>
            <a:r>
              <a:rPr lang="en-GB" sz="2400" dirty="0"/>
              <a:t> </a:t>
            </a:r>
            <a:r>
              <a:rPr lang="en-GB" sz="2400" dirty="0" err="1"/>
              <a:t>allai</a:t>
            </a:r>
            <a:r>
              <a:rPr lang="en-GB" sz="2400" dirty="0"/>
              <a:t> </a:t>
            </a:r>
            <a:r>
              <a:rPr lang="en-GB" sz="2400" dirty="0" err="1"/>
              <a:t>Anawsterau</a:t>
            </a:r>
            <a:r>
              <a:rPr lang="en-GB" sz="2400" dirty="0"/>
              <a:t> </a:t>
            </a:r>
            <a:r>
              <a:rPr lang="en-GB" sz="2400" dirty="0" err="1"/>
              <a:t>Lleferydd</a:t>
            </a:r>
            <a:r>
              <a:rPr lang="en-GB" sz="2400" dirty="0"/>
              <a:t>, Iaith a </a:t>
            </a:r>
            <a:r>
              <a:rPr lang="en-GB" sz="2400" dirty="0" err="1"/>
              <a:t>Chyfathrebu</a:t>
            </a:r>
            <a:r>
              <a:rPr lang="en-GB" sz="2400" dirty="0"/>
              <a:t> </a:t>
            </a:r>
            <a:r>
              <a:rPr lang="en-GB" sz="2400" dirty="0" err="1"/>
              <a:t>effeithio</a:t>
            </a:r>
            <a:r>
              <a:rPr lang="en-GB" sz="2400" dirty="0"/>
              <a:t> </a:t>
            </a:r>
            <a:r>
              <a:rPr lang="en-GB" sz="2400" dirty="0" err="1"/>
              <a:t>ar</a:t>
            </a:r>
            <a:r>
              <a:rPr lang="en-GB" sz="2400" dirty="0"/>
              <a:t> </a:t>
            </a:r>
            <a:r>
              <a:rPr lang="en-GB" sz="2400" dirty="0" err="1"/>
              <a:t>allu</a:t>
            </a:r>
            <a:r>
              <a:rPr lang="en-GB" sz="2400" dirty="0"/>
              <a:t> </a:t>
            </a:r>
            <a:r>
              <a:rPr lang="en-GB" sz="2400" dirty="0" err="1"/>
              <a:t>plentyn</a:t>
            </a:r>
            <a:r>
              <a:rPr lang="en-GB" sz="2400" dirty="0"/>
              <a:t> </a:t>
            </a:r>
            <a:r>
              <a:rPr lang="en-GB" sz="2400" dirty="0" err="1"/>
              <a:t>i</a:t>
            </a:r>
            <a:r>
              <a:rPr lang="en-GB" sz="2400" dirty="0"/>
              <a:t> </a:t>
            </a:r>
            <a:r>
              <a:rPr lang="en-GB" sz="2400" dirty="0" err="1"/>
              <a:t>ddysgu</a:t>
            </a:r>
            <a:r>
              <a:rPr lang="en-GB" sz="2400" dirty="0"/>
              <a:t>. </a:t>
            </a:r>
          </a:p>
          <a:p>
            <a:endParaRPr lang="en-US" dirty="0"/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CA97CB09-1F56-EE6D-2E0E-CE316755C21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95999" y="1844824"/>
            <a:ext cx="4596451" cy="280831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dirty="0">
                <a:solidFill>
                  <a:srgbClr val="0070C0"/>
                </a:solidFill>
              </a:rPr>
              <a:t>TASK (10 minutes)</a:t>
            </a:r>
          </a:p>
          <a:p>
            <a:endParaRPr lang="en-GB" sz="2400" dirty="0">
              <a:solidFill>
                <a:srgbClr val="0070C0"/>
              </a:solidFill>
            </a:endParaRPr>
          </a:p>
          <a:p>
            <a:r>
              <a:rPr lang="en-GB" sz="2400" dirty="0">
                <a:solidFill>
                  <a:srgbClr val="0070C0"/>
                </a:solidFill>
              </a:rPr>
              <a:t>Consider, how might Speech Language and Communication Difficulties impact on a child’s ability to learn</a:t>
            </a:r>
          </a:p>
          <a:p>
            <a:endParaRPr lang="en-US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C05673F2-4C7A-3602-7A3E-753842559F64}"/>
              </a:ext>
            </a:extLst>
          </p:cNvPr>
          <p:cNvSpPr txBox="1"/>
          <p:nvPr/>
        </p:nvSpPr>
        <p:spPr>
          <a:xfrm>
            <a:off x="6096000" y="489764"/>
            <a:ext cx="459645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000" dirty="0">
                <a:solidFill>
                  <a:srgbClr val="0070C0"/>
                </a:solidFill>
              </a:rPr>
              <a:t>Effects on Learning</a:t>
            </a:r>
            <a:endParaRPr lang="en-US" sz="4000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3410660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5400" y="476671"/>
            <a:ext cx="5343450" cy="1152127"/>
          </a:xfrm>
        </p:spPr>
        <p:txBody>
          <a:bodyPr>
            <a:normAutofit fontScale="90000"/>
          </a:bodyPr>
          <a:lstStyle/>
          <a:p>
            <a:r>
              <a:rPr lang="en-GB" dirty="0" err="1"/>
              <a:t>Nodweddion</a:t>
            </a:r>
            <a:r>
              <a:rPr lang="en-GB" dirty="0"/>
              <a:t> </a:t>
            </a:r>
            <a:r>
              <a:rPr lang="en-GB" dirty="0" err="1"/>
              <a:t>Cyffredin</a:t>
            </a:r>
            <a:r>
              <a:rPr lang="en-GB" dirty="0"/>
              <a:t> 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E9BEC10-12B8-6A64-FD04-38192C112CF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95401" y="1825626"/>
            <a:ext cx="4608512" cy="3547590"/>
          </a:xfrm>
        </p:spPr>
        <p:txBody>
          <a:bodyPr>
            <a:normAutofit/>
          </a:bodyPr>
          <a:lstStyle/>
          <a:p>
            <a:r>
              <a:rPr lang="en-GB" sz="2400" dirty="0" err="1"/>
              <a:t>Camddeall</a:t>
            </a:r>
            <a:r>
              <a:rPr lang="en-GB" sz="2400" dirty="0"/>
              <a:t> </a:t>
            </a:r>
            <a:r>
              <a:rPr lang="en-GB" sz="2400" dirty="0" err="1"/>
              <a:t>geiriau</a:t>
            </a:r>
            <a:r>
              <a:rPr lang="en-GB" sz="2400" dirty="0"/>
              <a:t> a </a:t>
            </a:r>
            <a:r>
              <a:rPr lang="en-GB" sz="2400" dirty="0" err="1"/>
              <a:t>siaredir</a:t>
            </a:r>
            <a:r>
              <a:rPr lang="en-GB" sz="2400" dirty="0"/>
              <a:t> </a:t>
            </a:r>
          </a:p>
          <a:p>
            <a:pPr marL="0" indent="0">
              <a:buNone/>
            </a:pPr>
            <a:endParaRPr lang="en-GB" sz="2400" dirty="0"/>
          </a:p>
          <a:p>
            <a:r>
              <a:rPr lang="en-GB" sz="2400" dirty="0" err="1"/>
              <a:t>Methu</a:t>
            </a:r>
            <a:r>
              <a:rPr lang="en-GB" sz="2400" dirty="0"/>
              <a:t> </a:t>
            </a:r>
            <a:r>
              <a:rPr lang="en-GB" sz="2400" dirty="0" err="1"/>
              <a:t>dysgu</a:t>
            </a:r>
            <a:r>
              <a:rPr lang="en-GB" sz="2400" dirty="0"/>
              <a:t> </a:t>
            </a:r>
            <a:r>
              <a:rPr lang="en-GB" sz="2400" dirty="0" err="1"/>
              <a:t>geirfa</a:t>
            </a:r>
            <a:r>
              <a:rPr lang="en-GB" sz="2400" dirty="0"/>
              <a:t> Newydd</a:t>
            </a:r>
          </a:p>
          <a:p>
            <a:pPr marL="0" indent="0">
              <a:buNone/>
            </a:pPr>
            <a:endParaRPr lang="en-GB" sz="2400" dirty="0"/>
          </a:p>
          <a:p>
            <a:r>
              <a:rPr lang="en-GB" sz="2400" dirty="0" err="1"/>
              <a:t>Anawsterau</a:t>
            </a:r>
            <a:r>
              <a:rPr lang="en-GB" sz="2400" dirty="0"/>
              <a:t> </a:t>
            </a:r>
            <a:r>
              <a:rPr lang="en-GB" sz="2400" dirty="0" err="1"/>
              <a:t>ffurfio</a:t>
            </a:r>
            <a:r>
              <a:rPr lang="en-GB" sz="2400" dirty="0"/>
              <a:t> </a:t>
            </a:r>
            <a:r>
              <a:rPr lang="en-GB" sz="2400" dirty="0" err="1"/>
              <a:t>brawddegau</a:t>
            </a:r>
            <a:r>
              <a:rPr lang="en-GB" sz="2400" dirty="0"/>
              <a:t> neu </a:t>
            </a:r>
            <a:r>
              <a:rPr lang="en-GB" sz="2400" dirty="0" err="1"/>
              <a:t>roi</a:t>
            </a:r>
            <a:r>
              <a:rPr lang="en-GB" sz="2400" dirty="0"/>
              <a:t> </a:t>
            </a:r>
            <a:r>
              <a:rPr lang="en-GB" sz="2400" dirty="0" err="1"/>
              <a:t>geiriau</a:t>
            </a:r>
            <a:r>
              <a:rPr lang="en-GB" sz="2400" dirty="0"/>
              <a:t> </a:t>
            </a:r>
            <a:r>
              <a:rPr lang="en-GB" sz="2400" dirty="0" err="1"/>
              <a:t>yn</a:t>
            </a:r>
            <a:r>
              <a:rPr lang="en-GB" sz="2400" dirty="0"/>
              <a:t> y </a:t>
            </a:r>
            <a:r>
              <a:rPr lang="en-GB" sz="2400" dirty="0" err="1"/>
              <a:t>drefn</a:t>
            </a:r>
            <a:r>
              <a:rPr lang="en-GB" sz="2400" dirty="0"/>
              <a:t> </a:t>
            </a:r>
            <a:r>
              <a:rPr lang="en-GB" sz="2400" dirty="0" err="1"/>
              <a:t>gywir</a:t>
            </a:r>
            <a:endParaRPr lang="en-GB" sz="2400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4EE68C47-C5EB-48E4-CA4E-1E4F3CA94DF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57190" y="1825626"/>
            <a:ext cx="4802861" cy="3187550"/>
          </a:xfrm>
        </p:spPr>
        <p:txBody>
          <a:bodyPr>
            <a:normAutofit/>
          </a:bodyPr>
          <a:lstStyle/>
          <a:p>
            <a:r>
              <a:rPr lang="en-GB" sz="2000" dirty="0">
                <a:solidFill>
                  <a:srgbClr val="0070C0"/>
                </a:solidFill>
              </a:rPr>
              <a:t>Misunderstanding the words being spoken to them </a:t>
            </a:r>
          </a:p>
          <a:p>
            <a:endParaRPr lang="en-GB" sz="2000" dirty="0">
              <a:solidFill>
                <a:srgbClr val="0070C0"/>
              </a:solidFill>
            </a:endParaRPr>
          </a:p>
          <a:p>
            <a:r>
              <a:rPr lang="en-GB" sz="2000" dirty="0">
                <a:solidFill>
                  <a:srgbClr val="0070C0"/>
                </a:solidFill>
              </a:rPr>
              <a:t>Inability to learn new or age appropriate vocabulary </a:t>
            </a:r>
          </a:p>
          <a:p>
            <a:endParaRPr lang="en-GB" sz="2000" dirty="0">
              <a:solidFill>
                <a:srgbClr val="0070C0"/>
              </a:solidFill>
            </a:endParaRPr>
          </a:p>
          <a:p>
            <a:r>
              <a:rPr lang="en-GB" sz="2000" dirty="0">
                <a:solidFill>
                  <a:srgbClr val="0070C0"/>
                </a:solidFill>
              </a:rPr>
              <a:t>Difficulties forming sentences or using the right words in the right order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52A22D18-07B4-CD1E-2E27-9498836F87C8}"/>
              </a:ext>
            </a:extLst>
          </p:cNvPr>
          <p:cNvSpPr txBox="1"/>
          <p:nvPr/>
        </p:nvSpPr>
        <p:spPr>
          <a:xfrm>
            <a:off x="6261691" y="692696"/>
            <a:ext cx="58079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>
                <a:solidFill>
                  <a:srgbClr val="0070C0"/>
                </a:solidFill>
              </a:rPr>
              <a:t>Common Characteristics</a:t>
            </a:r>
            <a:endParaRPr lang="en-US" sz="4000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5119893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>
            <a:extLst>
              <a:ext uri="{FF2B5EF4-FFF2-40B4-BE49-F238E27FC236}">
                <a16:creationId xmlns:a16="http://schemas.microsoft.com/office/drawing/2014/main" id="{6B6048D8-B6F1-C39B-47B2-248AB97969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8474" y="416834"/>
            <a:ext cx="5599534" cy="1085186"/>
          </a:xfrm>
        </p:spPr>
        <p:txBody>
          <a:bodyPr>
            <a:normAutofit fontScale="90000"/>
          </a:bodyPr>
          <a:lstStyle/>
          <a:p>
            <a:r>
              <a:rPr lang="en-GB" dirty="0" err="1"/>
              <a:t>Nodweddion</a:t>
            </a:r>
            <a:r>
              <a:rPr lang="en-GB" dirty="0"/>
              <a:t> </a:t>
            </a:r>
            <a:r>
              <a:rPr lang="en-GB" dirty="0" err="1"/>
              <a:t>Cyffredin</a:t>
            </a:r>
            <a:r>
              <a:rPr lang="en-GB" dirty="0"/>
              <a:t> 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B604EC30-E42B-ACED-0599-29B9A11DAF2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95400" y="1844824"/>
            <a:ext cx="4824536" cy="4032448"/>
          </a:xfrm>
        </p:spPr>
        <p:txBody>
          <a:bodyPr>
            <a:normAutofit/>
          </a:bodyPr>
          <a:lstStyle/>
          <a:p>
            <a:r>
              <a:rPr lang="en-GB" sz="2000" dirty="0" err="1"/>
              <a:t>Methu</a:t>
            </a:r>
            <a:r>
              <a:rPr lang="en-GB" sz="2000" dirty="0"/>
              <a:t> </a:t>
            </a:r>
            <a:r>
              <a:rPr lang="en-GB" sz="2000" dirty="0" err="1"/>
              <a:t>cofio</a:t>
            </a:r>
            <a:r>
              <a:rPr lang="en-GB" sz="2000" dirty="0"/>
              <a:t> </a:t>
            </a:r>
            <a:r>
              <a:rPr lang="en-GB" sz="2000" dirty="0" err="1"/>
              <a:t>cyfarwyddiadau</a:t>
            </a:r>
            <a:r>
              <a:rPr lang="en-GB" sz="2000" dirty="0"/>
              <a:t> </a:t>
            </a:r>
            <a:r>
              <a:rPr lang="en-GB" sz="2000" dirty="0" err="1"/>
              <a:t>llafar</a:t>
            </a:r>
            <a:endParaRPr lang="en-GB" sz="2000" dirty="0"/>
          </a:p>
          <a:p>
            <a:r>
              <a:rPr lang="en-GB" sz="2000" dirty="0" err="1"/>
              <a:t>Anawsterau</a:t>
            </a:r>
            <a:r>
              <a:rPr lang="en-GB" sz="2000" dirty="0"/>
              <a:t> </a:t>
            </a:r>
            <a:r>
              <a:rPr lang="en-GB" sz="2000" dirty="0" err="1"/>
              <a:t>prosesu</a:t>
            </a:r>
            <a:r>
              <a:rPr lang="en-GB" sz="2000" dirty="0"/>
              <a:t> </a:t>
            </a:r>
            <a:r>
              <a:rPr lang="en-GB" sz="2000" dirty="0" err="1"/>
              <a:t>synau</a:t>
            </a:r>
            <a:r>
              <a:rPr lang="en-GB" sz="2000" dirty="0"/>
              <a:t> </a:t>
            </a:r>
            <a:r>
              <a:rPr lang="en-GB" sz="2000" dirty="0" err="1"/>
              <a:t>sy’n</a:t>
            </a:r>
            <a:r>
              <a:rPr lang="en-GB" sz="2000" dirty="0"/>
              <a:t> </a:t>
            </a:r>
            <a:r>
              <a:rPr lang="en-GB" sz="2000" dirty="0" err="1"/>
              <a:t>creu</a:t>
            </a:r>
            <a:r>
              <a:rPr lang="en-GB" sz="2000" dirty="0"/>
              <a:t> </a:t>
            </a:r>
            <a:r>
              <a:rPr lang="en-GB" sz="2000" dirty="0" err="1"/>
              <a:t>geiriau</a:t>
            </a:r>
            <a:endParaRPr lang="en-GB" sz="2000" dirty="0"/>
          </a:p>
          <a:p>
            <a:r>
              <a:rPr lang="en-GB" sz="2000" dirty="0" err="1"/>
              <a:t>Methu</a:t>
            </a:r>
            <a:r>
              <a:rPr lang="en-GB" sz="2000" dirty="0"/>
              <a:t> </a:t>
            </a:r>
            <a:r>
              <a:rPr lang="en-GB" sz="2000" dirty="0" err="1"/>
              <a:t>trafod</a:t>
            </a:r>
            <a:r>
              <a:rPr lang="en-GB" sz="2000" dirty="0"/>
              <a:t> </a:t>
            </a:r>
            <a:r>
              <a:rPr lang="en-GB" sz="2000" dirty="0" err="1"/>
              <a:t>gyda</a:t>
            </a:r>
            <a:r>
              <a:rPr lang="en-GB" sz="2000" dirty="0"/>
              <a:t> </a:t>
            </a:r>
            <a:r>
              <a:rPr lang="en-GB" sz="2000" dirty="0" err="1"/>
              <a:t>chyfoedion</a:t>
            </a:r>
            <a:endParaRPr lang="en-GB" sz="2000" dirty="0"/>
          </a:p>
          <a:p>
            <a:r>
              <a:rPr lang="en-GB" sz="2000" dirty="0" err="1"/>
              <a:t>Sgiliau</a:t>
            </a:r>
            <a:r>
              <a:rPr lang="en-GB" sz="2000" dirty="0"/>
              <a:t> </a:t>
            </a:r>
            <a:r>
              <a:rPr lang="en-GB" sz="2000" dirty="0" err="1"/>
              <a:t>rhesymu</a:t>
            </a:r>
            <a:r>
              <a:rPr lang="en-GB" sz="2000" dirty="0"/>
              <a:t> </a:t>
            </a:r>
            <a:r>
              <a:rPr lang="en-GB" sz="2000" dirty="0" err="1"/>
              <a:t>llafar</a:t>
            </a:r>
            <a:r>
              <a:rPr lang="en-GB" sz="2000" dirty="0"/>
              <a:t> </a:t>
            </a:r>
            <a:r>
              <a:rPr lang="en-GB" sz="2000" dirty="0" err="1"/>
              <a:t>gwan</a:t>
            </a:r>
            <a:r>
              <a:rPr lang="en-GB" sz="2000" dirty="0"/>
              <a:t> </a:t>
            </a:r>
          </a:p>
          <a:p>
            <a:r>
              <a:rPr lang="en-GB" sz="2000" dirty="0" err="1"/>
              <a:t>Trafferthion</a:t>
            </a:r>
            <a:r>
              <a:rPr lang="en-GB" sz="2000" dirty="0"/>
              <a:t> </a:t>
            </a:r>
            <a:r>
              <a:rPr lang="en-GB" sz="2000" dirty="0" err="1"/>
              <a:t>deall</a:t>
            </a:r>
            <a:r>
              <a:rPr lang="en-GB" sz="2000" dirty="0"/>
              <a:t> </a:t>
            </a:r>
            <a:r>
              <a:rPr lang="en-GB" sz="2000" dirty="0" err="1"/>
              <a:t>jôc</a:t>
            </a:r>
            <a:r>
              <a:rPr lang="en-GB" sz="2000" dirty="0"/>
              <a:t> neu </a:t>
            </a:r>
            <a:r>
              <a:rPr lang="en-GB" sz="2000" dirty="0" err="1"/>
              <a:t>iaith</a:t>
            </a:r>
            <a:r>
              <a:rPr lang="en-GB" sz="2000" dirty="0"/>
              <a:t> </a:t>
            </a:r>
            <a:r>
              <a:rPr lang="en-GB" sz="2000" dirty="0" err="1"/>
              <a:t>anffurfiol</a:t>
            </a:r>
            <a:r>
              <a:rPr lang="en-GB" sz="2000" dirty="0"/>
              <a:t> </a:t>
            </a:r>
            <a:r>
              <a:rPr lang="en-GB" sz="2000" dirty="0" err="1"/>
              <a:t>nad</a:t>
            </a:r>
            <a:r>
              <a:rPr lang="en-GB" sz="2000" dirty="0"/>
              <a:t> </a:t>
            </a:r>
            <a:r>
              <a:rPr lang="en-GB" sz="2000" dirty="0" err="1"/>
              <a:t>sy’n</a:t>
            </a:r>
            <a:r>
              <a:rPr lang="en-GB" sz="2000" dirty="0"/>
              <a:t> </a:t>
            </a:r>
            <a:r>
              <a:rPr lang="en-GB" sz="2000" dirty="0" err="1"/>
              <a:t>llythrennol</a:t>
            </a:r>
            <a:r>
              <a:rPr lang="en-GB" sz="2000" dirty="0"/>
              <a:t>. </a:t>
            </a:r>
          </a:p>
          <a:p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D776E8B9-C870-725F-EB97-B928937FD1E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68008" y="1772816"/>
            <a:ext cx="4824536" cy="3791015"/>
          </a:xfrm>
        </p:spPr>
        <p:txBody>
          <a:bodyPr>
            <a:normAutofit/>
          </a:bodyPr>
          <a:lstStyle/>
          <a:p>
            <a:r>
              <a:rPr lang="en-GB" sz="2000" dirty="0">
                <a:solidFill>
                  <a:srgbClr val="0070C0"/>
                </a:solidFill>
              </a:rPr>
              <a:t>Poor ability to remember verbal instructions;</a:t>
            </a:r>
          </a:p>
          <a:p>
            <a:r>
              <a:rPr lang="en-GB" sz="2000" dirty="0">
                <a:solidFill>
                  <a:srgbClr val="0070C0"/>
                </a:solidFill>
              </a:rPr>
              <a:t>Inability to process the speech sounds which make up words;</a:t>
            </a:r>
          </a:p>
          <a:p>
            <a:r>
              <a:rPr lang="en-GB" sz="2000" dirty="0">
                <a:solidFill>
                  <a:srgbClr val="0070C0"/>
                </a:solidFill>
              </a:rPr>
              <a:t>Struggle to converse with peers;</a:t>
            </a:r>
          </a:p>
          <a:p>
            <a:r>
              <a:rPr lang="en-GB" sz="2000" dirty="0">
                <a:solidFill>
                  <a:srgbClr val="0070C0"/>
                </a:solidFill>
              </a:rPr>
              <a:t>Limited verbal reasoning or finds it difficult to draw inferences;</a:t>
            </a:r>
          </a:p>
          <a:p>
            <a:r>
              <a:rPr lang="en-GB" sz="2000" dirty="0">
                <a:solidFill>
                  <a:srgbClr val="0070C0"/>
                </a:solidFill>
              </a:rPr>
              <a:t>Difficulties understanding jokes and sarcasm – may take things literally</a:t>
            </a:r>
          </a:p>
          <a:p>
            <a:pPr marL="0" indent="0">
              <a:buNone/>
            </a:pPr>
            <a:r>
              <a:rPr lang="en-GB" altLang="cy-GB" sz="2000" i="1" dirty="0">
                <a:solidFill>
                  <a:srgbClr val="0070C0"/>
                </a:solidFill>
                <a:ea typeface="ＭＳ Ｐゴシック" panose="020B0600070205080204" pitchFamily="34" charset="-128"/>
              </a:rPr>
              <a:t>(ICAN,2011)</a:t>
            </a:r>
            <a:endParaRPr lang="en-GB" sz="2000" dirty="0">
              <a:solidFill>
                <a:srgbClr val="0070C0"/>
              </a:solidFill>
            </a:endParaRPr>
          </a:p>
          <a:p>
            <a:endParaRPr lang="en-US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150C4505-B703-FDBC-BB0A-EC06043E3622}"/>
              </a:ext>
            </a:extLst>
          </p:cNvPr>
          <p:cNvSpPr txBox="1"/>
          <p:nvPr/>
        </p:nvSpPr>
        <p:spPr>
          <a:xfrm>
            <a:off x="6096000" y="605484"/>
            <a:ext cx="594015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>
                <a:solidFill>
                  <a:srgbClr val="0070C0"/>
                </a:solidFill>
              </a:rPr>
              <a:t>Common Characteristics</a:t>
            </a:r>
            <a:endParaRPr lang="en-US" sz="4000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3975346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55440" y="717542"/>
            <a:ext cx="4120114" cy="1103449"/>
          </a:xfrm>
        </p:spPr>
        <p:txBody>
          <a:bodyPr>
            <a:normAutofit fontScale="90000"/>
          </a:bodyPr>
          <a:lstStyle/>
          <a:p>
            <a:br>
              <a:rPr lang="en-GB" dirty="0">
                <a:hlinkClick r:id="rId3"/>
              </a:rPr>
            </a:br>
            <a:endParaRPr lang="en-GB" dirty="0"/>
          </a:p>
        </p:txBody>
      </p:sp>
      <p:pic>
        <p:nvPicPr>
          <p:cNvPr id="4099" name="Picture 3"/>
          <p:cNvPicPr>
            <a:picLocks noGrp="1" noChangeAspect="1" noChangeArrowheads="1"/>
          </p:cNvPicPr>
          <p:nvPr>
            <p:ph sz="half"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149062" y="3880419"/>
            <a:ext cx="2736304" cy="17754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9486322-4C54-051D-789F-84A6F0C099C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40016" y="1820991"/>
            <a:ext cx="4464494" cy="2412720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US" sz="2900" dirty="0">
                <a:hlinkClick r:id="rId3"/>
              </a:rPr>
              <a:t>I CAN - helping children develop the speech, language and communication skills – YouTube</a:t>
            </a:r>
            <a:endParaRPr lang="en-US" sz="2900" dirty="0"/>
          </a:p>
          <a:p>
            <a:pPr marL="0" indent="0">
              <a:buNone/>
            </a:pPr>
            <a:endParaRPr lang="en-GB" sz="2900" dirty="0">
              <a:solidFill>
                <a:srgbClr val="0070C0"/>
              </a:solidFill>
            </a:endParaRPr>
          </a:p>
          <a:p>
            <a:pPr marL="0" indent="0">
              <a:buNone/>
            </a:pPr>
            <a:r>
              <a:rPr lang="en-GB" sz="2900" dirty="0">
                <a:solidFill>
                  <a:srgbClr val="0070C0"/>
                </a:solidFill>
              </a:rPr>
              <a:t>Watch the video and consider that;</a:t>
            </a:r>
          </a:p>
          <a:p>
            <a:r>
              <a:rPr lang="en-GB" sz="2900" dirty="0">
                <a:solidFill>
                  <a:srgbClr val="0070C0"/>
                </a:solidFill>
              </a:rPr>
              <a:t>It’s important to remember that SLC difficulties can often be related to cognitive ability and not just physical. </a:t>
            </a:r>
          </a:p>
          <a:p>
            <a:pPr marL="0" indent="0">
              <a:buNone/>
            </a:pPr>
            <a:endParaRPr lang="en-GB" dirty="0">
              <a:solidFill>
                <a:srgbClr val="0070C0"/>
              </a:solidFill>
            </a:endParaRPr>
          </a:p>
          <a:p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C9D73BA-F3AD-2E9A-849C-7C0369340285}"/>
              </a:ext>
            </a:extLst>
          </p:cNvPr>
          <p:cNvSpPr txBox="1"/>
          <p:nvPr/>
        </p:nvSpPr>
        <p:spPr>
          <a:xfrm>
            <a:off x="1055440" y="1922692"/>
            <a:ext cx="4120114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800" dirty="0">
                <a:hlinkClick r:id="rId3"/>
              </a:rPr>
              <a:t>I CAN - helping children develop the speech, language and communication skills – YouTube</a:t>
            </a:r>
            <a:endParaRPr lang="en-GB" dirty="0">
              <a:solidFill>
                <a:srgbClr val="0070C0"/>
              </a:solidFill>
            </a:endParaRPr>
          </a:p>
          <a:p>
            <a:endParaRPr lang="en-GB" dirty="0"/>
          </a:p>
          <a:p>
            <a:r>
              <a:rPr lang="en-GB" dirty="0" err="1"/>
              <a:t>Gwyliwch</a:t>
            </a:r>
            <a:r>
              <a:rPr lang="en-GB" dirty="0"/>
              <a:t> y clip </a:t>
            </a:r>
            <a:r>
              <a:rPr lang="en-GB" dirty="0" err="1"/>
              <a:t>fideo</a:t>
            </a:r>
            <a:r>
              <a:rPr lang="en-GB" dirty="0"/>
              <a:t> ac </a:t>
            </a:r>
            <a:r>
              <a:rPr lang="en-GB" dirty="0" err="1"/>
              <a:t>ysyriwch</a:t>
            </a:r>
            <a:r>
              <a:rPr lang="en-GB" dirty="0"/>
              <a:t>;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err="1"/>
              <a:t>Mae’n</a:t>
            </a:r>
            <a:r>
              <a:rPr lang="en-GB" dirty="0"/>
              <a:t> </a:t>
            </a:r>
            <a:r>
              <a:rPr lang="en-GB" dirty="0" err="1"/>
              <a:t>bwysig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gofio bod </a:t>
            </a:r>
            <a:r>
              <a:rPr lang="en-GB" dirty="0" err="1"/>
              <a:t>ALlC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gallu</a:t>
            </a:r>
            <a:r>
              <a:rPr lang="en-GB" dirty="0"/>
              <a:t> bod </a:t>
            </a:r>
            <a:r>
              <a:rPr lang="en-GB" dirty="0" err="1"/>
              <a:t>oherwydd</a:t>
            </a:r>
            <a:r>
              <a:rPr lang="en-GB" dirty="0"/>
              <a:t> </a:t>
            </a:r>
            <a:r>
              <a:rPr lang="en-GB" dirty="0" err="1"/>
              <a:t>rhesymau</a:t>
            </a:r>
            <a:r>
              <a:rPr lang="en-GB" dirty="0"/>
              <a:t> </a:t>
            </a:r>
            <a:r>
              <a:rPr lang="en-GB" dirty="0" err="1"/>
              <a:t>gwybyddol</a:t>
            </a:r>
            <a:r>
              <a:rPr lang="en-GB" dirty="0"/>
              <a:t> ac </a:t>
            </a:r>
            <a:r>
              <a:rPr lang="en-GB" dirty="0" err="1"/>
              <a:t>nid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gorfforol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unig</a:t>
            </a:r>
            <a:r>
              <a:rPr lang="en-GB" dirty="0"/>
              <a:t>. </a:t>
            </a:r>
          </a:p>
          <a:p>
            <a:endParaRPr lang="en-US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98B61925-1CA6-93C6-6E23-FCBC3B117EC0}"/>
              </a:ext>
            </a:extLst>
          </p:cNvPr>
          <p:cNvSpPr txBox="1"/>
          <p:nvPr/>
        </p:nvSpPr>
        <p:spPr>
          <a:xfrm>
            <a:off x="6240016" y="398818"/>
            <a:ext cx="4824536" cy="131164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>
                <a:solidFill>
                  <a:srgbClr val="0070C0"/>
                </a:solidFill>
              </a:rPr>
              <a:t>It’s not just what we see</a:t>
            </a:r>
            <a:endParaRPr lang="en-US" sz="4000" dirty="0">
              <a:solidFill>
                <a:srgbClr val="0070C0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7BDDB73-3517-B930-3194-27495B9645CC}"/>
              </a:ext>
            </a:extLst>
          </p:cNvPr>
          <p:cNvSpPr txBox="1"/>
          <p:nvPr/>
        </p:nvSpPr>
        <p:spPr>
          <a:xfrm>
            <a:off x="983432" y="387028"/>
            <a:ext cx="480888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000" dirty="0" err="1"/>
              <a:t>Nid</a:t>
            </a:r>
            <a:r>
              <a:rPr lang="en-US" sz="4000" dirty="0"/>
              <a:t> dim </a:t>
            </a:r>
            <a:r>
              <a:rPr lang="en-US" sz="4000" dirty="0" err="1"/>
              <a:t>ond</a:t>
            </a:r>
            <a:r>
              <a:rPr lang="en-US" sz="4000" dirty="0"/>
              <a:t> </a:t>
            </a:r>
            <a:r>
              <a:rPr lang="en-US" sz="4000" dirty="0" err="1"/>
              <a:t>yr</a:t>
            </a:r>
            <a:r>
              <a:rPr lang="en-US" sz="4000" dirty="0"/>
              <a:t> </a:t>
            </a:r>
            <a:r>
              <a:rPr lang="en-US" sz="4000" dirty="0" err="1"/>
              <a:t>hyn</a:t>
            </a:r>
            <a:r>
              <a:rPr lang="en-US" sz="4000" dirty="0"/>
              <a:t> a </a:t>
            </a:r>
            <a:r>
              <a:rPr lang="en-US" sz="4000" dirty="0" err="1"/>
              <a:t>welwn</a:t>
            </a:r>
            <a:endParaRPr lang="en-US" sz="4000" dirty="0"/>
          </a:p>
        </p:txBody>
      </p:sp>
    </p:spTree>
    <p:extLst>
      <p:ext uri="{BB962C8B-B14F-4D97-AF65-F5344CB8AC3E}">
        <p14:creationId xmlns:p14="http://schemas.microsoft.com/office/powerpoint/2010/main" val="387775031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>
          <a:xfrm>
            <a:off x="983432" y="439798"/>
            <a:ext cx="1872208" cy="864096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cy-GB" sz="3600" dirty="0" err="1">
                <a:ea typeface="ＭＳ Ｐゴシック" panose="020B0600070205080204" pitchFamily="34" charset="-128"/>
              </a:rPr>
              <a:t>Effaith</a:t>
            </a:r>
            <a:endParaRPr lang="en-US" altLang="cy-GB" sz="3600" dirty="0">
              <a:ea typeface="ＭＳ Ｐゴシック" panose="020B0600070205080204" pitchFamily="34" charset="-128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E4D52B-A55F-8015-4105-DC790E27024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983432" y="1415831"/>
            <a:ext cx="4320480" cy="3813370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altLang="cy-GB" sz="2000" dirty="0" err="1">
                <a:ea typeface="ＭＳ Ｐゴシック" panose="020B0600070205080204" pitchFamily="34" charset="-128"/>
              </a:rPr>
              <a:t>Perthnasau</a:t>
            </a:r>
            <a:r>
              <a:rPr lang="en-GB" altLang="cy-GB" sz="2000" dirty="0">
                <a:ea typeface="ＭＳ Ｐゴシック" panose="020B0600070205080204" pitchFamily="34" charset="-128"/>
              </a:rPr>
              <a:t> </a:t>
            </a:r>
            <a:r>
              <a:rPr lang="en-GB" altLang="cy-GB" sz="2000" dirty="0" err="1">
                <a:ea typeface="ＭＳ Ｐゴシック" panose="020B0600070205080204" pitchFamily="34" charset="-128"/>
              </a:rPr>
              <a:t>cymdeithasol</a:t>
            </a:r>
            <a:r>
              <a:rPr lang="en-GB" altLang="cy-GB" sz="2000" dirty="0">
                <a:ea typeface="ＭＳ Ｐゴシック" panose="020B0600070205080204" pitchFamily="34" charset="-128"/>
              </a:rPr>
              <a:t> a </a:t>
            </a:r>
            <a:r>
              <a:rPr lang="en-GB" altLang="cy-GB" sz="2000" dirty="0" err="1">
                <a:ea typeface="ＭＳ Ｐゴシック" panose="020B0600070205080204" pitchFamily="34" charset="-128"/>
              </a:rPr>
              <a:t>datblygiad</a:t>
            </a:r>
            <a:r>
              <a:rPr lang="en-GB" altLang="cy-GB" sz="2000" dirty="0">
                <a:ea typeface="ＭＳ Ｐゴシック" panose="020B0600070205080204" pitchFamily="34" charset="-128"/>
              </a:rPr>
              <a:t> </a:t>
            </a:r>
            <a:r>
              <a:rPr lang="en-GB" altLang="cy-GB" sz="2000" dirty="0" err="1">
                <a:ea typeface="ＭＳ Ｐゴシック" panose="020B0600070205080204" pitchFamily="34" charset="-128"/>
              </a:rPr>
              <a:t>personol</a:t>
            </a:r>
            <a:r>
              <a:rPr lang="en-GB" altLang="cy-GB" sz="2000" dirty="0">
                <a:ea typeface="ＭＳ Ｐゴシック" panose="020B0600070205080204" pitchFamily="34" charset="-128"/>
              </a:rPr>
              <a:t>;</a:t>
            </a:r>
          </a:p>
          <a:p>
            <a:pPr marL="0" indent="0">
              <a:buNone/>
            </a:pPr>
            <a:endParaRPr lang="en-GB" altLang="cy-GB" sz="2000" dirty="0">
              <a:ea typeface="ＭＳ Ｐゴシック" panose="020B0600070205080204" pitchFamily="34" charset="-128"/>
            </a:endParaRPr>
          </a:p>
          <a:p>
            <a:pPr marL="742950" lvl="1" indent="-285750"/>
            <a:r>
              <a:rPr lang="en-GB" altLang="cy-GB" sz="2000" dirty="0" err="1">
                <a:ea typeface="ＭＳ Ｐゴシック" panose="020B0600070205080204" pitchFamily="34" charset="-128"/>
              </a:rPr>
              <a:t>Sgiliau</a:t>
            </a:r>
            <a:r>
              <a:rPr lang="en-GB" altLang="cy-GB" sz="2000" dirty="0">
                <a:ea typeface="ＭＳ Ｐゴシック" panose="020B0600070205080204" pitchFamily="34" charset="-128"/>
              </a:rPr>
              <a:t> </a:t>
            </a:r>
            <a:r>
              <a:rPr lang="en-GB" altLang="cy-GB" sz="2000" dirty="0" err="1">
                <a:ea typeface="ＭＳ Ｐゴシック" panose="020B0600070205080204" pitchFamily="34" charset="-128"/>
              </a:rPr>
              <a:t>sgwrsio</a:t>
            </a:r>
            <a:r>
              <a:rPr lang="en-GB" altLang="cy-GB" sz="2000" dirty="0">
                <a:ea typeface="ＭＳ Ｐゴシック" panose="020B0600070205080204" pitchFamily="34" charset="-128"/>
              </a:rPr>
              <a:t> </a:t>
            </a:r>
            <a:r>
              <a:rPr lang="en-GB" altLang="cy-GB" sz="2000" dirty="0" err="1">
                <a:ea typeface="ＭＳ Ｐゴシック" panose="020B0600070205080204" pitchFamily="34" charset="-128"/>
              </a:rPr>
              <a:t>gwan</a:t>
            </a:r>
            <a:endParaRPr lang="en-GB" altLang="cy-GB" sz="2000" dirty="0">
              <a:ea typeface="ＭＳ Ｐゴシック" panose="020B0600070205080204" pitchFamily="34" charset="-128"/>
            </a:endParaRPr>
          </a:p>
          <a:p>
            <a:pPr marL="742950" lvl="1" indent="-285750"/>
            <a:r>
              <a:rPr lang="en-GB" altLang="cy-GB" sz="2000" dirty="0" err="1">
                <a:ea typeface="ＭＳ Ｐゴシック" panose="020B0600070205080204" pitchFamily="34" charset="-128"/>
              </a:rPr>
              <a:t>Sgiliau</a:t>
            </a:r>
            <a:r>
              <a:rPr lang="en-GB" altLang="cy-GB" sz="2000" dirty="0">
                <a:ea typeface="ＭＳ Ｐゴシック" panose="020B0600070205080204" pitchFamily="34" charset="-128"/>
              </a:rPr>
              <a:t> di-</a:t>
            </a:r>
            <a:r>
              <a:rPr lang="en-GB" altLang="cy-GB" sz="2000" dirty="0" err="1">
                <a:ea typeface="ＭＳ Ｐゴシック" panose="020B0600070205080204" pitchFamily="34" charset="-128"/>
              </a:rPr>
              <a:t>eiriau</a:t>
            </a:r>
            <a:r>
              <a:rPr lang="en-GB" altLang="cy-GB" sz="2000" dirty="0">
                <a:ea typeface="ＭＳ Ｐゴシック" panose="020B0600070205080204" pitchFamily="34" charset="-128"/>
              </a:rPr>
              <a:t> </a:t>
            </a:r>
            <a:r>
              <a:rPr lang="en-GB" altLang="cy-GB" sz="2000" dirty="0" err="1">
                <a:ea typeface="ＭＳ Ｐゴシック" panose="020B0600070205080204" pitchFamily="34" charset="-128"/>
              </a:rPr>
              <a:t>cyfyng</a:t>
            </a:r>
            <a:endParaRPr lang="en-GB" altLang="cy-GB" sz="2000" dirty="0">
              <a:ea typeface="ＭＳ Ｐゴシック" panose="020B0600070205080204" pitchFamily="34" charset="-128"/>
            </a:endParaRPr>
          </a:p>
          <a:p>
            <a:pPr marL="742950" lvl="1" indent="-285750"/>
            <a:r>
              <a:rPr lang="en-GB" altLang="cy-GB" sz="2000" dirty="0" err="1">
                <a:ea typeface="ＭＳ Ｐゴシック" panose="020B0600070205080204" pitchFamily="34" charset="-128"/>
              </a:rPr>
              <a:t>Dealltwriaeth</a:t>
            </a:r>
            <a:r>
              <a:rPr lang="en-GB" altLang="cy-GB" sz="2000" dirty="0">
                <a:ea typeface="ＭＳ Ｐゴシック" panose="020B0600070205080204" pitchFamily="34" charset="-128"/>
              </a:rPr>
              <a:t> </a:t>
            </a:r>
            <a:r>
              <a:rPr lang="en-GB" altLang="cy-GB" sz="2000" dirty="0" err="1">
                <a:ea typeface="ＭＳ Ｐゴシック" panose="020B0600070205080204" pitchFamily="34" charset="-128"/>
              </a:rPr>
              <a:t>cymdeithasol</a:t>
            </a:r>
            <a:r>
              <a:rPr lang="en-GB" altLang="cy-GB" sz="2000" dirty="0">
                <a:ea typeface="ＭＳ Ｐゴシック" panose="020B0600070205080204" pitchFamily="34" charset="-128"/>
              </a:rPr>
              <a:t> </a:t>
            </a:r>
            <a:r>
              <a:rPr lang="en-GB" altLang="cy-GB" sz="2000" dirty="0" err="1">
                <a:ea typeface="ＭＳ Ｐゴシック" panose="020B0600070205080204" pitchFamily="34" charset="-128"/>
              </a:rPr>
              <a:t>wedi</a:t>
            </a:r>
            <a:r>
              <a:rPr lang="en-GB" altLang="cy-GB" sz="2000" dirty="0">
                <a:ea typeface="ＭＳ Ｐゴシック" panose="020B0600070205080204" pitchFamily="34" charset="-128"/>
              </a:rPr>
              <a:t> </a:t>
            </a:r>
            <a:r>
              <a:rPr lang="en-GB" altLang="cy-GB" sz="2000" dirty="0" err="1">
                <a:ea typeface="ＭＳ Ｐゴシック" panose="020B0600070205080204" pitchFamily="34" charset="-128"/>
              </a:rPr>
              <a:t>ei</a:t>
            </a:r>
            <a:r>
              <a:rPr lang="en-GB" altLang="cy-GB" sz="2000" dirty="0">
                <a:ea typeface="ＭＳ Ｐゴシック" panose="020B0600070205080204" pitchFamily="34" charset="-128"/>
              </a:rPr>
              <a:t> </a:t>
            </a:r>
            <a:r>
              <a:rPr lang="en-GB" altLang="cy-GB" sz="2000" dirty="0" err="1">
                <a:ea typeface="ＭＳ Ｐゴシック" panose="020B0600070205080204" pitchFamily="34" charset="-128"/>
              </a:rPr>
              <a:t>ddatblygu’n</a:t>
            </a:r>
            <a:r>
              <a:rPr lang="en-GB" altLang="cy-GB" sz="2000" dirty="0">
                <a:ea typeface="ＭＳ Ｐゴシック" panose="020B0600070205080204" pitchFamily="34" charset="-128"/>
              </a:rPr>
              <a:t> wan</a:t>
            </a:r>
          </a:p>
          <a:p>
            <a:pPr marL="742950" lvl="1" indent="-285750"/>
            <a:r>
              <a:rPr lang="en-GB" altLang="cy-GB" sz="2000" dirty="0" err="1">
                <a:ea typeface="ＭＳ Ｐゴシック" panose="020B0600070205080204" pitchFamily="34" charset="-128"/>
              </a:rPr>
              <a:t>Trafferthion</a:t>
            </a:r>
            <a:r>
              <a:rPr lang="en-GB" altLang="cy-GB" sz="2000" dirty="0">
                <a:ea typeface="ＭＳ Ｐゴシック" panose="020B0600070205080204" pitchFamily="34" charset="-128"/>
              </a:rPr>
              <a:t> </a:t>
            </a:r>
            <a:r>
              <a:rPr lang="en-GB" altLang="cy-GB" sz="2000" dirty="0" err="1">
                <a:ea typeface="ＭＳ Ｐゴシック" panose="020B0600070205080204" pitchFamily="34" charset="-128"/>
              </a:rPr>
              <a:t>gydag</a:t>
            </a:r>
            <a:r>
              <a:rPr lang="en-GB" altLang="cy-GB" sz="2000" dirty="0">
                <a:ea typeface="ＭＳ Ｐゴシック" panose="020B0600070205080204" pitchFamily="34" charset="-128"/>
              </a:rPr>
              <a:t> </a:t>
            </a:r>
            <a:r>
              <a:rPr lang="en-GB" altLang="cy-GB" sz="2000" dirty="0" err="1">
                <a:ea typeface="ＭＳ Ｐゴシック" panose="020B0600070205080204" pitchFamily="34" charset="-128"/>
              </a:rPr>
              <a:t>ymwneud</a:t>
            </a:r>
            <a:r>
              <a:rPr lang="en-GB" altLang="cy-GB" sz="2000" dirty="0">
                <a:ea typeface="ＭＳ Ｐゴシック" panose="020B0600070205080204" pitchFamily="34" charset="-128"/>
              </a:rPr>
              <a:t> </a:t>
            </a:r>
            <a:r>
              <a:rPr lang="en-GB" altLang="cy-GB" sz="2000" dirty="0" err="1">
                <a:ea typeface="ＭＳ Ｐゴシック" panose="020B0600070205080204" pitchFamily="34" charset="-128"/>
              </a:rPr>
              <a:t>gyda</a:t>
            </a:r>
            <a:r>
              <a:rPr lang="en-GB" altLang="cy-GB" sz="2000" dirty="0">
                <a:ea typeface="ＭＳ Ｐゴシック" panose="020B0600070205080204" pitchFamily="34" charset="-128"/>
              </a:rPr>
              <a:t> </a:t>
            </a:r>
            <a:r>
              <a:rPr lang="en-GB" altLang="cy-GB" sz="2000" dirty="0" err="1">
                <a:ea typeface="ＭＳ Ｐゴシック" panose="020B0600070205080204" pitchFamily="34" charset="-128"/>
              </a:rPr>
              <a:t>chyfoedion</a:t>
            </a:r>
            <a:r>
              <a:rPr lang="en-GB" altLang="cy-GB" sz="2000" dirty="0">
                <a:ea typeface="ＭＳ Ｐゴシック" panose="020B0600070205080204" pitchFamily="34" charset="-128"/>
              </a:rPr>
              <a:t> a </a:t>
            </a:r>
            <a:r>
              <a:rPr lang="en-GB" altLang="cy-GB" sz="2000" dirty="0" err="1">
                <a:ea typeface="ＭＳ Ｐゴシック" panose="020B0600070205080204" pitchFamily="34" charset="-128"/>
              </a:rPr>
              <a:t>gyda</a:t>
            </a:r>
            <a:r>
              <a:rPr lang="en-GB" altLang="cy-GB" sz="2000" dirty="0">
                <a:ea typeface="ＭＳ Ｐゴシック" panose="020B0600070205080204" pitchFamily="34" charset="-128"/>
              </a:rPr>
              <a:t> </a:t>
            </a:r>
            <a:r>
              <a:rPr lang="en-GB" altLang="cy-GB" sz="2000" dirty="0" err="1">
                <a:ea typeface="ＭＳ Ｐゴシック" panose="020B0600070205080204" pitchFamily="34" charset="-128"/>
              </a:rPr>
              <a:t>datblygu</a:t>
            </a:r>
            <a:r>
              <a:rPr lang="en-GB" altLang="cy-GB" sz="2000" dirty="0">
                <a:ea typeface="ＭＳ Ｐゴシック" panose="020B0600070205080204" pitchFamily="34" charset="-128"/>
              </a:rPr>
              <a:t> </a:t>
            </a:r>
            <a:r>
              <a:rPr lang="en-GB" altLang="cy-GB" sz="2000" dirty="0" err="1">
                <a:ea typeface="ＭＳ Ｐゴシック" panose="020B0600070205080204" pitchFamily="34" charset="-128"/>
              </a:rPr>
              <a:t>cyfeillgarwch</a:t>
            </a:r>
            <a:endParaRPr lang="en-GB" altLang="cy-GB" sz="2000" dirty="0">
              <a:ea typeface="ＭＳ Ｐゴシック" panose="020B0600070205080204" pitchFamily="34" charset="-128"/>
            </a:endParaRPr>
          </a:p>
          <a:p>
            <a:pPr marL="742950" lvl="1" indent="-285750"/>
            <a:r>
              <a:rPr lang="en-GB" altLang="cy-GB" sz="2000" dirty="0" err="1">
                <a:ea typeface="ＭＳ Ｐゴシック" panose="020B0600070205080204" pitchFamily="34" charset="-128"/>
              </a:rPr>
              <a:t>Unigrwydd</a:t>
            </a:r>
            <a:r>
              <a:rPr lang="en-GB" altLang="cy-GB" sz="2000" dirty="0">
                <a:ea typeface="ＭＳ Ｐゴシック" panose="020B0600070205080204" pitchFamily="34" charset="-128"/>
              </a:rPr>
              <a:t> </a:t>
            </a:r>
            <a:r>
              <a:rPr lang="en-GB" altLang="cy-GB" sz="2000" dirty="0" err="1">
                <a:ea typeface="ＭＳ Ｐゴシック" panose="020B0600070205080204" pitchFamily="34" charset="-128"/>
              </a:rPr>
              <a:t>cymdeithasol</a:t>
            </a:r>
            <a:r>
              <a:rPr lang="en-GB" altLang="cy-GB" sz="2000" dirty="0">
                <a:ea typeface="ＭＳ Ｐゴシック" panose="020B0600070205080204" pitchFamily="34" charset="-128"/>
              </a:rPr>
              <a:t> </a:t>
            </a:r>
            <a:r>
              <a:rPr lang="en-GB" altLang="cy-GB" sz="2000" dirty="0" err="1">
                <a:ea typeface="ＭＳ Ｐゴシック" panose="020B0600070205080204" pitchFamily="34" charset="-128"/>
              </a:rPr>
              <a:t>yn</a:t>
            </a:r>
            <a:r>
              <a:rPr lang="en-GB" altLang="cy-GB" sz="2000" dirty="0">
                <a:ea typeface="ＭＳ Ｐゴシック" panose="020B0600070205080204" pitchFamily="34" charset="-128"/>
              </a:rPr>
              <a:t> </a:t>
            </a:r>
            <a:r>
              <a:rPr lang="en-GB" altLang="cy-GB" sz="2000" dirty="0" err="1">
                <a:ea typeface="ＭＳ Ｐゴシック" panose="020B0600070205080204" pitchFamily="34" charset="-128"/>
              </a:rPr>
              <a:t>medru</a:t>
            </a:r>
            <a:r>
              <a:rPr lang="en-GB" altLang="cy-GB" sz="2000" dirty="0">
                <a:ea typeface="ＭＳ Ｐゴシック" panose="020B0600070205080204" pitchFamily="34" charset="-128"/>
              </a:rPr>
              <a:t> </a:t>
            </a:r>
            <a:r>
              <a:rPr lang="en-GB" altLang="cy-GB" sz="2000" dirty="0" err="1">
                <a:ea typeface="ＭＳ Ｐゴシック" panose="020B0600070205080204" pitchFamily="34" charset="-128"/>
              </a:rPr>
              <a:t>arwain</a:t>
            </a:r>
            <a:r>
              <a:rPr lang="en-GB" altLang="cy-GB" sz="2000" dirty="0">
                <a:ea typeface="ＭＳ Ｐゴシック" panose="020B0600070205080204" pitchFamily="34" charset="-128"/>
              </a:rPr>
              <a:t> at </a:t>
            </a:r>
            <a:r>
              <a:rPr lang="en-GB" altLang="cy-GB" sz="2000" dirty="0" err="1">
                <a:ea typeface="ＭＳ Ｐゴシック" panose="020B0600070205080204" pitchFamily="34" charset="-128"/>
              </a:rPr>
              <a:t>fwlio</a:t>
            </a:r>
            <a:endParaRPr lang="en-GB" altLang="cy-GB" sz="2000" dirty="0">
              <a:ea typeface="ＭＳ Ｐゴシック" panose="020B0600070205080204" pitchFamily="34" charset="-128"/>
            </a:endParaRPr>
          </a:p>
          <a:p>
            <a:endParaRPr lang="en-US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F2D71B08-FC8D-7C65-461E-9F046EC5705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84032" y="1415831"/>
            <a:ext cx="4392488" cy="4317426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US" altLang="cy-GB" sz="2000" dirty="0">
                <a:solidFill>
                  <a:srgbClr val="0070C0"/>
                </a:solidFill>
                <a:ea typeface="ＭＳ Ｐゴシック" panose="020B0600070205080204" pitchFamily="34" charset="-128"/>
              </a:rPr>
              <a:t>Social relationships and personal development;</a:t>
            </a:r>
          </a:p>
          <a:p>
            <a:pPr marL="0" indent="0">
              <a:buNone/>
            </a:pPr>
            <a:endParaRPr lang="en-US" altLang="cy-GB" sz="2000" dirty="0">
              <a:solidFill>
                <a:srgbClr val="0070C0"/>
              </a:solidFill>
              <a:ea typeface="ＭＳ Ｐゴシック" panose="020B0600070205080204" pitchFamily="34" charset="-128"/>
            </a:endParaRPr>
          </a:p>
          <a:p>
            <a:pPr marL="742950" lvl="1" indent="-285750"/>
            <a:r>
              <a:rPr lang="en-GB" altLang="cy-GB" sz="2000" dirty="0">
                <a:solidFill>
                  <a:srgbClr val="0070C0"/>
                </a:solidFill>
                <a:ea typeface="ＭＳ Ｐゴシック" panose="020B0600070205080204" pitchFamily="34" charset="-128"/>
              </a:rPr>
              <a:t>Weak conversation skills</a:t>
            </a:r>
          </a:p>
          <a:p>
            <a:pPr marL="742950" lvl="1" indent="-285750"/>
            <a:r>
              <a:rPr lang="en-GB" altLang="cy-GB" sz="2000" dirty="0">
                <a:solidFill>
                  <a:srgbClr val="0070C0"/>
                </a:solidFill>
                <a:ea typeface="ＭＳ Ｐゴシック" panose="020B0600070205080204" pitchFamily="34" charset="-128"/>
              </a:rPr>
              <a:t>Limited non-verbal skills</a:t>
            </a:r>
          </a:p>
          <a:p>
            <a:pPr marL="742950" lvl="1" indent="-285750"/>
            <a:r>
              <a:rPr lang="en-GB" altLang="cy-GB" sz="2000" dirty="0">
                <a:solidFill>
                  <a:srgbClr val="0070C0"/>
                </a:solidFill>
                <a:ea typeface="ＭＳ Ｐゴシック" panose="020B0600070205080204" pitchFamily="34" charset="-128"/>
              </a:rPr>
              <a:t>Weak social understanding</a:t>
            </a:r>
          </a:p>
          <a:p>
            <a:pPr marL="742950" lvl="1" indent="-285750"/>
            <a:r>
              <a:rPr lang="en-GB" altLang="cy-GB" sz="2000" dirty="0">
                <a:solidFill>
                  <a:srgbClr val="0070C0"/>
                </a:solidFill>
                <a:ea typeface="ＭＳ Ｐゴシック" panose="020B0600070205080204" pitchFamily="34" charset="-128"/>
              </a:rPr>
              <a:t>Difficulties with peers and with developing friendships</a:t>
            </a:r>
          </a:p>
          <a:p>
            <a:pPr marL="742950" lvl="1" indent="-285750"/>
            <a:r>
              <a:rPr lang="en-GB" altLang="cy-GB" sz="2000" dirty="0">
                <a:solidFill>
                  <a:srgbClr val="0070C0"/>
                </a:solidFill>
                <a:ea typeface="ＭＳ Ｐゴシック" panose="020B0600070205080204" pitchFamily="34" charset="-128"/>
              </a:rPr>
              <a:t>Social loneliness which can lead to bullying</a:t>
            </a:r>
          </a:p>
          <a:p>
            <a:endParaRPr 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7C91801-404C-1D5D-6203-5CCD2F613FAA}"/>
              </a:ext>
            </a:extLst>
          </p:cNvPr>
          <p:cNvSpPr txBox="1"/>
          <p:nvPr/>
        </p:nvSpPr>
        <p:spPr>
          <a:xfrm>
            <a:off x="6384032" y="439798"/>
            <a:ext cx="156966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altLang="cy-GB" sz="3600" dirty="0">
                <a:solidFill>
                  <a:srgbClr val="0070C0"/>
                </a:solidFill>
                <a:ea typeface="ＭＳ Ｐゴシック" panose="020B0600070205080204" pitchFamily="34" charset="-128"/>
              </a:rPr>
              <a:t>Impact</a:t>
            </a:r>
            <a:endParaRPr lang="en-US" sz="3600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8276434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839416" y="404664"/>
            <a:ext cx="3817973" cy="1008112"/>
          </a:xfrm>
        </p:spPr>
        <p:txBody>
          <a:bodyPr>
            <a:normAutofit/>
          </a:bodyPr>
          <a:lstStyle/>
          <a:p>
            <a:r>
              <a:rPr lang="en-GB" dirty="0" err="1"/>
              <a:t>Cyrhaeddiad</a:t>
            </a: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B6568CF-34FE-3473-9D2B-D50F5B0F7BA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9416" y="1700808"/>
            <a:ext cx="4896544" cy="3744416"/>
          </a:xfrm>
        </p:spPr>
        <p:txBody>
          <a:bodyPr/>
          <a:lstStyle/>
          <a:p>
            <a:pPr marL="0" indent="0">
              <a:buNone/>
            </a:pPr>
            <a:r>
              <a:rPr lang="en-GB" altLang="cy-GB" sz="2000" dirty="0" err="1">
                <a:ea typeface="ＭＳ Ｐゴシック" panose="020B0600070205080204" pitchFamily="34" charset="-128"/>
              </a:rPr>
              <a:t>Cyrhaeddiadau</a:t>
            </a:r>
            <a:r>
              <a:rPr lang="en-GB" altLang="cy-GB" sz="2000" dirty="0">
                <a:ea typeface="ＭＳ Ｐゴシック" panose="020B0600070205080204" pitchFamily="34" charset="-128"/>
              </a:rPr>
              <a:t> </a:t>
            </a:r>
            <a:r>
              <a:rPr lang="en-GB" altLang="cy-GB" sz="2000" dirty="0" err="1">
                <a:ea typeface="ＭＳ Ｐゴシック" panose="020B0600070205080204" pitchFamily="34" charset="-128"/>
              </a:rPr>
              <a:t>academaidd</a:t>
            </a:r>
            <a:endParaRPr lang="en-GB" altLang="cy-GB" sz="2000" dirty="0">
              <a:ea typeface="ＭＳ Ｐゴシック" panose="020B0600070205080204" pitchFamily="34" charset="-128"/>
            </a:endParaRPr>
          </a:p>
          <a:p>
            <a:pPr marL="0" indent="0">
              <a:buNone/>
            </a:pPr>
            <a:endParaRPr lang="en-GB" altLang="cy-GB" sz="2000" dirty="0">
              <a:ea typeface="ＭＳ Ｐゴシック" panose="020B0600070205080204" pitchFamily="34" charset="-128"/>
            </a:endParaRPr>
          </a:p>
          <a:p>
            <a:pPr lvl="1"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GB" altLang="cy-GB" sz="2000" dirty="0" err="1"/>
              <a:t>Cyswllt</a:t>
            </a:r>
            <a:r>
              <a:rPr lang="en-GB" altLang="cy-GB" sz="2000" dirty="0"/>
              <a:t> </a:t>
            </a:r>
            <a:r>
              <a:rPr lang="en-GB" altLang="cy-GB" sz="2000" dirty="0" err="1"/>
              <a:t>rhwng</a:t>
            </a:r>
            <a:r>
              <a:rPr lang="en-GB" altLang="cy-GB" sz="2000" dirty="0"/>
              <a:t> </a:t>
            </a:r>
            <a:r>
              <a:rPr lang="en-GB" altLang="cy-GB" sz="2000" dirty="0" err="1"/>
              <a:t>iaith</a:t>
            </a:r>
            <a:r>
              <a:rPr lang="en-GB" altLang="cy-GB" sz="2000" dirty="0"/>
              <a:t> a </a:t>
            </a:r>
            <a:r>
              <a:rPr lang="en-GB" altLang="cy-GB" sz="2000" dirty="0" err="1"/>
              <a:t>siaredir</a:t>
            </a:r>
            <a:r>
              <a:rPr lang="en-GB" altLang="cy-GB" sz="2000" dirty="0"/>
              <a:t> </a:t>
            </a:r>
            <a:r>
              <a:rPr lang="en-GB" altLang="cy-GB" sz="2000" dirty="0" err="1"/>
              <a:t>yn</a:t>
            </a:r>
            <a:r>
              <a:rPr lang="en-GB" altLang="cy-GB" sz="2000" dirty="0"/>
              <a:t> </a:t>
            </a:r>
            <a:r>
              <a:rPr lang="en-GB" altLang="cy-GB" sz="2000" dirty="0" err="1"/>
              <a:t>gynnar</a:t>
            </a:r>
            <a:r>
              <a:rPr lang="en-GB" altLang="cy-GB" sz="2000" dirty="0"/>
              <a:t> a </a:t>
            </a:r>
            <a:r>
              <a:rPr lang="en-GB" altLang="cy-GB" sz="2000" dirty="0" err="1"/>
              <a:t>sgiliau</a:t>
            </a:r>
            <a:r>
              <a:rPr lang="en-GB" altLang="cy-GB" sz="2000" dirty="0"/>
              <a:t> </a:t>
            </a:r>
            <a:r>
              <a:rPr lang="en-GB" altLang="cy-GB" sz="2000" dirty="0" err="1"/>
              <a:t>darllen</a:t>
            </a:r>
            <a:r>
              <a:rPr lang="en-GB" altLang="cy-GB" sz="2000" dirty="0"/>
              <a:t> ac </a:t>
            </a:r>
            <a:r>
              <a:rPr lang="en-GB" altLang="cy-GB" sz="2000" dirty="0" err="1"/>
              <a:t>ysgrifennu</a:t>
            </a:r>
            <a:r>
              <a:rPr lang="en-GB" altLang="cy-GB" sz="2000" dirty="0"/>
              <a:t>  </a:t>
            </a:r>
            <a:r>
              <a:rPr lang="en-GB" altLang="cy-GB" sz="2000" dirty="0" err="1"/>
              <a:t>sy’n</a:t>
            </a:r>
            <a:r>
              <a:rPr lang="en-GB" altLang="cy-GB" sz="2000" dirty="0"/>
              <a:t> </a:t>
            </a:r>
            <a:r>
              <a:rPr lang="en-GB" altLang="cy-GB" sz="2000" dirty="0" err="1"/>
              <a:t>dilyn</a:t>
            </a:r>
            <a:r>
              <a:rPr lang="en-GB" altLang="cy-GB" sz="2000" dirty="0"/>
              <a:t>;</a:t>
            </a:r>
          </a:p>
          <a:p>
            <a:pPr lvl="1"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GB" altLang="cy-GB" sz="2000" dirty="0"/>
              <a:t>Impact </a:t>
            </a:r>
            <a:r>
              <a:rPr lang="en-GB" altLang="cy-GB" sz="2000" dirty="0" err="1"/>
              <a:t>ar</a:t>
            </a:r>
            <a:r>
              <a:rPr lang="en-GB" altLang="cy-GB" sz="2000" dirty="0"/>
              <a:t> </a:t>
            </a:r>
            <a:r>
              <a:rPr lang="en-GB" altLang="cy-GB" sz="2000" dirty="0" err="1"/>
              <a:t>rhifedd</a:t>
            </a:r>
            <a:r>
              <a:rPr lang="en-GB" altLang="cy-GB" sz="2000" dirty="0"/>
              <a:t> </a:t>
            </a:r>
            <a:r>
              <a:rPr lang="en-GB" altLang="cy-GB" sz="2000" dirty="0" err="1"/>
              <a:t>oherwydd</a:t>
            </a:r>
            <a:r>
              <a:rPr lang="en-GB" altLang="cy-GB" sz="2000" dirty="0"/>
              <a:t> </a:t>
            </a:r>
            <a:r>
              <a:rPr lang="en-GB" altLang="cy-GB" sz="2000" dirty="0" err="1"/>
              <a:t>trafferthion</a:t>
            </a:r>
            <a:r>
              <a:rPr lang="en-GB" altLang="cy-GB" sz="2000" dirty="0"/>
              <a:t> </a:t>
            </a:r>
            <a:r>
              <a:rPr lang="en-GB" altLang="cy-GB" sz="2000" dirty="0" err="1"/>
              <a:t>geirfa</a:t>
            </a:r>
            <a:r>
              <a:rPr lang="en-GB" altLang="cy-GB" sz="2000" dirty="0"/>
              <a:t> </a:t>
            </a:r>
            <a:r>
              <a:rPr lang="en-GB" altLang="cy-GB" sz="2000" dirty="0" err="1"/>
              <a:t>dilyniant</a:t>
            </a:r>
            <a:r>
              <a:rPr lang="en-GB" altLang="cy-GB" sz="2000" dirty="0"/>
              <a:t> a </a:t>
            </a:r>
            <a:r>
              <a:rPr lang="en-GB" altLang="cy-GB" sz="2000" dirty="0" err="1"/>
              <a:t>chysyniadau</a:t>
            </a:r>
            <a:r>
              <a:rPr lang="en-GB" altLang="cy-GB" sz="2000" dirty="0"/>
              <a:t>;</a:t>
            </a:r>
          </a:p>
          <a:p>
            <a:pPr lvl="1"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GB" altLang="cy-GB" sz="2000" dirty="0" err="1"/>
              <a:t>Llai</a:t>
            </a:r>
            <a:r>
              <a:rPr lang="en-GB" altLang="cy-GB" sz="2000" dirty="0"/>
              <a:t> </a:t>
            </a:r>
            <a:r>
              <a:rPr lang="en-GB" altLang="cy-GB" sz="2000" dirty="0" err="1"/>
              <a:t>yn</a:t>
            </a:r>
            <a:r>
              <a:rPr lang="en-GB" altLang="cy-GB" sz="2000" dirty="0"/>
              <a:t> </a:t>
            </a:r>
            <a:r>
              <a:rPr lang="en-GB" altLang="cy-GB" sz="2000" dirty="0" err="1"/>
              <a:t>pasio</a:t>
            </a:r>
            <a:r>
              <a:rPr lang="en-GB" altLang="cy-GB" sz="2000" dirty="0"/>
              <a:t> </a:t>
            </a:r>
            <a:r>
              <a:rPr lang="en-GB" altLang="cy-GB" sz="2000" dirty="0" err="1"/>
              <a:t>arholiadau</a:t>
            </a:r>
            <a:endParaRPr lang="en-GB" altLang="cy-GB" sz="2000" dirty="0"/>
          </a:p>
          <a:p>
            <a:pPr lvl="1"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GB" altLang="cy-GB" sz="2000" dirty="0" err="1"/>
              <a:t>Llai</a:t>
            </a:r>
            <a:r>
              <a:rPr lang="en-GB" altLang="cy-GB" sz="2000" dirty="0"/>
              <a:t> </a:t>
            </a:r>
            <a:r>
              <a:rPr lang="en-GB" altLang="cy-GB" sz="2000" dirty="0" err="1"/>
              <a:t>yn</a:t>
            </a:r>
            <a:r>
              <a:rPr lang="en-GB" altLang="cy-GB" sz="2000" dirty="0"/>
              <a:t> </a:t>
            </a:r>
            <a:r>
              <a:rPr lang="en-GB" altLang="cy-GB" sz="2000" dirty="0" err="1"/>
              <a:t>mynd</a:t>
            </a:r>
            <a:r>
              <a:rPr lang="en-GB" altLang="cy-GB" sz="2000" dirty="0"/>
              <a:t> </a:t>
            </a:r>
            <a:r>
              <a:rPr lang="en-GB" altLang="cy-GB" sz="2000" dirty="0" err="1"/>
              <a:t>i</a:t>
            </a:r>
            <a:r>
              <a:rPr lang="en-GB" altLang="cy-GB" sz="2000" dirty="0"/>
              <a:t> </a:t>
            </a:r>
            <a:r>
              <a:rPr lang="en-GB" altLang="cy-GB" sz="2000" dirty="0" err="1"/>
              <a:t>addysg</a:t>
            </a:r>
            <a:r>
              <a:rPr lang="en-GB" altLang="cy-GB" sz="2000" dirty="0"/>
              <a:t> </a:t>
            </a:r>
            <a:r>
              <a:rPr lang="en-GB" altLang="cy-GB" sz="2000" dirty="0" err="1"/>
              <a:t>bellach</a:t>
            </a:r>
            <a:r>
              <a:rPr lang="en-GB" altLang="cy-GB" sz="2000" dirty="0"/>
              <a:t>/</a:t>
            </a:r>
            <a:r>
              <a:rPr lang="en-GB" altLang="cy-GB" sz="2000" dirty="0" err="1"/>
              <a:t>uwch</a:t>
            </a:r>
            <a:endParaRPr lang="en-US" altLang="cy-GB" sz="2000" dirty="0"/>
          </a:p>
          <a:p>
            <a:endParaRPr lang="en-US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52E86E3-A20C-7852-9DA4-A7E7383A2F3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96000" y="1700808"/>
            <a:ext cx="5040560" cy="3816424"/>
          </a:xfrm>
        </p:spPr>
        <p:txBody>
          <a:bodyPr/>
          <a:lstStyle/>
          <a:p>
            <a:pPr marL="0" indent="0">
              <a:buNone/>
            </a:pPr>
            <a:r>
              <a:rPr lang="en-US" altLang="cy-GB" sz="2000" dirty="0">
                <a:solidFill>
                  <a:srgbClr val="0070C0"/>
                </a:solidFill>
                <a:ea typeface="ＭＳ Ｐゴシック" panose="020B0600070205080204" pitchFamily="34" charset="-128"/>
              </a:rPr>
              <a:t>Academic attainments</a:t>
            </a:r>
          </a:p>
          <a:p>
            <a:pPr marL="0" indent="0">
              <a:buNone/>
            </a:pPr>
            <a:endParaRPr lang="en-US" altLang="cy-GB" sz="2000" dirty="0">
              <a:solidFill>
                <a:srgbClr val="0070C0"/>
              </a:solidFill>
              <a:ea typeface="ＭＳ Ｐゴシック" panose="020B0600070205080204" pitchFamily="34" charset="-128"/>
            </a:endParaRPr>
          </a:p>
          <a:p>
            <a:pPr lvl="1"/>
            <a:r>
              <a:rPr lang="en-GB" altLang="cy-GB" sz="2000" dirty="0">
                <a:solidFill>
                  <a:srgbClr val="0070C0"/>
                </a:solidFill>
                <a:ea typeface="ＭＳ Ｐゴシック" panose="020B0600070205080204" pitchFamily="34" charset="-128"/>
              </a:rPr>
              <a:t>A link between early language skills and later reading and writing skills</a:t>
            </a:r>
          </a:p>
          <a:p>
            <a:pPr lvl="1"/>
            <a:r>
              <a:rPr lang="en-GB" altLang="cy-GB" sz="2000" dirty="0">
                <a:solidFill>
                  <a:srgbClr val="0070C0"/>
                </a:solidFill>
                <a:ea typeface="ＭＳ Ｐゴシック" panose="020B0600070205080204" pitchFamily="34" charset="-128"/>
              </a:rPr>
              <a:t>Impact  on numeracy due to difficulties with sequencing vocabulary and concepts</a:t>
            </a:r>
          </a:p>
          <a:p>
            <a:pPr lvl="1"/>
            <a:r>
              <a:rPr lang="en-GB" altLang="cy-GB" sz="2000" dirty="0">
                <a:solidFill>
                  <a:srgbClr val="0070C0"/>
                </a:solidFill>
                <a:ea typeface="ＭＳ Ｐゴシック" panose="020B0600070205080204" pitchFamily="34" charset="-128"/>
              </a:rPr>
              <a:t>Fewer exam passes</a:t>
            </a:r>
          </a:p>
          <a:p>
            <a:pPr lvl="1"/>
            <a:r>
              <a:rPr lang="en-GB" altLang="cy-GB" sz="2000" dirty="0">
                <a:solidFill>
                  <a:srgbClr val="0070C0"/>
                </a:solidFill>
                <a:ea typeface="ＭＳ Ｐゴシック" panose="020B0600070205080204" pitchFamily="34" charset="-128"/>
              </a:rPr>
              <a:t>Fewer go to further / higher education</a:t>
            </a:r>
          </a:p>
          <a:p>
            <a:endParaRPr lang="en-US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F47EAEF-BD43-3A5D-4130-BDF798AD652D}"/>
              </a:ext>
            </a:extLst>
          </p:cNvPr>
          <p:cNvSpPr txBox="1"/>
          <p:nvPr/>
        </p:nvSpPr>
        <p:spPr>
          <a:xfrm>
            <a:off x="6023992" y="600943"/>
            <a:ext cx="2268570" cy="61555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400" dirty="0">
                <a:solidFill>
                  <a:srgbClr val="0070C0"/>
                </a:solidFill>
              </a:rPr>
              <a:t>Attainment</a:t>
            </a:r>
            <a:endParaRPr lang="en-US" sz="3400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90760318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5410FA-BA27-65DB-EC08-48A8B7FEC6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74059" y="332656"/>
            <a:ext cx="5334000" cy="1191667"/>
          </a:xfrm>
        </p:spPr>
        <p:txBody>
          <a:bodyPr>
            <a:normAutofit/>
          </a:bodyPr>
          <a:lstStyle/>
          <a:p>
            <a:r>
              <a:rPr lang="en-GB" sz="4000" dirty="0">
                <a:solidFill>
                  <a:srgbClr val="0070C0"/>
                </a:solidFill>
              </a:rPr>
              <a:t>Supporting strategies</a:t>
            </a:r>
            <a:endParaRPr lang="en-US" sz="4000" dirty="0">
              <a:solidFill>
                <a:srgbClr val="0070C0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532044-9D6A-B2CA-37A6-0E61B87C2E0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95400" y="1825625"/>
            <a:ext cx="4825752" cy="3475583"/>
          </a:xfrm>
        </p:spPr>
        <p:txBody>
          <a:bodyPr/>
          <a:lstStyle/>
          <a:p>
            <a:r>
              <a:rPr lang="en-US" sz="2000" dirty="0">
                <a:hlinkClick r:id="rId2"/>
              </a:rPr>
              <a:t>Teacher tips 1: Adapting your language – YouTube</a:t>
            </a:r>
            <a:endParaRPr lang="en-US" sz="2000" dirty="0"/>
          </a:p>
          <a:p>
            <a:endParaRPr lang="en-GB" sz="2000" dirty="0"/>
          </a:p>
          <a:p>
            <a:r>
              <a:rPr lang="en-GB" sz="2000" dirty="0"/>
              <a:t>Beth </a:t>
            </a:r>
            <a:r>
              <a:rPr lang="en-GB" sz="2000" dirty="0" err="1"/>
              <a:t>yw’r</a:t>
            </a:r>
            <a:r>
              <a:rPr lang="en-GB" sz="2000" dirty="0"/>
              <a:t> </a:t>
            </a:r>
            <a:r>
              <a:rPr lang="en-GB" sz="2000" dirty="0" err="1"/>
              <a:t>mantesion</a:t>
            </a:r>
            <a:r>
              <a:rPr lang="en-GB" sz="2000" dirty="0"/>
              <a:t>?</a:t>
            </a:r>
          </a:p>
          <a:p>
            <a:pPr marL="0" indent="0">
              <a:buNone/>
            </a:pPr>
            <a:endParaRPr lang="en-GB" sz="2000" dirty="0"/>
          </a:p>
          <a:p>
            <a:r>
              <a:rPr lang="en-GB" sz="2000" dirty="0"/>
              <a:t>Beth </a:t>
            </a:r>
            <a:r>
              <a:rPr lang="en-GB" sz="2000" dirty="0" err="1"/>
              <a:t>yw’r</a:t>
            </a:r>
            <a:r>
              <a:rPr lang="en-GB" sz="2000" dirty="0"/>
              <a:t> </a:t>
            </a:r>
            <a:r>
              <a:rPr lang="en-GB" sz="2000" dirty="0" err="1"/>
              <a:t>anfanteision</a:t>
            </a:r>
            <a:r>
              <a:rPr lang="en-GB" sz="2000" dirty="0"/>
              <a:t>? </a:t>
            </a:r>
          </a:p>
          <a:p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757E157-648A-23B4-28F6-2FA75741E68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91903" y="1825625"/>
            <a:ext cx="5108376" cy="4339679"/>
          </a:xfrm>
        </p:spPr>
        <p:txBody>
          <a:bodyPr>
            <a:normAutofit/>
          </a:bodyPr>
          <a:lstStyle/>
          <a:p>
            <a:r>
              <a:rPr lang="en-US" sz="2000" dirty="0">
                <a:solidFill>
                  <a:srgbClr val="0070C0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Teacher tips 1: Adapting your language – YouTube</a:t>
            </a:r>
            <a:endParaRPr lang="en-US" sz="2000" dirty="0">
              <a:solidFill>
                <a:srgbClr val="0070C0"/>
              </a:solidFill>
            </a:endParaRPr>
          </a:p>
          <a:p>
            <a:endParaRPr lang="en-US" sz="2000" dirty="0"/>
          </a:p>
          <a:p>
            <a:r>
              <a:rPr lang="en-GB" sz="2000" dirty="0">
                <a:solidFill>
                  <a:srgbClr val="0070C0"/>
                </a:solidFill>
              </a:rPr>
              <a:t>What are the advantages of the strategies proposed?</a:t>
            </a:r>
          </a:p>
          <a:p>
            <a:pPr marL="0" indent="0">
              <a:buNone/>
            </a:pPr>
            <a:endParaRPr lang="en-GB" sz="2000" dirty="0">
              <a:solidFill>
                <a:srgbClr val="0070C0"/>
              </a:solidFill>
            </a:endParaRPr>
          </a:p>
          <a:p>
            <a:r>
              <a:rPr lang="en-GB" sz="2000" dirty="0">
                <a:solidFill>
                  <a:srgbClr val="0070C0"/>
                </a:solidFill>
              </a:rPr>
              <a:t>Are there any possible disadvantages? </a:t>
            </a:r>
          </a:p>
          <a:p>
            <a:endParaRPr lang="en-US" sz="2000" b="1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D3AC382-F167-C380-F34C-C6A36926161E}"/>
              </a:ext>
            </a:extLst>
          </p:cNvPr>
          <p:cNvSpPr txBox="1"/>
          <p:nvPr/>
        </p:nvSpPr>
        <p:spPr>
          <a:xfrm>
            <a:off x="623392" y="548680"/>
            <a:ext cx="520527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000" dirty="0" err="1"/>
              <a:t>Strategaethau</a:t>
            </a:r>
            <a:r>
              <a:rPr lang="en-GB" sz="4000" dirty="0"/>
              <a:t> </a:t>
            </a:r>
            <a:r>
              <a:rPr lang="en-GB" sz="4000" dirty="0" err="1"/>
              <a:t>cefnogi</a:t>
            </a:r>
            <a:endParaRPr lang="en-US" sz="4000" dirty="0"/>
          </a:p>
        </p:txBody>
      </p:sp>
    </p:spTree>
    <p:extLst>
      <p:ext uri="{BB962C8B-B14F-4D97-AF65-F5344CB8AC3E}">
        <p14:creationId xmlns:p14="http://schemas.microsoft.com/office/powerpoint/2010/main" val="1842902314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C54E7F-9096-C7F7-BD47-B9B098418CCF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US" sz="2000" dirty="0"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Teacher tips 2: Practical strategies – YouTube</a:t>
            </a:r>
            <a:endParaRPr lang="en-US" sz="2000" dirty="0"/>
          </a:p>
          <a:p>
            <a:endParaRPr lang="en-GB" sz="2000" dirty="0"/>
          </a:p>
          <a:p>
            <a:r>
              <a:rPr lang="en-GB" sz="2000" dirty="0"/>
              <a:t>Beth </a:t>
            </a:r>
            <a:r>
              <a:rPr lang="en-GB" sz="2000" dirty="0" err="1"/>
              <a:t>yw’r</a:t>
            </a:r>
            <a:r>
              <a:rPr lang="en-GB" sz="2000" dirty="0"/>
              <a:t> </a:t>
            </a:r>
            <a:r>
              <a:rPr lang="en-GB" sz="2000" dirty="0" err="1"/>
              <a:t>mantesion</a:t>
            </a:r>
            <a:r>
              <a:rPr lang="en-GB" sz="2000" dirty="0"/>
              <a:t>?</a:t>
            </a:r>
          </a:p>
          <a:p>
            <a:pPr marL="0" indent="0">
              <a:buNone/>
            </a:pPr>
            <a:endParaRPr lang="en-GB" sz="2000" dirty="0"/>
          </a:p>
          <a:p>
            <a:r>
              <a:rPr lang="en-GB" sz="2000" dirty="0"/>
              <a:t>Beth </a:t>
            </a:r>
            <a:r>
              <a:rPr lang="en-GB" sz="2000" dirty="0" err="1"/>
              <a:t>yw’r</a:t>
            </a:r>
            <a:r>
              <a:rPr lang="en-GB" sz="2000" dirty="0"/>
              <a:t> </a:t>
            </a:r>
            <a:r>
              <a:rPr lang="en-GB" sz="2000" dirty="0" err="1"/>
              <a:t>anfanteision</a:t>
            </a:r>
            <a:r>
              <a:rPr lang="en-GB" sz="2000" dirty="0"/>
              <a:t>? </a:t>
            </a:r>
          </a:p>
          <a:p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CDD31D2-8D76-4EC9-D5AA-30C55B7A356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2" y="1628800"/>
            <a:ext cx="4532312" cy="3835623"/>
          </a:xfrm>
        </p:spPr>
        <p:txBody>
          <a:bodyPr/>
          <a:lstStyle/>
          <a:p>
            <a:r>
              <a:rPr lang="en-US" sz="2000" dirty="0">
                <a:solidFill>
                  <a:srgbClr val="0070C0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Teacher tips 2: Practical strategies – YouTube</a:t>
            </a:r>
            <a:endParaRPr lang="en-US" sz="2000" dirty="0">
              <a:solidFill>
                <a:srgbClr val="0070C0"/>
              </a:solidFill>
            </a:endParaRPr>
          </a:p>
          <a:p>
            <a:endParaRPr lang="en-US" sz="2000" dirty="0">
              <a:solidFill>
                <a:srgbClr val="0070C0"/>
              </a:solidFill>
            </a:endParaRPr>
          </a:p>
          <a:p>
            <a:r>
              <a:rPr lang="en-GB" sz="2000" i="1" dirty="0">
                <a:solidFill>
                  <a:srgbClr val="0070C0"/>
                </a:solidFill>
              </a:rPr>
              <a:t>What are the advantages of the strategies proposed?</a:t>
            </a:r>
          </a:p>
          <a:p>
            <a:pPr marL="0" indent="0">
              <a:buNone/>
            </a:pPr>
            <a:endParaRPr lang="en-GB" sz="2000" i="1" dirty="0">
              <a:solidFill>
                <a:srgbClr val="0070C0"/>
              </a:solidFill>
            </a:endParaRPr>
          </a:p>
          <a:p>
            <a:r>
              <a:rPr lang="en-GB" sz="2000" i="1" dirty="0">
                <a:solidFill>
                  <a:srgbClr val="0070C0"/>
                </a:solidFill>
              </a:rPr>
              <a:t>Are there any possible disadvantages? </a:t>
            </a:r>
          </a:p>
          <a:p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B612652-369A-C2BB-6117-6A9F30A1877B}"/>
              </a:ext>
            </a:extLst>
          </p:cNvPr>
          <p:cNvSpPr txBox="1"/>
          <p:nvPr/>
        </p:nvSpPr>
        <p:spPr>
          <a:xfrm>
            <a:off x="623392" y="548680"/>
            <a:ext cx="520527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000" dirty="0" err="1"/>
              <a:t>Strategaethau</a:t>
            </a:r>
            <a:r>
              <a:rPr lang="en-GB" sz="4000" dirty="0"/>
              <a:t> </a:t>
            </a:r>
            <a:r>
              <a:rPr lang="en-GB" sz="4000" dirty="0" err="1"/>
              <a:t>cefnogi</a:t>
            </a:r>
            <a:endParaRPr lang="en-US" sz="4000" dirty="0"/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B40F1305-DDBD-2838-4031-411E851A42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74059" y="332656"/>
            <a:ext cx="5334000" cy="1191667"/>
          </a:xfrm>
        </p:spPr>
        <p:txBody>
          <a:bodyPr>
            <a:normAutofit/>
          </a:bodyPr>
          <a:lstStyle/>
          <a:p>
            <a:r>
              <a:rPr lang="en-GB" sz="4000" dirty="0">
                <a:solidFill>
                  <a:srgbClr val="0070C0"/>
                </a:solidFill>
              </a:rPr>
              <a:t>Supporting strategies</a:t>
            </a:r>
            <a:endParaRPr lang="en-US" sz="4000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63104247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25368"/>
            <a:ext cx="4793974" cy="1364284"/>
          </a:xfrm>
        </p:spPr>
        <p:txBody>
          <a:bodyPr>
            <a:normAutofit/>
          </a:bodyPr>
          <a:lstStyle/>
          <a:p>
            <a:r>
              <a:rPr lang="en-GB" sz="4000" dirty="0" err="1"/>
              <a:t>Systemau</a:t>
            </a:r>
            <a:r>
              <a:rPr lang="en-GB" sz="4000" dirty="0"/>
              <a:t> </a:t>
            </a:r>
            <a:r>
              <a:rPr lang="en-GB" sz="4000" dirty="0" err="1"/>
              <a:t>Gweledol</a:t>
            </a:r>
            <a:r>
              <a:rPr lang="en-GB" sz="4000" dirty="0"/>
              <a:t> o </a:t>
            </a:r>
            <a:r>
              <a:rPr lang="en-GB" sz="4000" dirty="0" err="1"/>
              <a:t>Gyfathrebu</a:t>
            </a:r>
            <a:r>
              <a:rPr lang="en-GB" sz="4000" dirty="0"/>
              <a:t> 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8BCC844-63DF-0A14-811A-19E755CF2F0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4509052" cy="3548132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sz="2200" dirty="0" err="1"/>
              <a:t>Rhai</a:t>
            </a:r>
            <a:r>
              <a:rPr lang="en-GB" sz="2200" dirty="0"/>
              <a:t> </a:t>
            </a:r>
            <a:r>
              <a:rPr lang="en-GB" sz="2200" dirty="0" err="1"/>
              <a:t>esiamplau</a:t>
            </a:r>
            <a:r>
              <a:rPr lang="en-GB" sz="2200" dirty="0"/>
              <a:t>:</a:t>
            </a:r>
          </a:p>
          <a:p>
            <a:endParaRPr lang="en-GB" sz="1900" dirty="0"/>
          </a:p>
          <a:p>
            <a:r>
              <a:rPr lang="en-GB" sz="1900" dirty="0">
                <a:hlinkClick r:id="rId3"/>
              </a:rPr>
              <a:t>Picture Exchange Communication System (PECS). </a:t>
            </a:r>
            <a:endParaRPr lang="en-GB" sz="1900" dirty="0"/>
          </a:p>
          <a:p>
            <a:endParaRPr lang="en-GB" sz="1900" dirty="0"/>
          </a:p>
          <a:p>
            <a:r>
              <a:rPr lang="en-GB" sz="1900" dirty="0">
                <a:hlinkClick r:id="rId4"/>
              </a:rPr>
              <a:t>Y dull TEACCH </a:t>
            </a:r>
            <a:endParaRPr lang="en-GB" sz="1900" dirty="0"/>
          </a:p>
          <a:p>
            <a:endParaRPr lang="en-GB" sz="1900" dirty="0"/>
          </a:p>
          <a:p>
            <a:r>
              <a:rPr lang="en-GB" sz="2200" dirty="0" err="1"/>
              <a:t>Trafodwch</a:t>
            </a:r>
            <a:r>
              <a:rPr lang="en-GB" sz="2200" dirty="0"/>
              <a:t>:</a:t>
            </a:r>
          </a:p>
          <a:p>
            <a:pPr lvl="1"/>
            <a:r>
              <a:rPr lang="en-GB" sz="2200" dirty="0"/>
              <a:t>Beth </a:t>
            </a:r>
            <a:r>
              <a:rPr lang="en-GB" sz="2200" dirty="0" err="1"/>
              <a:t>yw</a:t>
            </a:r>
            <a:r>
              <a:rPr lang="en-GB" sz="2200" dirty="0"/>
              <a:t> </a:t>
            </a:r>
            <a:r>
              <a:rPr lang="en-GB" sz="2200" dirty="0" err="1"/>
              <a:t>manteision</a:t>
            </a:r>
            <a:r>
              <a:rPr lang="en-GB" sz="2200" dirty="0"/>
              <a:t> </a:t>
            </a:r>
            <a:r>
              <a:rPr lang="en-GB" sz="2200" dirty="0" err="1"/>
              <a:t>posibl</a:t>
            </a:r>
            <a:r>
              <a:rPr lang="en-GB" sz="2200" dirty="0"/>
              <a:t> y </a:t>
            </a:r>
            <a:r>
              <a:rPr lang="en-GB" sz="2200" dirty="0" err="1"/>
              <a:t>dulliau</a:t>
            </a:r>
            <a:r>
              <a:rPr lang="en-GB" sz="2200" dirty="0"/>
              <a:t>?</a:t>
            </a:r>
          </a:p>
          <a:p>
            <a:pPr lvl="1"/>
            <a:r>
              <a:rPr lang="en-GB" sz="2200" dirty="0"/>
              <a:t>Beth </a:t>
            </a:r>
            <a:r>
              <a:rPr lang="en-GB" sz="2200" dirty="0" err="1"/>
              <a:t>yw</a:t>
            </a:r>
            <a:r>
              <a:rPr lang="en-GB" sz="2200" dirty="0"/>
              <a:t> </a:t>
            </a:r>
            <a:r>
              <a:rPr lang="en-GB" sz="2200" dirty="0" err="1"/>
              <a:t>anfanteision</a:t>
            </a:r>
            <a:r>
              <a:rPr lang="en-GB" sz="2200" dirty="0"/>
              <a:t> </a:t>
            </a:r>
            <a:r>
              <a:rPr lang="en-GB" sz="2200" dirty="0" err="1"/>
              <a:t>posibl</a:t>
            </a:r>
            <a:r>
              <a:rPr lang="en-GB" sz="2200" dirty="0"/>
              <a:t> y </a:t>
            </a:r>
            <a:r>
              <a:rPr lang="en-GB" sz="2200" dirty="0" err="1"/>
              <a:t>dulliau</a:t>
            </a:r>
            <a:r>
              <a:rPr lang="en-GB" sz="2200" dirty="0"/>
              <a:t>? </a:t>
            </a:r>
          </a:p>
          <a:p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ABA15538-864E-2330-0BC2-2961123F0B8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91469" y="1825625"/>
            <a:ext cx="4389783" cy="3740288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sz="2200" dirty="0">
                <a:solidFill>
                  <a:srgbClr val="0070C0"/>
                </a:solidFill>
              </a:rPr>
              <a:t>Some examples: </a:t>
            </a:r>
          </a:p>
          <a:p>
            <a:pPr marL="0" indent="0">
              <a:buNone/>
            </a:pPr>
            <a:endParaRPr lang="en-GB" sz="1900" dirty="0">
              <a:solidFill>
                <a:srgbClr val="8E58B6"/>
              </a:solidFill>
              <a:hlinkClick r:id="rId3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  <a:p>
            <a:r>
              <a:rPr lang="en-GB" sz="1900" dirty="0">
                <a:solidFill>
                  <a:srgbClr val="0070C0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Picture Exchange Communication System (PECS). </a:t>
            </a:r>
            <a:endParaRPr lang="en-GB" sz="1900" dirty="0">
              <a:solidFill>
                <a:srgbClr val="0070C0"/>
              </a:solidFill>
            </a:endParaRPr>
          </a:p>
          <a:p>
            <a:endParaRPr lang="en-GB" sz="1900" dirty="0">
              <a:solidFill>
                <a:srgbClr val="0070C0"/>
              </a:solidFill>
            </a:endParaRPr>
          </a:p>
          <a:p>
            <a:r>
              <a:rPr lang="en-GB" sz="1900" dirty="0">
                <a:solidFill>
                  <a:srgbClr val="0070C0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TEACCH approach </a:t>
            </a:r>
            <a:endParaRPr lang="en-GB" sz="1900" dirty="0">
              <a:solidFill>
                <a:srgbClr val="0070C0"/>
              </a:solidFill>
            </a:endParaRPr>
          </a:p>
          <a:p>
            <a:endParaRPr lang="en-GB" sz="1900" dirty="0">
              <a:solidFill>
                <a:srgbClr val="0070C0"/>
              </a:solidFill>
            </a:endParaRPr>
          </a:p>
          <a:p>
            <a:r>
              <a:rPr lang="en-GB" sz="2200" dirty="0">
                <a:solidFill>
                  <a:srgbClr val="0070C0"/>
                </a:solidFill>
              </a:rPr>
              <a:t>Discuss: </a:t>
            </a:r>
          </a:p>
          <a:p>
            <a:pPr lvl="1"/>
            <a:r>
              <a:rPr lang="en-GB" sz="2200" dirty="0">
                <a:solidFill>
                  <a:srgbClr val="0070C0"/>
                </a:solidFill>
              </a:rPr>
              <a:t>What are the possible benefits of each approach?</a:t>
            </a:r>
          </a:p>
          <a:p>
            <a:pPr lvl="1"/>
            <a:r>
              <a:rPr lang="en-GB" sz="2200" dirty="0">
                <a:solidFill>
                  <a:srgbClr val="0070C0"/>
                </a:solidFill>
              </a:rPr>
              <a:t>What are the possible drawbacks of each approach?</a:t>
            </a:r>
          </a:p>
          <a:p>
            <a:endParaRPr lang="en-US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31989BD4-3A9E-AF41-2493-CD7AE840FEEE}"/>
              </a:ext>
            </a:extLst>
          </p:cNvPr>
          <p:cNvSpPr txBox="1"/>
          <p:nvPr/>
        </p:nvSpPr>
        <p:spPr>
          <a:xfrm>
            <a:off x="6096000" y="325368"/>
            <a:ext cx="4704522" cy="13642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>
                <a:solidFill>
                  <a:srgbClr val="0070C0"/>
                </a:solidFill>
              </a:rPr>
              <a:t>Visual Systems of Communication </a:t>
            </a:r>
            <a:endParaRPr lang="en-US" sz="4000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76006636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F875A3-285A-C5D3-35A7-7AF5C710EA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>
                <a:ea typeface="+mj-lt"/>
                <a:cs typeface="+mj-lt"/>
              </a:rPr>
              <a:t>Cyflwyniad</a:t>
            </a:r>
            <a:r>
              <a:rPr lang="en-US" dirty="0">
                <a:ea typeface="+mj-lt"/>
                <a:cs typeface="+mj-lt"/>
              </a:rPr>
              <a:t> </a:t>
            </a:r>
            <a:r>
              <a:rPr lang="en-US" dirty="0" err="1">
                <a:ea typeface="+mj-lt"/>
                <a:cs typeface="+mj-lt"/>
              </a:rPr>
              <a:t>i</a:t>
            </a:r>
            <a:r>
              <a:rPr lang="en-US" dirty="0">
                <a:ea typeface="+mj-lt"/>
                <a:cs typeface="+mj-lt"/>
              </a:rPr>
              <a:t> Iaith </a:t>
            </a:r>
            <a:r>
              <a:rPr lang="en-US" dirty="0" err="1">
                <a:ea typeface="+mj-lt"/>
                <a:cs typeface="+mj-lt"/>
              </a:rPr>
              <a:t>Arwyddion</a:t>
            </a:r>
            <a:br>
              <a:rPr lang="en-US" dirty="0"/>
            </a:br>
            <a:r>
              <a:rPr lang="en-US" dirty="0">
                <a:ea typeface="+mj-lt"/>
                <a:cs typeface="+mj-lt"/>
              </a:rPr>
              <a:t>Introduction to Sign Language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D06EAAE-386C-719B-BED0-FD745DE78CF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96956708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Title 1"/>
          <p:cNvSpPr>
            <a:spLocks noGrp="1"/>
          </p:cNvSpPr>
          <p:nvPr>
            <p:ph type="title"/>
          </p:nvPr>
        </p:nvSpPr>
        <p:spPr>
          <a:xfrm>
            <a:off x="1111877" y="384024"/>
            <a:ext cx="3367286" cy="975642"/>
          </a:xfrm>
        </p:spPr>
        <p:txBody>
          <a:bodyPr>
            <a:normAutofit fontScale="90000"/>
          </a:bodyPr>
          <a:lstStyle/>
          <a:p>
            <a:r>
              <a:rPr lang="en-GB" altLang="en-US" sz="4000" dirty="0" err="1">
                <a:ea typeface="ＭＳ Ｐゴシック" panose="020B0600070205080204" pitchFamily="34" charset="-128"/>
              </a:rPr>
              <a:t>Strategaethau</a:t>
            </a:r>
            <a:endParaRPr lang="cy-GB" altLang="en-US" sz="4000" dirty="0">
              <a:ea typeface="ＭＳ Ｐゴシック" panose="020B0600070205080204" pitchFamily="34" charset="-128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C653A8-646E-CF3F-480A-B87960EB2F1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983432" y="1583174"/>
            <a:ext cx="4822304" cy="3691651"/>
          </a:xfrm>
        </p:spPr>
        <p:txBody>
          <a:bodyPr/>
          <a:lstStyle/>
          <a:p>
            <a:r>
              <a:rPr lang="en-US" altLang="en-US" sz="2000" dirty="0" err="1">
                <a:ea typeface="ＭＳ Ｐゴシック" panose="020B0600070205080204" pitchFamily="34" charset="-128"/>
              </a:rPr>
              <a:t>Trefn</a:t>
            </a:r>
            <a:r>
              <a:rPr lang="en-US" altLang="en-US" sz="2000" dirty="0">
                <a:ea typeface="ＭＳ Ｐゴシック" panose="020B0600070205080204" pitchFamily="34" charset="-128"/>
              </a:rPr>
              <a:t> y </a:t>
            </a:r>
            <a:r>
              <a:rPr lang="en-US" altLang="en-US" sz="2000" dirty="0" err="1">
                <a:ea typeface="ＭＳ Ｐゴシック" panose="020B0600070205080204" pitchFamily="34" charset="-128"/>
              </a:rPr>
              <a:t>dydd</a:t>
            </a:r>
            <a:r>
              <a:rPr lang="en-US" altLang="en-US" sz="2000" dirty="0">
                <a:ea typeface="ＭＳ Ｐゴシック" panose="020B0600070205080204" pitchFamily="34" charset="-128"/>
              </a:rPr>
              <a:t> </a:t>
            </a:r>
            <a:r>
              <a:rPr lang="en-US" altLang="en-US" sz="2000" dirty="0" err="1">
                <a:ea typeface="ＭＳ Ｐゴシック" panose="020B0600070205080204" pitchFamily="34" charset="-128"/>
              </a:rPr>
              <a:t>sy’n</a:t>
            </a:r>
            <a:r>
              <a:rPr lang="en-US" altLang="en-US" sz="2000" dirty="0">
                <a:ea typeface="ＭＳ Ｐゴシック" panose="020B0600070205080204" pitchFamily="34" charset="-128"/>
              </a:rPr>
              <a:t> </a:t>
            </a:r>
            <a:r>
              <a:rPr lang="en-US" altLang="en-US" sz="2000" dirty="0" err="1">
                <a:ea typeface="ＭＳ Ｐゴシック" panose="020B0600070205080204" pitchFamily="34" charset="-128"/>
              </a:rPr>
              <a:t>glir</a:t>
            </a:r>
            <a:r>
              <a:rPr lang="en-US" altLang="en-US" sz="2000" dirty="0">
                <a:ea typeface="ＭＳ Ｐゴシック" panose="020B0600070205080204" pitchFamily="34" charset="-128"/>
              </a:rPr>
              <a:t> ac </a:t>
            </a:r>
            <a:r>
              <a:rPr lang="en-US" altLang="en-US" sz="2000" dirty="0" err="1">
                <a:ea typeface="ＭＳ Ｐゴシック" panose="020B0600070205080204" pitchFamily="34" charset="-128"/>
              </a:rPr>
              <a:t>yn</a:t>
            </a:r>
            <a:r>
              <a:rPr lang="en-US" altLang="en-US" sz="2000" dirty="0">
                <a:ea typeface="ＭＳ Ｐゴシック" panose="020B0600070205080204" pitchFamily="34" charset="-128"/>
              </a:rPr>
              <a:t> </a:t>
            </a:r>
            <a:r>
              <a:rPr lang="en-US" altLang="en-US" sz="2000" dirty="0" err="1">
                <a:ea typeface="ＭＳ Ｐゴシック" panose="020B0600070205080204" pitchFamily="34" charset="-128"/>
              </a:rPr>
              <a:t>gyson</a:t>
            </a:r>
            <a:endParaRPr lang="en-US" altLang="en-US" sz="2000" dirty="0">
              <a:ea typeface="ＭＳ Ｐゴシック" panose="020B0600070205080204" pitchFamily="34" charset="-128"/>
            </a:endParaRPr>
          </a:p>
          <a:p>
            <a:r>
              <a:rPr lang="en-US" altLang="en-US" sz="2000" dirty="0" err="1">
                <a:ea typeface="ＭＳ Ｐゴシック" panose="020B0600070205080204" pitchFamily="34" charset="-128"/>
              </a:rPr>
              <a:t>Cyfarwyddiadau</a:t>
            </a:r>
            <a:r>
              <a:rPr lang="en-US" altLang="en-US" sz="2000" dirty="0">
                <a:ea typeface="ＭＳ Ｐゴシック" panose="020B0600070205080204" pitchFamily="34" charset="-128"/>
              </a:rPr>
              <a:t> </a:t>
            </a:r>
            <a:r>
              <a:rPr lang="en-US" altLang="en-US" sz="2000" dirty="0" err="1">
                <a:ea typeface="ＭＳ Ｐゴシック" panose="020B0600070205080204" pitchFamily="34" charset="-128"/>
              </a:rPr>
              <a:t>ar</a:t>
            </a:r>
            <a:r>
              <a:rPr lang="en-US" altLang="en-US" sz="2000" dirty="0">
                <a:ea typeface="ＭＳ Ｐゴシック" panose="020B0600070205080204" pitchFamily="34" charset="-128"/>
              </a:rPr>
              <a:t> </a:t>
            </a:r>
            <a:r>
              <a:rPr lang="en-US" altLang="en-US" sz="2000" dirty="0" err="1">
                <a:ea typeface="ＭＳ Ｐゴシック" panose="020B0600070205080204" pitchFamily="34" charset="-128"/>
              </a:rPr>
              <a:t>lefel</a:t>
            </a:r>
            <a:r>
              <a:rPr lang="en-US" altLang="en-US" sz="2000" dirty="0">
                <a:ea typeface="ＭＳ Ｐゴシック" panose="020B0600070205080204" pitchFamily="34" charset="-128"/>
              </a:rPr>
              <a:t> addas</a:t>
            </a:r>
          </a:p>
          <a:p>
            <a:r>
              <a:rPr lang="en-US" altLang="en-US" sz="2000" dirty="0" err="1">
                <a:ea typeface="ＭＳ Ｐゴシック" panose="020B0600070205080204" pitchFamily="34" charset="-128"/>
              </a:rPr>
              <a:t>Gweithgareddau</a:t>
            </a:r>
            <a:r>
              <a:rPr lang="en-US" altLang="en-US" sz="2000" dirty="0">
                <a:ea typeface="ＭＳ Ｐゴシック" panose="020B0600070205080204" pitchFamily="34" charset="-128"/>
              </a:rPr>
              <a:t> </a:t>
            </a:r>
            <a:r>
              <a:rPr lang="en-US" altLang="en-US" sz="2000" dirty="0" err="1">
                <a:ea typeface="ＭＳ Ｐゴシック" panose="020B0600070205080204" pitchFamily="34" charset="-128"/>
              </a:rPr>
              <a:t>wedi’u</a:t>
            </a:r>
            <a:r>
              <a:rPr lang="en-US" altLang="en-US" sz="2000" dirty="0">
                <a:ea typeface="ＭＳ Ｐゴシック" panose="020B0600070205080204" pitchFamily="34" charset="-128"/>
              </a:rPr>
              <a:t> </a:t>
            </a:r>
            <a:r>
              <a:rPr lang="en-US" altLang="en-US" sz="2000" dirty="0" err="1">
                <a:ea typeface="ＭＳ Ｐゴシック" panose="020B0600070205080204" pitchFamily="34" charset="-128"/>
              </a:rPr>
              <a:t>gwahaniaethu</a:t>
            </a:r>
            <a:endParaRPr lang="en-US" altLang="en-US" sz="2000" dirty="0">
              <a:ea typeface="ＭＳ Ｐゴシック" panose="020B0600070205080204" pitchFamily="34" charset="-128"/>
            </a:endParaRPr>
          </a:p>
          <a:p>
            <a:r>
              <a:rPr lang="en-US" altLang="en-US" sz="2000" dirty="0" err="1">
                <a:ea typeface="ＭＳ Ｐゴシック" panose="020B0600070205080204" pitchFamily="34" charset="-128"/>
              </a:rPr>
              <a:t>Dysgu</a:t>
            </a:r>
            <a:r>
              <a:rPr lang="en-US" altLang="en-US" sz="2000" dirty="0">
                <a:ea typeface="ＭＳ Ｐゴシック" panose="020B0600070205080204" pitchFamily="34" charset="-128"/>
              </a:rPr>
              <a:t> </a:t>
            </a:r>
            <a:r>
              <a:rPr lang="en-US" altLang="en-US" sz="2000" dirty="0" err="1">
                <a:ea typeface="ＭＳ Ｐゴシック" panose="020B0600070205080204" pitchFamily="34" charset="-128"/>
              </a:rPr>
              <a:t>gyda</a:t>
            </a:r>
            <a:r>
              <a:rPr lang="en-US" altLang="en-US" sz="2000" dirty="0">
                <a:ea typeface="ＭＳ Ｐゴシック" panose="020B0600070205080204" pitchFamily="34" charset="-128"/>
              </a:rPr>
              <a:t> </a:t>
            </a:r>
            <a:r>
              <a:rPr lang="en-US" altLang="en-US" sz="2000" dirty="0" err="1">
                <a:ea typeface="ＭＳ Ｐゴシック" panose="020B0600070205080204" pitchFamily="34" charset="-128"/>
              </a:rPr>
              <a:t>chyfryngu</a:t>
            </a:r>
            <a:endParaRPr lang="en-US" altLang="en-US" sz="2000" dirty="0">
              <a:ea typeface="ＭＳ Ｐゴシック" panose="020B0600070205080204" pitchFamily="34" charset="-128"/>
            </a:endParaRPr>
          </a:p>
          <a:p>
            <a:r>
              <a:rPr lang="en-US" altLang="en-US" sz="2000" dirty="0">
                <a:ea typeface="ＭＳ Ｐゴシック" panose="020B0600070205080204" pitchFamily="34" charset="-128"/>
              </a:rPr>
              <a:t>Ail </a:t>
            </a:r>
            <a:r>
              <a:rPr lang="en-US" altLang="en-US" sz="2000" dirty="0" err="1">
                <a:ea typeface="ＭＳ Ｐゴシック" panose="020B0600070205080204" pitchFamily="34" charset="-128"/>
              </a:rPr>
              <a:t>ddweud</a:t>
            </a:r>
            <a:r>
              <a:rPr lang="en-US" altLang="en-US" sz="2000" dirty="0">
                <a:ea typeface="ＭＳ Ｐゴシック" panose="020B0600070205080204" pitchFamily="34" charset="-128"/>
              </a:rPr>
              <a:t> ac </a:t>
            </a:r>
            <a:r>
              <a:rPr lang="en-US" altLang="en-US" sz="2000" dirty="0" err="1">
                <a:ea typeface="ＭＳ Ｐゴシック" panose="020B0600070205080204" pitchFamily="34" charset="-128"/>
              </a:rPr>
              <a:t>atgyfnerthu</a:t>
            </a:r>
            <a:endParaRPr lang="en-US" altLang="en-US" sz="2000" dirty="0">
              <a:ea typeface="ＭＳ Ｐゴシック" panose="020B0600070205080204" pitchFamily="34" charset="-128"/>
            </a:endParaRPr>
          </a:p>
          <a:p>
            <a:r>
              <a:rPr lang="en-US" altLang="en-US" sz="2000" dirty="0" err="1">
                <a:ea typeface="ＭＳ Ｐゴシック" panose="020B0600070205080204" pitchFamily="34" charset="-128"/>
              </a:rPr>
              <a:t>Canmoliaeth</a:t>
            </a:r>
            <a:r>
              <a:rPr lang="en-US" altLang="en-US" sz="2000" dirty="0">
                <a:ea typeface="ＭＳ Ｐゴシック" panose="020B0600070205080204" pitchFamily="34" charset="-128"/>
              </a:rPr>
              <a:t> ac </a:t>
            </a:r>
            <a:r>
              <a:rPr lang="en-US" altLang="en-US" sz="2000" dirty="0" err="1">
                <a:ea typeface="ＭＳ Ｐゴシック" panose="020B0600070205080204" pitchFamily="34" charset="-128"/>
              </a:rPr>
              <a:t>anogaeth</a:t>
            </a:r>
            <a:endParaRPr lang="en-US" altLang="en-US" sz="2000" dirty="0">
              <a:ea typeface="ＭＳ Ｐゴシック" panose="020B0600070205080204" pitchFamily="34" charset="-128"/>
            </a:endParaRPr>
          </a:p>
          <a:p>
            <a:endParaRPr lang="en-US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6C634DC0-D509-6A9E-4CD9-4433C748F19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484008" y="1583174"/>
            <a:ext cx="4892352" cy="3907631"/>
          </a:xfrm>
        </p:spPr>
        <p:txBody>
          <a:bodyPr/>
          <a:lstStyle/>
          <a:p>
            <a:r>
              <a:rPr lang="en-US" altLang="en-US" sz="2000" dirty="0">
                <a:solidFill>
                  <a:srgbClr val="0070C0"/>
                </a:solidFill>
                <a:ea typeface="ＭＳ Ｐゴシック" panose="020B0600070205080204" pitchFamily="34" charset="-128"/>
              </a:rPr>
              <a:t>Clear consistent daily routine</a:t>
            </a:r>
          </a:p>
          <a:p>
            <a:r>
              <a:rPr lang="en-US" altLang="en-US" sz="2000" dirty="0">
                <a:solidFill>
                  <a:srgbClr val="0070C0"/>
                </a:solidFill>
                <a:ea typeface="ＭＳ Ｐゴシック" panose="020B0600070205080204" pitchFamily="34" charset="-128"/>
              </a:rPr>
              <a:t>Appropriate level of instruction</a:t>
            </a:r>
          </a:p>
          <a:p>
            <a:r>
              <a:rPr lang="en-US" altLang="en-US" sz="2000" dirty="0">
                <a:solidFill>
                  <a:srgbClr val="0070C0"/>
                </a:solidFill>
                <a:ea typeface="ＭＳ Ｐゴシック" panose="020B0600070205080204" pitchFamily="34" charset="-128"/>
              </a:rPr>
              <a:t>Differentiated activities</a:t>
            </a:r>
          </a:p>
          <a:p>
            <a:r>
              <a:rPr lang="en-US" altLang="en-US" sz="2000" dirty="0">
                <a:solidFill>
                  <a:srgbClr val="0070C0"/>
                </a:solidFill>
                <a:ea typeface="ＭＳ Ｐゴシック" panose="020B0600070205080204" pitchFamily="34" charset="-128"/>
              </a:rPr>
              <a:t>Mediated learning</a:t>
            </a:r>
          </a:p>
          <a:p>
            <a:r>
              <a:rPr lang="en-US" altLang="en-US" sz="2000" dirty="0">
                <a:solidFill>
                  <a:srgbClr val="0070C0"/>
                </a:solidFill>
                <a:ea typeface="ＭＳ Ｐゴシック" panose="020B0600070205080204" pitchFamily="34" charset="-128"/>
              </a:rPr>
              <a:t>Repetition and over-learning</a:t>
            </a:r>
          </a:p>
          <a:p>
            <a:r>
              <a:rPr lang="en-US" altLang="en-US" sz="2000" dirty="0">
                <a:solidFill>
                  <a:srgbClr val="0070C0"/>
                </a:solidFill>
                <a:ea typeface="ＭＳ Ｐゴシック" panose="020B0600070205080204" pitchFamily="34" charset="-128"/>
              </a:rPr>
              <a:t>Praise and encouragement</a:t>
            </a:r>
          </a:p>
          <a:p>
            <a:endParaRPr 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AC2ED49-4285-81A4-3360-E8C4EA053F3E}"/>
              </a:ext>
            </a:extLst>
          </p:cNvPr>
          <p:cNvSpPr txBox="1"/>
          <p:nvPr/>
        </p:nvSpPr>
        <p:spPr>
          <a:xfrm>
            <a:off x="6484008" y="548680"/>
            <a:ext cx="226215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altLang="en-US" sz="3600" dirty="0">
                <a:solidFill>
                  <a:srgbClr val="0070C0"/>
                </a:solidFill>
                <a:ea typeface="ＭＳ Ｐゴシック" panose="020B0600070205080204" pitchFamily="34" charset="-128"/>
              </a:rPr>
              <a:t>Strategies</a:t>
            </a:r>
            <a:endParaRPr lang="en-US" sz="3600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20313997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dirty="0" err="1"/>
              <a:t>Darllen</a:t>
            </a:r>
            <a:r>
              <a:rPr lang="en-GB" dirty="0"/>
              <a:t> </a:t>
            </a:r>
            <a:r>
              <a:rPr lang="en-GB" dirty="0" err="1"/>
              <a:t>Pellach</a:t>
            </a:r>
            <a:r>
              <a:rPr lang="en-GB" dirty="0"/>
              <a:t> </a:t>
            </a:r>
            <a:r>
              <a:rPr lang="en-GB" dirty="0" err="1"/>
              <a:t>Defnyddiol</a:t>
            </a:r>
            <a:br>
              <a:rPr lang="en-GB" dirty="0"/>
            </a:br>
            <a:r>
              <a:rPr lang="en-GB" dirty="0">
                <a:solidFill>
                  <a:srgbClr val="0070C0"/>
                </a:solidFill>
              </a:rPr>
              <a:t>Useful Follow Up Reading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>
          <a:xfrm>
            <a:off x="1981200" y="1844825"/>
            <a:ext cx="8229600" cy="4281339"/>
          </a:xfrm>
        </p:spPr>
        <p:txBody>
          <a:bodyPr>
            <a:normAutofit/>
          </a:bodyPr>
          <a:lstStyle/>
          <a:p>
            <a:r>
              <a:rPr lang="en-GB" sz="2400" dirty="0" err="1"/>
              <a:t>Goldbart</a:t>
            </a:r>
            <a:r>
              <a:rPr lang="en-GB" sz="2400" dirty="0"/>
              <a:t>, J. &amp; Ware, J. (2015) ‘Chapter 25 – Communication’ in </a:t>
            </a:r>
            <a:r>
              <a:rPr lang="en-GB" sz="2400" dirty="0" err="1"/>
              <a:t>Lacey</a:t>
            </a:r>
            <a:r>
              <a:rPr lang="en-GB" sz="2400" dirty="0"/>
              <a:t>, P., Ashdown, R., Jones, P. Lawson, H. &amp; Pipe, M. (</a:t>
            </a:r>
            <a:r>
              <a:rPr lang="en-GB" sz="2400" dirty="0" err="1"/>
              <a:t>eds</a:t>
            </a:r>
            <a:r>
              <a:rPr lang="en-GB" sz="2400" dirty="0"/>
              <a:t>) (2015) </a:t>
            </a:r>
            <a:r>
              <a:rPr lang="en-GB" sz="2400" i="1" dirty="0"/>
              <a:t>The Routledge Companion to Severe, Profound and Multiple Learning Difficulties, </a:t>
            </a:r>
            <a:r>
              <a:rPr lang="en-GB" sz="2400" dirty="0"/>
              <a:t>Oxon: </a:t>
            </a:r>
            <a:r>
              <a:rPr lang="en-GB" sz="2400" dirty="0" err="1"/>
              <a:t>Roultledge</a:t>
            </a:r>
            <a:r>
              <a:rPr lang="en-GB" sz="2400" dirty="0"/>
              <a:t>. </a:t>
            </a:r>
          </a:p>
          <a:p>
            <a:endParaRPr lang="en-GB" sz="2400" i="1" dirty="0"/>
          </a:p>
          <a:p>
            <a:r>
              <a:rPr lang="en-GB" altLang="cy-GB" sz="2400" dirty="0">
                <a:ea typeface="ＭＳ Ｐゴシック" panose="020B0600070205080204" pitchFamily="34" charset="-128"/>
              </a:rPr>
              <a:t>ICAN ‘Speech, Language and Communication Needs and Primary-aged Children’ 2011 (b) </a:t>
            </a:r>
            <a:r>
              <a:rPr lang="en-GB" altLang="cy-GB" sz="2400" dirty="0">
                <a:ea typeface="ＭＳ Ｐゴシック" panose="020B0600070205080204" pitchFamily="34" charset="-128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http://www.ican.org.uk/What_is_the_issue/I%20CAN%20Evidence.aspx</a:t>
            </a:r>
            <a:r>
              <a:rPr lang="en-GB" altLang="cy-GB" sz="2400" dirty="0">
                <a:ea typeface="ＭＳ Ｐゴシック" panose="020B0600070205080204" pitchFamily="34" charset="-128"/>
              </a:rPr>
              <a:t>  (Download – ICAN talk 6)</a:t>
            </a:r>
            <a:endParaRPr lang="en-GB" sz="2400" i="1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64537163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1919536" y="44624"/>
            <a:ext cx="6419056" cy="1143000"/>
          </a:xfrm>
        </p:spPr>
        <p:txBody>
          <a:bodyPr>
            <a:normAutofit fontScale="90000"/>
          </a:bodyPr>
          <a:lstStyle/>
          <a:p>
            <a:pPr algn="ctr"/>
            <a:r>
              <a:rPr lang="en-GB" dirty="0" err="1"/>
              <a:t>Llyfryddiaeth</a:t>
            </a:r>
            <a:r>
              <a:rPr lang="en-GB" dirty="0"/>
              <a:t> </a:t>
            </a:r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         </a:t>
            </a:r>
            <a:r>
              <a:rPr lang="en-GB" dirty="0">
                <a:solidFill>
                  <a:srgbClr val="0070C0"/>
                </a:solidFill>
              </a:rPr>
              <a:t>Bibliography 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>
          <a:xfrm>
            <a:off x="1847528" y="1143001"/>
            <a:ext cx="8496944" cy="5526359"/>
          </a:xfrm>
        </p:spPr>
        <p:txBody>
          <a:bodyPr>
            <a:normAutofit fontScale="47500" lnSpcReduction="20000"/>
          </a:bodyPr>
          <a:lstStyle/>
          <a:p>
            <a:r>
              <a:rPr lang="en-GB" sz="3200" dirty="0">
                <a:latin typeface="+mj-lt"/>
              </a:rPr>
              <a:t>Farrell, M. (2005) </a:t>
            </a:r>
            <a:r>
              <a:rPr lang="en-GB" sz="3200" i="1" dirty="0">
                <a:latin typeface="+mj-lt"/>
              </a:rPr>
              <a:t>The Effective Teacher's Guide to Autism and Communication Difficulties Practical strategies</a:t>
            </a:r>
            <a:r>
              <a:rPr lang="en-GB" sz="3200" dirty="0">
                <a:latin typeface="+mj-lt"/>
              </a:rPr>
              <a:t>, London: Routledge. </a:t>
            </a:r>
          </a:p>
          <a:p>
            <a:pPr lvl="0"/>
            <a:r>
              <a:rPr lang="en-GB" sz="3200" dirty="0" err="1">
                <a:solidFill>
                  <a:prstClr val="black"/>
                </a:solidFill>
              </a:rPr>
              <a:t>Frederikson</a:t>
            </a:r>
            <a:r>
              <a:rPr lang="en-GB" sz="3200" dirty="0">
                <a:solidFill>
                  <a:prstClr val="black"/>
                </a:solidFill>
              </a:rPr>
              <a:t>, N. and Cline, T. (2006) </a:t>
            </a:r>
            <a:r>
              <a:rPr lang="en-GB" sz="3200" i="1" dirty="0">
                <a:solidFill>
                  <a:prstClr val="black"/>
                </a:solidFill>
              </a:rPr>
              <a:t>Special Educational Needs, Inclusion and Diversity,</a:t>
            </a:r>
            <a:r>
              <a:rPr lang="en-GB" sz="3200" dirty="0">
                <a:solidFill>
                  <a:prstClr val="black"/>
                </a:solidFill>
              </a:rPr>
              <a:t> Berkshire: Open University Press. </a:t>
            </a:r>
            <a:endParaRPr lang="en-GB" sz="3200" dirty="0">
              <a:latin typeface="+mj-lt"/>
            </a:endParaRPr>
          </a:p>
          <a:p>
            <a:pPr>
              <a:lnSpc>
                <a:spcPct val="90000"/>
              </a:lnSpc>
            </a:pPr>
            <a:r>
              <a:rPr lang="en-GB" altLang="cy-GB" sz="3200" dirty="0">
                <a:latin typeface="+mj-lt"/>
                <a:ea typeface="ＭＳ Ｐゴシック" panose="020B0600070205080204" pitchFamily="34" charset="-128"/>
              </a:rPr>
              <a:t>ICAN ‘Speech ,Language and Communication Needs and Literacy Difficulties’ 2011 (a) </a:t>
            </a:r>
            <a:r>
              <a:rPr lang="en-GB" altLang="cy-GB" sz="3200" dirty="0">
                <a:latin typeface="+mj-lt"/>
                <a:ea typeface="ＭＳ Ｐゴシック" panose="020B0600070205080204" pitchFamily="34" charset="-128"/>
                <a:hlinkClick r:id="rId2"/>
              </a:rPr>
              <a:t>http://www.ican.org.uk/What_is_the_issue/I%20CAN%20Evidence.aspx</a:t>
            </a:r>
            <a:r>
              <a:rPr lang="en-GB" altLang="cy-GB" sz="3200" dirty="0">
                <a:latin typeface="+mj-lt"/>
                <a:ea typeface="ＭＳ Ｐゴシック" panose="020B0600070205080204" pitchFamily="34" charset="-128"/>
              </a:rPr>
              <a:t> [Accessed 03/08/17]</a:t>
            </a:r>
          </a:p>
          <a:p>
            <a:pPr>
              <a:lnSpc>
                <a:spcPct val="90000"/>
              </a:lnSpc>
            </a:pPr>
            <a:r>
              <a:rPr lang="en-GB" altLang="cy-GB" sz="3200" dirty="0">
                <a:latin typeface="+mj-lt"/>
                <a:ea typeface="ＭＳ Ｐゴシック" panose="020B0600070205080204" pitchFamily="34" charset="-128"/>
              </a:rPr>
              <a:t>ICAN ‘Speech, Language and Communication Needs and Primary-aged Children’ 2011 (b) </a:t>
            </a:r>
            <a:r>
              <a:rPr lang="en-GB" altLang="cy-GB" sz="3200" dirty="0">
                <a:latin typeface="+mj-lt"/>
                <a:ea typeface="ＭＳ Ｐゴシック" panose="020B0600070205080204" pitchFamily="34" charset="-128"/>
                <a:hlinkClick r:id="rId2"/>
              </a:rPr>
              <a:t>http://www.ican.org.uk/What_is_the_issue/I%20CAN%20Evidence.aspx</a:t>
            </a:r>
            <a:r>
              <a:rPr lang="en-GB" altLang="cy-GB" sz="3200" dirty="0">
                <a:latin typeface="+mj-lt"/>
                <a:ea typeface="ＭＳ Ｐゴシック" panose="020B0600070205080204" pitchFamily="34" charset="-128"/>
              </a:rPr>
              <a:t> [Accessed 03/08/17]</a:t>
            </a:r>
          </a:p>
          <a:p>
            <a:pPr>
              <a:lnSpc>
                <a:spcPct val="90000"/>
              </a:lnSpc>
            </a:pPr>
            <a:r>
              <a:rPr lang="en-GB" altLang="cy-GB" sz="3200" dirty="0">
                <a:latin typeface="+mj-lt"/>
                <a:ea typeface="ＭＳ Ｐゴシック" panose="020B0600070205080204" pitchFamily="34" charset="-128"/>
              </a:rPr>
              <a:t>ICAN ‘Language and Social Exclusion’ 2011(c) </a:t>
            </a:r>
            <a:r>
              <a:rPr lang="en-GB" altLang="cy-GB" sz="3200" dirty="0">
                <a:latin typeface="+mj-lt"/>
                <a:ea typeface="ＭＳ Ｐゴシック" panose="020B0600070205080204" pitchFamily="34" charset="-128"/>
                <a:hlinkClick r:id="rId2"/>
              </a:rPr>
              <a:t>http://www.ican.org.uk/What_is_the_issue/I%20CAN%20Evidence.aspx</a:t>
            </a:r>
            <a:r>
              <a:rPr lang="en-GB" altLang="cy-GB" sz="3200" dirty="0">
                <a:latin typeface="+mj-lt"/>
                <a:ea typeface="ＭＳ Ｐゴシック" panose="020B0600070205080204" pitchFamily="34" charset="-128"/>
              </a:rPr>
              <a:t> [Accessed 03/08/17]</a:t>
            </a:r>
          </a:p>
          <a:p>
            <a:pPr>
              <a:lnSpc>
                <a:spcPct val="90000"/>
              </a:lnSpc>
            </a:pPr>
            <a:r>
              <a:rPr lang="en-GB" sz="3200" dirty="0" err="1"/>
              <a:t>Lacey</a:t>
            </a:r>
            <a:r>
              <a:rPr lang="en-GB" sz="3200" dirty="0"/>
              <a:t>, P., Ashdown, R., Jones, P. Lawson, H. &amp; Pipe, M. (</a:t>
            </a:r>
            <a:r>
              <a:rPr lang="en-GB" sz="3200" dirty="0" err="1"/>
              <a:t>eds</a:t>
            </a:r>
            <a:r>
              <a:rPr lang="en-GB" sz="3200" dirty="0"/>
              <a:t>) (2015) </a:t>
            </a:r>
            <a:r>
              <a:rPr lang="en-GB" sz="3200" i="1" dirty="0"/>
              <a:t>The Routledge Companion to Severe, Profound and Multiple Learning Difficulties, </a:t>
            </a:r>
            <a:r>
              <a:rPr lang="en-GB" sz="3200" dirty="0"/>
              <a:t>Oxon: </a:t>
            </a:r>
            <a:r>
              <a:rPr lang="en-GB" sz="3200" dirty="0" err="1"/>
              <a:t>Roultledge</a:t>
            </a:r>
            <a:r>
              <a:rPr lang="en-GB" sz="3200" dirty="0"/>
              <a:t>. </a:t>
            </a:r>
          </a:p>
          <a:p>
            <a:pPr>
              <a:lnSpc>
                <a:spcPct val="90000"/>
              </a:lnSpc>
            </a:pPr>
            <a:r>
              <a:rPr lang="en-GB" altLang="cy-GB" sz="3200" dirty="0">
                <a:latin typeface="+mj-lt"/>
                <a:ea typeface="ＭＳ Ｐゴシック" panose="020B0600070205080204" pitchFamily="34" charset="-128"/>
              </a:rPr>
              <a:t>Law et al (2000) </a:t>
            </a:r>
            <a:r>
              <a:rPr lang="en-GB" altLang="cy-GB" sz="3200" i="1" dirty="0">
                <a:latin typeface="+mj-lt"/>
                <a:ea typeface="ＭＳ Ｐゴシック" panose="020B0600070205080204" pitchFamily="34" charset="-128"/>
              </a:rPr>
              <a:t>Provision for children’s speech and language needs in England and Wales: </a:t>
            </a:r>
            <a:r>
              <a:rPr lang="en-GB" altLang="cy-GB" sz="3200" i="1" dirty="0" err="1">
                <a:latin typeface="+mj-lt"/>
                <a:ea typeface="ＭＳ Ｐゴシック" panose="020B0600070205080204" pitchFamily="34" charset="-128"/>
              </a:rPr>
              <a:t>faciclitating</a:t>
            </a:r>
            <a:r>
              <a:rPr lang="en-GB" altLang="cy-GB" sz="3200" i="1" dirty="0">
                <a:latin typeface="+mj-lt"/>
                <a:ea typeface="ＭＳ Ｐゴシック" panose="020B0600070205080204" pitchFamily="34" charset="-128"/>
              </a:rPr>
              <a:t> communication between education and health services </a:t>
            </a:r>
            <a:r>
              <a:rPr lang="en-GB" altLang="cy-GB" sz="3200" dirty="0">
                <a:latin typeface="+mj-lt"/>
                <a:ea typeface="ＭＳ Ｐゴシック" panose="020B0600070205080204" pitchFamily="34" charset="-128"/>
              </a:rPr>
              <a:t>DfES research report 239</a:t>
            </a:r>
          </a:p>
          <a:p>
            <a:pPr>
              <a:lnSpc>
                <a:spcPct val="90000"/>
              </a:lnSpc>
            </a:pPr>
            <a:r>
              <a:rPr lang="en-GB" altLang="cy-GB" sz="3200" dirty="0" err="1">
                <a:latin typeface="+mj-lt"/>
                <a:ea typeface="ＭＳ Ｐゴシック" panose="020B0600070205080204" pitchFamily="34" charset="-128"/>
              </a:rPr>
              <a:t>Roberts,L</a:t>
            </a:r>
            <a:r>
              <a:rPr lang="en-GB" altLang="cy-GB" sz="3200" dirty="0">
                <a:latin typeface="+mj-lt"/>
                <a:ea typeface="ＭＳ Ｐゴシック" panose="020B0600070205080204" pitchFamily="34" charset="-128"/>
              </a:rPr>
              <a:t>. ‘Communication Difficulties in Young Children’, Pembrokeshire &amp; </a:t>
            </a:r>
            <a:r>
              <a:rPr lang="en-GB" altLang="cy-GB" sz="3200" dirty="0" err="1">
                <a:latin typeface="+mj-lt"/>
                <a:ea typeface="ＭＳ Ｐゴシック" panose="020B0600070205080204" pitchFamily="34" charset="-128"/>
              </a:rPr>
              <a:t>Derwen</a:t>
            </a:r>
            <a:r>
              <a:rPr lang="en-GB" altLang="cy-GB" sz="3200" dirty="0">
                <a:latin typeface="+mj-lt"/>
                <a:ea typeface="ＭＳ Ｐゴシック" panose="020B0600070205080204" pitchFamily="34" charset="-128"/>
              </a:rPr>
              <a:t> NHS Trust Speech &amp; Language Therapy Service,2008.</a:t>
            </a:r>
            <a:endParaRPr lang="en-US" altLang="cy-GB" sz="3200" dirty="0">
              <a:latin typeface="+mj-lt"/>
              <a:ea typeface="ＭＳ Ｐゴシック" panose="020B0600070205080204" pitchFamily="34" charset="-128"/>
            </a:endParaRPr>
          </a:p>
          <a:p>
            <a:pPr>
              <a:lnSpc>
                <a:spcPct val="90000"/>
              </a:lnSpc>
            </a:pPr>
            <a:r>
              <a:rPr lang="en-GB" altLang="cy-GB" sz="3200" dirty="0" err="1">
                <a:latin typeface="+mj-lt"/>
                <a:ea typeface="ＭＳ Ｐゴシック" panose="020B0600070205080204" pitchFamily="34" charset="-128"/>
              </a:rPr>
              <a:t>Washbrook,E</a:t>
            </a:r>
            <a:r>
              <a:rPr lang="en-GB" altLang="cy-GB" sz="3200" dirty="0">
                <a:latin typeface="+mj-lt"/>
                <a:ea typeface="ＭＳ Ｐゴシック" panose="020B0600070205080204" pitchFamily="34" charset="-128"/>
              </a:rPr>
              <a:t>. &amp; </a:t>
            </a:r>
            <a:r>
              <a:rPr lang="en-GB" altLang="cy-GB" sz="3200" dirty="0" err="1">
                <a:latin typeface="+mj-lt"/>
                <a:ea typeface="ＭＳ Ｐゴシック" panose="020B0600070205080204" pitchFamily="34" charset="-128"/>
              </a:rPr>
              <a:t>Waldfogel,J</a:t>
            </a:r>
            <a:r>
              <a:rPr lang="en-GB" altLang="cy-GB" sz="3200" dirty="0">
                <a:latin typeface="+mj-lt"/>
                <a:ea typeface="ＭＳ Ｐゴシック" panose="020B0600070205080204" pitchFamily="34" charset="-128"/>
              </a:rPr>
              <a:t>. ‘Cognitive Gaps in the Early Years’ ,2010</a:t>
            </a:r>
          </a:p>
          <a:p>
            <a:pPr>
              <a:lnSpc>
                <a:spcPct val="90000"/>
              </a:lnSpc>
            </a:pPr>
            <a:r>
              <a:rPr lang="en-GB" altLang="cy-GB" sz="3200" dirty="0">
                <a:latin typeface="+mj-lt"/>
                <a:ea typeface="ＭＳ Ｐゴシック" panose="020B0600070205080204" pitchFamily="34" charset="-128"/>
                <a:hlinkClick r:id="rId3"/>
              </a:rPr>
              <a:t>http://www.suttontrust.com/news/news/poorer-children-a-year-behind-at-start-of-school/</a:t>
            </a:r>
            <a:r>
              <a:rPr lang="en-GB" altLang="cy-GB" sz="3200" dirty="0">
                <a:latin typeface="+mj-lt"/>
                <a:ea typeface="ＭＳ Ｐゴシック" panose="020B0600070205080204" pitchFamily="34" charset="-128"/>
              </a:rPr>
              <a:t> [Accessed 03/08/17]</a:t>
            </a:r>
          </a:p>
          <a:p>
            <a:pPr>
              <a:lnSpc>
                <a:spcPct val="90000"/>
              </a:lnSpc>
              <a:buNone/>
            </a:pPr>
            <a:endParaRPr lang="en-GB" altLang="cy-GB" dirty="0">
              <a:ea typeface="ＭＳ Ｐゴシック" panose="020B0600070205080204" pitchFamily="34" charset="-128"/>
            </a:endParaRPr>
          </a:p>
          <a:p>
            <a:endParaRPr lang="en-GB" i="1" dirty="0"/>
          </a:p>
          <a:p>
            <a:endParaRPr lang="en-GB" dirty="0"/>
          </a:p>
          <a:p>
            <a:endParaRPr lang="en-GB" sz="2800" i="1" dirty="0"/>
          </a:p>
        </p:txBody>
      </p:sp>
    </p:spTree>
    <p:extLst>
      <p:ext uri="{BB962C8B-B14F-4D97-AF65-F5344CB8AC3E}">
        <p14:creationId xmlns:p14="http://schemas.microsoft.com/office/powerpoint/2010/main" val="354109572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Pape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Arial">
      <a:maj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 PP Template (Cream background) (1)</Template>
  <TotalTime>2823</TotalTime>
  <Words>2432</Words>
  <Application>Microsoft Office PowerPoint</Application>
  <PresentationFormat>Widescreen</PresentationFormat>
  <Paragraphs>387</Paragraphs>
  <Slides>29</Slides>
  <Notes>20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29</vt:i4>
      </vt:variant>
    </vt:vector>
  </HeadingPairs>
  <TitlesOfParts>
    <vt:vector size="30" baseType="lpstr">
      <vt:lpstr>Office Theme</vt:lpstr>
      <vt:lpstr>ECES5006/C Pawb yn golygu Pawb Sesiwn 8  ECES5006 All Means All Session 8</vt:lpstr>
      <vt:lpstr>ADY- Gwybyddiaeth a dysgu   ALN- Communication and interaction </vt:lpstr>
      <vt:lpstr>Individual task</vt:lpstr>
      <vt:lpstr>Tasg astudiaethau achos</vt:lpstr>
      <vt:lpstr>Iaith, Lleferydd a Chyfathrebu</vt:lpstr>
      <vt:lpstr>Terminoleg</vt:lpstr>
      <vt:lpstr>PowerPoint Presentation</vt:lpstr>
      <vt:lpstr>Anawsterau Cyfathrebu</vt:lpstr>
      <vt:lpstr>Amledd</vt:lpstr>
      <vt:lpstr>Cyfathrebu Effeithiol</vt:lpstr>
      <vt:lpstr>Mathau o drafferthion cyfathrebu</vt:lpstr>
      <vt:lpstr>Anawsterau Lleferydd</vt:lpstr>
      <vt:lpstr>Oediad iaith a lleferydd </vt:lpstr>
      <vt:lpstr>Oediad iaith a lleferydd</vt:lpstr>
      <vt:lpstr>Cerrig milltir- iaith deall</vt:lpstr>
      <vt:lpstr>Cerrig milltir- iaith deall</vt:lpstr>
      <vt:lpstr>Effaith ar Ddysgu</vt:lpstr>
      <vt:lpstr>Nodweddion Cyffredin </vt:lpstr>
      <vt:lpstr>Nodweddion Cyffredin </vt:lpstr>
      <vt:lpstr> </vt:lpstr>
      <vt:lpstr>Effaith</vt:lpstr>
      <vt:lpstr>Cyrhaeddiad</vt:lpstr>
      <vt:lpstr>Supporting strategies</vt:lpstr>
      <vt:lpstr>Supporting strategies</vt:lpstr>
      <vt:lpstr>Systemau Gweledol o Gyfathrebu </vt:lpstr>
      <vt:lpstr>Cyflwyniad i Iaith Arwyddion Introduction to Sign Language</vt:lpstr>
      <vt:lpstr>Strategaethau</vt:lpstr>
      <vt:lpstr>Darllen Pellach Defnyddiol Useful Follow Up Reading</vt:lpstr>
      <vt:lpstr>Llyfryddiaeth          Bibliography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SJEU5002/C  All Means All: Inclusive Education  Pawb yn golygu Pawb: Addysg Cynhwysol</dc:title>
  <dc:creator>Sarah Stewart</dc:creator>
  <cp:lastModifiedBy>Ross</cp:lastModifiedBy>
  <cp:revision>81</cp:revision>
  <dcterms:created xsi:type="dcterms:W3CDTF">2017-08-03T07:47:10Z</dcterms:created>
  <dcterms:modified xsi:type="dcterms:W3CDTF">2024-11-26T11:02:14Z</dcterms:modified>
</cp:coreProperties>
</file>