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26"/>
  </p:notesMasterIdLst>
  <p:sldIdLst>
    <p:sldId id="719" r:id="rId6"/>
    <p:sldId id="834" r:id="rId7"/>
    <p:sldId id="836" r:id="rId8"/>
    <p:sldId id="835" r:id="rId9"/>
    <p:sldId id="837" r:id="rId10"/>
    <p:sldId id="838" r:id="rId11"/>
    <p:sldId id="841" r:id="rId12"/>
    <p:sldId id="842" r:id="rId13"/>
    <p:sldId id="843" r:id="rId14"/>
    <p:sldId id="845" r:id="rId15"/>
    <p:sldId id="846" r:id="rId16"/>
    <p:sldId id="844" r:id="rId17"/>
    <p:sldId id="870" r:id="rId18"/>
    <p:sldId id="871" r:id="rId19"/>
    <p:sldId id="872" r:id="rId20"/>
    <p:sldId id="888" r:id="rId21"/>
    <p:sldId id="889" r:id="rId22"/>
    <p:sldId id="890" r:id="rId23"/>
    <p:sldId id="891" r:id="rId24"/>
    <p:sldId id="732" r:id="rId25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92D050"/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D658A4-E407-4E3C-A08D-34BB0928BBE1}" v="20" dt="2024-11-29T07:55:24.8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88630" autoAdjust="0"/>
  </p:normalViewPr>
  <p:slideViewPr>
    <p:cSldViewPr snapToGrid="0">
      <p:cViewPr varScale="1">
        <p:scale>
          <a:sx n="86" d="100"/>
          <a:sy n="86" d="100"/>
        </p:scale>
        <p:origin x="63" y="45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ags" Target="tags/tag1.xml"/><Relationship Id="rId30" Type="http://schemas.openxmlformats.org/officeDocument/2006/relationships/theme" Target="theme/theme1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25D658A4-E407-4E3C-A08D-34BB0928BBE1}"/>
    <pc:docChg chg="undo custSel addSld delSld modSld sldOrd">
      <pc:chgData name="Jenifer Prince Devaraj" userId="c3fb109c-09d1-42a6-93f4-69472d709861" providerId="ADAL" clId="{25D658A4-E407-4E3C-A08D-34BB0928BBE1}" dt="2024-11-29T11:55:49.057" v="303" actId="1076"/>
      <pc:docMkLst>
        <pc:docMk/>
      </pc:docMkLst>
      <pc:sldChg chg="modSp mod">
        <pc:chgData name="Jenifer Prince Devaraj" userId="c3fb109c-09d1-42a6-93f4-69472d709861" providerId="ADAL" clId="{25D658A4-E407-4E3C-A08D-34BB0928BBE1}" dt="2024-11-26T17:53:54.716" v="3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25D658A4-E407-4E3C-A08D-34BB0928BBE1}" dt="2024-11-26T17:53:54.716" v="32" actId="20577"/>
          <ac:spMkLst>
            <pc:docMk/>
            <pc:sldMk cId="3119007398" sldId="719"/>
            <ac:spMk id="2" creationId="{16E5152E-3EBF-4999-0C54-CFE8AE6C2CB8}"/>
          </ac:spMkLst>
        </pc:spChg>
      </pc:sldChg>
      <pc:sldChg chg="add del">
        <pc:chgData name="Jenifer Prince Devaraj" userId="c3fb109c-09d1-42a6-93f4-69472d709861" providerId="ADAL" clId="{25D658A4-E407-4E3C-A08D-34BB0928BBE1}" dt="2024-11-26T18:01:23.029" v="162" actId="47"/>
        <pc:sldMkLst>
          <pc:docMk/>
          <pc:sldMk cId="1470482929" sldId="830"/>
        </pc:sldMkLst>
      </pc:sldChg>
      <pc:sldChg chg="del">
        <pc:chgData name="Jenifer Prince Devaraj" userId="c3fb109c-09d1-42a6-93f4-69472d709861" providerId="ADAL" clId="{25D658A4-E407-4E3C-A08D-34BB0928BBE1}" dt="2024-11-26T17:54:04.965" v="36" actId="47"/>
        <pc:sldMkLst>
          <pc:docMk/>
          <pc:sldMk cId="373846365" sldId="831"/>
        </pc:sldMkLst>
      </pc:sldChg>
      <pc:sldChg chg="del">
        <pc:chgData name="Jenifer Prince Devaraj" userId="c3fb109c-09d1-42a6-93f4-69472d709861" providerId="ADAL" clId="{25D658A4-E407-4E3C-A08D-34BB0928BBE1}" dt="2024-11-26T17:54:55.681" v="38" actId="47"/>
        <pc:sldMkLst>
          <pc:docMk/>
          <pc:sldMk cId="610249908" sldId="832"/>
        </pc:sldMkLst>
      </pc:sldChg>
      <pc:sldChg chg="del">
        <pc:chgData name="Jenifer Prince Devaraj" userId="c3fb109c-09d1-42a6-93f4-69472d709861" providerId="ADAL" clId="{25D658A4-E407-4E3C-A08D-34BB0928BBE1}" dt="2024-11-26T17:54:05.521" v="37" actId="47"/>
        <pc:sldMkLst>
          <pc:docMk/>
          <pc:sldMk cId="2367781291" sldId="833"/>
        </pc:sldMkLst>
      </pc:sldChg>
      <pc:sldChg chg="addSp delSp modSp mod">
        <pc:chgData name="Jenifer Prince Devaraj" userId="c3fb109c-09d1-42a6-93f4-69472d709861" providerId="ADAL" clId="{25D658A4-E407-4E3C-A08D-34BB0928BBE1}" dt="2024-11-29T07:56:08.302" v="299" actId="1076"/>
        <pc:sldMkLst>
          <pc:docMk/>
          <pc:sldMk cId="3625469524" sldId="834"/>
        </pc:sldMkLst>
        <pc:spChg chg="mod">
          <ac:chgData name="Jenifer Prince Devaraj" userId="c3fb109c-09d1-42a6-93f4-69472d709861" providerId="ADAL" clId="{25D658A4-E407-4E3C-A08D-34BB0928BBE1}" dt="2024-11-26T18:02:12.685" v="164" actId="1076"/>
          <ac:spMkLst>
            <pc:docMk/>
            <pc:sldMk cId="3625469524" sldId="834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5D658A4-E407-4E3C-A08D-34BB0928BBE1}" dt="2024-11-26T17:55:38.365" v="62" actId="113"/>
          <ac:spMkLst>
            <pc:docMk/>
            <pc:sldMk cId="3625469524" sldId="834"/>
            <ac:spMk id="4" creationId="{84A12186-19DF-EC84-96EC-C3FF0052C69C}"/>
          </ac:spMkLst>
        </pc:spChg>
        <pc:spChg chg="del">
          <ac:chgData name="Jenifer Prince Devaraj" userId="c3fb109c-09d1-42a6-93f4-69472d709861" providerId="ADAL" clId="{25D658A4-E407-4E3C-A08D-34BB0928BBE1}" dt="2024-11-26T17:55:02.855" v="40" actId="478"/>
          <ac:spMkLst>
            <pc:docMk/>
            <pc:sldMk cId="3625469524" sldId="834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25D658A4-E407-4E3C-A08D-34BB0928BBE1}" dt="2024-11-26T18:03:36.540" v="195" actId="1076"/>
          <ac:spMkLst>
            <pc:docMk/>
            <pc:sldMk cId="3625469524" sldId="834"/>
            <ac:spMk id="13" creationId="{9598FA49-1529-651A-912D-08BC758B2D4C}"/>
          </ac:spMkLst>
        </pc:spChg>
        <pc:picChg chg="mod">
          <ac:chgData name="Jenifer Prince Devaraj" userId="c3fb109c-09d1-42a6-93f4-69472d709861" providerId="ADAL" clId="{25D658A4-E407-4E3C-A08D-34BB0928BBE1}" dt="2024-11-26T18:03:42.169" v="197" actId="14100"/>
          <ac:picMkLst>
            <pc:docMk/>
            <pc:sldMk cId="3625469524" sldId="834"/>
            <ac:picMk id="6" creationId="{DE34EEC9-0D57-FE29-892E-8F7F96F828F8}"/>
          </ac:picMkLst>
        </pc:picChg>
        <pc:picChg chg="add del">
          <ac:chgData name="Jenifer Prince Devaraj" userId="c3fb109c-09d1-42a6-93f4-69472d709861" providerId="ADAL" clId="{25D658A4-E407-4E3C-A08D-34BB0928BBE1}" dt="2024-11-29T07:54:37.946" v="278" actId="22"/>
          <ac:picMkLst>
            <pc:docMk/>
            <pc:sldMk cId="3625469524" sldId="834"/>
            <ac:picMk id="9" creationId="{DD7DEECB-0185-12B7-A5B3-0CA8C1D361DE}"/>
          </ac:picMkLst>
        </pc:picChg>
        <pc:picChg chg="mod">
          <ac:chgData name="Jenifer Prince Devaraj" userId="c3fb109c-09d1-42a6-93f4-69472d709861" providerId="ADAL" clId="{25D658A4-E407-4E3C-A08D-34BB0928BBE1}" dt="2024-11-26T18:03:38.867" v="196" actId="1076"/>
          <ac:picMkLst>
            <pc:docMk/>
            <pc:sldMk cId="3625469524" sldId="834"/>
            <ac:picMk id="10" creationId="{EEFCD94F-9FE2-6EBA-7069-D0F8F665381D}"/>
          </ac:picMkLst>
        </pc:picChg>
        <pc:picChg chg="add mod">
          <ac:chgData name="Jenifer Prince Devaraj" userId="c3fb109c-09d1-42a6-93f4-69472d709861" providerId="ADAL" clId="{25D658A4-E407-4E3C-A08D-34BB0928BBE1}" dt="2024-11-29T07:55:24.343" v="292" actId="14100"/>
          <ac:picMkLst>
            <pc:docMk/>
            <pc:sldMk cId="3625469524" sldId="834"/>
            <ac:picMk id="11" creationId="{D30EEF70-C2E2-D23D-7806-8E2A9BFE0A14}"/>
          </ac:picMkLst>
        </pc:picChg>
        <pc:picChg chg="add del">
          <ac:chgData name="Jenifer Prince Devaraj" userId="c3fb109c-09d1-42a6-93f4-69472d709861" providerId="ADAL" clId="{25D658A4-E407-4E3C-A08D-34BB0928BBE1}" dt="2024-11-29T07:55:25.390" v="293" actId="478"/>
          <ac:picMkLst>
            <pc:docMk/>
            <pc:sldMk cId="3625469524" sldId="834"/>
            <ac:picMk id="12" creationId="{1B5D42E5-5BB5-9548-9CBE-CB4EE290608C}"/>
          </ac:picMkLst>
        </pc:picChg>
        <pc:cxnChg chg="add mod">
          <ac:chgData name="Jenifer Prince Devaraj" userId="c3fb109c-09d1-42a6-93f4-69472d709861" providerId="ADAL" clId="{25D658A4-E407-4E3C-A08D-34BB0928BBE1}" dt="2024-11-29T07:55:22.721" v="289" actId="1076"/>
          <ac:cxnSpMkLst>
            <pc:docMk/>
            <pc:sldMk cId="3625469524" sldId="834"/>
            <ac:cxnSpMk id="14" creationId="{5F17EAAF-917A-6EE5-7470-A8342BDE723F}"/>
          </ac:cxnSpMkLst>
        </pc:cxnChg>
        <pc:cxnChg chg="add del mod">
          <ac:chgData name="Jenifer Prince Devaraj" userId="c3fb109c-09d1-42a6-93f4-69472d709861" providerId="ADAL" clId="{25D658A4-E407-4E3C-A08D-34BB0928BBE1}" dt="2024-11-29T07:56:08.302" v="299" actId="1076"/>
          <ac:cxnSpMkLst>
            <pc:docMk/>
            <pc:sldMk cId="3625469524" sldId="834"/>
            <ac:cxnSpMk id="17" creationId="{5F17EAAF-917A-6EE5-7470-A8342BDE723F}"/>
          </ac:cxnSpMkLst>
        </pc:cxnChg>
        <pc:cxnChg chg="add del mod">
          <ac:chgData name="Jenifer Prince Devaraj" userId="c3fb109c-09d1-42a6-93f4-69472d709861" providerId="ADAL" clId="{25D658A4-E407-4E3C-A08D-34BB0928BBE1}" dt="2024-11-29T07:56:07.920" v="298" actId="1076"/>
          <ac:cxnSpMkLst>
            <pc:docMk/>
            <pc:sldMk cId="3625469524" sldId="834"/>
            <ac:cxnSpMk id="18" creationId="{B7DBF568-CDBB-A955-F9A8-B74D508B4763}"/>
          </ac:cxnSpMkLst>
        </pc:cxnChg>
        <pc:cxnChg chg="add del mod">
          <ac:chgData name="Jenifer Prince Devaraj" userId="c3fb109c-09d1-42a6-93f4-69472d709861" providerId="ADAL" clId="{25D658A4-E407-4E3C-A08D-34BB0928BBE1}" dt="2024-11-29T07:56:07.500" v="297" actId="1076"/>
          <ac:cxnSpMkLst>
            <pc:docMk/>
            <pc:sldMk cId="3625469524" sldId="834"/>
            <ac:cxnSpMk id="19" creationId="{F1D6C854-EF90-3943-D5C4-5FA1174F1E3C}"/>
          </ac:cxnSpMkLst>
        </pc:cxnChg>
      </pc:sldChg>
      <pc:sldChg chg="addSp delSp modSp mod">
        <pc:chgData name="Jenifer Prince Devaraj" userId="c3fb109c-09d1-42a6-93f4-69472d709861" providerId="ADAL" clId="{25D658A4-E407-4E3C-A08D-34BB0928BBE1}" dt="2024-11-29T11:55:49.057" v="303" actId="1076"/>
        <pc:sldMkLst>
          <pc:docMk/>
          <pc:sldMk cId="3941869385" sldId="835"/>
        </pc:sldMkLst>
        <pc:spChg chg="mod">
          <ac:chgData name="Jenifer Prince Devaraj" userId="c3fb109c-09d1-42a6-93f4-69472d709861" providerId="ADAL" clId="{25D658A4-E407-4E3C-A08D-34BB0928BBE1}" dt="2024-11-26T18:02:21.909" v="166" actId="1076"/>
          <ac:spMkLst>
            <pc:docMk/>
            <pc:sldMk cId="3941869385" sldId="835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25D658A4-E407-4E3C-A08D-34BB0928BBE1}" dt="2024-11-26T17:59:06.068" v="109"/>
          <ac:spMkLst>
            <pc:docMk/>
            <pc:sldMk cId="3941869385" sldId="835"/>
            <ac:spMk id="4" creationId="{5BACFC45-6689-4488-A350-0EB040990CA3}"/>
          </ac:spMkLst>
        </pc:spChg>
        <pc:spChg chg="add mod">
          <ac:chgData name="Jenifer Prince Devaraj" userId="c3fb109c-09d1-42a6-93f4-69472d709861" providerId="ADAL" clId="{25D658A4-E407-4E3C-A08D-34BB0928BBE1}" dt="2024-11-26T17:59:04.568" v="107" actId="113"/>
          <ac:spMkLst>
            <pc:docMk/>
            <pc:sldMk cId="3941869385" sldId="835"/>
            <ac:spMk id="6" creationId="{FB9EC716-21D9-F366-DEEB-67BDA3228EF7}"/>
          </ac:spMkLst>
        </pc:spChg>
        <pc:spChg chg="mod">
          <ac:chgData name="Jenifer Prince Devaraj" userId="c3fb109c-09d1-42a6-93f4-69472d709861" providerId="ADAL" clId="{25D658A4-E407-4E3C-A08D-34BB0928BBE1}" dt="2024-11-26T17:58:44.099" v="91" actId="1076"/>
          <ac:spMkLst>
            <pc:docMk/>
            <pc:sldMk cId="3941869385" sldId="835"/>
            <ac:spMk id="9" creationId="{8554C7CE-B588-09A0-852E-F89B3791C533}"/>
          </ac:spMkLst>
        </pc:spChg>
        <pc:picChg chg="add mod">
          <ac:chgData name="Jenifer Prince Devaraj" userId="c3fb109c-09d1-42a6-93f4-69472d709861" providerId="ADAL" clId="{25D658A4-E407-4E3C-A08D-34BB0928BBE1}" dt="2024-11-29T11:55:49.057" v="303" actId="1076"/>
          <ac:picMkLst>
            <pc:docMk/>
            <pc:sldMk cId="3941869385" sldId="835"/>
            <ac:picMk id="7" creationId="{6C40805E-5D0E-21AD-0169-FFDD8B3ED073}"/>
          </ac:picMkLst>
        </pc:picChg>
        <pc:picChg chg="mod">
          <ac:chgData name="Jenifer Prince Devaraj" userId="c3fb109c-09d1-42a6-93f4-69472d709861" providerId="ADAL" clId="{25D658A4-E407-4E3C-A08D-34BB0928BBE1}" dt="2024-11-26T17:58:45.832" v="92" actId="1076"/>
          <ac:picMkLst>
            <pc:docMk/>
            <pc:sldMk cId="3941869385" sldId="835"/>
            <ac:picMk id="8" creationId="{FE5E14B4-40BB-9684-B3FE-877DA38D9617}"/>
          </ac:picMkLst>
        </pc:picChg>
        <pc:picChg chg="mod">
          <ac:chgData name="Jenifer Prince Devaraj" userId="c3fb109c-09d1-42a6-93f4-69472d709861" providerId="ADAL" clId="{25D658A4-E407-4E3C-A08D-34BB0928BBE1}" dt="2024-11-26T17:58:40.446" v="90" actId="1076"/>
          <ac:picMkLst>
            <pc:docMk/>
            <pc:sldMk cId="3941869385" sldId="835"/>
            <ac:picMk id="13" creationId="{CD35F3D4-7C32-15A0-AB32-50079A8741D6}"/>
          </ac:picMkLst>
        </pc:picChg>
        <pc:picChg chg="mod">
          <ac:chgData name="Jenifer Prince Devaraj" userId="c3fb109c-09d1-42a6-93f4-69472d709861" providerId="ADAL" clId="{25D658A4-E407-4E3C-A08D-34BB0928BBE1}" dt="2024-11-26T17:58:37.310" v="89" actId="1076"/>
          <ac:picMkLst>
            <pc:docMk/>
            <pc:sldMk cId="3941869385" sldId="835"/>
            <ac:picMk id="15" creationId="{CF322CD1-A032-C5A6-BAA0-8D4F3556B1DB}"/>
          </ac:picMkLst>
        </pc:picChg>
        <pc:picChg chg="mod">
          <ac:chgData name="Jenifer Prince Devaraj" userId="c3fb109c-09d1-42a6-93f4-69472d709861" providerId="ADAL" clId="{25D658A4-E407-4E3C-A08D-34BB0928BBE1}" dt="2024-11-26T17:58:34.392" v="88" actId="1076"/>
          <ac:picMkLst>
            <pc:docMk/>
            <pc:sldMk cId="3941869385" sldId="835"/>
            <ac:picMk id="17" creationId="{EB749033-41CC-510B-7A13-C9BF7AFCB292}"/>
          </ac:picMkLst>
        </pc:picChg>
      </pc:sldChg>
      <pc:sldChg chg="modSp mod">
        <pc:chgData name="Jenifer Prince Devaraj" userId="c3fb109c-09d1-42a6-93f4-69472d709861" providerId="ADAL" clId="{25D658A4-E407-4E3C-A08D-34BB0928BBE1}" dt="2024-11-26T18:02:18.020" v="165" actId="1076"/>
        <pc:sldMkLst>
          <pc:docMk/>
          <pc:sldMk cId="215061217" sldId="836"/>
        </pc:sldMkLst>
        <pc:spChg chg="mod">
          <ac:chgData name="Jenifer Prince Devaraj" userId="c3fb109c-09d1-42a6-93f4-69472d709861" providerId="ADAL" clId="{25D658A4-E407-4E3C-A08D-34BB0928BBE1}" dt="2024-11-26T18:02:18.020" v="165" actId="1076"/>
          <ac:spMkLst>
            <pc:docMk/>
            <pc:sldMk cId="215061217" sldId="836"/>
            <ac:spMk id="2" creationId="{599D6D5D-84A5-2599-8C62-A39AD58B7439}"/>
          </ac:spMkLst>
        </pc:spChg>
      </pc:sldChg>
      <pc:sldChg chg="modSp mod">
        <pc:chgData name="Jenifer Prince Devaraj" userId="c3fb109c-09d1-42a6-93f4-69472d709861" providerId="ADAL" clId="{25D658A4-E407-4E3C-A08D-34BB0928BBE1}" dt="2024-11-26T18:02:26.870" v="167" actId="1076"/>
        <pc:sldMkLst>
          <pc:docMk/>
          <pc:sldMk cId="2394289089" sldId="837"/>
        </pc:sldMkLst>
        <pc:spChg chg="mod">
          <ac:chgData name="Jenifer Prince Devaraj" userId="c3fb109c-09d1-42a6-93f4-69472d709861" providerId="ADAL" clId="{25D658A4-E407-4E3C-A08D-34BB0928BBE1}" dt="2024-11-26T18:02:26.870" v="167" actId="1076"/>
          <ac:spMkLst>
            <pc:docMk/>
            <pc:sldMk cId="2394289089" sldId="837"/>
            <ac:spMk id="2" creationId="{599D6D5D-84A5-2599-8C62-A39AD58B7439}"/>
          </ac:spMkLst>
        </pc:spChg>
      </pc:sldChg>
      <pc:sldChg chg="modSp mod">
        <pc:chgData name="Jenifer Prince Devaraj" userId="c3fb109c-09d1-42a6-93f4-69472d709861" providerId="ADAL" clId="{25D658A4-E407-4E3C-A08D-34BB0928BBE1}" dt="2024-11-26T18:02:30.819" v="168" actId="1076"/>
        <pc:sldMkLst>
          <pc:docMk/>
          <pc:sldMk cId="999969631" sldId="838"/>
        </pc:sldMkLst>
        <pc:spChg chg="mod">
          <ac:chgData name="Jenifer Prince Devaraj" userId="c3fb109c-09d1-42a6-93f4-69472d709861" providerId="ADAL" clId="{25D658A4-E407-4E3C-A08D-34BB0928BBE1}" dt="2024-11-26T18:02:30.819" v="168" actId="1076"/>
          <ac:spMkLst>
            <pc:docMk/>
            <pc:sldMk cId="999969631" sldId="838"/>
            <ac:spMk id="2" creationId="{599D6D5D-84A5-2599-8C62-A39AD58B7439}"/>
          </ac:spMkLst>
        </pc:spChg>
      </pc:sldChg>
      <pc:sldChg chg="addSp modSp del mod">
        <pc:chgData name="Jenifer Prince Devaraj" userId="c3fb109c-09d1-42a6-93f4-69472d709861" providerId="ADAL" clId="{25D658A4-E407-4E3C-A08D-34BB0928BBE1}" dt="2024-11-29T10:36:25.963" v="300" actId="47"/>
        <pc:sldMkLst>
          <pc:docMk/>
          <pc:sldMk cId="932623900" sldId="839"/>
        </pc:sldMkLst>
        <pc:spChg chg="mod">
          <ac:chgData name="Jenifer Prince Devaraj" userId="c3fb109c-09d1-42a6-93f4-69472d709861" providerId="ADAL" clId="{25D658A4-E407-4E3C-A08D-34BB0928BBE1}" dt="2024-11-26T18:02:35.803" v="169" actId="1076"/>
          <ac:spMkLst>
            <pc:docMk/>
            <pc:sldMk cId="932623900" sldId="839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5D658A4-E407-4E3C-A08D-34BB0928BBE1}" dt="2024-11-26T17:59:40.817" v="123" actId="113"/>
          <ac:spMkLst>
            <pc:docMk/>
            <pc:sldMk cId="932623900" sldId="839"/>
            <ac:spMk id="4" creationId="{2C7441E6-70A6-42C5-D2A9-BCB2441E5938}"/>
          </ac:spMkLst>
        </pc:spChg>
      </pc:sldChg>
      <pc:sldChg chg="add del">
        <pc:chgData name="Jenifer Prince Devaraj" userId="c3fb109c-09d1-42a6-93f4-69472d709861" providerId="ADAL" clId="{25D658A4-E407-4E3C-A08D-34BB0928BBE1}" dt="2024-11-26T18:00:09.007" v="124" actId="47"/>
        <pc:sldMkLst>
          <pc:docMk/>
          <pc:sldMk cId="3088264877" sldId="840"/>
        </pc:sldMkLst>
      </pc:sldChg>
      <pc:sldChg chg="addSp modSp add del mod">
        <pc:chgData name="Jenifer Prince Devaraj" userId="c3fb109c-09d1-42a6-93f4-69472d709861" providerId="ADAL" clId="{25D658A4-E407-4E3C-A08D-34BB0928BBE1}" dt="2024-11-26T18:02:44.222" v="171" actId="1076"/>
        <pc:sldMkLst>
          <pc:docMk/>
          <pc:sldMk cId="1814614104" sldId="841"/>
        </pc:sldMkLst>
        <pc:spChg chg="mod">
          <ac:chgData name="Jenifer Prince Devaraj" userId="c3fb109c-09d1-42a6-93f4-69472d709861" providerId="ADAL" clId="{25D658A4-E407-4E3C-A08D-34BB0928BBE1}" dt="2024-11-26T18:02:44.222" v="171" actId="1076"/>
          <ac:spMkLst>
            <pc:docMk/>
            <pc:sldMk cId="1814614104" sldId="841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5D658A4-E407-4E3C-A08D-34BB0928BBE1}" dt="2024-11-26T18:01:09.902" v="161" actId="20577"/>
          <ac:spMkLst>
            <pc:docMk/>
            <pc:sldMk cId="1814614104" sldId="841"/>
            <ac:spMk id="4" creationId="{F67BFFD3-2DDC-4906-EF1E-CBEA29584035}"/>
          </ac:spMkLst>
        </pc:spChg>
        <pc:spChg chg="mod">
          <ac:chgData name="Jenifer Prince Devaraj" userId="c3fb109c-09d1-42a6-93f4-69472d709861" providerId="ADAL" clId="{25D658A4-E407-4E3C-A08D-34BB0928BBE1}" dt="2024-11-26T18:00:35.363" v="130" actId="1076"/>
          <ac:spMkLst>
            <pc:docMk/>
            <pc:sldMk cId="1814614104" sldId="841"/>
            <ac:spMk id="10" creationId="{BF76B0A7-8C24-478A-59BD-9073D26ADCC9}"/>
          </ac:spMkLst>
        </pc:spChg>
        <pc:picChg chg="mod">
          <ac:chgData name="Jenifer Prince Devaraj" userId="c3fb109c-09d1-42a6-93f4-69472d709861" providerId="ADAL" clId="{25D658A4-E407-4E3C-A08D-34BB0928BBE1}" dt="2024-11-26T18:00:39.273" v="132" actId="1076"/>
          <ac:picMkLst>
            <pc:docMk/>
            <pc:sldMk cId="1814614104" sldId="841"/>
            <ac:picMk id="11" creationId="{C84CF886-127C-F5B9-61E4-8546C3426A25}"/>
          </ac:picMkLst>
        </pc:picChg>
        <pc:picChg chg="mod">
          <ac:chgData name="Jenifer Prince Devaraj" userId="c3fb109c-09d1-42a6-93f4-69472d709861" providerId="ADAL" clId="{25D658A4-E407-4E3C-A08D-34BB0928BBE1}" dt="2024-11-26T18:00:37.337" v="131" actId="1076"/>
          <ac:picMkLst>
            <pc:docMk/>
            <pc:sldMk cId="1814614104" sldId="841"/>
            <ac:picMk id="13" creationId="{B333EF20-0E5E-6007-1583-CB62EA06B98B}"/>
          </ac:picMkLst>
        </pc:picChg>
        <pc:picChg chg="mod">
          <ac:chgData name="Jenifer Prince Devaraj" userId="c3fb109c-09d1-42a6-93f4-69472d709861" providerId="ADAL" clId="{25D658A4-E407-4E3C-A08D-34BB0928BBE1}" dt="2024-11-26T18:00:42.196" v="133" actId="1076"/>
          <ac:picMkLst>
            <pc:docMk/>
            <pc:sldMk cId="1814614104" sldId="841"/>
            <ac:picMk id="15" creationId="{20532565-8C19-2D0A-8AFE-F4A38073BB26}"/>
          </ac:picMkLst>
        </pc:picChg>
      </pc:sldChg>
      <pc:sldChg chg="modSp add del mod">
        <pc:chgData name="Jenifer Prince Devaraj" userId="c3fb109c-09d1-42a6-93f4-69472d709861" providerId="ADAL" clId="{25D658A4-E407-4E3C-A08D-34BB0928BBE1}" dt="2024-11-26T18:02:51.316" v="173" actId="1076"/>
        <pc:sldMkLst>
          <pc:docMk/>
          <pc:sldMk cId="2540969433" sldId="842"/>
        </pc:sldMkLst>
        <pc:spChg chg="mod">
          <ac:chgData name="Jenifer Prince Devaraj" userId="c3fb109c-09d1-42a6-93f4-69472d709861" providerId="ADAL" clId="{25D658A4-E407-4E3C-A08D-34BB0928BBE1}" dt="2024-11-26T18:02:51.316" v="173" actId="1076"/>
          <ac:spMkLst>
            <pc:docMk/>
            <pc:sldMk cId="2540969433" sldId="842"/>
            <ac:spMk id="2" creationId="{599D6D5D-84A5-2599-8C62-A39AD58B7439}"/>
          </ac:spMkLst>
        </pc:spChg>
      </pc:sldChg>
      <pc:sldChg chg="modSp add del mod">
        <pc:chgData name="Jenifer Prince Devaraj" userId="c3fb109c-09d1-42a6-93f4-69472d709861" providerId="ADAL" clId="{25D658A4-E407-4E3C-A08D-34BB0928BBE1}" dt="2024-11-26T18:02:57.116" v="175" actId="1076"/>
        <pc:sldMkLst>
          <pc:docMk/>
          <pc:sldMk cId="2464426308" sldId="843"/>
        </pc:sldMkLst>
        <pc:spChg chg="mod">
          <ac:chgData name="Jenifer Prince Devaraj" userId="c3fb109c-09d1-42a6-93f4-69472d709861" providerId="ADAL" clId="{25D658A4-E407-4E3C-A08D-34BB0928BBE1}" dt="2024-11-26T18:02:57.116" v="175" actId="1076"/>
          <ac:spMkLst>
            <pc:docMk/>
            <pc:sldMk cId="2464426308" sldId="843"/>
            <ac:spMk id="2" creationId="{599D6D5D-84A5-2599-8C62-A39AD58B7439}"/>
          </ac:spMkLst>
        </pc:spChg>
      </pc:sldChg>
      <pc:sldChg chg="modSp add del mod">
        <pc:chgData name="Jenifer Prince Devaraj" userId="c3fb109c-09d1-42a6-93f4-69472d709861" providerId="ADAL" clId="{25D658A4-E407-4E3C-A08D-34BB0928BBE1}" dt="2024-11-26T18:03:21.011" v="194" actId="1076"/>
        <pc:sldMkLst>
          <pc:docMk/>
          <pc:sldMk cId="2112164240" sldId="844"/>
        </pc:sldMkLst>
        <pc:spChg chg="mod">
          <ac:chgData name="Jenifer Prince Devaraj" userId="c3fb109c-09d1-42a6-93f4-69472d709861" providerId="ADAL" clId="{25D658A4-E407-4E3C-A08D-34BB0928BBE1}" dt="2024-11-26T18:03:17.372" v="192" actId="20577"/>
          <ac:spMkLst>
            <pc:docMk/>
            <pc:sldMk cId="2112164240" sldId="844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25D658A4-E407-4E3C-A08D-34BB0928BBE1}" dt="2024-11-26T18:03:21.011" v="194" actId="1076"/>
          <ac:spMkLst>
            <pc:docMk/>
            <pc:sldMk cId="2112164240" sldId="844"/>
            <ac:spMk id="19" creationId="{08C1D9C8-67EF-9243-19DD-13555EF72101}"/>
          </ac:spMkLst>
        </pc:spChg>
      </pc:sldChg>
      <pc:sldChg chg="modSp add del mod">
        <pc:chgData name="Jenifer Prince Devaraj" userId="c3fb109c-09d1-42a6-93f4-69472d709861" providerId="ADAL" clId="{25D658A4-E407-4E3C-A08D-34BB0928BBE1}" dt="2024-11-26T18:03:04.256" v="183" actId="1076"/>
        <pc:sldMkLst>
          <pc:docMk/>
          <pc:sldMk cId="1640716484" sldId="845"/>
        </pc:sldMkLst>
        <pc:spChg chg="mod">
          <ac:chgData name="Jenifer Prince Devaraj" userId="c3fb109c-09d1-42a6-93f4-69472d709861" providerId="ADAL" clId="{25D658A4-E407-4E3C-A08D-34BB0928BBE1}" dt="2024-11-26T18:03:04.256" v="183" actId="1076"/>
          <ac:spMkLst>
            <pc:docMk/>
            <pc:sldMk cId="1640716484" sldId="845"/>
            <ac:spMk id="2" creationId="{599D6D5D-84A5-2599-8C62-A39AD58B7439}"/>
          </ac:spMkLst>
        </pc:spChg>
      </pc:sldChg>
      <pc:sldChg chg="modSp add del mod">
        <pc:chgData name="Jenifer Prince Devaraj" userId="c3fb109c-09d1-42a6-93f4-69472d709861" providerId="ADAL" clId="{25D658A4-E407-4E3C-A08D-34BB0928BBE1}" dt="2024-11-26T18:03:12.301" v="185" actId="1076"/>
        <pc:sldMkLst>
          <pc:docMk/>
          <pc:sldMk cId="2297810393" sldId="846"/>
        </pc:sldMkLst>
        <pc:spChg chg="mod">
          <ac:chgData name="Jenifer Prince Devaraj" userId="c3fb109c-09d1-42a6-93f4-69472d709861" providerId="ADAL" clId="{25D658A4-E407-4E3C-A08D-34BB0928BBE1}" dt="2024-11-26T18:03:12.301" v="185" actId="1076"/>
          <ac:spMkLst>
            <pc:docMk/>
            <pc:sldMk cId="2297810393" sldId="846"/>
            <ac:spMk id="2" creationId="{599D6D5D-84A5-2599-8C62-A39AD58B7439}"/>
          </ac:spMkLst>
        </pc:spChg>
      </pc:sldChg>
      <pc:sldChg chg="del">
        <pc:chgData name="Jenifer Prince Devaraj" userId="c3fb109c-09d1-42a6-93f4-69472d709861" providerId="ADAL" clId="{25D658A4-E407-4E3C-A08D-34BB0928BBE1}" dt="2024-11-26T17:53:30.981" v="0" actId="47"/>
        <pc:sldMkLst>
          <pc:docMk/>
          <pc:sldMk cId="3809108036" sldId="847"/>
        </pc:sldMkLst>
      </pc:sldChg>
      <pc:sldChg chg="del">
        <pc:chgData name="Jenifer Prince Devaraj" userId="c3fb109c-09d1-42a6-93f4-69472d709861" providerId="ADAL" clId="{25D658A4-E407-4E3C-A08D-34BB0928BBE1}" dt="2024-11-26T17:54:01.975" v="33" actId="47"/>
        <pc:sldMkLst>
          <pc:docMk/>
          <pc:sldMk cId="3747883172" sldId="848"/>
        </pc:sldMkLst>
      </pc:sldChg>
      <pc:sldChg chg="del">
        <pc:chgData name="Jenifer Prince Devaraj" userId="c3fb109c-09d1-42a6-93f4-69472d709861" providerId="ADAL" clId="{25D658A4-E407-4E3C-A08D-34BB0928BBE1}" dt="2024-11-26T17:54:03.716" v="34" actId="47"/>
        <pc:sldMkLst>
          <pc:docMk/>
          <pc:sldMk cId="1068719486" sldId="849"/>
        </pc:sldMkLst>
      </pc:sldChg>
      <pc:sldChg chg="del">
        <pc:chgData name="Jenifer Prince Devaraj" userId="c3fb109c-09d1-42a6-93f4-69472d709861" providerId="ADAL" clId="{25D658A4-E407-4E3C-A08D-34BB0928BBE1}" dt="2024-11-26T17:54:04.285" v="35" actId="47"/>
        <pc:sldMkLst>
          <pc:docMk/>
          <pc:sldMk cId="279225387" sldId="850"/>
        </pc:sldMkLst>
      </pc:sldChg>
      <pc:sldChg chg="addSp modSp add mod ord">
        <pc:chgData name="Jenifer Prince Devaraj" userId="c3fb109c-09d1-42a6-93f4-69472d709861" providerId="ADAL" clId="{25D658A4-E407-4E3C-A08D-34BB0928BBE1}" dt="2024-11-26T18:12:45.688" v="269"/>
        <pc:sldMkLst>
          <pc:docMk/>
          <pc:sldMk cId="2144754859" sldId="870"/>
        </pc:sldMkLst>
        <pc:spChg chg="mod">
          <ac:chgData name="Jenifer Prince Devaraj" userId="c3fb109c-09d1-42a6-93f4-69472d709861" providerId="ADAL" clId="{25D658A4-E407-4E3C-A08D-34BB0928BBE1}" dt="2024-11-26T18:12:45.688" v="269"/>
          <ac:spMkLst>
            <pc:docMk/>
            <pc:sldMk cId="2144754859" sldId="870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5D658A4-E407-4E3C-A08D-34BB0928BBE1}" dt="2024-11-26T18:10:26.513" v="257"/>
          <ac:spMkLst>
            <pc:docMk/>
            <pc:sldMk cId="2144754859" sldId="870"/>
            <ac:spMk id="4" creationId="{20777C99-6742-11BA-FA90-151D3192B190}"/>
          </ac:spMkLst>
        </pc:spChg>
        <pc:spChg chg="mod">
          <ac:chgData name="Jenifer Prince Devaraj" userId="c3fb109c-09d1-42a6-93f4-69472d709861" providerId="ADAL" clId="{25D658A4-E407-4E3C-A08D-34BB0928BBE1}" dt="2024-11-26T18:10:02.106" v="251" actId="1076"/>
          <ac:spMkLst>
            <pc:docMk/>
            <pc:sldMk cId="2144754859" sldId="870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25D658A4-E407-4E3C-A08D-34BB0928BBE1}" dt="2024-11-26T18:10:08.826" v="253" actId="1076"/>
          <ac:spMkLst>
            <pc:docMk/>
            <pc:sldMk cId="2144754859" sldId="870"/>
            <ac:spMk id="8" creationId="{CB48D546-4B6D-0F98-8F97-18FBB398EA8D}"/>
          </ac:spMkLst>
        </pc:spChg>
      </pc:sldChg>
      <pc:sldChg chg="addSp modSp add mod">
        <pc:chgData name="Jenifer Prince Devaraj" userId="c3fb109c-09d1-42a6-93f4-69472d709861" providerId="ADAL" clId="{25D658A4-E407-4E3C-A08D-34BB0928BBE1}" dt="2024-11-26T18:12:45.688" v="269"/>
        <pc:sldMkLst>
          <pc:docMk/>
          <pc:sldMk cId="687787271" sldId="871"/>
        </pc:sldMkLst>
        <pc:spChg chg="mod">
          <ac:chgData name="Jenifer Prince Devaraj" userId="c3fb109c-09d1-42a6-93f4-69472d709861" providerId="ADAL" clId="{25D658A4-E407-4E3C-A08D-34BB0928BBE1}" dt="2024-11-26T18:12:45.688" v="269"/>
          <ac:spMkLst>
            <pc:docMk/>
            <pc:sldMk cId="687787271" sldId="871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5D658A4-E407-4E3C-A08D-34BB0928BBE1}" dt="2024-11-26T18:10:35.069" v="261" actId="1076"/>
          <ac:spMkLst>
            <pc:docMk/>
            <pc:sldMk cId="687787271" sldId="871"/>
            <ac:spMk id="4" creationId="{2857C74B-D870-2F5A-8E37-27AE4ADFDE54}"/>
          </ac:spMkLst>
        </pc:spChg>
        <pc:picChg chg="mod">
          <ac:chgData name="Jenifer Prince Devaraj" userId="c3fb109c-09d1-42a6-93f4-69472d709861" providerId="ADAL" clId="{25D658A4-E407-4E3C-A08D-34BB0928BBE1}" dt="2024-11-26T18:10:21.154" v="255" actId="1076"/>
          <ac:picMkLst>
            <pc:docMk/>
            <pc:sldMk cId="687787271" sldId="871"/>
            <ac:picMk id="7" creationId="{F925E537-B8F4-4C81-96D0-A5318DBAE054}"/>
          </ac:picMkLst>
        </pc:picChg>
        <pc:picChg chg="mod">
          <ac:chgData name="Jenifer Prince Devaraj" userId="c3fb109c-09d1-42a6-93f4-69472d709861" providerId="ADAL" clId="{25D658A4-E407-4E3C-A08D-34BB0928BBE1}" dt="2024-11-26T18:10:19.315" v="254" actId="1076"/>
          <ac:picMkLst>
            <pc:docMk/>
            <pc:sldMk cId="687787271" sldId="871"/>
            <ac:picMk id="9" creationId="{C741DDF2-2276-4940-8494-1F003E3F5F5C}"/>
          </ac:picMkLst>
        </pc:picChg>
      </pc:sldChg>
      <pc:sldChg chg="modSp add">
        <pc:chgData name="Jenifer Prince Devaraj" userId="c3fb109c-09d1-42a6-93f4-69472d709861" providerId="ADAL" clId="{25D658A4-E407-4E3C-A08D-34BB0928BBE1}" dt="2024-11-26T18:12:45.688" v="269"/>
        <pc:sldMkLst>
          <pc:docMk/>
          <pc:sldMk cId="2887393167" sldId="872"/>
        </pc:sldMkLst>
        <pc:spChg chg="mod">
          <ac:chgData name="Jenifer Prince Devaraj" userId="c3fb109c-09d1-42a6-93f4-69472d709861" providerId="ADAL" clId="{25D658A4-E407-4E3C-A08D-34BB0928BBE1}" dt="2024-11-26T18:12:45.688" v="269"/>
          <ac:spMkLst>
            <pc:docMk/>
            <pc:sldMk cId="2887393167" sldId="872"/>
            <ac:spMk id="2" creationId="{599D6D5D-84A5-2599-8C62-A39AD58B7439}"/>
          </ac:spMkLst>
        </pc:spChg>
      </pc:sldChg>
      <pc:sldChg chg="add del">
        <pc:chgData name="Jenifer Prince Devaraj" userId="c3fb109c-09d1-42a6-93f4-69472d709861" providerId="ADAL" clId="{25D658A4-E407-4E3C-A08D-34BB0928BBE1}" dt="2024-11-26T18:07:59.547" v="200"/>
        <pc:sldMkLst>
          <pc:docMk/>
          <pc:sldMk cId="3059697442" sldId="873"/>
        </pc:sldMkLst>
      </pc:sldChg>
      <pc:sldChg chg="addSp modSp add mod">
        <pc:chgData name="Jenifer Prince Devaraj" userId="c3fb109c-09d1-42a6-93f4-69472d709861" providerId="ADAL" clId="{25D658A4-E407-4E3C-A08D-34BB0928BBE1}" dt="2024-11-26T18:12:18.336" v="267" actId="313"/>
        <pc:sldMkLst>
          <pc:docMk/>
          <pc:sldMk cId="4268985453" sldId="888"/>
        </pc:sldMkLst>
        <pc:spChg chg="mod">
          <ac:chgData name="Jenifer Prince Devaraj" userId="c3fb109c-09d1-42a6-93f4-69472d709861" providerId="ADAL" clId="{25D658A4-E407-4E3C-A08D-34BB0928BBE1}" dt="2024-11-26T18:12:18.336" v="267" actId="313"/>
          <ac:spMkLst>
            <pc:docMk/>
            <pc:sldMk cId="4268985453" sldId="88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25D658A4-E407-4E3C-A08D-34BB0928BBE1}" dt="2024-11-26T18:11:59.563" v="266" actId="1076"/>
          <ac:spMkLst>
            <pc:docMk/>
            <pc:sldMk cId="4268985453" sldId="888"/>
            <ac:spMk id="4" creationId="{DD408FD3-86FA-090E-E667-29CF1A30443B}"/>
          </ac:spMkLst>
        </pc:spChg>
        <pc:picChg chg="mod">
          <ac:chgData name="Jenifer Prince Devaraj" userId="c3fb109c-09d1-42a6-93f4-69472d709861" providerId="ADAL" clId="{25D658A4-E407-4E3C-A08D-34BB0928BBE1}" dt="2024-11-26T18:11:45.199" v="263" actId="1076"/>
          <ac:picMkLst>
            <pc:docMk/>
            <pc:sldMk cId="4268985453" sldId="888"/>
            <ac:picMk id="13" creationId="{26DAB862-400D-4E4F-AFD6-EA77C9A8707B}"/>
          </ac:picMkLst>
        </pc:picChg>
        <pc:cxnChg chg="mod">
          <ac:chgData name="Jenifer Prince Devaraj" userId="c3fb109c-09d1-42a6-93f4-69472d709861" providerId="ADAL" clId="{25D658A4-E407-4E3C-A08D-34BB0928BBE1}" dt="2024-11-26T18:11:47.989" v="264" actId="1076"/>
          <ac:cxnSpMkLst>
            <pc:docMk/>
            <pc:sldMk cId="4268985453" sldId="888"/>
            <ac:cxnSpMk id="11" creationId="{790D55E1-19DE-4530-807F-130282D3ACE1}"/>
          </ac:cxnSpMkLst>
        </pc:cxnChg>
      </pc:sldChg>
      <pc:sldChg chg="modSp add">
        <pc:chgData name="Jenifer Prince Devaraj" userId="c3fb109c-09d1-42a6-93f4-69472d709861" providerId="ADAL" clId="{25D658A4-E407-4E3C-A08D-34BB0928BBE1}" dt="2024-11-26T18:12:26.261" v="268"/>
        <pc:sldMkLst>
          <pc:docMk/>
          <pc:sldMk cId="1406417914" sldId="889"/>
        </pc:sldMkLst>
        <pc:spChg chg="mod">
          <ac:chgData name="Jenifer Prince Devaraj" userId="c3fb109c-09d1-42a6-93f4-69472d709861" providerId="ADAL" clId="{25D658A4-E407-4E3C-A08D-34BB0928BBE1}" dt="2024-11-26T18:12:26.261" v="268"/>
          <ac:spMkLst>
            <pc:docMk/>
            <pc:sldMk cId="1406417914" sldId="889"/>
            <ac:spMk id="2" creationId="{599D6D5D-84A5-2599-8C62-A39AD58B7439}"/>
          </ac:spMkLst>
        </pc:spChg>
      </pc:sldChg>
      <pc:sldChg chg="modSp add">
        <pc:chgData name="Jenifer Prince Devaraj" userId="c3fb109c-09d1-42a6-93f4-69472d709861" providerId="ADAL" clId="{25D658A4-E407-4E3C-A08D-34BB0928BBE1}" dt="2024-11-26T18:12:26.261" v="268"/>
        <pc:sldMkLst>
          <pc:docMk/>
          <pc:sldMk cId="3128772465" sldId="890"/>
        </pc:sldMkLst>
        <pc:spChg chg="mod">
          <ac:chgData name="Jenifer Prince Devaraj" userId="c3fb109c-09d1-42a6-93f4-69472d709861" providerId="ADAL" clId="{25D658A4-E407-4E3C-A08D-34BB0928BBE1}" dt="2024-11-26T18:12:26.261" v="268"/>
          <ac:spMkLst>
            <pc:docMk/>
            <pc:sldMk cId="3128772465" sldId="890"/>
            <ac:spMk id="2" creationId="{599D6D5D-84A5-2599-8C62-A39AD58B7439}"/>
          </ac:spMkLst>
        </pc:spChg>
      </pc:sldChg>
      <pc:sldChg chg="modSp add">
        <pc:chgData name="Jenifer Prince Devaraj" userId="c3fb109c-09d1-42a6-93f4-69472d709861" providerId="ADAL" clId="{25D658A4-E407-4E3C-A08D-34BB0928BBE1}" dt="2024-11-26T18:12:26.261" v="268"/>
        <pc:sldMkLst>
          <pc:docMk/>
          <pc:sldMk cId="3233449470" sldId="891"/>
        </pc:sldMkLst>
        <pc:spChg chg="mod">
          <ac:chgData name="Jenifer Prince Devaraj" userId="c3fb109c-09d1-42a6-93f4-69472d709861" providerId="ADAL" clId="{25D658A4-E407-4E3C-A08D-34BB0928BBE1}" dt="2024-11-26T18:12:26.261" v="268"/>
          <ac:spMkLst>
            <pc:docMk/>
            <pc:sldMk cId="3233449470" sldId="891"/>
            <ac:spMk id="2" creationId="{599D6D5D-84A5-2599-8C62-A39AD58B743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.png"/><Relationship Id="rId5" Type="http://schemas.openxmlformats.org/officeDocument/2006/relationships/image" Target="../media/image15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6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7" Type="http://schemas.openxmlformats.org/officeDocument/2006/relationships/image" Target="../media/image43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3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Relationship Id="rId9" Type="http://schemas.openxmlformats.org/officeDocument/2006/relationships/image" Target="../media/image5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2.png"/><Relationship Id="rId7" Type="http://schemas.openxmlformats.org/officeDocument/2006/relationships/image" Target="../media/image59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0.png"/><Relationship Id="rId2" Type="http://schemas.openxmlformats.org/officeDocument/2006/relationships/image" Target="../media/image570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0.png"/><Relationship Id="rId2" Type="http://schemas.openxmlformats.org/officeDocument/2006/relationships/image" Target="../media/image600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0.png"/><Relationship Id="rId2" Type="http://schemas.openxmlformats.org/officeDocument/2006/relationships/image" Target="../media/image620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0.png"/><Relationship Id="rId2" Type="http://schemas.openxmlformats.org/officeDocument/2006/relationships/image" Target="../media/image640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34480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 dirty="0">
                <a:latin typeface="Arial"/>
                <a:cs typeface="Arial"/>
              </a:rPr>
              <a:t>                      Revision 2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697" y="16202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E34EEC9-0D57-FE29-892E-8F7F96F828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84960"/>
            <a:ext cx="8490857" cy="153446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EFCD94F-9FE2-6EBA-7069-D0F8F66538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9937" y="3253125"/>
            <a:ext cx="2400980" cy="102712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B5D42E5-5BB5-9548-9CBE-CB4EE29060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6573" y="4248443"/>
            <a:ext cx="8366351" cy="91309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598FA49-1529-651A-912D-08BC758B2D4C}"/>
              </a:ext>
            </a:extLst>
          </p:cNvPr>
          <p:cNvSpPr txBox="1"/>
          <p:nvPr/>
        </p:nvSpPr>
        <p:spPr>
          <a:xfrm>
            <a:off x="136071" y="3053141"/>
            <a:ext cx="191588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i="1" dirty="0">
                <a:latin typeface="Book Antiqua" panose="02040602050305030304" pitchFamily="18" charset="0"/>
              </a:rPr>
              <a:t>Solution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BF6A525-52F7-98E9-5196-24B722CEB1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51957" y="5197475"/>
            <a:ext cx="5065939" cy="893990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F17EAAF-917A-6EE5-7470-A8342BDE723F}"/>
              </a:ext>
            </a:extLst>
          </p:cNvPr>
          <p:cNvCxnSpPr>
            <a:cxnSpLocks/>
          </p:cNvCxnSpPr>
          <p:nvPr/>
        </p:nvCxnSpPr>
        <p:spPr>
          <a:xfrm flipH="1">
            <a:off x="4174671" y="4626387"/>
            <a:ext cx="527958" cy="85457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B7DBF568-CDBB-A955-F9A8-B74D508B4763}"/>
              </a:ext>
            </a:extLst>
          </p:cNvPr>
          <p:cNvCxnSpPr>
            <a:cxnSpLocks/>
          </p:cNvCxnSpPr>
          <p:nvPr/>
        </p:nvCxnSpPr>
        <p:spPr>
          <a:xfrm>
            <a:off x="4702629" y="4626387"/>
            <a:ext cx="693963" cy="85457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F1D6C854-EF90-3943-D5C4-5FA1174F1E3C}"/>
              </a:ext>
            </a:extLst>
          </p:cNvPr>
          <p:cNvCxnSpPr>
            <a:cxnSpLocks/>
          </p:cNvCxnSpPr>
          <p:nvPr/>
        </p:nvCxnSpPr>
        <p:spPr>
          <a:xfrm>
            <a:off x="4702629" y="4627189"/>
            <a:ext cx="1915885" cy="85376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84A12186-19DF-EC84-96EC-C3FF0052C69C}"/>
              </a:ext>
            </a:extLst>
          </p:cNvPr>
          <p:cNvSpPr txBox="1"/>
          <p:nvPr/>
        </p:nvSpPr>
        <p:spPr>
          <a:xfrm>
            <a:off x="55418" y="1241367"/>
            <a:ext cx="259911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1</a:t>
            </a:r>
          </a:p>
        </p:txBody>
      </p:sp>
    </p:spTree>
    <p:extLst>
      <p:ext uri="{BB962C8B-B14F-4D97-AF65-F5344CB8AC3E}">
        <p14:creationId xmlns:p14="http://schemas.microsoft.com/office/powerpoint/2010/main" val="36254695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6866" y="-2181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598FA49-1529-651A-912D-08BC758B2D4C}"/>
              </a:ext>
            </a:extLst>
          </p:cNvPr>
          <p:cNvSpPr txBox="1"/>
          <p:nvPr/>
        </p:nvSpPr>
        <p:spPr>
          <a:xfrm>
            <a:off x="42364" y="1632970"/>
            <a:ext cx="290503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200" b="1" i="1" dirty="0">
              <a:latin typeface="Book Antiqua" panose="02040602050305030304" pitchFamily="18" charset="0"/>
            </a:endParaRPr>
          </a:p>
          <a:p>
            <a:endParaRPr lang="en-GB" sz="2200" b="1" i="1" dirty="0">
              <a:latin typeface="Book Antiqua" panose="02040602050305030304" pitchFamily="18" charset="0"/>
            </a:endParaRPr>
          </a:p>
          <a:p>
            <a:endParaRPr lang="en-GB" sz="2200" b="1" i="1" dirty="0">
              <a:latin typeface="Book Antiqua" panose="02040602050305030304" pitchFamily="18" charset="0"/>
            </a:endParaRPr>
          </a:p>
          <a:p>
            <a:endParaRPr lang="en-GB" sz="2200" b="1" i="1" dirty="0">
              <a:latin typeface="Book Antiqua" panose="02040602050305030304" pitchFamily="18" charset="0"/>
            </a:endParaRPr>
          </a:p>
          <a:p>
            <a:r>
              <a:rPr lang="en-GB" sz="2200" b="1" i="1" dirty="0">
                <a:latin typeface="Book Antiqua" panose="02040602050305030304" pitchFamily="18" charset="0"/>
              </a:rPr>
              <a:t>We know that,</a:t>
            </a:r>
          </a:p>
          <a:p>
            <a:endParaRPr lang="en-GB" sz="2200" b="1" i="1" dirty="0">
              <a:latin typeface="Book Antiqua" panose="02040602050305030304" pitchFamily="18" charset="0"/>
            </a:endParaRPr>
          </a:p>
          <a:p>
            <a:endParaRPr lang="en-GB" sz="2200" b="1" i="1" dirty="0">
              <a:latin typeface="Book Antiqua" panose="02040602050305030304" pitchFamily="18" charset="0"/>
            </a:endParaRPr>
          </a:p>
          <a:p>
            <a:endParaRPr lang="en-GB" sz="2200" b="1" i="1" dirty="0">
              <a:latin typeface="Book Antiqua" panose="02040602050305030304" pitchFamily="18" charset="0"/>
            </a:endParaRPr>
          </a:p>
          <a:p>
            <a:r>
              <a:rPr lang="en-GB" sz="2200" b="1" i="1" dirty="0">
                <a:latin typeface="Book Antiqua" panose="02040602050305030304" pitchFamily="18" charset="0"/>
              </a:rPr>
              <a:t>Therefore,</a:t>
            </a:r>
          </a:p>
          <a:p>
            <a:r>
              <a:rPr lang="en-GB" sz="2200" b="1" i="1" dirty="0">
                <a:latin typeface="Book Antiqua" panose="02040602050305030304" pitchFamily="18" charset="0"/>
              </a:rPr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02412CC-3EFA-B286-4BC1-F301EB60FC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955" y="1988020"/>
            <a:ext cx="3473223" cy="82381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DC37433-10B2-97AA-FEAA-672C7E8494F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779634" y="3557565"/>
            <a:ext cx="2347232" cy="58379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5BE3D91-3ABD-40A3-90CB-E81161EBBB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2489" y="4881823"/>
            <a:ext cx="2790145" cy="686414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F918670-028E-B382-8CE1-CBA53C9358C1}"/>
              </a:ext>
            </a:extLst>
          </p:cNvPr>
          <p:cNvCxnSpPr/>
          <p:nvPr/>
        </p:nvCxnSpPr>
        <p:spPr>
          <a:xfrm>
            <a:off x="5230586" y="1747666"/>
            <a:ext cx="0" cy="4888021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0FD414E6-0941-D605-60D3-A70B590AD650}"/>
                  </a:ext>
                </a:extLst>
              </p:cNvPr>
              <p:cNvSpPr txBox="1"/>
              <p:nvPr/>
            </p:nvSpPr>
            <p:spPr>
              <a:xfrm>
                <a:off x="5523843" y="1948458"/>
                <a:ext cx="6672943" cy="34699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The value of </a:t>
                </a:r>
                <a14:m>
                  <m:oMath xmlns:m="http://schemas.openxmlformats.org/officeDocument/2006/math">
                    <m:r>
                      <a:rPr lang="en-GB" sz="20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𝐾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𝑁</m:t>
                        </m:r>
                      </m:den>
                    </m:f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,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Substitute this value in the previous expression.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We get,</a:t>
                </a:r>
              </a:p>
              <a:p>
                <a:pPr>
                  <a:lnSpc>
                    <a:spcPct val="150000"/>
                  </a:lnSpc>
                </a:pPr>
                <a:endParaRPr lang="en-GB" sz="2000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GB" sz="2000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GB" sz="2000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where the number of samples N = 3</a:t>
                </a: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0FD414E6-0941-D605-60D3-A70B590AD65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3843" y="1948458"/>
                <a:ext cx="6672943" cy="3469989"/>
              </a:xfrm>
              <a:prstGeom prst="rect">
                <a:avLst/>
              </a:prstGeom>
              <a:blipFill>
                <a:blip r:embed="rId5"/>
                <a:stretch>
                  <a:fillRect l="-913" b="-22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4" name="Picture 23">
            <a:extLst>
              <a:ext uri="{FF2B5EF4-FFF2-40B4-BE49-F238E27FC236}">
                <a16:creationId xmlns:a16="http://schemas.microsoft.com/office/drawing/2014/main" id="{7A99C3F3-0C54-D623-7935-82968640BA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0566" y="3683452"/>
            <a:ext cx="4701949" cy="900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61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6668" y="6515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E5E14B4-40BB-9684-B3FE-877DA38D96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19015"/>
            <a:ext cx="9316370" cy="70111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554C7CE-B588-09A0-852E-F89B3791C533}"/>
              </a:ext>
            </a:extLst>
          </p:cNvPr>
          <p:cNvSpPr txBox="1"/>
          <p:nvPr/>
        </p:nvSpPr>
        <p:spPr>
          <a:xfrm>
            <a:off x="94594" y="2603993"/>
            <a:ext cx="9221776" cy="21966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i="1" dirty="0">
                <a:latin typeface="Book Antiqua" panose="02040602050305030304" pitchFamily="18" charset="0"/>
              </a:rPr>
              <a:t>Solution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The 4 – point DFT sequence could be found by considering n= 0, 1, 2, 3</a:t>
            </a:r>
          </a:p>
          <a:p>
            <a:pPr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Apply the values of n in the given x(n). We get, 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D35F3D4-7C32-15A0-AB32-50079A8741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200" y="4372253"/>
            <a:ext cx="4016148" cy="69757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F322CD1-A032-C5A6-BAA0-8D4F3556B1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9200" y="4968146"/>
            <a:ext cx="5493204" cy="78068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B749033-41CC-510B-7A13-C9BF7AFCB2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7498" y="5660479"/>
            <a:ext cx="3330348" cy="5380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9EC716-21D9-F366-DEEB-67BDA3228EF7}"/>
              </a:ext>
            </a:extLst>
          </p:cNvPr>
          <p:cNvSpPr txBox="1"/>
          <p:nvPr/>
        </p:nvSpPr>
        <p:spPr>
          <a:xfrm>
            <a:off x="94594" y="1286334"/>
            <a:ext cx="303099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2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C40805E-5D0E-21AD-0169-FFDD8B3ED07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7485" y="3736219"/>
            <a:ext cx="4793334" cy="228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8693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3293" y="-7867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575C926-AB0E-73B1-E772-97D98316F704}"/>
              </a:ext>
            </a:extLst>
          </p:cNvPr>
          <p:cNvSpPr txBox="1"/>
          <p:nvPr/>
        </p:nvSpPr>
        <p:spPr>
          <a:xfrm>
            <a:off x="427299" y="1568052"/>
            <a:ext cx="5571419" cy="30892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The N- point DFT of a sequence x(n) is defined by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Let's compute each value of k,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Calculate X(0):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For k=0,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BF3C84D8-632D-4D58-74B8-EDC460F1CF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3942" y="2273996"/>
            <a:ext cx="2903673" cy="77947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A4D8EE9-9947-8965-79D7-E66BA5604C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2661" y="4482696"/>
            <a:ext cx="2337707" cy="78922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CA6FED8-8DCD-724A-973C-E624B9BE05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01851" y="5225690"/>
            <a:ext cx="965189" cy="66198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768F061-6378-C2D7-7CEA-68B12D3644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2661" y="5904547"/>
            <a:ext cx="3699101" cy="483242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44F4F39-2A72-FE83-562F-80D0C885193C}"/>
              </a:ext>
            </a:extLst>
          </p:cNvPr>
          <p:cNvCxnSpPr>
            <a:cxnSpLocks/>
          </p:cNvCxnSpPr>
          <p:nvPr/>
        </p:nvCxnSpPr>
        <p:spPr>
          <a:xfrm>
            <a:off x="5676900" y="1682352"/>
            <a:ext cx="0" cy="509400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DCE2D7C4-8887-E255-E26B-1F02AB47ED3C}"/>
              </a:ext>
            </a:extLst>
          </p:cNvPr>
          <p:cNvSpPr txBox="1"/>
          <p:nvPr/>
        </p:nvSpPr>
        <p:spPr>
          <a:xfrm>
            <a:off x="5795778" y="1358909"/>
            <a:ext cx="5858244" cy="32368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Book Antiqua" panose="02040602050305030304" pitchFamily="18" charset="0"/>
              </a:rPr>
              <a:t>Calculate X(1):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Book Antiqua" panose="02040602050305030304" pitchFamily="18" charset="0"/>
              </a:rPr>
              <a:t>For k=1,</a:t>
            </a:r>
          </a:p>
          <a:p>
            <a:pPr>
              <a:lnSpc>
                <a:spcPct val="150000"/>
              </a:lnSpc>
            </a:pPr>
            <a:endParaRPr lang="en-GB" dirty="0">
              <a:latin typeface="Book Antiqua" panose="0204060205030503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</a:rPr>
              <a:t>Compute for n= 0, 1, 2, 3 by substituting in the above equation</a:t>
            </a:r>
            <a:endParaRPr lang="en-GB" sz="18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18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Book Antiqua" panose="02040602050305030304" pitchFamily="18" charset="0"/>
              </a:rPr>
              <a:t>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47A92ED3-3D17-EC3E-050A-7732E4839A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62280" y="2146275"/>
            <a:ext cx="2452877" cy="70386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818B6020-F4D6-0BB2-375D-4FC09E99558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456" y="3759411"/>
            <a:ext cx="5858244" cy="1734231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C77F3308-EFB4-B746-77E6-F353BF394BF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98718" y="5600654"/>
            <a:ext cx="4359729" cy="416049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2CF3A19C-7714-EE08-F04A-9E78AEA9900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72183" y="5938780"/>
            <a:ext cx="5858244" cy="369869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7772C5B1-9F21-5F19-9671-D36165C01E2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2183" y="6301156"/>
            <a:ext cx="5571420" cy="376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2890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5926" y="2775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-50438" y="6592731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44F4F39-2A72-FE83-562F-80D0C885193C}"/>
              </a:ext>
            </a:extLst>
          </p:cNvPr>
          <p:cNvCxnSpPr>
            <a:cxnSpLocks/>
          </p:cNvCxnSpPr>
          <p:nvPr/>
        </p:nvCxnSpPr>
        <p:spPr>
          <a:xfrm>
            <a:off x="5816570" y="1568052"/>
            <a:ext cx="0" cy="509400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DCE2D7C4-8887-E255-E26B-1F02AB47ED3C}"/>
              </a:ext>
            </a:extLst>
          </p:cNvPr>
          <p:cNvSpPr txBox="1"/>
          <p:nvPr/>
        </p:nvSpPr>
        <p:spPr>
          <a:xfrm>
            <a:off x="124321" y="1093904"/>
            <a:ext cx="5858244" cy="32368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Book Antiqua" panose="02040602050305030304" pitchFamily="18" charset="0"/>
              </a:rPr>
              <a:t>Calculate X(2):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Book Antiqua" panose="02040602050305030304" pitchFamily="18" charset="0"/>
              </a:rPr>
              <a:t>For k=2,</a:t>
            </a:r>
          </a:p>
          <a:p>
            <a:pPr>
              <a:lnSpc>
                <a:spcPct val="150000"/>
              </a:lnSpc>
            </a:pPr>
            <a:endParaRPr lang="en-GB" dirty="0">
              <a:latin typeface="Book Antiqua" panose="0204060205030503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</a:rPr>
              <a:t>Compute for n= 0, 1, 2, 3 by substituting in the above equation</a:t>
            </a:r>
            <a:endParaRPr lang="en-GB" sz="18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18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Book Antiqua" panose="02040602050305030304" pitchFamily="18" charset="0"/>
              </a:rPr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44CE33A-0328-C467-00D8-5D9C6F7F40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3554" y="1906178"/>
            <a:ext cx="2707141" cy="63996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6FE93D0-69D1-23EE-7609-A303F77F08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470" y="3390838"/>
            <a:ext cx="4960843" cy="187982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5D2E403-B622-444F-7310-FFC9EC9459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368" y="5356605"/>
            <a:ext cx="4342039" cy="50676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504CB043-3FC2-FBFF-B947-B40E3B823B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6429" y="5764096"/>
            <a:ext cx="2237014" cy="44959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8B11580F-A817-44F7-BE13-E4605DFA43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3783" y="6049410"/>
            <a:ext cx="1165450" cy="40122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B7A3D575-244A-C0B7-EFCC-5D6B5CB05A3B}"/>
              </a:ext>
            </a:extLst>
          </p:cNvPr>
          <p:cNvSpPr txBox="1"/>
          <p:nvPr/>
        </p:nvSpPr>
        <p:spPr>
          <a:xfrm>
            <a:off x="6060059" y="1387883"/>
            <a:ext cx="5858244" cy="32368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Book Antiqua" panose="02040602050305030304" pitchFamily="18" charset="0"/>
              </a:rPr>
              <a:t>Calculate X(</a:t>
            </a:r>
            <a:r>
              <a:rPr lang="en-GB" dirty="0">
                <a:latin typeface="Book Antiqua" panose="02040602050305030304" pitchFamily="18" charset="0"/>
              </a:rPr>
              <a:t>3</a:t>
            </a:r>
            <a:r>
              <a:rPr lang="en-GB" sz="1800" dirty="0">
                <a:latin typeface="Book Antiqua" panose="02040602050305030304" pitchFamily="18" charset="0"/>
              </a:rPr>
              <a:t>):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Book Antiqua" panose="02040602050305030304" pitchFamily="18" charset="0"/>
              </a:rPr>
              <a:t>For k=</a:t>
            </a:r>
            <a:r>
              <a:rPr lang="en-GB" dirty="0">
                <a:latin typeface="Book Antiqua" panose="02040602050305030304" pitchFamily="18" charset="0"/>
              </a:rPr>
              <a:t>3</a:t>
            </a:r>
            <a:r>
              <a:rPr lang="en-GB" sz="1800" dirty="0">
                <a:latin typeface="Book Antiqua" panose="02040602050305030304" pitchFamily="18" charset="0"/>
              </a:rPr>
              <a:t>,</a:t>
            </a:r>
          </a:p>
          <a:p>
            <a:pPr>
              <a:lnSpc>
                <a:spcPct val="150000"/>
              </a:lnSpc>
            </a:pPr>
            <a:endParaRPr lang="en-GB" dirty="0">
              <a:latin typeface="Book Antiqua" panose="0204060205030503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</a:rPr>
              <a:t>Compute for n= 0, 1, 2, 3 by substituting in the above equation</a:t>
            </a:r>
            <a:endParaRPr lang="en-GB" sz="18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18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Book Antiqua" panose="02040602050305030304" pitchFamily="18" charset="0"/>
              </a:rPr>
              <a:t> 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45061B0E-6F8A-7D6E-95AD-A53292E8865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5040" y="2047504"/>
            <a:ext cx="2390336" cy="702129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368C45EF-82D4-023E-5AE4-30F36BFB733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17651" y="3715062"/>
            <a:ext cx="4397955" cy="1730766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D560B638-AFEC-78B8-EE51-EA630A16C72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28000" y="5476146"/>
            <a:ext cx="3575550" cy="437185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24AB989C-A659-49F1-C7BB-F158EE28ACB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49974" y="5850090"/>
            <a:ext cx="2266944" cy="322113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C5C3EBDD-339A-FBB3-EFCE-1A40CB03316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90779" y="6181038"/>
            <a:ext cx="1806779" cy="392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9696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5175" y="-4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76B0A7-8C24-478A-59BD-9073D26ADCC9}"/>
              </a:ext>
            </a:extLst>
          </p:cNvPr>
          <p:cNvSpPr txBox="1"/>
          <p:nvPr/>
        </p:nvSpPr>
        <p:spPr>
          <a:xfrm>
            <a:off x="222368" y="2338246"/>
            <a:ext cx="8109857" cy="461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i="1" dirty="0">
                <a:latin typeface="Book Antiqua" panose="02040602050305030304" pitchFamily="18" charset="0"/>
              </a:rPr>
              <a:t>Solution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The Inverse DFT of a sequence 𝑋(𝑘) is defined as,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Where N= 4 from the given question.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Now substitute the values of N in the above formula. We get, 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84CF886-127C-F5B9-61E4-8546C3426A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5698" y="3563191"/>
            <a:ext cx="4933269" cy="91900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333EF20-0E5E-6007-1583-CB62EA06B9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3234" y="5415794"/>
            <a:ext cx="4986337" cy="97784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0532565-8C19-2D0A-8AFE-F4A38073BB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550062"/>
            <a:ext cx="9382125" cy="10191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7BFFD3-2DDC-4906-EF1E-CBEA29584035}"/>
              </a:ext>
            </a:extLst>
          </p:cNvPr>
          <p:cNvSpPr txBox="1"/>
          <p:nvPr/>
        </p:nvSpPr>
        <p:spPr>
          <a:xfrm>
            <a:off x="0" y="1168406"/>
            <a:ext cx="303691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4</a:t>
            </a:r>
          </a:p>
        </p:txBody>
      </p:sp>
    </p:spTree>
    <p:extLst>
      <p:ext uri="{BB962C8B-B14F-4D97-AF65-F5344CB8AC3E}">
        <p14:creationId xmlns:p14="http://schemas.microsoft.com/office/powerpoint/2010/main" val="18146141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2271" y="1134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961733-B495-A0EB-89D1-0A3940DFFC96}"/>
              </a:ext>
            </a:extLst>
          </p:cNvPr>
          <p:cNvSpPr txBox="1"/>
          <p:nvPr/>
        </p:nvSpPr>
        <p:spPr>
          <a:xfrm>
            <a:off x="222368" y="1306286"/>
            <a:ext cx="37999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When n= 0,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8417E2A-5056-7E5D-B6F7-6E200C4593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2729" y="1839005"/>
            <a:ext cx="2775857" cy="100122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AF4ADD5-5AD0-48EF-6814-E5DA3CC860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1714" y="2913455"/>
            <a:ext cx="4029755" cy="63382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B3F0F8C-D889-88BA-41EE-019571163ACB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452757" y="1236528"/>
            <a:ext cx="3383073" cy="66344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49D7D4A-EAA8-9159-CEE9-8C03BA4979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17905" y="3638534"/>
            <a:ext cx="2571069" cy="70231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4943B93-F03A-2215-83B8-4210677437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8659" y="4306090"/>
            <a:ext cx="1572983" cy="75229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418707" y="4842942"/>
            <a:ext cx="37999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Therefore, 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7BFE902E-6169-C44E-D158-8C481003E79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41714" y="5238464"/>
            <a:ext cx="1179058" cy="848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9694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4535" y="-1521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961733-B495-A0EB-89D1-0A3940DFFC96}"/>
              </a:ext>
            </a:extLst>
          </p:cNvPr>
          <p:cNvSpPr txBox="1"/>
          <p:nvPr/>
        </p:nvSpPr>
        <p:spPr>
          <a:xfrm>
            <a:off x="222368" y="1306286"/>
            <a:ext cx="37999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when n= 1,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B3F0F8C-D889-88BA-41EE-019571163AC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507185" y="1310346"/>
            <a:ext cx="3383073" cy="66344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522120" y="3708739"/>
            <a:ext cx="37999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Here,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BF7329-A01E-80C4-C4D0-86AFA80DB2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1714" y="1784099"/>
            <a:ext cx="2754086" cy="84220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045708-1CE5-51DF-713E-B19F3FF48E95}"/>
              </a:ext>
            </a:extLst>
          </p:cNvPr>
          <p:cNvSpPr txBox="1"/>
          <p:nvPr/>
        </p:nvSpPr>
        <p:spPr>
          <a:xfrm>
            <a:off x="418707" y="2600367"/>
            <a:ext cx="4561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Substitute the values of k= 0, 1, 2, 3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3D39A25-A3F7-6524-580B-6E58049F3B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219" y="3077586"/>
            <a:ext cx="5353724" cy="66841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D1A40ED-8E2A-DD68-313D-1984B63FA8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1161" y="3909216"/>
            <a:ext cx="1881425" cy="195296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6459882" y="2531551"/>
            <a:ext cx="37999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Substitute those values in </a:t>
            </a:r>
            <a:r>
              <a:rPr lang="en-GB" sz="2000" dirty="0">
                <a:latin typeface="Computer Modern "/>
              </a:rPr>
              <a:t>x(1)</a:t>
            </a:r>
            <a:r>
              <a:rPr lang="en-GB" sz="2000" dirty="0">
                <a:latin typeface="Book Antiqua" panose="02040602050305030304" pitchFamily="18" charset="0"/>
              </a:rPr>
              <a:t>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09721E1-DF32-5158-F0C0-9CBE35A5D8B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9900" y="3211690"/>
            <a:ext cx="3873954" cy="69752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8C49285-5A31-2A9B-1640-2E5EF850B19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19900" y="4117458"/>
            <a:ext cx="2639786" cy="1820352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DACF87E-EF9E-8598-A1FD-9A8173FB80C7}"/>
              </a:ext>
            </a:extLst>
          </p:cNvPr>
          <p:cNvCxnSpPr>
            <a:cxnSpLocks/>
          </p:cNvCxnSpPr>
          <p:nvPr/>
        </p:nvCxnSpPr>
        <p:spPr>
          <a:xfrm>
            <a:off x="6096000" y="1666360"/>
            <a:ext cx="0" cy="463859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44263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4976" y="-8395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961733-B495-A0EB-89D1-0A3940DFFC96}"/>
              </a:ext>
            </a:extLst>
          </p:cNvPr>
          <p:cNvSpPr txBox="1"/>
          <p:nvPr/>
        </p:nvSpPr>
        <p:spPr>
          <a:xfrm>
            <a:off x="222368" y="1306286"/>
            <a:ext cx="37999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when n= 2,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B3F0F8C-D889-88BA-41EE-019571163AC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507185" y="1310346"/>
            <a:ext cx="3383073" cy="66344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522120" y="3708739"/>
            <a:ext cx="37999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Here,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045708-1CE5-51DF-713E-B19F3FF48E95}"/>
              </a:ext>
            </a:extLst>
          </p:cNvPr>
          <p:cNvSpPr txBox="1"/>
          <p:nvPr/>
        </p:nvSpPr>
        <p:spPr>
          <a:xfrm>
            <a:off x="418707" y="2600367"/>
            <a:ext cx="4561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Substitute the values of k= 0, 1, 2, 3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6459882" y="2531551"/>
            <a:ext cx="379990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Substitute those values in         ,</a:t>
            </a: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r>
              <a:rPr lang="en-GB" sz="2000" dirty="0">
                <a:latin typeface="Book Antiqua" panose="02040602050305030304" pitchFamily="18" charset="0"/>
              </a:rPr>
              <a:t>Therefore,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DACF87E-EF9E-8598-A1FD-9A8173FB80C7}"/>
              </a:ext>
            </a:extLst>
          </p:cNvPr>
          <p:cNvCxnSpPr>
            <a:cxnSpLocks/>
          </p:cNvCxnSpPr>
          <p:nvPr/>
        </p:nvCxnSpPr>
        <p:spPr>
          <a:xfrm>
            <a:off x="6096000" y="1666360"/>
            <a:ext cx="0" cy="463859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5C54618A-69BE-B90B-0329-E3C2D12852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9187" y="1648977"/>
            <a:ext cx="2639787" cy="82203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E1CA38D-AFE0-140C-CD39-A855E55A71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707" y="3004973"/>
            <a:ext cx="5159541" cy="66849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BE5723E-E164-577A-C040-0563EA0B27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30528" y="4191553"/>
            <a:ext cx="1513992" cy="174643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4B69428C-9080-9D67-86CE-387C52486D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12987" y="2600367"/>
            <a:ext cx="489623" cy="298551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11BB0842-AE0D-F9DD-D9F6-19F4B7DE6D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8205" y="3169490"/>
            <a:ext cx="3789589" cy="639872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51DE38E5-7809-F7AC-6BE0-BF49F2A450D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68205" y="3908794"/>
            <a:ext cx="2409941" cy="125564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DC46254F-95EF-CF77-7B20-5665468D04B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48932" y="5377117"/>
            <a:ext cx="1106712" cy="847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7164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7228" y="-5202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961733-B495-A0EB-89D1-0A3940DFFC96}"/>
              </a:ext>
            </a:extLst>
          </p:cNvPr>
          <p:cNvSpPr txBox="1"/>
          <p:nvPr/>
        </p:nvSpPr>
        <p:spPr>
          <a:xfrm>
            <a:off x="222368" y="1306286"/>
            <a:ext cx="37999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when n= 3,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B3F0F8C-D889-88BA-41EE-019571163AC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507185" y="1310346"/>
            <a:ext cx="3383073" cy="66344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522120" y="3708739"/>
            <a:ext cx="37999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Here,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045708-1CE5-51DF-713E-B19F3FF48E95}"/>
              </a:ext>
            </a:extLst>
          </p:cNvPr>
          <p:cNvSpPr txBox="1"/>
          <p:nvPr/>
        </p:nvSpPr>
        <p:spPr>
          <a:xfrm>
            <a:off x="418707" y="2600367"/>
            <a:ext cx="4561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Substitute the values of k= 0, 1, 2, 3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6459882" y="2531551"/>
            <a:ext cx="37999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Substitute those values in         ,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DACF87E-EF9E-8598-A1FD-9A8173FB80C7}"/>
              </a:ext>
            </a:extLst>
          </p:cNvPr>
          <p:cNvCxnSpPr>
            <a:cxnSpLocks/>
          </p:cNvCxnSpPr>
          <p:nvPr/>
        </p:nvCxnSpPr>
        <p:spPr>
          <a:xfrm>
            <a:off x="6096000" y="1666360"/>
            <a:ext cx="0" cy="463859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:a16="http://schemas.microsoft.com/office/drawing/2014/main" id="{4B69428C-9080-9D67-86CE-387C52486D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12987" y="2600367"/>
            <a:ext cx="489623" cy="2985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0348FD5-563A-6CED-DD5C-D0310F044C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7105" y="1642066"/>
            <a:ext cx="2409942" cy="84293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95ED0C-826C-6045-3A76-080FC7CA0B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935" y="2977617"/>
            <a:ext cx="4708751" cy="58928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282C5B9-3663-995D-29DA-DB4F420CE0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70167" y="4060339"/>
            <a:ext cx="1574353" cy="185378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71D9249-E0E6-8F28-FE9B-814AB6C6FF6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8205" y="3086892"/>
            <a:ext cx="3934485" cy="66343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268E1F1-5367-C1A9-CA25-23F83289AEC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68205" y="3905562"/>
            <a:ext cx="2571944" cy="1615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8103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0106" y="30704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8C1D9C8-67EF-9243-19DD-13555EF72101}"/>
              </a:ext>
            </a:extLst>
          </p:cNvPr>
          <p:cNvSpPr txBox="1"/>
          <p:nvPr/>
        </p:nvSpPr>
        <p:spPr>
          <a:xfrm>
            <a:off x="451756" y="1589314"/>
            <a:ext cx="6711043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The discrete time domain sequence           could be written as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latin typeface="Book Antiqua" panose="02040602050305030304" pitchFamily="18" charset="0"/>
              </a:rPr>
              <a:t>Here           is the inverse Discrete Fourier Transform.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5CC9808-B19D-4D5D-553E-5E75D88C6D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0098" y="1639581"/>
            <a:ext cx="472780" cy="323166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F0762567-C983-0D76-EB18-2FF0F75E1B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0929" y="2219325"/>
            <a:ext cx="3606573" cy="742367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03E4809D-2C21-086D-57EE-11CF39560E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882" y="3274390"/>
            <a:ext cx="472780" cy="323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1642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548730" y="2364143"/>
                <a:ext cx="10784904" cy="477137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176213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There are two problems involved in the implementation of FIR filters using this technique. </a:t>
                </a:r>
              </a:p>
              <a:p>
                <a:pPr marL="1252538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transfer function </a:t>
                </a:r>
                <a14:m>
                  <m:oMath xmlns:m="http://schemas.openxmlformats.org/officeDocument/2006/math">
                    <m:r>
                      <a:rPr lang="en-GB" sz="200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𝐻</m:t>
                    </m:r>
                    <m:r>
                      <a:rPr lang="en-GB" sz="200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𝑗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sup>
                    </m:sSup>
                  </m:oMath>
                </a14:m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) </a:t>
                </a: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represents a </a:t>
                </a:r>
                <a:r>
                  <a:rPr lang="en-GB" sz="20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non-causal </a:t>
                </a: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digital filter of infinite duration. </a:t>
                </a:r>
              </a:p>
              <a:p>
                <a:pPr marL="1252538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 finite duration causal filter can be obtained by truncating the infinite duration impulse response.</a:t>
                </a:r>
              </a:p>
              <a:p>
                <a:pPr marL="909638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This modification does not effect the </a:t>
                </a:r>
                <a:r>
                  <a:rPr lang="en-GB" sz="20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amplitude response </a:t>
                </a: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of the filter; however, the abrupt truncation of the Fourier series results in oscillations in the passband and stopband. 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730" y="2364143"/>
                <a:ext cx="10784904" cy="4771371"/>
              </a:xfrm>
              <a:prstGeom prst="rect">
                <a:avLst/>
              </a:prstGeom>
              <a:blipFill>
                <a:blip r:embed="rId2"/>
                <a:stretch>
                  <a:fillRect r="-6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777C99-6742-11BA-FA90-151D3192B190}"/>
              </a:ext>
            </a:extLst>
          </p:cNvPr>
          <p:cNvSpPr txBox="1"/>
          <p:nvPr/>
        </p:nvSpPr>
        <p:spPr>
          <a:xfrm>
            <a:off x="30479" y="1148425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latin typeface="Book Antiqua" panose="02040602050305030304" pitchFamily="18" charset="0"/>
              </a:rPr>
              <a:t>Question 5</a:t>
            </a:r>
            <a:endParaRPr lang="en-GB" sz="2600" b="1" dirty="0">
              <a:latin typeface="Book Antiqua" panose="0204060205030503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B48D546-4B6D-0F98-8F97-18FBB398EA8D}"/>
              </a:ext>
            </a:extLst>
          </p:cNvPr>
          <p:cNvSpPr txBox="1"/>
          <p:nvPr/>
        </p:nvSpPr>
        <p:spPr>
          <a:xfrm>
            <a:off x="412775" y="1717812"/>
            <a:ext cx="1123049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State the issues involved in the implementation of ideal FIR Filters and identify potential applications where such filters could be effectively utilized.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47548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12C8E21-F468-4762-B68B-06EBF0F0A0FB}"/>
              </a:ext>
            </a:extLst>
          </p:cNvPr>
          <p:cNvCxnSpPr>
            <a:cxnSpLocks/>
          </p:cNvCxnSpPr>
          <p:nvPr/>
        </p:nvCxnSpPr>
        <p:spPr>
          <a:xfrm>
            <a:off x="6554841" y="3126684"/>
            <a:ext cx="0" cy="2438572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F925E537-B8F4-4C81-96D0-A5318DBAE0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23" y="2341242"/>
            <a:ext cx="6465918" cy="148193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741DDF2-2276-4940-8494-1F003E3F5F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465" y="4032867"/>
            <a:ext cx="5934903" cy="167663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3B9ED15-EC62-4525-B86D-1613C325E171}"/>
              </a:ext>
            </a:extLst>
          </p:cNvPr>
          <p:cNvSpPr txBox="1"/>
          <p:nvPr/>
        </p:nvSpPr>
        <p:spPr>
          <a:xfrm>
            <a:off x="6791960" y="2040374"/>
            <a:ext cx="77317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6213" algn="just">
              <a:spcAft>
                <a:spcPts val="1000"/>
              </a:spcAft>
              <a:tabLst>
                <a:tab pos="1795463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series could be truncated by assigning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21D9B5A-2B9A-4700-942E-7555A7C84F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7150" y="3861359"/>
            <a:ext cx="3077004" cy="108600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BC4C9BB-74AF-4B16-9A3A-F7DCE09E26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84547" y="2625008"/>
            <a:ext cx="3098959" cy="100335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857C74B-D870-2F5A-8E37-27AE4ADFDE54}"/>
              </a:ext>
            </a:extLst>
          </p:cNvPr>
          <p:cNvSpPr txBox="1"/>
          <p:nvPr/>
        </p:nvSpPr>
        <p:spPr>
          <a:xfrm>
            <a:off x="146857" y="1479498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6</a:t>
            </a:r>
          </a:p>
        </p:txBody>
      </p:sp>
    </p:spTree>
    <p:extLst>
      <p:ext uri="{BB962C8B-B14F-4D97-AF65-F5344CB8AC3E}">
        <p14:creationId xmlns:p14="http://schemas.microsoft.com/office/powerpoint/2010/main" val="6877872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801ED7E-802E-4B41-87C9-AA524D711C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8" y="1643873"/>
            <a:ext cx="5372850" cy="126700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BB7A4B8-D99A-494B-A132-027B4CF633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510" y="3143341"/>
            <a:ext cx="3995723" cy="307218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852CBA9-CC41-420A-B56D-7D6D2888B1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5218" y="2084363"/>
            <a:ext cx="6549368" cy="1708927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48630B8-2D7E-4C77-A71F-E5A28A4FD46B}"/>
              </a:ext>
            </a:extLst>
          </p:cNvPr>
          <p:cNvCxnSpPr>
            <a:cxnSpLocks/>
          </p:cNvCxnSpPr>
          <p:nvPr/>
        </p:nvCxnSpPr>
        <p:spPr>
          <a:xfrm>
            <a:off x="5547042" y="1896622"/>
            <a:ext cx="0" cy="413164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20CDDF09-A337-49B1-B557-A827712B2EA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218" y="4137066"/>
            <a:ext cx="6488408" cy="1267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3931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6868" y="-65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CBC7C86-F974-4FF2-AB6F-761F12057A0F}"/>
                  </a:ext>
                </a:extLst>
              </p:cNvPr>
              <p:cNvSpPr txBox="1"/>
              <p:nvPr/>
            </p:nvSpPr>
            <p:spPr>
              <a:xfrm>
                <a:off x="628651" y="2659751"/>
                <a:ext cx="3993356" cy="30298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 algn="just">
                  <a:lnSpc>
                    <a:spcPct val="200000"/>
                  </a:lnSpc>
                  <a:spcAft>
                    <a:spcPts val="800"/>
                  </a:spcAft>
                  <a:buClr>
                    <a:srgbClr val="000000"/>
                  </a:buClr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Given that,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12.5, 8, 8, 12.5</m:t>
                        </m:r>
                      </m:e>
                    </m:d>
                  </m:oMath>
                </a14:m>
                <a:endParaRPr lang="en-GB" dirty="0"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lvl="0" algn="just">
                  <a:lnSpc>
                    <a:spcPct val="200000"/>
                  </a:lnSpc>
                  <a:spcAft>
                    <a:spcPts val="800"/>
                  </a:spcAft>
                  <a:buClr>
                    <a:srgbClr val="000000"/>
                  </a:buClr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 formula for Hamming Window is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𝑛</m:t>
                          </m:r>
                        </m:e>
                      </m:d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=0.54−0.46 </m:t>
                      </m:r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𝑐𝑜𝑠</m:t>
                      </m:r>
                      <m:d>
                        <m:dPr>
                          <m:ctrlP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2</m:t>
                              </m:r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𝜋</m:t>
                              </m:r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𝑁</m:t>
                              </m:r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−1</m:t>
                              </m:r>
                            </m:den>
                          </m:f>
                        </m:e>
                      </m:d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 </m:t>
                      </m:r>
                    </m:oMath>
                  </m:oMathPara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endParaRPr lang="en-GB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CBC7C86-F974-4FF2-AB6F-761F12057A0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8651" y="2659751"/>
                <a:ext cx="3993356" cy="3029804"/>
              </a:xfrm>
              <a:prstGeom prst="rect">
                <a:avLst/>
              </a:prstGeom>
              <a:blipFill>
                <a:blip r:embed="rId2"/>
                <a:stretch>
                  <a:fillRect l="-122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E9984B0-3641-494C-A03E-B7747B817505}"/>
                  </a:ext>
                </a:extLst>
              </p:cNvPr>
              <p:cNvSpPr txBox="1"/>
              <p:nvPr/>
            </p:nvSpPr>
            <p:spPr>
              <a:xfrm>
                <a:off x="5685900" y="2258373"/>
                <a:ext cx="6757987" cy="39372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solidFill>
                      <a:srgbClr val="000000"/>
                    </a:solidFill>
                    <a:latin typeface="Cambria" panose="02040503050406030204" pitchFamily="18" charset="0"/>
                    <a:ea typeface="Times New Roman" panose="02020603050405020304" pitchFamily="18" charset="0"/>
                  </a:rPr>
                  <a:t>T</a:t>
                </a: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he length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𝑁</m:t>
                    </m:r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is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4</m:t>
                    </m:r>
                  </m:oMath>
                </a14:m>
                <a:r>
                  <a:rPr lang="en-GB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rPr>
                  <a:t> for the </a:t>
                </a:r>
                <a14:m>
                  <m:oMath xmlns:m="http://schemas.openxmlformats.org/officeDocument/2006/math">
                    <m:r>
                      <a:rPr lang="en-GB" sz="1800" i="1" dirty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r>
                      <a:rPr lang="en-GB" sz="1800" i="1" dirty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sz="1800" i="1" dirty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𝑛</m:t>
                    </m:r>
                    <m:r>
                      <a:rPr lang="en-GB" sz="1800" i="1" dirty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For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𝑛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=0</m:t>
                    </m:r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,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𝑤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0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=0.54−0.46 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𝑐𝑜𝑠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fPr>
                          <m:num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𝜋</m:t>
                            </m:r>
                            <m:d>
                              <m:dPr>
                                <m:ctrlP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0</m:t>
                                </m:r>
                              </m:e>
                            </m:d>
                          </m:num>
                          <m:den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4−1</m:t>
                            </m:r>
                          </m:den>
                        </m:f>
                      </m:e>
                    </m:d>
                  </m:oMath>
                </a14:m>
                <a:endParaRPr lang="en-GB" sz="1800" i="1" dirty="0">
                  <a:solidFill>
                    <a:srgbClr val="000000"/>
                  </a:solidFill>
                  <a:effectLst/>
                  <a:latin typeface="Cambria Math" panose="02040503050406030204" pitchFamily="18" charset="0"/>
                  <a:ea typeface="Times New Roman" panose="020206030504050203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𝑤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0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=0.54−0.46 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𝑐𝑜𝑠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0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=0.54−0.46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1</m:t>
                        </m:r>
                      </m:e>
                    </m:d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</a:t>
                </a:r>
                <a:r>
                  <a:rPr lang="en-GB" dirty="0">
                    <a:latin typeface="Times New Roman" panose="02020603050405020304" pitchFamily="18" charset="0"/>
                    <a:ea typeface="Times New Roman" panose="02020603050405020304" pitchFamily="18" charset="0"/>
                  </a:rPr>
                  <a:t>	       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𝑤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0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=0.08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E9984B0-3641-494C-A03E-B7747B81750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5900" y="2258373"/>
                <a:ext cx="6757987" cy="3937232"/>
              </a:xfrm>
              <a:prstGeom prst="rect">
                <a:avLst/>
              </a:prstGeom>
              <a:blipFill>
                <a:blip r:embed="rId3"/>
                <a:stretch>
                  <a:fillRect l="-8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90D55E1-19DE-4530-807F-130282D3ACE1}"/>
              </a:ext>
            </a:extLst>
          </p:cNvPr>
          <p:cNvCxnSpPr/>
          <p:nvPr/>
        </p:nvCxnSpPr>
        <p:spPr>
          <a:xfrm>
            <a:off x="5267412" y="2493538"/>
            <a:ext cx="0" cy="376475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26DAB862-400D-4E4F-AFD6-EA77C9A870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450" y="1670191"/>
            <a:ext cx="8758471" cy="7937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D408FD3-86FA-090E-E667-29CF1A30443B}"/>
              </a:ext>
            </a:extLst>
          </p:cNvPr>
          <p:cNvSpPr txBox="1"/>
          <p:nvPr/>
        </p:nvSpPr>
        <p:spPr>
          <a:xfrm>
            <a:off x="103856" y="1087562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6</a:t>
            </a:r>
          </a:p>
        </p:txBody>
      </p:sp>
    </p:spTree>
    <p:extLst>
      <p:ext uri="{BB962C8B-B14F-4D97-AF65-F5344CB8AC3E}">
        <p14:creationId xmlns:p14="http://schemas.microsoft.com/office/powerpoint/2010/main" val="42689854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6868" y="-65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CBC7C86-F974-4FF2-AB6F-761F12057A0F}"/>
                  </a:ext>
                </a:extLst>
              </p:cNvPr>
              <p:cNvSpPr txBox="1"/>
              <p:nvPr/>
            </p:nvSpPr>
            <p:spPr>
              <a:xfrm>
                <a:off x="621508" y="1786996"/>
                <a:ext cx="3993356" cy="38983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For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=1,</m:t>
                    </m:r>
                  </m:oMath>
                </a14:m>
                <a:r>
                  <a:rPr lang="en-GB" dirty="0"/>
                  <a:t> 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=0.54−0.46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𝑐𝑜𝑠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𝜋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e>
                              </m:d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4−1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=0.54−0.46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𝑐𝑜𝑠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=0.54−0.46 (−0.5)</m:t>
                      </m:r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=0.54+0.23=0.77</m:t>
                      </m:r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(1)= 0.77</m:t>
                      </m:r>
                    </m:oMath>
                  </m:oMathPara>
                </a14:m>
                <a:endParaRPr lang="en-GB" dirty="0"/>
              </a:p>
              <a:p>
                <a:endParaRPr lang="en-GB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CBC7C86-F974-4FF2-AB6F-761F12057A0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508" y="1786996"/>
                <a:ext cx="3993356" cy="3898375"/>
              </a:xfrm>
              <a:prstGeom prst="rect">
                <a:avLst/>
              </a:prstGeom>
              <a:blipFill>
                <a:blip r:embed="rId2"/>
                <a:stretch>
                  <a:fillRect l="-13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E9984B0-3641-494C-A03E-B7747B817505}"/>
                  </a:ext>
                </a:extLst>
              </p:cNvPr>
              <p:cNvSpPr txBox="1"/>
              <p:nvPr/>
            </p:nvSpPr>
            <p:spPr>
              <a:xfrm>
                <a:off x="5700188" y="1826061"/>
                <a:ext cx="6757987" cy="32058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For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=2,</m:t>
                    </m:r>
                  </m:oMath>
                </a14:m>
                <a:r>
                  <a:rPr lang="en-GB" dirty="0"/>
                  <a:t> 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=0.54−0.46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𝑐𝑜𝑠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𝜋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e>
                              </m:d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4−1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=0.54−0.46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𝑐𝑜𝑠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=0.54−0.46 (−0.5)</m:t>
                      </m:r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=0.54+0.23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E9984B0-3641-494C-A03E-B7747B81750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0188" y="1826061"/>
                <a:ext cx="6757987" cy="3205878"/>
              </a:xfrm>
              <a:prstGeom prst="rect">
                <a:avLst/>
              </a:prstGeom>
              <a:blipFill>
                <a:blip r:embed="rId3"/>
                <a:stretch>
                  <a:fillRect l="-72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90D55E1-19DE-4530-807F-130282D3ACE1}"/>
              </a:ext>
            </a:extLst>
          </p:cNvPr>
          <p:cNvCxnSpPr/>
          <p:nvPr/>
        </p:nvCxnSpPr>
        <p:spPr>
          <a:xfrm>
            <a:off x="5457826" y="1853804"/>
            <a:ext cx="0" cy="376475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64179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6868" y="-65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CBC7C86-F974-4FF2-AB6F-761F12057A0F}"/>
                  </a:ext>
                </a:extLst>
              </p:cNvPr>
              <p:cNvSpPr txBox="1"/>
              <p:nvPr/>
            </p:nvSpPr>
            <p:spPr>
              <a:xfrm>
                <a:off x="492043" y="1890575"/>
                <a:ext cx="4686293" cy="39939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For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=3</m:t>
                    </m:r>
                  </m:oMath>
                </a14:m>
                <a:r>
                  <a:rPr lang="en-GB" dirty="0"/>
                  <a:t>,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=0.54−0.46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𝑐𝑜𝑠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𝜋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e>
                              </m:d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4−1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=0.54−0.46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𝑐𝑜𝑠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6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6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=0.54−0.46∗(−1)</m:t>
                      </m:r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=0.54−0.46=0.08</m:t>
                      </m:r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sz="1800" i="1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𝑤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={0.08, 0.77,</m:t>
                    </m:r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0.77, 0.08}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CBC7C86-F974-4FF2-AB6F-761F12057A0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043" y="1890575"/>
                <a:ext cx="4686293" cy="3993914"/>
              </a:xfrm>
              <a:prstGeom prst="rect">
                <a:avLst/>
              </a:prstGeom>
              <a:blipFill>
                <a:blip r:embed="rId2"/>
                <a:stretch>
                  <a:fillRect l="-117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E9984B0-3641-494C-A03E-B7747B817505}"/>
                  </a:ext>
                </a:extLst>
              </p:cNvPr>
              <p:cNvSpPr txBox="1"/>
              <p:nvPr/>
            </p:nvSpPr>
            <p:spPr>
              <a:xfrm>
                <a:off x="6318368" y="1890575"/>
                <a:ext cx="5602470" cy="34163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The output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 is,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𝑦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∗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𝑤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</m:oMath>
                </a14:m>
                <a:r>
                  <a:rPr lang="en-GB" dirty="0"/>
                  <a:t>					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Given that,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12.5, 8, 8, 12.5</m:t>
                        </m:r>
                      </m:e>
                    </m:d>
                  </m:oMath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Now for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dirty="0"/>
                  <a:t>,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𝑦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∗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𝑤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e>
                    </m:d>
                  </m:oMath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𝑦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0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=12.5∗0.08</m:t>
                      </m:r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𝑦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0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E9984B0-3641-494C-A03E-B7747B81750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8368" y="1890575"/>
                <a:ext cx="5602470" cy="3416320"/>
              </a:xfrm>
              <a:prstGeom prst="rect">
                <a:avLst/>
              </a:prstGeom>
              <a:blipFill>
                <a:blip r:embed="rId3"/>
                <a:stretch>
                  <a:fillRect l="-8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90D55E1-19DE-4530-807F-130282D3ACE1}"/>
              </a:ext>
            </a:extLst>
          </p:cNvPr>
          <p:cNvCxnSpPr/>
          <p:nvPr/>
        </p:nvCxnSpPr>
        <p:spPr>
          <a:xfrm>
            <a:off x="5700714" y="1890575"/>
            <a:ext cx="0" cy="376475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87724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6868" y="-65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CBC7C86-F974-4FF2-AB6F-761F12057A0F}"/>
                  </a:ext>
                </a:extLst>
              </p:cNvPr>
              <p:cNvSpPr txBox="1"/>
              <p:nvPr/>
            </p:nvSpPr>
            <p:spPr>
              <a:xfrm>
                <a:off x="623897" y="1682762"/>
                <a:ext cx="4686293" cy="44095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for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r>
                  <a:rPr lang="en-GB" dirty="0"/>
                  <a:t>,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	          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𝑦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∗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𝑤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e>
                    </m:d>
                  </m:oMath>
                </a14:m>
                <a:endParaRPr lang="en-GB" i="1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𝑦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=8∗0.77</m:t>
                      </m:r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𝑦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=6.16</m:t>
                      </m:r>
                    </m:oMath>
                  </m:oMathPara>
                </a14:m>
                <a:endParaRPr lang="en-GB" dirty="0">
                  <a:latin typeface="Cambria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for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𝑛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=2</m:t>
                    </m:r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,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∗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𝑤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e>
                    </m:d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𝑦</m:t>
                      </m:r>
                      <m:d>
                        <m:dPr>
                          <m:ctrlP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</m:e>
                      </m:d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=8∗0.77</m:t>
                      </m:r>
                    </m:oMath>
                  </m:oMathPara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𝑦</m:t>
                      </m:r>
                      <m:d>
                        <m:dPr>
                          <m:ctrlP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</m:e>
                      </m:d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=6.16</m:t>
                      </m:r>
                    </m:oMath>
                  </m:oMathPara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CBC7C86-F974-4FF2-AB6F-761F12057A0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897" y="1682762"/>
                <a:ext cx="4686293" cy="4409540"/>
              </a:xfrm>
              <a:prstGeom prst="rect">
                <a:avLst/>
              </a:prstGeom>
              <a:blipFill>
                <a:blip r:embed="rId2"/>
                <a:stretch>
                  <a:fillRect l="-10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E9984B0-3641-494C-A03E-B7747B817505}"/>
                  </a:ext>
                </a:extLst>
              </p:cNvPr>
              <p:cNvSpPr txBox="1"/>
              <p:nvPr/>
            </p:nvSpPr>
            <p:spPr>
              <a:xfrm>
                <a:off x="6219825" y="2065795"/>
                <a:ext cx="5602470" cy="37478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0850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for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𝑛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=3</m:t>
                    </m:r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,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3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3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∗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𝑤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3</m:t>
                        </m:r>
                      </m:e>
                    </m:d>
                  </m:oMath>
                </a14:m>
                <a:endParaRPr lang="en-GB" sz="1800" i="1" dirty="0">
                  <a:solidFill>
                    <a:srgbClr val="000000"/>
                  </a:solidFill>
                  <a:effectLst/>
                  <a:latin typeface="Cambria Math" panose="020405030504060302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  <a:spcAft>
                    <a:spcPts val="800"/>
                  </a:spcAft>
                  <a:tabLst>
                    <a:tab pos="539750" algn="l"/>
                    <a:tab pos="71437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3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=12.5∗0.08</m:t>
                    </m:r>
                  </m:oMath>
                </a14:m>
                <a:endParaRPr lang="en-GB" sz="1800" i="1" dirty="0">
                  <a:solidFill>
                    <a:srgbClr val="000000"/>
                  </a:solidFill>
                  <a:effectLst/>
                  <a:latin typeface="Cambria Math" panose="020405030504060302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  <a:spcAft>
                    <a:spcPts val="800"/>
                  </a:spcAft>
                  <a:tabLst>
                    <a:tab pos="539750" algn="l"/>
                    <a:tab pos="71437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3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=1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  discrete output sequence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={1,6.16, 6.16, 1}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E9984B0-3641-494C-A03E-B7747B81750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9825" y="2065795"/>
                <a:ext cx="5602470" cy="3747821"/>
              </a:xfrm>
              <a:prstGeom prst="rect">
                <a:avLst/>
              </a:prstGeom>
              <a:blipFill>
                <a:blip r:embed="rId3"/>
                <a:stretch>
                  <a:fillRect l="-8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90D55E1-19DE-4530-807F-130282D3ACE1}"/>
              </a:ext>
            </a:extLst>
          </p:cNvPr>
          <p:cNvCxnSpPr/>
          <p:nvPr/>
        </p:nvCxnSpPr>
        <p:spPr>
          <a:xfrm>
            <a:off x="5636419" y="2065795"/>
            <a:ext cx="0" cy="376475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34494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openxmlformats.org/package/2006/metadata/core-properties"/>
    <ds:schemaRef ds:uri="211f9404-bca0-4bcf-9c1d-965ccb6f8d2d"/>
    <ds:schemaRef ds:uri="http://schemas.microsoft.com/office/2006/documentManagement/types"/>
    <ds:schemaRef ds:uri="http://purl.org/dc/terms/"/>
    <ds:schemaRef ds:uri="http://www.w3.org/XML/1998/namespace"/>
    <ds:schemaRef ds:uri="http://purl.org/dc/elements/1.1/"/>
    <ds:schemaRef ds:uri="303dbf9b-b85b-46a0-94f1-894078c07ecd"/>
    <ds:schemaRef ds:uri="http://purl.org/dc/dcmitype/"/>
    <ds:schemaRef ds:uri="http://schemas.microsoft.com/office/infopath/2007/PartnerControl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1007</Words>
  <Application>Microsoft Office PowerPoint</Application>
  <PresentationFormat>Widescreen</PresentationFormat>
  <Paragraphs>205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30" baseType="lpstr">
      <vt:lpstr>Computer Modern </vt:lpstr>
      <vt:lpstr>Arial</vt:lpstr>
      <vt:lpstr>Book Antiqua</vt:lpstr>
      <vt:lpstr>Calibri</vt:lpstr>
      <vt:lpstr>Calibri Light</vt:lpstr>
      <vt:lpstr>Cambria</vt:lpstr>
      <vt:lpstr>Cambria Math</vt:lpstr>
      <vt:lpstr>Times New Roman</vt:lpstr>
      <vt:lpstr>UWTSD 200_Title Page 2</vt:lpstr>
      <vt:lpstr>UWTSD 200_Text 4</vt:lpstr>
      <vt:lpstr>PowerPoint Presentation</vt:lpstr>
      <vt:lpstr>Revision 2</vt:lpstr>
      <vt:lpstr>Revision 2</vt:lpstr>
      <vt:lpstr>Revision 2</vt:lpstr>
      <vt:lpstr>Revision 2</vt:lpstr>
      <vt:lpstr>Revision 2</vt:lpstr>
      <vt:lpstr>Revision 2</vt:lpstr>
      <vt:lpstr>Revision 2</vt:lpstr>
      <vt:lpstr>Revision 2</vt:lpstr>
      <vt:lpstr> Revision 2</vt:lpstr>
      <vt:lpstr>Revision 2</vt:lpstr>
      <vt:lpstr> Revision 2</vt:lpstr>
      <vt:lpstr>Revision 2</vt:lpstr>
      <vt:lpstr>Revision 2</vt:lpstr>
      <vt:lpstr>Revision 2</vt:lpstr>
      <vt:lpstr>Revision 2</vt:lpstr>
      <vt:lpstr>Revision 2</vt:lpstr>
      <vt:lpstr>Revision 2</vt:lpstr>
      <vt:lpstr>Revision 2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15</cp:revision>
  <dcterms:created xsi:type="dcterms:W3CDTF">2021-03-09T15:35:42Z</dcterms:created>
  <dcterms:modified xsi:type="dcterms:W3CDTF">2024-11-29T11:55:50Z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