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21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yreid1980@gmail.com" userId="d798fd01d6917d68" providerId="LiveId" clId="{4538BF78-2EA6-4DE2-8CDE-0AEA3F2F614D}"/>
    <pc:docChg chg="custSel addSld modSld">
      <pc:chgData name="garyreid1980@gmail.com" userId="d798fd01d6917d68" providerId="LiveId" clId="{4538BF78-2EA6-4DE2-8CDE-0AEA3F2F614D}" dt="2025-12-10T02:45:39.142" v="1049" actId="20577"/>
      <pc:docMkLst>
        <pc:docMk/>
      </pc:docMkLst>
      <pc:sldChg chg="modSp mod">
        <pc:chgData name="garyreid1980@gmail.com" userId="d798fd01d6917d68" providerId="LiveId" clId="{4538BF78-2EA6-4DE2-8CDE-0AEA3F2F614D}" dt="2025-12-10T00:05:06.001" v="49" actId="113"/>
        <pc:sldMkLst>
          <pc:docMk/>
          <pc:sldMk cId="966017101" sldId="258"/>
        </pc:sldMkLst>
        <pc:spChg chg="mod">
          <ac:chgData name="garyreid1980@gmail.com" userId="d798fd01d6917d68" providerId="LiveId" clId="{4538BF78-2EA6-4DE2-8CDE-0AEA3F2F614D}" dt="2025-12-10T00:05:06.001" v="49" actId="113"/>
          <ac:spMkLst>
            <pc:docMk/>
            <pc:sldMk cId="966017101" sldId="258"/>
            <ac:spMk id="3" creationId="{CAFA0C9E-0312-6C37-4F37-636B1DCAB08B}"/>
          </ac:spMkLst>
        </pc:spChg>
      </pc:sldChg>
      <pc:sldChg chg="addSp delSp modSp new mod modMedia chgLayout">
        <pc:chgData name="garyreid1980@gmail.com" userId="d798fd01d6917d68" providerId="LiveId" clId="{4538BF78-2EA6-4DE2-8CDE-0AEA3F2F614D}" dt="2025-12-10T00:42:10.423" v="514" actId="313"/>
        <pc:sldMkLst>
          <pc:docMk/>
          <pc:sldMk cId="1991259893" sldId="259"/>
        </pc:sldMkLst>
        <pc:spChg chg="mod">
          <ac:chgData name="garyreid1980@gmail.com" userId="d798fd01d6917d68" providerId="LiveId" clId="{4538BF78-2EA6-4DE2-8CDE-0AEA3F2F614D}" dt="2025-12-10T00:04:18.157" v="18" actId="26606"/>
          <ac:spMkLst>
            <pc:docMk/>
            <pc:sldMk cId="1991259893" sldId="259"/>
            <ac:spMk id="2" creationId="{1004983D-3CCA-89D9-4AB3-593EA7A08E82}"/>
          </ac:spMkLst>
        </pc:spChg>
        <pc:spChg chg="del">
          <ac:chgData name="garyreid1980@gmail.com" userId="d798fd01d6917d68" providerId="LiveId" clId="{4538BF78-2EA6-4DE2-8CDE-0AEA3F2F614D}" dt="2025-12-10T00:04:18.157" v="18" actId="26606"/>
          <ac:spMkLst>
            <pc:docMk/>
            <pc:sldMk cId="1991259893" sldId="259"/>
            <ac:spMk id="3" creationId="{1213054D-DB00-25A3-5870-67016AC00F49}"/>
          </ac:spMkLst>
        </pc:spChg>
        <pc:spChg chg="add mod">
          <ac:chgData name="garyreid1980@gmail.com" userId="d798fd01d6917d68" providerId="LiveId" clId="{4538BF78-2EA6-4DE2-8CDE-0AEA3F2F614D}" dt="2025-12-10T00:42:10.423" v="514" actId="313"/>
          <ac:spMkLst>
            <pc:docMk/>
            <pc:sldMk cId="1991259893" sldId="259"/>
            <ac:spMk id="9" creationId="{510C64A6-A2D3-D73A-FE4F-393D31A03F15}"/>
          </ac:spMkLst>
        </pc:spChg>
        <pc:picChg chg="add mod">
          <ac:chgData name="garyreid1980@gmail.com" userId="d798fd01d6917d68" providerId="LiveId" clId="{4538BF78-2EA6-4DE2-8CDE-0AEA3F2F614D}" dt="2025-12-10T00:04:20.698" v="20"/>
          <ac:picMkLst>
            <pc:docMk/>
            <pc:sldMk cId="1991259893" sldId="259"/>
            <ac:picMk id="5" creationId="{C80015FB-0368-DA81-6B4A-451C1BB61FF8}"/>
          </ac:picMkLst>
        </pc:picChg>
      </pc:sldChg>
      <pc:sldChg chg="addSp delSp modSp new mod">
        <pc:chgData name="garyreid1980@gmail.com" userId="d798fd01d6917d68" providerId="LiveId" clId="{4538BF78-2EA6-4DE2-8CDE-0AEA3F2F614D}" dt="2025-12-10T01:39:59.876" v="785" actId="20577"/>
        <pc:sldMkLst>
          <pc:docMk/>
          <pc:sldMk cId="619972747" sldId="260"/>
        </pc:sldMkLst>
        <pc:spChg chg="mod">
          <ac:chgData name="garyreid1980@gmail.com" userId="d798fd01d6917d68" providerId="LiveId" clId="{4538BF78-2EA6-4DE2-8CDE-0AEA3F2F614D}" dt="2025-12-10T00:43:33.597" v="551" actId="26606"/>
          <ac:spMkLst>
            <pc:docMk/>
            <pc:sldMk cId="619972747" sldId="260"/>
            <ac:spMk id="2" creationId="{3E61C447-344E-B0B1-EB41-B42E1E070F67}"/>
          </ac:spMkLst>
        </pc:spChg>
        <pc:spChg chg="del">
          <ac:chgData name="garyreid1980@gmail.com" userId="d798fd01d6917d68" providerId="LiveId" clId="{4538BF78-2EA6-4DE2-8CDE-0AEA3F2F614D}" dt="2025-12-10T00:43:33.597" v="551" actId="26606"/>
          <ac:spMkLst>
            <pc:docMk/>
            <pc:sldMk cId="619972747" sldId="260"/>
            <ac:spMk id="3" creationId="{42CA96CB-C6F2-EC22-7F9E-8F9785C653FC}"/>
          </ac:spMkLst>
        </pc:spChg>
        <pc:spChg chg="del">
          <ac:chgData name="garyreid1980@gmail.com" userId="d798fd01d6917d68" providerId="LiveId" clId="{4538BF78-2EA6-4DE2-8CDE-0AEA3F2F614D}" dt="2025-12-10T00:43:33.597" v="551" actId="26606"/>
          <ac:spMkLst>
            <pc:docMk/>
            <pc:sldMk cId="619972747" sldId="260"/>
            <ac:spMk id="4" creationId="{D671320F-A92B-C0C6-27FB-2660DE4CEAF0}"/>
          </ac:spMkLst>
        </pc:spChg>
        <pc:spChg chg="add mod">
          <ac:chgData name="garyreid1980@gmail.com" userId="d798fd01d6917d68" providerId="LiveId" clId="{4538BF78-2EA6-4DE2-8CDE-0AEA3F2F614D}" dt="2025-12-10T01:39:59.876" v="785" actId="20577"/>
          <ac:spMkLst>
            <pc:docMk/>
            <pc:sldMk cId="619972747" sldId="260"/>
            <ac:spMk id="10" creationId="{44FB0126-C956-343F-379D-2EDB4FD0D7C3}"/>
          </ac:spMkLst>
        </pc:spChg>
        <pc:picChg chg="add">
          <ac:chgData name="garyreid1980@gmail.com" userId="d798fd01d6917d68" providerId="LiveId" clId="{4538BF78-2EA6-4DE2-8CDE-0AEA3F2F614D}" dt="2025-12-10T00:43:33.597" v="551" actId="26606"/>
          <ac:picMkLst>
            <pc:docMk/>
            <pc:sldMk cId="619972747" sldId="260"/>
            <ac:picMk id="6" creationId="{029B6330-04AC-25DB-7D3B-E675C710A36D}"/>
          </ac:picMkLst>
        </pc:picChg>
      </pc:sldChg>
      <pc:sldChg chg="addSp delSp modSp new mod modMedia">
        <pc:chgData name="garyreid1980@gmail.com" userId="d798fd01d6917d68" providerId="LiveId" clId="{4538BF78-2EA6-4DE2-8CDE-0AEA3F2F614D}" dt="2025-12-10T02:45:39.142" v="1049" actId="20577"/>
        <pc:sldMkLst>
          <pc:docMk/>
          <pc:sldMk cId="2370830777" sldId="261"/>
        </pc:sldMkLst>
        <pc:spChg chg="mod">
          <ac:chgData name="garyreid1980@gmail.com" userId="d798fd01d6917d68" providerId="LiveId" clId="{4538BF78-2EA6-4DE2-8CDE-0AEA3F2F614D}" dt="2025-12-10T01:52:46.481" v="816" actId="26606"/>
          <ac:spMkLst>
            <pc:docMk/>
            <pc:sldMk cId="2370830777" sldId="261"/>
            <ac:spMk id="2" creationId="{B564D221-72AE-E0FF-91FC-2380F49B4904}"/>
          </ac:spMkLst>
        </pc:spChg>
        <pc:spChg chg="del">
          <ac:chgData name="garyreid1980@gmail.com" userId="d798fd01d6917d68" providerId="LiveId" clId="{4538BF78-2EA6-4DE2-8CDE-0AEA3F2F614D}" dt="2025-12-10T01:52:46.481" v="816" actId="26606"/>
          <ac:spMkLst>
            <pc:docMk/>
            <pc:sldMk cId="2370830777" sldId="261"/>
            <ac:spMk id="3" creationId="{406B879A-18DA-ABAA-5203-BFB6A7A8632B}"/>
          </ac:spMkLst>
        </pc:spChg>
        <pc:spChg chg="del">
          <ac:chgData name="garyreid1980@gmail.com" userId="d798fd01d6917d68" providerId="LiveId" clId="{4538BF78-2EA6-4DE2-8CDE-0AEA3F2F614D}" dt="2025-12-10T01:52:46.481" v="816" actId="26606"/>
          <ac:spMkLst>
            <pc:docMk/>
            <pc:sldMk cId="2370830777" sldId="261"/>
            <ac:spMk id="4" creationId="{42D297D8-242C-C26C-18C9-16F1633A0C84}"/>
          </ac:spMkLst>
        </pc:spChg>
        <pc:spChg chg="add mod">
          <ac:chgData name="garyreid1980@gmail.com" userId="d798fd01d6917d68" providerId="LiveId" clId="{4538BF78-2EA6-4DE2-8CDE-0AEA3F2F614D}" dt="2025-12-10T02:45:39.142" v="1049" actId="20577"/>
          <ac:spMkLst>
            <pc:docMk/>
            <pc:sldMk cId="2370830777" sldId="261"/>
            <ac:spMk id="10" creationId="{BF7DBD2E-8C25-F013-2906-AB3D694C96FF}"/>
          </ac:spMkLst>
        </pc:spChg>
        <pc:picChg chg="add mod">
          <ac:chgData name="garyreid1980@gmail.com" userId="d798fd01d6917d68" providerId="LiveId" clId="{4538BF78-2EA6-4DE2-8CDE-0AEA3F2F614D}" dt="2025-12-10T01:52:48.740" v="818"/>
          <ac:picMkLst>
            <pc:docMk/>
            <pc:sldMk cId="2370830777" sldId="261"/>
            <ac:picMk id="6" creationId="{950A8C3C-A59C-0C95-5CCD-A72E915779E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SimpleTimelineDefaultColorVariant">
  <dgm:title val="Simple Timeline Default Color Variant"/>
  <dgm:desc val="Simple Timeline Default Color Variant"/>
  <dgm:catLst>
    <dgm:cat type="Other" pri="2"/>
  </dgm:catLst>
  <dgm:styleLbl name="node0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>
        <a:alpha val="0"/>
      </a:schemeClr>
    </dgm:fillClrLst>
    <dgm:linClrLst meth="repeat">
      <a:schemeClr val="accent1">
        <a:alpha val="0"/>
      </a:schemeClr>
    </dgm:linClrLst>
    <dgm:effectClrLst/>
    <dgm:txLinClrLst/>
    <dgm:txFillClrLst meth="repeat">
      <a:schemeClr val="accent1"/>
    </dgm:txFillClrLst>
    <dgm:txEffectClrLst/>
  </dgm:styleLbl>
  <dgm:styleLbl name="node1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 meth="repeat">
      <a:schemeClr val="accent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2">
        <a:alpha val="9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402BDD-0EC8-45A6-BB8C-2BB4CD9670A7}" type="doc">
      <dgm:prSet loTypeId="urn:microsoft.com/office/officeart/2024/3/layout/SimpleTimelineDefaultVariant" loCatId="Timeline" qsTypeId="urn:microsoft.com/office/officeart/2005/8/quickstyle/simple1" qsCatId="simple" csTypeId="urn:microsoft.com/office/officeart/2005/8/colors/SimpleTimelineDefaultColorVariant" csCatId="other" phldr="1"/>
      <dgm:spPr/>
      <dgm:t>
        <a:bodyPr/>
        <a:lstStyle/>
        <a:p>
          <a:endParaRPr lang="en-GB"/>
        </a:p>
      </dgm:t>
    </dgm:pt>
    <dgm:pt modelId="{F47F4279-9780-4271-BF1E-69FA8F46247D}">
      <dgm:prSet/>
      <dgm:spPr/>
      <dgm:t>
        <a:bodyPr/>
        <a:lstStyle/>
        <a:p>
          <a:pPr>
            <a:defRPr b="1"/>
          </a:pPr>
          <a:r>
            <a:rPr lang="en-GB" dirty="0"/>
            <a:t>Product/Service</a:t>
          </a:r>
        </a:p>
      </dgm:t>
    </dgm:pt>
    <dgm:pt modelId="{CEFF4B0E-C7A0-4174-BDBE-CA2EC9DAB176}" type="parTrans" cxnId="{83BDFF36-75A9-4BFB-8284-C1E49FBD41E6}">
      <dgm:prSet/>
      <dgm:spPr/>
      <dgm:t>
        <a:bodyPr/>
        <a:lstStyle/>
        <a:p>
          <a:endParaRPr lang="en-GB"/>
        </a:p>
      </dgm:t>
    </dgm:pt>
    <dgm:pt modelId="{A7FF63F9-6491-4AFC-BBFB-A1B0DB53E31C}" type="sibTrans" cxnId="{83BDFF36-75A9-4BFB-8284-C1E49FBD41E6}">
      <dgm:prSet/>
      <dgm:spPr/>
      <dgm:t>
        <a:bodyPr/>
        <a:lstStyle/>
        <a:p>
          <a:endParaRPr lang="en-GB"/>
        </a:p>
      </dgm:t>
    </dgm:pt>
    <dgm:pt modelId="{1CDCE399-132A-421F-BC4A-BE1D1DCB59B2}">
      <dgm:prSet custT="1"/>
      <dgm:spPr/>
      <dgm:t>
        <a:bodyPr/>
        <a:lstStyle/>
        <a:p>
          <a:r>
            <a:rPr lang="en-GB" sz="1400" dirty="0"/>
            <a:t>- Eco friendly mobile car wash service using electric cargo vehicle's and eco friendly cleaning products </a:t>
          </a:r>
        </a:p>
      </dgm:t>
    </dgm:pt>
    <dgm:pt modelId="{72221198-692F-4C7F-BCF3-026F4AA3937E}" type="parTrans" cxnId="{9A208DBC-80C7-421F-A941-95B833E733F7}">
      <dgm:prSet/>
      <dgm:spPr/>
      <dgm:t>
        <a:bodyPr/>
        <a:lstStyle/>
        <a:p>
          <a:endParaRPr lang="en-GB"/>
        </a:p>
      </dgm:t>
    </dgm:pt>
    <dgm:pt modelId="{60E27C63-469F-4BCF-BE47-A1BBF6D18303}" type="sibTrans" cxnId="{9A208DBC-80C7-421F-A941-95B833E733F7}">
      <dgm:prSet/>
      <dgm:spPr/>
      <dgm:t>
        <a:bodyPr/>
        <a:lstStyle/>
        <a:p>
          <a:endParaRPr lang="en-GB"/>
        </a:p>
      </dgm:t>
    </dgm:pt>
    <dgm:pt modelId="{2BF49903-0ACF-406E-A9F1-8011B5F35370}">
      <dgm:prSet/>
      <dgm:spPr/>
      <dgm:t>
        <a:bodyPr/>
        <a:lstStyle/>
        <a:p>
          <a:pPr>
            <a:defRPr b="1"/>
          </a:pPr>
          <a:r>
            <a:rPr lang="en-GB" dirty="0"/>
            <a:t>Eco cleans Structure LLC </a:t>
          </a:r>
        </a:p>
      </dgm:t>
    </dgm:pt>
    <dgm:pt modelId="{A566EFDE-684D-4802-8FA2-28C06039C3B0}" type="parTrans" cxnId="{506C9A6C-BBD5-4583-A7E3-1D8DAD11C130}">
      <dgm:prSet/>
      <dgm:spPr/>
      <dgm:t>
        <a:bodyPr/>
        <a:lstStyle/>
        <a:p>
          <a:endParaRPr lang="en-GB"/>
        </a:p>
      </dgm:t>
    </dgm:pt>
    <dgm:pt modelId="{9BE33314-B896-44A7-B2F5-4B5F455FB5E3}" type="sibTrans" cxnId="{506C9A6C-BBD5-4583-A7E3-1D8DAD11C130}">
      <dgm:prSet/>
      <dgm:spPr/>
      <dgm:t>
        <a:bodyPr/>
        <a:lstStyle/>
        <a:p>
          <a:endParaRPr lang="en-GB"/>
        </a:p>
      </dgm:t>
    </dgm:pt>
    <dgm:pt modelId="{89322546-02D7-4504-BAE2-C40C90348E77}">
      <dgm:prSet custT="1"/>
      <dgm:spPr/>
      <dgm:t>
        <a:bodyPr/>
        <a:lstStyle/>
        <a:p>
          <a:r>
            <a:rPr lang="en-GB" sz="1200" dirty="0"/>
            <a:t>CEO: David Brown</a:t>
          </a:r>
        </a:p>
        <a:p>
          <a:r>
            <a:rPr lang="en-GB" sz="1200" dirty="0"/>
            <a:t>Operations manger: Martell Samson</a:t>
          </a:r>
        </a:p>
        <a:p>
          <a:r>
            <a:rPr lang="en-GB" sz="1200" dirty="0"/>
            <a:t>Marketing manger : Joshua Jackson</a:t>
          </a:r>
        </a:p>
        <a:p>
          <a:r>
            <a:rPr lang="en-GB" sz="1200" dirty="0"/>
            <a:t>Service technicians : Theodore</a:t>
          </a:r>
        </a:p>
        <a:p>
          <a:r>
            <a:rPr lang="en-GB" sz="1200" dirty="0"/>
            <a:t>Professional e – bike instructor : Paul Russell </a:t>
          </a:r>
        </a:p>
        <a:p>
          <a:endParaRPr lang="en-GB" sz="1500" dirty="0"/>
        </a:p>
        <a:p>
          <a:pPr>
            <a:buFont typeface="Arial" panose="020B0604020202020204" pitchFamily="34" charset="0"/>
            <a:buChar char="•"/>
          </a:pPr>
          <a:endParaRPr lang="en-GB" sz="1500" dirty="0"/>
        </a:p>
      </dgm:t>
    </dgm:pt>
    <dgm:pt modelId="{BDFE634E-F3F9-4DCA-B798-A872306BD8FE}" type="parTrans" cxnId="{9CACC64C-115C-43AA-A33C-11BB9A8E12BE}">
      <dgm:prSet/>
      <dgm:spPr/>
      <dgm:t>
        <a:bodyPr/>
        <a:lstStyle/>
        <a:p>
          <a:endParaRPr lang="en-GB"/>
        </a:p>
      </dgm:t>
    </dgm:pt>
    <dgm:pt modelId="{F36397FB-72B3-484A-A67C-400E44C1C0F3}" type="sibTrans" cxnId="{9CACC64C-115C-43AA-A33C-11BB9A8E12BE}">
      <dgm:prSet/>
      <dgm:spPr/>
      <dgm:t>
        <a:bodyPr/>
        <a:lstStyle/>
        <a:p>
          <a:endParaRPr lang="en-GB"/>
        </a:p>
      </dgm:t>
    </dgm:pt>
    <dgm:pt modelId="{25CDC481-0D6E-4036-BAB3-1CCC1E230E9D}">
      <dgm:prSet/>
      <dgm:spPr/>
      <dgm:t>
        <a:bodyPr/>
        <a:lstStyle/>
        <a:p>
          <a:endParaRPr lang="en-GB" dirty="0"/>
        </a:p>
      </dgm:t>
    </dgm:pt>
    <dgm:pt modelId="{0CA8E9FA-4CBC-45E0-9AE5-D661ECC5F705}" type="parTrans" cxnId="{064BE495-BC88-400B-B7FB-BB9A09B229E8}">
      <dgm:prSet/>
      <dgm:spPr/>
      <dgm:t>
        <a:bodyPr/>
        <a:lstStyle/>
        <a:p>
          <a:endParaRPr lang="en-GB"/>
        </a:p>
      </dgm:t>
    </dgm:pt>
    <dgm:pt modelId="{EC0B9C51-DE2B-4E2C-90E0-C47CD8538FFA}" type="sibTrans" cxnId="{064BE495-BC88-400B-B7FB-BB9A09B229E8}">
      <dgm:prSet/>
      <dgm:spPr/>
      <dgm:t>
        <a:bodyPr/>
        <a:lstStyle/>
        <a:p>
          <a:endParaRPr lang="en-GB"/>
        </a:p>
      </dgm:t>
    </dgm:pt>
    <dgm:pt modelId="{78C46150-F33B-41C5-92D6-97D39DA6EBC9}">
      <dgm:prSet custT="1"/>
      <dgm:spPr/>
      <dgm:t>
        <a:bodyPr/>
        <a:lstStyle/>
        <a:p>
          <a:r>
            <a:rPr lang="en-GB" sz="1400" dirty="0"/>
            <a:t>- Service includes exterior/ interior wash, detailing, and waterless </a:t>
          </a:r>
          <a:r>
            <a:rPr lang="en-GB" sz="1400"/>
            <a:t>cleaning option</a:t>
          </a:r>
        </a:p>
        <a:p>
          <a:endParaRPr lang="en-GB" sz="1400" dirty="0"/>
        </a:p>
      </dgm:t>
    </dgm:pt>
    <dgm:pt modelId="{4DE6CC94-CF9C-42AE-AB1D-C2FC46463306}" type="parTrans" cxnId="{C3359C78-A59D-4A04-9C03-AA3525F6D9C2}">
      <dgm:prSet/>
      <dgm:spPr/>
      <dgm:t>
        <a:bodyPr/>
        <a:lstStyle/>
        <a:p>
          <a:endParaRPr lang="en-GB"/>
        </a:p>
      </dgm:t>
    </dgm:pt>
    <dgm:pt modelId="{11BC4608-6594-4BD8-B300-CDE3259372DF}" type="sibTrans" cxnId="{C3359C78-A59D-4A04-9C03-AA3525F6D9C2}">
      <dgm:prSet/>
      <dgm:spPr/>
      <dgm:t>
        <a:bodyPr/>
        <a:lstStyle/>
        <a:p>
          <a:endParaRPr lang="en-GB"/>
        </a:p>
      </dgm:t>
    </dgm:pt>
    <dgm:pt modelId="{23EB0C07-5C51-49AE-B702-155CF75C3006}">
      <dgm:prSet/>
      <dgm:spPr/>
      <dgm:t>
        <a:bodyPr/>
        <a:lstStyle/>
        <a:p>
          <a:pPr>
            <a:defRPr b="1"/>
          </a:pPr>
          <a:endParaRPr lang="en-GB" dirty="0"/>
        </a:p>
      </dgm:t>
    </dgm:pt>
    <dgm:pt modelId="{7CFEC642-E7B7-43E2-A307-F39D8C55B060}" type="parTrans" cxnId="{FFC6BBF2-1C4D-4D59-BC49-3F33CAC55E50}">
      <dgm:prSet/>
      <dgm:spPr/>
      <dgm:t>
        <a:bodyPr/>
        <a:lstStyle/>
        <a:p>
          <a:endParaRPr lang="en-GB"/>
        </a:p>
      </dgm:t>
    </dgm:pt>
    <dgm:pt modelId="{6F1C2DD5-E0B7-4619-B7C3-1D4FBF14C753}" type="sibTrans" cxnId="{FFC6BBF2-1C4D-4D59-BC49-3F33CAC55E50}">
      <dgm:prSet/>
      <dgm:spPr/>
      <dgm:t>
        <a:bodyPr/>
        <a:lstStyle/>
        <a:p>
          <a:endParaRPr lang="en-GB"/>
        </a:p>
      </dgm:t>
    </dgm:pt>
    <dgm:pt modelId="{3052ADEF-564A-4B5D-8C44-EC2AAB060AF5}">
      <dgm:prSet/>
      <dgm:spPr/>
      <dgm:t>
        <a:bodyPr/>
        <a:lstStyle/>
        <a:p>
          <a:endParaRPr lang="en-GB" dirty="0"/>
        </a:p>
      </dgm:t>
    </dgm:pt>
    <dgm:pt modelId="{3895AD94-65F8-483E-A3C0-23DA19164500}" type="sibTrans" cxnId="{410CADFA-51F4-4C26-8C5A-F5DC816C4DFF}">
      <dgm:prSet/>
      <dgm:spPr/>
      <dgm:t>
        <a:bodyPr/>
        <a:lstStyle/>
        <a:p>
          <a:endParaRPr lang="en-GB"/>
        </a:p>
      </dgm:t>
    </dgm:pt>
    <dgm:pt modelId="{46087627-B53C-4978-9D39-09D7392DD0E5}" type="parTrans" cxnId="{410CADFA-51F4-4C26-8C5A-F5DC816C4DFF}">
      <dgm:prSet/>
      <dgm:spPr/>
      <dgm:t>
        <a:bodyPr/>
        <a:lstStyle/>
        <a:p>
          <a:endParaRPr lang="en-GB"/>
        </a:p>
      </dgm:t>
    </dgm:pt>
    <dgm:pt modelId="{57F2A7A3-D50C-4FA3-8F1A-D012A2C19930}">
      <dgm:prSet/>
      <dgm:spPr/>
      <dgm:t>
        <a:bodyPr/>
        <a:lstStyle/>
        <a:p>
          <a:pPr>
            <a:defRPr b="1"/>
          </a:pPr>
          <a:endParaRPr lang="en-GB" dirty="0"/>
        </a:p>
      </dgm:t>
    </dgm:pt>
    <dgm:pt modelId="{BC9D3E0E-D8BB-4181-AA53-CEFA9B3DBD3B}" type="sibTrans" cxnId="{ED4E2E53-C9DF-4F86-ACD7-6CE41AEAA8A3}">
      <dgm:prSet/>
      <dgm:spPr/>
      <dgm:t>
        <a:bodyPr/>
        <a:lstStyle/>
        <a:p>
          <a:endParaRPr lang="en-GB"/>
        </a:p>
      </dgm:t>
    </dgm:pt>
    <dgm:pt modelId="{A4A9693E-987B-48C4-B645-11A8603DC607}" type="parTrans" cxnId="{ED4E2E53-C9DF-4F86-ACD7-6CE41AEAA8A3}">
      <dgm:prSet/>
      <dgm:spPr/>
      <dgm:t>
        <a:bodyPr/>
        <a:lstStyle/>
        <a:p>
          <a:endParaRPr lang="en-GB"/>
        </a:p>
      </dgm:t>
    </dgm:pt>
    <dgm:pt modelId="{1544F070-6BDC-4CD0-AA89-89E8FC49B4D4}">
      <dgm:prSet/>
      <dgm:spPr/>
      <dgm:t>
        <a:bodyPr/>
        <a:lstStyle/>
        <a:p>
          <a:pPr>
            <a:defRPr b="1"/>
          </a:pPr>
          <a:endParaRPr lang="en-GB" dirty="0"/>
        </a:p>
      </dgm:t>
    </dgm:pt>
    <dgm:pt modelId="{61AF1694-300A-4E80-9FE9-93ECCDFC210D}" type="sibTrans" cxnId="{4E8F0C49-CC46-4972-8C98-83C2454CA78B}">
      <dgm:prSet/>
      <dgm:spPr/>
      <dgm:t>
        <a:bodyPr/>
        <a:lstStyle/>
        <a:p>
          <a:endParaRPr lang="en-GB"/>
        </a:p>
      </dgm:t>
    </dgm:pt>
    <dgm:pt modelId="{1C4A12D2-4428-4DEC-907F-97ADFED21E5C}" type="parTrans" cxnId="{4E8F0C49-CC46-4972-8C98-83C2454CA78B}">
      <dgm:prSet/>
      <dgm:spPr/>
      <dgm:t>
        <a:bodyPr/>
        <a:lstStyle/>
        <a:p>
          <a:endParaRPr lang="en-GB"/>
        </a:p>
      </dgm:t>
    </dgm:pt>
    <dgm:pt modelId="{0A9FE548-0D0E-4F21-A8D6-C3589C8734BB}">
      <dgm:prSet/>
      <dgm:spPr/>
      <dgm:t>
        <a:bodyPr/>
        <a:lstStyle/>
        <a:p>
          <a:endParaRPr lang="en-GB" dirty="0"/>
        </a:p>
      </dgm:t>
    </dgm:pt>
    <dgm:pt modelId="{B53163B8-3BA7-49CC-A40F-0A0B9808F20F}" type="parTrans" cxnId="{46AB04A1-94EE-460D-B055-158249A31726}">
      <dgm:prSet/>
      <dgm:spPr/>
      <dgm:t>
        <a:bodyPr/>
        <a:lstStyle/>
        <a:p>
          <a:endParaRPr lang="en-GB"/>
        </a:p>
      </dgm:t>
    </dgm:pt>
    <dgm:pt modelId="{7222CA47-447E-4B7D-A821-698DF53556AA}" type="sibTrans" cxnId="{46AB04A1-94EE-460D-B055-158249A31726}">
      <dgm:prSet/>
      <dgm:spPr/>
      <dgm:t>
        <a:bodyPr/>
        <a:lstStyle/>
        <a:p>
          <a:endParaRPr lang="en-GB"/>
        </a:p>
      </dgm:t>
    </dgm:pt>
    <dgm:pt modelId="{408BE046-E2C7-4334-BAF7-875AEF1F354E}" type="pres">
      <dgm:prSet presAssocID="{75402BDD-0EC8-45A6-BB8C-2BB4CD9670A7}" presName="root" presStyleCnt="0">
        <dgm:presLayoutVars>
          <dgm:chMax/>
          <dgm:chPref/>
          <dgm:animLvl val="lvl"/>
        </dgm:presLayoutVars>
      </dgm:prSet>
      <dgm:spPr/>
    </dgm:pt>
    <dgm:pt modelId="{9D6EF8A9-EC32-4454-A681-227690F00957}" type="pres">
      <dgm:prSet presAssocID="{75402BDD-0EC8-45A6-BB8C-2BB4CD9670A7}" presName="divider" presStyleLbl="alignAcc1" presStyleIdx="0" presStyleCnt="1"/>
      <dgm:spPr>
        <a:solidFill>
          <a:schemeClr val="dk2">
            <a:alpha val="90000"/>
            <a:hueOff val="0"/>
            <a:satOff val="0"/>
            <a:lumOff val="0"/>
            <a:alphaOff val="0"/>
          </a:schemeClr>
        </a:solidFill>
        <a:ln w="12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 w="med" len="med"/>
        </a:ln>
        <a:effectLst/>
      </dgm:spPr>
    </dgm:pt>
    <dgm:pt modelId="{EC5FC2DC-03D2-47E6-B88C-C4D31CB8B78D}" type="pres">
      <dgm:prSet presAssocID="{75402BDD-0EC8-45A6-BB8C-2BB4CD9670A7}" presName="nodes" presStyleCnt="0">
        <dgm:presLayoutVars>
          <dgm:chMax/>
          <dgm:chPref/>
          <dgm:animLvl val="lvl"/>
        </dgm:presLayoutVars>
      </dgm:prSet>
      <dgm:spPr/>
    </dgm:pt>
    <dgm:pt modelId="{3653282A-24B8-4699-B05D-7AD8968AF8EC}" type="pres">
      <dgm:prSet presAssocID="{F47F4279-9780-4271-BF1E-69FA8F46247D}" presName="composite" presStyleCnt="0"/>
      <dgm:spPr/>
    </dgm:pt>
    <dgm:pt modelId="{E1F4EE80-A4CD-41ED-AC35-F5CB31E02E35}" type="pres">
      <dgm:prSet presAssocID="{F47F4279-9780-4271-BF1E-69FA8F46247D}" presName="ConnectorPoint" presStyleLbl="lnNode1" presStyleIdx="0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9EE68E1D-D3D6-4DE5-92CE-0BA96F50E0B5}" type="pres">
      <dgm:prSet presAssocID="{F47F4279-9780-4271-BF1E-69FA8F46247D}" presName="DropPinPlaceHolder" presStyleCnt="0"/>
      <dgm:spPr/>
    </dgm:pt>
    <dgm:pt modelId="{FF0AAE4F-E3F6-4F62-8317-74E0CFF809C8}" type="pres">
      <dgm:prSet presAssocID="{F47F4279-9780-4271-BF1E-69FA8F46247D}" presName="DropPin" presStyleLbl="alignNode1" presStyleIdx="0" presStyleCnt="10"/>
      <dgm:spPr/>
    </dgm:pt>
    <dgm:pt modelId="{9C840B91-E8DB-41D2-AAE1-AB2491F0A992}" type="pres">
      <dgm:prSet presAssocID="{F47F4279-9780-4271-BF1E-69FA8F46247D}" presName="Ellipse" presStyleLbl="fgAcc1" presStyleIdx="0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BA25D9D-74D7-498E-9136-29B6B1EFB3AE}" type="pres">
      <dgm:prSet presAssocID="{F47F4279-9780-4271-BF1E-69FA8F46247D}" presName="L2TextContainer" presStyleLbl="revTx" presStyleIdx="0" presStyleCnt="5">
        <dgm:presLayoutVars>
          <dgm:bulletEnabled val="1"/>
        </dgm:presLayoutVars>
      </dgm:prSet>
      <dgm:spPr/>
    </dgm:pt>
    <dgm:pt modelId="{A4366FAB-8D80-484D-851E-4F275D0C5DA8}" type="pres">
      <dgm:prSet presAssocID="{F47F4279-9780-4271-BF1E-69FA8F46247D}" presName="L1TextContainer" presStyleLbl="alignNode1" presStyleIdx="1" presStyleCnt="10" custScaleX="89722" custScaleY="87651" custLinFactY="-40818" custLinFactNeighborX="-1576" custLinFactNeighborY="-100000">
        <dgm:presLayoutVars>
          <dgm:chMax val="1"/>
          <dgm:chPref val="1"/>
          <dgm:bulletEnabled val="1"/>
        </dgm:presLayoutVars>
      </dgm:prSet>
      <dgm:spPr/>
    </dgm:pt>
    <dgm:pt modelId="{1DDC6DC6-521C-4728-B727-31279B2FE858}" type="pres">
      <dgm:prSet presAssocID="{F47F4279-9780-4271-BF1E-69FA8F46247D}" presName="ConnectLine" presStyleLbl="sibTrans1D1" presStyleIdx="0" presStyleCnt="5"/>
      <dgm:spPr/>
    </dgm:pt>
    <dgm:pt modelId="{0A96A53E-18CE-42F1-9710-BFCDEDFB92C6}" type="pres">
      <dgm:prSet presAssocID="{F47F4279-9780-4271-BF1E-69FA8F46247D}" presName="EmptyPlaceHolder" presStyleCnt="0"/>
      <dgm:spPr/>
    </dgm:pt>
    <dgm:pt modelId="{8CC42A17-0F30-4B9A-8F2D-D755B188456C}" type="pres">
      <dgm:prSet presAssocID="{A7FF63F9-6491-4AFC-BBFB-A1B0DB53E31C}" presName="spaceBetweenRectangles" presStyleCnt="0"/>
      <dgm:spPr/>
    </dgm:pt>
    <dgm:pt modelId="{FB3FE55A-41E7-4476-B7EC-7DBF4D5E8A40}" type="pres">
      <dgm:prSet presAssocID="{23EB0C07-5C51-49AE-B702-155CF75C3006}" presName="composite" presStyleCnt="0"/>
      <dgm:spPr/>
    </dgm:pt>
    <dgm:pt modelId="{BA03C2B1-78D4-4DC0-AC66-327292C74FE5}" type="pres">
      <dgm:prSet presAssocID="{23EB0C07-5C51-49AE-B702-155CF75C3006}" presName="ConnectorPoint" presStyleLbl="lnNode1" presStyleIdx="1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788CCBAC-8A7D-4B42-A150-6162D358A052}" type="pres">
      <dgm:prSet presAssocID="{23EB0C07-5C51-49AE-B702-155CF75C3006}" presName="DropPinPlaceHolder" presStyleCnt="0"/>
      <dgm:spPr/>
    </dgm:pt>
    <dgm:pt modelId="{1D691302-7A8C-4B34-BA89-987C050374E3}" type="pres">
      <dgm:prSet presAssocID="{23EB0C07-5C51-49AE-B702-155CF75C3006}" presName="DropPin" presStyleLbl="alignNode1" presStyleIdx="2" presStyleCnt="10"/>
      <dgm:spPr/>
    </dgm:pt>
    <dgm:pt modelId="{2D0D2C0F-054C-4852-B875-64E7C8A8401C}" type="pres">
      <dgm:prSet presAssocID="{23EB0C07-5C51-49AE-B702-155CF75C3006}" presName="Ellipse" presStyleLbl="fgAcc1" presStyleIdx="1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8AE0AA63-DC27-471B-9ED3-5AE82F9F66DD}" type="pres">
      <dgm:prSet presAssocID="{23EB0C07-5C51-49AE-B702-155CF75C3006}" presName="L2TextContainer" presStyleLbl="revTx" presStyleIdx="1" presStyleCnt="5">
        <dgm:presLayoutVars>
          <dgm:bulletEnabled val="1"/>
        </dgm:presLayoutVars>
      </dgm:prSet>
      <dgm:spPr/>
    </dgm:pt>
    <dgm:pt modelId="{4E3E6810-ABA6-42E5-A8DB-86E2A8BC55E5}" type="pres">
      <dgm:prSet presAssocID="{23EB0C07-5C51-49AE-B702-155CF75C3006}" presName="L1TextContainer" presStyleLbl="alignNode1" presStyleIdx="3" presStyleCnt="10">
        <dgm:presLayoutVars>
          <dgm:chMax val="1"/>
          <dgm:chPref val="1"/>
          <dgm:bulletEnabled val="1"/>
        </dgm:presLayoutVars>
      </dgm:prSet>
      <dgm:spPr/>
    </dgm:pt>
    <dgm:pt modelId="{DBC63B88-4E15-45E8-9EB1-C01E2203A4C0}" type="pres">
      <dgm:prSet presAssocID="{23EB0C07-5C51-49AE-B702-155CF75C3006}" presName="ConnectLine" presStyleLbl="sibTrans1D1" presStyleIdx="1" presStyleCnt="5"/>
      <dgm:spPr/>
    </dgm:pt>
    <dgm:pt modelId="{AFECCD39-22A1-4C58-9D6F-514C1339AAF2}" type="pres">
      <dgm:prSet presAssocID="{23EB0C07-5C51-49AE-B702-155CF75C3006}" presName="EmptyPlaceHolder" presStyleCnt="0"/>
      <dgm:spPr/>
    </dgm:pt>
    <dgm:pt modelId="{9D2EB369-1D2B-4DB2-B2DA-0ACBF0749FB6}" type="pres">
      <dgm:prSet presAssocID="{6F1C2DD5-E0B7-4619-B7C3-1D4FBF14C753}" presName="spaceBetweenRectangles" presStyleCnt="0"/>
      <dgm:spPr/>
    </dgm:pt>
    <dgm:pt modelId="{DA2629A6-3FC5-4FD6-9A32-4DBFA49511A4}" type="pres">
      <dgm:prSet presAssocID="{2BF49903-0ACF-406E-A9F1-8011B5F35370}" presName="composite" presStyleCnt="0"/>
      <dgm:spPr/>
    </dgm:pt>
    <dgm:pt modelId="{04C58B17-B5EE-466C-ADB8-DA601A51EC9B}" type="pres">
      <dgm:prSet presAssocID="{2BF49903-0ACF-406E-A9F1-8011B5F35370}" presName="ConnectorPoint" presStyleLbl="lnNode1" presStyleIdx="2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26AA4AFE-2D60-4A20-8315-159EF77D4A5F}" type="pres">
      <dgm:prSet presAssocID="{2BF49903-0ACF-406E-A9F1-8011B5F35370}" presName="DropPinPlaceHolder" presStyleCnt="0"/>
      <dgm:spPr/>
    </dgm:pt>
    <dgm:pt modelId="{A9C416DB-4A94-48C3-9A27-43025E07C3C5}" type="pres">
      <dgm:prSet presAssocID="{2BF49903-0ACF-406E-A9F1-8011B5F35370}" presName="DropPin" presStyleLbl="alignNode1" presStyleIdx="4" presStyleCnt="10"/>
      <dgm:spPr/>
    </dgm:pt>
    <dgm:pt modelId="{13BF4B7F-968F-435F-A746-B666FC373E09}" type="pres">
      <dgm:prSet presAssocID="{2BF49903-0ACF-406E-A9F1-8011B5F35370}" presName="Ellipse" presStyleLbl="fgAcc1" presStyleIdx="2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1085F25C-3620-449E-BAFC-77C42A375092}" type="pres">
      <dgm:prSet presAssocID="{2BF49903-0ACF-406E-A9F1-8011B5F35370}" presName="L2TextContainer" presStyleLbl="revTx" presStyleIdx="2" presStyleCnt="5">
        <dgm:presLayoutVars>
          <dgm:bulletEnabled val="1"/>
        </dgm:presLayoutVars>
      </dgm:prSet>
      <dgm:spPr/>
    </dgm:pt>
    <dgm:pt modelId="{8D93776D-7D12-48C0-A778-E72FD56102FE}" type="pres">
      <dgm:prSet presAssocID="{2BF49903-0ACF-406E-A9F1-8011B5F35370}" presName="L1TextContainer" presStyleLbl="alignNode1" presStyleIdx="5" presStyleCnt="10">
        <dgm:presLayoutVars>
          <dgm:chMax val="1"/>
          <dgm:chPref val="1"/>
          <dgm:bulletEnabled val="1"/>
        </dgm:presLayoutVars>
      </dgm:prSet>
      <dgm:spPr/>
    </dgm:pt>
    <dgm:pt modelId="{5BBAC2E0-1C44-4532-8B0C-38CA17738146}" type="pres">
      <dgm:prSet presAssocID="{2BF49903-0ACF-406E-A9F1-8011B5F35370}" presName="ConnectLine" presStyleLbl="sibTrans1D1" presStyleIdx="2" presStyleCnt="5"/>
      <dgm:spPr/>
    </dgm:pt>
    <dgm:pt modelId="{BC79D195-292B-4632-9611-3A40A519812C}" type="pres">
      <dgm:prSet presAssocID="{2BF49903-0ACF-406E-A9F1-8011B5F35370}" presName="EmptyPlaceHolder" presStyleCnt="0"/>
      <dgm:spPr/>
    </dgm:pt>
    <dgm:pt modelId="{B69641BE-BD46-4536-9C9E-EE5554AB5DBC}" type="pres">
      <dgm:prSet presAssocID="{9BE33314-B896-44A7-B2F5-4B5F455FB5E3}" presName="spaceBetweenRectangles" presStyleCnt="0"/>
      <dgm:spPr/>
    </dgm:pt>
    <dgm:pt modelId="{7203B931-BC73-467D-885A-6DBB386D2DD1}" type="pres">
      <dgm:prSet presAssocID="{1544F070-6BDC-4CD0-AA89-89E8FC49B4D4}" presName="composite" presStyleCnt="0"/>
      <dgm:spPr/>
    </dgm:pt>
    <dgm:pt modelId="{10893479-6130-40B3-BB8C-94C5D6702AAF}" type="pres">
      <dgm:prSet presAssocID="{1544F070-6BDC-4CD0-AA89-89E8FC49B4D4}" presName="ConnectorPoint" presStyleLbl="lnNode1" presStyleIdx="3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38E4F08A-B178-48B2-94F6-BC6129F7CB02}" type="pres">
      <dgm:prSet presAssocID="{1544F070-6BDC-4CD0-AA89-89E8FC49B4D4}" presName="DropPinPlaceHolder" presStyleCnt="0"/>
      <dgm:spPr/>
    </dgm:pt>
    <dgm:pt modelId="{E18F682D-518E-4FE7-B016-0C58CB641F5B}" type="pres">
      <dgm:prSet presAssocID="{1544F070-6BDC-4CD0-AA89-89E8FC49B4D4}" presName="DropPin" presStyleLbl="alignNode1" presStyleIdx="6" presStyleCnt="10"/>
      <dgm:spPr/>
    </dgm:pt>
    <dgm:pt modelId="{B75811D3-8A33-40A7-952B-BC0AB7E66AE4}" type="pres">
      <dgm:prSet presAssocID="{1544F070-6BDC-4CD0-AA89-89E8FC49B4D4}" presName="Ellipse" presStyleLbl="fgAcc1" presStyleIdx="3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953C6F4B-95BF-4623-A6AC-C4C9C33BA286}" type="pres">
      <dgm:prSet presAssocID="{1544F070-6BDC-4CD0-AA89-89E8FC49B4D4}" presName="L2TextContainer" presStyleLbl="revTx" presStyleIdx="3" presStyleCnt="5">
        <dgm:presLayoutVars>
          <dgm:bulletEnabled val="1"/>
        </dgm:presLayoutVars>
      </dgm:prSet>
      <dgm:spPr/>
    </dgm:pt>
    <dgm:pt modelId="{D198B993-D5CF-4E5B-A2CB-72EDE3346BF8}" type="pres">
      <dgm:prSet presAssocID="{1544F070-6BDC-4CD0-AA89-89E8FC49B4D4}" presName="L1TextContainer" presStyleLbl="alignNode1" presStyleIdx="7" presStyleCnt="10">
        <dgm:presLayoutVars>
          <dgm:chMax val="1"/>
          <dgm:chPref val="1"/>
          <dgm:bulletEnabled val="1"/>
        </dgm:presLayoutVars>
      </dgm:prSet>
      <dgm:spPr/>
    </dgm:pt>
    <dgm:pt modelId="{2DACE943-AC11-4E3C-BBCD-44D626238AC5}" type="pres">
      <dgm:prSet presAssocID="{1544F070-6BDC-4CD0-AA89-89E8FC49B4D4}" presName="ConnectLine" presStyleLbl="sibTrans1D1" presStyleIdx="3" presStyleCnt="5"/>
      <dgm:spPr/>
    </dgm:pt>
    <dgm:pt modelId="{187C3F5C-7FFE-49B0-B5CA-E59575444861}" type="pres">
      <dgm:prSet presAssocID="{1544F070-6BDC-4CD0-AA89-89E8FC49B4D4}" presName="EmptyPlaceHolder" presStyleCnt="0"/>
      <dgm:spPr/>
    </dgm:pt>
    <dgm:pt modelId="{46440D2A-8A46-47AB-8515-B528B54ACD93}" type="pres">
      <dgm:prSet presAssocID="{61AF1694-300A-4E80-9FE9-93ECCDFC210D}" presName="spaceBetweenRectangles" presStyleCnt="0"/>
      <dgm:spPr/>
    </dgm:pt>
    <dgm:pt modelId="{AAFF088A-B39A-4D93-9BEA-56BEC61BC916}" type="pres">
      <dgm:prSet presAssocID="{57F2A7A3-D50C-4FA3-8F1A-D012A2C19930}" presName="composite" presStyleCnt="0"/>
      <dgm:spPr/>
    </dgm:pt>
    <dgm:pt modelId="{9A4954C2-73F2-48F4-AFCD-D4560E28709B}" type="pres">
      <dgm:prSet presAssocID="{57F2A7A3-D50C-4FA3-8F1A-D012A2C19930}" presName="ConnectorPoint" presStyleLbl="lnNode1" presStyleIdx="4" presStyleCnt="5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D01EBAE5-C3C2-4502-921F-6879CAC02779}" type="pres">
      <dgm:prSet presAssocID="{57F2A7A3-D50C-4FA3-8F1A-D012A2C19930}" presName="DropPinPlaceHolder" presStyleCnt="0"/>
      <dgm:spPr/>
    </dgm:pt>
    <dgm:pt modelId="{AA879EC9-CFF3-4D56-9ECF-B71465885789}" type="pres">
      <dgm:prSet presAssocID="{57F2A7A3-D50C-4FA3-8F1A-D012A2C19930}" presName="DropPin" presStyleLbl="alignNode1" presStyleIdx="8" presStyleCnt="10"/>
      <dgm:spPr/>
    </dgm:pt>
    <dgm:pt modelId="{AD57BC0D-7FCA-415C-B94F-E5D304D2047F}" type="pres">
      <dgm:prSet presAssocID="{57F2A7A3-D50C-4FA3-8F1A-D012A2C19930}" presName="Ellipse" presStyleLbl="fgAcc1" presStyleIdx="4" presStyleCnt="5"/>
      <dgm:spPr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BA395AAD-DBBE-49F9-ACB5-DC63DC1B3353}" type="pres">
      <dgm:prSet presAssocID="{57F2A7A3-D50C-4FA3-8F1A-D012A2C19930}" presName="L2TextContainer" presStyleLbl="revTx" presStyleIdx="4" presStyleCnt="5">
        <dgm:presLayoutVars>
          <dgm:bulletEnabled val="1"/>
        </dgm:presLayoutVars>
      </dgm:prSet>
      <dgm:spPr/>
    </dgm:pt>
    <dgm:pt modelId="{4AE16907-2A77-4533-8DB7-A42DEDC73274}" type="pres">
      <dgm:prSet presAssocID="{57F2A7A3-D50C-4FA3-8F1A-D012A2C19930}" presName="L1TextContainer" presStyleLbl="alignNode1" presStyleIdx="9" presStyleCnt="10">
        <dgm:presLayoutVars>
          <dgm:chMax val="1"/>
          <dgm:chPref val="1"/>
          <dgm:bulletEnabled val="1"/>
        </dgm:presLayoutVars>
      </dgm:prSet>
      <dgm:spPr/>
    </dgm:pt>
    <dgm:pt modelId="{0BDC3344-0F06-4DFB-9FA6-658BAB5F3CBD}" type="pres">
      <dgm:prSet presAssocID="{57F2A7A3-D50C-4FA3-8F1A-D012A2C19930}" presName="ConnectLine" presStyleLbl="sibTrans1D1" presStyleIdx="4" presStyleCnt="5"/>
      <dgm:spPr/>
    </dgm:pt>
    <dgm:pt modelId="{8EEFCB60-9DE8-4E62-9785-3440A82C982B}" type="pres">
      <dgm:prSet presAssocID="{57F2A7A3-D50C-4FA3-8F1A-D012A2C19930}" presName="EmptyPlaceHolder" presStyleCnt="0"/>
      <dgm:spPr/>
    </dgm:pt>
  </dgm:ptLst>
  <dgm:cxnLst>
    <dgm:cxn modelId="{C9FE6004-D148-408F-B4E4-A2406775705B}" type="presOf" srcId="{23EB0C07-5C51-49AE-B702-155CF75C3006}" destId="{4E3E6810-ABA6-42E5-A8DB-86E2A8BC55E5}" srcOrd="0" destOrd="0" presId="urn:microsoft.com/office/officeart/2024/3/layout/SimpleTimelineDefaultVariant"/>
    <dgm:cxn modelId="{7BFA0B1A-7272-47B7-912F-30BE52EA6E88}" type="presOf" srcId="{57F2A7A3-D50C-4FA3-8F1A-D012A2C19930}" destId="{4AE16907-2A77-4533-8DB7-A42DEDC73274}" srcOrd="0" destOrd="0" presId="urn:microsoft.com/office/officeart/2024/3/layout/SimpleTimelineDefaultVariant"/>
    <dgm:cxn modelId="{A26E7B29-E4DD-4D3B-B649-78DBAF048544}" type="presOf" srcId="{75402BDD-0EC8-45A6-BB8C-2BB4CD9670A7}" destId="{408BE046-E2C7-4334-BAF7-875AEF1F354E}" srcOrd="0" destOrd="0" presId="urn:microsoft.com/office/officeart/2024/3/layout/SimpleTimelineDefaultVariant"/>
    <dgm:cxn modelId="{8AAFDB2E-EBB8-4531-A7C5-94C3984165EF}" type="presOf" srcId="{78C46150-F33B-41C5-92D6-97D39DA6EBC9}" destId="{DBA25D9D-74D7-498E-9136-29B6B1EFB3AE}" srcOrd="0" destOrd="1" presId="urn:microsoft.com/office/officeart/2024/3/layout/SimpleTimelineDefaultVariant"/>
    <dgm:cxn modelId="{83BDFF36-75A9-4BFB-8284-C1E49FBD41E6}" srcId="{75402BDD-0EC8-45A6-BB8C-2BB4CD9670A7}" destId="{F47F4279-9780-4271-BF1E-69FA8F46247D}" srcOrd="0" destOrd="0" parTransId="{CEFF4B0E-C7A0-4174-BDBE-CA2EC9DAB176}" sibTransId="{A7FF63F9-6491-4AFC-BBFB-A1B0DB53E31C}"/>
    <dgm:cxn modelId="{35A32B37-0431-4F29-BABA-8E4D9B4E4586}" type="presOf" srcId="{1544F070-6BDC-4CD0-AA89-89E8FC49B4D4}" destId="{D198B993-D5CF-4E5B-A2CB-72EDE3346BF8}" srcOrd="0" destOrd="0" presId="urn:microsoft.com/office/officeart/2024/3/layout/SimpleTimelineDefaultVariant"/>
    <dgm:cxn modelId="{A7DF563F-1834-4465-8D16-46D7417D6944}" type="presOf" srcId="{2BF49903-0ACF-406E-A9F1-8011B5F35370}" destId="{8D93776D-7D12-48C0-A778-E72FD56102FE}" srcOrd="0" destOrd="0" presId="urn:microsoft.com/office/officeart/2024/3/layout/SimpleTimelineDefaultVariant"/>
    <dgm:cxn modelId="{D61AE05D-F2E4-4B2B-B798-7B4E2D818598}" type="presOf" srcId="{1CDCE399-132A-421F-BC4A-BE1D1DCB59B2}" destId="{DBA25D9D-74D7-498E-9136-29B6B1EFB3AE}" srcOrd="0" destOrd="0" presId="urn:microsoft.com/office/officeart/2024/3/layout/SimpleTimelineDefaultVariant"/>
    <dgm:cxn modelId="{F5EA3D5F-84AB-46A0-82B7-6678E146AE74}" type="presOf" srcId="{F47F4279-9780-4271-BF1E-69FA8F46247D}" destId="{A4366FAB-8D80-484D-851E-4F275D0C5DA8}" srcOrd="0" destOrd="0" presId="urn:microsoft.com/office/officeart/2024/3/layout/SimpleTimelineDefaultVariant"/>
    <dgm:cxn modelId="{4E8F0C49-CC46-4972-8C98-83C2454CA78B}" srcId="{75402BDD-0EC8-45A6-BB8C-2BB4CD9670A7}" destId="{1544F070-6BDC-4CD0-AA89-89E8FC49B4D4}" srcOrd="3" destOrd="0" parTransId="{1C4A12D2-4428-4DEC-907F-97ADFED21E5C}" sibTransId="{61AF1694-300A-4E80-9FE9-93ECCDFC210D}"/>
    <dgm:cxn modelId="{506C9A6C-BBD5-4583-A7E3-1D8DAD11C130}" srcId="{75402BDD-0EC8-45A6-BB8C-2BB4CD9670A7}" destId="{2BF49903-0ACF-406E-A9F1-8011B5F35370}" srcOrd="2" destOrd="0" parTransId="{A566EFDE-684D-4802-8FA2-28C06039C3B0}" sibTransId="{9BE33314-B896-44A7-B2F5-4B5F455FB5E3}"/>
    <dgm:cxn modelId="{9CACC64C-115C-43AA-A33C-11BB9A8E12BE}" srcId="{2BF49903-0ACF-406E-A9F1-8011B5F35370}" destId="{89322546-02D7-4504-BAE2-C40C90348E77}" srcOrd="0" destOrd="0" parTransId="{BDFE634E-F3F9-4DCA-B798-A872306BD8FE}" sibTransId="{F36397FB-72B3-484A-A67C-400E44C1C0F3}"/>
    <dgm:cxn modelId="{ED4E2E53-C9DF-4F86-ACD7-6CE41AEAA8A3}" srcId="{75402BDD-0EC8-45A6-BB8C-2BB4CD9670A7}" destId="{57F2A7A3-D50C-4FA3-8F1A-D012A2C19930}" srcOrd="4" destOrd="0" parTransId="{A4A9693E-987B-48C4-B645-11A8603DC607}" sibTransId="{BC9D3E0E-D8BB-4181-AA53-CEFA9B3DBD3B}"/>
    <dgm:cxn modelId="{C3359C78-A59D-4A04-9C03-AA3525F6D9C2}" srcId="{F47F4279-9780-4271-BF1E-69FA8F46247D}" destId="{78C46150-F33B-41C5-92D6-97D39DA6EBC9}" srcOrd="1" destOrd="0" parTransId="{4DE6CC94-CF9C-42AE-AB1D-C2FC46463306}" sibTransId="{11BC4608-6594-4BD8-B300-CDE3259372DF}"/>
    <dgm:cxn modelId="{2EA0477B-0003-47C6-AAD9-7848FDC11E1F}" type="presOf" srcId="{0A9FE548-0D0E-4F21-A8D6-C3589C8734BB}" destId="{8AE0AA63-DC27-471B-9ED3-5AE82F9F66DD}" srcOrd="0" destOrd="0" presId="urn:microsoft.com/office/officeart/2024/3/layout/SimpleTimelineDefaultVariant"/>
    <dgm:cxn modelId="{5BA18986-2EF5-4302-9808-1930DC5244B2}" type="presOf" srcId="{89322546-02D7-4504-BAE2-C40C90348E77}" destId="{1085F25C-3620-449E-BAFC-77C42A375092}" srcOrd="0" destOrd="0" presId="urn:microsoft.com/office/officeart/2024/3/layout/SimpleTimelineDefaultVariant"/>
    <dgm:cxn modelId="{8668E18F-B153-4AFF-9BB9-86364F1135AE}" type="presOf" srcId="{3052ADEF-564A-4B5D-8C44-EC2AAB060AF5}" destId="{953C6F4B-95BF-4623-A6AC-C4C9C33BA286}" srcOrd="0" destOrd="0" presId="urn:microsoft.com/office/officeart/2024/3/layout/SimpleTimelineDefaultVariant"/>
    <dgm:cxn modelId="{064BE495-BC88-400B-B7FB-BB9A09B229E8}" srcId="{57F2A7A3-D50C-4FA3-8F1A-D012A2C19930}" destId="{25CDC481-0D6E-4036-BAB3-1CCC1E230E9D}" srcOrd="0" destOrd="0" parTransId="{0CA8E9FA-4CBC-45E0-9AE5-D661ECC5F705}" sibTransId="{EC0B9C51-DE2B-4E2C-90E0-C47CD8538FFA}"/>
    <dgm:cxn modelId="{46AB04A1-94EE-460D-B055-158249A31726}" srcId="{23EB0C07-5C51-49AE-B702-155CF75C3006}" destId="{0A9FE548-0D0E-4F21-A8D6-C3589C8734BB}" srcOrd="0" destOrd="0" parTransId="{B53163B8-3BA7-49CC-A40F-0A0B9808F20F}" sibTransId="{7222CA47-447E-4B7D-A821-698DF53556AA}"/>
    <dgm:cxn modelId="{1722D2A5-C54D-424C-BC46-4BA7767A77D9}" type="presOf" srcId="{25CDC481-0D6E-4036-BAB3-1CCC1E230E9D}" destId="{BA395AAD-DBBE-49F9-ACB5-DC63DC1B3353}" srcOrd="0" destOrd="0" presId="urn:microsoft.com/office/officeart/2024/3/layout/SimpleTimelineDefaultVariant"/>
    <dgm:cxn modelId="{9A208DBC-80C7-421F-A941-95B833E733F7}" srcId="{F47F4279-9780-4271-BF1E-69FA8F46247D}" destId="{1CDCE399-132A-421F-BC4A-BE1D1DCB59B2}" srcOrd="0" destOrd="0" parTransId="{72221198-692F-4C7F-BCF3-026F4AA3937E}" sibTransId="{60E27C63-469F-4BCF-BE47-A1BBF6D18303}"/>
    <dgm:cxn modelId="{FFC6BBF2-1C4D-4D59-BC49-3F33CAC55E50}" srcId="{75402BDD-0EC8-45A6-BB8C-2BB4CD9670A7}" destId="{23EB0C07-5C51-49AE-B702-155CF75C3006}" srcOrd="1" destOrd="0" parTransId="{7CFEC642-E7B7-43E2-A307-F39D8C55B060}" sibTransId="{6F1C2DD5-E0B7-4619-B7C3-1D4FBF14C753}"/>
    <dgm:cxn modelId="{410CADFA-51F4-4C26-8C5A-F5DC816C4DFF}" srcId="{1544F070-6BDC-4CD0-AA89-89E8FC49B4D4}" destId="{3052ADEF-564A-4B5D-8C44-EC2AAB060AF5}" srcOrd="0" destOrd="0" parTransId="{46087627-B53C-4978-9D39-09D7392DD0E5}" sibTransId="{3895AD94-65F8-483E-A3C0-23DA19164500}"/>
    <dgm:cxn modelId="{460AE92C-FE45-4BC4-8F43-DF5C130E617E}" type="presParOf" srcId="{408BE046-E2C7-4334-BAF7-875AEF1F354E}" destId="{9D6EF8A9-EC32-4454-A681-227690F00957}" srcOrd="0" destOrd="0" presId="urn:microsoft.com/office/officeart/2024/3/layout/SimpleTimelineDefaultVariant"/>
    <dgm:cxn modelId="{28F12949-99E7-4849-828C-B86C851E619B}" type="presParOf" srcId="{408BE046-E2C7-4334-BAF7-875AEF1F354E}" destId="{EC5FC2DC-03D2-47E6-B88C-C4D31CB8B78D}" srcOrd="1" destOrd="0" presId="urn:microsoft.com/office/officeart/2024/3/layout/SimpleTimelineDefaultVariant"/>
    <dgm:cxn modelId="{2CC0AD10-06FC-4025-971F-5DE0CD222BDE}" type="presParOf" srcId="{EC5FC2DC-03D2-47E6-B88C-C4D31CB8B78D}" destId="{3653282A-24B8-4699-B05D-7AD8968AF8EC}" srcOrd="0" destOrd="0" presId="urn:microsoft.com/office/officeart/2024/3/layout/SimpleTimelineDefaultVariant"/>
    <dgm:cxn modelId="{5ACC9A18-807A-409A-B470-D35566052BDE}" type="presParOf" srcId="{3653282A-24B8-4699-B05D-7AD8968AF8EC}" destId="{E1F4EE80-A4CD-41ED-AC35-F5CB31E02E35}" srcOrd="0" destOrd="0" presId="urn:microsoft.com/office/officeart/2024/3/layout/SimpleTimelineDefaultVariant"/>
    <dgm:cxn modelId="{600EFD85-F9F3-4B34-A586-244F87C9E594}" type="presParOf" srcId="{3653282A-24B8-4699-B05D-7AD8968AF8EC}" destId="{9EE68E1D-D3D6-4DE5-92CE-0BA96F50E0B5}" srcOrd="1" destOrd="0" presId="urn:microsoft.com/office/officeart/2024/3/layout/SimpleTimelineDefaultVariant"/>
    <dgm:cxn modelId="{3CFA9DCB-4A59-4D35-A115-4FEACD84CDC3}" type="presParOf" srcId="{9EE68E1D-D3D6-4DE5-92CE-0BA96F50E0B5}" destId="{FF0AAE4F-E3F6-4F62-8317-74E0CFF809C8}" srcOrd="0" destOrd="0" presId="urn:microsoft.com/office/officeart/2024/3/layout/SimpleTimelineDefaultVariant"/>
    <dgm:cxn modelId="{0584D109-A94F-4BDC-B83D-E734E5E8ABE0}" type="presParOf" srcId="{9EE68E1D-D3D6-4DE5-92CE-0BA96F50E0B5}" destId="{9C840B91-E8DB-41D2-AAE1-AB2491F0A992}" srcOrd="1" destOrd="0" presId="urn:microsoft.com/office/officeart/2024/3/layout/SimpleTimelineDefaultVariant"/>
    <dgm:cxn modelId="{E5CF11E9-8E25-4F74-864D-5E2E63DA8BFC}" type="presParOf" srcId="{3653282A-24B8-4699-B05D-7AD8968AF8EC}" destId="{DBA25D9D-74D7-498E-9136-29B6B1EFB3AE}" srcOrd="2" destOrd="0" presId="urn:microsoft.com/office/officeart/2024/3/layout/SimpleTimelineDefaultVariant"/>
    <dgm:cxn modelId="{04E285CB-A277-4CDD-A5A9-951D6F90F4B6}" type="presParOf" srcId="{3653282A-24B8-4699-B05D-7AD8968AF8EC}" destId="{A4366FAB-8D80-484D-851E-4F275D0C5DA8}" srcOrd="3" destOrd="0" presId="urn:microsoft.com/office/officeart/2024/3/layout/SimpleTimelineDefaultVariant"/>
    <dgm:cxn modelId="{532B8D73-5155-40E8-BABC-59D7E44250F0}" type="presParOf" srcId="{3653282A-24B8-4699-B05D-7AD8968AF8EC}" destId="{1DDC6DC6-521C-4728-B727-31279B2FE858}" srcOrd="4" destOrd="0" presId="urn:microsoft.com/office/officeart/2024/3/layout/SimpleTimelineDefaultVariant"/>
    <dgm:cxn modelId="{8CE24C50-2F13-45D4-8CAD-45F5BA0FE20C}" type="presParOf" srcId="{3653282A-24B8-4699-B05D-7AD8968AF8EC}" destId="{0A96A53E-18CE-42F1-9710-BFCDEDFB92C6}" srcOrd="5" destOrd="0" presId="urn:microsoft.com/office/officeart/2024/3/layout/SimpleTimelineDefaultVariant"/>
    <dgm:cxn modelId="{43042BF0-6887-4881-BBB2-3753B108EB06}" type="presParOf" srcId="{EC5FC2DC-03D2-47E6-B88C-C4D31CB8B78D}" destId="{8CC42A17-0F30-4B9A-8F2D-D755B188456C}" srcOrd="1" destOrd="0" presId="urn:microsoft.com/office/officeart/2024/3/layout/SimpleTimelineDefaultVariant"/>
    <dgm:cxn modelId="{C73E21B7-4DA5-4DA1-8D5D-7FE99F582477}" type="presParOf" srcId="{EC5FC2DC-03D2-47E6-B88C-C4D31CB8B78D}" destId="{FB3FE55A-41E7-4476-B7EC-7DBF4D5E8A40}" srcOrd="2" destOrd="0" presId="urn:microsoft.com/office/officeart/2024/3/layout/SimpleTimelineDefaultVariant"/>
    <dgm:cxn modelId="{1A506B4B-FEE7-4B84-8607-F189C8D5C4BF}" type="presParOf" srcId="{FB3FE55A-41E7-4476-B7EC-7DBF4D5E8A40}" destId="{BA03C2B1-78D4-4DC0-AC66-327292C74FE5}" srcOrd="0" destOrd="0" presId="urn:microsoft.com/office/officeart/2024/3/layout/SimpleTimelineDefaultVariant"/>
    <dgm:cxn modelId="{8475ED98-A851-47ED-B58A-C711D815137E}" type="presParOf" srcId="{FB3FE55A-41E7-4476-B7EC-7DBF4D5E8A40}" destId="{788CCBAC-8A7D-4B42-A150-6162D358A052}" srcOrd="1" destOrd="0" presId="urn:microsoft.com/office/officeart/2024/3/layout/SimpleTimelineDefaultVariant"/>
    <dgm:cxn modelId="{D379390E-F7F5-445F-83B9-268C192751E9}" type="presParOf" srcId="{788CCBAC-8A7D-4B42-A150-6162D358A052}" destId="{1D691302-7A8C-4B34-BA89-987C050374E3}" srcOrd="0" destOrd="0" presId="urn:microsoft.com/office/officeart/2024/3/layout/SimpleTimelineDefaultVariant"/>
    <dgm:cxn modelId="{7F1C5428-716C-4544-A8FA-1BBCB2AC9C7A}" type="presParOf" srcId="{788CCBAC-8A7D-4B42-A150-6162D358A052}" destId="{2D0D2C0F-054C-4852-B875-64E7C8A8401C}" srcOrd="1" destOrd="0" presId="urn:microsoft.com/office/officeart/2024/3/layout/SimpleTimelineDefaultVariant"/>
    <dgm:cxn modelId="{F29A9E21-3CD6-4FBB-8D3F-FA0049E4998A}" type="presParOf" srcId="{FB3FE55A-41E7-4476-B7EC-7DBF4D5E8A40}" destId="{8AE0AA63-DC27-471B-9ED3-5AE82F9F66DD}" srcOrd="2" destOrd="0" presId="urn:microsoft.com/office/officeart/2024/3/layout/SimpleTimelineDefaultVariant"/>
    <dgm:cxn modelId="{AE007908-B6DC-4DD5-8C99-687BBA5897EC}" type="presParOf" srcId="{FB3FE55A-41E7-4476-B7EC-7DBF4D5E8A40}" destId="{4E3E6810-ABA6-42E5-A8DB-86E2A8BC55E5}" srcOrd="3" destOrd="0" presId="urn:microsoft.com/office/officeart/2024/3/layout/SimpleTimelineDefaultVariant"/>
    <dgm:cxn modelId="{52326572-C9F5-4315-B76B-C5EC5C629082}" type="presParOf" srcId="{FB3FE55A-41E7-4476-B7EC-7DBF4D5E8A40}" destId="{DBC63B88-4E15-45E8-9EB1-C01E2203A4C0}" srcOrd="4" destOrd="0" presId="urn:microsoft.com/office/officeart/2024/3/layout/SimpleTimelineDefaultVariant"/>
    <dgm:cxn modelId="{89D77989-D4E3-448A-8C48-583C66D48F4E}" type="presParOf" srcId="{FB3FE55A-41E7-4476-B7EC-7DBF4D5E8A40}" destId="{AFECCD39-22A1-4C58-9D6F-514C1339AAF2}" srcOrd="5" destOrd="0" presId="urn:microsoft.com/office/officeart/2024/3/layout/SimpleTimelineDefaultVariant"/>
    <dgm:cxn modelId="{15E6F92B-E688-4476-B959-D6D19E1AF44C}" type="presParOf" srcId="{EC5FC2DC-03D2-47E6-B88C-C4D31CB8B78D}" destId="{9D2EB369-1D2B-4DB2-B2DA-0ACBF0749FB6}" srcOrd="3" destOrd="0" presId="urn:microsoft.com/office/officeart/2024/3/layout/SimpleTimelineDefaultVariant"/>
    <dgm:cxn modelId="{C2092B94-F67C-48DF-B199-5D05BC274CC7}" type="presParOf" srcId="{EC5FC2DC-03D2-47E6-B88C-C4D31CB8B78D}" destId="{DA2629A6-3FC5-4FD6-9A32-4DBFA49511A4}" srcOrd="4" destOrd="0" presId="urn:microsoft.com/office/officeart/2024/3/layout/SimpleTimelineDefaultVariant"/>
    <dgm:cxn modelId="{EFBA815E-CEFC-4307-AC6B-15320033BC78}" type="presParOf" srcId="{DA2629A6-3FC5-4FD6-9A32-4DBFA49511A4}" destId="{04C58B17-B5EE-466C-ADB8-DA601A51EC9B}" srcOrd="0" destOrd="0" presId="urn:microsoft.com/office/officeart/2024/3/layout/SimpleTimelineDefaultVariant"/>
    <dgm:cxn modelId="{7666F67D-0871-4AD6-9C48-3B973A7C59BE}" type="presParOf" srcId="{DA2629A6-3FC5-4FD6-9A32-4DBFA49511A4}" destId="{26AA4AFE-2D60-4A20-8315-159EF77D4A5F}" srcOrd="1" destOrd="0" presId="urn:microsoft.com/office/officeart/2024/3/layout/SimpleTimelineDefaultVariant"/>
    <dgm:cxn modelId="{E2652D59-3930-4A7F-AA67-A477A8D49B38}" type="presParOf" srcId="{26AA4AFE-2D60-4A20-8315-159EF77D4A5F}" destId="{A9C416DB-4A94-48C3-9A27-43025E07C3C5}" srcOrd="0" destOrd="0" presId="urn:microsoft.com/office/officeart/2024/3/layout/SimpleTimelineDefaultVariant"/>
    <dgm:cxn modelId="{3AE5275C-8657-4966-8DE3-068FD31097E4}" type="presParOf" srcId="{26AA4AFE-2D60-4A20-8315-159EF77D4A5F}" destId="{13BF4B7F-968F-435F-A746-B666FC373E09}" srcOrd="1" destOrd="0" presId="urn:microsoft.com/office/officeart/2024/3/layout/SimpleTimelineDefaultVariant"/>
    <dgm:cxn modelId="{221C53C9-2113-42D7-90D2-0CC557A342ED}" type="presParOf" srcId="{DA2629A6-3FC5-4FD6-9A32-4DBFA49511A4}" destId="{1085F25C-3620-449E-BAFC-77C42A375092}" srcOrd="2" destOrd="0" presId="urn:microsoft.com/office/officeart/2024/3/layout/SimpleTimelineDefaultVariant"/>
    <dgm:cxn modelId="{1A2A6C2E-1B4F-40EE-9B4A-905919C6797E}" type="presParOf" srcId="{DA2629A6-3FC5-4FD6-9A32-4DBFA49511A4}" destId="{8D93776D-7D12-48C0-A778-E72FD56102FE}" srcOrd="3" destOrd="0" presId="urn:microsoft.com/office/officeart/2024/3/layout/SimpleTimelineDefaultVariant"/>
    <dgm:cxn modelId="{7B35DE0B-F425-4523-A65F-14B1038E2CE8}" type="presParOf" srcId="{DA2629A6-3FC5-4FD6-9A32-4DBFA49511A4}" destId="{5BBAC2E0-1C44-4532-8B0C-38CA17738146}" srcOrd="4" destOrd="0" presId="urn:microsoft.com/office/officeart/2024/3/layout/SimpleTimelineDefaultVariant"/>
    <dgm:cxn modelId="{620AE7BB-EF73-45EE-8208-1A727B7B5584}" type="presParOf" srcId="{DA2629A6-3FC5-4FD6-9A32-4DBFA49511A4}" destId="{BC79D195-292B-4632-9611-3A40A519812C}" srcOrd="5" destOrd="0" presId="urn:microsoft.com/office/officeart/2024/3/layout/SimpleTimelineDefaultVariant"/>
    <dgm:cxn modelId="{D18217FB-771E-4BD6-9B28-05B3707274B8}" type="presParOf" srcId="{EC5FC2DC-03D2-47E6-B88C-C4D31CB8B78D}" destId="{B69641BE-BD46-4536-9C9E-EE5554AB5DBC}" srcOrd="5" destOrd="0" presId="urn:microsoft.com/office/officeart/2024/3/layout/SimpleTimelineDefaultVariant"/>
    <dgm:cxn modelId="{3683048C-8688-4451-9923-10C505D6F7DE}" type="presParOf" srcId="{EC5FC2DC-03D2-47E6-B88C-C4D31CB8B78D}" destId="{7203B931-BC73-467D-885A-6DBB386D2DD1}" srcOrd="6" destOrd="0" presId="urn:microsoft.com/office/officeart/2024/3/layout/SimpleTimelineDefaultVariant"/>
    <dgm:cxn modelId="{12772BFE-0D2E-4ACA-BB2B-9F1534265A4D}" type="presParOf" srcId="{7203B931-BC73-467D-885A-6DBB386D2DD1}" destId="{10893479-6130-40B3-BB8C-94C5D6702AAF}" srcOrd="0" destOrd="0" presId="urn:microsoft.com/office/officeart/2024/3/layout/SimpleTimelineDefaultVariant"/>
    <dgm:cxn modelId="{8A9A3F60-8D9F-4A83-BBCF-7B2A66813C0A}" type="presParOf" srcId="{7203B931-BC73-467D-885A-6DBB386D2DD1}" destId="{38E4F08A-B178-48B2-94F6-BC6129F7CB02}" srcOrd="1" destOrd="0" presId="urn:microsoft.com/office/officeart/2024/3/layout/SimpleTimelineDefaultVariant"/>
    <dgm:cxn modelId="{55E28903-CDF9-4A03-AD8C-9BDB869ECB76}" type="presParOf" srcId="{38E4F08A-B178-48B2-94F6-BC6129F7CB02}" destId="{E18F682D-518E-4FE7-B016-0C58CB641F5B}" srcOrd="0" destOrd="0" presId="urn:microsoft.com/office/officeart/2024/3/layout/SimpleTimelineDefaultVariant"/>
    <dgm:cxn modelId="{BFE009FF-3D08-4F5A-B7E4-C66E38D8889E}" type="presParOf" srcId="{38E4F08A-B178-48B2-94F6-BC6129F7CB02}" destId="{B75811D3-8A33-40A7-952B-BC0AB7E66AE4}" srcOrd="1" destOrd="0" presId="urn:microsoft.com/office/officeart/2024/3/layout/SimpleTimelineDefaultVariant"/>
    <dgm:cxn modelId="{87873E69-DBEC-4376-9B70-E61FA1EA7B1E}" type="presParOf" srcId="{7203B931-BC73-467D-885A-6DBB386D2DD1}" destId="{953C6F4B-95BF-4623-A6AC-C4C9C33BA286}" srcOrd="2" destOrd="0" presId="urn:microsoft.com/office/officeart/2024/3/layout/SimpleTimelineDefaultVariant"/>
    <dgm:cxn modelId="{893A6419-9BDD-4A0D-954B-617ABDAB9149}" type="presParOf" srcId="{7203B931-BC73-467D-885A-6DBB386D2DD1}" destId="{D198B993-D5CF-4E5B-A2CB-72EDE3346BF8}" srcOrd="3" destOrd="0" presId="urn:microsoft.com/office/officeart/2024/3/layout/SimpleTimelineDefaultVariant"/>
    <dgm:cxn modelId="{CB5E1255-75EB-4F4F-B9BA-6DF11A818EBB}" type="presParOf" srcId="{7203B931-BC73-467D-885A-6DBB386D2DD1}" destId="{2DACE943-AC11-4E3C-BBCD-44D626238AC5}" srcOrd="4" destOrd="0" presId="urn:microsoft.com/office/officeart/2024/3/layout/SimpleTimelineDefaultVariant"/>
    <dgm:cxn modelId="{9709C1BA-98FE-464D-B8E3-1911AF2A1A4D}" type="presParOf" srcId="{7203B931-BC73-467D-885A-6DBB386D2DD1}" destId="{187C3F5C-7FFE-49B0-B5CA-E59575444861}" srcOrd="5" destOrd="0" presId="urn:microsoft.com/office/officeart/2024/3/layout/SimpleTimelineDefaultVariant"/>
    <dgm:cxn modelId="{7A932164-4657-4A64-AEA4-1E2831214054}" type="presParOf" srcId="{EC5FC2DC-03D2-47E6-B88C-C4D31CB8B78D}" destId="{46440D2A-8A46-47AB-8515-B528B54ACD93}" srcOrd="7" destOrd="0" presId="urn:microsoft.com/office/officeart/2024/3/layout/SimpleTimelineDefaultVariant"/>
    <dgm:cxn modelId="{683D565A-A57D-4A7E-9FAD-DA45ABBE5D5A}" type="presParOf" srcId="{EC5FC2DC-03D2-47E6-B88C-C4D31CB8B78D}" destId="{AAFF088A-B39A-4D93-9BEA-56BEC61BC916}" srcOrd="8" destOrd="0" presId="urn:microsoft.com/office/officeart/2024/3/layout/SimpleTimelineDefaultVariant"/>
    <dgm:cxn modelId="{ABF384A2-B80F-4E63-BA33-D19DECBB5BDB}" type="presParOf" srcId="{AAFF088A-B39A-4D93-9BEA-56BEC61BC916}" destId="{9A4954C2-73F2-48F4-AFCD-D4560E28709B}" srcOrd="0" destOrd="0" presId="urn:microsoft.com/office/officeart/2024/3/layout/SimpleTimelineDefaultVariant"/>
    <dgm:cxn modelId="{A702FF64-AD8C-4B65-8037-C7177AFEF9B8}" type="presParOf" srcId="{AAFF088A-B39A-4D93-9BEA-56BEC61BC916}" destId="{D01EBAE5-C3C2-4502-921F-6879CAC02779}" srcOrd="1" destOrd="0" presId="urn:microsoft.com/office/officeart/2024/3/layout/SimpleTimelineDefaultVariant"/>
    <dgm:cxn modelId="{CA28F0FD-26A5-4CB3-AA10-D549CC2C1DDF}" type="presParOf" srcId="{D01EBAE5-C3C2-4502-921F-6879CAC02779}" destId="{AA879EC9-CFF3-4D56-9ECF-B71465885789}" srcOrd="0" destOrd="0" presId="urn:microsoft.com/office/officeart/2024/3/layout/SimpleTimelineDefaultVariant"/>
    <dgm:cxn modelId="{38973E8D-3F6B-4A62-A7B0-9B2808FF9332}" type="presParOf" srcId="{D01EBAE5-C3C2-4502-921F-6879CAC02779}" destId="{AD57BC0D-7FCA-415C-B94F-E5D304D2047F}" srcOrd="1" destOrd="0" presId="urn:microsoft.com/office/officeart/2024/3/layout/SimpleTimelineDefaultVariant"/>
    <dgm:cxn modelId="{D2DEB5BC-87C7-4778-8B72-8A2842E5A5F9}" type="presParOf" srcId="{AAFF088A-B39A-4D93-9BEA-56BEC61BC916}" destId="{BA395AAD-DBBE-49F9-ACB5-DC63DC1B3353}" srcOrd="2" destOrd="0" presId="urn:microsoft.com/office/officeart/2024/3/layout/SimpleTimelineDefaultVariant"/>
    <dgm:cxn modelId="{A6B73899-3C68-4F0B-AB9D-59B4ED6A3BF9}" type="presParOf" srcId="{AAFF088A-B39A-4D93-9BEA-56BEC61BC916}" destId="{4AE16907-2A77-4533-8DB7-A42DEDC73274}" srcOrd="3" destOrd="0" presId="urn:microsoft.com/office/officeart/2024/3/layout/SimpleTimelineDefaultVariant"/>
    <dgm:cxn modelId="{2929189D-12F9-48E9-8442-91B4CDFE26B4}" type="presParOf" srcId="{AAFF088A-B39A-4D93-9BEA-56BEC61BC916}" destId="{0BDC3344-0F06-4DFB-9FA6-658BAB5F3CBD}" srcOrd="4" destOrd="0" presId="urn:microsoft.com/office/officeart/2024/3/layout/SimpleTimelineDefaultVariant"/>
    <dgm:cxn modelId="{B6454C2E-B401-4F59-836E-BB3F37CFDA5A}" type="presParOf" srcId="{AAFF088A-B39A-4D93-9BEA-56BEC61BC916}" destId="{8EEFCB60-9DE8-4E62-9785-3440A82C982B}" srcOrd="5" destOrd="0" presId="urn:microsoft.com/office/officeart/2024/3/layout/SimpleTimelineDefaultVarian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6EF8A9-EC32-4454-A681-227690F00957}">
      <dsp:nvSpPr>
        <dsp:cNvPr id="0" name=""/>
        <dsp:cNvSpPr/>
      </dsp:nvSpPr>
      <dsp:spPr>
        <a:xfrm>
          <a:off x="0" y="2423160"/>
          <a:ext cx="10149840" cy="0"/>
        </a:xfrm>
        <a:prstGeom prst="line">
          <a:avLst/>
        </a:prstGeom>
        <a:solidFill>
          <a:schemeClr val="dk2">
            <a:alpha val="90000"/>
            <a:hueOff val="0"/>
            <a:satOff val="0"/>
            <a:lumOff val="0"/>
            <a:alphaOff val="0"/>
          </a:schemeClr>
        </a:solidFill>
        <a:ln w="12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 w="med" len="me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A25D9D-74D7-498E-9136-29B6B1EFB3AE}">
      <dsp:nvSpPr>
        <dsp:cNvPr id="0" name=""/>
        <dsp:cNvSpPr/>
      </dsp:nvSpPr>
      <dsp:spPr>
        <a:xfrm>
          <a:off x="605816" y="561470"/>
          <a:ext cx="2528438" cy="12573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88900" rIns="88900" bIns="13335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- Eco friendly mobile car wash service using electric cargo vehicle's and eco friendly cleaning products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- Service includes exterior/ interior wash, detailing, and waterless </a:t>
          </a:r>
          <a:r>
            <a:rPr lang="en-GB" sz="1400" kern="1200"/>
            <a:t>cleaning option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dirty="0"/>
        </a:p>
      </dsp:txBody>
      <dsp:txXfrm>
        <a:off x="605816" y="561470"/>
        <a:ext cx="2528438" cy="1257362"/>
      </dsp:txXfrm>
    </dsp:sp>
    <dsp:sp modelId="{A4366FAB-8D80-484D-851E-4F275D0C5DA8}">
      <dsp:nvSpPr>
        <dsp:cNvPr id="0" name=""/>
        <dsp:cNvSpPr/>
      </dsp:nvSpPr>
      <dsp:spPr>
        <a:xfrm>
          <a:off x="605816" y="0"/>
          <a:ext cx="2528438" cy="441776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kern="1200" dirty="0"/>
            <a:t>Product/Service</a:t>
          </a:r>
        </a:p>
      </dsp:txBody>
      <dsp:txXfrm>
        <a:off x="605816" y="0"/>
        <a:ext cx="2528438" cy="441776"/>
      </dsp:txXfrm>
    </dsp:sp>
    <dsp:sp modelId="{1DDC6DC6-521C-4728-B727-31279B2FE858}">
      <dsp:nvSpPr>
        <dsp:cNvPr id="0" name=""/>
        <dsp:cNvSpPr/>
      </dsp:nvSpPr>
      <dsp:spPr>
        <a:xfrm>
          <a:off x="253399" y="484631"/>
          <a:ext cx="0" cy="1938528"/>
        </a:xfrm>
        <a:prstGeom prst="line">
          <a:avLst/>
        </a:pr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F4EE80-A4CD-41ED-AC35-F5CB31E02E35}">
      <dsp:nvSpPr>
        <dsp:cNvPr id="0" name=""/>
        <dsp:cNvSpPr/>
      </dsp:nvSpPr>
      <dsp:spPr>
        <a:xfrm>
          <a:off x="195437" y="2365198"/>
          <a:ext cx="115923" cy="115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0AA63-DC27-471B-9ED3-5AE82F9F66DD}">
      <dsp:nvSpPr>
        <dsp:cNvPr id="0" name=""/>
        <dsp:cNvSpPr/>
      </dsp:nvSpPr>
      <dsp:spPr>
        <a:xfrm>
          <a:off x="2193353" y="3586276"/>
          <a:ext cx="2818081" cy="7754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142875" bIns="952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</dsp:txBody>
      <dsp:txXfrm>
        <a:off x="2193353" y="3586276"/>
        <a:ext cx="2818081" cy="775411"/>
      </dsp:txXfrm>
    </dsp:sp>
    <dsp:sp modelId="{4E3E6810-ABA6-42E5-A8DB-86E2A8BC55E5}">
      <dsp:nvSpPr>
        <dsp:cNvPr id="0" name=""/>
        <dsp:cNvSpPr/>
      </dsp:nvSpPr>
      <dsp:spPr>
        <a:xfrm>
          <a:off x="2193353" y="3101644"/>
          <a:ext cx="2818081" cy="484632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GB" sz="2000" kern="1200" dirty="0"/>
        </a:p>
      </dsp:txBody>
      <dsp:txXfrm>
        <a:off x="2193353" y="3101644"/>
        <a:ext cx="2818081" cy="484632"/>
      </dsp:txXfrm>
    </dsp:sp>
    <dsp:sp modelId="{DBC63B88-4E15-45E8-9EB1-C01E2203A4C0}">
      <dsp:nvSpPr>
        <dsp:cNvPr id="0" name=""/>
        <dsp:cNvSpPr/>
      </dsp:nvSpPr>
      <dsp:spPr>
        <a:xfrm>
          <a:off x="1941344" y="2423160"/>
          <a:ext cx="0" cy="1938528"/>
        </a:xfrm>
        <a:prstGeom prst="line">
          <a:avLst/>
        </a:pr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03C2B1-78D4-4DC0-AC66-327292C74FE5}">
      <dsp:nvSpPr>
        <dsp:cNvPr id="0" name=""/>
        <dsp:cNvSpPr/>
      </dsp:nvSpPr>
      <dsp:spPr>
        <a:xfrm>
          <a:off x="1883382" y="2365198"/>
          <a:ext cx="115923" cy="115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85F25C-3620-449E-BAFC-77C42A375092}">
      <dsp:nvSpPr>
        <dsp:cNvPr id="0" name=""/>
        <dsp:cNvSpPr/>
      </dsp:nvSpPr>
      <dsp:spPr>
        <a:xfrm>
          <a:off x="3881297" y="988649"/>
          <a:ext cx="2818081" cy="1434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6200" rIns="76200" bIns="1143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CEO: David Brown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Operations manger: Martell Samson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Marketing manger : Joshua Jackson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Service technicians : Theodore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Professional e – bike instructor : Paul Russell 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GB" sz="1500" kern="1200" dirty="0"/>
        </a:p>
      </dsp:txBody>
      <dsp:txXfrm>
        <a:off x="3881297" y="988649"/>
        <a:ext cx="2818081" cy="1434510"/>
      </dsp:txXfrm>
    </dsp:sp>
    <dsp:sp modelId="{8D93776D-7D12-48C0-A778-E72FD56102FE}">
      <dsp:nvSpPr>
        <dsp:cNvPr id="0" name=""/>
        <dsp:cNvSpPr/>
      </dsp:nvSpPr>
      <dsp:spPr>
        <a:xfrm>
          <a:off x="3881297" y="484631"/>
          <a:ext cx="2818081" cy="504017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kern="1200" dirty="0"/>
            <a:t>Eco cleans Structure LLC </a:t>
          </a:r>
        </a:p>
      </dsp:txBody>
      <dsp:txXfrm>
        <a:off x="3881297" y="484631"/>
        <a:ext cx="2818081" cy="504017"/>
      </dsp:txXfrm>
    </dsp:sp>
    <dsp:sp modelId="{5BBAC2E0-1C44-4532-8B0C-38CA17738146}">
      <dsp:nvSpPr>
        <dsp:cNvPr id="0" name=""/>
        <dsp:cNvSpPr/>
      </dsp:nvSpPr>
      <dsp:spPr>
        <a:xfrm>
          <a:off x="3629289" y="484631"/>
          <a:ext cx="0" cy="1938528"/>
        </a:xfrm>
        <a:prstGeom prst="line">
          <a:avLst/>
        </a:pr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C58B17-B5EE-466C-ADB8-DA601A51EC9B}">
      <dsp:nvSpPr>
        <dsp:cNvPr id="0" name=""/>
        <dsp:cNvSpPr/>
      </dsp:nvSpPr>
      <dsp:spPr>
        <a:xfrm>
          <a:off x="3571327" y="2365198"/>
          <a:ext cx="115923" cy="115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C6F4B-95BF-4623-A6AC-C4C9C33BA286}">
      <dsp:nvSpPr>
        <dsp:cNvPr id="0" name=""/>
        <dsp:cNvSpPr/>
      </dsp:nvSpPr>
      <dsp:spPr>
        <a:xfrm>
          <a:off x="5569242" y="3586276"/>
          <a:ext cx="2818081" cy="7754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142875" bIns="952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</dsp:txBody>
      <dsp:txXfrm>
        <a:off x="5569242" y="3586276"/>
        <a:ext cx="2818081" cy="775411"/>
      </dsp:txXfrm>
    </dsp:sp>
    <dsp:sp modelId="{D198B993-D5CF-4E5B-A2CB-72EDE3346BF8}">
      <dsp:nvSpPr>
        <dsp:cNvPr id="0" name=""/>
        <dsp:cNvSpPr/>
      </dsp:nvSpPr>
      <dsp:spPr>
        <a:xfrm>
          <a:off x="5569242" y="3101644"/>
          <a:ext cx="2818081" cy="484632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GB" sz="2000" kern="1200" dirty="0"/>
        </a:p>
      </dsp:txBody>
      <dsp:txXfrm>
        <a:off x="5569242" y="3101644"/>
        <a:ext cx="2818081" cy="484632"/>
      </dsp:txXfrm>
    </dsp:sp>
    <dsp:sp modelId="{2DACE943-AC11-4E3C-BBCD-44D626238AC5}">
      <dsp:nvSpPr>
        <dsp:cNvPr id="0" name=""/>
        <dsp:cNvSpPr/>
      </dsp:nvSpPr>
      <dsp:spPr>
        <a:xfrm>
          <a:off x="5317234" y="2423160"/>
          <a:ext cx="0" cy="1938528"/>
        </a:xfrm>
        <a:prstGeom prst="line">
          <a:avLst/>
        </a:pr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893479-6130-40B3-BB8C-94C5D6702AAF}">
      <dsp:nvSpPr>
        <dsp:cNvPr id="0" name=""/>
        <dsp:cNvSpPr/>
      </dsp:nvSpPr>
      <dsp:spPr>
        <a:xfrm>
          <a:off x="5259272" y="2365198"/>
          <a:ext cx="115923" cy="115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395AAD-DBBE-49F9-ACB5-DC63DC1B3353}">
      <dsp:nvSpPr>
        <dsp:cNvPr id="0" name=""/>
        <dsp:cNvSpPr/>
      </dsp:nvSpPr>
      <dsp:spPr>
        <a:xfrm>
          <a:off x="7257187" y="988649"/>
          <a:ext cx="2818081" cy="14345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 dirty="0"/>
        </a:p>
      </dsp:txBody>
      <dsp:txXfrm>
        <a:off x="7257187" y="988649"/>
        <a:ext cx="2818081" cy="1434510"/>
      </dsp:txXfrm>
    </dsp:sp>
    <dsp:sp modelId="{4AE16907-2A77-4533-8DB7-A42DEDC73274}">
      <dsp:nvSpPr>
        <dsp:cNvPr id="0" name=""/>
        <dsp:cNvSpPr/>
      </dsp:nvSpPr>
      <dsp:spPr>
        <a:xfrm>
          <a:off x="7257187" y="484631"/>
          <a:ext cx="2818081" cy="504017"/>
        </a:xfrm>
        <a:prstGeom prst="rect">
          <a:avLst/>
        </a:prstGeom>
        <a:solidFill>
          <a:schemeClr val="accent1">
            <a:alpha val="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en-GB" sz="2000" kern="1200" dirty="0"/>
        </a:p>
      </dsp:txBody>
      <dsp:txXfrm>
        <a:off x="7257187" y="484631"/>
        <a:ext cx="2818081" cy="504017"/>
      </dsp:txXfrm>
    </dsp:sp>
    <dsp:sp modelId="{0BDC3344-0F06-4DFB-9FA6-658BAB5F3CBD}">
      <dsp:nvSpPr>
        <dsp:cNvPr id="0" name=""/>
        <dsp:cNvSpPr/>
      </dsp:nvSpPr>
      <dsp:spPr>
        <a:xfrm>
          <a:off x="7005178" y="484631"/>
          <a:ext cx="0" cy="1938528"/>
        </a:xfrm>
        <a:prstGeom prst="line">
          <a:avLst/>
        </a:pr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4954C2-73F2-48F4-AFCD-D4560E28709B}">
      <dsp:nvSpPr>
        <dsp:cNvPr id="0" name=""/>
        <dsp:cNvSpPr/>
      </dsp:nvSpPr>
      <dsp:spPr>
        <a:xfrm>
          <a:off x="6947216" y="2365198"/>
          <a:ext cx="115923" cy="115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24/3/layout/SimpleTimelineDefaultVariant">
  <dgm:title val="Simple Timeline"/>
  <dgm:desc val="Displays events in chronological order. Each event should have a date or name up to medium length and the option to add a description that can be medium or a bit longer in length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align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2050">
                    <a:solidFill>
                      <a:srgbClr val="000000"/>
                    </a:solidFill>
                    <a:tailEnd type="arrow" w="med" len="med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arrow" w="med" len="med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 fact="0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h" fact="0.55"/>
                        <dgm:constr type="t" for="ch" forName="L1TextContainer1" refType="h" fact="0.675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b" refFor="ch" refForName="DropPinPlaceHolder1"/>
                        <dgm:constr type="t" for="ch" forName="L2TextContainer1" refType="h" fact="0.8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 fact="0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23"/>
                        <dgm:constr type="h" for="ch" forName="ConnectorPoint1" refType="h" refFor="ch" refForName="DropPinPlaceHolder1" fact="0.23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h" fact="0.55"/>
                        <dgm:constr type="t" for="ch" forName="L1TextContainer1" refType="h" fact="0.675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b" refFor="ch" refForName="DropPinPlaceHolder1"/>
                        <dgm:constr type="t" for="ch" forName="L2TextContainer1" refType="h" fact="0.8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 fact="0"/>
                  <dgm:constr type="h" for="ch" forName="DropPin1" refType="h" fact="0"/>
                  <dgm:constr type="ctrX" for="ch" forName="DropPin1" refType="w" fact="0"/>
                  <dgm:constr type="ctrY" for="ch" forName="DropPin1" refType="h" fact="0"/>
                  <dgm:constr type="w" for="ch" forName="Ellipse1" refType="w" refFor="ch" refForName="DropPin1" fact="0"/>
                  <dgm:constr type="h" for="ch" forName="Ellipse1" refType="w" refFor="ch" refForName="DropPin1" fact="0"/>
                  <dgm:constr type="ctrX" for="ch" forName="Ellipse1" refType="ctrX" refFor="ch" refForName="DropPin1" fact="0"/>
                  <dgm:constr type="ctrY" for="ch" forName="Ellipse1" refType="ctrY" refFor="ch" refForName="DropPin1" fact="0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7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6" fact="NaN" max="NaN"/>
                </dgm:ruleLst>
              </dgm:layoutNode>
              <dgm:layoutNode name="L1TextContainer1" styleLbl="alignNode1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20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 fact="2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 fact="0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h" fact="0.55"/>
                        <dgm:constr type="t" for="ch" forName="L1TextContainer" refType="h" fact="0.675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b" refFor="ch" refForName="DropPinPlaceHolder"/>
                        <dgm:constr type="t" for="ch" forName="L2TextContainer" refType="h" fact="0.8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 fact="0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23"/>
                        <dgm:constr type="h" for="ch" forName="ConnectorPoint" refType="h" refFor="ch" refForName="DropPinPlaceHolder" fact="0.23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h" fact="0.55"/>
                        <dgm:constr type="t" for="ch" forName="L1TextContainer" refType="h" fact="0.675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b" refFor="ch" refForName="DropPinPlaceHolder"/>
                        <dgm:constr type="t" for="ch" forName="L2TextContainer" refType="h" fact="0.8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 fact="0"/>
                  <dgm:constr type="h" for="ch" forName="DropPin" refType="h" fact="0"/>
                  <dgm:constr type="ctrX" for="ch" forName="DropPin" refType="w" fact="0"/>
                  <dgm:constr type="ctrY" for="ch" forName="DropPin" refType="h" fact="0"/>
                  <dgm:constr type="w" for="ch" forName="Ellipse" refType="w" refFor="ch" refForName="DropPin" fact="0"/>
                  <dgm:constr type="h" for="ch" forName="Ellipse" refType="w" refFor="ch" refForName="DropPin" fact="0"/>
                  <dgm:constr type="ctrX" for="ch" forName="Ellipse" refType="ctrX" refFor="ch" refForName="DropPin" fact="0"/>
                  <dgm:constr type="ctrY" for="ch" forName="Ellipse" refType="ctrY" refFor="ch" refForName="DropPin" fact="0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7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6" fact="NaN" max="NaN"/>
                </dgm:ruleLst>
              </dgm:layoutNode>
              <dgm:layoutNode name="L1TextContainer" styleLbl="alignNode1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20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5330952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62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517136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DEE3B02A-3B83-3083-3F07-26E25C6C135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17248" y="0"/>
            <a:ext cx="5674753" cy="6399152"/>
          </a:xfrm>
          <a:custGeom>
            <a:avLst/>
            <a:gdLst>
              <a:gd name="connsiteX0" fmla="*/ 0 w 5674753"/>
              <a:gd name="connsiteY0" fmla="*/ 0 h 6399152"/>
              <a:gd name="connsiteX1" fmla="*/ 5674753 w 5674753"/>
              <a:gd name="connsiteY1" fmla="*/ 0 h 6399152"/>
              <a:gd name="connsiteX2" fmla="*/ 5674753 w 5674753"/>
              <a:gd name="connsiteY2" fmla="*/ 6399152 h 6399152"/>
              <a:gd name="connsiteX3" fmla="*/ 601996 w 5674753"/>
              <a:gd name="connsiteY3" fmla="*/ 6399152 h 6399152"/>
              <a:gd name="connsiteX4" fmla="*/ 0 w 5674753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74753" h="6399152">
                <a:moveTo>
                  <a:pt x="0" y="0"/>
                </a:moveTo>
                <a:lnTo>
                  <a:pt x="5674753" y="0"/>
                </a:lnTo>
                <a:lnTo>
                  <a:pt x="5674753" y="6399152"/>
                </a:lnTo>
                <a:lnTo>
                  <a:pt x="601996" y="6399152"/>
                </a:lnTo>
                <a:cubicBezTo>
                  <a:pt x="269523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EF118477-BA54-4B0E-9EC5-D8568300CAF2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072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53AA-13B8-469A-87B0-FF7C74E1EADE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66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69480" y="411480"/>
            <a:ext cx="4361688" cy="39684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8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948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D6AB98B-BD95-F9FC-BB22-1A89B6EE324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04503" cy="6399152"/>
          </a:xfrm>
          <a:custGeom>
            <a:avLst/>
            <a:gdLst>
              <a:gd name="connsiteX0" fmla="*/ 0 w 6604503"/>
              <a:gd name="connsiteY0" fmla="*/ 0 h 6399152"/>
              <a:gd name="connsiteX1" fmla="*/ 6604503 w 6604503"/>
              <a:gd name="connsiteY1" fmla="*/ 0 h 6399152"/>
              <a:gd name="connsiteX2" fmla="*/ 6604503 w 6604503"/>
              <a:gd name="connsiteY2" fmla="*/ 5797156 h 6399152"/>
              <a:gd name="connsiteX3" fmla="*/ 6002507 w 6604503"/>
              <a:gd name="connsiteY3" fmla="*/ 6399152 h 6399152"/>
              <a:gd name="connsiteX4" fmla="*/ 0 w 6604503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04503" h="6399152">
                <a:moveTo>
                  <a:pt x="0" y="0"/>
                </a:moveTo>
                <a:lnTo>
                  <a:pt x="6604503" y="0"/>
                </a:lnTo>
                <a:lnTo>
                  <a:pt x="6604503" y="5797156"/>
                </a:lnTo>
                <a:cubicBezTo>
                  <a:pt x="6604503" y="6129629"/>
                  <a:pt x="6334980" y="6399152"/>
                  <a:pt x="6002507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5B3B0F7F-6AD6-4AF0-8BB1-D49CE0F9F622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759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4590288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0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3D161DAC-42AF-C3D9-37A1-04B90F30DEE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86160" y="0"/>
            <a:ext cx="6605841" cy="6399152"/>
          </a:xfrm>
          <a:custGeom>
            <a:avLst/>
            <a:gdLst>
              <a:gd name="connsiteX0" fmla="*/ 0 w 6605841"/>
              <a:gd name="connsiteY0" fmla="*/ 0 h 6399152"/>
              <a:gd name="connsiteX1" fmla="*/ 6605841 w 6605841"/>
              <a:gd name="connsiteY1" fmla="*/ 0 h 6399152"/>
              <a:gd name="connsiteX2" fmla="*/ 6605841 w 6605841"/>
              <a:gd name="connsiteY2" fmla="*/ 6399152 h 6399152"/>
              <a:gd name="connsiteX3" fmla="*/ 601995 w 6605841"/>
              <a:gd name="connsiteY3" fmla="*/ 6399152 h 6399152"/>
              <a:gd name="connsiteX4" fmla="*/ 0 w 6605841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05841" h="6399152">
                <a:moveTo>
                  <a:pt x="0" y="0"/>
                </a:moveTo>
                <a:lnTo>
                  <a:pt x="6605841" y="0"/>
                </a:lnTo>
                <a:lnTo>
                  <a:pt x="6605841" y="6399152"/>
                </a:lnTo>
                <a:lnTo>
                  <a:pt x="601995" y="6399152"/>
                </a:lnTo>
                <a:cubicBezTo>
                  <a:pt x="269522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016F69B6-6D5E-4363-B374-18E94027D1E6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96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5276088"/>
            <a:ext cx="11347704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980176"/>
            <a:ext cx="11347704" cy="53035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9E06FED-92D3-C4D6-28D7-600D842F7AC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733150" cy="5135804"/>
          </a:xfrm>
          <a:custGeom>
            <a:avLst/>
            <a:gdLst>
              <a:gd name="connsiteX0" fmla="*/ 0 w 11733150"/>
              <a:gd name="connsiteY0" fmla="*/ 0 h 5135804"/>
              <a:gd name="connsiteX1" fmla="*/ 11733150 w 11733150"/>
              <a:gd name="connsiteY1" fmla="*/ 0 h 5135804"/>
              <a:gd name="connsiteX2" fmla="*/ 11733150 w 11733150"/>
              <a:gd name="connsiteY2" fmla="*/ 4533808 h 5135804"/>
              <a:gd name="connsiteX3" fmla="*/ 11131154 w 11733150"/>
              <a:gd name="connsiteY3" fmla="*/ 5135804 h 5135804"/>
              <a:gd name="connsiteX4" fmla="*/ 0 w 11733150"/>
              <a:gd name="connsiteY4" fmla="*/ 5135804 h 5135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33150" h="5135804">
                <a:moveTo>
                  <a:pt x="0" y="0"/>
                </a:moveTo>
                <a:lnTo>
                  <a:pt x="11733150" y="0"/>
                </a:lnTo>
                <a:lnTo>
                  <a:pt x="11733150" y="4533808"/>
                </a:lnTo>
                <a:cubicBezTo>
                  <a:pt x="11733150" y="4866281"/>
                  <a:pt x="11463627" y="5135804"/>
                  <a:pt x="11131154" y="5135804"/>
                </a:cubicBezTo>
                <a:lnTo>
                  <a:pt x="0" y="5135804"/>
                </a:lnTo>
                <a:close/>
              </a:path>
            </a:pathLst>
          </a:cu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19672"/>
            <a:ext cx="3494314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4DEE5A9B-1189-4B03-AA34-8ABCB3EDCE59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51967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51967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202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93776"/>
            <a:ext cx="8028432" cy="43251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065776"/>
            <a:ext cx="5431536" cy="118872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D32A50-3A67-42D0-AFC3-9798A621A2DF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1536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8176" y="1536192"/>
            <a:ext cx="9171432" cy="2615184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8176" y="5111496"/>
            <a:ext cx="9171432" cy="1143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5698FC-C9DA-44B4-AC6C-01EEA7EAAA4C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262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38912"/>
            <a:ext cx="11494008" cy="46542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25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170516"/>
            <a:ext cx="4800600" cy="108398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ECA0D2-D30D-4484-8941-E31C1541BC59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129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27A12A6-507C-2714-2F24-09ADE11584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810512"/>
            <a:ext cx="8961120" cy="4654296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FA793B8-7270-4493-83ED-C07D34603133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9953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045952" cy="1828800"/>
          </a:xfrm>
        </p:spPr>
        <p:txBody>
          <a:bodyPr anchor="t">
            <a:normAutofit/>
          </a:bodyPr>
          <a:lstStyle>
            <a:lvl1pPr>
              <a:defRPr sz="8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94744" y="2423160"/>
            <a:ext cx="5780976" cy="3858768"/>
          </a:xfrm>
        </p:spPr>
        <p:txBody>
          <a:bodyPr vert="horz" lIns="91440" tIns="45720" rIns="91440" bIns="45720" rtlCol="0">
            <a:normAutofit/>
          </a:bodyPr>
          <a:lstStyle>
            <a:lvl1pPr marL="457200" indent="-457200">
              <a:buFont typeface="+mj-lt"/>
              <a:buAutoNum type="arabicPeriod"/>
              <a:defRPr lang="en-US" dirty="0"/>
            </a:lvl1pPr>
            <a:lvl2pPr marL="571500" indent="-342900">
              <a:buFont typeface="+mj-lt"/>
              <a:buAutoNum type="arabicPeriod"/>
              <a:defRPr lang="en-US" dirty="0"/>
            </a:lvl2pPr>
            <a:lvl3pPr marL="800100" indent="-342900">
              <a:buFont typeface="+mj-lt"/>
              <a:buAutoNum type="arabicPeriod"/>
              <a:defRPr lang="en-US" dirty="0"/>
            </a:lvl3pPr>
            <a:lvl4pPr>
              <a:buFont typeface="+mj-lt"/>
              <a:buAutoNum type="arabicPeriod"/>
              <a:defRPr lang="en-US" dirty="0"/>
            </a:lvl4pPr>
            <a:lvl5pPr>
              <a:buFont typeface="+mj-lt"/>
              <a:buAutoNum type="arabicPeriod"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AD26B-DEF0-4EC5-90CD-3C7B79EC8572}" type="datetime1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922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006" y="998230"/>
            <a:ext cx="3951469" cy="1947672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DD60ACDC-1760-F721-E270-0D2FC4872DF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7002464" cy="6399152"/>
          </a:xfrm>
          <a:custGeom>
            <a:avLst/>
            <a:gdLst>
              <a:gd name="connsiteX0" fmla="*/ 0 w 7002464"/>
              <a:gd name="connsiteY0" fmla="*/ 0 h 6399152"/>
              <a:gd name="connsiteX1" fmla="*/ 7002464 w 7002464"/>
              <a:gd name="connsiteY1" fmla="*/ 0 h 6399152"/>
              <a:gd name="connsiteX2" fmla="*/ 7002464 w 7002464"/>
              <a:gd name="connsiteY2" fmla="*/ 5797156 h 6399152"/>
              <a:gd name="connsiteX3" fmla="*/ 6400468 w 7002464"/>
              <a:gd name="connsiteY3" fmla="*/ 6399152 h 6399152"/>
              <a:gd name="connsiteX4" fmla="*/ 0 w 7002464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2464" h="6399152">
                <a:moveTo>
                  <a:pt x="0" y="0"/>
                </a:moveTo>
                <a:lnTo>
                  <a:pt x="7002464" y="0"/>
                </a:lnTo>
                <a:lnTo>
                  <a:pt x="7002464" y="5797156"/>
                </a:lnTo>
                <a:cubicBezTo>
                  <a:pt x="7002464" y="6129629"/>
                  <a:pt x="6732941" y="6399152"/>
                  <a:pt x="6400468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6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91007" y="3099815"/>
            <a:ext cx="3951469" cy="3084599"/>
          </a:xfrm>
        </p:spPr>
        <p:txBody>
          <a:bodyPr>
            <a:normAutofit/>
          </a:bodyPr>
          <a:lstStyle>
            <a:lvl1pPr marL="342900" indent="-342900">
              <a:buFont typeface="+mj-lt"/>
              <a:buAutoNum type="arabicPeriod"/>
              <a:defRPr sz="1800"/>
            </a:lvl1pPr>
            <a:lvl2pPr marL="571500" indent="-342900">
              <a:buFont typeface="+mj-lt"/>
              <a:buAutoNum type="arabicPeriod"/>
              <a:defRPr sz="1600"/>
            </a:lvl2pPr>
            <a:lvl3pPr marL="800100" indent="-342900">
              <a:buFont typeface="+mj-lt"/>
              <a:buAutoNum type="arabicPeriod"/>
              <a:defRPr sz="1400"/>
            </a:lvl3pPr>
            <a:lvl4pPr marL="914400" indent="-228600">
              <a:buFont typeface="+mj-lt"/>
              <a:buAutoNum type="arabicPeriod"/>
              <a:defRPr sz="1400"/>
            </a:lvl4pPr>
            <a:lvl5pPr marL="1143000" indent="-2286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BCA36A28-16B8-4B74-ADBC-086BC21557C6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650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478024"/>
            <a:ext cx="4325112" cy="2454796"/>
          </a:xfrm>
        </p:spPr>
        <p:txBody>
          <a:bodyPr anchor="t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478024"/>
            <a:ext cx="4325112" cy="245479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07CC-3A12-4A50-A3BE-C6063551B4A3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601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039112"/>
            <a:ext cx="3813048" cy="353872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2039112"/>
            <a:ext cx="5047488" cy="353872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E33-4FBE-4166-8E4D-D16E2368EAF9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6803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00200"/>
            <a:ext cx="4142232" cy="46360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1600200"/>
            <a:ext cx="5788152" cy="463600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88B5-3E47-407E-A4D5-0E98E41979E9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66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640079"/>
            <a:ext cx="4032505" cy="3621024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640715"/>
            <a:ext cx="5968098" cy="57197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29CD1-440F-4DE5-9914-1074B1963E64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276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3493008" cy="362102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5696" y="640080"/>
            <a:ext cx="7159752" cy="57241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DF8-55DB-438A-B328-5A22697F5E96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7336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408" y="548640"/>
            <a:ext cx="6035040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C1AB8ED2-AD91-CB22-5624-BD41AB32529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4844052" cy="6399152"/>
          </a:xfrm>
          <a:custGeom>
            <a:avLst/>
            <a:gdLst>
              <a:gd name="connsiteX0" fmla="*/ 0 w 4844052"/>
              <a:gd name="connsiteY0" fmla="*/ 0 h 6399152"/>
              <a:gd name="connsiteX1" fmla="*/ 4844052 w 4844052"/>
              <a:gd name="connsiteY1" fmla="*/ 0 h 6399152"/>
              <a:gd name="connsiteX2" fmla="*/ 4844052 w 4844052"/>
              <a:gd name="connsiteY2" fmla="*/ 5795922 h 6399152"/>
              <a:gd name="connsiteX3" fmla="*/ 4240822 w 4844052"/>
              <a:gd name="connsiteY3" fmla="*/ 6399152 h 6399152"/>
              <a:gd name="connsiteX4" fmla="*/ 0 w 4844052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44052" h="6399152">
                <a:moveTo>
                  <a:pt x="0" y="0"/>
                </a:moveTo>
                <a:lnTo>
                  <a:pt x="4844052" y="0"/>
                </a:lnTo>
                <a:lnTo>
                  <a:pt x="4844052" y="5795922"/>
                </a:lnTo>
                <a:cubicBezTo>
                  <a:pt x="4844052" y="6129077"/>
                  <a:pt x="4573977" y="6399152"/>
                  <a:pt x="4240822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50408" y="1828800"/>
            <a:ext cx="6035040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B9F2D74A-71A1-4609-9BED-C43EBEF2D096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3586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40"/>
            <a:ext cx="6135624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828800"/>
            <a:ext cx="6135624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D436AA50-FCF9-9A32-68F8-A124C79490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53304" y="0"/>
            <a:ext cx="4838696" cy="6399152"/>
          </a:xfrm>
          <a:custGeom>
            <a:avLst/>
            <a:gdLst>
              <a:gd name="connsiteX0" fmla="*/ 0 w 4838696"/>
              <a:gd name="connsiteY0" fmla="*/ 0 h 6399152"/>
              <a:gd name="connsiteX1" fmla="*/ 4838696 w 4838696"/>
              <a:gd name="connsiteY1" fmla="*/ 0 h 6399152"/>
              <a:gd name="connsiteX2" fmla="*/ 4838696 w 4838696"/>
              <a:gd name="connsiteY2" fmla="*/ 6399152 h 6399152"/>
              <a:gd name="connsiteX3" fmla="*/ 603230 w 4838696"/>
              <a:gd name="connsiteY3" fmla="*/ 6399152 h 6399152"/>
              <a:gd name="connsiteX4" fmla="*/ 0 w 4838696"/>
              <a:gd name="connsiteY4" fmla="*/ 579592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8696" h="6399152">
                <a:moveTo>
                  <a:pt x="0" y="0"/>
                </a:moveTo>
                <a:lnTo>
                  <a:pt x="4838696" y="0"/>
                </a:lnTo>
                <a:lnTo>
                  <a:pt x="4838696" y="6399152"/>
                </a:lnTo>
                <a:lnTo>
                  <a:pt x="603230" y="6399152"/>
                </a:lnTo>
                <a:cubicBezTo>
                  <a:pt x="270075" y="6399152"/>
                  <a:pt x="0" y="6129077"/>
                  <a:pt x="0" y="5795922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B868B-869A-478B-B17A-F3477F1ABEB8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662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0076" y="320040"/>
            <a:ext cx="676656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1B32E518-8213-A79A-7E36-BA4D782F8ED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4147926" cy="6399152"/>
          </a:xfrm>
          <a:custGeom>
            <a:avLst/>
            <a:gdLst>
              <a:gd name="connsiteX0" fmla="*/ 0 w 4147926"/>
              <a:gd name="connsiteY0" fmla="*/ 0 h 6399152"/>
              <a:gd name="connsiteX1" fmla="*/ 4147926 w 4147926"/>
              <a:gd name="connsiteY1" fmla="*/ 0 h 6399152"/>
              <a:gd name="connsiteX2" fmla="*/ 4147926 w 4147926"/>
              <a:gd name="connsiteY2" fmla="*/ 5795922 h 6399152"/>
              <a:gd name="connsiteX3" fmla="*/ 3544696 w 4147926"/>
              <a:gd name="connsiteY3" fmla="*/ 6399152 h 6399152"/>
              <a:gd name="connsiteX4" fmla="*/ 0 w 4147926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7926" h="6399152">
                <a:moveTo>
                  <a:pt x="0" y="0"/>
                </a:moveTo>
                <a:lnTo>
                  <a:pt x="4147926" y="0"/>
                </a:lnTo>
                <a:lnTo>
                  <a:pt x="4147926" y="5795922"/>
                </a:lnTo>
                <a:cubicBezTo>
                  <a:pt x="4147926" y="6129077"/>
                  <a:pt x="3877851" y="6399152"/>
                  <a:pt x="3544696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20076" y="1380744"/>
            <a:ext cx="676656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8CCA563-903D-4707-A09B-73AE7FD9F3E4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9214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22444857-0BC3-ACAE-DBB1-5D530AA35ED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46768" y="0"/>
            <a:ext cx="4145232" cy="6399152"/>
          </a:xfrm>
          <a:custGeom>
            <a:avLst/>
            <a:gdLst>
              <a:gd name="connsiteX0" fmla="*/ 0 w 4145232"/>
              <a:gd name="connsiteY0" fmla="*/ 0 h 6399152"/>
              <a:gd name="connsiteX1" fmla="*/ 4145232 w 4145232"/>
              <a:gd name="connsiteY1" fmla="*/ 0 h 6399152"/>
              <a:gd name="connsiteX2" fmla="*/ 4145232 w 4145232"/>
              <a:gd name="connsiteY2" fmla="*/ 6399152 h 6399152"/>
              <a:gd name="connsiteX3" fmla="*/ 603230 w 4145232"/>
              <a:gd name="connsiteY3" fmla="*/ 6399152 h 6399152"/>
              <a:gd name="connsiteX4" fmla="*/ 0 w 4145232"/>
              <a:gd name="connsiteY4" fmla="*/ 579592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5232" h="6399152">
                <a:moveTo>
                  <a:pt x="0" y="0"/>
                </a:moveTo>
                <a:lnTo>
                  <a:pt x="4145232" y="0"/>
                </a:lnTo>
                <a:lnTo>
                  <a:pt x="4145232" y="6399152"/>
                </a:lnTo>
                <a:lnTo>
                  <a:pt x="603230" y="6399152"/>
                </a:lnTo>
                <a:cubicBezTo>
                  <a:pt x="270075" y="6399152"/>
                  <a:pt x="0" y="6129077"/>
                  <a:pt x="0" y="5795922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F747B-DE86-4C56-A69A-2124AC6051DB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149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601755"/>
            <a:ext cx="4389120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6F26914B-7405-10AB-A859-8165D7B1A93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591300" cy="6410303"/>
          </a:xfrm>
          <a:custGeom>
            <a:avLst/>
            <a:gdLst>
              <a:gd name="connsiteX0" fmla="*/ 0 w 6591300"/>
              <a:gd name="connsiteY0" fmla="*/ 0 h 6410303"/>
              <a:gd name="connsiteX1" fmla="*/ 6591300 w 6591300"/>
              <a:gd name="connsiteY1" fmla="*/ 0 h 6410303"/>
              <a:gd name="connsiteX2" fmla="*/ 6591300 w 6591300"/>
              <a:gd name="connsiteY2" fmla="*/ 5807073 h 6410303"/>
              <a:gd name="connsiteX3" fmla="*/ 5988070 w 6591300"/>
              <a:gd name="connsiteY3" fmla="*/ 6410303 h 6410303"/>
              <a:gd name="connsiteX4" fmla="*/ 0 w 6591300"/>
              <a:gd name="connsiteY4" fmla="*/ 6410303 h 6410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91300" h="6410303">
                <a:moveTo>
                  <a:pt x="0" y="0"/>
                </a:moveTo>
                <a:lnTo>
                  <a:pt x="6591300" y="0"/>
                </a:lnTo>
                <a:lnTo>
                  <a:pt x="6591300" y="5807073"/>
                </a:lnTo>
                <a:cubicBezTo>
                  <a:pt x="6591300" y="6140228"/>
                  <a:pt x="6321225" y="6410303"/>
                  <a:pt x="5988070" y="6410303"/>
                </a:cubicBezTo>
                <a:lnTo>
                  <a:pt x="0" y="6410303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2276856"/>
            <a:ext cx="4389120" cy="404164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3B5E8E98-97C5-4AE8-8CC9-69C51FF1A0EF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1334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4480560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7" y="2276856"/>
            <a:ext cx="4480560" cy="404164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CE823DF8-AABE-3B17-254E-81CD7CA2B5B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737594" y="0"/>
            <a:ext cx="6454406" cy="6399152"/>
          </a:xfrm>
          <a:custGeom>
            <a:avLst/>
            <a:gdLst>
              <a:gd name="connsiteX0" fmla="*/ 0 w 6454406"/>
              <a:gd name="connsiteY0" fmla="*/ 0 h 6399152"/>
              <a:gd name="connsiteX1" fmla="*/ 6454406 w 6454406"/>
              <a:gd name="connsiteY1" fmla="*/ 0 h 6399152"/>
              <a:gd name="connsiteX2" fmla="*/ 6454406 w 6454406"/>
              <a:gd name="connsiteY2" fmla="*/ 6399152 h 6399152"/>
              <a:gd name="connsiteX3" fmla="*/ 601995 w 6454406"/>
              <a:gd name="connsiteY3" fmla="*/ 6399152 h 6399152"/>
              <a:gd name="connsiteX4" fmla="*/ 0 w 6454406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406" h="6399152">
                <a:moveTo>
                  <a:pt x="0" y="0"/>
                </a:moveTo>
                <a:lnTo>
                  <a:pt x="6454406" y="0"/>
                </a:lnTo>
                <a:lnTo>
                  <a:pt x="6454406" y="6399152"/>
                </a:lnTo>
                <a:lnTo>
                  <a:pt x="601995" y="6399152"/>
                </a:lnTo>
                <a:cubicBezTo>
                  <a:pt x="269522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4F82-DB30-4BD5-9E9D-AD825E313C84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6711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320040"/>
            <a:ext cx="438912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6B8A8E1B-B99E-8C69-154E-2FAADB07D51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591300" cy="6399152"/>
          </a:xfrm>
          <a:custGeom>
            <a:avLst/>
            <a:gdLst>
              <a:gd name="connsiteX0" fmla="*/ 0 w 6591300"/>
              <a:gd name="connsiteY0" fmla="*/ 0 h 6399152"/>
              <a:gd name="connsiteX1" fmla="*/ 6591300 w 6591300"/>
              <a:gd name="connsiteY1" fmla="*/ 0 h 6399152"/>
              <a:gd name="connsiteX2" fmla="*/ 6591300 w 6591300"/>
              <a:gd name="connsiteY2" fmla="*/ 5797156 h 6399152"/>
              <a:gd name="connsiteX3" fmla="*/ 5989304 w 6591300"/>
              <a:gd name="connsiteY3" fmla="*/ 6399152 h 6399152"/>
              <a:gd name="connsiteX4" fmla="*/ 0 w 6591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91300" h="6399152">
                <a:moveTo>
                  <a:pt x="0" y="0"/>
                </a:moveTo>
                <a:lnTo>
                  <a:pt x="6591300" y="0"/>
                </a:lnTo>
                <a:lnTo>
                  <a:pt x="6591300" y="5797156"/>
                </a:lnTo>
                <a:cubicBezTo>
                  <a:pt x="6591300" y="6129629"/>
                  <a:pt x="6321777" y="6399152"/>
                  <a:pt x="5989304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1380744"/>
            <a:ext cx="438912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1E7477ED-8564-46ED-8FFC-DE5A509699F3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261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320040"/>
            <a:ext cx="4573413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6" y="1380744"/>
            <a:ext cx="4573413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2BD82EEA-7278-1A73-C95C-473F75B540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737593" y="0"/>
            <a:ext cx="6454407" cy="6399152"/>
          </a:xfrm>
          <a:custGeom>
            <a:avLst/>
            <a:gdLst>
              <a:gd name="connsiteX0" fmla="*/ 0 w 6454407"/>
              <a:gd name="connsiteY0" fmla="*/ 0 h 6399152"/>
              <a:gd name="connsiteX1" fmla="*/ 6454407 w 6454407"/>
              <a:gd name="connsiteY1" fmla="*/ 0 h 6399152"/>
              <a:gd name="connsiteX2" fmla="*/ 6454407 w 6454407"/>
              <a:gd name="connsiteY2" fmla="*/ 6399152 h 6399152"/>
              <a:gd name="connsiteX3" fmla="*/ 601996 w 6454407"/>
              <a:gd name="connsiteY3" fmla="*/ 6399152 h 6399152"/>
              <a:gd name="connsiteX4" fmla="*/ 0 w 6454407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407" h="6399152">
                <a:moveTo>
                  <a:pt x="0" y="0"/>
                </a:moveTo>
                <a:lnTo>
                  <a:pt x="6454407" y="0"/>
                </a:lnTo>
                <a:lnTo>
                  <a:pt x="6454407" y="6399152"/>
                </a:lnTo>
                <a:lnTo>
                  <a:pt x="601996" y="6399152"/>
                </a:lnTo>
                <a:cubicBezTo>
                  <a:pt x="269523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26781-2293-4754-A74B-94E6E7D7B311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6080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1040" y="603504"/>
            <a:ext cx="340156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F44EE1A0-D83B-FE6C-4495-F55C5070D5D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7734300" cy="6399152"/>
          </a:xfrm>
          <a:custGeom>
            <a:avLst/>
            <a:gdLst>
              <a:gd name="connsiteX0" fmla="*/ 0 w 7734300"/>
              <a:gd name="connsiteY0" fmla="*/ 0 h 6399152"/>
              <a:gd name="connsiteX1" fmla="*/ 7734300 w 7734300"/>
              <a:gd name="connsiteY1" fmla="*/ 0 h 6399152"/>
              <a:gd name="connsiteX2" fmla="*/ 7734300 w 7734300"/>
              <a:gd name="connsiteY2" fmla="*/ 5797156 h 6399152"/>
              <a:gd name="connsiteX3" fmla="*/ 7132304 w 7734300"/>
              <a:gd name="connsiteY3" fmla="*/ 6399152 h 6399152"/>
              <a:gd name="connsiteX4" fmla="*/ 0 w 7734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34300" h="6399152">
                <a:moveTo>
                  <a:pt x="0" y="0"/>
                </a:moveTo>
                <a:lnTo>
                  <a:pt x="7734300" y="0"/>
                </a:lnTo>
                <a:lnTo>
                  <a:pt x="7734300" y="5797156"/>
                </a:lnTo>
                <a:cubicBezTo>
                  <a:pt x="7734300" y="6129629"/>
                  <a:pt x="7464777" y="6399152"/>
                  <a:pt x="7132304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21040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DFBFA6E-9D0B-474A-AFB9-4E0832448570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674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340156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58FA1BA0-D099-705F-F85E-3FBC782F765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502843" y="2"/>
            <a:ext cx="7689157" cy="6399151"/>
          </a:xfrm>
          <a:custGeom>
            <a:avLst/>
            <a:gdLst>
              <a:gd name="connsiteX0" fmla="*/ 0 w 7689157"/>
              <a:gd name="connsiteY0" fmla="*/ 0 h 6399151"/>
              <a:gd name="connsiteX1" fmla="*/ 7689157 w 7689157"/>
              <a:gd name="connsiteY1" fmla="*/ 0 h 6399151"/>
              <a:gd name="connsiteX2" fmla="*/ 7689157 w 7689157"/>
              <a:gd name="connsiteY2" fmla="*/ 6399151 h 6399151"/>
              <a:gd name="connsiteX3" fmla="*/ 601997 w 7689157"/>
              <a:gd name="connsiteY3" fmla="*/ 6399151 h 6399151"/>
              <a:gd name="connsiteX4" fmla="*/ 0 w 7689157"/>
              <a:gd name="connsiteY4" fmla="*/ 5797155 h 6399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89157" h="6399151">
                <a:moveTo>
                  <a:pt x="0" y="0"/>
                </a:moveTo>
                <a:lnTo>
                  <a:pt x="7689157" y="0"/>
                </a:lnTo>
                <a:lnTo>
                  <a:pt x="7689157" y="6399151"/>
                </a:lnTo>
                <a:lnTo>
                  <a:pt x="601997" y="6399151"/>
                </a:lnTo>
                <a:cubicBezTo>
                  <a:pt x="269523" y="6399151"/>
                  <a:pt x="0" y="6129628"/>
                  <a:pt x="0" y="5797155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E767648-9FB3-40F4-8072-E80887331DF3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4904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1078992"/>
            <a:ext cx="3273552" cy="194767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8073E866-A871-62F7-1E54-F2A44278F83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7734300" cy="6399152"/>
          </a:xfrm>
          <a:custGeom>
            <a:avLst/>
            <a:gdLst>
              <a:gd name="connsiteX0" fmla="*/ 0 w 7734300"/>
              <a:gd name="connsiteY0" fmla="*/ 0 h 6399152"/>
              <a:gd name="connsiteX1" fmla="*/ 7734300 w 7734300"/>
              <a:gd name="connsiteY1" fmla="*/ 0 h 6399152"/>
              <a:gd name="connsiteX2" fmla="*/ 7734300 w 7734300"/>
              <a:gd name="connsiteY2" fmla="*/ 5797156 h 6399152"/>
              <a:gd name="connsiteX3" fmla="*/ 7132304 w 7734300"/>
              <a:gd name="connsiteY3" fmla="*/ 6399152 h 6399152"/>
              <a:gd name="connsiteX4" fmla="*/ 0 w 7734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34300" h="6399152">
                <a:moveTo>
                  <a:pt x="0" y="0"/>
                </a:moveTo>
                <a:lnTo>
                  <a:pt x="7734300" y="0"/>
                </a:lnTo>
                <a:lnTo>
                  <a:pt x="7734300" y="5797156"/>
                </a:lnTo>
                <a:cubicBezTo>
                  <a:pt x="7734300" y="6129629"/>
                  <a:pt x="7464777" y="6399152"/>
                  <a:pt x="7132304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18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007E99A-2976-4D79-B66C-833B4C12E9C9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0721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111854"/>
            <a:ext cx="3945468" cy="138988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84372" y="5111854"/>
            <a:ext cx="6168356" cy="1389888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15B30A2-D0D1-DED2-1133-A673CEA16AE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11750040" cy="4724868"/>
          </a:xfrm>
          <a:custGeom>
            <a:avLst/>
            <a:gdLst>
              <a:gd name="connsiteX0" fmla="*/ 0 w 11750040"/>
              <a:gd name="connsiteY0" fmla="*/ 0 h 4724868"/>
              <a:gd name="connsiteX1" fmla="*/ 11750040 w 11750040"/>
              <a:gd name="connsiteY1" fmla="*/ 0 h 4724868"/>
              <a:gd name="connsiteX2" fmla="*/ 11750040 w 11750040"/>
              <a:gd name="connsiteY2" fmla="*/ 4122872 h 4724868"/>
              <a:gd name="connsiteX3" fmla="*/ 11148044 w 11750040"/>
              <a:gd name="connsiteY3" fmla="*/ 4724868 h 4724868"/>
              <a:gd name="connsiteX4" fmla="*/ 0 w 11750040"/>
              <a:gd name="connsiteY4" fmla="*/ 4724868 h 4724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50040" h="4724868">
                <a:moveTo>
                  <a:pt x="0" y="0"/>
                </a:moveTo>
                <a:lnTo>
                  <a:pt x="11750040" y="0"/>
                </a:lnTo>
                <a:lnTo>
                  <a:pt x="11750040" y="4122872"/>
                </a:lnTo>
                <a:cubicBezTo>
                  <a:pt x="11750040" y="4455345"/>
                  <a:pt x="11480517" y="4724868"/>
                  <a:pt x="11148044" y="4724868"/>
                </a:cubicBezTo>
                <a:lnTo>
                  <a:pt x="0" y="4724868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DD7D-A4A9-4042-8D3D-AF897B76225E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2783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696DEB7-ADC8-3E90-7A63-F11D6535D0E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11750040" cy="3806246"/>
          </a:xfrm>
          <a:custGeom>
            <a:avLst/>
            <a:gdLst>
              <a:gd name="connsiteX0" fmla="*/ 0 w 11733150"/>
              <a:gd name="connsiteY0" fmla="*/ 0 h 3806246"/>
              <a:gd name="connsiteX1" fmla="*/ 11733150 w 11733150"/>
              <a:gd name="connsiteY1" fmla="*/ 0 h 3806246"/>
              <a:gd name="connsiteX2" fmla="*/ 11733150 w 11733150"/>
              <a:gd name="connsiteY2" fmla="*/ 3204250 h 3806246"/>
              <a:gd name="connsiteX3" fmla="*/ 11131154 w 11733150"/>
              <a:gd name="connsiteY3" fmla="*/ 3806246 h 3806246"/>
              <a:gd name="connsiteX4" fmla="*/ 0 w 11733150"/>
              <a:gd name="connsiteY4" fmla="*/ 3806246 h 380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33150" h="3806246">
                <a:moveTo>
                  <a:pt x="0" y="0"/>
                </a:moveTo>
                <a:lnTo>
                  <a:pt x="11733150" y="0"/>
                </a:lnTo>
                <a:lnTo>
                  <a:pt x="11733150" y="3204250"/>
                </a:lnTo>
                <a:cubicBezTo>
                  <a:pt x="11733150" y="3536723"/>
                  <a:pt x="11463627" y="3806246"/>
                  <a:pt x="11131154" y="3806246"/>
                </a:cubicBezTo>
                <a:lnTo>
                  <a:pt x="0" y="3806246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3D79-61FB-48D3-96EC-9D73986E2DB4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212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0558516-7088-BB33-D6DC-15ED4C60CBA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41960" y="3067414"/>
            <a:ext cx="11750040" cy="3790586"/>
          </a:xfrm>
          <a:custGeom>
            <a:avLst/>
            <a:gdLst>
              <a:gd name="connsiteX0" fmla="*/ 603695 w 11750040"/>
              <a:gd name="connsiteY0" fmla="*/ 0 h 3790586"/>
              <a:gd name="connsiteX1" fmla="*/ 11750040 w 11750040"/>
              <a:gd name="connsiteY1" fmla="*/ 0 h 3790586"/>
              <a:gd name="connsiteX2" fmla="*/ 11750040 w 11750040"/>
              <a:gd name="connsiteY2" fmla="*/ 3790586 h 3790586"/>
              <a:gd name="connsiteX3" fmla="*/ 0 w 11750040"/>
              <a:gd name="connsiteY3" fmla="*/ 3790586 h 3790586"/>
              <a:gd name="connsiteX4" fmla="*/ 0 w 11750040"/>
              <a:gd name="connsiteY4" fmla="*/ 603695 h 3790586"/>
              <a:gd name="connsiteX5" fmla="*/ 603695 w 11750040"/>
              <a:gd name="connsiteY5" fmla="*/ 0 h 379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50040" h="3790586">
                <a:moveTo>
                  <a:pt x="603695" y="0"/>
                </a:moveTo>
                <a:lnTo>
                  <a:pt x="11750040" y="0"/>
                </a:lnTo>
                <a:lnTo>
                  <a:pt x="11750040" y="3790586"/>
                </a:lnTo>
                <a:lnTo>
                  <a:pt x="0" y="3790586"/>
                </a:lnTo>
                <a:lnTo>
                  <a:pt x="0" y="603695"/>
                </a:lnTo>
                <a:cubicBezTo>
                  <a:pt x="0" y="270283"/>
                  <a:pt x="270283" y="0"/>
                  <a:pt x="603695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40460"/>
            <a:ext cx="3494314" cy="338328"/>
          </a:xfrm>
        </p:spPr>
        <p:txBody>
          <a:bodyPr/>
          <a:lstStyle/>
          <a:p>
            <a:fld id="{5E407E80-9270-4600-9E83-876C054EC0ED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40460"/>
            <a:ext cx="2805405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40460"/>
            <a:ext cx="429207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388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11155680" cy="970463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9C22D85-D675-737B-9F54-B9D7FC81919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828800"/>
            <a:ext cx="6707699" cy="5029200"/>
          </a:xfrm>
          <a:custGeom>
            <a:avLst/>
            <a:gdLst>
              <a:gd name="connsiteX0" fmla="*/ 0 w 6707699"/>
              <a:gd name="connsiteY0" fmla="*/ 0 h 5029200"/>
              <a:gd name="connsiteX1" fmla="*/ 6129259 w 6707699"/>
              <a:gd name="connsiteY1" fmla="*/ 0 h 5029200"/>
              <a:gd name="connsiteX2" fmla="*/ 6707699 w 6707699"/>
              <a:gd name="connsiteY2" fmla="*/ 578440 h 5029200"/>
              <a:gd name="connsiteX3" fmla="*/ 6707699 w 6707699"/>
              <a:gd name="connsiteY3" fmla="*/ 5029200 h 5029200"/>
              <a:gd name="connsiteX4" fmla="*/ 0 w 6707699"/>
              <a:gd name="connsiteY4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07699" h="5029200">
                <a:moveTo>
                  <a:pt x="0" y="0"/>
                </a:moveTo>
                <a:lnTo>
                  <a:pt x="6129259" y="0"/>
                </a:lnTo>
                <a:cubicBezTo>
                  <a:pt x="6448723" y="0"/>
                  <a:pt x="6707699" y="258976"/>
                  <a:pt x="6707699" y="578440"/>
                </a:cubicBezTo>
                <a:lnTo>
                  <a:pt x="6707699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89302" y="1828800"/>
            <a:ext cx="4196146" cy="45037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9302" y="6492240"/>
            <a:ext cx="1280160" cy="338328"/>
          </a:xfrm>
        </p:spPr>
        <p:txBody>
          <a:bodyPr/>
          <a:lstStyle/>
          <a:p>
            <a:fld id="{7A043757-40C8-48EB-A459-80D3B00F0BCB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9462" y="6492240"/>
            <a:ext cx="288855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3992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39"/>
            <a:ext cx="4855464" cy="1453896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C202BC3A-8633-9F03-1586-99447DA1CF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293496"/>
            <a:ext cx="5285232" cy="4564504"/>
          </a:xfrm>
          <a:custGeom>
            <a:avLst/>
            <a:gdLst>
              <a:gd name="connsiteX0" fmla="*/ 0 w 5285232"/>
              <a:gd name="connsiteY0" fmla="*/ 0 h 4564504"/>
              <a:gd name="connsiteX1" fmla="*/ 4706792 w 5285232"/>
              <a:gd name="connsiteY1" fmla="*/ 0 h 4564504"/>
              <a:gd name="connsiteX2" fmla="*/ 5285232 w 5285232"/>
              <a:gd name="connsiteY2" fmla="*/ 578440 h 4564504"/>
              <a:gd name="connsiteX3" fmla="*/ 5285232 w 5285232"/>
              <a:gd name="connsiteY3" fmla="*/ 4564504 h 4564504"/>
              <a:gd name="connsiteX4" fmla="*/ 0 w 5285232"/>
              <a:gd name="connsiteY4" fmla="*/ 4564504 h 4564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5232" h="4564504">
                <a:moveTo>
                  <a:pt x="0" y="0"/>
                </a:moveTo>
                <a:lnTo>
                  <a:pt x="4706792" y="0"/>
                </a:lnTo>
                <a:cubicBezTo>
                  <a:pt x="5026256" y="0"/>
                  <a:pt x="5285232" y="258976"/>
                  <a:pt x="5285232" y="578440"/>
                </a:cubicBezTo>
                <a:lnTo>
                  <a:pt x="5285232" y="4564504"/>
                </a:lnTo>
                <a:lnTo>
                  <a:pt x="0" y="4564504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0" y="6492240"/>
            <a:ext cx="2651760" cy="338328"/>
          </a:xfrm>
        </p:spPr>
        <p:txBody>
          <a:bodyPr/>
          <a:lstStyle/>
          <a:p>
            <a:fld id="{D0304CB2-AF95-4B6C-81FD-EF29E4F12940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0235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0218"/>
            <a:ext cx="3827439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E211327B-3880-6494-1C8F-EEE1BF913B8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293494"/>
            <a:ext cx="4176819" cy="4564506"/>
          </a:xfrm>
          <a:custGeom>
            <a:avLst/>
            <a:gdLst>
              <a:gd name="connsiteX0" fmla="*/ 0 w 4176819"/>
              <a:gd name="connsiteY0" fmla="*/ 0 h 4564506"/>
              <a:gd name="connsiteX1" fmla="*/ 3598379 w 4176819"/>
              <a:gd name="connsiteY1" fmla="*/ 0 h 4564506"/>
              <a:gd name="connsiteX2" fmla="*/ 4176819 w 4176819"/>
              <a:gd name="connsiteY2" fmla="*/ 578440 h 4564506"/>
              <a:gd name="connsiteX3" fmla="*/ 4176819 w 4176819"/>
              <a:gd name="connsiteY3" fmla="*/ 4564506 h 4564506"/>
              <a:gd name="connsiteX4" fmla="*/ 0 w 4176819"/>
              <a:gd name="connsiteY4" fmla="*/ 4564506 h 4564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6819" h="4564506">
                <a:moveTo>
                  <a:pt x="0" y="0"/>
                </a:moveTo>
                <a:lnTo>
                  <a:pt x="3598379" y="0"/>
                </a:lnTo>
                <a:cubicBezTo>
                  <a:pt x="3917843" y="0"/>
                  <a:pt x="4176819" y="258976"/>
                  <a:pt x="4176819" y="578440"/>
                </a:cubicBezTo>
                <a:lnTo>
                  <a:pt x="4176819" y="4564506"/>
                </a:lnTo>
                <a:lnTo>
                  <a:pt x="0" y="4564506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20787" y="549275"/>
            <a:ext cx="6561138" cy="578815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15073" y="6492240"/>
            <a:ext cx="2843784" cy="338328"/>
          </a:xfrm>
        </p:spPr>
        <p:txBody>
          <a:bodyPr/>
          <a:lstStyle/>
          <a:p>
            <a:fld id="{FD636673-28CE-4CCE-80FB-7124C935A31A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6413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6EF0D11-5ED9-D2C8-48DF-CDDD85CEAC2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C62E16-021E-429D-57AF-0AC1B2666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4809744"/>
            <a:ext cx="9345168" cy="1225296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8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285B4-939B-FC12-E19A-F30DFE493F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93776" y="603504"/>
            <a:ext cx="11201400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80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53913C-4E7F-A6E2-8028-C03CFD32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8802264-EF96-4074-A671-AB5D99F5E332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225984-1615-5B69-4A65-E3A7E6508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6A07C-51B6-897B-8C81-FBA62CFE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1104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62E16-021E-429D-57AF-0AC1B2666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4873752"/>
            <a:ext cx="8439912" cy="149047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dirty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285B4-939B-FC12-E19A-F30DFE493F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420624"/>
            <a:ext cx="1110081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buNone/>
              <a:defRPr lang="en-US" sz="2780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53913C-4E7F-A6E2-8028-C03CFD32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84F615-9106-410C-834A-3DBE51A81CC1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225984-1615-5B69-4A65-E3A7E6508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6A07C-51B6-897B-8C81-FBA62CFE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204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EA1A10B-111C-8469-40F7-C3551BB027D0}"/>
              </a:ext>
            </a:extLst>
          </p:cNvPr>
          <p:cNvSpPr/>
          <p:nvPr/>
        </p:nvSpPr>
        <p:spPr>
          <a:xfrm>
            <a:off x="1" y="4783948"/>
            <a:ext cx="11762231" cy="2074052"/>
          </a:xfrm>
          <a:custGeom>
            <a:avLst/>
            <a:gdLst>
              <a:gd name="connsiteX0" fmla="*/ 0 w 11762231"/>
              <a:gd name="connsiteY0" fmla="*/ 0 h 2074052"/>
              <a:gd name="connsiteX1" fmla="*/ 112775 w 11762231"/>
              <a:gd name="connsiteY1" fmla="*/ 0 h 2074052"/>
              <a:gd name="connsiteX2" fmla="*/ 11102489 w 11762231"/>
              <a:gd name="connsiteY2" fmla="*/ 0 h 2074052"/>
              <a:gd name="connsiteX3" fmla="*/ 11437005 w 11762231"/>
              <a:gd name="connsiteY3" fmla="*/ 0 h 2074052"/>
              <a:gd name="connsiteX4" fmla="*/ 11762231 w 11762231"/>
              <a:gd name="connsiteY4" fmla="*/ 325226 h 2074052"/>
              <a:gd name="connsiteX5" fmla="*/ 11762231 w 11762231"/>
              <a:gd name="connsiteY5" fmla="*/ 2074052 h 2074052"/>
              <a:gd name="connsiteX6" fmla="*/ 11427715 w 11762231"/>
              <a:gd name="connsiteY6" fmla="*/ 2074052 h 2074052"/>
              <a:gd name="connsiteX7" fmla="*/ 112775 w 11762231"/>
              <a:gd name="connsiteY7" fmla="*/ 2074052 h 2074052"/>
              <a:gd name="connsiteX8" fmla="*/ 0 w 11762231"/>
              <a:gd name="connsiteY8" fmla="*/ 2074052 h 2074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2231" h="2074052">
                <a:moveTo>
                  <a:pt x="0" y="0"/>
                </a:moveTo>
                <a:lnTo>
                  <a:pt x="112775" y="0"/>
                </a:lnTo>
                <a:lnTo>
                  <a:pt x="11102489" y="0"/>
                </a:lnTo>
                <a:lnTo>
                  <a:pt x="11437005" y="0"/>
                </a:lnTo>
                <a:cubicBezTo>
                  <a:pt x="11616622" y="0"/>
                  <a:pt x="11762231" y="145609"/>
                  <a:pt x="11762231" y="325226"/>
                </a:cubicBezTo>
                <a:lnTo>
                  <a:pt x="11762231" y="2074052"/>
                </a:lnTo>
                <a:lnTo>
                  <a:pt x="11427715" y="2074052"/>
                </a:lnTo>
                <a:lnTo>
                  <a:pt x="112775" y="2074052"/>
                </a:lnTo>
                <a:lnTo>
                  <a:pt x="0" y="2074052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C62E16-021E-429D-57AF-0AC1B2666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4873752"/>
            <a:ext cx="8439912" cy="159105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defRPr lang="en-US" sz="2800" dirty="0"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285B4-939B-FC12-E19A-F30DFE493F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420624"/>
            <a:ext cx="1110081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buNone/>
              <a:defRPr lang="en-US" sz="2780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53913C-4E7F-A6E2-8028-C03CFD32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5A920F-C91E-4FD9-A8A8-AC96444816EA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225984-1615-5B69-4A65-E3A7E6508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0768" y="6492240"/>
            <a:ext cx="2660904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6A07C-51B6-897B-8C81-FBA62CFE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3112" y="6492240"/>
            <a:ext cx="457200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821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F91DA-BC67-4FFF-80B3-6A83720BA580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987552"/>
            <a:ext cx="10149840" cy="4846320"/>
          </a:xfrm>
        </p:spPr>
        <p:txBody>
          <a:bodyPr anchor="ctr">
            <a:normAutofit/>
          </a:bodyPr>
          <a:lstStyle>
            <a:lvl1pPr marL="0" indent="0">
              <a:lnSpc>
                <a:spcPct val="110000"/>
              </a:lnSpc>
              <a:buNone/>
              <a:defRPr sz="4400" b="0" cap="all" baseline="0">
                <a:solidFill>
                  <a:schemeClr val="accent1"/>
                </a:solidFill>
              </a:defRPr>
            </a:lvl1pPr>
            <a:lvl2pPr marL="228600" indent="0">
              <a:lnSpc>
                <a:spcPct val="110000"/>
              </a:lnSpc>
              <a:buNone/>
              <a:defRPr sz="4000" b="0" cap="all" baseline="0">
                <a:solidFill>
                  <a:schemeClr val="accent1"/>
                </a:solidFill>
              </a:defRPr>
            </a:lvl2pPr>
            <a:lvl3pPr marL="457200" indent="0">
              <a:lnSpc>
                <a:spcPct val="110000"/>
              </a:lnSpc>
              <a:buNone/>
              <a:defRPr sz="3600" b="0" cap="all" baseline="0">
                <a:solidFill>
                  <a:schemeClr val="accent1"/>
                </a:solidFill>
              </a:defRPr>
            </a:lvl3pPr>
            <a:lvl4pPr marL="685800" indent="0">
              <a:lnSpc>
                <a:spcPct val="110000"/>
              </a:lnSpc>
              <a:buNone/>
              <a:defRPr sz="3200" b="0" cap="all" baseline="0">
                <a:solidFill>
                  <a:schemeClr val="accent1"/>
                </a:solidFill>
              </a:defRPr>
            </a:lvl4pPr>
            <a:lvl5pPr marL="914400" indent="0">
              <a:lnSpc>
                <a:spcPct val="110000"/>
              </a:lnSpc>
              <a:buNone/>
              <a:defRPr sz="2800" b="0" cap="all" baseline="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86001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5565DD7-EB64-4BFE-B850-4043488A7CD8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630936"/>
            <a:ext cx="844905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10000"/>
              </a:lnSpc>
              <a:buNone/>
              <a:defRPr sz="5400" b="0" cap="none" baseline="0">
                <a:solidFill>
                  <a:schemeClr val="accent1"/>
                </a:solidFill>
              </a:defRPr>
            </a:lvl1pPr>
            <a:lvl2pPr marL="228600" indent="0">
              <a:lnSpc>
                <a:spcPct val="110000"/>
              </a:lnSpc>
              <a:buNone/>
              <a:defRPr sz="4800" b="0" cap="none" baseline="0">
                <a:solidFill>
                  <a:schemeClr val="accent1"/>
                </a:solidFill>
              </a:defRPr>
            </a:lvl2pPr>
            <a:lvl3pPr marL="457200" indent="0">
              <a:lnSpc>
                <a:spcPct val="110000"/>
              </a:lnSpc>
              <a:buNone/>
              <a:defRPr sz="4400" b="0" cap="none" baseline="0">
                <a:solidFill>
                  <a:schemeClr val="accent1"/>
                </a:solidFill>
              </a:defRPr>
            </a:lvl3pPr>
            <a:lvl4pPr marL="685800" indent="0">
              <a:lnSpc>
                <a:spcPct val="110000"/>
              </a:lnSpc>
              <a:buNone/>
              <a:defRPr sz="4000" b="0" cap="none" baseline="0">
                <a:solidFill>
                  <a:schemeClr val="accent1"/>
                </a:solidFill>
              </a:defRPr>
            </a:lvl4pPr>
            <a:lvl5pPr marL="914400" indent="0">
              <a:lnSpc>
                <a:spcPct val="110000"/>
              </a:lnSpc>
              <a:buNone/>
              <a:defRPr sz="3600" b="0" cap="none" baseline="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382976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60B29AE-EBEF-71CC-AE38-3B2CD14FCA19}"/>
              </a:ext>
            </a:extLst>
          </p:cNvPr>
          <p:cNvSpPr/>
          <p:nvPr/>
        </p:nvSpPr>
        <p:spPr>
          <a:xfrm rot="5400000" flipV="1">
            <a:off x="-2566724" y="2566724"/>
            <a:ext cx="6399213" cy="1265765"/>
          </a:xfrm>
          <a:custGeom>
            <a:avLst/>
            <a:gdLst>
              <a:gd name="connsiteX0" fmla="*/ 0 w 6399213"/>
              <a:gd name="connsiteY0" fmla="*/ 0 h 1265765"/>
              <a:gd name="connsiteX1" fmla="*/ 0 w 6399213"/>
              <a:gd name="connsiteY1" fmla="*/ 1265765 h 1265765"/>
              <a:gd name="connsiteX2" fmla="*/ 5982881 w 6399213"/>
              <a:gd name="connsiteY2" fmla="*/ 1265765 h 1265765"/>
              <a:gd name="connsiteX3" fmla="*/ 6399213 w 6399213"/>
              <a:gd name="connsiteY3" fmla="*/ 849433 h 1265765"/>
              <a:gd name="connsiteX4" fmla="*/ 6399213 w 6399213"/>
              <a:gd name="connsiteY4" fmla="*/ 0 h 1265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99213" h="1265765">
                <a:moveTo>
                  <a:pt x="0" y="0"/>
                </a:moveTo>
                <a:lnTo>
                  <a:pt x="0" y="1265765"/>
                </a:lnTo>
                <a:lnTo>
                  <a:pt x="5982881" y="1265765"/>
                </a:lnTo>
                <a:cubicBezTo>
                  <a:pt x="6212815" y="1265765"/>
                  <a:pt x="6399213" y="1079367"/>
                  <a:pt x="6399213" y="849433"/>
                </a:cubicBezTo>
                <a:lnTo>
                  <a:pt x="6399213" y="0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C979-2DBB-4FF5-B773-BBC906FD5969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98217" y="877824"/>
            <a:ext cx="8046720" cy="5065776"/>
          </a:xfrm>
        </p:spPr>
        <p:txBody>
          <a:bodyPr anchor="ctr">
            <a:normAutofit/>
          </a:bodyPr>
          <a:lstStyle>
            <a:lvl1pPr marL="0" indent="0">
              <a:lnSpc>
                <a:spcPct val="110000"/>
              </a:lnSpc>
              <a:buNone/>
              <a:defRPr sz="5400" b="0"/>
            </a:lvl1pPr>
            <a:lvl2pPr marL="228600" indent="0">
              <a:lnSpc>
                <a:spcPct val="110000"/>
              </a:lnSpc>
              <a:buNone/>
              <a:defRPr sz="4800" b="0"/>
            </a:lvl2pPr>
            <a:lvl3pPr marL="457200" indent="0">
              <a:lnSpc>
                <a:spcPct val="110000"/>
              </a:lnSpc>
              <a:buNone/>
              <a:defRPr sz="4400" b="0"/>
            </a:lvl3pPr>
            <a:lvl4pPr marL="685800" indent="0">
              <a:lnSpc>
                <a:spcPct val="110000"/>
              </a:lnSpc>
              <a:buNone/>
              <a:defRPr sz="4000" b="0"/>
            </a:lvl4pPr>
            <a:lvl5pPr marL="914400" indent="0">
              <a:lnSpc>
                <a:spcPct val="110000"/>
              </a:lnSpc>
              <a:buNone/>
              <a:defRPr sz="3600" b="0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034518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CEC059F-651D-D540-DF60-D6361D9C716B}"/>
              </a:ext>
            </a:extLst>
          </p:cNvPr>
          <p:cNvSpPr/>
          <p:nvPr/>
        </p:nvSpPr>
        <p:spPr>
          <a:xfrm flipV="1">
            <a:off x="1" y="6099048"/>
            <a:ext cx="10487111" cy="758952"/>
          </a:xfrm>
          <a:custGeom>
            <a:avLst/>
            <a:gdLst>
              <a:gd name="connsiteX0" fmla="*/ 0 w 10487111"/>
              <a:gd name="connsiteY0" fmla="*/ 758952 h 758952"/>
              <a:gd name="connsiteX1" fmla="*/ 10070779 w 10487111"/>
              <a:gd name="connsiteY1" fmla="*/ 758952 h 758952"/>
              <a:gd name="connsiteX2" fmla="*/ 10487111 w 10487111"/>
              <a:gd name="connsiteY2" fmla="*/ 342620 h 758952"/>
              <a:gd name="connsiteX3" fmla="*/ 10487111 w 10487111"/>
              <a:gd name="connsiteY3" fmla="*/ 0 h 758952"/>
              <a:gd name="connsiteX4" fmla="*/ 0 w 10487111"/>
              <a:gd name="connsiteY4" fmla="*/ 0 h 758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7111" h="758952">
                <a:moveTo>
                  <a:pt x="0" y="758952"/>
                </a:moveTo>
                <a:lnTo>
                  <a:pt x="10070779" y="758952"/>
                </a:lnTo>
                <a:cubicBezTo>
                  <a:pt x="10300713" y="758952"/>
                  <a:pt x="10487111" y="572554"/>
                  <a:pt x="10487111" y="342620"/>
                </a:cubicBezTo>
                <a:lnTo>
                  <a:pt x="1048711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984F2-69E3-42EA-A769-C3221255F524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68312" y="6492240"/>
            <a:ext cx="266090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820656" y="6492240"/>
            <a:ext cx="457200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596767"/>
            <a:ext cx="9848088" cy="3767328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6000" b="0">
                <a:solidFill>
                  <a:schemeClr val="accent1"/>
                </a:solidFill>
              </a:defRPr>
            </a:lvl1pPr>
            <a:lvl2pPr marL="228600" indent="0">
              <a:lnSpc>
                <a:spcPct val="110000"/>
              </a:lnSpc>
              <a:buNone/>
              <a:defRPr sz="5400" b="0">
                <a:solidFill>
                  <a:schemeClr val="accent1"/>
                </a:solidFill>
              </a:defRPr>
            </a:lvl2pPr>
            <a:lvl3pPr marL="457200" indent="0">
              <a:lnSpc>
                <a:spcPct val="110000"/>
              </a:lnSpc>
              <a:buNone/>
              <a:defRPr sz="4800" b="0">
                <a:solidFill>
                  <a:schemeClr val="accent1"/>
                </a:solidFill>
              </a:defRPr>
            </a:lvl3pPr>
            <a:lvl4pPr marL="685800" indent="0">
              <a:lnSpc>
                <a:spcPct val="110000"/>
              </a:lnSpc>
              <a:buNone/>
              <a:defRPr sz="4400" b="0">
                <a:solidFill>
                  <a:schemeClr val="accent1"/>
                </a:solidFill>
              </a:defRPr>
            </a:lvl4pPr>
            <a:lvl5pPr marL="914400" indent="0">
              <a:lnSpc>
                <a:spcPct val="110000"/>
              </a:lnSpc>
              <a:buNone/>
              <a:defRPr sz="4000" b="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088590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18488" y="5376672"/>
            <a:ext cx="9079992" cy="466344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2200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0CCE4-9136-9EA6-8630-92DA75F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600-2F49-4BDF-9F00-79A81477383F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66F519-3A11-8ACC-F11B-0C5B8388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77173-46BB-8B19-DE87-86D46A98F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527048"/>
            <a:ext cx="9198864" cy="2871216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10000"/>
              </a:lnSpc>
              <a:spcBef>
                <a:spcPts val="0"/>
              </a:spcBef>
              <a:buNone/>
              <a:defRPr sz="40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12779144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AF1DAFD-6C43-776A-EDEF-047653131661}"/>
              </a:ext>
            </a:extLst>
          </p:cNvPr>
          <p:cNvSpPr/>
          <p:nvPr/>
        </p:nvSpPr>
        <p:spPr>
          <a:xfrm flipV="1">
            <a:off x="0" y="823828"/>
            <a:ext cx="11385608" cy="6034172"/>
          </a:xfrm>
          <a:custGeom>
            <a:avLst/>
            <a:gdLst>
              <a:gd name="connsiteX0" fmla="*/ 0 w 11385608"/>
              <a:gd name="connsiteY0" fmla="*/ 6034172 h 6034172"/>
              <a:gd name="connsiteX1" fmla="*/ 10969276 w 11385608"/>
              <a:gd name="connsiteY1" fmla="*/ 6034172 h 6034172"/>
              <a:gd name="connsiteX2" fmla="*/ 11385608 w 11385608"/>
              <a:gd name="connsiteY2" fmla="*/ 5617840 h 6034172"/>
              <a:gd name="connsiteX3" fmla="*/ 11385608 w 11385608"/>
              <a:gd name="connsiteY3" fmla="*/ 0 h 6034172"/>
              <a:gd name="connsiteX4" fmla="*/ 0 w 11385608"/>
              <a:gd name="connsiteY4" fmla="*/ 0 h 6034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85608" h="6034172">
                <a:moveTo>
                  <a:pt x="0" y="6034172"/>
                </a:moveTo>
                <a:lnTo>
                  <a:pt x="10969276" y="6034172"/>
                </a:lnTo>
                <a:cubicBezTo>
                  <a:pt x="11199210" y="6034172"/>
                  <a:pt x="11385608" y="5847774"/>
                  <a:pt x="11385608" y="5617840"/>
                </a:cubicBezTo>
                <a:lnTo>
                  <a:pt x="1138560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28" y="5148072"/>
            <a:ext cx="8366760" cy="118872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0CCE4-9136-9EA6-8630-92DA75F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23558-A89A-4F39-900D-C4A4FDA1B2E7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66F519-3A11-8ACC-F11B-0C5B8388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8512" y="6492240"/>
            <a:ext cx="266090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77173-46BB-8B19-DE87-86D46A98F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0856" y="6492240"/>
            <a:ext cx="457200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783080"/>
            <a:ext cx="8503920" cy="3209544"/>
          </a:xfrm>
        </p:spPr>
        <p:txBody>
          <a:bodyPr anchor="t">
            <a:normAutofit/>
          </a:bodyPr>
          <a:lstStyle>
            <a:lvl1pPr marL="137160" indent="-137160">
              <a:lnSpc>
                <a:spcPct val="100000"/>
              </a:lnSpc>
              <a:spcBef>
                <a:spcPts val="0"/>
              </a:spcBef>
              <a:buNone/>
              <a:defRPr sz="40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30399207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25BDAC2-53C5-6F8B-7446-54D1152EB91B}"/>
              </a:ext>
            </a:extLst>
          </p:cNvPr>
          <p:cNvSpPr/>
          <p:nvPr/>
        </p:nvSpPr>
        <p:spPr>
          <a:xfrm>
            <a:off x="0" y="0"/>
            <a:ext cx="11385608" cy="5084064"/>
          </a:xfrm>
          <a:custGeom>
            <a:avLst/>
            <a:gdLst>
              <a:gd name="connsiteX0" fmla="*/ 0 w 11385608"/>
              <a:gd name="connsiteY0" fmla="*/ 0 h 5084064"/>
              <a:gd name="connsiteX1" fmla="*/ 11385608 w 11385608"/>
              <a:gd name="connsiteY1" fmla="*/ 0 h 5084064"/>
              <a:gd name="connsiteX2" fmla="*/ 11385608 w 11385608"/>
              <a:gd name="connsiteY2" fmla="*/ 4562110 h 5084064"/>
              <a:gd name="connsiteX3" fmla="*/ 10863655 w 11385608"/>
              <a:gd name="connsiteY3" fmla="*/ 5084064 h 5084064"/>
              <a:gd name="connsiteX4" fmla="*/ 0 w 11385608"/>
              <a:gd name="connsiteY4" fmla="*/ 5084064 h 508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85608" h="5084064">
                <a:moveTo>
                  <a:pt x="0" y="0"/>
                </a:moveTo>
                <a:lnTo>
                  <a:pt x="11385608" y="0"/>
                </a:lnTo>
                <a:lnTo>
                  <a:pt x="11385608" y="4562110"/>
                </a:lnTo>
                <a:cubicBezTo>
                  <a:pt x="11385608" y="4850377"/>
                  <a:pt x="11151922" y="5084064"/>
                  <a:pt x="10863655" y="5084064"/>
                </a:cubicBezTo>
                <a:lnTo>
                  <a:pt x="0" y="5084064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28" y="5449824"/>
            <a:ext cx="9546336" cy="905256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0CCE4-9136-9EA6-8630-92DA75F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020B-CB60-4281-A570-6300974B7A2E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66F519-3A11-8ACC-F11B-0C5B8388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8512" y="6492240"/>
            <a:ext cx="266090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77173-46BB-8B19-DE87-86D46A98F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0856" y="6492240"/>
            <a:ext cx="457200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530352"/>
            <a:ext cx="9683496" cy="3950208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10000"/>
              </a:lnSpc>
              <a:spcBef>
                <a:spcPts val="0"/>
              </a:spcBef>
              <a:buNone/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243037329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4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7784" y="4965192"/>
            <a:ext cx="8339328" cy="128930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0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033272"/>
            <a:ext cx="8467344" cy="3931920"/>
          </a:xfrm>
        </p:spPr>
        <p:txBody>
          <a:bodyPr anchor="b">
            <a:normAutofit/>
          </a:bodyPr>
          <a:lstStyle>
            <a:lvl1pPr marL="137160" indent="-137160">
              <a:lnSpc>
                <a:spcPct val="110000"/>
              </a:lnSpc>
              <a:spcBef>
                <a:spcPts val="0"/>
              </a:spcBef>
              <a:buNone/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554EA42-18F1-82AE-02C3-B2B2A57AD7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55215D8-97AA-4B85-B7A0-A02F39368DA3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8AE5996-C1E5-AFF0-1C20-EFDC8711799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A8ACF18-7D60-FEE3-1B8D-6E5F51611A8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069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294248"/>
            <a:ext cx="11164825" cy="9584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78C515B-8D5A-0268-9044-7B2013C87E0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9767" y="2020825"/>
            <a:ext cx="5212208" cy="428472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3C7061A-8ED7-8B72-BD2B-2DF67F8C7A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622" y="2020822"/>
            <a:ext cx="5212208" cy="428472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CE14-1FF6-4074-BE8F-BABA3B0759C8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7678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76166"/>
            <a:ext cx="11164824" cy="97656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7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211279F-0D05-3637-19CD-29468F4DD2F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213" y="2021134"/>
            <a:ext cx="5211762" cy="43431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2512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1B170DE-636A-B1A9-2EAB-C426DBFB3E5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750" y="2020888"/>
            <a:ext cx="5213350" cy="4343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71389-0C57-4856-A530-D0CC79ABF97F}" type="datetime1">
              <a:rPr lang="en-US" smtClean="0"/>
              <a:t>12/9/2025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9073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EFD-DF71-4A7D-9C47-1BBDB138B295}" type="datetime1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1086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BE319-9B1C-4A02-A60F-55C05B841F00}" type="datetime1">
              <a:rPr lang="en-US" smtClean="0"/>
              <a:t>12/9/2025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38972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9" y="2311121"/>
            <a:ext cx="3309608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6995" y="553616"/>
            <a:ext cx="6466741" cy="575256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397E-666B-470F-A253-6BE6BC97EEBE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9732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7784"/>
            <a:ext cx="3713996" cy="221231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7" y="2826137"/>
            <a:ext cx="3310128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FA23F0E6-EDAF-3A7F-5EC8-F911E9AE48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02843" y="0"/>
            <a:ext cx="7689157" cy="6399152"/>
          </a:xfrm>
          <a:custGeom>
            <a:avLst/>
            <a:gdLst>
              <a:gd name="connsiteX0" fmla="*/ 0 w 7689157"/>
              <a:gd name="connsiteY0" fmla="*/ 0 h 6399152"/>
              <a:gd name="connsiteX1" fmla="*/ 7689157 w 7689157"/>
              <a:gd name="connsiteY1" fmla="*/ 0 h 6399152"/>
              <a:gd name="connsiteX2" fmla="*/ 7689157 w 7689157"/>
              <a:gd name="connsiteY2" fmla="*/ 6399152 h 6399152"/>
              <a:gd name="connsiteX3" fmla="*/ 578440 w 7689157"/>
              <a:gd name="connsiteY3" fmla="*/ 6399152 h 6399152"/>
              <a:gd name="connsiteX4" fmla="*/ 0 w 7689157"/>
              <a:gd name="connsiteY4" fmla="*/ 582071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89157" h="6399152">
                <a:moveTo>
                  <a:pt x="0" y="0"/>
                </a:moveTo>
                <a:lnTo>
                  <a:pt x="7689157" y="0"/>
                </a:lnTo>
                <a:lnTo>
                  <a:pt x="7689157" y="6399152"/>
                </a:lnTo>
                <a:lnTo>
                  <a:pt x="578440" y="6399152"/>
                </a:lnTo>
                <a:cubicBezTo>
                  <a:pt x="258976" y="6399152"/>
                  <a:pt x="0" y="6140176"/>
                  <a:pt x="0" y="5820712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49CC-ABEB-43E4-956A-E3EA25785381}" type="datetime1">
              <a:rPr lang="en-US" smtClean="0"/>
              <a:t>12/9/2025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3547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29768"/>
            <a:ext cx="10890374" cy="1627632"/>
          </a:xfrm>
        </p:spPr>
        <p:txBody>
          <a:bodyPr anchor="t">
            <a:normAutofit/>
          </a:bodyPr>
          <a:lstStyle>
            <a:lvl1pPr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768" y="3264408"/>
            <a:ext cx="10890374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E689B-95F7-4D9F-8FA3-5EAD5F062125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2508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27318"/>
            <a:ext cx="8430768" cy="1842020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3622673"/>
            <a:ext cx="8430768" cy="1828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EC20F-E1D8-4943-B054-6F2B6C10D630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2748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83464"/>
            <a:ext cx="10652760" cy="969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8" y="1380744"/>
            <a:ext cx="10652760" cy="4901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9768" y="6492240"/>
            <a:ext cx="284378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F7F99000-8DC5-4FAA-962C-D38BB4F2BF7D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97112" y="6492240"/>
            <a:ext cx="266090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456" y="6492240"/>
            <a:ext cx="457200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384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2" r:id="rId2"/>
    <p:sldLayoutId id="2147483804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  <p:sldLayoutId id="2147483767" r:id="rId18"/>
    <p:sldLayoutId id="2147483768" r:id="rId19"/>
    <p:sldLayoutId id="2147483769" r:id="rId20"/>
    <p:sldLayoutId id="2147483770" r:id="rId21"/>
    <p:sldLayoutId id="2147483771" r:id="rId22"/>
    <p:sldLayoutId id="2147483772" r:id="rId23"/>
    <p:sldLayoutId id="2147483773" r:id="rId24"/>
    <p:sldLayoutId id="2147483774" r:id="rId25"/>
    <p:sldLayoutId id="2147483775" r:id="rId26"/>
    <p:sldLayoutId id="2147483776" r:id="rId27"/>
    <p:sldLayoutId id="2147483777" r:id="rId28"/>
    <p:sldLayoutId id="2147483778" r:id="rId29"/>
    <p:sldLayoutId id="2147483779" r:id="rId30"/>
    <p:sldLayoutId id="2147483780" r:id="rId31"/>
    <p:sldLayoutId id="2147483781" r:id="rId32"/>
    <p:sldLayoutId id="2147483782" r:id="rId33"/>
    <p:sldLayoutId id="2147483783" r:id="rId34"/>
    <p:sldLayoutId id="2147483784" r:id="rId35"/>
    <p:sldLayoutId id="2147483785" r:id="rId36"/>
    <p:sldLayoutId id="2147483786" r:id="rId37"/>
    <p:sldLayoutId id="2147483787" r:id="rId38"/>
    <p:sldLayoutId id="2147483788" r:id="rId39"/>
    <p:sldLayoutId id="2147483789" r:id="rId40"/>
    <p:sldLayoutId id="2147483790" r:id="rId41"/>
    <p:sldLayoutId id="2147483791" r:id="rId42"/>
    <p:sldLayoutId id="2147483792" r:id="rId43"/>
    <p:sldLayoutId id="2147483793" r:id="rId44"/>
    <p:sldLayoutId id="2147483794" r:id="rId45"/>
    <p:sldLayoutId id="2147483795" r:id="rId46"/>
    <p:sldLayoutId id="2147483796" r:id="rId47"/>
    <p:sldLayoutId id="2147483797" r:id="rId48"/>
    <p:sldLayoutId id="2147483798" r:id="rId49"/>
    <p:sldLayoutId id="2147483799" r:id="rId50"/>
    <p:sldLayoutId id="2147483800" r:id="rId51"/>
    <p:sldLayoutId id="2147483801" r:id="rId5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E048-EE0E-C086-D9DC-9F242629C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27318"/>
            <a:ext cx="8430768" cy="1842020"/>
          </a:xfrm>
        </p:spPr>
        <p:txBody>
          <a:bodyPr anchor="b">
            <a:normAutofit/>
          </a:bodyPr>
          <a:lstStyle/>
          <a:p>
            <a:r>
              <a:rPr lang="en-GB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F13DB-CC9B-392B-692E-67153D882C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3622673"/>
            <a:ext cx="8430768" cy="1828800"/>
          </a:xfrm>
        </p:spPr>
        <p:txBody>
          <a:bodyPr>
            <a:normAutofit/>
          </a:bodyPr>
          <a:lstStyle/>
          <a:p>
            <a:r>
              <a:rPr lang="en-GB"/>
              <a:t>Add a brief explanation of the presentation’s purpose</a:t>
            </a:r>
          </a:p>
        </p:txBody>
      </p:sp>
    </p:spTree>
    <p:extLst>
      <p:ext uri="{BB962C8B-B14F-4D97-AF65-F5344CB8AC3E}">
        <p14:creationId xmlns:p14="http://schemas.microsoft.com/office/powerpoint/2010/main" val="3674918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57182-62BF-FA37-5C84-E90882C4D7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360942" y="73152"/>
            <a:ext cx="10652760" cy="914400"/>
          </a:xfrm>
        </p:spPr>
        <p:txBody>
          <a:bodyPr/>
          <a:lstStyle/>
          <a:p>
            <a:r>
              <a:rPr lang="en-GB" dirty="0"/>
              <a:t>Overview Of ECO clean </a:t>
            </a:r>
          </a:p>
        </p:txBody>
      </p:sp>
      <p:graphicFrame>
        <p:nvGraphicFramePr>
          <p:cNvPr id="5" name="Content Placeholder 4" descr="Basic Timeline">
            <a:extLst>
              <a:ext uri="{FF2B5EF4-FFF2-40B4-BE49-F238E27FC236}">
                <a16:creationId xmlns:a16="http://schemas.microsoft.com/office/drawing/2014/main" id="{3461F8E5-4970-877C-555B-D4A2C825D82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32667648"/>
              </p:ext>
              <p:ext uri="{E7BDC344-281C-4309-B0C6-D0EE65EED2A8}">
                <p202:designPr xmlns:p202="http://schemas.microsoft.com/office/powerpoint/2020/02/main">
                  <p202:designTagLst>
                    <p202:designTag name="ARCH:1:CLS" val="SmartArt"/>
                    <p202:designTag name="ARCH:1:VSVAR" val="Timeline"/>
                  </p202:designTagLst>
                </p202:designPr>
              </p:ext>
            </p:extLst>
          </p:nvPr>
        </p:nvGraphicFramePr>
        <p:xfrm>
          <a:off x="360942" y="960661"/>
          <a:ext cx="10149840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AutoShape 2" descr="Car Wash Flyer Template Fully Editable Design | EPS Free Download - Pikbest">
            <a:extLst>
              <a:ext uri="{FF2B5EF4-FFF2-40B4-BE49-F238E27FC236}">
                <a16:creationId xmlns:a16="http://schemas.microsoft.com/office/drawing/2014/main" id="{AEB81B29-276E-C3A7-2D9C-ACA81DCA44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1659194"/>
            <a:ext cx="1922206" cy="192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Good Vibes PSD Flyer Template #6781 - Styleflyers">
            <a:extLst>
              <a:ext uri="{FF2B5EF4-FFF2-40B4-BE49-F238E27FC236}">
                <a16:creationId xmlns:a16="http://schemas.microsoft.com/office/drawing/2014/main" id="{E3E3B44D-73C4-1C5B-48FC-3C9047FBF8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6255" y="135194"/>
            <a:ext cx="20955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etailing Library - Detailing Flow Chart">
            <a:extLst>
              <a:ext uri="{FF2B5EF4-FFF2-40B4-BE49-F238E27FC236}">
                <a16:creationId xmlns:a16="http://schemas.microsoft.com/office/drawing/2014/main" id="{5242D23A-13ED-D16E-BE4E-3B39598E4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59" y="3581400"/>
            <a:ext cx="1777914" cy="305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ar wash coupon template | Free Photo - rawpixel">
            <a:extLst>
              <a:ext uri="{FF2B5EF4-FFF2-40B4-BE49-F238E27FC236}">
                <a16:creationId xmlns:a16="http://schemas.microsoft.com/office/drawing/2014/main" id="{81180AF1-4B91-6207-BCA7-6C144C10B7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8052" y="3854836"/>
            <a:ext cx="3048000" cy="17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08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3F97D9F-C2F5-08E8-1FC0-23D4A883F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3493008" cy="3621024"/>
          </a:xfrm>
        </p:spPr>
        <p:txBody>
          <a:bodyPr/>
          <a:lstStyle/>
          <a:p>
            <a:r>
              <a:rPr lang="en-US" dirty="0"/>
              <a:t>pestle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A0C9E-0312-6C37-4F37-636B1DCAB08B}"/>
              </a:ext>
            </a:extLst>
          </p:cNvPr>
          <p:cNvSpPr>
            <a:spLocks noGrp="1"/>
          </p:cNvSpPr>
          <p:nvPr>
            <p:ph sz="quarter" idx="13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VSVAR" val="TitledTextBox"/>
                    <p202:designTag name="ARCH:1:CLS" val="InformationBlock"/>
                  </p202:designTagLst>
                </p202:designPr>
              </p:ext>
            </p:extLst>
          </p:nvPr>
        </p:nvSpPr>
        <p:spPr>
          <a:xfrm>
            <a:off x="4425696" y="640080"/>
            <a:ext cx="7159752" cy="5724144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GB" sz="1400" b="1" dirty="0"/>
              <a:t>Political factors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dirty="0"/>
              <a:t>Support for green businesses and electric Vehicle incentives </a:t>
            </a:r>
          </a:p>
          <a:p>
            <a:pPr marL="0" lvl="1" indent="0">
              <a:buFont typeface="Arial" panose="020B0604020202020204" pitchFamily="34" charset="0"/>
              <a:buNone/>
            </a:pPr>
            <a:endParaRPr lang="en-GB" sz="1400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b="1" dirty="0"/>
              <a:t>Economic factors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dirty="0"/>
              <a:t>Growing market for eco friendly  services potential for cost savings on fuel </a:t>
            </a:r>
          </a:p>
          <a:p>
            <a:pPr marL="0" lvl="1" indent="0">
              <a:buFont typeface="Arial" panose="020B0604020202020204" pitchFamily="34" charset="0"/>
              <a:buNone/>
            </a:pPr>
            <a:endParaRPr lang="en-GB" sz="1400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b="1" dirty="0"/>
              <a:t>Social factors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dirty="0"/>
              <a:t>increasing consumer preference for sustainable and very convenient services </a:t>
            </a:r>
          </a:p>
          <a:p>
            <a:pPr marL="0" lvl="1" indent="0">
              <a:buFont typeface="Arial" panose="020B0604020202020204" pitchFamily="34" charset="0"/>
              <a:buNone/>
            </a:pPr>
            <a:endParaRPr lang="en-GB" sz="1400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b="1" dirty="0"/>
              <a:t>Technology Factors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dirty="0"/>
              <a:t>Advances in electric vehicle technology and cleaning products </a:t>
            </a:r>
          </a:p>
          <a:p>
            <a:pPr marL="0" lvl="1" indent="0">
              <a:buFont typeface="Arial" panose="020B0604020202020204" pitchFamily="34" charset="0"/>
              <a:buNone/>
            </a:pPr>
            <a:endParaRPr lang="en-GB" sz="1400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b="1" dirty="0"/>
              <a:t>Environmental Factors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dirty="0"/>
              <a:t>Focus on sustainability and reducing water usage </a:t>
            </a:r>
          </a:p>
          <a:p>
            <a:pPr marL="0" lvl="1" indent="0">
              <a:buFont typeface="Arial" panose="020B0604020202020204" pitchFamily="34" charset="0"/>
              <a:buNone/>
            </a:pPr>
            <a:endParaRPr lang="en-GB" sz="1400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b="1" dirty="0"/>
              <a:t>Legal factors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GB" sz="1400" dirty="0"/>
              <a:t>Compliance with local regulations on water usage and water disposal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D9B4B4-3803-0568-04B0-88D1EEFF0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871" y="3245629"/>
            <a:ext cx="3345819" cy="3351817"/>
          </a:xfrm>
        </p:spPr>
        <p:txBody>
          <a:bodyPr/>
          <a:lstStyle/>
          <a:p>
            <a:r>
              <a:rPr lang="en-GB" dirty="0"/>
              <a:t>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66017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4983D-3CCA-89D9-4AB3-593EA7A08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006" y="998230"/>
            <a:ext cx="3951469" cy="1947672"/>
          </a:xfrm>
        </p:spPr>
        <p:txBody>
          <a:bodyPr anchor="b">
            <a:normAutofit/>
          </a:bodyPr>
          <a:lstStyle/>
          <a:p>
            <a:r>
              <a:rPr lang="en-GB" dirty="0"/>
              <a:t>Market strategies</a:t>
            </a:r>
          </a:p>
        </p:txBody>
      </p:sp>
      <p:pic>
        <p:nvPicPr>
          <p:cNvPr id="5" name="Video 4" descr="Different Hand Drawn Graphs">
            <a:extLst>
              <a:ext uri="{FF2B5EF4-FFF2-40B4-BE49-F238E27FC236}">
                <a16:creationId xmlns:a16="http://schemas.microsoft.com/office/drawing/2014/main" id="{C80015FB-0368-DA81-6B4A-451C1BB61FF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20464" r="17807" b="-1"/>
          <a:stretch>
            <a:fillRect/>
          </a:stretch>
        </p:blipFill>
        <p:spPr>
          <a:xfrm>
            <a:off x="20" y="10"/>
            <a:ext cx="7002444" cy="6399142"/>
          </a:xfrm>
          <a:custGeom>
            <a:avLst/>
            <a:gdLst>
              <a:gd name="connsiteX0" fmla="*/ 0 w 7002464"/>
              <a:gd name="connsiteY0" fmla="*/ 0 h 6399152"/>
              <a:gd name="connsiteX1" fmla="*/ 7002464 w 7002464"/>
              <a:gd name="connsiteY1" fmla="*/ 0 h 6399152"/>
              <a:gd name="connsiteX2" fmla="*/ 7002464 w 7002464"/>
              <a:gd name="connsiteY2" fmla="*/ 5797156 h 6399152"/>
              <a:gd name="connsiteX3" fmla="*/ 6400468 w 7002464"/>
              <a:gd name="connsiteY3" fmla="*/ 6399152 h 6399152"/>
              <a:gd name="connsiteX4" fmla="*/ 0 w 7002464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2464" h="6399152">
                <a:moveTo>
                  <a:pt x="0" y="0"/>
                </a:moveTo>
                <a:lnTo>
                  <a:pt x="7002464" y="0"/>
                </a:lnTo>
                <a:lnTo>
                  <a:pt x="7002464" y="5797156"/>
                </a:lnTo>
                <a:cubicBezTo>
                  <a:pt x="7002464" y="6129629"/>
                  <a:pt x="6732941" y="6399152"/>
                  <a:pt x="6400468" y="6399152"/>
                </a:cubicBezTo>
                <a:lnTo>
                  <a:pt x="0" y="6399152"/>
                </a:lnTo>
                <a:close/>
              </a:path>
            </a:pathLst>
          </a:custGeom>
          <a:noFill/>
        </p:spPr>
      </p:pic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510C64A6-A2D3-D73A-FE4F-393D31A03F1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91007" y="3099815"/>
            <a:ext cx="3951469" cy="3084599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Target Audience – Cars owners environmentally conscious, busy professionals, and families </a:t>
            </a:r>
          </a:p>
          <a:p>
            <a:r>
              <a:rPr lang="en-US" dirty="0"/>
              <a:t>Marketing channels – Social media advertisement (Tik Tok Instagram) , Local SEO and google ads </a:t>
            </a:r>
          </a:p>
          <a:p>
            <a:r>
              <a:rPr lang="en-US" dirty="0"/>
              <a:t>Unique selling proposition – 100% eco friendly service using electric vehicles and biodegradable products</a:t>
            </a:r>
          </a:p>
          <a:p>
            <a:r>
              <a:rPr lang="en-US" dirty="0"/>
              <a:t>Promotional strategies – Introductory discounts, referral bonuses and loyalty programs ( club cards) </a:t>
            </a:r>
          </a:p>
        </p:txBody>
      </p:sp>
    </p:spTree>
    <p:extLst>
      <p:ext uri="{BB962C8B-B14F-4D97-AF65-F5344CB8AC3E}">
        <p14:creationId xmlns:p14="http://schemas.microsoft.com/office/powerpoint/2010/main" val="199125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1C447-344E-B0B1-EB41-B42E1E070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006" y="998230"/>
            <a:ext cx="3951469" cy="1947672"/>
          </a:xfrm>
        </p:spPr>
        <p:txBody>
          <a:bodyPr anchor="b">
            <a:normAutofit/>
          </a:bodyPr>
          <a:lstStyle/>
          <a:p>
            <a:r>
              <a:rPr lang="en-GB" sz="4100"/>
              <a:t>Funding and required allocation </a:t>
            </a:r>
          </a:p>
        </p:txBody>
      </p:sp>
      <p:pic>
        <p:nvPicPr>
          <p:cNvPr id="6" name="Picture 5" descr="Calculator, pen, compass, money and a paper with graphs printed on it">
            <a:extLst>
              <a:ext uri="{FF2B5EF4-FFF2-40B4-BE49-F238E27FC236}">
                <a16:creationId xmlns:a16="http://schemas.microsoft.com/office/drawing/2014/main" id="{029B6330-04AC-25DB-7D3B-E675C710A3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146" r="14923" b="-2"/>
          <a:stretch>
            <a:fillRect/>
          </a:stretch>
        </p:blipFill>
        <p:spPr>
          <a:xfrm>
            <a:off x="20" y="10"/>
            <a:ext cx="7002444" cy="6399142"/>
          </a:xfrm>
          <a:custGeom>
            <a:avLst/>
            <a:gdLst>
              <a:gd name="connsiteX0" fmla="*/ 0 w 7002464"/>
              <a:gd name="connsiteY0" fmla="*/ 0 h 6399152"/>
              <a:gd name="connsiteX1" fmla="*/ 7002464 w 7002464"/>
              <a:gd name="connsiteY1" fmla="*/ 0 h 6399152"/>
              <a:gd name="connsiteX2" fmla="*/ 7002464 w 7002464"/>
              <a:gd name="connsiteY2" fmla="*/ 5797156 h 6399152"/>
              <a:gd name="connsiteX3" fmla="*/ 6400468 w 7002464"/>
              <a:gd name="connsiteY3" fmla="*/ 6399152 h 6399152"/>
              <a:gd name="connsiteX4" fmla="*/ 0 w 7002464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2464" h="6399152">
                <a:moveTo>
                  <a:pt x="0" y="0"/>
                </a:moveTo>
                <a:lnTo>
                  <a:pt x="7002464" y="0"/>
                </a:lnTo>
                <a:lnTo>
                  <a:pt x="7002464" y="5797156"/>
                </a:lnTo>
                <a:cubicBezTo>
                  <a:pt x="7002464" y="6129629"/>
                  <a:pt x="6732941" y="6399152"/>
                  <a:pt x="6400468" y="6399152"/>
                </a:cubicBezTo>
                <a:lnTo>
                  <a:pt x="0" y="6399152"/>
                </a:lnTo>
                <a:close/>
              </a:path>
            </a:pathLst>
          </a:custGeom>
          <a:noFill/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44FB0126-C956-343F-379D-2EDB4FD0D7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91007" y="3099815"/>
            <a:ext cx="3951469" cy="308459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Total funding Needed : £ 10,068.92</a:t>
            </a:r>
          </a:p>
          <a:p>
            <a:pPr marL="0" indent="0">
              <a:buNone/>
            </a:pPr>
            <a:r>
              <a:rPr lang="en-US" dirty="0"/>
              <a:t>Initial cost breakdown: </a:t>
            </a:r>
          </a:p>
          <a:p>
            <a:pPr marL="0" indent="0">
              <a:buNone/>
            </a:pPr>
            <a:r>
              <a:rPr lang="en-US" dirty="0"/>
              <a:t>-  Electric cargo vehicle: £ 3,868.92</a:t>
            </a:r>
          </a:p>
          <a:p>
            <a:pPr marL="0" indent="0">
              <a:buNone/>
            </a:pPr>
            <a:r>
              <a:rPr lang="en-US" dirty="0"/>
              <a:t>-   Equipment and supplies: £ 2000</a:t>
            </a:r>
          </a:p>
          <a:p>
            <a:pPr marL="285750" indent="-285750">
              <a:buFontTx/>
              <a:buChar char="-"/>
            </a:pPr>
            <a:r>
              <a:rPr lang="en-US" dirty="0"/>
              <a:t>Marketing - £ 1200 - £ 5000</a:t>
            </a:r>
          </a:p>
          <a:p>
            <a:pPr marL="285750" indent="-285750">
              <a:buFontTx/>
              <a:buChar char="-"/>
            </a:pPr>
            <a:r>
              <a:rPr lang="en-US" dirty="0"/>
              <a:t> operating cost - £ 3000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972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4D221-72AE-E0FF-91FC-2380F49B4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006" y="998230"/>
            <a:ext cx="3951469" cy="1947672"/>
          </a:xfrm>
        </p:spPr>
        <p:txBody>
          <a:bodyPr anchor="b">
            <a:normAutofit/>
          </a:bodyPr>
          <a:lstStyle/>
          <a:p>
            <a:r>
              <a:rPr lang="en-GB" sz="4100"/>
              <a:t>Conclusion of eco clean </a:t>
            </a:r>
          </a:p>
        </p:txBody>
      </p:sp>
      <p:pic>
        <p:nvPicPr>
          <p:cNvPr id="6" name="Video 5" descr="Water Drops And Ripple">
            <a:extLst>
              <a:ext uri="{FF2B5EF4-FFF2-40B4-BE49-F238E27FC236}">
                <a16:creationId xmlns:a16="http://schemas.microsoft.com/office/drawing/2014/main" id="{950A8C3C-A59C-0C95-5CCD-A72E915779E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529" r="37742" b="-1"/>
          <a:stretch>
            <a:fillRect/>
          </a:stretch>
        </p:blipFill>
        <p:spPr>
          <a:xfrm>
            <a:off x="20" y="10"/>
            <a:ext cx="7002444" cy="6399142"/>
          </a:xfrm>
          <a:custGeom>
            <a:avLst/>
            <a:gdLst>
              <a:gd name="connsiteX0" fmla="*/ 0 w 7002464"/>
              <a:gd name="connsiteY0" fmla="*/ 0 h 6399152"/>
              <a:gd name="connsiteX1" fmla="*/ 7002464 w 7002464"/>
              <a:gd name="connsiteY1" fmla="*/ 0 h 6399152"/>
              <a:gd name="connsiteX2" fmla="*/ 7002464 w 7002464"/>
              <a:gd name="connsiteY2" fmla="*/ 5797156 h 6399152"/>
              <a:gd name="connsiteX3" fmla="*/ 6400468 w 7002464"/>
              <a:gd name="connsiteY3" fmla="*/ 6399152 h 6399152"/>
              <a:gd name="connsiteX4" fmla="*/ 0 w 7002464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2464" h="6399152">
                <a:moveTo>
                  <a:pt x="0" y="0"/>
                </a:moveTo>
                <a:lnTo>
                  <a:pt x="7002464" y="0"/>
                </a:lnTo>
                <a:lnTo>
                  <a:pt x="7002464" y="5797156"/>
                </a:lnTo>
                <a:cubicBezTo>
                  <a:pt x="7002464" y="6129629"/>
                  <a:pt x="6732941" y="6399152"/>
                  <a:pt x="6400468" y="6399152"/>
                </a:cubicBezTo>
                <a:lnTo>
                  <a:pt x="0" y="6399152"/>
                </a:lnTo>
                <a:close/>
              </a:path>
            </a:pathLst>
          </a:custGeom>
          <a:noFill/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BF7DBD2E-8C25-F013-2906-AB3D694C96F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91007" y="3099815"/>
            <a:ext cx="3951469" cy="308459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Summary </a:t>
            </a:r>
          </a:p>
          <a:p>
            <a:pPr marL="285750" indent="-285750">
              <a:buFontTx/>
              <a:buChar char="-"/>
            </a:pPr>
            <a:r>
              <a:rPr lang="en-US" dirty="0"/>
              <a:t>We are an innovative car wash that use electric cargo vehicles </a:t>
            </a:r>
          </a:p>
          <a:p>
            <a:pPr marL="285750" indent="-285750">
              <a:buFontTx/>
              <a:buChar char="-"/>
            </a:pPr>
            <a:r>
              <a:rPr lang="en-US" dirty="0"/>
              <a:t>Strong market demand for eco-friendly services </a:t>
            </a:r>
          </a:p>
          <a:p>
            <a:pPr marL="285750" indent="-285750">
              <a:buFontTx/>
              <a:buChar char="-"/>
            </a:pPr>
            <a:r>
              <a:rPr lang="en-US" dirty="0"/>
              <a:t>Clear funding and </a:t>
            </a:r>
            <a:r>
              <a:rPr lang="en-US"/>
              <a:t>marketing strategies. </a:t>
            </a:r>
          </a:p>
          <a:p>
            <a:pPr marL="285750" indent="-285750">
              <a:buFontTx/>
              <a:buChar char="-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30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asis">
  <a:themeElements>
    <a:clrScheme name="Oasis">
      <a:dk1>
        <a:srgbClr val="131313"/>
      </a:dk1>
      <a:lt1>
        <a:sysClr val="window" lastClr="FFFFFF"/>
      </a:lt1>
      <a:dk2>
        <a:srgbClr val="2D2A27"/>
      </a:dk2>
      <a:lt2>
        <a:srgbClr val="F0EBE6"/>
      </a:lt2>
      <a:accent1>
        <a:srgbClr val="9F7667"/>
      </a:accent1>
      <a:accent2>
        <a:srgbClr val="BE8856"/>
      </a:accent2>
      <a:accent3>
        <a:srgbClr val="BD9075"/>
      </a:accent3>
      <a:accent4>
        <a:srgbClr val="939081"/>
      </a:accent4>
      <a:accent5>
        <a:srgbClr val="A16D4C"/>
      </a:accent5>
      <a:accent6>
        <a:srgbClr val="8C8662"/>
      </a:accent6>
      <a:hlink>
        <a:srgbClr val="A57361"/>
      </a:hlink>
      <a:folHlink>
        <a:srgbClr val="8C8662"/>
      </a:folHlink>
    </a:clrScheme>
    <a:fontScheme name="Oasis Font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asis" id="{F87D57D1-6595-40EA-BD1E-F0C34D0EF910}" vid="{ECA7DBCD-4BC8-40F2-8EF4-7A6D942FA1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276</Words>
  <Application>Microsoft Office PowerPoint</Application>
  <PresentationFormat>Widescreen</PresentationFormat>
  <Paragraphs>48</Paragraphs>
  <Slides>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Neue Haas Grotesk Text Pro</vt:lpstr>
      <vt:lpstr>Oasis</vt:lpstr>
      <vt:lpstr>Presentation title</vt:lpstr>
      <vt:lpstr>Overview Of ECO clean </vt:lpstr>
      <vt:lpstr>pestle</vt:lpstr>
      <vt:lpstr>Market strategies</vt:lpstr>
      <vt:lpstr>Funding and required allocation </vt:lpstr>
      <vt:lpstr>Conclusion of eco clean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garyreid1980@gmail.com</dc:creator>
  <cp:lastModifiedBy>garyreid1980@gmail.com</cp:lastModifiedBy>
  <cp:revision>1</cp:revision>
  <dcterms:created xsi:type="dcterms:W3CDTF">2025-12-09T01:44:09Z</dcterms:created>
  <dcterms:modified xsi:type="dcterms:W3CDTF">2025-12-10T02:45:47Z</dcterms:modified>
</cp:coreProperties>
</file>