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6" r:id="rId5"/>
    <p:sldId id="261" r:id="rId6"/>
    <p:sldId id="263" r:id="rId7"/>
    <p:sldId id="265" r:id="rId8"/>
    <p:sldId id="260" r:id="rId9"/>
    <p:sldId id="267" r:id="rId10"/>
    <p:sldId id="268" r:id="rId11"/>
    <p:sldId id="269" r:id="rId12"/>
    <p:sldId id="273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51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14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161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745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286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612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723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01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629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19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956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842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6B6E1-4EF3-4898-92F9-5843E7A2A658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F94B0-67D4-48B7-8622-1E14FC6E0B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565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chemeClr val="bg1"/>
                </a:solidFill>
              </a:rPr>
              <a:t>EIGP Assessment 3 Support</a:t>
            </a:r>
            <a:endParaRPr lang="en-GB" b="1" u="sng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L5 EIGP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2597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8"/>
    </mc:Choice>
    <mc:Fallback xmlns="">
      <p:transition spd="slow" advTm="632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Contents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3740" y="1326896"/>
            <a:ext cx="4583634" cy="39170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Introduction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Overview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Submission date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Task description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Tasks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Assessment weighting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Submission process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Top Tips.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36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6"/>
    </mc:Choice>
    <mc:Fallback xmlns="">
      <p:transition spd="slow" advTm="165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Introduction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1703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This slide deck and accompanying video will describe the alternative assessment for Assessment 3 of the EIGP module in light of current circumstances</a:t>
            </a:r>
            <a:r>
              <a:rPr lang="en-GB" sz="2800" dirty="0"/>
              <a:t> </a:t>
            </a:r>
            <a:r>
              <a:rPr lang="en-GB" sz="2800" dirty="0" smtClean="0"/>
              <a:t>(i.e. the short-term suspension of all face to face lecture/tutorials and events at the University).</a:t>
            </a:r>
          </a:p>
          <a:p>
            <a:r>
              <a:rPr lang="en-GB" sz="2800" dirty="0" smtClean="0"/>
              <a:t>The University is moving to Online LTA delivery during this period to safe guard as much as possible the health safety and well-being of all staff students and visitors.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6702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35"/>
    </mc:Choice>
    <mc:Fallback xmlns="">
      <p:transition spd="slow" advTm="3093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Overview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17032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 information in this slide deck and accompanying video replaces the initial guidance at the top of the Assessment 3 specification.</a:t>
            </a:r>
          </a:p>
          <a:p>
            <a:r>
              <a:rPr lang="en-GB" b="1" dirty="0" smtClean="0"/>
              <a:t>All Assessment tasks remain the same</a:t>
            </a:r>
            <a:r>
              <a:rPr lang="en-GB" dirty="0" smtClean="0"/>
              <a:t>. Nothing has changed here.</a:t>
            </a:r>
          </a:p>
          <a:p>
            <a:r>
              <a:rPr lang="en-GB" dirty="0" smtClean="0"/>
              <a:t>The only difference is the delivery and submission of the presentation i.e. Video creation and link submission to </a:t>
            </a:r>
            <a:r>
              <a:rPr lang="en-GB" dirty="0" err="1" smtClean="0"/>
              <a:t>Turnitin</a:t>
            </a:r>
            <a:r>
              <a:rPr lang="en-GB" dirty="0" smtClean="0"/>
              <a:t> instead of a presentation at the ACE Innovation Comp.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0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210"/>
    </mc:Choice>
    <mc:Fallback xmlns="">
      <p:transition spd="slow" advTm="12021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Submission date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1703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The new submission date for Assignment 3 is Monday 20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April.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2400" dirty="0" smtClean="0"/>
              <a:t>Please submit via the </a:t>
            </a:r>
            <a:r>
              <a:rPr lang="en-GB" sz="2400" dirty="0" err="1" smtClean="0"/>
              <a:t>Turnitin</a:t>
            </a:r>
            <a:r>
              <a:rPr lang="en-GB" sz="2400" dirty="0" smtClean="0"/>
              <a:t> link on </a:t>
            </a:r>
            <a:r>
              <a:rPr lang="en-GB" sz="2400" dirty="0" err="1" smtClean="0"/>
              <a:t>moodle</a:t>
            </a:r>
            <a:r>
              <a:rPr lang="en-GB" sz="2400" dirty="0" smtClean="0"/>
              <a:t> by the end of day on Monday 20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April.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8132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15"/>
    </mc:Choice>
    <mc:Fallback xmlns="">
      <p:transition spd="slow" advTm="6061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Task description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62875"/>
            <a:ext cx="10972800" cy="3917032"/>
          </a:xfrm>
        </p:spPr>
        <p:txBody>
          <a:bodyPr>
            <a:noAutofit/>
          </a:bodyPr>
          <a:lstStyle/>
          <a:p>
            <a:r>
              <a:rPr lang="en-GB" sz="2400" dirty="0" smtClean="0"/>
              <a:t>Individually you </a:t>
            </a:r>
            <a:r>
              <a:rPr lang="en-GB" sz="2400" dirty="0"/>
              <a:t>are asked to </a:t>
            </a:r>
            <a:r>
              <a:rPr lang="en-GB" sz="2400" dirty="0" smtClean="0"/>
              <a:t>present the tasks you have chosen / agreed to complete. Only </a:t>
            </a:r>
            <a:r>
              <a:rPr lang="en-GB" sz="2400" dirty="0"/>
              <a:t>present </a:t>
            </a:r>
            <a:r>
              <a:rPr lang="en-GB" sz="2400" dirty="0" smtClean="0"/>
              <a:t>your individual contribution, NOT all tasks.</a:t>
            </a:r>
          </a:p>
          <a:p>
            <a:r>
              <a:rPr lang="en-GB" sz="2400" dirty="0" smtClean="0"/>
              <a:t>The Assessment is still a group exercise in that each team needs to ensure all Assignment 3 tasks are covered. This is only important with regards to task allocation and team organisation. </a:t>
            </a:r>
          </a:p>
          <a:p>
            <a:r>
              <a:rPr lang="en-GB" sz="2400" dirty="0" smtClean="0"/>
              <a:t>When you create your slides you only need to be concerned about the tasks you have </a:t>
            </a:r>
            <a:r>
              <a:rPr lang="en-GB" sz="2400" dirty="0"/>
              <a:t>chosen </a:t>
            </a:r>
            <a:r>
              <a:rPr lang="en-GB" sz="2400" dirty="0" smtClean="0"/>
              <a:t>or </a:t>
            </a:r>
            <a:r>
              <a:rPr lang="en-GB" sz="2400" dirty="0"/>
              <a:t>agreed to complete.</a:t>
            </a:r>
            <a:endParaRPr lang="en-GB" sz="2400" dirty="0" smtClean="0"/>
          </a:p>
          <a:p>
            <a:r>
              <a:rPr lang="en-GB" sz="2400" dirty="0" smtClean="0"/>
              <a:t>You </a:t>
            </a:r>
            <a:r>
              <a:rPr lang="en-GB" sz="2400" dirty="0"/>
              <a:t>will have </a:t>
            </a:r>
            <a:r>
              <a:rPr lang="en-GB" sz="2400" dirty="0" smtClean="0"/>
              <a:t>approx</a:t>
            </a:r>
            <a:r>
              <a:rPr lang="en-GB" sz="2400" dirty="0"/>
              <a:t>. </a:t>
            </a:r>
            <a:r>
              <a:rPr lang="en-GB" sz="2400" dirty="0" smtClean="0"/>
              <a:t>3mins </a:t>
            </a:r>
            <a:r>
              <a:rPr lang="en-GB" sz="2400" dirty="0"/>
              <a:t>to deliver </a:t>
            </a:r>
            <a:r>
              <a:rPr lang="en-GB" sz="2400" dirty="0" smtClean="0"/>
              <a:t>your presentation. To allow some flexibility your presentation can be between 3 to 4 minutes.</a:t>
            </a:r>
          </a:p>
          <a:p>
            <a:r>
              <a:rPr lang="en-GB" sz="2400" dirty="0" smtClean="0"/>
              <a:t>Practice </a:t>
            </a:r>
            <a:r>
              <a:rPr lang="en-GB" sz="2400" dirty="0"/>
              <a:t>and refine </a:t>
            </a:r>
            <a:r>
              <a:rPr lang="en-GB" sz="2400" dirty="0" smtClean="0"/>
              <a:t>your slides to </a:t>
            </a:r>
            <a:r>
              <a:rPr lang="en-GB" sz="2400" dirty="0"/>
              <a:t>ensure your </a:t>
            </a:r>
            <a:r>
              <a:rPr lang="en-GB" sz="2400" dirty="0" smtClean="0"/>
              <a:t>presentation is </a:t>
            </a:r>
            <a:r>
              <a:rPr lang="en-GB" sz="2400" dirty="0"/>
              <a:t>clear and concise</a:t>
            </a:r>
            <a:r>
              <a:rPr lang="en-GB" sz="2400" dirty="0" smtClean="0"/>
              <a:t>.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8175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450"/>
    </mc:Choice>
    <mc:Fallback xmlns="">
      <p:transition spd="slow" advTm="13745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Task description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62875"/>
            <a:ext cx="10972800" cy="3917032"/>
          </a:xfrm>
        </p:spPr>
        <p:txBody>
          <a:bodyPr>
            <a:noAutofit/>
          </a:bodyPr>
          <a:lstStyle/>
          <a:p>
            <a:r>
              <a:rPr lang="en-GB" sz="2800" dirty="0"/>
              <a:t>Each team member should only submit their individual slides to </a:t>
            </a:r>
            <a:r>
              <a:rPr lang="en-GB" sz="2800" dirty="0" err="1"/>
              <a:t>Turnitin</a:t>
            </a:r>
            <a:r>
              <a:rPr lang="en-GB" sz="2800" dirty="0"/>
              <a:t>. Only your own work. </a:t>
            </a:r>
          </a:p>
          <a:p>
            <a:r>
              <a:rPr lang="en-GB" sz="2800" dirty="0"/>
              <a:t>Each presentation should start with a title slide stating the name, student number and course enrolled on.  </a:t>
            </a:r>
          </a:p>
          <a:p>
            <a:r>
              <a:rPr lang="en-GB" sz="2800" dirty="0"/>
              <a:t>Next and introduction slide stating the tasks and areas you have completed. </a:t>
            </a:r>
          </a:p>
          <a:p>
            <a:r>
              <a:rPr lang="en-GB" sz="2800" dirty="0" smtClean="0"/>
              <a:t>Unlike </a:t>
            </a:r>
            <a:r>
              <a:rPr lang="en-GB" sz="2800" dirty="0"/>
              <a:t>the report, you can use 'I' first person tense for the presentation.</a:t>
            </a:r>
          </a:p>
          <a:p>
            <a:r>
              <a:rPr lang="en-GB" sz="2800" dirty="0"/>
              <a:t>Each student will receive an individual mark for the presentation</a:t>
            </a:r>
            <a:r>
              <a:rPr lang="en-GB" sz="2800" dirty="0" smtClean="0"/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0751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362"/>
    </mc:Choice>
    <mc:Fallback xmlns="">
      <p:transition spd="slow" advTm="8136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4837"/>
            <a:ext cx="10972800" cy="1143000"/>
          </a:xfrm>
        </p:spPr>
        <p:txBody>
          <a:bodyPr/>
          <a:lstStyle/>
          <a:p>
            <a:r>
              <a:rPr lang="en-GB" b="1" u="sng" dirty="0" smtClean="0"/>
              <a:t>Tasks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739" y="1159372"/>
            <a:ext cx="10972800" cy="4501532"/>
          </a:xfrm>
        </p:spPr>
        <p:txBody>
          <a:bodyPr>
            <a:normAutofit fontScale="47500" lnSpcReduction="20000"/>
          </a:bodyPr>
          <a:lstStyle/>
          <a:p>
            <a:r>
              <a:rPr lang="en-GB" sz="5100" dirty="0" smtClean="0"/>
              <a:t>As shown below, all Assessment tasks </a:t>
            </a:r>
            <a:r>
              <a:rPr lang="en-GB" sz="5100" dirty="0"/>
              <a:t>remain the </a:t>
            </a:r>
            <a:r>
              <a:rPr lang="en-GB" sz="5100" dirty="0" smtClean="0"/>
              <a:t>same:</a:t>
            </a:r>
          </a:p>
          <a:p>
            <a:pPr marL="0" indent="0">
              <a:buNone/>
            </a:pPr>
            <a:endParaRPr lang="en-GB" sz="2100" b="1" dirty="0"/>
          </a:p>
          <a:p>
            <a:pPr marL="0" indent="0">
              <a:buNone/>
            </a:pPr>
            <a:r>
              <a:rPr lang="en-GB" b="1" dirty="0" smtClean="0"/>
              <a:t>1. Team</a:t>
            </a:r>
            <a:r>
              <a:rPr lang="en-GB" dirty="0"/>
              <a:t>: </a:t>
            </a:r>
            <a:r>
              <a:rPr lang="en-GB" dirty="0" smtClean="0"/>
              <a:t>* Introduce </a:t>
            </a:r>
            <a:r>
              <a:rPr lang="en-GB" dirty="0"/>
              <a:t>your Team and Team member Roles i.e. who is responsible for the different aspects of the project.</a:t>
            </a:r>
          </a:p>
          <a:p>
            <a:pPr marL="0" indent="0">
              <a:buNone/>
            </a:pPr>
            <a:r>
              <a:rPr lang="en-GB" b="1" dirty="0" smtClean="0"/>
              <a:t>2. Idea</a:t>
            </a:r>
            <a:r>
              <a:rPr lang="en-GB" dirty="0" smtClean="0"/>
              <a:t>: * Explain </a:t>
            </a:r>
            <a:r>
              <a:rPr lang="en-GB" dirty="0"/>
              <a:t>your new product idea? Illustrate and describe it. *</a:t>
            </a:r>
            <a:r>
              <a:rPr lang="en-GB" dirty="0" smtClean="0"/>
              <a:t> What is its differentiating factor? It’s USP.</a:t>
            </a:r>
          </a:p>
          <a:p>
            <a:pPr marL="0" lvl="0" indent="0">
              <a:buNone/>
            </a:pPr>
            <a:r>
              <a:rPr lang="en-GB" b="1" dirty="0" smtClean="0"/>
              <a:t>3. Market</a:t>
            </a:r>
            <a:r>
              <a:rPr lang="en-GB" dirty="0"/>
              <a:t>: </a:t>
            </a:r>
          </a:p>
          <a:p>
            <a:pPr marL="457200" lvl="1" indent="0">
              <a:buNone/>
            </a:pPr>
            <a:r>
              <a:rPr lang="en-GB" sz="3200" dirty="0" smtClean="0"/>
              <a:t>* Is </a:t>
            </a:r>
            <a:r>
              <a:rPr lang="en-GB" sz="3200" dirty="0"/>
              <a:t>there a market for your Product? Analyse the industry including relevant </a:t>
            </a:r>
            <a:r>
              <a:rPr lang="en-GB" sz="3200" dirty="0" smtClean="0"/>
              <a:t>statistics.</a:t>
            </a:r>
          </a:p>
          <a:p>
            <a:pPr marL="457200" lvl="1" indent="0">
              <a:buNone/>
            </a:pPr>
            <a:r>
              <a:rPr lang="en-GB" sz="3200" dirty="0" smtClean="0"/>
              <a:t>* How is the product-idea different to your Competitors products?</a:t>
            </a:r>
          </a:p>
          <a:p>
            <a:pPr marL="457200" lvl="1" indent="0">
              <a:buNone/>
            </a:pPr>
            <a:r>
              <a:rPr lang="en-GB" sz="3200" dirty="0" smtClean="0"/>
              <a:t>* Document </a:t>
            </a:r>
            <a:r>
              <a:rPr lang="en-GB" sz="3200" dirty="0"/>
              <a:t>any Primary research and feedback from potential users / customers</a:t>
            </a:r>
            <a:r>
              <a:rPr lang="en-GB" sz="3200" dirty="0" smtClean="0"/>
              <a:t>.</a:t>
            </a:r>
            <a:endParaRPr lang="en-GB" sz="3200" dirty="0"/>
          </a:p>
          <a:p>
            <a:pPr marL="0" lvl="0" indent="0">
              <a:buNone/>
            </a:pPr>
            <a:r>
              <a:rPr lang="en-GB" b="1" dirty="0" smtClean="0"/>
              <a:t>4. Demo</a:t>
            </a:r>
            <a:r>
              <a:rPr lang="en-GB" dirty="0"/>
              <a:t>: </a:t>
            </a:r>
            <a:r>
              <a:rPr lang="en-GB" dirty="0" smtClean="0"/>
              <a:t> Demonstrate </a:t>
            </a:r>
            <a:r>
              <a:rPr lang="en-GB" dirty="0"/>
              <a:t>a Prototype</a:t>
            </a:r>
            <a:r>
              <a:rPr lang="en-GB" dirty="0" smtClean="0"/>
              <a:t>.</a:t>
            </a:r>
            <a:endParaRPr lang="en-GB" dirty="0"/>
          </a:p>
          <a:p>
            <a:pPr marL="0" lvl="0" indent="0">
              <a:buNone/>
            </a:pPr>
            <a:r>
              <a:rPr lang="en-GB" b="1" dirty="0" smtClean="0"/>
              <a:t>5. Creativity </a:t>
            </a:r>
            <a:r>
              <a:rPr lang="en-GB" b="1" dirty="0"/>
              <a:t>Marketing &amp; Promotion</a:t>
            </a:r>
            <a:r>
              <a:rPr lang="en-GB" dirty="0"/>
              <a:t>: </a:t>
            </a:r>
          </a:p>
          <a:p>
            <a:pPr marL="457200" lvl="1" indent="0">
              <a:buNone/>
            </a:pPr>
            <a:r>
              <a:rPr lang="en-GB" sz="3200" dirty="0" smtClean="0"/>
              <a:t>* Who </a:t>
            </a:r>
            <a:r>
              <a:rPr lang="en-GB" sz="3200" dirty="0"/>
              <a:t>is your target market?</a:t>
            </a:r>
          </a:p>
          <a:p>
            <a:pPr marL="457200" lvl="1" indent="0">
              <a:buNone/>
            </a:pPr>
            <a:r>
              <a:rPr lang="en-GB" sz="3200" dirty="0" smtClean="0"/>
              <a:t>* Sales </a:t>
            </a:r>
            <a:r>
              <a:rPr lang="en-GB" sz="3200" dirty="0"/>
              <a:t>&amp; Marketing strategy: Explain how you intend to promote? and distribute your product? What is the price of your product?</a:t>
            </a:r>
          </a:p>
          <a:p>
            <a:pPr marL="457200" lvl="1" indent="0">
              <a:buNone/>
            </a:pPr>
            <a:r>
              <a:rPr lang="en-GB" sz="3200" dirty="0" smtClean="0"/>
              <a:t>* Show </a:t>
            </a:r>
            <a:r>
              <a:rPr lang="en-GB" sz="3200" dirty="0"/>
              <a:t>branding and promotional material such as your Logo, Banner, Website, Social Media pages, B/Vlog, Poster/flyer.</a:t>
            </a:r>
          </a:p>
          <a:p>
            <a:pPr marL="457200" lvl="1" indent="0">
              <a:buNone/>
            </a:pPr>
            <a:r>
              <a:rPr lang="en-GB" sz="3200" dirty="0" smtClean="0"/>
              <a:t>* What </a:t>
            </a:r>
            <a:r>
              <a:rPr lang="en-GB" sz="3200" dirty="0"/>
              <a:t>are your sales/revenue streams</a:t>
            </a:r>
            <a:r>
              <a:rPr lang="en-GB" sz="3200" dirty="0" smtClean="0"/>
              <a:t>? </a:t>
            </a:r>
            <a:r>
              <a:rPr lang="en-GB" sz="3200" dirty="0"/>
              <a:t>how will customers purchase your products</a:t>
            </a:r>
            <a:r>
              <a:rPr lang="en-GB" sz="3200" dirty="0" smtClean="0"/>
              <a:t>.</a:t>
            </a:r>
            <a:endParaRPr lang="en-GB" sz="3200" dirty="0"/>
          </a:p>
          <a:p>
            <a:pPr marL="0" lvl="0" indent="0">
              <a:buNone/>
            </a:pPr>
            <a:r>
              <a:rPr lang="en-GB" b="1" dirty="0" smtClean="0"/>
              <a:t>6. Business</a:t>
            </a:r>
            <a:r>
              <a:rPr lang="en-GB" dirty="0"/>
              <a:t>: </a:t>
            </a:r>
            <a:r>
              <a:rPr lang="en-GB" dirty="0" smtClean="0"/>
              <a:t> Description </a:t>
            </a:r>
            <a:r>
              <a:rPr lang="en-GB" dirty="0"/>
              <a:t>of your </a:t>
            </a:r>
            <a:r>
              <a:rPr lang="en-GB" dirty="0" smtClean="0"/>
              <a:t>potential Tech Start-Up (Name</a:t>
            </a:r>
            <a:r>
              <a:rPr lang="en-GB" dirty="0"/>
              <a:t>, Logo, Slogan, Legal classification, Mission statement &amp; Objectives</a:t>
            </a:r>
            <a:r>
              <a:rPr lang="en-GB" dirty="0" smtClean="0"/>
              <a:t>).</a:t>
            </a:r>
            <a:endParaRPr lang="en-GB" dirty="0"/>
          </a:p>
          <a:p>
            <a:pPr marL="0" lvl="0" indent="0">
              <a:buNone/>
            </a:pPr>
            <a:r>
              <a:rPr lang="en-GB" b="1" dirty="0" smtClean="0"/>
              <a:t>7. Financial </a:t>
            </a:r>
            <a:r>
              <a:rPr lang="en-GB" b="1" dirty="0"/>
              <a:t>Overview</a:t>
            </a:r>
            <a:r>
              <a:rPr lang="en-GB" dirty="0"/>
              <a:t>: </a:t>
            </a:r>
          </a:p>
          <a:p>
            <a:pPr marL="457200" lvl="1" indent="0">
              <a:buNone/>
            </a:pPr>
            <a:r>
              <a:rPr lang="en-GB" sz="3200" dirty="0" smtClean="0"/>
              <a:t>* Show </a:t>
            </a:r>
            <a:r>
              <a:rPr lang="en-GB" sz="3200" dirty="0"/>
              <a:t>an overview of sales/cost projections.</a:t>
            </a:r>
          </a:p>
          <a:p>
            <a:pPr marL="457200" lvl="1" indent="0">
              <a:buNone/>
            </a:pPr>
            <a:r>
              <a:rPr lang="en-GB" sz="3200" dirty="0" smtClean="0"/>
              <a:t>* State </a:t>
            </a:r>
            <a:r>
              <a:rPr lang="en-GB" sz="3200" dirty="0"/>
              <a:t>how much start-up funding is required and how you intend to acquire it.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050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31"/>
    </mc:Choice>
    <mc:Fallback xmlns="">
      <p:transition spd="slow" advTm="12833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4837"/>
            <a:ext cx="10972800" cy="1143000"/>
          </a:xfrm>
        </p:spPr>
        <p:txBody>
          <a:bodyPr/>
          <a:lstStyle/>
          <a:p>
            <a:r>
              <a:rPr lang="en-GB" b="1" u="sng" dirty="0" smtClean="0"/>
              <a:t>Assessment </a:t>
            </a:r>
            <a:r>
              <a:rPr lang="en-GB" b="1" u="sng" dirty="0"/>
              <a:t>weighting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739" y="1159372"/>
            <a:ext cx="10972800" cy="4501532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/>
              <a:t>If you look at the ‘Assessment criteria’ on the ‘Student Feedback page’ of the Assessment you will see 100% of the marks for this assignment are in the following category: </a:t>
            </a:r>
            <a:r>
              <a:rPr lang="en-GB" sz="2400" b="1" dirty="0" smtClean="0"/>
              <a:t>5</a:t>
            </a:r>
            <a:r>
              <a:rPr lang="en-GB" sz="2400" b="1" dirty="0"/>
              <a:t>. Transferable Skills for Life and Professional </a:t>
            </a:r>
            <a:r>
              <a:rPr lang="en-GB" sz="2400" b="1" dirty="0" smtClean="0"/>
              <a:t>Practice.</a:t>
            </a:r>
          </a:p>
          <a:p>
            <a:r>
              <a:rPr lang="en-GB" sz="2400" dirty="0" smtClean="0"/>
              <a:t>Marks </a:t>
            </a:r>
            <a:r>
              <a:rPr lang="en-GB" sz="2400" dirty="0"/>
              <a:t>will be awarded for communicating your </a:t>
            </a:r>
            <a:r>
              <a:rPr lang="en-GB" sz="2400" dirty="0" smtClean="0"/>
              <a:t>work in </a:t>
            </a:r>
            <a:r>
              <a:rPr lang="en-GB" sz="2400" dirty="0"/>
              <a:t>a clear coherent and well-structured manner with evidence of self-initiative, consideration of the project as a whole and research in the appropriate area.</a:t>
            </a:r>
          </a:p>
          <a:p>
            <a:r>
              <a:rPr lang="en-GB" sz="2400" dirty="0" smtClean="0"/>
              <a:t>The focus of this assessment is more on your ability to clearly identify and communicate key points and to produce a professional presentation i.e. the </a:t>
            </a:r>
            <a:r>
              <a:rPr lang="en-GB" sz="2400" dirty="0"/>
              <a:t>presentation should be clear and well-structured</a:t>
            </a:r>
            <a:r>
              <a:rPr lang="en-GB" sz="2400" dirty="0" smtClean="0"/>
              <a:t>.</a:t>
            </a:r>
          </a:p>
          <a:p>
            <a:r>
              <a:rPr lang="en-GB" sz="2400" dirty="0"/>
              <a:t>Research and citations have been documented in Assessment 2 the individual </a:t>
            </a:r>
            <a:r>
              <a:rPr lang="en-GB" sz="2400" dirty="0" smtClean="0"/>
              <a:t>report, so you do not need to focus on this area, however if citations will help you to document and express key points / your work then you can include them/some.</a:t>
            </a:r>
            <a:endParaRPr lang="en-GB" sz="2400" dirty="0"/>
          </a:p>
          <a:p>
            <a:endParaRPr lang="en-GB" sz="2400" dirty="0"/>
          </a:p>
          <a:p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213192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12"/>
    </mc:Choice>
    <mc:Fallback xmlns="">
      <p:transition spd="slow" advTm="15091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4837"/>
            <a:ext cx="10972800" cy="1143000"/>
          </a:xfrm>
        </p:spPr>
        <p:txBody>
          <a:bodyPr/>
          <a:lstStyle/>
          <a:p>
            <a:r>
              <a:rPr lang="en-GB" b="1" u="sng" dirty="0" smtClean="0"/>
              <a:t>Submission process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739" y="1159372"/>
            <a:ext cx="10972800" cy="45015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Create</a:t>
            </a:r>
            <a:r>
              <a:rPr lang="en-GB" dirty="0"/>
              <a:t> your </a:t>
            </a:r>
            <a:r>
              <a:rPr lang="en-GB" dirty="0" smtClean="0"/>
              <a:t>PowerPoint </a:t>
            </a:r>
            <a:r>
              <a:rPr lang="en-GB" dirty="0"/>
              <a:t>slides. Create notes and practice the delivery so that it is no more than 3-4 </a:t>
            </a:r>
            <a:r>
              <a:rPr lang="en-GB" dirty="0" smtClean="0"/>
              <a:t>minutes.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Voice </a:t>
            </a:r>
            <a:r>
              <a:rPr lang="en-GB" b="1" dirty="0"/>
              <a:t>over slides:</a:t>
            </a:r>
            <a:r>
              <a:rPr lang="en-GB" dirty="0"/>
              <a:t> Record yourself delivering the slides i.e. talking about each slide. In </a:t>
            </a:r>
            <a:r>
              <a:rPr lang="en-GB" dirty="0" smtClean="0"/>
              <a:t>PowerPoint </a:t>
            </a:r>
            <a:r>
              <a:rPr lang="en-GB" dirty="0"/>
              <a:t>simply </a:t>
            </a:r>
            <a:r>
              <a:rPr lang="en-GB" dirty="0" err="1"/>
              <a:t>goto</a:t>
            </a:r>
            <a:r>
              <a:rPr lang="en-GB" dirty="0"/>
              <a:t>: Slide Show &gt; Record </a:t>
            </a:r>
            <a:r>
              <a:rPr lang="en-GB" dirty="0" smtClean="0"/>
              <a:t>Slideshow.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Export</a:t>
            </a:r>
            <a:r>
              <a:rPr lang="en-GB" dirty="0"/>
              <a:t> as a </a:t>
            </a:r>
            <a:r>
              <a:rPr lang="en-GB" dirty="0" smtClean="0"/>
              <a:t>Video.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Upload</a:t>
            </a:r>
            <a:r>
              <a:rPr lang="en-GB" dirty="0"/>
              <a:t> to e.g. </a:t>
            </a:r>
            <a:r>
              <a:rPr lang="en-GB" dirty="0" err="1"/>
              <a:t>Youtube</a:t>
            </a:r>
            <a:r>
              <a:rPr lang="en-GB" dirty="0"/>
              <a:t>. Test to make sure it </a:t>
            </a:r>
            <a:r>
              <a:rPr lang="en-GB" dirty="0" smtClean="0"/>
              <a:t>works.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Online </a:t>
            </a:r>
            <a:r>
              <a:rPr lang="en-GB" b="1" dirty="0"/>
              <a:t>Submission:</a:t>
            </a:r>
            <a:r>
              <a:rPr lang="en-GB" dirty="0"/>
              <a:t> Save the video link/</a:t>
            </a:r>
            <a:r>
              <a:rPr lang="en-GB" dirty="0" err="1"/>
              <a:t>url</a:t>
            </a:r>
            <a:r>
              <a:rPr lang="en-GB" dirty="0"/>
              <a:t> in a word file and </a:t>
            </a:r>
            <a:r>
              <a:rPr lang="en-GB" b="1" dirty="0"/>
              <a:t>upload</a:t>
            </a:r>
            <a:r>
              <a:rPr lang="en-GB" dirty="0"/>
              <a:t> the word file </a:t>
            </a:r>
            <a:r>
              <a:rPr lang="en-GB" b="1" dirty="0"/>
              <a:t>to</a:t>
            </a:r>
            <a:r>
              <a:rPr lang="en-GB" dirty="0"/>
              <a:t> </a:t>
            </a:r>
            <a:r>
              <a:rPr lang="en-GB" b="1" dirty="0" err="1"/>
              <a:t>Turnitin</a:t>
            </a:r>
            <a:r>
              <a:rPr lang="en-GB" dirty="0"/>
              <a:t>. Please make sure that anyone with the link (myself) has permission to view the video. </a:t>
            </a:r>
            <a:br>
              <a:rPr lang="en-GB" dirty="0"/>
            </a:br>
            <a:endParaRPr lang="en-GB" sz="2400" dirty="0"/>
          </a:p>
          <a:p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203717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882"/>
    </mc:Choice>
    <mc:Fallback xmlns="">
      <p:transition spd="slow" advTm="197882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Top Tips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1996"/>
            <a:ext cx="10972800" cy="3917032"/>
          </a:xfrm>
        </p:spPr>
        <p:txBody>
          <a:bodyPr>
            <a:noAutofit/>
          </a:bodyPr>
          <a:lstStyle/>
          <a:p>
            <a:r>
              <a:rPr lang="en-GB" sz="2000" b="1" dirty="0" smtClean="0"/>
              <a:t>Positive </a:t>
            </a:r>
            <a:r>
              <a:rPr lang="en-GB" sz="2000" b="1" dirty="0"/>
              <a:t>focus: </a:t>
            </a:r>
            <a:r>
              <a:rPr lang="en-GB" sz="2000" dirty="0"/>
              <a:t>Focus on the positive and showcase the potential of your </a:t>
            </a:r>
            <a:r>
              <a:rPr lang="en-GB" sz="2000" dirty="0" smtClean="0"/>
              <a:t>idea, innovation</a:t>
            </a:r>
            <a:r>
              <a:rPr lang="en-GB" sz="2000" dirty="0"/>
              <a:t> </a:t>
            </a:r>
            <a:r>
              <a:rPr lang="en-GB" sz="2000" dirty="0" smtClean="0"/>
              <a:t>and potential Start-Up.</a:t>
            </a:r>
            <a:endParaRPr lang="en-GB" sz="2000" dirty="0"/>
          </a:p>
          <a:p>
            <a:r>
              <a:rPr lang="en-GB" sz="2000" b="1" dirty="0"/>
              <a:t>Demo:</a:t>
            </a:r>
            <a:r>
              <a:rPr lang="en-GB" sz="2000" dirty="0"/>
              <a:t> Demonstrate your prototype / development work in a way you think will best showcase what has been created e.g. screenshots &amp; voiceover or accompanying video.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600" dirty="0"/>
              <a:t>OPTIONAL: You could create a short (1 minute) second video to demo the prototype / development work produced if screenshots in the main presentation would not accurately demonstrate the work that has been developed. The 2nd video can be created and uploaded to </a:t>
            </a:r>
            <a:r>
              <a:rPr lang="en-GB" sz="1600" dirty="0" err="1"/>
              <a:t>Youtube</a:t>
            </a:r>
            <a:r>
              <a:rPr lang="en-GB" sz="1600" dirty="0"/>
              <a:t> and two video links included in one word document to be uploaded to </a:t>
            </a:r>
            <a:r>
              <a:rPr lang="en-GB" sz="1600" dirty="0" err="1"/>
              <a:t>Turnitin</a:t>
            </a:r>
            <a:r>
              <a:rPr lang="en-GB" sz="1600" dirty="0"/>
              <a:t>. For fairness the demo video should not include any voiceover and should be referred to in your main presentation. Screenshots should still be included in the main presentation</a:t>
            </a:r>
            <a:r>
              <a:rPr lang="en-GB" sz="1600" dirty="0" smtClean="0"/>
              <a:t>.</a:t>
            </a:r>
            <a:endParaRPr lang="en-GB" sz="2000" b="1" dirty="0" smtClean="0"/>
          </a:p>
          <a:p>
            <a:r>
              <a:rPr lang="en-GB" sz="2000" b="1" dirty="0" smtClean="0"/>
              <a:t>Video creation: </a:t>
            </a:r>
            <a:r>
              <a:rPr lang="en-GB" sz="2000" dirty="0"/>
              <a:t>There are many videos available online that show you how to </a:t>
            </a:r>
            <a:r>
              <a:rPr lang="en-GB" sz="2000" dirty="0" smtClean="0"/>
              <a:t>create a PowerPoint Video </a:t>
            </a:r>
            <a:r>
              <a:rPr lang="en-GB" sz="2000" dirty="0"/>
              <a:t>p</a:t>
            </a:r>
            <a:r>
              <a:rPr lang="en-GB" sz="2000" dirty="0" smtClean="0"/>
              <a:t>resentation. </a:t>
            </a:r>
            <a:r>
              <a:rPr lang="en-GB" sz="2000" dirty="0"/>
              <a:t>It is straight forward and you shouldn't have any problems. </a:t>
            </a:r>
            <a:r>
              <a:rPr lang="en-GB" sz="2000" dirty="0" smtClean="0"/>
              <a:t>+ You </a:t>
            </a:r>
            <a:r>
              <a:rPr lang="en-GB" sz="2000" dirty="0"/>
              <a:t>do not have to have a thumbnail video of yourself speaking in the corner as some </a:t>
            </a:r>
            <a:r>
              <a:rPr lang="en-GB" sz="2000" dirty="0" smtClean="0"/>
              <a:t>new versions </a:t>
            </a:r>
            <a:r>
              <a:rPr lang="en-GB" sz="2000" dirty="0"/>
              <a:t>of PowerPoint allow, a simple voice over your slides is sufficient</a:t>
            </a:r>
            <a:r>
              <a:rPr lang="en-GB" sz="2000" dirty="0" smtClean="0"/>
              <a:t>.</a:t>
            </a:r>
            <a:r>
              <a:rPr lang="en-GB" sz="2000" dirty="0"/>
              <a:t/>
            </a:r>
            <a:br>
              <a:rPr lang="en-GB" sz="2000" dirty="0"/>
            </a:b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523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667"/>
    </mc:Choice>
    <mc:Fallback xmlns="">
      <p:transition spd="slow" advTm="27466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Top Tips cont...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17032"/>
          </a:xfrm>
        </p:spPr>
        <p:txBody>
          <a:bodyPr>
            <a:noAutofit/>
          </a:bodyPr>
          <a:lstStyle/>
          <a:p>
            <a:r>
              <a:rPr lang="en-GB" sz="2400" b="1" dirty="0"/>
              <a:t>Submit early: </a:t>
            </a:r>
            <a:r>
              <a:rPr lang="en-GB" sz="2400" dirty="0"/>
              <a:t>Please aim to submit Assessment 3 early on the 20th April or the day before, as the export to video and upload process can take time due to the large video file size. I hope this extra time is useful and helpful.</a:t>
            </a:r>
            <a:br>
              <a:rPr lang="en-GB" sz="2400" dirty="0"/>
            </a:b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1540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454"/>
    </mc:Choice>
    <mc:Fallback xmlns="">
      <p:transition spd="slow" advTm="7845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Pamela\AppData\Local\Microsoft\Windows\Temporary Internet Files\Content.IE5\QOZ7H96L\MC900116362[5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514601"/>
            <a:ext cx="1774825" cy="79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67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5"/>
    </mc:Choice>
    <mc:Fallback xmlns="">
      <p:transition spd="slow" advTm="30315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WTSD 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1" id="{3C8FE4EA-8F2A-4043-B0AD-F87873529AAD}" vid="{34EEF614-ACE0-4DCE-8D22-6319A03D368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Theme1</Template>
  <TotalTime>180</TotalTime>
  <Words>1183</Words>
  <Application>Microsoft Office PowerPoint</Application>
  <PresentationFormat>Widescreen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Courier New</vt:lpstr>
      <vt:lpstr>Myriad Pro</vt:lpstr>
      <vt:lpstr>UWTSD Theme1</vt:lpstr>
      <vt:lpstr>EIGP Assessment 3 Support</vt:lpstr>
      <vt:lpstr>Contents</vt:lpstr>
      <vt:lpstr>Introduction</vt:lpstr>
      <vt:lpstr>Overview</vt:lpstr>
      <vt:lpstr>Submission date</vt:lpstr>
      <vt:lpstr>Task description</vt:lpstr>
      <vt:lpstr>Task description cont.</vt:lpstr>
      <vt:lpstr>Tasks</vt:lpstr>
      <vt:lpstr>Assessment weighting</vt:lpstr>
      <vt:lpstr>Submission process</vt:lpstr>
      <vt:lpstr>Top Tips</vt:lpstr>
      <vt:lpstr>Top Tips cont...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EIGP Assessment 3 Support</dc:title>
  <dc:creator>James Williams</dc:creator>
  <cp:lastModifiedBy>James Williams</cp:lastModifiedBy>
  <cp:revision>26</cp:revision>
  <dcterms:created xsi:type="dcterms:W3CDTF">2020-03-17T12:45:14Z</dcterms:created>
  <dcterms:modified xsi:type="dcterms:W3CDTF">2020-03-17T15:56:15Z</dcterms:modified>
</cp:coreProperties>
</file>