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</p:sldMasterIdLst>
  <p:sldIdLst>
    <p:sldId id="256" r:id="rId5"/>
    <p:sldId id="267" r:id="rId6"/>
    <p:sldId id="257" r:id="rId7"/>
    <p:sldId id="266" r:id="rId8"/>
    <p:sldId id="258" r:id="rId9"/>
    <p:sldId id="261" r:id="rId10"/>
    <p:sldId id="260" r:id="rId11"/>
    <p:sldId id="265" r:id="rId12"/>
    <p:sldId id="262" r:id="rId13"/>
    <p:sldId id="263" r:id="rId14"/>
    <p:sldId id="264" r:id="rId15"/>
    <p:sldId id="268" r:id="rId16"/>
    <p:sldId id="270" r:id="rId17"/>
    <p:sldId id="271" r:id="rId18"/>
    <p:sldId id="25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23D58D-A3B8-4798-9BC0-113DC9837170}" v="354" dt="2023-11-16T16:08:54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>
        <p:scale>
          <a:sx n="85" d="100"/>
          <a:sy n="85" d="100"/>
        </p:scale>
        <p:origin x="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jpg"/><Relationship Id="rId4" Type="http://schemas.openxmlformats.org/officeDocument/2006/relationships/image" Target="../media/image13.svg"/><Relationship Id="rId9" Type="http://schemas.openxmlformats.org/officeDocument/2006/relationships/image" Target="../media/image18.jp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jpg"/><Relationship Id="rId4" Type="http://schemas.openxmlformats.org/officeDocument/2006/relationships/image" Target="../media/image13.svg"/><Relationship Id="rId9" Type="http://schemas.openxmlformats.org/officeDocument/2006/relationships/image" Target="../media/image18.jp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6">
        <a:alpha val="0"/>
      </a:schemeClr>
    </dgm:fillClrLst>
    <dgm:linClrLst meth="repeat">
      <a:schemeClr val="accent6">
        <a:alpha val="0"/>
      </a:schemeClr>
    </dgm:linClrLst>
    <dgm:effectClrLst/>
    <dgm:txLinClrLst/>
    <dgm:txFillClrLst meth="repeat"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176616-10E9-47DF-9703-2716CBBCE71C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2C571D9-164F-4202-82B7-8C0221AA1756}">
      <dgm:prSet/>
      <dgm:spPr/>
      <dgm:t>
        <a:bodyPr/>
        <a:lstStyle/>
        <a:p>
          <a:r>
            <a:rPr lang="en-US"/>
            <a:t>Children/teenagers</a:t>
          </a:r>
        </a:p>
      </dgm:t>
    </dgm:pt>
    <dgm:pt modelId="{6F7F465E-7A66-432E-8578-4E9B05F25C28}" type="parTrans" cxnId="{8FD83999-CBB1-4BBA-87BA-20268AC442FA}">
      <dgm:prSet/>
      <dgm:spPr/>
      <dgm:t>
        <a:bodyPr/>
        <a:lstStyle/>
        <a:p>
          <a:endParaRPr lang="en-US"/>
        </a:p>
      </dgm:t>
    </dgm:pt>
    <dgm:pt modelId="{B1988A49-1007-450C-B9AF-B26365F72EA9}" type="sibTrans" cxnId="{8FD83999-CBB1-4BBA-87BA-20268AC442FA}">
      <dgm:prSet/>
      <dgm:spPr/>
      <dgm:t>
        <a:bodyPr/>
        <a:lstStyle/>
        <a:p>
          <a:endParaRPr lang="en-US"/>
        </a:p>
      </dgm:t>
    </dgm:pt>
    <dgm:pt modelId="{3406E936-9D75-4B27-A7FA-C93980A5AB85}">
      <dgm:prSet/>
      <dgm:spPr/>
      <dgm:t>
        <a:bodyPr/>
        <a:lstStyle/>
        <a:p>
          <a:r>
            <a:rPr lang="en-US"/>
            <a:t>Men/women</a:t>
          </a:r>
        </a:p>
      </dgm:t>
    </dgm:pt>
    <dgm:pt modelId="{DD85431E-2278-4274-9A5C-9C3B9A336017}" type="parTrans" cxnId="{6FB0F4F4-41C2-4B39-B0E5-DE853695B6CD}">
      <dgm:prSet/>
      <dgm:spPr/>
      <dgm:t>
        <a:bodyPr/>
        <a:lstStyle/>
        <a:p>
          <a:endParaRPr lang="en-US"/>
        </a:p>
      </dgm:t>
    </dgm:pt>
    <dgm:pt modelId="{09547A1A-7C9E-4857-B7EF-7A75D9FFFEA9}" type="sibTrans" cxnId="{6FB0F4F4-41C2-4B39-B0E5-DE853695B6CD}">
      <dgm:prSet/>
      <dgm:spPr/>
      <dgm:t>
        <a:bodyPr/>
        <a:lstStyle/>
        <a:p>
          <a:endParaRPr lang="en-US"/>
        </a:p>
      </dgm:t>
    </dgm:pt>
    <dgm:pt modelId="{A7E62D54-A5AB-4BA5-8A83-A2400E33B435}">
      <dgm:prSet/>
      <dgm:spPr/>
      <dgm:t>
        <a:bodyPr/>
        <a:lstStyle/>
        <a:p>
          <a:r>
            <a:rPr lang="en-US"/>
            <a:t>Homeless</a:t>
          </a:r>
        </a:p>
      </dgm:t>
    </dgm:pt>
    <dgm:pt modelId="{6A44F16E-EDA1-4F29-88FE-7E1938A238C2}" type="parTrans" cxnId="{7CC8B294-FA46-484E-9A15-E75CF851F26B}">
      <dgm:prSet/>
      <dgm:spPr/>
      <dgm:t>
        <a:bodyPr/>
        <a:lstStyle/>
        <a:p>
          <a:endParaRPr lang="en-US"/>
        </a:p>
      </dgm:t>
    </dgm:pt>
    <dgm:pt modelId="{3C69257F-C0E3-4683-A020-7C5397BEE47A}" type="sibTrans" cxnId="{7CC8B294-FA46-484E-9A15-E75CF851F26B}">
      <dgm:prSet/>
      <dgm:spPr/>
      <dgm:t>
        <a:bodyPr/>
        <a:lstStyle/>
        <a:p>
          <a:endParaRPr lang="en-US"/>
        </a:p>
      </dgm:t>
    </dgm:pt>
    <dgm:pt modelId="{D48997B1-0277-4465-BB42-3B754F53CB13}">
      <dgm:prSet/>
      <dgm:spPr/>
      <dgm:t>
        <a:bodyPr/>
        <a:lstStyle/>
        <a:p>
          <a:r>
            <a:rPr lang="en-US"/>
            <a:t>Elderly</a:t>
          </a:r>
        </a:p>
      </dgm:t>
    </dgm:pt>
    <dgm:pt modelId="{C94B525B-CA65-4FB6-BFD2-C67E56F5155C}" type="parTrans" cxnId="{846E35BE-2750-4CE9-91A9-A06A172C886D}">
      <dgm:prSet/>
      <dgm:spPr/>
      <dgm:t>
        <a:bodyPr/>
        <a:lstStyle/>
        <a:p>
          <a:endParaRPr lang="en-US"/>
        </a:p>
      </dgm:t>
    </dgm:pt>
    <dgm:pt modelId="{40D4BD64-61A2-474F-8894-777C2D0D6301}" type="sibTrans" cxnId="{846E35BE-2750-4CE9-91A9-A06A172C886D}">
      <dgm:prSet/>
      <dgm:spPr/>
      <dgm:t>
        <a:bodyPr/>
        <a:lstStyle/>
        <a:p>
          <a:endParaRPr lang="en-US"/>
        </a:p>
      </dgm:t>
    </dgm:pt>
    <dgm:pt modelId="{19132212-9F1D-4FDB-9AFA-794D847F06CA}">
      <dgm:prSet/>
      <dgm:spPr/>
      <dgm:t>
        <a:bodyPr/>
        <a:lstStyle/>
        <a:p>
          <a:r>
            <a:rPr lang="en-US"/>
            <a:t>Prisoners</a:t>
          </a:r>
        </a:p>
      </dgm:t>
    </dgm:pt>
    <dgm:pt modelId="{5356BD4A-1B57-40E5-B680-5449B6E6F039}" type="parTrans" cxnId="{E1365614-2181-43E5-A449-EF5A19294B8C}">
      <dgm:prSet/>
      <dgm:spPr/>
      <dgm:t>
        <a:bodyPr/>
        <a:lstStyle/>
        <a:p>
          <a:endParaRPr lang="en-US"/>
        </a:p>
      </dgm:t>
    </dgm:pt>
    <dgm:pt modelId="{B00D14B7-F5AC-4504-9A27-D22F871051F7}" type="sibTrans" cxnId="{E1365614-2181-43E5-A449-EF5A19294B8C}">
      <dgm:prSet/>
      <dgm:spPr/>
      <dgm:t>
        <a:bodyPr/>
        <a:lstStyle/>
        <a:p>
          <a:endParaRPr lang="en-US"/>
        </a:p>
      </dgm:t>
    </dgm:pt>
    <dgm:pt modelId="{BD3416AE-02B5-431B-970F-48EBC7D21BBC}">
      <dgm:prSet/>
      <dgm:spPr/>
      <dgm:t>
        <a:bodyPr/>
        <a:lstStyle/>
        <a:p>
          <a:r>
            <a:rPr lang="en-US"/>
            <a:t>Hospital/care home patients</a:t>
          </a:r>
        </a:p>
      </dgm:t>
    </dgm:pt>
    <dgm:pt modelId="{316B586C-C206-4A48-A833-CDBA0AA52840}" type="parTrans" cxnId="{4B8EC4EC-7652-45DE-B254-B8D4A41A631D}">
      <dgm:prSet/>
      <dgm:spPr/>
      <dgm:t>
        <a:bodyPr/>
        <a:lstStyle/>
        <a:p>
          <a:endParaRPr lang="en-US"/>
        </a:p>
      </dgm:t>
    </dgm:pt>
    <dgm:pt modelId="{B0D60D8B-A33D-425B-A9C2-435E6A69635E}" type="sibTrans" cxnId="{4B8EC4EC-7652-45DE-B254-B8D4A41A631D}">
      <dgm:prSet/>
      <dgm:spPr/>
      <dgm:t>
        <a:bodyPr/>
        <a:lstStyle/>
        <a:p>
          <a:endParaRPr lang="en-US"/>
        </a:p>
      </dgm:t>
    </dgm:pt>
    <dgm:pt modelId="{9F48BFEF-BAB3-452F-A3DF-E550BE3B54D0}">
      <dgm:prSet/>
      <dgm:spPr/>
      <dgm:t>
        <a:bodyPr/>
        <a:lstStyle/>
        <a:p>
          <a:r>
            <a:rPr lang="en-US"/>
            <a:t>Travellers</a:t>
          </a:r>
        </a:p>
      </dgm:t>
    </dgm:pt>
    <dgm:pt modelId="{F7CC5CC0-B788-410F-AD97-E9946E79278F}" type="parTrans" cxnId="{DF682FCB-4BF2-4E0E-9D27-7723A6CA72AE}">
      <dgm:prSet/>
      <dgm:spPr/>
      <dgm:t>
        <a:bodyPr/>
        <a:lstStyle/>
        <a:p>
          <a:endParaRPr lang="en-US"/>
        </a:p>
      </dgm:t>
    </dgm:pt>
    <dgm:pt modelId="{FE5B0800-BD8D-498C-9102-F27917CD3C12}" type="sibTrans" cxnId="{DF682FCB-4BF2-4E0E-9D27-7723A6CA72AE}">
      <dgm:prSet/>
      <dgm:spPr/>
      <dgm:t>
        <a:bodyPr/>
        <a:lstStyle/>
        <a:p>
          <a:endParaRPr lang="en-US"/>
        </a:p>
      </dgm:t>
    </dgm:pt>
    <dgm:pt modelId="{C2FA5986-1587-4A83-8A38-9800E96722D9}">
      <dgm:prSet/>
      <dgm:spPr/>
      <dgm:t>
        <a:bodyPr/>
        <a:lstStyle/>
        <a:p>
          <a:r>
            <a:rPr lang="en-US"/>
            <a:t>Ethnic minority groups</a:t>
          </a:r>
        </a:p>
      </dgm:t>
    </dgm:pt>
    <dgm:pt modelId="{5ACF4336-0103-4A96-9BDA-A44CCA93F205}" type="parTrans" cxnId="{5668EBB3-7770-4470-A136-B27A9C6047B1}">
      <dgm:prSet/>
      <dgm:spPr/>
      <dgm:t>
        <a:bodyPr/>
        <a:lstStyle/>
        <a:p>
          <a:endParaRPr lang="en-US"/>
        </a:p>
      </dgm:t>
    </dgm:pt>
    <dgm:pt modelId="{FC209A66-7FFC-4AA8-A1BB-1DBE7BB202E5}" type="sibTrans" cxnId="{5668EBB3-7770-4470-A136-B27A9C6047B1}">
      <dgm:prSet/>
      <dgm:spPr/>
      <dgm:t>
        <a:bodyPr/>
        <a:lstStyle/>
        <a:p>
          <a:endParaRPr lang="en-US"/>
        </a:p>
      </dgm:t>
    </dgm:pt>
    <dgm:pt modelId="{F5DAF149-C9EE-4B86-AD7B-9145045B547B}" type="pres">
      <dgm:prSet presAssocID="{BE176616-10E9-47DF-9703-2716CBBCE71C}" presName="diagram" presStyleCnt="0">
        <dgm:presLayoutVars>
          <dgm:dir/>
          <dgm:resizeHandles val="exact"/>
        </dgm:presLayoutVars>
      </dgm:prSet>
      <dgm:spPr/>
    </dgm:pt>
    <dgm:pt modelId="{19F53846-1DFE-49E6-BC73-6EA19BF73B22}" type="pres">
      <dgm:prSet presAssocID="{62C571D9-164F-4202-82B7-8C0221AA1756}" presName="node" presStyleLbl="node1" presStyleIdx="0" presStyleCnt="8">
        <dgm:presLayoutVars>
          <dgm:bulletEnabled val="1"/>
        </dgm:presLayoutVars>
      </dgm:prSet>
      <dgm:spPr/>
    </dgm:pt>
    <dgm:pt modelId="{9E65E8E5-BAE4-4BD1-B27D-EFA8916C4B62}" type="pres">
      <dgm:prSet presAssocID="{B1988A49-1007-450C-B9AF-B26365F72EA9}" presName="sibTrans" presStyleCnt="0"/>
      <dgm:spPr/>
    </dgm:pt>
    <dgm:pt modelId="{3CEEBB6B-E043-43D6-9D23-9BA877A52D3D}" type="pres">
      <dgm:prSet presAssocID="{3406E936-9D75-4B27-A7FA-C93980A5AB85}" presName="node" presStyleLbl="node1" presStyleIdx="1" presStyleCnt="8">
        <dgm:presLayoutVars>
          <dgm:bulletEnabled val="1"/>
        </dgm:presLayoutVars>
      </dgm:prSet>
      <dgm:spPr/>
    </dgm:pt>
    <dgm:pt modelId="{46DF78B0-1051-4042-915C-1F0E0A8A2BF2}" type="pres">
      <dgm:prSet presAssocID="{09547A1A-7C9E-4857-B7EF-7A75D9FFFEA9}" presName="sibTrans" presStyleCnt="0"/>
      <dgm:spPr/>
    </dgm:pt>
    <dgm:pt modelId="{DA7B2219-D422-4CE3-BC8E-62E7DE5CD4C2}" type="pres">
      <dgm:prSet presAssocID="{A7E62D54-A5AB-4BA5-8A83-A2400E33B435}" presName="node" presStyleLbl="node1" presStyleIdx="2" presStyleCnt="8">
        <dgm:presLayoutVars>
          <dgm:bulletEnabled val="1"/>
        </dgm:presLayoutVars>
      </dgm:prSet>
      <dgm:spPr/>
    </dgm:pt>
    <dgm:pt modelId="{6B84CAF1-AC90-4DAF-A8C0-EF0513533BAF}" type="pres">
      <dgm:prSet presAssocID="{3C69257F-C0E3-4683-A020-7C5397BEE47A}" presName="sibTrans" presStyleCnt="0"/>
      <dgm:spPr/>
    </dgm:pt>
    <dgm:pt modelId="{DDAF6822-ED64-48A7-ACD2-07E788783C2F}" type="pres">
      <dgm:prSet presAssocID="{D48997B1-0277-4465-BB42-3B754F53CB13}" presName="node" presStyleLbl="node1" presStyleIdx="3" presStyleCnt="8">
        <dgm:presLayoutVars>
          <dgm:bulletEnabled val="1"/>
        </dgm:presLayoutVars>
      </dgm:prSet>
      <dgm:spPr/>
    </dgm:pt>
    <dgm:pt modelId="{96E7CAB1-B240-4503-83CE-11F74DC0AD9B}" type="pres">
      <dgm:prSet presAssocID="{40D4BD64-61A2-474F-8894-777C2D0D6301}" presName="sibTrans" presStyleCnt="0"/>
      <dgm:spPr/>
    </dgm:pt>
    <dgm:pt modelId="{B6F6481B-7E7F-466E-982B-3198E9763D6A}" type="pres">
      <dgm:prSet presAssocID="{19132212-9F1D-4FDB-9AFA-794D847F06CA}" presName="node" presStyleLbl="node1" presStyleIdx="4" presStyleCnt="8">
        <dgm:presLayoutVars>
          <dgm:bulletEnabled val="1"/>
        </dgm:presLayoutVars>
      </dgm:prSet>
      <dgm:spPr/>
    </dgm:pt>
    <dgm:pt modelId="{5D30B964-C636-437F-BFCC-83FCEA1C74EA}" type="pres">
      <dgm:prSet presAssocID="{B00D14B7-F5AC-4504-9A27-D22F871051F7}" presName="sibTrans" presStyleCnt="0"/>
      <dgm:spPr/>
    </dgm:pt>
    <dgm:pt modelId="{7757D435-BEBC-40BE-A5BB-BFA863C108A6}" type="pres">
      <dgm:prSet presAssocID="{BD3416AE-02B5-431B-970F-48EBC7D21BBC}" presName="node" presStyleLbl="node1" presStyleIdx="5" presStyleCnt="8">
        <dgm:presLayoutVars>
          <dgm:bulletEnabled val="1"/>
        </dgm:presLayoutVars>
      </dgm:prSet>
      <dgm:spPr/>
    </dgm:pt>
    <dgm:pt modelId="{6494DB42-197C-410D-924F-6293EBE6B8DE}" type="pres">
      <dgm:prSet presAssocID="{B0D60D8B-A33D-425B-A9C2-435E6A69635E}" presName="sibTrans" presStyleCnt="0"/>
      <dgm:spPr/>
    </dgm:pt>
    <dgm:pt modelId="{CD9AF600-E921-45DE-8416-A8AB001855E4}" type="pres">
      <dgm:prSet presAssocID="{9F48BFEF-BAB3-452F-A3DF-E550BE3B54D0}" presName="node" presStyleLbl="node1" presStyleIdx="6" presStyleCnt="8">
        <dgm:presLayoutVars>
          <dgm:bulletEnabled val="1"/>
        </dgm:presLayoutVars>
      </dgm:prSet>
      <dgm:spPr/>
    </dgm:pt>
    <dgm:pt modelId="{FF53E5B9-265E-4051-980C-4191929A4DFE}" type="pres">
      <dgm:prSet presAssocID="{FE5B0800-BD8D-498C-9102-F27917CD3C12}" presName="sibTrans" presStyleCnt="0"/>
      <dgm:spPr/>
    </dgm:pt>
    <dgm:pt modelId="{28494CF1-0CB7-4ED4-91F6-E7914750B912}" type="pres">
      <dgm:prSet presAssocID="{C2FA5986-1587-4A83-8A38-9800E96722D9}" presName="node" presStyleLbl="node1" presStyleIdx="7" presStyleCnt="8">
        <dgm:presLayoutVars>
          <dgm:bulletEnabled val="1"/>
        </dgm:presLayoutVars>
      </dgm:prSet>
      <dgm:spPr/>
    </dgm:pt>
  </dgm:ptLst>
  <dgm:cxnLst>
    <dgm:cxn modelId="{86348104-DF70-4A88-AAD0-FB3C774CF27F}" type="presOf" srcId="{19132212-9F1D-4FDB-9AFA-794D847F06CA}" destId="{B6F6481B-7E7F-466E-982B-3198E9763D6A}" srcOrd="0" destOrd="0" presId="urn:microsoft.com/office/officeart/2005/8/layout/default"/>
    <dgm:cxn modelId="{46721D0A-3229-4504-B13C-C9E94E902E99}" type="presOf" srcId="{3406E936-9D75-4B27-A7FA-C93980A5AB85}" destId="{3CEEBB6B-E043-43D6-9D23-9BA877A52D3D}" srcOrd="0" destOrd="0" presId="urn:microsoft.com/office/officeart/2005/8/layout/default"/>
    <dgm:cxn modelId="{E1365614-2181-43E5-A449-EF5A19294B8C}" srcId="{BE176616-10E9-47DF-9703-2716CBBCE71C}" destId="{19132212-9F1D-4FDB-9AFA-794D847F06CA}" srcOrd="4" destOrd="0" parTransId="{5356BD4A-1B57-40E5-B680-5449B6E6F039}" sibTransId="{B00D14B7-F5AC-4504-9A27-D22F871051F7}"/>
    <dgm:cxn modelId="{581F3438-5B13-41E5-8F76-205175931086}" type="presOf" srcId="{C2FA5986-1587-4A83-8A38-9800E96722D9}" destId="{28494CF1-0CB7-4ED4-91F6-E7914750B912}" srcOrd="0" destOrd="0" presId="urn:microsoft.com/office/officeart/2005/8/layout/default"/>
    <dgm:cxn modelId="{B2047042-2873-42D8-95B2-7F5C581FC40A}" type="presOf" srcId="{62C571D9-164F-4202-82B7-8C0221AA1756}" destId="{19F53846-1DFE-49E6-BC73-6EA19BF73B22}" srcOrd="0" destOrd="0" presId="urn:microsoft.com/office/officeart/2005/8/layout/default"/>
    <dgm:cxn modelId="{7CC8B294-FA46-484E-9A15-E75CF851F26B}" srcId="{BE176616-10E9-47DF-9703-2716CBBCE71C}" destId="{A7E62D54-A5AB-4BA5-8A83-A2400E33B435}" srcOrd="2" destOrd="0" parTransId="{6A44F16E-EDA1-4F29-88FE-7E1938A238C2}" sibTransId="{3C69257F-C0E3-4683-A020-7C5397BEE47A}"/>
    <dgm:cxn modelId="{BD650495-C1F1-4764-964A-3AB8A67F9868}" type="presOf" srcId="{D48997B1-0277-4465-BB42-3B754F53CB13}" destId="{DDAF6822-ED64-48A7-ACD2-07E788783C2F}" srcOrd="0" destOrd="0" presId="urn:microsoft.com/office/officeart/2005/8/layout/default"/>
    <dgm:cxn modelId="{8FD83999-CBB1-4BBA-87BA-20268AC442FA}" srcId="{BE176616-10E9-47DF-9703-2716CBBCE71C}" destId="{62C571D9-164F-4202-82B7-8C0221AA1756}" srcOrd="0" destOrd="0" parTransId="{6F7F465E-7A66-432E-8578-4E9B05F25C28}" sibTransId="{B1988A49-1007-450C-B9AF-B26365F72EA9}"/>
    <dgm:cxn modelId="{5668EBB3-7770-4470-A136-B27A9C6047B1}" srcId="{BE176616-10E9-47DF-9703-2716CBBCE71C}" destId="{C2FA5986-1587-4A83-8A38-9800E96722D9}" srcOrd="7" destOrd="0" parTransId="{5ACF4336-0103-4A96-9BDA-A44CCA93F205}" sibTransId="{FC209A66-7FFC-4AA8-A1BB-1DBE7BB202E5}"/>
    <dgm:cxn modelId="{846E35BE-2750-4CE9-91A9-A06A172C886D}" srcId="{BE176616-10E9-47DF-9703-2716CBBCE71C}" destId="{D48997B1-0277-4465-BB42-3B754F53CB13}" srcOrd="3" destOrd="0" parTransId="{C94B525B-CA65-4FB6-BFD2-C67E56F5155C}" sibTransId="{40D4BD64-61A2-474F-8894-777C2D0D6301}"/>
    <dgm:cxn modelId="{896884BE-9C92-42D8-8950-2777BE5586D6}" type="presOf" srcId="{BE176616-10E9-47DF-9703-2716CBBCE71C}" destId="{F5DAF149-C9EE-4B86-AD7B-9145045B547B}" srcOrd="0" destOrd="0" presId="urn:microsoft.com/office/officeart/2005/8/layout/default"/>
    <dgm:cxn modelId="{DF682FCB-4BF2-4E0E-9D27-7723A6CA72AE}" srcId="{BE176616-10E9-47DF-9703-2716CBBCE71C}" destId="{9F48BFEF-BAB3-452F-A3DF-E550BE3B54D0}" srcOrd="6" destOrd="0" parTransId="{F7CC5CC0-B788-410F-AD97-E9946E79278F}" sibTransId="{FE5B0800-BD8D-498C-9102-F27917CD3C12}"/>
    <dgm:cxn modelId="{8A2A29D0-6739-4F38-9171-9AA80BB5F080}" type="presOf" srcId="{9F48BFEF-BAB3-452F-A3DF-E550BE3B54D0}" destId="{CD9AF600-E921-45DE-8416-A8AB001855E4}" srcOrd="0" destOrd="0" presId="urn:microsoft.com/office/officeart/2005/8/layout/default"/>
    <dgm:cxn modelId="{263F27EB-B139-44B0-BD21-BD93888D9105}" type="presOf" srcId="{BD3416AE-02B5-431B-970F-48EBC7D21BBC}" destId="{7757D435-BEBC-40BE-A5BB-BFA863C108A6}" srcOrd="0" destOrd="0" presId="urn:microsoft.com/office/officeart/2005/8/layout/default"/>
    <dgm:cxn modelId="{4B8EC4EC-7652-45DE-B254-B8D4A41A631D}" srcId="{BE176616-10E9-47DF-9703-2716CBBCE71C}" destId="{BD3416AE-02B5-431B-970F-48EBC7D21BBC}" srcOrd="5" destOrd="0" parTransId="{316B586C-C206-4A48-A833-CDBA0AA52840}" sibTransId="{B0D60D8B-A33D-425B-A9C2-435E6A69635E}"/>
    <dgm:cxn modelId="{6FB0F4F4-41C2-4B39-B0E5-DE853695B6CD}" srcId="{BE176616-10E9-47DF-9703-2716CBBCE71C}" destId="{3406E936-9D75-4B27-A7FA-C93980A5AB85}" srcOrd="1" destOrd="0" parTransId="{DD85431E-2278-4274-9A5C-9C3B9A336017}" sibTransId="{09547A1A-7C9E-4857-B7EF-7A75D9FFFEA9}"/>
    <dgm:cxn modelId="{CA7435F5-04D2-4BCF-A95E-A1CB847AF509}" type="presOf" srcId="{A7E62D54-A5AB-4BA5-8A83-A2400E33B435}" destId="{DA7B2219-D422-4CE3-BC8E-62E7DE5CD4C2}" srcOrd="0" destOrd="0" presId="urn:microsoft.com/office/officeart/2005/8/layout/default"/>
    <dgm:cxn modelId="{97F85E94-C9A9-499D-B01A-DDB301D6AD71}" type="presParOf" srcId="{F5DAF149-C9EE-4B86-AD7B-9145045B547B}" destId="{19F53846-1DFE-49E6-BC73-6EA19BF73B22}" srcOrd="0" destOrd="0" presId="urn:microsoft.com/office/officeart/2005/8/layout/default"/>
    <dgm:cxn modelId="{086E843A-67B2-40AF-82CC-B0FCFBC1E000}" type="presParOf" srcId="{F5DAF149-C9EE-4B86-AD7B-9145045B547B}" destId="{9E65E8E5-BAE4-4BD1-B27D-EFA8916C4B62}" srcOrd="1" destOrd="0" presId="urn:microsoft.com/office/officeart/2005/8/layout/default"/>
    <dgm:cxn modelId="{BD7EEFB5-2C66-4FDE-9F58-4727536DC39B}" type="presParOf" srcId="{F5DAF149-C9EE-4B86-AD7B-9145045B547B}" destId="{3CEEBB6B-E043-43D6-9D23-9BA877A52D3D}" srcOrd="2" destOrd="0" presId="urn:microsoft.com/office/officeart/2005/8/layout/default"/>
    <dgm:cxn modelId="{92505AD3-E767-42F7-A4D4-2AD532430F24}" type="presParOf" srcId="{F5DAF149-C9EE-4B86-AD7B-9145045B547B}" destId="{46DF78B0-1051-4042-915C-1F0E0A8A2BF2}" srcOrd="3" destOrd="0" presId="urn:microsoft.com/office/officeart/2005/8/layout/default"/>
    <dgm:cxn modelId="{A9B97F5F-A7CF-4C2C-AC81-63F499B81B93}" type="presParOf" srcId="{F5DAF149-C9EE-4B86-AD7B-9145045B547B}" destId="{DA7B2219-D422-4CE3-BC8E-62E7DE5CD4C2}" srcOrd="4" destOrd="0" presId="urn:microsoft.com/office/officeart/2005/8/layout/default"/>
    <dgm:cxn modelId="{BA703EC6-C619-44C7-9CBD-E7E65FABF4AF}" type="presParOf" srcId="{F5DAF149-C9EE-4B86-AD7B-9145045B547B}" destId="{6B84CAF1-AC90-4DAF-A8C0-EF0513533BAF}" srcOrd="5" destOrd="0" presId="urn:microsoft.com/office/officeart/2005/8/layout/default"/>
    <dgm:cxn modelId="{F7FD46C1-D5AA-4274-88F5-B9A7FD43F83C}" type="presParOf" srcId="{F5DAF149-C9EE-4B86-AD7B-9145045B547B}" destId="{DDAF6822-ED64-48A7-ACD2-07E788783C2F}" srcOrd="6" destOrd="0" presId="urn:microsoft.com/office/officeart/2005/8/layout/default"/>
    <dgm:cxn modelId="{925F69F6-8687-46FB-ADC1-6A152EEBAEBE}" type="presParOf" srcId="{F5DAF149-C9EE-4B86-AD7B-9145045B547B}" destId="{96E7CAB1-B240-4503-83CE-11F74DC0AD9B}" srcOrd="7" destOrd="0" presId="urn:microsoft.com/office/officeart/2005/8/layout/default"/>
    <dgm:cxn modelId="{F137563F-F0B1-4231-A99A-CE98C7C2DA85}" type="presParOf" srcId="{F5DAF149-C9EE-4B86-AD7B-9145045B547B}" destId="{B6F6481B-7E7F-466E-982B-3198E9763D6A}" srcOrd="8" destOrd="0" presId="urn:microsoft.com/office/officeart/2005/8/layout/default"/>
    <dgm:cxn modelId="{CB426BB6-C7FB-4825-96B3-468D842A4559}" type="presParOf" srcId="{F5DAF149-C9EE-4B86-AD7B-9145045B547B}" destId="{5D30B964-C636-437F-BFCC-83FCEA1C74EA}" srcOrd="9" destOrd="0" presId="urn:microsoft.com/office/officeart/2005/8/layout/default"/>
    <dgm:cxn modelId="{3D1C2A4B-53AC-4102-BD81-9A3AC23D6276}" type="presParOf" srcId="{F5DAF149-C9EE-4B86-AD7B-9145045B547B}" destId="{7757D435-BEBC-40BE-A5BB-BFA863C108A6}" srcOrd="10" destOrd="0" presId="urn:microsoft.com/office/officeart/2005/8/layout/default"/>
    <dgm:cxn modelId="{E5B1E24C-311D-4F30-8D28-661A6E3CB8A4}" type="presParOf" srcId="{F5DAF149-C9EE-4B86-AD7B-9145045B547B}" destId="{6494DB42-197C-410D-924F-6293EBE6B8DE}" srcOrd="11" destOrd="0" presId="urn:microsoft.com/office/officeart/2005/8/layout/default"/>
    <dgm:cxn modelId="{F148D03E-1DBF-4D68-81D9-5203553FBC36}" type="presParOf" srcId="{F5DAF149-C9EE-4B86-AD7B-9145045B547B}" destId="{CD9AF600-E921-45DE-8416-A8AB001855E4}" srcOrd="12" destOrd="0" presId="urn:microsoft.com/office/officeart/2005/8/layout/default"/>
    <dgm:cxn modelId="{A4498E6F-DC86-4A07-A53F-954B8F452EC5}" type="presParOf" srcId="{F5DAF149-C9EE-4B86-AD7B-9145045B547B}" destId="{FF53E5B9-265E-4051-980C-4191929A4DFE}" srcOrd="13" destOrd="0" presId="urn:microsoft.com/office/officeart/2005/8/layout/default"/>
    <dgm:cxn modelId="{187BB137-0A84-45B0-9C6A-6F2C68985F00}" type="presParOf" srcId="{F5DAF149-C9EE-4B86-AD7B-9145045B547B}" destId="{28494CF1-0CB7-4ED4-91F6-E7914750B912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C234CF-6525-4E7B-A5DF-B92F60DC432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accent6_2" csCatId="accent6" phldr="1"/>
      <dgm:spPr/>
      <dgm:t>
        <a:bodyPr/>
        <a:lstStyle/>
        <a:p>
          <a:endParaRPr lang="en-US"/>
        </a:p>
      </dgm:t>
    </dgm:pt>
    <dgm:pt modelId="{2A6F95E9-D14F-4794-B715-1A4B592430FF}">
      <dgm:prSet/>
      <dgm:spPr/>
      <dgm:t>
        <a:bodyPr/>
        <a:lstStyle/>
        <a:p>
          <a:r>
            <a:rPr lang="en-US"/>
            <a:t>Work from home where you can</a:t>
          </a:r>
        </a:p>
      </dgm:t>
    </dgm:pt>
    <dgm:pt modelId="{A46BA725-10DF-4160-AA33-F91D81535BF3}" type="parTrans" cxnId="{21A5B97C-ADF3-4EFC-8B2A-2CD17D7D3D9A}">
      <dgm:prSet/>
      <dgm:spPr/>
      <dgm:t>
        <a:bodyPr/>
        <a:lstStyle/>
        <a:p>
          <a:endParaRPr lang="en-US"/>
        </a:p>
      </dgm:t>
    </dgm:pt>
    <dgm:pt modelId="{C2B099E9-C0CF-4926-B5AD-88C6C8AE2517}" type="sibTrans" cxnId="{21A5B97C-ADF3-4EFC-8B2A-2CD17D7D3D9A}">
      <dgm:prSet/>
      <dgm:spPr/>
      <dgm:t>
        <a:bodyPr/>
        <a:lstStyle/>
        <a:p>
          <a:endParaRPr lang="en-US"/>
        </a:p>
      </dgm:t>
    </dgm:pt>
    <dgm:pt modelId="{D9A91333-2268-4651-A8EF-A929DD485F41}">
      <dgm:prSet/>
      <dgm:spPr/>
      <dgm:t>
        <a:bodyPr/>
        <a:lstStyle/>
        <a:p>
          <a:r>
            <a:rPr lang="en-US"/>
            <a:t>Businesses needed to quickly modify their business models</a:t>
          </a:r>
        </a:p>
      </dgm:t>
    </dgm:pt>
    <dgm:pt modelId="{80599A4E-7271-41E9-933C-1759EB4112D2}" type="parTrans" cxnId="{6C0A9E82-069B-48F5-9724-495A27DF8F96}">
      <dgm:prSet/>
      <dgm:spPr/>
      <dgm:t>
        <a:bodyPr/>
        <a:lstStyle/>
        <a:p>
          <a:endParaRPr lang="en-US"/>
        </a:p>
      </dgm:t>
    </dgm:pt>
    <dgm:pt modelId="{643EF50F-D0EC-42B3-8C6A-516A694EF75D}" type="sibTrans" cxnId="{6C0A9E82-069B-48F5-9724-495A27DF8F96}">
      <dgm:prSet/>
      <dgm:spPr/>
      <dgm:t>
        <a:bodyPr/>
        <a:lstStyle/>
        <a:p>
          <a:endParaRPr lang="en-US"/>
        </a:p>
      </dgm:t>
    </dgm:pt>
    <dgm:pt modelId="{2932E7A8-79DF-4331-BD64-398296BE6D14}">
      <dgm:prSet/>
      <dgm:spPr/>
      <dgm:t>
        <a:bodyPr/>
        <a:lstStyle/>
        <a:p>
          <a:r>
            <a:rPr lang="en-US"/>
            <a:t>Created a digital divide between the rich and poor</a:t>
          </a:r>
        </a:p>
      </dgm:t>
    </dgm:pt>
    <dgm:pt modelId="{BBECFA03-1620-47A3-959C-52C65678036E}" type="parTrans" cxnId="{6AE848F5-9B92-4918-9C2A-A1E2A9C1EF97}">
      <dgm:prSet/>
      <dgm:spPr/>
      <dgm:t>
        <a:bodyPr/>
        <a:lstStyle/>
        <a:p>
          <a:endParaRPr lang="en-GB"/>
        </a:p>
      </dgm:t>
    </dgm:pt>
    <dgm:pt modelId="{7B4AA8E8-399A-44BF-B51F-530A50DD1D87}" type="sibTrans" cxnId="{6AE848F5-9B92-4918-9C2A-A1E2A9C1EF97}">
      <dgm:prSet/>
      <dgm:spPr/>
      <dgm:t>
        <a:bodyPr/>
        <a:lstStyle/>
        <a:p>
          <a:endParaRPr lang="en-GB"/>
        </a:p>
      </dgm:t>
    </dgm:pt>
    <dgm:pt modelId="{36E5B7B0-2BAE-4EB5-9D97-28D02C43DF87}">
      <dgm:prSet/>
      <dgm:spPr/>
      <dgm:t>
        <a:bodyPr/>
        <a:lstStyle/>
        <a:p>
          <a:r>
            <a:rPr lang="en-US"/>
            <a:t>Online shopping rather than in store</a:t>
          </a:r>
        </a:p>
      </dgm:t>
    </dgm:pt>
    <dgm:pt modelId="{4663F784-3308-45CF-BCB5-0313FA4774BF}" type="parTrans" cxnId="{8A6C7A4E-BEEB-480E-8D09-2A1BCA7E4DD3}">
      <dgm:prSet/>
      <dgm:spPr/>
      <dgm:t>
        <a:bodyPr/>
        <a:lstStyle/>
        <a:p>
          <a:endParaRPr lang="en-GB"/>
        </a:p>
      </dgm:t>
    </dgm:pt>
    <dgm:pt modelId="{F02926F8-7762-4FB1-BA71-91DCC99DF0EF}" type="sibTrans" cxnId="{8A6C7A4E-BEEB-480E-8D09-2A1BCA7E4DD3}">
      <dgm:prSet/>
      <dgm:spPr/>
      <dgm:t>
        <a:bodyPr/>
        <a:lstStyle/>
        <a:p>
          <a:endParaRPr lang="en-US"/>
        </a:p>
      </dgm:t>
    </dgm:pt>
    <dgm:pt modelId="{E7E8D078-4259-4247-B693-5F9AA22F7052}">
      <dgm:prSet/>
      <dgm:spPr/>
      <dgm:t>
        <a:bodyPr/>
        <a:lstStyle/>
        <a:p>
          <a:r>
            <a:rPr lang="en-US" dirty="0"/>
            <a:t>Families made to have online contact</a:t>
          </a:r>
        </a:p>
      </dgm:t>
    </dgm:pt>
    <dgm:pt modelId="{106D54B7-99B6-4610-A3B8-56FAE1E3315A}" type="parTrans" cxnId="{39EF1E19-C2E7-4207-BDF3-F980333F8EE1}">
      <dgm:prSet/>
      <dgm:spPr/>
      <dgm:t>
        <a:bodyPr/>
        <a:lstStyle/>
        <a:p>
          <a:endParaRPr lang="en-GB"/>
        </a:p>
      </dgm:t>
    </dgm:pt>
    <dgm:pt modelId="{D26B72DC-B012-4782-868E-762E97D3E603}" type="sibTrans" cxnId="{39EF1E19-C2E7-4207-BDF3-F980333F8EE1}">
      <dgm:prSet/>
      <dgm:spPr/>
      <dgm:t>
        <a:bodyPr/>
        <a:lstStyle/>
        <a:p>
          <a:endParaRPr lang="en-GB"/>
        </a:p>
      </dgm:t>
    </dgm:pt>
    <dgm:pt modelId="{62E2EC12-143F-420E-87C6-2D7700A43733}">
      <dgm:prSet/>
      <dgm:spPr/>
      <dgm:t>
        <a:bodyPr/>
        <a:lstStyle/>
        <a:p>
          <a:r>
            <a:rPr lang="en-US" dirty="0"/>
            <a:t>Online learning for children</a:t>
          </a:r>
        </a:p>
      </dgm:t>
    </dgm:pt>
    <dgm:pt modelId="{96EF5C31-0D03-419C-A63F-4F2B471246A1}" type="parTrans" cxnId="{26AB9F35-9422-4E90-8CF0-3C3E7B72D33F}">
      <dgm:prSet/>
      <dgm:spPr/>
      <dgm:t>
        <a:bodyPr/>
        <a:lstStyle/>
        <a:p>
          <a:endParaRPr lang="en-GB"/>
        </a:p>
      </dgm:t>
    </dgm:pt>
    <dgm:pt modelId="{5742D410-6917-48B4-8975-7F7813073ADD}" type="sibTrans" cxnId="{26AB9F35-9422-4E90-8CF0-3C3E7B72D33F}">
      <dgm:prSet/>
      <dgm:spPr/>
    </dgm:pt>
    <dgm:pt modelId="{84985726-5379-4154-B474-82EB77DAB316}" type="pres">
      <dgm:prSet presAssocID="{2BC234CF-6525-4E7B-A5DF-B92F60DC432A}" presName="root" presStyleCnt="0">
        <dgm:presLayoutVars>
          <dgm:dir/>
          <dgm:resizeHandles val="exact"/>
        </dgm:presLayoutVars>
      </dgm:prSet>
      <dgm:spPr/>
    </dgm:pt>
    <dgm:pt modelId="{54BDDE4B-8729-412E-B6A1-AAB7BFBEAD8C}" type="pres">
      <dgm:prSet presAssocID="{2BC234CF-6525-4E7B-A5DF-B92F60DC432A}" presName="container" presStyleCnt="0">
        <dgm:presLayoutVars>
          <dgm:dir/>
          <dgm:resizeHandles val="exact"/>
        </dgm:presLayoutVars>
      </dgm:prSet>
      <dgm:spPr/>
    </dgm:pt>
    <dgm:pt modelId="{F819FB9D-6C4F-4F74-886F-6C94CA04938F}" type="pres">
      <dgm:prSet presAssocID="{2A6F95E9-D14F-4794-B715-1A4B592430FF}" presName="compNode" presStyleCnt="0"/>
      <dgm:spPr/>
    </dgm:pt>
    <dgm:pt modelId="{51BD5E48-C166-44D6-BAD3-75F150CF1A5D}" type="pres">
      <dgm:prSet presAssocID="{2A6F95E9-D14F-4794-B715-1A4B592430FF}" presName="iconBgRect" presStyleLbl="bgShp" presStyleIdx="0" presStyleCnt="6"/>
      <dgm:spPr/>
    </dgm:pt>
    <dgm:pt modelId="{57F5AADE-170B-458C-978A-9344A43ACEBE}" type="pres">
      <dgm:prSet presAssocID="{2A6F95E9-D14F-4794-B715-1A4B592430F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272D5510-0F7F-4990-BD30-11AE5BFA4AF2}" type="pres">
      <dgm:prSet presAssocID="{2A6F95E9-D14F-4794-B715-1A4B592430FF}" presName="spaceRect" presStyleCnt="0"/>
      <dgm:spPr/>
    </dgm:pt>
    <dgm:pt modelId="{ADA7A03B-D6DD-4928-92A4-1BDA9DB0CD04}" type="pres">
      <dgm:prSet presAssocID="{2A6F95E9-D14F-4794-B715-1A4B592430FF}" presName="textRect" presStyleLbl="revTx" presStyleIdx="0" presStyleCnt="6">
        <dgm:presLayoutVars>
          <dgm:chMax val="1"/>
          <dgm:chPref val="1"/>
        </dgm:presLayoutVars>
      </dgm:prSet>
      <dgm:spPr/>
    </dgm:pt>
    <dgm:pt modelId="{EB995D24-F0F0-49D3-A2DA-05385502BEFF}" type="pres">
      <dgm:prSet presAssocID="{C2B099E9-C0CF-4926-B5AD-88C6C8AE2517}" presName="sibTrans" presStyleLbl="sibTrans2D1" presStyleIdx="0" presStyleCnt="0"/>
      <dgm:spPr/>
    </dgm:pt>
    <dgm:pt modelId="{F671255B-7B28-4E50-859C-8F314FBFB050}" type="pres">
      <dgm:prSet presAssocID="{D9A91333-2268-4651-A8EF-A929DD485F41}" presName="compNode" presStyleCnt="0"/>
      <dgm:spPr/>
    </dgm:pt>
    <dgm:pt modelId="{EE47CEE5-5CB1-457B-9885-0F205D7D5130}" type="pres">
      <dgm:prSet presAssocID="{D9A91333-2268-4651-A8EF-A929DD485F41}" presName="iconBgRect" presStyleLbl="bgShp" presStyleIdx="1" presStyleCnt="6"/>
      <dgm:spPr/>
    </dgm:pt>
    <dgm:pt modelId="{961EDF6F-96D1-45CF-BA24-6C9D0DE3D69E}" type="pres">
      <dgm:prSet presAssocID="{D9A91333-2268-4651-A8EF-A929DD485F4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CE95A01-393C-4022-A934-2457DCABB27E}" type="pres">
      <dgm:prSet presAssocID="{D9A91333-2268-4651-A8EF-A929DD485F41}" presName="spaceRect" presStyleCnt="0"/>
      <dgm:spPr/>
    </dgm:pt>
    <dgm:pt modelId="{89DC4E72-8B52-453B-ADBD-5C646D1AD1C9}" type="pres">
      <dgm:prSet presAssocID="{D9A91333-2268-4651-A8EF-A929DD485F41}" presName="textRect" presStyleLbl="revTx" presStyleIdx="1" presStyleCnt="6">
        <dgm:presLayoutVars>
          <dgm:chMax val="1"/>
          <dgm:chPref val="1"/>
        </dgm:presLayoutVars>
      </dgm:prSet>
      <dgm:spPr/>
    </dgm:pt>
    <dgm:pt modelId="{7F7E54BB-8DCB-4664-AD13-C0A491DA4702}" type="pres">
      <dgm:prSet presAssocID="{643EF50F-D0EC-42B3-8C6A-516A694EF75D}" presName="sibTrans" presStyleLbl="sibTrans2D1" presStyleIdx="0" presStyleCnt="0"/>
      <dgm:spPr/>
    </dgm:pt>
    <dgm:pt modelId="{3999F30D-0086-4183-AD5D-AE4151EB4F50}" type="pres">
      <dgm:prSet presAssocID="{2932E7A8-79DF-4331-BD64-398296BE6D14}" presName="compNode" presStyleCnt="0"/>
      <dgm:spPr/>
    </dgm:pt>
    <dgm:pt modelId="{319C4513-91E4-4775-92A7-FC3A495CE85D}" type="pres">
      <dgm:prSet presAssocID="{2932E7A8-79DF-4331-BD64-398296BE6D14}" presName="iconBgRect" presStyleLbl="bgShp" presStyleIdx="2" presStyleCnt="6"/>
      <dgm:spPr/>
    </dgm:pt>
    <dgm:pt modelId="{14A0B385-7476-4C6B-9E70-2EBE078B4DFE}" type="pres">
      <dgm:prSet presAssocID="{2932E7A8-79DF-4331-BD64-398296BE6D1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F66A3385-BEE6-405B-AE92-FF5821016FAF}" type="pres">
      <dgm:prSet presAssocID="{2932E7A8-79DF-4331-BD64-398296BE6D14}" presName="spaceRect" presStyleCnt="0"/>
      <dgm:spPr/>
    </dgm:pt>
    <dgm:pt modelId="{5734962C-390B-4642-999E-6D8B813AAA06}" type="pres">
      <dgm:prSet presAssocID="{2932E7A8-79DF-4331-BD64-398296BE6D14}" presName="textRect" presStyleLbl="revTx" presStyleIdx="2" presStyleCnt="6">
        <dgm:presLayoutVars>
          <dgm:chMax val="1"/>
          <dgm:chPref val="1"/>
        </dgm:presLayoutVars>
      </dgm:prSet>
      <dgm:spPr/>
    </dgm:pt>
    <dgm:pt modelId="{0AC504C0-58D3-4F7D-AD2F-FFA22576B4CE}" type="pres">
      <dgm:prSet presAssocID="{7B4AA8E8-399A-44BF-B51F-530A50DD1D87}" presName="sibTrans" presStyleLbl="sibTrans2D1" presStyleIdx="0" presStyleCnt="0"/>
      <dgm:spPr/>
    </dgm:pt>
    <dgm:pt modelId="{43F52066-36EB-47AB-B825-75A9D8300E51}" type="pres">
      <dgm:prSet presAssocID="{36E5B7B0-2BAE-4EB5-9D97-28D02C43DF87}" presName="compNode" presStyleCnt="0"/>
      <dgm:spPr/>
    </dgm:pt>
    <dgm:pt modelId="{A78F1648-7E60-4D8D-A05E-D9D64C289346}" type="pres">
      <dgm:prSet presAssocID="{36E5B7B0-2BAE-4EB5-9D97-28D02C43DF87}" presName="iconBgRect" presStyleLbl="bgShp" presStyleIdx="3" presStyleCnt="6"/>
      <dgm:spPr/>
    </dgm:pt>
    <dgm:pt modelId="{972F99C9-7ADD-498A-9C83-CF42A9DC8CA9}" type="pres">
      <dgm:prSet presAssocID="{36E5B7B0-2BAE-4EB5-9D97-28D02C43DF87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63DA8965-43EE-467A-B2F8-36F0406FF172}" type="pres">
      <dgm:prSet presAssocID="{36E5B7B0-2BAE-4EB5-9D97-28D02C43DF87}" presName="spaceRect" presStyleCnt="0"/>
      <dgm:spPr/>
    </dgm:pt>
    <dgm:pt modelId="{7CD5BB6E-D738-4900-AE93-D8E9E753DA50}" type="pres">
      <dgm:prSet presAssocID="{36E5B7B0-2BAE-4EB5-9D97-28D02C43DF87}" presName="textRect" presStyleLbl="revTx" presStyleIdx="3" presStyleCnt="6">
        <dgm:presLayoutVars>
          <dgm:chMax val="1"/>
          <dgm:chPref val="1"/>
        </dgm:presLayoutVars>
      </dgm:prSet>
      <dgm:spPr/>
    </dgm:pt>
    <dgm:pt modelId="{0222413C-7E95-472B-B500-F7F310C6C4F9}" type="pres">
      <dgm:prSet presAssocID="{F02926F8-7762-4FB1-BA71-91DCC99DF0EF}" presName="sibTrans" presStyleLbl="sibTrans2D1" presStyleIdx="0" presStyleCnt="0"/>
      <dgm:spPr/>
    </dgm:pt>
    <dgm:pt modelId="{6AEE0F93-5D3D-452C-86DC-B396718915F9}" type="pres">
      <dgm:prSet presAssocID="{E7E8D078-4259-4247-B693-5F9AA22F7052}" presName="compNode" presStyleCnt="0"/>
      <dgm:spPr/>
    </dgm:pt>
    <dgm:pt modelId="{765C19A2-E440-411D-AC57-2DE3D53E133A}" type="pres">
      <dgm:prSet presAssocID="{E7E8D078-4259-4247-B693-5F9AA22F7052}" presName="iconBgRect" presStyleLbl="bgShp" presStyleIdx="4" presStyleCnt="6"/>
      <dgm:spPr/>
    </dgm:pt>
    <dgm:pt modelId="{97C97C1B-8A53-4473-9135-B178AE8D7A04}" type="pres">
      <dgm:prSet presAssocID="{E7E8D078-4259-4247-B693-5F9AA22F7052}" presName="iconRect" presStyleLbl="node1" presStyleIdx="4" presStyleCnt="6"/>
      <dgm:spPr>
        <a:blipFill>
          <a:blip xmlns:r="http://schemas.openxmlformats.org/officeDocument/2006/relationships" r:embed="rId9"/>
          <a:srcRect/>
          <a:stretch>
            <a:fillRect l="-25000" r="-25000"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man with credit card using laptop"/>
        </a:ext>
      </dgm:extLst>
    </dgm:pt>
    <dgm:pt modelId="{B07B1F25-777F-4435-90E6-4980BEE5B1A0}" type="pres">
      <dgm:prSet presAssocID="{E7E8D078-4259-4247-B693-5F9AA22F7052}" presName="spaceRect" presStyleCnt="0"/>
      <dgm:spPr/>
    </dgm:pt>
    <dgm:pt modelId="{8E89A0D6-7CD1-414C-A44D-F4F041CAB1C9}" type="pres">
      <dgm:prSet presAssocID="{E7E8D078-4259-4247-B693-5F9AA22F7052}" presName="textRect" presStyleLbl="revTx" presStyleIdx="4" presStyleCnt="6">
        <dgm:presLayoutVars>
          <dgm:chMax val="1"/>
          <dgm:chPref val="1"/>
        </dgm:presLayoutVars>
      </dgm:prSet>
      <dgm:spPr/>
    </dgm:pt>
    <dgm:pt modelId="{50229E6E-ACCA-42F8-939E-F97AF21594C3}" type="pres">
      <dgm:prSet presAssocID="{D26B72DC-B012-4782-868E-762E97D3E603}" presName="sibTrans" presStyleLbl="sibTrans2D1" presStyleIdx="0" presStyleCnt="0"/>
      <dgm:spPr/>
    </dgm:pt>
    <dgm:pt modelId="{B0E02D13-7BD4-4FE9-997E-877E58835793}" type="pres">
      <dgm:prSet presAssocID="{62E2EC12-143F-420E-87C6-2D7700A43733}" presName="compNode" presStyleCnt="0"/>
      <dgm:spPr/>
    </dgm:pt>
    <dgm:pt modelId="{E54ABDFF-475A-42D8-BEC7-0BCA11EBD799}" type="pres">
      <dgm:prSet presAssocID="{62E2EC12-143F-420E-87C6-2D7700A43733}" presName="iconBgRect" presStyleLbl="bgShp" presStyleIdx="5" presStyleCnt="6"/>
      <dgm:spPr/>
    </dgm:pt>
    <dgm:pt modelId="{8B810465-90D1-4012-A8E1-7BBF66A05342}" type="pres">
      <dgm:prSet presAssocID="{62E2EC12-143F-420E-87C6-2D7700A43733}" presName="iconRect" presStyleLbl="node1" presStyleIdx="5" presStyleCnt="6"/>
      <dgm:spPr>
        <a:blipFill>
          <a:blip xmlns:r="http://schemas.openxmlformats.org/officeDocument/2006/relationships" r:embed="rId10"/>
          <a:srcRect/>
          <a:stretch>
            <a:fillRect l="-22000" r="-22000"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oung child peering behind laptop"/>
        </a:ext>
      </dgm:extLst>
    </dgm:pt>
    <dgm:pt modelId="{4B1C808D-EF7A-4ECD-9780-C07F1C849D4D}" type="pres">
      <dgm:prSet presAssocID="{62E2EC12-143F-420E-87C6-2D7700A43733}" presName="spaceRect" presStyleCnt="0"/>
      <dgm:spPr/>
    </dgm:pt>
    <dgm:pt modelId="{E03C5068-8E10-49E0-B63D-F501B0EFFCD8}" type="pres">
      <dgm:prSet presAssocID="{62E2EC12-143F-420E-87C6-2D7700A43733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1B3B713-4F50-448D-8945-73F9A7421DB1}" type="presOf" srcId="{2932E7A8-79DF-4331-BD64-398296BE6D14}" destId="{5734962C-390B-4642-999E-6D8B813AAA06}" srcOrd="0" destOrd="0" presId="urn:microsoft.com/office/officeart/2018/2/layout/IconCircleList"/>
    <dgm:cxn modelId="{39EF1E19-C2E7-4207-BDF3-F980333F8EE1}" srcId="{2BC234CF-6525-4E7B-A5DF-B92F60DC432A}" destId="{E7E8D078-4259-4247-B693-5F9AA22F7052}" srcOrd="4" destOrd="0" parTransId="{106D54B7-99B6-4610-A3B8-56FAE1E3315A}" sibTransId="{D26B72DC-B012-4782-868E-762E97D3E603}"/>
    <dgm:cxn modelId="{770AEC2F-2DBE-4FE1-B569-8BE7F2F0E665}" type="presOf" srcId="{2BC234CF-6525-4E7B-A5DF-B92F60DC432A}" destId="{84985726-5379-4154-B474-82EB77DAB316}" srcOrd="0" destOrd="0" presId="urn:microsoft.com/office/officeart/2018/2/layout/IconCircleList"/>
    <dgm:cxn modelId="{26AB9F35-9422-4E90-8CF0-3C3E7B72D33F}" srcId="{2BC234CF-6525-4E7B-A5DF-B92F60DC432A}" destId="{62E2EC12-143F-420E-87C6-2D7700A43733}" srcOrd="5" destOrd="0" parTransId="{96EF5C31-0D03-419C-A63F-4F2B471246A1}" sibTransId="{5742D410-6917-48B4-8975-7F7813073ADD}"/>
    <dgm:cxn modelId="{DE0D3D4C-A66C-4E84-88B4-CA149F15622E}" type="presOf" srcId="{643EF50F-D0EC-42B3-8C6A-516A694EF75D}" destId="{7F7E54BB-8DCB-4664-AD13-C0A491DA4702}" srcOrd="0" destOrd="0" presId="urn:microsoft.com/office/officeart/2018/2/layout/IconCircleList"/>
    <dgm:cxn modelId="{8A6C7A4E-BEEB-480E-8D09-2A1BCA7E4DD3}" srcId="{2BC234CF-6525-4E7B-A5DF-B92F60DC432A}" destId="{36E5B7B0-2BAE-4EB5-9D97-28D02C43DF87}" srcOrd="3" destOrd="0" parTransId="{4663F784-3308-45CF-BCB5-0313FA4774BF}" sibTransId="{F02926F8-7762-4FB1-BA71-91DCC99DF0EF}"/>
    <dgm:cxn modelId="{34B0B74F-61B2-44F0-B1E1-029FF430E927}" type="presOf" srcId="{E7E8D078-4259-4247-B693-5F9AA22F7052}" destId="{8E89A0D6-7CD1-414C-A44D-F4F041CAB1C9}" srcOrd="0" destOrd="0" presId="urn:microsoft.com/office/officeart/2018/2/layout/IconCircleList"/>
    <dgm:cxn modelId="{19481E50-6C47-4386-AB7C-D9AA67EFA4EE}" type="presOf" srcId="{2A6F95E9-D14F-4794-B715-1A4B592430FF}" destId="{ADA7A03B-D6DD-4928-92A4-1BDA9DB0CD04}" srcOrd="0" destOrd="0" presId="urn:microsoft.com/office/officeart/2018/2/layout/IconCircleList"/>
    <dgm:cxn modelId="{21A5B97C-ADF3-4EFC-8B2A-2CD17D7D3D9A}" srcId="{2BC234CF-6525-4E7B-A5DF-B92F60DC432A}" destId="{2A6F95E9-D14F-4794-B715-1A4B592430FF}" srcOrd="0" destOrd="0" parTransId="{A46BA725-10DF-4160-AA33-F91D81535BF3}" sibTransId="{C2B099E9-C0CF-4926-B5AD-88C6C8AE2517}"/>
    <dgm:cxn modelId="{6C0A9E82-069B-48F5-9724-495A27DF8F96}" srcId="{2BC234CF-6525-4E7B-A5DF-B92F60DC432A}" destId="{D9A91333-2268-4651-A8EF-A929DD485F41}" srcOrd="1" destOrd="0" parTransId="{80599A4E-7271-41E9-933C-1759EB4112D2}" sibTransId="{643EF50F-D0EC-42B3-8C6A-516A694EF75D}"/>
    <dgm:cxn modelId="{45BE9F99-677F-49BE-AA66-A9C92B2A0E48}" type="presOf" srcId="{C2B099E9-C0CF-4926-B5AD-88C6C8AE2517}" destId="{EB995D24-F0F0-49D3-A2DA-05385502BEFF}" srcOrd="0" destOrd="0" presId="urn:microsoft.com/office/officeart/2018/2/layout/IconCircleList"/>
    <dgm:cxn modelId="{7EF8A5AD-442D-47C8-BEB1-683DCA65BEAB}" type="presOf" srcId="{D26B72DC-B012-4782-868E-762E97D3E603}" destId="{50229E6E-ACCA-42F8-939E-F97AF21594C3}" srcOrd="0" destOrd="0" presId="urn:microsoft.com/office/officeart/2018/2/layout/IconCircleList"/>
    <dgm:cxn modelId="{4DE0EDB3-2D30-4259-9F42-CA6DF9930030}" type="presOf" srcId="{7B4AA8E8-399A-44BF-B51F-530A50DD1D87}" destId="{0AC504C0-58D3-4F7D-AD2F-FFA22576B4CE}" srcOrd="0" destOrd="0" presId="urn:microsoft.com/office/officeart/2018/2/layout/IconCircleList"/>
    <dgm:cxn modelId="{E37932BE-0CD4-471B-9B6D-EFA79689EB97}" type="presOf" srcId="{F02926F8-7762-4FB1-BA71-91DCC99DF0EF}" destId="{0222413C-7E95-472B-B500-F7F310C6C4F9}" srcOrd="0" destOrd="0" presId="urn:microsoft.com/office/officeart/2018/2/layout/IconCircleList"/>
    <dgm:cxn modelId="{E20EE6BF-482B-4917-9324-18F638D83C86}" type="presOf" srcId="{62E2EC12-143F-420E-87C6-2D7700A43733}" destId="{E03C5068-8E10-49E0-B63D-F501B0EFFCD8}" srcOrd="0" destOrd="0" presId="urn:microsoft.com/office/officeart/2018/2/layout/IconCircleList"/>
    <dgm:cxn modelId="{F4C64CDB-F4AA-43EA-9EBD-8C034CA308FA}" type="presOf" srcId="{36E5B7B0-2BAE-4EB5-9D97-28D02C43DF87}" destId="{7CD5BB6E-D738-4900-AE93-D8E9E753DA50}" srcOrd="0" destOrd="0" presId="urn:microsoft.com/office/officeart/2018/2/layout/IconCircleList"/>
    <dgm:cxn modelId="{B8C724E4-964B-4784-9C69-8D0588542B1A}" type="presOf" srcId="{D9A91333-2268-4651-A8EF-A929DD485F41}" destId="{89DC4E72-8B52-453B-ADBD-5C646D1AD1C9}" srcOrd="0" destOrd="0" presId="urn:microsoft.com/office/officeart/2018/2/layout/IconCircleList"/>
    <dgm:cxn modelId="{6AE848F5-9B92-4918-9C2A-A1E2A9C1EF97}" srcId="{2BC234CF-6525-4E7B-A5DF-B92F60DC432A}" destId="{2932E7A8-79DF-4331-BD64-398296BE6D14}" srcOrd="2" destOrd="0" parTransId="{BBECFA03-1620-47A3-959C-52C65678036E}" sibTransId="{7B4AA8E8-399A-44BF-B51F-530A50DD1D87}"/>
    <dgm:cxn modelId="{E07BF522-290F-46DC-8D00-A409764C1FA9}" type="presParOf" srcId="{84985726-5379-4154-B474-82EB77DAB316}" destId="{54BDDE4B-8729-412E-B6A1-AAB7BFBEAD8C}" srcOrd="0" destOrd="0" presId="urn:microsoft.com/office/officeart/2018/2/layout/IconCircleList"/>
    <dgm:cxn modelId="{B0F50F0B-6B26-4329-AA8A-641A94987CC9}" type="presParOf" srcId="{54BDDE4B-8729-412E-B6A1-AAB7BFBEAD8C}" destId="{F819FB9D-6C4F-4F74-886F-6C94CA04938F}" srcOrd="0" destOrd="0" presId="urn:microsoft.com/office/officeart/2018/2/layout/IconCircleList"/>
    <dgm:cxn modelId="{00BE1E2D-71C4-4E2A-AF86-1401729BD6D6}" type="presParOf" srcId="{F819FB9D-6C4F-4F74-886F-6C94CA04938F}" destId="{51BD5E48-C166-44D6-BAD3-75F150CF1A5D}" srcOrd="0" destOrd="0" presId="urn:microsoft.com/office/officeart/2018/2/layout/IconCircleList"/>
    <dgm:cxn modelId="{9B47C5FD-8E33-42C9-8467-DB0533919B46}" type="presParOf" srcId="{F819FB9D-6C4F-4F74-886F-6C94CA04938F}" destId="{57F5AADE-170B-458C-978A-9344A43ACEBE}" srcOrd="1" destOrd="0" presId="urn:microsoft.com/office/officeart/2018/2/layout/IconCircleList"/>
    <dgm:cxn modelId="{D6D14CD7-A039-4A38-8B3B-698A3F5029FF}" type="presParOf" srcId="{F819FB9D-6C4F-4F74-886F-6C94CA04938F}" destId="{272D5510-0F7F-4990-BD30-11AE5BFA4AF2}" srcOrd="2" destOrd="0" presId="urn:microsoft.com/office/officeart/2018/2/layout/IconCircleList"/>
    <dgm:cxn modelId="{280A4688-5581-41AA-B6DF-47D22135ED36}" type="presParOf" srcId="{F819FB9D-6C4F-4F74-886F-6C94CA04938F}" destId="{ADA7A03B-D6DD-4928-92A4-1BDA9DB0CD04}" srcOrd="3" destOrd="0" presId="urn:microsoft.com/office/officeart/2018/2/layout/IconCircleList"/>
    <dgm:cxn modelId="{69D40645-E53D-42B5-8F10-2D3A3BFC662A}" type="presParOf" srcId="{54BDDE4B-8729-412E-B6A1-AAB7BFBEAD8C}" destId="{EB995D24-F0F0-49D3-A2DA-05385502BEFF}" srcOrd="1" destOrd="0" presId="urn:microsoft.com/office/officeart/2018/2/layout/IconCircleList"/>
    <dgm:cxn modelId="{6C1776F5-88F2-42D9-9F50-28A730D3B853}" type="presParOf" srcId="{54BDDE4B-8729-412E-B6A1-AAB7BFBEAD8C}" destId="{F671255B-7B28-4E50-859C-8F314FBFB050}" srcOrd="2" destOrd="0" presId="urn:microsoft.com/office/officeart/2018/2/layout/IconCircleList"/>
    <dgm:cxn modelId="{00FA781F-C0B9-4405-9845-01C156F4BB24}" type="presParOf" srcId="{F671255B-7B28-4E50-859C-8F314FBFB050}" destId="{EE47CEE5-5CB1-457B-9885-0F205D7D5130}" srcOrd="0" destOrd="0" presId="urn:microsoft.com/office/officeart/2018/2/layout/IconCircleList"/>
    <dgm:cxn modelId="{B23CD8B4-8F1D-4A6B-9448-F6B45AE9780B}" type="presParOf" srcId="{F671255B-7B28-4E50-859C-8F314FBFB050}" destId="{961EDF6F-96D1-45CF-BA24-6C9D0DE3D69E}" srcOrd="1" destOrd="0" presId="urn:microsoft.com/office/officeart/2018/2/layout/IconCircleList"/>
    <dgm:cxn modelId="{39ABE357-48F9-457C-8C04-2D818DD556A9}" type="presParOf" srcId="{F671255B-7B28-4E50-859C-8F314FBFB050}" destId="{1CE95A01-393C-4022-A934-2457DCABB27E}" srcOrd="2" destOrd="0" presId="urn:microsoft.com/office/officeart/2018/2/layout/IconCircleList"/>
    <dgm:cxn modelId="{1A1ADF11-8514-4055-931E-935C5FA78990}" type="presParOf" srcId="{F671255B-7B28-4E50-859C-8F314FBFB050}" destId="{89DC4E72-8B52-453B-ADBD-5C646D1AD1C9}" srcOrd="3" destOrd="0" presId="urn:microsoft.com/office/officeart/2018/2/layout/IconCircleList"/>
    <dgm:cxn modelId="{CA69CE62-3CFA-4F5C-A34F-B7919896A7E2}" type="presParOf" srcId="{54BDDE4B-8729-412E-B6A1-AAB7BFBEAD8C}" destId="{7F7E54BB-8DCB-4664-AD13-C0A491DA4702}" srcOrd="3" destOrd="0" presId="urn:microsoft.com/office/officeart/2018/2/layout/IconCircleList"/>
    <dgm:cxn modelId="{1A4AA4EE-45A9-433E-9213-677FF66100C9}" type="presParOf" srcId="{54BDDE4B-8729-412E-B6A1-AAB7BFBEAD8C}" destId="{3999F30D-0086-4183-AD5D-AE4151EB4F50}" srcOrd="4" destOrd="0" presId="urn:microsoft.com/office/officeart/2018/2/layout/IconCircleList"/>
    <dgm:cxn modelId="{52C135C1-C071-43B9-85DC-672C5AC61F50}" type="presParOf" srcId="{3999F30D-0086-4183-AD5D-AE4151EB4F50}" destId="{319C4513-91E4-4775-92A7-FC3A495CE85D}" srcOrd="0" destOrd="0" presId="urn:microsoft.com/office/officeart/2018/2/layout/IconCircleList"/>
    <dgm:cxn modelId="{AF877F3C-7E3D-4483-8CF3-EA48A7CA407F}" type="presParOf" srcId="{3999F30D-0086-4183-AD5D-AE4151EB4F50}" destId="{14A0B385-7476-4C6B-9E70-2EBE078B4DFE}" srcOrd="1" destOrd="0" presId="urn:microsoft.com/office/officeart/2018/2/layout/IconCircleList"/>
    <dgm:cxn modelId="{49129059-163B-4295-A282-3A051D0D6D39}" type="presParOf" srcId="{3999F30D-0086-4183-AD5D-AE4151EB4F50}" destId="{F66A3385-BEE6-405B-AE92-FF5821016FAF}" srcOrd="2" destOrd="0" presId="urn:microsoft.com/office/officeart/2018/2/layout/IconCircleList"/>
    <dgm:cxn modelId="{2DA301AD-D5F5-4E55-9FDC-C4A737F7EAEA}" type="presParOf" srcId="{3999F30D-0086-4183-AD5D-AE4151EB4F50}" destId="{5734962C-390B-4642-999E-6D8B813AAA06}" srcOrd="3" destOrd="0" presId="urn:microsoft.com/office/officeart/2018/2/layout/IconCircleList"/>
    <dgm:cxn modelId="{18DC08D6-74DA-4773-8258-002210ECCCDF}" type="presParOf" srcId="{54BDDE4B-8729-412E-B6A1-AAB7BFBEAD8C}" destId="{0AC504C0-58D3-4F7D-AD2F-FFA22576B4CE}" srcOrd="5" destOrd="0" presId="urn:microsoft.com/office/officeart/2018/2/layout/IconCircleList"/>
    <dgm:cxn modelId="{0DCEC3FB-1959-4CC5-AA2E-9226A69B8CE7}" type="presParOf" srcId="{54BDDE4B-8729-412E-B6A1-AAB7BFBEAD8C}" destId="{43F52066-36EB-47AB-B825-75A9D8300E51}" srcOrd="6" destOrd="0" presId="urn:microsoft.com/office/officeart/2018/2/layout/IconCircleList"/>
    <dgm:cxn modelId="{33C2AE6C-41FF-4789-9B2E-6150AFDB0106}" type="presParOf" srcId="{43F52066-36EB-47AB-B825-75A9D8300E51}" destId="{A78F1648-7E60-4D8D-A05E-D9D64C289346}" srcOrd="0" destOrd="0" presId="urn:microsoft.com/office/officeart/2018/2/layout/IconCircleList"/>
    <dgm:cxn modelId="{FB21ABCF-DEA7-43FE-A894-6BB3F48B8006}" type="presParOf" srcId="{43F52066-36EB-47AB-B825-75A9D8300E51}" destId="{972F99C9-7ADD-498A-9C83-CF42A9DC8CA9}" srcOrd="1" destOrd="0" presId="urn:microsoft.com/office/officeart/2018/2/layout/IconCircleList"/>
    <dgm:cxn modelId="{CDDADC98-BE44-4648-84D9-699BF6D9D012}" type="presParOf" srcId="{43F52066-36EB-47AB-B825-75A9D8300E51}" destId="{63DA8965-43EE-467A-B2F8-36F0406FF172}" srcOrd="2" destOrd="0" presId="urn:microsoft.com/office/officeart/2018/2/layout/IconCircleList"/>
    <dgm:cxn modelId="{ABD9D149-2410-49B9-B1AA-9BA961453955}" type="presParOf" srcId="{43F52066-36EB-47AB-B825-75A9D8300E51}" destId="{7CD5BB6E-D738-4900-AE93-D8E9E753DA50}" srcOrd="3" destOrd="0" presId="urn:microsoft.com/office/officeart/2018/2/layout/IconCircleList"/>
    <dgm:cxn modelId="{8CD7D504-54FC-4AB1-8B60-3229317D898B}" type="presParOf" srcId="{54BDDE4B-8729-412E-B6A1-AAB7BFBEAD8C}" destId="{0222413C-7E95-472B-B500-F7F310C6C4F9}" srcOrd="7" destOrd="0" presId="urn:microsoft.com/office/officeart/2018/2/layout/IconCircleList"/>
    <dgm:cxn modelId="{4AF92825-2DD7-42C8-91A1-C41ED1735DFA}" type="presParOf" srcId="{54BDDE4B-8729-412E-B6A1-AAB7BFBEAD8C}" destId="{6AEE0F93-5D3D-452C-86DC-B396718915F9}" srcOrd="8" destOrd="0" presId="urn:microsoft.com/office/officeart/2018/2/layout/IconCircleList"/>
    <dgm:cxn modelId="{CB93D0AF-3267-48FF-A354-EB1FC305BAC2}" type="presParOf" srcId="{6AEE0F93-5D3D-452C-86DC-B396718915F9}" destId="{765C19A2-E440-411D-AC57-2DE3D53E133A}" srcOrd="0" destOrd="0" presId="urn:microsoft.com/office/officeart/2018/2/layout/IconCircleList"/>
    <dgm:cxn modelId="{19610E92-843A-4F0D-96E1-DD23DDE4221C}" type="presParOf" srcId="{6AEE0F93-5D3D-452C-86DC-B396718915F9}" destId="{97C97C1B-8A53-4473-9135-B178AE8D7A04}" srcOrd="1" destOrd="0" presId="urn:microsoft.com/office/officeart/2018/2/layout/IconCircleList"/>
    <dgm:cxn modelId="{A05BB735-F196-43A8-9AF1-2675119C9DD3}" type="presParOf" srcId="{6AEE0F93-5D3D-452C-86DC-B396718915F9}" destId="{B07B1F25-777F-4435-90E6-4980BEE5B1A0}" srcOrd="2" destOrd="0" presId="urn:microsoft.com/office/officeart/2018/2/layout/IconCircleList"/>
    <dgm:cxn modelId="{3CF1CC45-8219-4C5E-B3BF-B50B3C92B9EC}" type="presParOf" srcId="{6AEE0F93-5D3D-452C-86DC-B396718915F9}" destId="{8E89A0D6-7CD1-414C-A44D-F4F041CAB1C9}" srcOrd="3" destOrd="0" presId="urn:microsoft.com/office/officeart/2018/2/layout/IconCircleList"/>
    <dgm:cxn modelId="{31425641-B93F-4A4C-B35F-5E92D7B6FCCC}" type="presParOf" srcId="{54BDDE4B-8729-412E-B6A1-AAB7BFBEAD8C}" destId="{50229E6E-ACCA-42F8-939E-F97AF21594C3}" srcOrd="9" destOrd="0" presId="urn:microsoft.com/office/officeart/2018/2/layout/IconCircleList"/>
    <dgm:cxn modelId="{2A50D5EB-3672-4D90-9911-9A938E015A63}" type="presParOf" srcId="{54BDDE4B-8729-412E-B6A1-AAB7BFBEAD8C}" destId="{B0E02D13-7BD4-4FE9-997E-877E58835793}" srcOrd="10" destOrd="0" presId="urn:microsoft.com/office/officeart/2018/2/layout/IconCircleList"/>
    <dgm:cxn modelId="{1841C9A8-2ABE-4E45-AE97-9137A757E68B}" type="presParOf" srcId="{B0E02D13-7BD4-4FE9-997E-877E58835793}" destId="{E54ABDFF-475A-42D8-BEC7-0BCA11EBD799}" srcOrd="0" destOrd="0" presId="urn:microsoft.com/office/officeart/2018/2/layout/IconCircleList"/>
    <dgm:cxn modelId="{FDD4BBBB-EAFF-4F0B-B406-CE0F1A4A4C81}" type="presParOf" srcId="{B0E02D13-7BD4-4FE9-997E-877E58835793}" destId="{8B810465-90D1-4012-A8E1-7BBF66A05342}" srcOrd="1" destOrd="0" presId="urn:microsoft.com/office/officeart/2018/2/layout/IconCircleList"/>
    <dgm:cxn modelId="{D5F87CFF-765E-445C-972B-7C67FF9E79B1}" type="presParOf" srcId="{B0E02D13-7BD4-4FE9-997E-877E58835793}" destId="{4B1C808D-EF7A-4ECD-9780-C07F1C849D4D}" srcOrd="2" destOrd="0" presId="urn:microsoft.com/office/officeart/2018/2/layout/IconCircleList"/>
    <dgm:cxn modelId="{1A48C7E0-580F-4743-A4A5-B5B96CAB2FF0}" type="presParOf" srcId="{B0E02D13-7BD4-4FE9-997E-877E58835793}" destId="{E03C5068-8E10-49E0-B63D-F501B0EFFCD8}" srcOrd="3" destOrd="0" presId="urn:microsoft.com/office/officeart/2018/2/layout/IconCircleList"/>
  </dgm:cxnLst>
  <dgm:bg>
    <a:noFill/>
  </dgm:bg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2B19D71-81FC-4170-B85B-205E4CC9D02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07EA9E2-DEF4-4B0B-918F-697B767E16D5}">
      <dgm:prSet/>
      <dgm:spPr/>
      <dgm:t>
        <a:bodyPr/>
        <a:lstStyle/>
        <a:p>
          <a:pPr>
            <a:defRPr cap="all"/>
          </a:pPr>
          <a:r>
            <a:rPr lang="en-US"/>
            <a:t>Health tracking apps- Improving health</a:t>
          </a:r>
        </a:p>
      </dgm:t>
    </dgm:pt>
    <dgm:pt modelId="{5E17BA23-DBF6-4D8A-BAC9-F0DDC3ADE83A}" type="parTrans" cxnId="{B495B4B8-A212-4406-96AF-8250CE9A7718}">
      <dgm:prSet/>
      <dgm:spPr/>
      <dgm:t>
        <a:bodyPr/>
        <a:lstStyle/>
        <a:p>
          <a:endParaRPr lang="en-US"/>
        </a:p>
      </dgm:t>
    </dgm:pt>
    <dgm:pt modelId="{8BD253B6-F105-4B3C-AF46-2957543FF3F3}" type="sibTrans" cxnId="{B495B4B8-A212-4406-96AF-8250CE9A7718}">
      <dgm:prSet/>
      <dgm:spPr/>
      <dgm:t>
        <a:bodyPr/>
        <a:lstStyle/>
        <a:p>
          <a:endParaRPr lang="en-US"/>
        </a:p>
      </dgm:t>
    </dgm:pt>
    <dgm:pt modelId="{BCE0B4B2-B566-4CA3-B874-A64FC39159DB}">
      <dgm:prSet/>
      <dgm:spPr/>
      <dgm:t>
        <a:bodyPr/>
        <a:lstStyle/>
        <a:p>
          <a:pPr>
            <a:defRPr cap="all"/>
          </a:pPr>
          <a:r>
            <a:rPr lang="en-US"/>
            <a:t>Save money</a:t>
          </a:r>
        </a:p>
      </dgm:t>
    </dgm:pt>
    <dgm:pt modelId="{25BB0326-E8CA-47CC-B6A0-A408B4B65195}" type="parTrans" cxnId="{4EFD695F-CCC9-4893-8E4A-0C716545814F}">
      <dgm:prSet/>
      <dgm:spPr/>
      <dgm:t>
        <a:bodyPr/>
        <a:lstStyle/>
        <a:p>
          <a:endParaRPr lang="en-US"/>
        </a:p>
      </dgm:t>
    </dgm:pt>
    <dgm:pt modelId="{2F225EBF-C0D8-4957-8AA7-8579AA790E29}" type="sibTrans" cxnId="{4EFD695F-CCC9-4893-8E4A-0C716545814F}">
      <dgm:prSet/>
      <dgm:spPr/>
      <dgm:t>
        <a:bodyPr/>
        <a:lstStyle/>
        <a:p>
          <a:endParaRPr lang="en-US"/>
        </a:p>
      </dgm:t>
    </dgm:pt>
    <dgm:pt modelId="{55A2572D-D723-42D1-86F5-7B338EE3E016}">
      <dgm:prSet/>
      <dgm:spPr/>
      <dgm:t>
        <a:bodyPr/>
        <a:lstStyle/>
        <a:p>
          <a:pPr>
            <a:defRPr cap="all"/>
          </a:pPr>
          <a:r>
            <a:rPr lang="en-US"/>
            <a:t>Ease the pressure on the Healthcare System</a:t>
          </a:r>
        </a:p>
      </dgm:t>
    </dgm:pt>
    <dgm:pt modelId="{8B595D38-91EB-4779-8AF0-9B6E27782418}" type="parTrans" cxnId="{14C66D5A-2BB9-4D3D-8DF6-B14A97E02B5F}">
      <dgm:prSet/>
      <dgm:spPr/>
      <dgm:t>
        <a:bodyPr/>
        <a:lstStyle/>
        <a:p>
          <a:endParaRPr lang="en-US"/>
        </a:p>
      </dgm:t>
    </dgm:pt>
    <dgm:pt modelId="{CAEE3B24-A9A7-4350-9E7D-482FE46B0351}" type="sibTrans" cxnId="{14C66D5A-2BB9-4D3D-8DF6-B14A97E02B5F}">
      <dgm:prSet/>
      <dgm:spPr/>
      <dgm:t>
        <a:bodyPr/>
        <a:lstStyle/>
        <a:p>
          <a:endParaRPr lang="en-US"/>
        </a:p>
      </dgm:t>
    </dgm:pt>
    <dgm:pt modelId="{5915212E-75ED-4424-AFA0-310825416D35}">
      <dgm:prSet/>
      <dgm:spPr/>
      <dgm:t>
        <a:bodyPr/>
        <a:lstStyle/>
        <a:p>
          <a:pPr>
            <a:defRPr cap="all"/>
          </a:pPr>
          <a:r>
            <a:rPr lang="en-US"/>
            <a:t>Digital technologies are on the rise</a:t>
          </a:r>
        </a:p>
      </dgm:t>
    </dgm:pt>
    <dgm:pt modelId="{E0EEBE22-17D6-49A2-B36D-A6982294644D}" type="parTrans" cxnId="{810D9BB4-0FF1-43B5-B55E-145E576A8B56}">
      <dgm:prSet/>
      <dgm:spPr/>
      <dgm:t>
        <a:bodyPr/>
        <a:lstStyle/>
        <a:p>
          <a:endParaRPr lang="en-US"/>
        </a:p>
      </dgm:t>
    </dgm:pt>
    <dgm:pt modelId="{20909D9A-2AFC-4C2D-B596-2574C277037A}" type="sibTrans" cxnId="{810D9BB4-0FF1-43B5-B55E-145E576A8B56}">
      <dgm:prSet/>
      <dgm:spPr/>
      <dgm:t>
        <a:bodyPr/>
        <a:lstStyle/>
        <a:p>
          <a:endParaRPr lang="en-US"/>
        </a:p>
      </dgm:t>
    </dgm:pt>
    <dgm:pt modelId="{DF8595F1-D5D4-4132-A0F1-BD898CA5FCE8}" type="pres">
      <dgm:prSet presAssocID="{82B19D71-81FC-4170-B85B-205E4CC9D029}" presName="root" presStyleCnt="0">
        <dgm:presLayoutVars>
          <dgm:dir/>
          <dgm:resizeHandles val="exact"/>
        </dgm:presLayoutVars>
      </dgm:prSet>
      <dgm:spPr/>
    </dgm:pt>
    <dgm:pt modelId="{51E081B0-4296-4483-85F9-F919508E2A2C}" type="pres">
      <dgm:prSet presAssocID="{207EA9E2-DEF4-4B0B-918F-697B767E16D5}" presName="compNode" presStyleCnt="0"/>
      <dgm:spPr/>
    </dgm:pt>
    <dgm:pt modelId="{11F21C6C-0F44-4067-9573-B6C571141A3D}" type="pres">
      <dgm:prSet presAssocID="{207EA9E2-DEF4-4B0B-918F-697B767E16D5}" presName="iconBgRect" presStyleLbl="bgShp" presStyleIdx="0" presStyleCnt="4"/>
      <dgm:spPr/>
    </dgm:pt>
    <dgm:pt modelId="{24372FBC-CED6-4908-8A70-C7325E87CCAC}" type="pres">
      <dgm:prSet presAssocID="{207EA9E2-DEF4-4B0B-918F-697B767E16D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7D0A3DA5-CCEE-4CBA-BA5D-47A324337AB0}" type="pres">
      <dgm:prSet presAssocID="{207EA9E2-DEF4-4B0B-918F-697B767E16D5}" presName="spaceRect" presStyleCnt="0"/>
      <dgm:spPr/>
    </dgm:pt>
    <dgm:pt modelId="{F0ECE750-B415-4266-886E-1B548C9CBF6C}" type="pres">
      <dgm:prSet presAssocID="{207EA9E2-DEF4-4B0B-918F-697B767E16D5}" presName="textRect" presStyleLbl="revTx" presStyleIdx="0" presStyleCnt="4">
        <dgm:presLayoutVars>
          <dgm:chMax val="1"/>
          <dgm:chPref val="1"/>
        </dgm:presLayoutVars>
      </dgm:prSet>
      <dgm:spPr/>
    </dgm:pt>
    <dgm:pt modelId="{9FA2ACC4-3932-4F97-AA6F-489A4F48C3F0}" type="pres">
      <dgm:prSet presAssocID="{8BD253B6-F105-4B3C-AF46-2957543FF3F3}" presName="sibTrans" presStyleCnt="0"/>
      <dgm:spPr/>
    </dgm:pt>
    <dgm:pt modelId="{DA08B473-689C-452A-BB00-712CD8CFB736}" type="pres">
      <dgm:prSet presAssocID="{BCE0B4B2-B566-4CA3-B874-A64FC39159DB}" presName="compNode" presStyleCnt="0"/>
      <dgm:spPr/>
    </dgm:pt>
    <dgm:pt modelId="{485DFFAF-C33E-4E76-82E9-DEBD44DC99C3}" type="pres">
      <dgm:prSet presAssocID="{BCE0B4B2-B566-4CA3-B874-A64FC39159DB}" presName="iconBgRect" presStyleLbl="bgShp" presStyleIdx="1" presStyleCnt="4"/>
      <dgm:spPr/>
    </dgm:pt>
    <dgm:pt modelId="{D63C710B-758D-45FB-8247-ECD3CE90CD3D}" type="pres">
      <dgm:prSet presAssocID="{BCE0B4B2-B566-4CA3-B874-A64FC39159D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8783848E-DD98-48D2-A4C9-59077B56BF79}" type="pres">
      <dgm:prSet presAssocID="{BCE0B4B2-B566-4CA3-B874-A64FC39159DB}" presName="spaceRect" presStyleCnt="0"/>
      <dgm:spPr/>
    </dgm:pt>
    <dgm:pt modelId="{EEBB7FD3-8B71-45C1-A742-72C828FD9D71}" type="pres">
      <dgm:prSet presAssocID="{BCE0B4B2-B566-4CA3-B874-A64FC39159DB}" presName="textRect" presStyleLbl="revTx" presStyleIdx="1" presStyleCnt="4">
        <dgm:presLayoutVars>
          <dgm:chMax val="1"/>
          <dgm:chPref val="1"/>
        </dgm:presLayoutVars>
      </dgm:prSet>
      <dgm:spPr/>
    </dgm:pt>
    <dgm:pt modelId="{8E221445-7C7F-43F5-952D-CF0D4BFE47FD}" type="pres">
      <dgm:prSet presAssocID="{2F225EBF-C0D8-4957-8AA7-8579AA790E29}" presName="sibTrans" presStyleCnt="0"/>
      <dgm:spPr/>
    </dgm:pt>
    <dgm:pt modelId="{3DB2CC98-AE70-4DAF-9D85-E8BF2FB0DC7D}" type="pres">
      <dgm:prSet presAssocID="{55A2572D-D723-42D1-86F5-7B338EE3E016}" presName="compNode" presStyleCnt="0"/>
      <dgm:spPr/>
    </dgm:pt>
    <dgm:pt modelId="{95B49595-0990-4679-A6BB-43164048B563}" type="pres">
      <dgm:prSet presAssocID="{55A2572D-D723-42D1-86F5-7B338EE3E016}" presName="iconBgRect" presStyleLbl="bgShp" presStyleIdx="2" presStyleCnt="4"/>
      <dgm:spPr/>
    </dgm:pt>
    <dgm:pt modelId="{2785E3C7-8533-47B0-92A0-D33AC3935ACB}" type="pres">
      <dgm:prSet presAssocID="{55A2572D-D723-42D1-86F5-7B338EE3E01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D92655B-2029-4DD7-8DE3-F3739EA7E195}" type="pres">
      <dgm:prSet presAssocID="{55A2572D-D723-42D1-86F5-7B338EE3E016}" presName="spaceRect" presStyleCnt="0"/>
      <dgm:spPr/>
    </dgm:pt>
    <dgm:pt modelId="{75B69E61-670C-4E98-B767-FE1185135B44}" type="pres">
      <dgm:prSet presAssocID="{55A2572D-D723-42D1-86F5-7B338EE3E016}" presName="textRect" presStyleLbl="revTx" presStyleIdx="2" presStyleCnt="4">
        <dgm:presLayoutVars>
          <dgm:chMax val="1"/>
          <dgm:chPref val="1"/>
        </dgm:presLayoutVars>
      </dgm:prSet>
      <dgm:spPr/>
    </dgm:pt>
    <dgm:pt modelId="{1160F0D3-D81E-4E93-B417-90831D989E9A}" type="pres">
      <dgm:prSet presAssocID="{CAEE3B24-A9A7-4350-9E7D-482FE46B0351}" presName="sibTrans" presStyleCnt="0"/>
      <dgm:spPr/>
    </dgm:pt>
    <dgm:pt modelId="{92DF71F9-354E-4DF3-842F-5C4AF4FA4F5F}" type="pres">
      <dgm:prSet presAssocID="{5915212E-75ED-4424-AFA0-310825416D35}" presName="compNode" presStyleCnt="0"/>
      <dgm:spPr/>
    </dgm:pt>
    <dgm:pt modelId="{88DEEF6E-B038-45B6-BEAE-45F6C392341A}" type="pres">
      <dgm:prSet presAssocID="{5915212E-75ED-4424-AFA0-310825416D35}" presName="iconBgRect" presStyleLbl="bgShp" presStyleIdx="3" presStyleCnt="4"/>
      <dgm:spPr/>
    </dgm:pt>
    <dgm:pt modelId="{7A3B2EE0-6FA1-4AEB-B73C-372314F2563B}" type="pres">
      <dgm:prSet presAssocID="{5915212E-75ED-4424-AFA0-310825416D3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E6032565-E444-46E2-B808-49CBF8F99FB4}" type="pres">
      <dgm:prSet presAssocID="{5915212E-75ED-4424-AFA0-310825416D35}" presName="spaceRect" presStyleCnt="0"/>
      <dgm:spPr/>
    </dgm:pt>
    <dgm:pt modelId="{A9562377-F189-4D1A-8EAD-5A36651C352C}" type="pres">
      <dgm:prSet presAssocID="{5915212E-75ED-4424-AFA0-310825416D3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8C21724-1147-4905-B2F1-1D9DE2545F67}" type="presOf" srcId="{207EA9E2-DEF4-4B0B-918F-697B767E16D5}" destId="{F0ECE750-B415-4266-886E-1B548C9CBF6C}" srcOrd="0" destOrd="0" presId="urn:microsoft.com/office/officeart/2018/5/layout/IconCircleLabelList"/>
    <dgm:cxn modelId="{CE8D0E34-B560-446B-BAA3-87CE56D20C87}" type="presOf" srcId="{5915212E-75ED-4424-AFA0-310825416D35}" destId="{A9562377-F189-4D1A-8EAD-5A36651C352C}" srcOrd="0" destOrd="0" presId="urn:microsoft.com/office/officeart/2018/5/layout/IconCircleLabelList"/>
    <dgm:cxn modelId="{4EFD695F-CCC9-4893-8E4A-0C716545814F}" srcId="{82B19D71-81FC-4170-B85B-205E4CC9D029}" destId="{BCE0B4B2-B566-4CA3-B874-A64FC39159DB}" srcOrd="1" destOrd="0" parTransId="{25BB0326-E8CA-47CC-B6A0-A408B4B65195}" sibTransId="{2F225EBF-C0D8-4957-8AA7-8579AA790E29}"/>
    <dgm:cxn modelId="{69C3E34E-C5FE-4361-B427-F8ADCF76C56E}" type="presOf" srcId="{82B19D71-81FC-4170-B85B-205E4CC9D029}" destId="{DF8595F1-D5D4-4132-A0F1-BD898CA5FCE8}" srcOrd="0" destOrd="0" presId="urn:microsoft.com/office/officeart/2018/5/layout/IconCircleLabelList"/>
    <dgm:cxn modelId="{14C66D5A-2BB9-4D3D-8DF6-B14A97E02B5F}" srcId="{82B19D71-81FC-4170-B85B-205E4CC9D029}" destId="{55A2572D-D723-42D1-86F5-7B338EE3E016}" srcOrd="2" destOrd="0" parTransId="{8B595D38-91EB-4779-8AF0-9B6E27782418}" sibTransId="{CAEE3B24-A9A7-4350-9E7D-482FE46B0351}"/>
    <dgm:cxn modelId="{810D9BB4-0FF1-43B5-B55E-145E576A8B56}" srcId="{82B19D71-81FC-4170-B85B-205E4CC9D029}" destId="{5915212E-75ED-4424-AFA0-310825416D35}" srcOrd="3" destOrd="0" parTransId="{E0EEBE22-17D6-49A2-B36D-A6982294644D}" sibTransId="{20909D9A-2AFC-4C2D-B596-2574C277037A}"/>
    <dgm:cxn modelId="{CEE9DDB4-7FBD-4342-A132-8DE965B1F7A8}" type="presOf" srcId="{55A2572D-D723-42D1-86F5-7B338EE3E016}" destId="{75B69E61-670C-4E98-B767-FE1185135B44}" srcOrd="0" destOrd="0" presId="urn:microsoft.com/office/officeart/2018/5/layout/IconCircleLabelList"/>
    <dgm:cxn modelId="{B495B4B8-A212-4406-96AF-8250CE9A7718}" srcId="{82B19D71-81FC-4170-B85B-205E4CC9D029}" destId="{207EA9E2-DEF4-4B0B-918F-697B767E16D5}" srcOrd="0" destOrd="0" parTransId="{5E17BA23-DBF6-4D8A-BAC9-F0DDC3ADE83A}" sibTransId="{8BD253B6-F105-4B3C-AF46-2957543FF3F3}"/>
    <dgm:cxn modelId="{DF2680EC-7398-481D-84B5-BE3E6E46E4F9}" type="presOf" srcId="{BCE0B4B2-B566-4CA3-B874-A64FC39159DB}" destId="{EEBB7FD3-8B71-45C1-A742-72C828FD9D71}" srcOrd="0" destOrd="0" presId="urn:microsoft.com/office/officeart/2018/5/layout/IconCircleLabelList"/>
    <dgm:cxn modelId="{7EE371FB-2889-47A3-AC31-7CA534253DD1}" type="presParOf" srcId="{DF8595F1-D5D4-4132-A0F1-BD898CA5FCE8}" destId="{51E081B0-4296-4483-85F9-F919508E2A2C}" srcOrd="0" destOrd="0" presId="urn:microsoft.com/office/officeart/2018/5/layout/IconCircleLabelList"/>
    <dgm:cxn modelId="{2C411BFA-4BBE-468C-BF6B-0504C09FDA95}" type="presParOf" srcId="{51E081B0-4296-4483-85F9-F919508E2A2C}" destId="{11F21C6C-0F44-4067-9573-B6C571141A3D}" srcOrd="0" destOrd="0" presId="urn:microsoft.com/office/officeart/2018/5/layout/IconCircleLabelList"/>
    <dgm:cxn modelId="{8A6084C7-2BC2-4BAF-9ADF-0EED62F9F35D}" type="presParOf" srcId="{51E081B0-4296-4483-85F9-F919508E2A2C}" destId="{24372FBC-CED6-4908-8A70-C7325E87CCAC}" srcOrd="1" destOrd="0" presId="urn:microsoft.com/office/officeart/2018/5/layout/IconCircleLabelList"/>
    <dgm:cxn modelId="{5B336B26-032A-432D-9FA8-30A1DFC935A8}" type="presParOf" srcId="{51E081B0-4296-4483-85F9-F919508E2A2C}" destId="{7D0A3DA5-CCEE-4CBA-BA5D-47A324337AB0}" srcOrd="2" destOrd="0" presId="urn:microsoft.com/office/officeart/2018/5/layout/IconCircleLabelList"/>
    <dgm:cxn modelId="{E48A1A23-148D-4365-A19D-DD1629866C3A}" type="presParOf" srcId="{51E081B0-4296-4483-85F9-F919508E2A2C}" destId="{F0ECE750-B415-4266-886E-1B548C9CBF6C}" srcOrd="3" destOrd="0" presId="urn:microsoft.com/office/officeart/2018/5/layout/IconCircleLabelList"/>
    <dgm:cxn modelId="{A717DDAD-BF5B-45FD-BC25-7240791818C3}" type="presParOf" srcId="{DF8595F1-D5D4-4132-A0F1-BD898CA5FCE8}" destId="{9FA2ACC4-3932-4F97-AA6F-489A4F48C3F0}" srcOrd="1" destOrd="0" presId="urn:microsoft.com/office/officeart/2018/5/layout/IconCircleLabelList"/>
    <dgm:cxn modelId="{AAC98CDA-1686-48EC-9A37-87ADB160B130}" type="presParOf" srcId="{DF8595F1-D5D4-4132-A0F1-BD898CA5FCE8}" destId="{DA08B473-689C-452A-BB00-712CD8CFB736}" srcOrd="2" destOrd="0" presId="urn:microsoft.com/office/officeart/2018/5/layout/IconCircleLabelList"/>
    <dgm:cxn modelId="{2077143F-6B1F-47E7-9200-C111EA841D5A}" type="presParOf" srcId="{DA08B473-689C-452A-BB00-712CD8CFB736}" destId="{485DFFAF-C33E-4E76-82E9-DEBD44DC99C3}" srcOrd="0" destOrd="0" presId="urn:microsoft.com/office/officeart/2018/5/layout/IconCircleLabelList"/>
    <dgm:cxn modelId="{521B38AB-8E07-49FC-AC82-B8D17DD19FD2}" type="presParOf" srcId="{DA08B473-689C-452A-BB00-712CD8CFB736}" destId="{D63C710B-758D-45FB-8247-ECD3CE90CD3D}" srcOrd="1" destOrd="0" presId="urn:microsoft.com/office/officeart/2018/5/layout/IconCircleLabelList"/>
    <dgm:cxn modelId="{C889F405-4F84-4C09-8D37-8D1A7D15CAF4}" type="presParOf" srcId="{DA08B473-689C-452A-BB00-712CD8CFB736}" destId="{8783848E-DD98-48D2-A4C9-59077B56BF79}" srcOrd="2" destOrd="0" presId="urn:microsoft.com/office/officeart/2018/5/layout/IconCircleLabelList"/>
    <dgm:cxn modelId="{30635EF8-0E65-457B-A9BE-2C43649A3877}" type="presParOf" srcId="{DA08B473-689C-452A-BB00-712CD8CFB736}" destId="{EEBB7FD3-8B71-45C1-A742-72C828FD9D71}" srcOrd="3" destOrd="0" presId="urn:microsoft.com/office/officeart/2018/5/layout/IconCircleLabelList"/>
    <dgm:cxn modelId="{EDF7B159-43E0-4430-8AFC-0A06A328994A}" type="presParOf" srcId="{DF8595F1-D5D4-4132-A0F1-BD898CA5FCE8}" destId="{8E221445-7C7F-43F5-952D-CF0D4BFE47FD}" srcOrd="3" destOrd="0" presId="urn:microsoft.com/office/officeart/2018/5/layout/IconCircleLabelList"/>
    <dgm:cxn modelId="{5314DB5F-4A6F-4179-BA7E-613220B50E5C}" type="presParOf" srcId="{DF8595F1-D5D4-4132-A0F1-BD898CA5FCE8}" destId="{3DB2CC98-AE70-4DAF-9D85-E8BF2FB0DC7D}" srcOrd="4" destOrd="0" presId="urn:microsoft.com/office/officeart/2018/5/layout/IconCircleLabelList"/>
    <dgm:cxn modelId="{A6D18113-AEEF-4DBE-A3AA-E4AFE5EF633D}" type="presParOf" srcId="{3DB2CC98-AE70-4DAF-9D85-E8BF2FB0DC7D}" destId="{95B49595-0990-4679-A6BB-43164048B563}" srcOrd="0" destOrd="0" presId="urn:microsoft.com/office/officeart/2018/5/layout/IconCircleLabelList"/>
    <dgm:cxn modelId="{5B0689ED-21AF-4969-BFB4-DDDAFCC4BB51}" type="presParOf" srcId="{3DB2CC98-AE70-4DAF-9D85-E8BF2FB0DC7D}" destId="{2785E3C7-8533-47B0-92A0-D33AC3935ACB}" srcOrd="1" destOrd="0" presId="urn:microsoft.com/office/officeart/2018/5/layout/IconCircleLabelList"/>
    <dgm:cxn modelId="{B59F7241-8CCB-4034-B92B-5275F2846DAE}" type="presParOf" srcId="{3DB2CC98-AE70-4DAF-9D85-E8BF2FB0DC7D}" destId="{DD92655B-2029-4DD7-8DE3-F3739EA7E195}" srcOrd="2" destOrd="0" presId="urn:microsoft.com/office/officeart/2018/5/layout/IconCircleLabelList"/>
    <dgm:cxn modelId="{03DFA393-F239-433F-92C9-25CF621F7C8E}" type="presParOf" srcId="{3DB2CC98-AE70-4DAF-9D85-E8BF2FB0DC7D}" destId="{75B69E61-670C-4E98-B767-FE1185135B44}" srcOrd="3" destOrd="0" presId="urn:microsoft.com/office/officeart/2018/5/layout/IconCircleLabelList"/>
    <dgm:cxn modelId="{35A93961-00FD-4568-A7D9-AF015151AA93}" type="presParOf" srcId="{DF8595F1-D5D4-4132-A0F1-BD898CA5FCE8}" destId="{1160F0D3-D81E-4E93-B417-90831D989E9A}" srcOrd="5" destOrd="0" presId="urn:microsoft.com/office/officeart/2018/5/layout/IconCircleLabelList"/>
    <dgm:cxn modelId="{02AD3FF8-E7F2-4651-8396-526DB2463D79}" type="presParOf" srcId="{DF8595F1-D5D4-4132-A0F1-BD898CA5FCE8}" destId="{92DF71F9-354E-4DF3-842F-5C4AF4FA4F5F}" srcOrd="6" destOrd="0" presId="urn:microsoft.com/office/officeart/2018/5/layout/IconCircleLabelList"/>
    <dgm:cxn modelId="{0D0F31EC-3228-45EA-9546-50A797049905}" type="presParOf" srcId="{92DF71F9-354E-4DF3-842F-5C4AF4FA4F5F}" destId="{88DEEF6E-B038-45B6-BEAE-45F6C392341A}" srcOrd="0" destOrd="0" presId="urn:microsoft.com/office/officeart/2018/5/layout/IconCircleLabelList"/>
    <dgm:cxn modelId="{04824AFA-2990-4350-BF64-8CD8CFA876BD}" type="presParOf" srcId="{92DF71F9-354E-4DF3-842F-5C4AF4FA4F5F}" destId="{7A3B2EE0-6FA1-4AEB-B73C-372314F2563B}" srcOrd="1" destOrd="0" presId="urn:microsoft.com/office/officeart/2018/5/layout/IconCircleLabelList"/>
    <dgm:cxn modelId="{0F79A444-E22F-4B1B-9DDA-0D4F0E94E5D3}" type="presParOf" srcId="{92DF71F9-354E-4DF3-842F-5C4AF4FA4F5F}" destId="{E6032565-E444-46E2-B808-49CBF8F99FB4}" srcOrd="2" destOrd="0" presId="urn:microsoft.com/office/officeart/2018/5/layout/IconCircleLabelList"/>
    <dgm:cxn modelId="{4C187901-F545-4007-A250-D7BD901A410E}" type="presParOf" srcId="{92DF71F9-354E-4DF3-842F-5C4AF4FA4F5F}" destId="{A9562377-F189-4D1A-8EAD-5A36651C352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F53846-1DFE-49E6-BC73-6EA19BF73B22}">
      <dsp:nvSpPr>
        <dsp:cNvPr id="0" name=""/>
        <dsp:cNvSpPr/>
      </dsp:nvSpPr>
      <dsp:spPr>
        <a:xfrm>
          <a:off x="2902" y="544496"/>
          <a:ext cx="2302371" cy="13814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Children/teenagers</a:t>
          </a:r>
        </a:p>
      </dsp:txBody>
      <dsp:txXfrm>
        <a:off x="2902" y="544496"/>
        <a:ext cx="2302371" cy="1381422"/>
      </dsp:txXfrm>
    </dsp:sp>
    <dsp:sp modelId="{3CEEBB6B-E043-43D6-9D23-9BA877A52D3D}">
      <dsp:nvSpPr>
        <dsp:cNvPr id="0" name=""/>
        <dsp:cNvSpPr/>
      </dsp:nvSpPr>
      <dsp:spPr>
        <a:xfrm>
          <a:off x="2535510" y="544496"/>
          <a:ext cx="2302371" cy="1381422"/>
        </a:xfrm>
        <a:prstGeom prst="rect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Men/women</a:t>
          </a:r>
        </a:p>
      </dsp:txBody>
      <dsp:txXfrm>
        <a:off x="2535510" y="544496"/>
        <a:ext cx="2302371" cy="1381422"/>
      </dsp:txXfrm>
    </dsp:sp>
    <dsp:sp modelId="{DA7B2219-D422-4CE3-BC8E-62E7DE5CD4C2}">
      <dsp:nvSpPr>
        <dsp:cNvPr id="0" name=""/>
        <dsp:cNvSpPr/>
      </dsp:nvSpPr>
      <dsp:spPr>
        <a:xfrm>
          <a:off x="5068118" y="544496"/>
          <a:ext cx="2302371" cy="1381422"/>
        </a:xfrm>
        <a:prstGeom prst="rect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Homeless</a:t>
          </a:r>
        </a:p>
      </dsp:txBody>
      <dsp:txXfrm>
        <a:off x="5068118" y="544496"/>
        <a:ext cx="2302371" cy="1381422"/>
      </dsp:txXfrm>
    </dsp:sp>
    <dsp:sp modelId="{DDAF6822-ED64-48A7-ACD2-07E788783C2F}">
      <dsp:nvSpPr>
        <dsp:cNvPr id="0" name=""/>
        <dsp:cNvSpPr/>
      </dsp:nvSpPr>
      <dsp:spPr>
        <a:xfrm>
          <a:off x="7600726" y="544496"/>
          <a:ext cx="2302371" cy="1381422"/>
        </a:xfrm>
        <a:prstGeom prst="rect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Elderly</a:t>
          </a:r>
        </a:p>
      </dsp:txBody>
      <dsp:txXfrm>
        <a:off x="7600726" y="544496"/>
        <a:ext cx="2302371" cy="1381422"/>
      </dsp:txXfrm>
    </dsp:sp>
    <dsp:sp modelId="{B6F6481B-7E7F-466E-982B-3198E9763D6A}">
      <dsp:nvSpPr>
        <dsp:cNvPr id="0" name=""/>
        <dsp:cNvSpPr/>
      </dsp:nvSpPr>
      <dsp:spPr>
        <a:xfrm>
          <a:off x="2902" y="2156156"/>
          <a:ext cx="2302371" cy="1381422"/>
        </a:xfrm>
        <a:prstGeom prst="rect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Prisoners</a:t>
          </a:r>
        </a:p>
      </dsp:txBody>
      <dsp:txXfrm>
        <a:off x="2902" y="2156156"/>
        <a:ext cx="2302371" cy="1381422"/>
      </dsp:txXfrm>
    </dsp:sp>
    <dsp:sp modelId="{7757D435-BEBC-40BE-A5BB-BFA863C108A6}">
      <dsp:nvSpPr>
        <dsp:cNvPr id="0" name=""/>
        <dsp:cNvSpPr/>
      </dsp:nvSpPr>
      <dsp:spPr>
        <a:xfrm>
          <a:off x="2535510" y="2156156"/>
          <a:ext cx="2302371" cy="1381422"/>
        </a:xfrm>
        <a:prstGeom prst="rect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Hospital/care home patients</a:t>
          </a:r>
        </a:p>
      </dsp:txBody>
      <dsp:txXfrm>
        <a:off x="2535510" y="2156156"/>
        <a:ext cx="2302371" cy="1381422"/>
      </dsp:txXfrm>
    </dsp:sp>
    <dsp:sp modelId="{CD9AF600-E921-45DE-8416-A8AB001855E4}">
      <dsp:nvSpPr>
        <dsp:cNvPr id="0" name=""/>
        <dsp:cNvSpPr/>
      </dsp:nvSpPr>
      <dsp:spPr>
        <a:xfrm>
          <a:off x="5068118" y="2156156"/>
          <a:ext cx="2302371" cy="1381422"/>
        </a:xfrm>
        <a:prstGeom prst="rect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Travellers</a:t>
          </a:r>
        </a:p>
      </dsp:txBody>
      <dsp:txXfrm>
        <a:off x="5068118" y="2156156"/>
        <a:ext cx="2302371" cy="1381422"/>
      </dsp:txXfrm>
    </dsp:sp>
    <dsp:sp modelId="{28494CF1-0CB7-4ED4-91F6-E7914750B912}">
      <dsp:nvSpPr>
        <dsp:cNvPr id="0" name=""/>
        <dsp:cNvSpPr/>
      </dsp:nvSpPr>
      <dsp:spPr>
        <a:xfrm>
          <a:off x="7600726" y="2156156"/>
          <a:ext cx="2302371" cy="1381422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Ethnic minority groups</a:t>
          </a:r>
        </a:p>
      </dsp:txBody>
      <dsp:txXfrm>
        <a:off x="7600726" y="2156156"/>
        <a:ext cx="2302371" cy="13814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BD5E48-C166-44D6-BAD3-75F150CF1A5D}">
      <dsp:nvSpPr>
        <dsp:cNvPr id="0" name=""/>
        <dsp:cNvSpPr/>
      </dsp:nvSpPr>
      <dsp:spPr>
        <a:xfrm>
          <a:off x="251771" y="179"/>
          <a:ext cx="555778" cy="55577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5AADE-170B-458C-978A-9344A43ACEBE}">
      <dsp:nvSpPr>
        <dsp:cNvPr id="0" name=""/>
        <dsp:cNvSpPr/>
      </dsp:nvSpPr>
      <dsp:spPr>
        <a:xfrm>
          <a:off x="368484" y="116893"/>
          <a:ext cx="322351" cy="3223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A7A03B-D6DD-4928-92A4-1BDA9DB0CD04}">
      <dsp:nvSpPr>
        <dsp:cNvPr id="0" name=""/>
        <dsp:cNvSpPr/>
      </dsp:nvSpPr>
      <dsp:spPr>
        <a:xfrm>
          <a:off x="926644" y="179"/>
          <a:ext cx="1310048" cy="555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Work from home where you can</a:t>
          </a:r>
        </a:p>
      </dsp:txBody>
      <dsp:txXfrm>
        <a:off x="926644" y="179"/>
        <a:ext cx="1310048" cy="555778"/>
      </dsp:txXfrm>
    </dsp:sp>
    <dsp:sp modelId="{EE47CEE5-5CB1-457B-9885-0F205D7D5130}">
      <dsp:nvSpPr>
        <dsp:cNvPr id="0" name=""/>
        <dsp:cNvSpPr/>
      </dsp:nvSpPr>
      <dsp:spPr>
        <a:xfrm>
          <a:off x="2464959" y="179"/>
          <a:ext cx="555778" cy="55577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1EDF6F-96D1-45CF-BA24-6C9D0DE3D69E}">
      <dsp:nvSpPr>
        <dsp:cNvPr id="0" name=""/>
        <dsp:cNvSpPr/>
      </dsp:nvSpPr>
      <dsp:spPr>
        <a:xfrm>
          <a:off x="2581672" y="116893"/>
          <a:ext cx="322351" cy="3223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DC4E72-8B52-453B-ADBD-5C646D1AD1C9}">
      <dsp:nvSpPr>
        <dsp:cNvPr id="0" name=""/>
        <dsp:cNvSpPr/>
      </dsp:nvSpPr>
      <dsp:spPr>
        <a:xfrm>
          <a:off x="3139832" y="179"/>
          <a:ext cx="1310048" cy="555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Businesses needed to quickly modify their business models</a:t>
          </a:r>
        </a:p>
      </dsp:txBody>
      <dsp:txXfrm>
        <a:off x="3139832" y="179"/>
        <a:ext cx="1310048" cy="555778"/>
      </dsp:txXfrm>
    </dsp:sp>
    <dsp:sp modelId="{319C4513-91E4-4775-92A7-FC3A495CE85D}">
      <dsp:nvSpPr>
        <dsp:cNvPr id="0" name=""/>
        <dsp:cNvSpPr/>
      </dsp:nvSpPr>
      <dsp:spPr>
        <a:xfrm>
          <a:off x="251771" y="934875"/>
          <a:ext cx="555778" cy="55577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A0B385-7476-4C6B-9E70-2EBE078B4DFE}">
      <dsp:nvSpPr>
        <dsp:cNvPr id="0" name=""/>
        <dsp:cNvSpPr/>
      </dsp:nvSpPr>
      <dsp:spPr>
        <a:xfrm>
          <a:off x="368484" y="1051589"/>
          <a:ext cx="322351" cy="3223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34962C-390B-4642-999E-6D8B813AAA06}">
      <dsp:nvSpPr>
        <dsp:cNvPr id="0" name=""/>
        <dsp:cNvSpPr/>
      </dsp:nvSpPr>
      <dsp:spPr>
        <a:xfrm>
          <a:off x="926644" y="934875"/>
          <a:ext cx="1310048" cy="555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Created a digital divide between the rich and poor</a:t>
          </a:r>
        </a:p>
      </dsp:txBody>
      <dsp:txXfrm>
        <a:off x="926644" y="934875"/>
        <a:ext cx="1310048" cy="555778"/>
      </dsp:txXfrm>
    </dsp:sp>
    <dsp:sp modelId="{A78F1648-7E60-4D8D-A05E-D9D64C289346}">
      <dsp:nvSpPr>
        <dsp:cNvPr id="0" name=""/>
        <dsp:cNvSpPr/>
      </dsp:nvSpPr>
      <dsp:spPr>
        <a:xfrm>
          <a:off x="2464959" y="934875"/>
          <a:ext cx="555778" cy="55577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2F99C9-7ADD-498A-9C83-CF42A9DC8CA9}">
      <dsp:nvSpPr>
        <dsp:cNvPr id="0" name=""/>
        <dsp:cNvSpPr/>
      </dsp:nvSpPr>
      <dsp:spPr>
        <a:xfrm>
          <a:off x="2581672" y="1051589"/>
          <a:ext cx="322351" cy="3223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D5BB6E-D738-4900-AE93-D8E9E753DA50}">
      <dsp:nvSpPr>
        <dsp:cNvPr id="0" name=""/>
        <dsp:cNvSpPr/>
      </dsp:nvSpPr>
      <dsp:spPr>
        <a:xfrm>
          <a:off x="3139832" y="934875"/>
          <a:ext cx="1310048" cy="555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Online shopping rather than in store</a:t>
          </a:r>
        </a:p>
      </dsp:txBody>
      <dsp:txXfrm>
        <a:off x="3139832" y="934875"/>
        <a:ext cx="1310048" cy="555778"/>
      </dsp:txXfrm>
    </dsp:sp>
    <dsp:sp modelId="{765C19A2-E440-411D-AC57-2DE3D53E133A}">
      <dsp:nvSpPr>
        <dsp:cNvPr id="0" name=""/>
        <dsp:cNvSpPr/>
      </dsp:nvSpPr>
      <dsp:spPr>
        <a:xfrm>
          <a:off x="251771" y="1869572"/>
          <a:ext cx="555778" cy="55577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C97C1B-8A53-4473-9135-B178AE8D7A04}">
      <dsp:nvSpPr>
        <dsp:cNvPr id="0" name=""/>
        <dsp:cNvSpPr/>
      </dsp:nvSpPr>
      <dsp:spPr>
        <a:xfrm>
          <a:off x="368484" y="1986285"/>
          <a:ext cx="322351" cy="322351"/>
        </a:xfrm>
        <a:prstGeom prst="rect">
          <a:avLst/>
        </a:prstGeom>
        <a:blipFill>
          <a:blip xmlns:r="http://schemas.openxmlformats.org/officeDocument/2006/relationships" r:embed="rId9"/>
          <a:srcRect/>
          <a:stretch>
            <a:fillRect l="-25000" r="-25000"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89A0D6-7CD1-414C-A44D-F4F041CAB1C9}">
      <dsp:nvSpPr>
        <dsp:cNvPr id="0" name=""/>
        <dsp:cNvSpPr/>
      </dsp:nvSpPr>
      <dsp:spPr>
        <a:xfrm>
          <a:off x="926644" y="1869572"/>
          <a:ext cx="1310048" cy="555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Families made to have online contact</a:t>
          </a:r>
        </a:p>
      </dsp:txBody>
      <dsp:txXfrm>
        <a:off x="926644" y="1869572"/>
        <a:ext cx="1310048" cy="555778"/>
      </dsp:txXfrm>
    </dsp:sp>
    <dsp:sp modelId="{E54ABDFF-475A-42D8-BEC7-0BCA11EBD799}">
      <dsp:nvSpPr>
        <dsp:cNvPr id="0" name=""/>
        <dsp:cNvSpPr/>
      </dsp:nvSpPr>
      <dsp:spPr>
        <a:xfrm>
          <a:off x="2464959" y="1869572"/>
          <a:ext cx="555778" cy="55577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810465-90D1-4012-A8E1-7BBF66A05342}">
      <dsp:nvSpPr>
        <dsp:cNvPr id="0" name=""/>
        <dsp:cNvSpPr/>
      </dsp:nvSpPr>
      <dsp:spPr>
        <a:xfrm>
          <a:off x="2581672" y="1986285"/>
          <a:ext cx="322351" cy="322351"/>
        </a:xfrm>
        <a:prstGeom prst="rect">
          <a:avLst/>
        </a:prstGeom>
        <a:blipFill>
          <a:blip xmlns:r="http://schemas.openxmlformats.org/officeDocument/2006/relationships" r:embed="rId10"/>
          <a:srcRect/>
          <a:stretch>
            <a:fillRect l="-22000" r="-22000"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3C5068-8E10-49E0-B63D-F501B0EFFCD8}">
      <dsp:nvSpPr>
        <dsp:cNvPr id="0" name=""/>
        <dsp:cNvSpPr/>
      </dsp:nvSpPr>
      <dsp:spPr>
        <a:xfrm>
          <a:off x="3139832" y="1869572"/>
          <a:ext cx="1310048" cy="555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Online learning for children</a:t>
          </a:r>
        </a:p>
      </dsp:txBody>
      <dsp:txXfrm>
        <a:off x="3139832" y="1869572"/>
        <a:ext cx="1310048" cy="5557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F21C6C-0F44-4067-9573-B6C571141A3D}">
      <dsp:nvSpPr>
        <dsp:cNvPr id="0" name=""/>
        <dsp:cNvSpPr/>
      </dsp:nvSpPr>
      <dsp:spPr>
        <a:xfrm>
          <a:off x="914440" y="443898"/>
          <a:ext cx="1261568" cy="126156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372FBC-CED6-4908-8A70-C7325E87CCAC}">
      <dsp:nvSpPr>
        <dsp:cNvPr id="0" name=""/>
        <dsp:cNvSpPr/>
      </dsp:nvSpPr>
      <dsp:spPr>
        <a:xfrm>
          <a:off x="1183299" y="712757"/>
          <a:ext cx="723851" cy="7238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ECE750-B415-4266-886E-1B548C9CBF6C}">
      <dsp:nvSpPr>
        <dsp:cNvPr id="0" name=""/>
        <dsp:cNvSpPr/>
      </dsp:nvSpPr>
      <dsp:spPr>
        <a:xfrm>
          <a:off x="511151" y="2098414"/>
          <a:ext cx="206814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Health tracking apps- Improving health</a:t>
          </a:r>
        </a:p>
      </dsp:txBody>
      <dsp:txXfrm>
        <a:off x="511151" y="2098414"/>
        <a:ext cx="2068145" cy="720000"/>
      </dsp:txXfrm>
    </dsp:sp>
    <dsp:sp modelId="{485DFFAF-C33E-4E76-82E9-DEBD44DC99C3}">
      <dsp:nvSpPr>
        <dsp:cNvPr id="0" name=""/>
        <dsp:cNvSpPr/>
      </dsp:nvSpPr>
      <dsp:spPr>
        <a:xfrm>
          <a:off x="3344511" y="443898"/>
          <a:ext cx="1261568" cy="126156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3C710B-758D-45FB-8247-ECD3CE90CD3D}">
      <dsp:nvSpPr>
        <dsp:cNvPr id="0" name=""/>
        <dsp:cNvSpPr/>
      </dsp:nvSpPr>
      <dsp:spPr>
        <a:xfrm>
          <a:off x="3613370" y="712757"/>
          <a:ext cx="723851" cy="7238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BB7FD3-8B71-45C1-A742-72C828FD9D71}">
      <dsp:nvSpPr>
        <dsp:cNvPr id="0" name=""/>
        <dsp:cNvSpPr/>
      </dsp:nvSpPr>
      <dsp:spPr>
        <a:xfrm>
          <a:off x="2941223" y="2098414"/>
          <a:ext cx="206814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Save money</a:t>
          </a:r>
        </a:p>
      </dsp:txBody>
      <dsp:txXfrm>
        <a:off x="2941223" y="2098414"/>
        <a:ext cx="2068145" cy="720000"/>
      </dsp:txXfrm>
    </dsp:sp>
    <dsp:sp modelId="{95B49595-0990-4679-A6BB-43164048B563}">
      <dsp:nvSpPr>
        <dsp:cNvPr id="0" name=""/>
        <dsp:cNvSpPr/>
      </dsp:nvSpPr>
      <dsp:spPr>
        <a:xfrm>
          <a:off x="5774582" y="443898"/>
          <a:ext cx="1261568" cy="126156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85E3C7-8533-47B0-92A0-D33AC3935ACB}">
      <dsp:nvSpPr>
        <dsp:cNvPr id="0" name=""/>
        <dsp:cNvSpPr/>
      </dsp:nvSpPr>
      <dsp:spPr>
        <a:xfrm>
          <a:off x="6043441" y="712757"/>
          <a:ext cx="723851" cy="7238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B69E61-670C-4E98-B767-FE1185135B44}">
      <dsp:nvSpPr>
        <dsp:cNvPr id="0" name=""/>
        <dsp:cNvSpPr/>
      </dsp:nvSpPr>
      <dsp:spPr>
        <a:xfrm>
          <a:off x="5371294" y="2098414"/>
          <a:ext cx="206814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Ease the pressure on the Healthcare System</a:t>
          </a:r>
        </a:p>
      </dsp:txBody>
      <dsp:txXfrm>
        <a:off x="5371294" y="2098414"/>
        <a:ext cx="2068145" cy="720000"/>
      </dsp:txXfrm>
    </dsp:sp>
    <dsp:sp modelId="{88DEEF6E-B038-45B6-BEAE-45F6C392341A}">
      <dsp:nvSpPr>
        <dsp:cNvPr id="0" name=""/>
        <dsp:cNvSpPr/>
      </dsp:nvSpPr>
      <dsp:spPr>
        <a:xfrm>
          <a:off x="8204653" y="443898"/>
          <a:ext cx="1261568" cy="126156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3B2EE0-6FA1-4AEB-B73C-372314F2563B}">
      <dsp:nvSpPr>
        <dsp:cNvPr id="0" name=""/>
        <dsp:cNvSpPr/>
      </dsp:nvSpPr>
      <dsp:spPr>
        <a:xfrm>
          <a:off x="8473512" y="712757"/>
          <a:ext cx="723851" cy="7238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562377-F189-4D1A-8EAD-5A36651C352C}">
      <dsp:nvSpPr>
        <dsp:cNvPr id="0" name=""/>
        <dsp:cNvSpPr/>
      </dsp:nvSpPr>
      <dsp:spPr>
        <a:xfrm>
          <a:off x="7801365" y="2098414"/>
          <a:ext cx="206814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Digital technologies are on the rise</a:t>
          </a:r>
        </a:p>
      </dsp:txBody>
      <dsp:txXfrm>
        <a:off x="7801365" y="2098414"/>
        <a:ext cx="2068145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11/8/2023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3738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967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11/8/2023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5526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11/8/2023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856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11/8/2023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758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11/8/2023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589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11/8/2023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343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11/8/2023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85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11/8/2023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9473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11/8/2023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704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11/8/2023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7796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11/8/2023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6804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hyperlink" Target="https://www.macinstruct.com/tutorials/how-to-make-and-receive-phone-calls-on-your-mac/" TargetMode="External"/><Relationship Id="rId7" Type="http://schemas.openxmlformats.org/officeDocument/2006/relationships/hyperlink" Target="https://www.pngall.com/facebook-messenger-logo-png/" TargetMode="External"/><Relationship Id="rId12" Type="http://schemas.microsoft.com/office/2007/relationships/diagramDrawing" Target="../diagrams/drawing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diagramColors" Target="../diagrams/colors2.xml"/><Relationship Id="rId5" Type="http://schemas.openxmlformats.org/officeDocument/2006/relationships/hyperlink" Target="https://www.pngall.com/skype-png/" TargetMode="External"/><Relationship Id="rId10" Type="http://schemas.openxmlformats.org/officeDocument/2006/relationships/diagramQuickStyle" Target="../diagrams/quickStyle2.xml"/><Relationship Id="rId4" Type="http://schemas.openxmlformats.org/officeDocument/2006/relationships/image" Target="../media/image8.png"/><Relationship Id="rId9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ealthyagingpoll.org/report/loneliness-and-health" TargetMode="Externa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84F9D61-9303-40B4-9F7E-66A9B4EDC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orld map formed by people united">
            <a:extLst>
              <a:ext uri="{FF2B5EF4-FFF2-40B4-BE49-F238E27FC236}">
                <a16:creationId xmlns:a16="http://schemas.microsoft.com/office/drawing/2014/main" id="{7AA64308-687F-E20E-C092-EE9B330B1E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43" r="880" b="-1"/>
          <a:stretch/>
        </p:blipFill>
        <p:spPr>
          <a:xfrm>
            <a:off x="20" y="-1"/>
            <a:ext cx="11144289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13" name="Overlay">
            <a:extLst>
              <a:ext uri="{FF2B5EF4-FFF2-40B4-BE49-F238E27FC236}">
                <a16:creationId xmlns:a16="http://schemas.microsoft.com/office/drawing/2014/main" id="{648D746A-0359-4EAE-8CF9-062E28169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F1889-4549-5830-8B58-6FA8C6058D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558" y="1549597"/>
            <a:ext cx="4501057" cy="2483316"/>
          </a:xfrm>
        </p:spPr>
        <p:txBody>
          <a:bodyPr anchor="b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Community Care and Development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6F54E6-9B38-BC6E-8F0A-1DF3AB5AD5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9558" y="4237630"/>
            <a:ext cx="4501056" cy="1653618"/>
          </a:xfrm>
        </p:spPr>
        <p:txBody>
          <a:bodyPr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Carla Pridmore</a:t>
            </a:r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816C099-0516-4486-BC06-E0DCD29DD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339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Slide Background">
            <a:extLst>
              <a:ext uri="{FF2B5EF4-FFF2-40B4-BE49-F238E27FC236}">
                <a16:creationId xmlns:a16="http://schemas.microsoft.com/office/drawing/2014/main" id="{413C739D-903B-4C3A-8CD8-B5F604D96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F31798-6120-9288-4A58-BF643EFE3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709938"/>
            <a:ext cx="4826830" cy="553014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/>
              <a:t>Introduction</a:t>
            </a:r>
            <a:br>
              <a:rPr lang="en-US" dirty="0"/>
            </a:br>
            <a:br>
              <a:rPr lang="en-US" dirty="0"/>
            </a:br>
            <a:r>
              <a:rPr lang="en-US" sz="3200" dirty="0"/>
              <a:t>“Critically evaluate digital innovations that could develop communities in the present and future”</a:t>
            </a:r>
            <a:br>
              <a:rPr lang="en-US" sz="3200" dirty="0"/>
            </a:br>
            <a:endParaRPr lang="en-US" sz="3200" dirty="0"/>
          </a:p>
        </p:txBody>
      </p: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14433" y="0"/>
            <a:ext cx="4826830" cy="6858000"/>
          </a:xfrm>
          <a:prstGeom prst="rect">
            <a:avLst/>
          </a:prstGeom>
          <a:ln>
            <a:noFill/>
          </a:ln>
          <a:effectLst>
            <a:outerShdw blurRad="635000" dist="254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951A0-FAFA-92C9-C9A7-8A4CA8FCEC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0455" y="709938"/>
            <a:ext cx="4016057" cy="55301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Aims: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/>
              <a:t>Examine digital tools that became available during Covid-19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/>
              <a:t>How communities relied on these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/>
              <a:t>Advantages and disadvantages</a:t>
            </a:r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4793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43E4F35E-0378-CB31-9523-AD2958CC22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73" r="24582" b="-1"/>
          <a:stretch/>
        </p:blipFill>
        <p:spPr>
          <a:xfrm>
            <a:off x="0" y="-2"/>
            <a:ext cx="4845848" cy="6858002"/>
          </a:xfrm>
          <a:prstGeom prst="rect">
            <a:avLst/>
          </a:prstGeom>
        </p:spPr>
      </p:pic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4750" y="-2"/>
            <a:ext cx="7347249" cy="3239337"/>
          </a:xfrm>
          <a:prstGeom prst="rect">
            <a:avLst/>
          </a:prstGeom>
          <a:ln>
            <a:noFill/>
          </a:ln>
          <a:effectLst>
            <a:outerShdw blurRad="139700" dist="88900" dir="546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BE66AD3-B725-2E57-23BB-A03DE4139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6552" y="858982"/>
            <a:ext cx="4369757" cy="2129878"/>
          </a:xfrm>
        </p:spPr>
        <p:txBody>
          <a:bodyPr>
            <a:normAutofit/>
          </a:bodyPr>
          <a:lstStyle/>
          <a:p>
            <a:r>
              <a:rPr lang="en-US" dirty="0"/>
              <a:t>What is a community?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487BD-E379-4E73-DA21-32ABF6010D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6552" y="3467499"/>
            <a:ext cx="5012796" cy="2544416"/>
          </a:xfrm>
        </p:spPr>
        <p:txBody>
          <a:bodyPr>
            <a:normAutofit fontScale="92500"/>
          </a:bodyPr>
          <a:lstStyle/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Known as a group of people who share commonalities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Same race and ethnic beliefs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Share the same hobbies, job or a group of people who are the same age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dirty="0"/>
              <a:t>Socially isolated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100000"/>
              </a:lnSpc>
            </a:pPr>
            <a:endParaRPr lang="en-GB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01673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02C5F0-78F2-2DCC-8CF3-FFA6D7EF2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r>
              <a:rPr lang="en-US" sz="4800"/>
              <a:t>Benefits of a community</a:t>
            </a:r>
            <a:endParaRPr lang="en-GB" sz="4800"/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714AE6FF-C3E0-05CC-E777-2BE601D9FF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58" r="22070" b="-1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E68AA-6888-A36F-4C97-F0B80FAE2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582" y="3282696"/>
            <a:ext cx="3968783" cy="2957383"/>
          </a:xfrm>
        </p:spPr>
        <p:txBody>
          <a:bodyPr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Sense of community (SOC) includes numerous mental and physical health benefits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Various community groups having a sense of belonging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3820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Slide Background">
            <a:extLst>
              <a:ext uri="{FF2B5EF4-FFF2-40B4-BE49-F238E27FC236}">
                <a16:creationId xmlns:a16="http://schemas.microsoft.com/office/drawing/2014/main" id="{924D84CD-5280-4B52-B96E-8EDAA2B20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1641378"/>
          </a:xfrm>
          <a:prstGeom prst="rect">
            <a:avLst/>
          </a:prstGeom>
          <a:ln>
            <a:noFill/>
          </a:ln>
          <a:effectLst>
            <a:outerShdw blurRad="114300" dist="63500" dir="5460000" sx="95000" sy="95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E6183F-A4D5-F112-1D8D-5DD7F217D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296712"/>
            <a:ext cx="9906199" cy="1157242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Types of communities</a:t>
            </a:r>
            <a:endParaRPr lang="en-GB" dirty="0"/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5" name="Content Placeholder 2">
            <a:extLst>
              <a:ext uri="{FF2B5EF4-FFF2-40B4-BE49-F238E27FC236}">
                <a16:creationId xmlns:a16="http://schemas.microsoft.com/office/drawing/2014/main" id="{43635437-C7F3-330A-2557-E1964C4A98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1519660"/>
              </p:ext>
            </p:extLst>
          </p:nvPr>
        </p:nvGraphicFramePr>
        <p:xfrm>
          <a:off x="762000" y="1929788"/>
          <a:ext cx="9906000" cy="408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096782E-920A-247A-9E72-5C14117C6AD2}"/>
              </a:ext>
            </a:extLst>
          </p:cNvPr>
          <p:cNvSpPr txBox="1"/>
          <p:nvPr/>
        </p:nvSpPr>
        <p:spPr>
          <a:xfrm>
            <a:off x="9516533" y="5904089"/>
            <a:ext cx="1794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(Keough,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2245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igital rendering of a virus formation">
            <a:extLst>
              <a:ext uri="{FF2B5EF4-FFF2-40B4-BE49-F238E27FC236}">
                <a16:creationId xmlns:a16="http://schemas.microsoft.com/office/drawing/2014/main" id="{52B1E138-0CB2-8C48-27DC-1086587E73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414" r="21594" b="-1"/>
          <a:stretch/>
        </p:blipFill>
        <p:spPr>
          <a:xfrm>
            <a:off x="20" y="-2"/>
            <a:ext cx="4845848" cy="6858002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4750" y="-2"/>
            <a:ext cx="7347249" cy="3239337"/>
          </a:xfrm>
          <a:prstGeom prst="rect">
            <a:avLst/>
          </a:prstGeom>
          <a:ln>
            <a:noFill/>
          </a:ln>
          <a:effectLst>
            <a:outerShdw blurRad="139700" dist="88900" dir="546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EE210-D47E-B1D4-ED6C-080C7F4BF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6552" y="858982"/>
            <a:ext cx="4369757" cy="2129878"/>
          </a:xfrm>
        </p:spPr>
        <p:txBody>
          <a:bodyPr>
            <a:normAutofit/>
          </a:bodyPr>
          <a:lstStyle/>
          <a:p>
            <a:r>
              <a:rPr lang="en-US" dirty="0"/>
              <a:t>Covid-19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73BF0-9524-2FB2-9789-AFE08E9D5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6552" y="3239335"/>
            <a:ext cx="5012796" cy="254441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Global pandemic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Responsible for more than 375 million deaths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Contributed to a huge range of major challenges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18630977-66C3-E63E-08AE-9401F00E8744}"/>
              </a:ext>
            </a:extLst>
          </p:cNvPr>
          <p:cNvSpPr txBox="1"/>
          <p:nvPr/>
        </p:nvSpPr>
        <p:spPr>
          <a:xfrm>
            <a:off x="9369780" y="6472316"/>
            <a:ext cx="19724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Roeschert</a:t>
            </a:r>
            <a:r>
              <a:rPr lang="en-US" dirty="0"/>
              <a:t>, 2020)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CA8C84-BA00-A5FF-A58B-314AD19EA754}"/>
              </a:ext>
            </a:extLst>
          </p:cNvPr>
          <p:cNvSpPr txBox="1"/>
          <p:nvPr/>
        </p:nvSpPr>
        <p:spPr>
          <a:xfrm>
            <a:off x="9368247" y="6240079"/>
            <a:ext cx="2057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(Hambleton,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75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C4F30-7F5B-6371-3E09-F3313373C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Covid-19 Pandemic and communities</a:t>
            </a:r>
            <a:br>
              <a:rPr lang="en-US" sz="3400"/>
            </a:br>
            <a:endParaRPr lang="en-GB" sz="3400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FA630453-9744-2FEA-4695-ED32B3E062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21" r="16729" b="-2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D4406-F128-2CBC-2B0E-D5862657C8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0538" y="3211528"/>
            <a:ext cx="3968783" cy="2957383"/>
          </a:xfrm>
        </p:spPr>
        <p:txBody>
          <a:bodyPr anchor="ctr">
            <a:normAutofit fontScale="92500" lnSpcReduction="10000"/>
          </a:bodyPr>
          <a:lstStyle/>
          <a:p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Changed how we go about day-to-day life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Impacted on 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Adjusting to new ways of life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Caused radicalization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Everyone HAD to adapt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GB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B8A61FC5-A969-4181-9AD9-259A498CC8B2}"/>
              </a:ext>
            </a:extLst>
          </p:cNvPr>
          <p:cNvSpPr txBox="1"/>
          <p:nvPr/>
        </p:nvSpPr>
        <p:spPr>
          <a:xfrm>
            <a:off x="-1" y="6172200"/>
            <a:ext cx="6374929" cy="68580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200" dirty="0">
                <a:solidFill>
                  <a:srgbClr val="FFFFFF"/>
                </a:solidFill>
              </a:rPr>
              <a:t>(Vizard, 2021)</a:t>
            </a:r>
          </a:p>
          <a:p>
            <a:pPr algn="ctr">
              <a:spcAft>
                <a:spcPts val="600"/>
              </a:spcAft>
            </a:pPr>
            <a:r>
              <a:rPr lang="en-US" sz="1200" dirty="0">
                <a:solidFill>
                  <a:srgbClr val="FFFFFF"/>
                </a:solidFill>
              </a:rPr>
              <a:t>(De, Pandey and Pal, 2020)</a:t>
            </a:r>
            <a:r>
              <a:rPr lang="en-US" sz="1300" dirty="0">
                <a:solidFill>
                  <a:srgbClr val="FFFFFF"/>
                </a:solidFill>
              </a:rPr>
              <a:t> </a:t>
            </a:r>
            <a:endParaRPr lang="en-GB" sz="1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378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" name="Rectangle 1047">
            <a:extLst>
              <a:ext uri="{FF2B5EF4-FFF2-40B4-BE49-F238E27FC236}">
                <a16:creationId xmlns:a16="http://schemas.microsoft.com/office/drawing/2014/main" id="{62C0FBB6-4CCA-4358-9DD5-CDF2173E6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50" name="Straight Connector 1049">
            <a:extLst>
              <a:ext uri="{FF2B5EF4-FFF2-40B4-BE49-F238E27FC236}">
                <a16:creationId xmlns:a16="http://schemas.microsoft.com/office/drawing/2014/main" id="{9E6B771E-DDF7-430C-9462-BA1D3742C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52" name="Rectangle 1051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AAA6F2C-7F18-62E8-2BA8-EDB108F16BA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858"/>
          <a:stretch/>
        </p:blipFill>
        <p:spPr bwMode="auto">
          <a:xfrm>
            <a:off x="20" y="1"/>
            <a:ext cx="12191979" cy="6857998"/>
          </a:xfrm>
          <a:prstGeom prst="rect">
            <a:avLst/>
          </a:prstGeom>
          <a:noFill/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54" name="Rectangle 1053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795749"/>
            <a:ext cx="12192000" cy="1062250"/>
          </a:xfrm>
          <a:prstGeom prst="rect">
            <a:avLst/>
          </a:prstGeom>
          <a:ln>
            <a:noFill/>
          </a:ln>
          <a:effectLst>
            <a:outerShdw blurRad="203200" dist="101600" dir="1212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056" name="Straight Connector 1055">
            <a:extLst>
              <a:ext uri="{FF2B5EF4-FFF2-40B4-BE49-F238E27FC236}">
                <a16:creationId xmlns:a16="http://schemas.microsoft.com/office/drawing/2014/main" id="{2E6B6C39-3A8E-4EAF-A0CD-4FE0CDFC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10823557" y="6038133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98A5C52-83D1-0990-5316-2C566D353620}"/>
              </a:ext>
            </a:extLst>
          </p:cNvPr>
          <p:cNvSpPr txBox="1"/>
          <p:nvPr/>
        </p:nvSpPr>
        <p:spPr>
          <a:xfrm>
            <a:off x="10401926" y="6100135"/>
            <a:ext cx="20884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(Knight et al, 2021)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744441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9" name="Slide Background">
            <a:extLst>
              <a:ext uri="{FF2B5EF4-FFF2-40B4-BE49-F238E27FC236}">
                <a16:creationId xmlns:a16="http://schemas.microsoft.com/office/drawing/2014/main" id="{6B34B622-B8FA-47B4-AE9C-CF67C2D6C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1" name="Rectangle 130">
            <a:extLst>
              <a:ext uri="{FF2B5EF4-FFF2-40B4-BE49-F238E27FC236}">
                <a16:creationId xmlns:a16="http://schemas.microsoft.com/office/drawing/2014/main" id="{4F2A6A32-9ADF-4DD4-AEA5-0D1FF0F8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8" y="3398598"/>
            <a:ext cx="6096001" cy="3451101"/>
          </a:xfrm>
          <a:prstGeom prst="rect">
            <a:avLst/>
          </a:prstGeom>
          <a:ln>
            <a:noFill/>
          </a:ln>
          <a:effectLst>
            <a:outerShdw blurRad="596900" dist="317500" dir="882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3" name="Rectangle 132">
            <a:extLst>
              <a:ext uri="{FF2B5EF4-FFF2-40B4-BE49-F238E27FC236}">
                <a16:creationId xmlns:a16="http://schemas.microsoft.com/office/drawing/2014/main" id="{E82F361B-984A-43B6-AFE8-1F1439428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299"/>
            <a:ext cx="12191999" cy="3390300"/>
          </a:xfrm>
          <a:prstGeom prst="rect">
            <a:avLst/>
          </a:prstGeom>
          <a:ln>
            <a:noFill/>
          </a:ln>
          <a:effectLst>
            <a:outerShdw blurRad="596900" dist="330200" dir="714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006239-0FB8-A751-CC20-7C0024582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4697303" cy="14322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/>
              <a:t>Digital tools and Covid-19</a:t>
            </a:r>
            <a:br>
              <a:rPr lang="en-US" sz="3100"/>
            </a:br>
            <a:endParaRPr lang="en-GB" sz="3100"/>
          </a:p>
        </p:txBody>
      </p:sp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CACDB5F7-773D-4473-B654-CBEDD5D39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7" y="8299"/>
            <a:ext cx="6096001" cy="3390299"/>
          </a:xfrm>
          <a:prstGeom prst="rect">
            <a:avLst/>
          </a:prstGeom>
          <a:ln>
            <a:noFill/>
          </a:ln>
          <a:effectLst>
            <a:outerShdw blurRad="596900" dist="317500" dir="8820000" sx="87000" sy="87000" algn="t" rotWithShape="0">
              <a:srgbClr val="000000">
                <a:alpha val="2666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green square with a white camera icon&#10;&#10;Description automatically generated">
            <a:extLst>
              <a:ext uri="{FF2B5EF4-FFF2-40B4-BE49-F238E27FC236}">
                <a16:creationId xmlns:a16="http://schemas.microsoft.com/office/drawing/2014/main" id="{919C9DCB-F622-C2E7-3DF7-997ABD9BBA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35788" y="505780"/>
            <a:ext cx="2395336" cy="2395336"/>
          </a:xfrm>
          <a:prstGeom prst="rect">
            <a:avLst/>
          </a:prstGeom>
        </p:spPr>
      </p:pic>
      <p:pic>
        <p:nvPicPr>
          <p:cNvPr id="10" name="Picture 9" descr="A blue phone logo with a black background&#10;&#10;Description automatically generated">
            <a:extLst>
              <a:ext uri="{FF2B5EF4-FFF2-40B4-BE49-F238E27FC236}">
                <a16:creationId xmlns:a16="http://schemas.microsoft.com/office/drawing/2014/main" id="{2BE3E697-762B-29A7-B10A-7DB0DDF3ED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266891" y="505780"/>
            <a:ext cx="2395336" cy="2395336"/>
          </a:xfrm>
          <a:prstGeom prst="rect">
            <a:avLst/>
          </a:prstGeom>
        </p:spPr>
      </p:pic>
      <p:pic>
        <p:nvPicPr>
          <p:cNvPr id="8" name="Picture 7" descr="A couple of logos&#10;&#10;Description automatically generated with medium confidence">
            <a:extLst>
              <a:ext uri="{FF2B5EF4-FFF2-40B4-BE49-F238E27FC236}">
                <a16:creationId xmlns:a16="http://schemas.microsoft.com/office/drawing/2014/main" id="{0AB78DC9-9DCE-B589-2E43-3E404D31EB6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32426" y="3814550"/>
            <a:ext cx="4726366" cy="2256840"/>
          </a:xfrm>
          <a:prstGeom prst="rect">
            <a:avLst/>
          </a:prstGeom>
        </p:spPr>
      </p:pic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766DB5DD-40B0-810F-4D75-7FBA839963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3391206"/>
              </p:ext>
            </p:extLst>
          </p:nvPr>
        </p:nvGraphicFramePr>
        <p:xfrm>
          <a:off x="6516807" y="3814549"/>
          <a:ext cx="4701652" cy="24255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A14C9C93-A8D0-92B7-2753-FF48D608FF2B}"/>
              </a:ext>
            </a:extLst>
          </p:cNvPr>
          <p:cNvSpPr txBox="1"/>
          <p:nvPr/>
        </p:nvSpPr>
        <p:spPr>
          <a:xfrm>
            <a:off x="327392" y="6348841"/>
            <a:ext cx="2485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(Wenger, White and Smith, 2009)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3392990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6" name="Slide Background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84F9D61-9303-40B4-9F7E-66A9B4EDC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ones balancing on a wood">
            <a:extLst>
              <a:ext uri="{FF2B5EF4-FFF2-40B4-BE49-F238E27FC236}">
                <a16:creationId xmlns:a16="http://schemas.microsoft.com/office/drawing/2014/main" id="{B6E6ABDB-1428-5146-FCEA-0AE0BF22BE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3" r="-2" b="-2"/>
          <a:stretch/>
        </p:blipFill>
        <p:spPr>
          <a:xfrm>
            <a:off x="20" y="-1"/>
            <a:ext cx="11144289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40" name="Overlay">
            <a:extLst>
              <a:ext uri="{FF2B5EF4-FFF2-40B4-BE49-F238E27FC236}">
                <a16:creationId xmlns:a16="http://schemas.microsoft.com/office/drawing/2014/main" id="{648D746A-0359-4EAE-8CF9-062E28169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9D0D38-8C2C-7896-667A-33530B476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1549597"/>
            <a:ext cx="4501057" cy="2483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Advantages and disadvantages of digital tools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3816C099-0516-4486-BC06-E0DCD29DD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8346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B65C0385-5E30-4D2E-AF9F-4639659D3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1FB66B5-0DCE-404D-B0A0-E1E48E7BB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2278235"/>
            <a:ext cx="5346796" cy="4579763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Two people holding each other's hands">
            <a:extLst>
              <a:ext uri="{FF2B5EF4-FFF2-40B4-BE49-F238E27FC236}">
                <a16:creationId xmlns:a16="http://schemas.microsoft.com/office/drawing/2014/main" id="{EE19E6E5-E121-FEC5-4EBA-59BB4796D7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25" r="14033"/>
          <a:stretch/>
        </p:blipFill>
        <p:spPr>
          <a:xfrm>
            <a:off x="20" y="2284809"/>
            <a:ext cx="5346777" cy="4573191"/>
          </a:xfrm>
          <a:prstGeom prst="rect">
            <a:avLst/>
          </a:prstGeom>
        </p:spPr>
      </p:pic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2284809"/>
          </a:xfrm>
          <a:prstGeom prst="rect">
            <a:avLst/>
          </a:prstGeom>
          <a:ln>
            <a:noFill/>
          </a:ln>
          <a:effectLst>
            <a:outerShdw blurRad="254000" dist="127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9A70F-9AB0-F0A3-B9DA-746CB362C0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3"/>
            <a:ext cx="9906799" cy="11615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The elderly community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1B9948-8F02-F990-CDD8-6CEF33A481D5}"/>
              </a:ext>
            </a:extLst>
          </p:cNvPr>
          <p:cNvSpPr txBox="1"/>
          <p:nvPr/>
        </p:nvSpPr>
        <p:spPr>
          <a:xfrm>
            <a:off x="5797512" y="2638498"/>
            <a:ext cx="5111222" cy="36015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b="1" dirty="0"/>
              <a:t>      Advantages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b="1" dirty="0"/>
          </a:p>
          <a:p>
            <a:pPr marL="628650" indent="-28575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Helps support brain health</a:t>
            </a:r>
          </a:p>
          <a:p>
            <a:pPr marL="628650" indent="-28575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Motivation</a:t>
            </a:r>
          </a:p>
          <a:p>
            <a:pPr marL="628650" indent="-28575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Learning new transferrable skills </a:t>
            </a: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US" b="1" dirty="0"/>
          </a:p>
          <a:p>
            <a:pPr marL="342900">
              <a:lnSpc>
                <a:spcPct val="110000"/>
              </a:lnSpc>
              <a:spcAft>
                <a:spcPts val="600"/>
              </a:spcAft>
            </a:pPr>
            <a:endParaRPr lang="en-US" b="1" dirty="0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44207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917F1-6D08-FF2D-A8F0-4F96905F0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Disadvantages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79B66-6DBE-051F-5262-8E390833F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Less likely to obtain information due to online services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Social isolation and loneliness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More vulnerable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Digital exclusion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FORCED to embark in new and different technologies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Not able to just pick up the phone to make appointments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602965-DF95-2680-B01F-0186F756C02D}"/>
              </a:ext>
            </a:extLst>
          </p:cNvPr>
          <p:cNvSpPr txBox="1"/>
          <p:nvPr/>
        </p:nvSpPr>
        <p:spPr>
          <a:xfrm>
            <a:off x="9699585" y="5764192"/>
            <a:ext cx="22802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(Cruz and Banerjee, 2020)</a:t>
            </a:r>
          </a:p>
          <a:p>
            <a:r>
              <a:rPr lang="en-US" sz="1200" dirty="0"/>
              <a:t>(</a:t>
            </a:r>
            <a:r>
              <a:rPr lang="en-US" sz="1200" dirty="0" err="1"/>
              <a:t>Fahi</a:t>
            </a:r>
            <a:r>
              <a:rPr lang="en-US" sz="1200" dirty="0"/>
              <a:t>, 2021)</a:t>
            </a:r>
            <a:endParaRPr lang="en-GB" sz="1200" dirty="0"/>
          </a:p>
        </p:txBody>
      </p:sp>
      <p:pic>
        <p:nvPicPr>
          <p:cNvPr id="6" name="Graphic 5" descr="Thumbs Down with solid fill">
            <a:extLst>
              <a:ext uri="{FF2B5EF4-FFF2-40B4-BE49-F238E27FC236}">
                <a16:creationId xmlns:a16="http://schemas.microsoft.com/office/drawing/2014/main" id="{A1D77F42-62D1-3BC8-B144-8F9D85F32C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35974" y="1053296"/>
            <a:ext cx="1227345" cy="1227345"/>
          </a:xfrm>
          <a:prstGeom prst="rect">
            <a:avLst/>
          </a:prstGeom>
        </p:spPr>
      </p:pic>
      <p:pic>
        <p:nvPicPr>
          <p:cNvPr id="10" name="Picture 9" descr="A person sitting on a couch&#10;&#10;Description automatically generated">
            <a:extLst>
              <a:ext uri="{FF2B5EF4-FFF2-40B4-BE49-F238E27FC236}">
                <a16:creationId xmlns:a16="http://schemas.microsoft.com/office/drawing/2014/main" id="{0CFFF8FE-4A00-9E08-5884-5E90087551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653359" y="173641"/>
            <a:ext cx="3776840" cy="2347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3845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Slide Background">
            <a:extLst>
              <a:ext uri="{FF2B5EF4-FFF2-40B4-BE49-F238E27FC236}">
                <a16:creationId xmlns:a16="http://schemas.microsoft.com/office/drawing/2014/main" id="{5105D448-4A6C-48A3-8C3C-71AF58F3E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025579F-C5D8-43BE-AF84-3E66A482C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44415"/>
          </a:xfrm>
          <a:prstGeom prst="rect">
            <a:avLst/>
          </a:prstGeom>
          <a:ln>
            <a:noFill/>
          </a:ln>
          <a:effectLst>
            <a:outerShdw blurRad="190500" dist="1270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A8A3A8-E5FE-A054-4784-51A1B1195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9589765" cy="1432273"/>
          </a:xfrm>
        </p:spPr>
        <p:txBody>
          <a:bodyPr>
            <a:normAutofit/>
          </a:bodyPr>
          <a:lstStyle/>
          <a:p>
            <a:r>
              <a:rPr lang="en-US"/>
              <a:t>Moving forward</a:t>
            </a:r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184279B0-A1B3-32FD-8007-9EF6F6C89F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9934152"/>
              </p:ext>
            </p:extLst>
          </p:nvPr>
        </p:nvGraphicFramePr>
        <p:xfrm>
          <a:off x="762000" y="2749550"/>
          <a:ext cx="10380663" cy="3262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1045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E2BA2BD9-7B54-4190-8F06-3EF3658A0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84F9D61-9303-40B4-9F7E-66A9B4EDC4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98075444-CA3B-2580-5AB8-62DB3D10D2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0"/>
          <a:stretch/>
        </p:blipFill>
        <p:spPr>
          <a:xfrm>
            <a:off x="20" y="-1"/>
            <a:ext cx="11144289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1" name="Overlay">
            <a:extLst>
              <a:ext uri="{FF2B5EF4-FFF2-40B4-BE49-F238E27FC236}">
                <a16:creationId xmlns:a16="http://schemas.microsoft.com/office/drawing/2014/main" id="{648D746A-0359-4EAE-8CF9-062E28169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58714" y="258715"/>
            <a:ext cx="6858000" cy="6340569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93A79A-4847-15AF-7850-AFD5FEFFD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1549597"/>
            <a:ext cx="4501057" cy="2483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Any questions?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816C099-0516-4486-BC06-E0DCD29DD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45130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B030E-C457-0D3F-8450-C2533892E7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000" y="1207910"/>
            <a:ext cx="10381205" cy="572969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US" sz="3200" b="0" i="0" dirty="0">
                <a:solidFill>
                  <a:srgbClr val="222222"/>
                </a:solidFill>
                <a:effectLst/>
                <a:latin typeface="+mj-lt"/>
              </a:rPr>
              <a:t>Delanty, G. (2009). </a:t>
            </a:r>
            <a:r>
              <a:rPr lang="en-US" sz="3200" b="0" i="1" dirty="0">
                <a:solidFill>
                  <a:srgbClr val="222222"/>
                </a:solidFill>
                <a:effectLst/>
                <a:latin typeface="+mj-lt"/>
              </a:rPr>
              <a:t>Community</a:t>
            </a:r>
            <a:r>
              <a:rPr lang="en-US" sz="3200" b="0" i="0" dirty="0">
                <a:solidFill>
                  <a:srgbClr val="222222"/>
                </a:solidFill>
                <a:effectLst/>
                <a:latin typeface="+mj-lt"/>
              </a:rPr>
              <a:t>. Routledge.</a:t>
            </a:r>
          </a:p>
          <a:p>
            <a:pPr>
              <a:lnSpc>
                <a:spcPct val="170000"/>
              </a:lnSpc>
            </a:pPr>
            <a:r>
              <a:rPr lang="en-US" sz="3200" dirty="0" err="1">
                <a:solidFill>
                  <a:srgbClr val="222222"/>
                </a:solidFill>
                <a:latin typeface="+mj-lt"/>
              </a:rPr>
              <a:t>Vizard,T</a:t>
            </a:r>
            <a:r>
              <a:rPr lang="en-US" sz="3200" dirty="0">
                <a:solidFill>
                  <a:srgbClr val="222222"/>
                </a:solidFill>
                <a:latin typeface="+mj-lt"/>
              </a:rPr>
              <a:t>. (2021) </a:t>
            </a:r>
            <a:r>
              <a:rPr lang="en-US" sz="3200" i="1" dirty="0">
                <a:solidFill>
                  <a:srgbClr val="414042"/>
                </a:solidFill>
                <a:effectLst/>
                <a:latin typeface="+mj-lt"/>
              </a:rPr>
              <a:t>Exploring the changing impact of COVID-19 on our lives </a:t>
            </a:r>
            <a:r>
              <a:rPr lang="en-US" sz="3200" dirty="0">
                <a:solidFill>
                  <a:srgbClr val="414042"/>
                </a:solidFill>
                <a:effectLst/>
                <a:latin typeface="+mj-lt"/>
              </a:rPr>
              <a:t>[blog]. 3 September. Available at: http://blog.ons.gov.uk/2021/09/03/exploring-the-changing-impact-of-covid-19-on-our-lives (Accessed: 13 November 2023).</a:t>
            </a:r>
          </a:p>
          <a:p>
            <a:pPr>
              <a:lnSpc>
                <a:spcPct val="170000"/>
              </a:lnSpc>
            </a:pP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Amankwah-Amoah, J., Khan, Z., Wood, G., &amp; Knight, G. (2021). </a:t>
            </a:r>
            <a:r>
              <a:rPr lang="en-US" sz="3200" b="0" i="1" dirty="0">
                <a:solidFill>
                  <a:srgbClr val="212121"/>
                </a:solidFill>
                <a:effectLst/>
                <a:latin typeface="+mj-lt"/>
              </a:rPr>
              <a:t>COVID-19 and digitalization: The great acceleration.</a:t>
            </a: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 </a:t>
            </a:r>
            <a:r>
              <a:rPr lang="en-US" sz="3200" b="0" dirty="0">
                <a:solidFill>
                  <a:srgbClr val="212121"/>
                </a:solidFill>
                <a:effectLst/>
                <a:latin typeface="+mj-lt"/>
              </a:rPr>
              <a:t>Journal of business research</a:t>
            </a: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, </a:t>
            </a:r>
            <a:r>
              <a:rPr lang="en-US" sz="3200" b="0" i="1" dirty="0">
                <a:solidFill>
                  <a:srgbClr val="212121"/>
                </a:solidFill>
                <a:effectLst/>
                <a:latin typeface="+mj-lt"/>
              </a:rPr>
              <a:t>136</a:t>
            </a: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, 602–611. Available at: https://doi.org/10.1016/j.jbusres.2021.08.011 (Accessed: 13 November 2023).</a:t>
            </a:r>
          </a:p>
          <a:p>
            <a:pPr>
              <a:lnSpc>
                <a:spcPct val="170000"/>
              </a:lnSpc>
            </a:pP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De', R., Pandey, N., &amp; Pal, A. (2020). </a:t>
            </a:r>
            <a:r>
              <a:rPr lang="en-US" sz="3200" b="0" i="1" dirty="0">
                <a:solidFill>
                  <a:srgbClr val="212121"/>
                </a:solidFill>
                <a:effectLst/>
                <a:latin typeface="+mj-lt"/>
              </a:rPr>
              <a:t>Impact of digital surge during Covid-19 pandemic: A viewpoint on research and practice</a:t>
            </a: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.</a:t>
            </a:r>
            <a:r>
              <a:rPr lang="en-US" sz="3200" b="0" dirty="0">
                <a:solidFill>
                  <a:srgbClr val="212121"/>
                </a:solidFill>
                <a:effectLst/>
                <a:latin typeface="+mj-lt"/>
              </a:rPr>
              <a:t> International journal of information management</a:t>
            </a: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, </a:t>
            </a:r>
            <a:r>
              <a:rPr lang="en-US" sz="3200" b="0" i="1" dirty="0">
                <a:solidFill>
                  <a:srgbClr val="212121"/>
                </a:solidFill>
                <a:effectLst/>
                <a:latin typeface="+mj-lt"/>
              </a:rPr>
              <a:t>55</a:t>
            </a: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, 102171. </a:t>
            </a:r>
            <a:r>
              <a:rPr lang="en-US" sz="3200" dirty="0">
                <a:solidFill>
                  <a:srgbClr val="212121"/>
                </a:solidFill>
                <a:latin typeface="+mj-lt"/>
              </a:rPr>
              <a:t>9 June 2020. Available at: </a:t>
            </a: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https://doi.org/10.1016/j.ijinfomgt.2020.102171 (Accessed: 13 November 2023).</a:t>
            </a:r>
          </a:p>
          <a:p>
            <a:pPr>
              <a:lnSpc>
                <a:spcPct val="170000"/>
              </a:lnSpc>
            </a:pP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Hambleton, R. (2020). </a:t>
            </a:r>
            <a:r>
              <a:rPr lang="en-US" sz="3200" b="0" i="1" dirty="0">
                <a:solidFill>
                  <a:srgbClr val="212121"/>
                </a:solidFill>
                <a:effectLst/>
                <a:latin typeface="+mj-lt"/>
              </a:rPr>
              <a:t>Cities and Communities Beyond COVID-19: How Local Leadership Can Change Our Future for the Better</a:t>
            </a: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. United Kingdom: Bristol University Press.</a:t>
            </a:r>
          </a:p>
          <a:p>
            <a:pPr>
              <a:lnSpc>
                <a:spcPct val="170000"/>
              </a:lnSpc>
            </a:pP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Keogh, J. (2017). </a:t>
            </a:r>
            <a:r>
              <a:rPr lang="en-US" sz="3200" b="0" i="1" dirty="0">
                <a:solidFill>
                  <a:srgbClr val="212121"/>
                </a:solidFill>
                <a:effectLst/>
                <a:latin typeface="+mj-lt"/>
              </a:rPr>
              <a:t>What Are Different Types of Communities?. </a:t>
            </a: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United States: Britannica Educational Publishing.</a:t>
            </a:r>
          </a:p>
          <a:p>
            <a:pPr>
              <a:lnSpc>
                <a:spcPct val="170000"/>
              </a:lnSpc>
            </a:pP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Wenger, E., White, N., Smith, J. D. (2009).</a:t>
            </a:r>
            <a:r>
              <a:rPr lang="en-US" sz="3200" b="0" i="1" dirty="0">
                <a:solidFill>
                  <a:srgbClr val="212121"/>
                </a:solidFill>
                <a:effectLst/>
                <a:latin typeface="+mj-lt"/>
              </a:rPr>
              <a:t> Digital Habitats: Stewarding Technology for Communities</a:t>
            </a: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. United States: </a:t>
            </a:r>
            <a:r>
              <a:rPr lang="en-US" sz="3200" b="0" i="0" dirty="0" err="1">
                <a:solidFill>
                  <a:srgbClr val="212121"/>
                </a:solidFill>
                <a:effectLst/>
                <a:latin typeface="+mj-lt"/>
              </a:rPr>
              <a:t>CPsquare</a:t>
            </a:r>
            <a:r>
              <a:rPr lang="en-US" sz="3200" b="0" i="0" dirty="0">
                <a:solidFill>
                  <a:srgbClr val="212121"/>
                </a:solidFill>
                <a:effectLst/>
                <a:latin typeface="+mj-lt"/>
              </a:rPr>
              <a:t>.</a:t>
            </a:r>
          </a:p>
          <a:p>
            <a:pPr>
              <a:lnSpc>
                <a:spcPct val="170000"/>
              </a:lnSpc>
            </a:pPr>
            <a:r>
              <a:rPr lang="en-US" sz="3200" dirty="0" err="1">
                <a:solidFill>
                  <a:srgbClr val="212121"/>
                </a:solidFill>
                <a:latin typeface="+mj-lt"/>
              </a:rPr>
              <a:t>Fahi</a:t>
            </a:r>
            <a:r>
              <a:rPr lang="en-US" sz="3200" dirty="0">
                <a:solidFill>
                  <a:srgbClr val="212121"/>
                </a:solidFill>
                <a:latin typeface="+mj-lt"/>
              </a:rPr>
              <a:t>, N. (2021). </a:t>
            </a:r>
            <a:r>
              <a:rPr lang="en-US" sz="3200" i="1" dirty="0">
                <a:solidFill>
                  <a:srgbClr val="212121"/>
                </a:solidFill>
                <a:latin typeface="+mj-lt"/>
              </a:rPr>
              <a:t>Use of Digital Health Tools in Europe: Before, During and After COVID-19</a:t>
            </a:r>
            <a:r>
              <a:rPr lang="en-US" sz="3200" dirty="0">
                <a:solidFill>
                  <a:srgbClr val="212121"/>
                </a:solidFill>
                <a:latin typeface="+mj-lt"/>
              </a:rPr>
              <a:t>. Denmark: European Observatory on Health Systems and Policies.</a:t>
            </a:r>
          </a:p>
          <a:p>
            <a:pPr>
              <a:lnSpc>
                <a:spcPct val="170000"/>
              </a:lnSpc>
            </a:pPr>
            <a:r>
              <a:rPr lang="en-US" sz="3200" dirty="0" err="1">
                <a:effectLst/>
                <a:latin typeface="+mj-lt"/>
              </a:rPr>
              <a:t>Clearinfo</a:t>
            </a:r>
            <a:r>
              <a:rPr lang="en-US" sz="3200" dirty="0">
                <a:effectLst/>
                <a:latin typeface="+mj-lt"/>
              </a:rPr>
              <a:t>. (2023). </a:t>
            </a:r>
            <a:r>
              <a:rPr lang="en-US" sz="3200" i="1" dirty="0">
                <a:effectLst/>
                <a:latin typeface="+mj-lt"/>
              </a:rPr>
              <a:t>15 Advantages &amp; Disadvantages of Digital Communication + Examples</a:t>
            </a:r>
            <a:r>
              <a:rPr lang="en-US" sz="3200" dirty="0">
                <a:effectLst/>
                <a:latin typeface="+mj-lt"/>
              </a:rPr>
              <a:t>. Available at: https://clearinfo.in/blog/advantages-and-disadvantages-of-digital-communication/ (Accessed: 13 November 2023).</a:t>
            </a:r>
          </a:p>
          <a:p>
            <a:pPr>
              <a:lnSpc>
                <a:spcPct val="170000"/>
              </a:lnSpc>
            </a:pPr>
            <a:r>
              <a:rPr lang="en-US" sz="3200" b="0" i="0" dirty="0">
                <a:solidFill>
                  <a:srgbClr val="222222"/>
                </a:solidFill>
                <a:effectLst/>
                <a:latin typeface="+mj-lt"/>
              </a:rPr>
              <a:t>Martins Van Jaarsveld, G., (2020). </a:t>
            </a:r>
            <a:r>
              <a:rPr lang="en-US" sz="3200" b="0" i="1" dirty="0">
                <a:solidFill>
                  <a:srgbClr val="222222"/>
                </a:solidFill>
                <a:effectLst/>
                <a:latin typeface="+mj-lt"/>
              </a:rPr>
              <a:t>The effects of COVID-19 among the elderly population: a case for closing the digital divide</a:t>
            </a:r>
            <a:r>
              <a:rPr lang="en-US" sz="3200" b="0" i="0" dirty="0">
                <a:solidFill>
                  <a:srgbClr val="222222"/>
                </a:solidFill>
                <a:effectLst/>
                <a:latin typeface="+mj-lt"/>
              </a:rPr>
              <a:t>. </a:t>
            </a:r>
            <a:r>
              <a:rPr lang="en-US" sz="3200" b="0" dirty="0">
                <a:solidFill>
                  <a:srgbClr val="222222"/>
                </a:solidFill>
                <a:effectLst/>
                <a:latin typeface="+mj-lt"/>
              </a:rPr>
              <a:t>Frontiers in psychiatry</a:t>
            </a:r>
            <a:r>
              <a:rPr lang="en-US" sz="3200" dirty="0">
                <a:solidFill>
                  <a:srgbClr val="222222"/>
                </a:solidFill>
                <a:latin typeface="+mj-lt"/>
              </a:rPr>
              <a:t>. </a:t>
            </a:r>
          </a:p>
          <a:p>
            <a:pPr>
              <a:lnSpc>
                <a:spcPct val="170000"/>
              </a:lnSpc>
            </a:pPr>
            <a:r>
              <a:rPr lang="en-US" sz="3200" dirty="0" err="1">
                <a:effectLst/>
                <a:latin typeface="+mj-lt"/>
              </a:rPr>
              <a:t>Tuszczynska</a:t>
            </a:r>
            <a:r>
              <a:rPr lang="en-US" sz="3200" dirty="0">
                <a:effectLst/>
                <a:latin typeface="+mj-lt"/>
              </a:rPr>
              <a:t>, M. and Formosa, M. (2021). </a:t>
            </a:r>
            <a:r>
              <a:rPr lang="en-US" sz="3200" i="1" dirty="0">
                <a:effectLst/>
                <a:latin typeface="+mj-lt"/>
              </a:rPr>
              <a:t>Ageing and COVID-19</a:t>
            </a:r>
            <a:r>
              <a:rPr lang="en-US" sz="3200" dirty="0">
                <a:effectLst/>
                <a:latin typeface="+mj-lt"/>
              </a:rPr>
              <a:t>. Routledge.</a:t>
            </a:r>
          </a:p>
          <a:p>
            <a:pPr>
              <a:lnSpc>
                <a:spcPct val="150000"/>
              </a:lnSpc>
            </a:pPr>
            <a:r>
              <a:rPr lang="en-US" sz="3200" b="0" i="0" dirty="0">
                <a:solidFill>
                  <a:srgbClr val="282828"/>
                </a:solidFill>
                <a:effectLst/>
                <a:latin typeface="+mj-lt"/>
              </a:rPr>
              <a:t>D'cruz, M., and Banerjee, D. (2020). </a:t>
            </a:r>
            <a:r>
              <a:rPr lang="en-US" sz="3200" b="0" i="1" dirty="0">
                <a:solidFill>
                  <a:srgbClr val="282828"/>
                </a:solidFill>
                <a:effectLst/>
                <a:latin typeface="+mj-lt"/>
              </a:rPr>
              <a:t>'An Invisible Human Rights Crisis': The Marginalization of Older Adults during the COVID-19 Pandemic - an Advocacy Review</a:t>
            </a:r>
            <a:r>
              <a:rPr lang="en-US" sz="3200" b="0" i="0" dirty="0">
                <a:solidFill>
                  <a:srgbClr val="282828"/>
                </a:solidFill>
                <a:effectLst/>
                <a:latin typeface="+mj-lt"/>
              </a:rPr>
              <a:t>. </a:t>
            </a:r>
            <a:r>
              <a:rPr lang="en-US" sz="3200" b="0" dirty="0">
                <a:solidFill>
                  <a:srgbClr val="282828"/>
                </a:solidFill>
                <a:effectLst/>
                <a:latin typeface="+mj-lt"/>
              </a:rPr>
              <a:t>Psychiatry Res. 292, 113369. Available at: http://doi:10.1016/j.psychres.2020.113369 (Accessed: 14 November 2023).</a:t>
            </a:r>
          </a:p>
          <a:p>
            <a:pPr>
              <a:lnSpc>
                <a:spcPct val="150000"/>
              </a:lnSpc>
            </a:pPr>
            <a:r>
              <a:rPr lang="en-GB" sz="3200" b="0" i="0" dirty="0">
                <a:solidFill>
                  <a:srgbClr val="222222"/>
                </a:solidFill>
                <a:effectLst/>
                <a:latin typeface="+mj-lt"/>
              </a:rPr>
              <a:t>Martínez-</a:t>
            </a:r>
            <a:r>
              <a:rPr lang="en-GB" sz="3200" b="0" i="0" dirty="0" err="1">
                <a:solidFill>
                  <a:srgbClr val="222222"/>
                </a:solidFill>
                <a:effectLst/>
                <a:latin typeface="+mj-lt"/>
              </a:rPr>
              <a:t>Alcalá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+mj-lt"/>
              </a:rPr>
              <a:t>, C.I., Rosales-Lagarde, A., Pérez-Pérez, Y.M., Lopez-</a:t>
            </a:r>
            <a:r>
              <a:rPr lang="en-GB" sz="3200" b="0" i="0" dirty="0" err="1">
                <a:solidFill>
                  <a:srgbClr val="222222"/>
                </a:solidFill>
                <a:effectLst/>
                <a:latin typeface="+mj-lt"/>
              </a:rPr>
              <a:t>Noguerola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+mj-lt"/>
              </a:rPr>
              <a:t>, J.S., Bautista-Díaz, M.L. and Agis-Juarez, R.A., 2021, July. 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+mj-lt"/>
              </a:rPr>
              <a:t>The effects of Covid-19 on the digital literacy of the elderly: norms for digital inclusion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+mj-lt"/>
              </a:rPr>
              <a:t>. In 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+mj-lt"/>
              </a:rPr>
              <a:t>Frontiers in Education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+mj-lt"/>
              </a:rPr>
              <a:t> (Vol. 6, p. 245). Frontiers.</a:t>
            </a:r>
          </a:p>
          <a:p>
            <a:pPr>
              <a:lnSpc>
                <a:spcPct val="150000"/>
              </a:lnSpc>
            </a:pPr>
            <a:r>
              <a:rPr lang="en-US" sz="3200" dirty="0">
                <a:effectLst/>
                <a:latin typeface="+mj-lt"/>
              </a:rPr>
              <a:t>Rajput, M. (2018). </a:t>
            </a:r>
            <a:r>
              <a:rPr lang="en-US" sz="3200" i="1" dirty="0">
                <a:effectLst/>
                <a:latin typeface="+mj-lt"/>
              </a:rPr>
              <a:t>8 Reasons Why mHealth Is Beneficial For Patients Of The Future</a:t>
            </a:r>
            <a:r>
              <a:rPr lang="en-US" sz="3200" dirty="0">
                <a:effectLst/>
                <a:latin typeface="+mj-lt"/>
              </a:rPr>
              <a:t>. [online] Health Works Collective. Available at: https://www.healthworkscollective.com/8-reasons-why-mhealth-is-beneficial-for-patients-of-the-future/#1-easy-health-tracking-via-health-apps (Accessed 15 Nov. 2023).</a:t>
            </a:r>
          </a:p>
          <a:p>
            <a:pPr>
              <a:lnSpc>
                <a:spcPct val="170000"/>
              </a:lnSpc>
            </a:pPr>
            <a:endParaRPr lang="en-US" sz="3200" dirty="0">
              <a:effectLst/>
              <a:latin typeface="+mj-lt"/>
            </a:endParaRPr>
          </a:p>
          <a:p>
            <a:endParaRPr lang="en-US" sz="3200" dirty="0">
              <a:effectLst/>
              <a:latin typeface="+mj-lt"/>
            </a:endParaRPr>
          </a:p>
          <a:p>
            <a:endParaRPr lang="en-US" sz="3200" dirty="0">
              <a:effectLst/>
              <a:latin typeface="+mj-lt"/>
            </a:endParaRPr>
          </a:p>
          <a:p>
            <a:endParaRPr lang="en-US" sz="1050" b="0" i="0" dirty="0">
              <a:solidFill>
                <a:srgbClr val="212121"/>
              </a:solidFill>
              <a:effectLst/>
              <a:latin typeface="Roboto" panose="02000000000000000000" pitchFamily="2" charset="0"/>
            </a:endParaRPr>
          </a:p>
          <a:p>
            <a:endParaRPr lang="en-US" sz="1050" b="0" i="0" dirty="0">
              <a:solidFill>
                <a:srgbClr val="212121"/>
              </a:solidFill>
              <a:effectLst/>
              <a:latin typeface="Roboto" panose="02000000000000000000" pitchFamily="2" charset="0"/>
            </a:endParaRPr>
          </a:p>
          <a:p>
            <a:endParaRPr lang="en-US" sz="1050" dirty="0">
              <a:solidFill>
                <a:srgbClr val="212121"/>
              </a:solidFill>
              <a:latin typeface="Roboto" panose="02000000000000000000" pitchFamily="2" charset="0"/>
            </a:endParaRPr>
          </a:p>
          <a:p>
            <a:endParaRPr lang="en-US" sz="1200" dirty="0">
              <a:solidFill>
                <a:srgbClr val="414042"/>
              </a:solidFill>
              <a:effectLst/>
              <a:latin typeface="+mj-lt"/>
            </a:endParaRPr>
          </a:p>
          <a:p>
            <a:endParaRPr lang="en-US" sz="1200" dirty="0">
              <a:solidFill>
                <a:srgbClr val="414042"/>
              </a:solidFill>
              <a:effectLst/>
              <a:latin typeface="Open Sans" panose="020B0606030504020204" pitchFamily="34" charset="0"/>
            </a:endParaRPr>
          </a:p>
          <a:p>
            <a:endParaRPr lang="en-US" sz="1200" dirty="0">
              <a:solidFill>
                <a:srgbClr val="414042"/>
              </a:solidFill>
              <a:effectLst/>
              <a:latin typeface="Open Sans" panose="020B0606030504020204" pitchFamily="34" charset="0"/>
            </a:endParaRPr>
          </a:p>
          <a:p>
            <a:endParaRPr lang="en-GB" sz="1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A5EA40-1197-CA82-34D9-945A3C118BED}"/>
              </a:ext>
            </a:extLst>
          </p:cNvPr>
          <p:cNvSpPr txBox="1"/>
          <p:nvPr/>
        </p:nvSpPr>
        <p:spPr>
          <a:xfrm>
            <a:off x="457000" y="391909"/>
            <a:ext cx="304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8140267"/>
      </p:ext>
    </p:extLst>
  </p:cSld>
  <p:clrMapOvr>
    <a:masterClrMapping/>
  </p:clrMapOvr>
</p:sld>
</file>

<file path=ppt/theme/theme1.xml><?xml version="1.0" encoding="utf-8"?>
<a:theme xmlns:a="http://schemas.openxmlformats.org/drawingml/2006/main" name="Bevel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4" ma:contentTypeDescription="Create a new document." ma:contentTypeScope="" ma:versionID="6b504e3043ae9859688fda5cb6fe8090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68b2ab1eda89002be6c97a32dc719f63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746192-EA9E-4749-955E-94C7CCDDA517}">
  <ds:schemaRefs>
    <ds:schemaRef ds:uri="da3f2772-8f1e-4acb-bd98-3a0ee892f48a"/>
    <ds:schemaRef ds:uri="http://schemas.microsoft.com/office/2006/metadata/properties"/>
    <ds:schemaRef ds:uri="http://schemas.microsoft.com/office/2006/documentManagement/types"/>
    <ds:schemaRef ds:uri="http://purl.org/dc/elements/1.1/"/>
    <ds:schemaRef ds:uri="0cb976d4-72d8-43fd-a100-21d54766e958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92A8222-6A86-4AC0-AD69-8319D38D1A0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5320657-37A6-47D8-8361-60D7B39966A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12770</TotalTime>
  <Words>914</Words>
  <Application>Microsoft Office PowerPoint</Application>
  <PresentationFormat>Widescreen</PresentationFormat>
  <Paragraphs>96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Bierstadt</vt:lpstr>
      <vt:lpstr>Open Sans</vt:lpstr>
      <vt:lpstr>Roboto</vt:lpstr>
      <vt:lpstr>Wingdings</vt:lpstr>
      <vt:lpstr>BevelVTI</vt:lpstr>
      <vt:lpstr>Community Care and Development</vt:lpstr>
      <vt:lpstr>Introduction  “Critically evaluate digital innovations that could develop communities in the present and future” </vt:lpstr>
      <vt:lpstr>What is a community?</vt:lpstr>
      <vt:lpstr>Benefits of a community</vt:lpstr>
      <vt:lpstr>Types of communities</vt:lpstr>
      <vt:lpstr>Covid-19</vt:lpstr>
      <vt:lpstr>Covid-19 Pandemic and communities </vt:lpstr>
      <vt:lpstr>PowerPoint Presentation</vt:lpstr>
      <vt:lpstr>Digital tools and Covid-19 </vt:lpstr>
      <vt:lpstr>Advantages and disadvantages of digital tools</vt:lpstr>
      <vt:lpstr>The elderly community</vt:lpstr>
      <vt:lpstr>Disadvantages</vt:lpstr>
      <vt:lpstr>Moving forward</vt:lpstr>
      <vt:lpstr>Any questions?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Community Care and Development</dc:title>
  <dc:creator>Carla Pridmore (1904884)</dc:creator>
  <cp:lastModifiedBy>Carla Pridmore (1904884)</cp:lastModifiedBy>
  <cp:revision>3</cp:revision>
  <dcterms:created xsi:type="dcterms:W3CDTF">2023-10-26T20:32:39Z</dcterms:created>
  <dcterms:modified xsi:type="dcterms:W3CDTF">2023-11-16T16:16:48Z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