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sldIdLst>
    <p:sldId id="256" r:id="rId2"/>
    <p:sldId id="257" r:id="rId3"/>
    <p:sldId id="260" r:id="rId4"/>
    <p:sldId id="258" r:id="rId5"/>
    <p:sldId id="259"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7BB9"/>
    <a:srgbClr val="AECF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713A5-A53B-38CF-0165-0A3744737543}" v="679" dt="2026-03-10T16:04:49.415"/>
    <p1510:client id="{B23BBA9B-1227-6B20-574C-DE3A5C193B74}" v="2776" dt="2026-03-11T20:19:36.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ura Dumitru (2510325)" userId="S::2510325@student.uwtsd.ac.uk::7a275f57-a8d1-4a22-a799-9ee8ac783e29" providerId="AD" clId="Web-{2B6713A5-A53B-38CF-0165-0A3744737543}"/>
    <pc:docChg chg="mod addSld modSld addMainMaster delMainMaster modMainMaster">
      <pc:chgData name="Rosaura Dumitru (2510325)" userId="S::2510325@student.uwtsd.ac.uk::7a275f57-a8d1-4a22-a799-9ee8ac783e29" providerId="AD" clId="Web-{2B6713A5-A53B-38CF-0165-0A3744737543}" dt="2026-03-10T16:04:49.415" v="726"/>
      <pc:docMkLst>
        <pc:docMk/>
      </pc:docMkLst>
      <pc:sldChg chg="addSp delSp modSp mod setBg modClrScheme setClrOvrMap delDesignElem chgLayout">
        <pc:chgData name="Rosaura Dumitru (2510325)" userId="S::2510325@student.uwtsd.ac.uk::7a275f57-a8d1-4a22-a799-9ee8ac783e29" providerId="AD" clId="Web-{2B6713A5-A53B-38CF-0165-0A3744737543}" dt="2026-03-10T15:33:39.940" v="702"/>
        <pc:sldMkLst>
          <pc:docMk/>
          <pc:sldMk cId="109857222" sldId="256"/>
        </pc:sldMkLst>
        <pc:spChg chg="mod ord">
          <ac:chgData name="Rosaura Dumitru (2510325)" userId="S::2510325@student.uwtsd.ac.uk::7a275f57-a8d1-4a22-a799-9ee8ac783e29" providerId="AD" clId="Web-{2B6713A5-A53B-38CF-0165-0A3744737543}" dt="2026-03-10T15:31:28.955" v="695"/>
          <ac:spMkLst>
            <pc:docMk/>
            <pc:sldMk cId="109857222" sldId="256"/>
            <ac:spMk id="2" creationId="{00000000-0000-0000-0000-000000000000}"/>
          </ac:spMkLst>
        </pc:spChg>
        <pc:spChg chg="mod ord">
          <ac:chgData name="Rosaura Dumitru (2510325)" userId="S::2510325@student.uwtsd.ac.uk::7a275f57-a8d1-4a22-a799-9ee8ac783e29" providerId="AD" clId="Web-{2B6713A5-A53B-38CF-0165-0A3744737543}" dt="2026-03-10T15:31:28.955" v="695"/>
          <ac:spMkLst>
            <pc:docMk/>
            <pc:sldMk cId="109857222" sldId="256"/>
            <ac:spMk id="3" creationId="{00000000-0000-0000-0000-000000000000}"/>
          </ac:spMkLst>
        </pc:spChg>
        <pc:spChg chg="add del">
          <ac:chgData name="Rosaura Dumitru (2510325)" userId="S::2510325@student.uwtsd.ac.uk::7a275f57-a8d1-4a22-a799-9ee8ac783e29" providerId="AD" clId="Web-{2B6713A5-A53B-38CF-0165-0A3744737543}" dt="2026-03-10T14:56:55.402" v="88"/>
          <ac:spMkLst>
            <pc:docMk/>
            <pc:sldMk cId="109857222" sldId="256"/>
            <ac:spMk id="9" creationId="{33E93247-6229-44AB-A550-739E971E690B}"/>
          </ac:spMkLst>
        </pc:spChg>
        <pc:spChg chg="add del">
          <ac:chgData name="Rosaura Dumitru (2510325)" userId="S::2510325@student.uwtsd.ac.uk::7a275f57-a8d1-4a22-a799-9ee8ac783e29" providerId="AD" clId="Web-{2B6713A5-A53B-38CF-0165-0A3744737543}" dt="2026-03-10T14:56:55.402" v="88"/>
          <ac:spMkLst>
            <pc:docMk/>
            <pc:sldMk cId="109857222" sldId="256"/>
            <ac:spMk id="11" creationId="{6BB6B482-ACCA-4938-8AEA-49D525C17221}"/>
          </ac:spMkLst>
        </pc:spChg>
        <pc:spChg chg="add del">
          <ac:chgData name="Rosaura Dumitru (2510325)" userId="S::2510325@student.uwtsd.ac.uk::7a275f57-a8d1-4a22-a799-9ee8ac783e29" providerId="AD" clId="Web-{2B6713A5-A53B-38CF-0165-0A3744737543}" dt="2026-03-10T15:07:38.390" v="246"/>
          <ac:spMkLst>
            <pc:docMk/>
            <pc:sldMk cId="109857222" sldId="256"/>
            <ac:spMk id="15" creationId="{7A875D55-4A80-43E9-38F6-27E3664939B0}"/>
          </ac:spMkLst>
        </pc:spChg>
        <pc:picChg chg="add del">
          <ac:chgData name="Rosaura Dumitru (2510325)" userId="S::2510325@student.uwtsd.ac.uk::7a275f57-a8d1-4a22-a799-9ee8ac783e29" providerId="AD" clId="Web-{2B6713A5-A53B-38CF-0165-0A3744737543}" dt="2026-03-10T14:56:55.402" v="88"/>
          <ac:picMkLst>
            <pc:docMk/>
            <pc:sldMk cId="109857222" sldId="256"/>
            <ac:picMk id="4" creationId="{03EF203B-FE90-F3FC-C255-494AB1E6BC6E}"/>
          </ac:picMkLst>
        </pc:picChg>
        <pc:picChg chg="add">
          <ac:chgData name="Rosaura Dumitru (2510325)" userId="S::2510325@student.uwtsd.ac.uk::7a275f57-a8d1-4a22-a799-9ee8ac783e29" providerId="AD" clId="Web-{2B6713A5-A53B-38CF-0165-0A3744737543}" dt="2026-03-10T14:56:55.589" v="89"/>
          <ac:picMkLst>
            <pc:docMk/>
            <pc:sldMk cId="109857222" sldId="256"/>
            <ac:picMk id="16" creationId="{BB920C75-5373-A746-5E3E-26C2183B4EA5}"/>
          </ac:picMkLst>
        </pc:picChg>
        <pc:cxnChg chg="add del">
          <ac:chgData name="Rosaura Dumitru (2510325)" userId="S::2510325@student.uwtsd.ac.uk::7a275f57-a8d1-4a22-a799-9ee8ac783e29" providerId="AD" clId="Web-{2B6713A5-A53B-38CF-0165-0A3744737543}" dt="2026-03-10T14:56:55.402" v="88"/>
          <ac:cxnSpMkLst>
            <pc:docMk/>
            <pc:sldMk cId="109857222" sldId="256"/>
            <ac:cxnSpMk id="13" creationId="{EE2E603F-4A95-4FE8-BB06-211DFD75DBEF}"/>
          </ac:cxnSpMkLst>
        </pc:cxnChg>
      </pc:sldChg>
      <pc:sldChg chg="addSp delSp modSp new mod setBg modClrScheme delDesignElem chgLayout">
        <pc:chgData name="Rosaura Dumitru (2510325)" userId="S::2510325@student.uwtsd.ac.uk::7a275f57-a8d1-4a22-a799-9ee8ac783e29" providerId="AD" clId="Web-{2B6713A5-A53B-38CF-0165-0A3744737543}" dt="2026-03-10T15:33:39.940" v="702"/>
        <pc:sldMkLst>
          <pc:docMk/>
          <pc:sldMk cId="2280320978" sldId="257"/>
        </pc:sldMkLst>
        <pc:spChg chg="mod ord">
          <ac:chgData name="Rosaura Dumitru (2510325)" userId="S::2510325@student.uwtsd.ac.uk::7a275f57-a8d1-4a22-a799-9ee8ac783e29" providerId="AD" clId="Web-{2B6713A5-A53B-38CF-0165-0A3744737543}" dt="2026-03-10T15:31:28.955" v="695"/>
          <ac:spMkLst>
            <pc:docMk/>
            <pc:sldMk cId="2280320978" sldId="257"/>
            <ac:spMk id="2" creationId="{20059CA6-5CF8-47D0-EC11-6BB50C1A8C23}"/>
          </ac:spMkLst>
        </pc:spChg>
        <pc:spChg chg="mod ord">
          <ac:chgData name="Rosaura Dumitru (2510325)" userId="S::2510325@student.uwtsd.ac.uk::7a275f57-a8d1-4a22-a799-9ee8ac783e29" providerId="AD" clId="Web-{2B6713A5-A53B-38CF-0165-0A3744737543}" dt="2026-03-10T15:31:28.955" v="695"/>
          <ac:spMkLst>
            <pc:docMk/>
            <pc:sldMk cId="2280320978" sldId="257"/>
            <ac:spMk id="3" creationId="{6F99050A-6C55-8831-2543-2726381C4251}"/>
          </ac:spMkLst>
        </pc:spChg>
        <pc:spChg chg="add del mod">
          <ac:chgData name="Rosaura Dumitru (2510325)" userId="S::2510325@student.uwtsd.ac.uk::7a275f57-a8d1-4a22-a799-9ee8ac783e29" providerId="AD" clId="Web-{2B6713A5-A53B-38CF-0165-0A3744737543}" dt="2026-03-10T15:08:18.032" v="252"/>
          <ac:spMkLst>
            <pc:docMk/>
            <pc:sldMk cId="2280320978" sldId="257"/>
            <ac:spMk id="6" creationId="{89F5BF81-615A-FD89-AA99-98297A4B4DBE}"/>
          </ac:spMkLst>
        </pc:spChg>
        <pc:spChg chg="add del mod">
          <ac:chgData name="Rosaura Dumitru (2510325)" userId="S::2510325@student.uwtsd.ac.uk::7a275f57-a8d1-4a22-a799-9ee8ac783e29" providerId="AD" clId="Web-{2B6713A5-A53B-38CF-0165-0A3744737543}" dt="2026-03-10T15:08:18.032" v="252"/>
          <ac:spMkLst>
            <pc:docMk/>
            <pc:sldMk cId="2280320978" sldId="257"/>
            <ac:spMk id="8" creationId="{8FB081BF-7FA5-9F9E-7EB0-A02F0F7821CB}"/>
          </ac:spMkLst>
        </pc:spChg>
        <pc:spChg chg="add del">
          <ac:chgData name="Rosaura Dumitru (2510325)" userId="S::2510325@student.uwtsd.ac.uk::7a275f57-a8d1-4a22-a799-9ee8ac783e29" providerId="AD" clId="Web-{2B6713A5-A53B-38CF-0165-0A3744737543}" dt="2026-03-10T15:07:00.998" v="239"/>
          <ac:spMkLst>
            <pc:docMk/>
            <pc:sldMk cId="2280320978" sldId="257"/>
            <ac:spMk id="9" creationId="{92CC1E4F-F1F0-B945-BE50-C72A7103E8AC}"/>
          </ac:spMkLst>
        </pc:spChg>
        <pc:spChg chg="add del">
          <ac:chgData name="Rosaura Dumitru (2510325)" userId="S::2510325@student.uwtsd.ac.uk::7a275f57-a8d1-4a22-a799-9ee8ac783e29" providerId="AD" clId="Web-{2B6713A5-A53B-38CF-0165-0A3744737543}" dt="2026-03-10T15:07:23.092" v="245"/>
          <ac:spMkLst>
            <pc:docMk/>
            <pc:sldMk cId="2280320978" sldId="257"/>
            <ac:spMk id="10" creationId="{CBB0869A-0BE5-B3E9-F73D-2F3691E4D932}"/>
          </ac:spMkLst>
        </pc:spChg>
        <pc:spChg chg="add del mod">
          <ac:chgData name="Rosaura Dumitru (2510325)" userId="S::2510325@student.uwtsd.ac.uk::7a275f57-a8d1-4a22-a799-9ee8ac783e29" providerId="AD" clId="Web-{2B6713A5-A53B-38CF-0165-0A3744737543}" dt="2026-03-10T15:08:18.032" v="252"/>
          <ac:spMkLst>
            <pc:docMk/>
            <pc:sldMk cId="2280320978" sldId="257"/>
            <ac:spMk id="12" creationId="{614F51D5-D249-8E84-7E7C-82B0A5193588}"/>
          </ac:spMkLst>
        </pc:spChg>
        <pc:spChg chg="add del mod">
          <ac:chgData name="Rosaura Dumitru (2510325)" userId="S::2510325@student.uwtsd.ac.uk::7a275f57-a8d1-4a22-a799-9ee8ac783e29" providerId="AD" clId="Web-{2B6713A5-A53B-38CF-0165-0A3744737543}" dt="2026-03-10T15:08:18.032" v="252"/>
          <ac:spMkLst>
            <pc:docMk/>
            <pc:sldMk cId="2280320978" sldId="257"/>
            <ac:spMk id="14" creationId="{B9BE0D67-3C5F-4B7E-46A5-A942AF9D1AC2}"/>
          </ac:spMkLst>
        </pc:spChg>
        <pc:spChg chg="add del">
          <ac:chgData name="Rosaura Dumitru (2510325)" userId="S::2510325@student.uwtsd.ac.uk::7a275f57-a8d1-4a22-a799-9ee8ac783e29" providerId="AD" clId="Web-{2B6713A5-A53B-38CF-0165-0A3744737543}" dt="2026-03-10T15:07:15.361" v="242"/>
          <ac:spMkLst>
            <pc:docMk/>
            <pc:sldMk cId="2280320978" sldId="257"/>
            <ac:spMk id="15" creationId="{37B65277-82C6-6D08-6DCA-4A7DCC3B7136}"/>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16" creationId="{7A083B7E-F017-91BE-6246-A72D9EE7A3F2}"/>
          </ac:spMkLst>
        </pc:spChg>
        <pc:spChg chg="add del">
          <ac:chgData name="Rosaura Dumitru (2510325)" userId="S::2510325@student.uwtsd.ac.uk::7a275f57-a8d1-4a22-a799-9ee8ac783e29" providerId="AD" clId="Web-{2B6713A5-A53B-38CF-0165-0A3744737543}" dt="2026-03-10T15:07:23.092" v="244"/>
          <ac:spMkLst>
            <pc:docMk/>
            <pc:sldMk cId="2280320978" sldId="257"/>
            <ac:spMk id="17" creationId="{37B65277-82C6-6D08-6DCA-4A7DCC3B7136}"/>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18" creationId="{05855241-C1F0-CB59-6F7D-AD85C1CEADC9}"/>
          </ac:spMkLst>
        </pc:spChg>
        <pc:spChg chg="add del">
          <ac:chgData name="Rosaura Dumitru (2510325)" userId="S::2510325@student.uwtsd.ac.uk::7a275f57-a8d1-4a22-a799-9ee8ac783e29" providerId="AD" clId="Web-{2B6713A5-A53B-38CF-0165-0A3744737543}" dt="2026-03-10T15:07:38.390" v="246"/>
          <ac:spMkLst>
            <pc:docMk/>
            <pc:sldMk cId="2280320978" sldId="257"/>
            <ac:spMk id="19" creationId="{CBB0869A-0BE5-B3E9-F73D-2F3691E4D932}"/>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20" creationId="{5E8B3E4D-4189-D5AF-77B5-74937E454CBA}"/>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21" creationId="{1856EFCA-2B56-2168-C641-4EC9D36E83DE}"/>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22" creationId="{DC679684-C657-A74A-06BE-8AC07347AAE3}"/>
          </ac:spMkLst>
        </pc:spChg>
        <pc:spChg chg="add del mod">
          <ac:chgData name="Rosaura Dumitru (2510325)" userId="S::2510325@student.uwtsd.ac.uk::7a275f57-a8d1-4a22-a799-9ee8ac783e29" providerId="AD" clId="Web-{2B6713A5-A53B-38CF-0165-0A3744737543}" dt="2026-03-10T15:08:20.485" v="254"/>
          <ac:spMkLst>
            <pc:docMk/>
            <pc:sldMk cId="2280320978" sldId="257"/>
            <ac:spMk id="23" creationId="{9BFA6067-5689-4A2D-9314-0203A6977A40}"/>
          </ac:spMkLst>
        </pc:spChg>
        <pc:spChg chg="add del mod">
          <ac:chgData name="Rosaura Dumitru (2510325)" userId="S::2510325@student.uwtsd.ac.uk::7a275f57-a8d1-4a22-a799-9ee8ac783e29" providerId="AD" clId="Web-{2B6713A5-A53B-38CF-0165-0A3744737543}" dt="2026-03-10T15:09:58.941" v="256"/>
          <ac:spMkLst>
            <pc:docMk/>
            <pc:sldMk cId="2280320978" sldId="257"/>
            <ac:spMk id="25" creationId="{E9BCAC09-4662-8958-4503-121BB073078B}"/>
          </ac:spMkLst>
        </pc:spChg>
        <pc:spChg chg="add mod ord">
          <ac:chgData name="Rosaura Dumitru (2510325)" userId="S::2510325@student.uwtsd.ac.uk::7a275f57-a8d1-4a22-a799-9ee8ac783e29" providerId="AD" clId="Web-{2B6713A5-A53B-38CF-0165-0A3744737543}" dt="2026-03-10T15:31:28.955" v="695"/>
          <ac:spMkLst>
            <pc:docMk/>
            <pc:sldMk cId="2280320978" sldId="257"/>
            <ac:spMk id="26" creationId="{53DADA24-AC5E-9FCE-0E20-CBDD7B765A5E}"/>
          </ac:spMkLst>
        </pc:spChg>
        <pc:spChg chg="add mod ord">
          <ac:chgData name="Rosaura Dumitru (2510325)" userId="S::2510325@student.uwtsd.ac.uk::7a275f57-a8d1-4a22-a799-9ee8ac783e29" providerId="AD" clId="Web-{2B6713A5-A53B-38CF-0165-0A3744737543}" dt="2026-03-10T15:31:28.955" v="695"/>
          <ac:spMkLst>
            <pc:docMk/>
            <pc:sldMk cId="2280320978" sldId="257"/>
            <ac:spMk id="27" creationId="{830BF9EE-ED46-A08D-6722-09C1B4205A78}"/>
          </ac:spMkLst>
        </pc:spChg>
        <pc:spChg chg="add mod ord">
          <ac:chgData name="Rosaura Dumitru (2510325)" userId="S::2510325@student.uwtsd.ac.uk::7a275f57-a8d1-4a22-a799-9ee8ac783e29" providerId="AD" clId="Web-{2B6713A5-A53B-38CF-0165-0A3744737543}" dt="2026-03-10T15:31:28.955" v="695"/>
          <ac:spMkLst>
            <pc:docMk/>
            <pc:sldMk cId="2280320978" sldId="257"/>
            <ac:spMk id="28" creationId="{92D0C1BC-DA7D-76B7-AB9C-D169B8C3DD0F}"/>
          </ac:spMkLst>
        </pc:spChg>
        <pc:picChg chg="add mod ord">
          <ac:chgData name="Rosaura Dumitru (2510325)" userId="S::2510325@student.uwtsd.ac.uk::7a275f57-a8d1-4a22-a799-9ee8ac783e29" providerId="AD" clId="Web-{2B6713A5-A53B-38CF-0165-0A3744737543}" dt="2026-03-10T15:31:28.955" v="695"/>
          <ac:picMkLst>
            <pc:docMk/>
            <pc:sldMk cId="2280320978" sldId="257"/>
            <ac:picMk id="4" creationId="{7C03F268-85C1-6CA8-2D66-19F89EB4ADC5}"/>
          </ac:picMkLst>
        </pc:picChg>
        <pc:picChg chg="add del">
          <ac:chgData name="Rosaura Dumitru (2510325)" userId="S::2510325@student.uwtsd.ac.uk::7a275f57-a8d1-4a22-a799-9ee8ac783e29" providerId="AD" clId="Web-{2B6713A5-A53B-38CF-0165-0A3744737543}" dt="2026-03-10T15:07:00.998" v="239"/>
          <ac:picMkLst>
            <pc:docMk/>
            <pc:sldMk cId="2280320978" sldId="257"/>
            <ac:picMk id="5" creationId="{97A273A8-1ADE-9835-A59A-ADB4130D368A}"/>
          </ac:picMkLst>
        </pc:picChg>
        <pc:picChg chg="add del mod">
          <ac:chgData name="Rosaura Dumitru (2510325)" userId="S::2510325@student.uwtsd.ac.uk::7a275f57-a8d1-4a22-a799-9ee8ac783e29" providerId="AD" clId="Web-{2B6713A5-A53B-38CF-0165-0A3744737543}" dt="2026-03-10T15:07:59.469" v="250"/>
          <ac:picMkLst>
            <pc:docMk/>
            <pc:sldMk cId="2280320978" sldId="257"/>
            <ac:picMk id="7" creationId="{66A1E71A-7D65-C178-82F3-CF97E9467AFC}"/>
          </ac:picMkLst>
        </pc:picChg>
      </pc:sldChg>
      <pc:sldChg chg="addSp delSp modSp new mod setBg modClrScheme chgLayout">
        <pc:chgData name="Rosaura Dumitru (2510325)" userId="S::2510325@student.uwtsd.ac.uk::7a275f57-a8d1-4a22-a799-9ee8ac783e29" providerId="AD" clId="Web-{2B6713A5-A53B-38CF-0165-0A3744737543}" dt="2026-03-10T15:58:07.649" v="719"/>
        <pc:sldMkLst>
          <pc:docMk/>
          <pc:sldMk cId="15564517" sldId="258"/>
        </pc:sldMkLst>
        <pc:spChg chg="mod ord">
          <ac:chgData name="Rosaura Dumitru (2510325)" userId="S::2510325@student.uwtsd.ac.uk::7a275f57-a8d1-4a22-a799-9ee8ac783e29" providerId="AD" clId="Web-{2B6713A5-A53B-38CF-0165-0A3744737543}" dt="2026-03-10T15:31:39.064" v="696"/>
          <ac:spMkLst>
            <pc:docMk/>
            <pc:sldMk cId="15564517" sldId="258"/>
            <ac:spMk id="2" creationId="{B2519469-7997-3D30-A475-0EAA8FDC60C1}"/>
          </ac:spMkLst>
        </pc:spChg>
        <pc:spChg chg="mod ord">
          <ac:chgData name="Rosaura Dumitru (2510325)" userId="S::2510325@student.uwtsd.ac.uk::7a275f57-a8d1-4a22-a799-9ee8ac783e29" providerId="AD" clId="Web-{2B6713A5-A53B-38CF-0165-0A3744737543}" dt="2026-03-10T15:34:16.909" v="705"/>
          <ac:spMkLst>
            <pc:docMk/>
            <pc:sldMk cId="15564517" sldId="258"/>
            <ac:spMk id="3" creationId="{1B19E655-62F0-7CEC-857E-49DA19C955CA}"/>
          </ac:spMkLst>
        </pc:spChg>
        <pc:spChg chg="add del mod">
          <ac:chgData name="Rosaura Dumitru (2510325)" userId="S::2510325@student.uwtsd.ac.uk::7a275f57-a8d1-4a22-a799-9ee8ac783e29" providerId="AD" clId="Web-{2B6713A5-A53B-38CF-0165-0A3744737543}" dt="2026-03-10T15:27:44.764" v="669"/>
          <ac:spMkLst>
            <pc:docMk/>
            <pc:sldMk cId="15564517" sldId="258"/>
            <ac:spMk id="4" creationId="{EED8E19D-DE1C-01C2-40F3-11F89F6CB44D}"/>
          </ac:spMkLst>
        </pc:spChg>
        <pc:spChg chg="mod ord">
          <ac:chgData name="Rosaura Dumitru (2510325)" userId="S::2510325@student.uwtsd.ac.uk::7a275f57-a8d1-4a22-a799-9ee8ac783e29" providerId="AD" clId="Web-{2B6713A5-A53B-38CF-0165-0A3744737543}" dt="2026-03-10T15:31:39.064" v="696"/>
          <ac:spMkLst>
            <pc:docMk/>
            <pc:sldMk cId="15564517" sldId="258"/>
            <ac:spMk id="5" creationId="{E8797798-790A-CB64-3E3B-3C777F8CD84B}"/>
          </ac:spMkLst>
        </pc:spChg>
        <pc:spChg chg="mod ord">
          <ac:chgData name="Rosaura Dumitru (2510325)" userId="S::2510325@student.uwtsd.ac.uk::7a275f57-a8d1-4a22-a799-9ee8ac783e29" providerId="AD" clId="Web-{2B6713A5-A53B-38CF-0165-0A3744737543}" dt="2026-03-10T15:31:39.064" v="696"/>
          <ac:spMkLst>
            <pc:docMk/>
            <pc:sldMk cId="15564517" sldId="258"/>
            <ac:spMk id="6" creationId="{FE7726FF-092D-AEE0-FEAF-BA5D6B79777D}"/>
          </ac:spMkLst>
        </pc:spChg>
        <pc:spChg chg="mod ord">
          <ac:chgData name="Rosaura Dumitru (2510325)" userId="S::2510325@student.uwtsd.ac.uk::7a275f57-a8d1-4a22-a799-9ee8ac783e29" providerId="AD" clId="Web-{2B6713A5-A53B-38CF-0165-0A3744737543}" dt="2026-03-10T15:31:39.064" v="696"/>
          <ac:spMkLst>
            <pc:docMk/>
            <pc:sldMk cId="15564517" sldId="258"/>
            <ac:spMk id="7" creationId="{0278A030-7F4A-88B1-6AA6-2E5DF967B5B2}"/>
          </ac:spMkLst>
        </pc:spChg>
        <pc:spChg chg="add del mod ord">
          <ac:chgData name="Rosaura Dumitru (2510325)" userId="S::2510325@student.uwtsd.ac.uk::7a275f57-a8d1-4a22-a799-9ee8ac783e29" providerId="AD" clId="Web-{2B6713A5-A53B-38CF-0165-0A3744737543}" dt="2026-03-10T15:29:17.844" v="685"/>
          <ac:spMkLst>
            <pc:docMk/>
            <pc:sldMk cId="15564517" sldId="258"/>
            <ac:spMk id="11" creationId="{EED8E19D-DE1C-01C2-40F3-11F89F6CB44D}"/>
          </ac:spMkLst>
        </pc:spChg>
        <pc:spChg chg="add del mod ord">
          <ac:chgData name="Rosaura Dumitru (2510325)" userId="S::2510325@student.uwtsd.ac.uk::7a275f57-a8d1-4a22-a799-9ee8ac783e29" providerId="AD" clId="Web-{2B6713A5-A53B-38CF-0165-0A3744737543}" dt="2026-03-10T15:28:40.437" v="677"/>
          <ac:spMkLst>
            <pc:docMk/>
            <pc:sldMk cId="15564517" sldId="258"/>
            <ac:spMk id="12" creationId="{551FF6BA-5E96-A6D8-6332-B67A0BE4EA55}"/>
          </ac:spMkLst>
        </pc:spChg>
        <pc:spChg chg="add del mod ord">
          <ac:chgData name="Rosaura Dumitru (2510325)" userId="S::2510325@student.uwtsd.ac.uk::7a275f57-a8d1-4a22-a799-9ee8ac783e29" providerId="AD" clId="Web-{2B6713A5-A53B-38CF-0165-0A3744737543}" dt="2026-03-10T15:29:05.250" v="680"/>
          <ac:spMkLst>
            <pc:docMk/>
            <pc:sldMk cId="15564517" sldId="258"/>
            <ac:spMk id="14" creationId="{93B2B9B9-6F89-E26E-0255-174DF1FB23AC}"/>
          </ac:spMkLst>
        </pc:spChg>
        <pc:spChg chg="add del mod">
          <ac:chgData name="Rosaura Dumitru (2510325)" userId="S::2510325@student.uwtsd.ac.uk::7a275f57-a8d1-4a22-a799-9ee8ac783e29" providerId="AD" clId="Web-{2B6713A5-A53B-38CF-0165-0A3744737543}" dt="2026-03-10T15:29:17.828" v="684"/>
          <ac:spMkLst>
            <pc:docMk/>
            <pc:sldMk cId="15564517" sldId="258"/>
            <ac:spMk id="15" creationId="{EED8E19D-DE1C-01C2-40F3-11F89F6CB44D}"/>
          </ac:spMkLst>
        </pc:spChg>
        <pc:spChg chg="add del mod ord">
          <ac:chgData name="Rosaura Dumitru (2510325)" userId="S::2510325@student.uwtsd.ac.uk::7a275f57-a8d1-4a22-a799-9ee8ac783e29" providerId="AD" clId="Web-{2B6713A5-A53B-38CF-0165-0A3744737543}" dt="2026-03-10T15:31:39.064" v="696"/>
          <ac:spMkLst>
            <pc:docMk/>
            <pc:sldMk cId="15564517" sldId="258"/>
            <ac:spMk id="17" creationId="{EED8E19D-DE1C-01C2-40F3-11F89F6CB44D}"/>
          </ac:spMkLst>
        </pc:spChg>
        <pc:spChg chg="add mod">
          <ac:chgData name="Rosaura Dumitru (2510325)" userId="S::2510325@student.uwtsd.ac.uk::7a275f57-a8d1-4a22-a799-9ee8ac783e29" providerId="AD" clId="Web-{2B6713A5-A53B-38CF-0165-0A3744737543}" dt="2026-03-10T15:58:07.649" v="719"/>
          <ac:spMkLst>
            <pc:docMk/>
            <pc:sldMk cId="15564517" sldId="258"/>
            <ac:spMk id="90" creationId="{0640F836-C5C1-F3E0-5C18-8F8B32AD97FB}"/>
          </ac:spMkLst>
        </pc:spChg>
        <pc:graphicFrameChg chg="add del">
          <ac:chgData name="Rosaura Dumitru (2510325)" userId="S::2510325@student.uwtsd.ac.uk::7a275f57-a8d1-4a22-a799-9ee8ac783e29" providerId="AD" clId="Web-{2B6713A5-A53B-38CF-0165-0A3744737543}" dt="2026-03-10T15:27:44.749" v="668"/>
          <ac:graphicFrameMkLst>
            <pc:docMk/>
            <pc:sldMk cId="15564517" sldId="258"/>
            <ac:graphicFrameMk id="9" creationId="{3877E391-BBF5-EE2B-369E-CC0EAC97929F}"/>
          </ac:graphicFrameMkLst>
        </pc:graphicFrameChg>
        <pc:graphicFrameChg chg="add del mod">
          <ac:chgData name="Rosaura Dumitru (2510325)" userId="S::2510325@student.uwtsd.ac.uk::7a275f57-a8d1-4a22-a799-9ee8ac783e29" providerId="AD" clId="Web-{2B6713A5-A53B-38CF-0165-0A3744737543}" dt="2026-03-10T15:29:14.719" v="682"/>
          <ac:graphicFrameMkLst>
            <pc:docMk/>
            <pc:sldMk cId="15564517" sldId="258"/>
            <ac:graphicFrameMk id="13" creationId="{17F989AB-3084-8A18-FFE8-005BE200B636}"/>
          </ac:graphicFrameMkLst>
        </pc:graphicFrameChg>
        <pc:graphicFrameChg chg="add del mod modGraphic">
          <ac:chgData name="Rosaura Dumitru (2510325)" userId="S::2510325@student.uwtsd.ac.uk::7a275f57-a8d1-4a22-a799-9ee8ac783e29" providerId="AD" clId="Web-{2B6713A5-A53B-38CF-0165-0A3744737543}" dt="2026-03-10T15:58:07.649" v="719"/>
          <ac:graphicFrameMkLst>
            <pc:docMk/>
            <pc:sldMk cId="15564517" sldId="258"/>
            <ac:graphicFrameMk id="19" creationId="{864027B3-A89D-DEF5-B926-263F03F087CC}"/>
          </ac:graphicFrameMkLst>
        </pc:graphicFrameChg>
      </pc:sldChg>
      <pc:sldChg chg="delSp modSp new mod modClrScheme chgLayout">
        <pc:chgData name="Rosaura Dumitru (2510325)" userId="S::2510325@student.uwtsd.ac.uk::7a275f57-a8d1-4a22-a799-9ee8ac783e29" providerId="AD" clId="Web-{2B6713A5-A53B-38CF-0165-0A3744737543}" dt="2026-03-10T15:42:01.412" v="715"/>
        <pc:sldMkLst>
          <pc:docMk/>
          <pc:sldMk cId="326183479" sldId="259"/>
        </pc:sldMkLst>
        <pc:spChg chg="mod ord">
          <ac:chgData name="Rosaura Dumitru (2510325)" userId="S::2510325@student.uwtsd.ac.uk::7a275f57-a8d1-4a22-a799-9ee8ac783e29" providerId="AD" clId="Web-{2B6713A5-A53B-38CF-0165-0A3744737543}" dt="2026-03-10T15:42:01.412" v="715"/>
          <ac:spMkLst>
            <pc:docMk/>
            <pc:sldMk cId="326183479" sldId="259"/>
            <ac:spMk id="2" creationId="{3D31A951-AF93-94C8-2147-FA3069DF641A}"/>
          </ac:spMkLst>
        </pc:spChg>
        <pc:spChg chg="mod ord">
          <ac:chgData name="Rosaura Dumitru (2510325)" userId="S::2510325@student.uwtsd.ac.uk::7a275f57-a8d1-4a22-a799-9ee8ac783e29" providerId="AD" clId="Web-{2B6713A5-A53B-38CF-0165-0A3744737543}" dt="2026-03-10T15:42:01.412" v="715"/>
          <ac:spMkLst>
            <pc:docMk/>
            <pc:sldMk cId="326183479" sldId="259"/>
            <ac:spMk id="3" creationId="{FC7AED27-B2A1-F6D7-BC05-78ABCFEA3588}"/>
          </ac:spMkLst>
        </pc:spChg>
        <pc:spChg chg="del">
          <ac:chgData name="Rosaura Dumitru (2510325)" userId="S::2510325@student.uwtsd.ac.uk::7a275f57-a8d1-4a22-a799-9ee8ac783e29" providerId="AD" clId="Web-{2B6713A5-A53B-38CF-0165-0A3744737543}" dt="2026-03-10T15:42:01.412" v="715"/>
          <ac:spMkLst>
            <pc:docMk/>
            <pc:sldMk cId="326183479" sldId="259"/>
            <ac:spMk id="4" creationId="{0CCDCED5-E7B0-55DE-EF8D-D8A9AA8561B7}"/>
          </ac:spMkLst>
        </pc:spChg>
        <pc:spChg chg="mod ord">
          <ac:chgData name="Rosaura Dumitru (2510325)" userId="S::2510325@student.uwtsd.ac.uk::7a275f57-a8d1-4a22-a799-9ee8ac783e29" providerId="AD" clId="Web-{2B6713A5-A53B-38CF-0165-0A3744737543}" dt="2026-03-10T15:42:01.412" v="715"/>
          <ac:spMkLst>
            <pc:docMk/>
            <pc:sldMk cId="326183479" sldId="259"/>
            <ac:spMk id="5" creationId="{213F1F47-20A5-95A1-1A64-6F07AA28B9CF}"/>
          </ac:spMkLst>
        </pc:spChg>
        <pc:spChg chg="mod ord">
          <ac:chgData name="Rosaura Dumitru (2510325)" userId="S::2510325@student.uwtsd.ac.uk::7a275f57-a8d1-4a22-a799-9ee8ac783e29" providerId="AD" clId="Web-{2B6713A5-A53B-38CF-0165-0A3744737543}" dt="2026-03-10T15:42:01.412" v="715"/>
          <ac:spMkLst>
            <pc:docMk/>
            <pc:sldMk cId="326183479" sldId="259"/>
            <ac:spMk id="6" creationId="{ACDF3A34-79DF-6FEF-E795-CC6660E9FE34}"/>
          </ac:spMkLst>
        </pc:spChg>
        <pc:spChg chg="mod ord">
          <ac:chgData name="Rosaura Dumitru (2510325)" userId="S::2510325@student.uwtsd.ac.uk::7a275f57-a8d1-4a22-a799-9ee8ac783e29" providerId="AD" clId="Web-{2B6713A5-A53B-38CF-0165-0A3744737543}" dt="2026-03-10T15:42:01.412" v="715"/>
          <ac:spMkLst>
            <pc:docMk/>
            <pc:sldMk cId="326183479" sldId="259"/>
            <ac:spMk id="7" creationId="{F9004924-8C86-FEF0-DF86-F8CFC1DFB675}"/>
          </ac:spMkLst>
        </pc:spChg>
      </pc:sldChg>
      <pc:sldChg chg="delSp modSp new mod setBg modClrScheme chgLayout">
        <pc:chgData name="Rosaura Dumitru (2510325)" userId="S::2510325@student.uwtsd.ac.uk::7a275f57-a8d1-4a22-a799-9ee8ac783e29" providerId="AD" clId="Web-{2B6713A5-A53B-38CF-0165-0A3744737543}" dt="2026-03-10T16:04:49.415" v="726"/>
        <pc:sldMkLst>
          <pc:docMk/>
          <pc:sldMk cId="2677546579" sldId="260"/>
        </pc:sldMkLst>
        <pc:spChg chg="mod ord">
          <ac:chgData name="Rosaura Dumitru (2510325)" userId="S::2510325@student.uwtsd.ac.uk::7a275f57-a8d1-4a22-a799-9ee8ac783e29" providerId="AD" clId="Web-{2B6713A5-A53B-38CF-0165-0A3744737543}" dt="2026-03-10T15:59:24.123" v="725" actId="20577"/>
          <ac:spMkLst>
            <pc:docMk/>
            <pc:sldMk cId="2677546579" sldId="260"/>
            <ac:spMk id="2" creationId="{DDF50ED9-5409-6842-37B6-E96C79A87863}"/>
          </ac:spMkLst>
        </pc:spChg>
        <pc:spChg chg="mod ord">
          <ac:chgData name="Rosaura Dumitru (2510325)" userId="S::2510325@student.uwtsd.ac.uk::7a275f57-a8d1-4a22-a799-9ee8ac783e29" providerId="AD" clId="Web-{2B6713A5-A53B-38CF-0165-0A3744737543}" dt="2026-03-10T15:58:54.293" v="724" actId="20577"/>
          <ac:spMkLst>
            <pc:docMk/>
            <pc:sldMk cId="2677546579" sldId="260"/>
            <ac:spMk id="3" creationId="{17DB1562-3E34-B3EA-A322-695FE426707E}"/>
          </ac:spMkLst>
        </pc:spChg>
        <pc:spChg chg="del">
          <ac:chgData name="Rosaura Dumitru (2510325)" userId="S::2510325@student.uwtsd.ac.uk::7a275f57-a8d1-4a22-a799-9ee8ac783e29" providerId="AD" clId="Web-{2B6713A5-A53B-38CF-0165-0A3744737543}" dt="2026-03-10T15:58:27.572" v="721"/>
          <ac:spMkLst>
            <pc:docMk/>
            <pc:sldMk cId="2677546579" sldId="260"/>
            <ac:spMk id="4" creationId="{12D22AC4-408A-6381-8666-7CA5D2A970F7}"/>
          </ac:spMkLst>
        </pc:spChg>
        <pc:spChg chg="mod ord">
          <ac:chgData name="Rosaura Dumitru (2510325)" userId="S::2510325@student.uwtsd.ac.uk::7a275f57-a8d1-4a22-a799-9ee8ac783e29" providerId="AD" clId="Web-{2B6713A5-A53B-38CF-0165-0A3744737543}" dt="2026-03-10T15:58:27.572" v="721"/>
          <ac:spMkLst>
            <pc:docMk/>
            <pc:sldMk cId="2677546579" sldId="260"/>
            <ac:spMk id="5" creationId="{46883E0B-1685-4E43-E90D-A277E1ACDB2F}"/>
          </ac:spMkLst>
        </pc:spChg>
        <pc:spChg chg="mod ord">
          <ac:chgData name="Rosaura Dumitru (2510325)" userId="S::2510325@student.uwtsd.ac.uk::7a275f57-a8d1-4a22-a799-9ee8ac783e29" providerId="AD" clId="Web-{2B6713A5-A53B-38CF-0165-0A3744737543}" dt="2026-03-10T15:58:27.572" v="721"/>
          <ac:spMkLst>
            <pc:docMk/>
            <pc:sldMk cId="2677546579" sldId="260"/>
            <ac:spMk id="6" creationId="{5AF1AA6D-143F-CC26-E9A0-3538F94333DC}"/>
          </ac:spMkLst>
        </pc:spChg>
        <pc:spChg chg="mod ord">
          <ac:chgData name="Rosaura Dumitru (2510325)" userId="S::2510325@student.uwtsd.ac.uk::7a275f57-a8d1-4a22-a799-9ee8ac783e29" providerId="AD" clId="Web-{2B6713A5-A53B-38CF-0165-0A3744737543}" dt="2026-03-10T15:58:27.572" v="721"/>
          <ac:spMkLst>
            <pc:docMk/>
            <pc:sldMk cId="2677546579" sldId="260"/>
            <ac:spMk id="7" creationId="{668AB5A1-3C1B-B615-B8AE-7C90B29064CD}"/>
          </ac:spMkLst>
        </pc:spChg>
      </pc:sldChg>
      <pc:sldMasterChg chg="add del addSldLayout delSldLayout">
        <pc:chgData name="Rosaura Dumitru (2510325)" userId="S::2510325@student.uwtsd.ac.uk::7a275f57-a8d1-4a22-a799-9ee8ac783e29" providerId="AD" clId="Web-{2B6713A5-A53B-38CF-0165-0A3744737543}" dt="2026-03-10T14:56:55.589" v="89"/>
        <pc:sldMasterMkLst>
          <pc:docMk/>
          <pc:sldMasterMk cId="2460954070" sldId="2147483660"/>
        </pc:sldMasterMkLst>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2385387890" sldId="2147483661"/>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949138452" sldId="2147483662"/>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2591524520" sldId="2147483663"/>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1203092039" sldId="2147483664"/>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3733172339" sldId="2147483665"/>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3210312558" sldId="2147483666"/>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3146388984" sldId="2147483667"/>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3171841454" sldId="2147483668"/>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1718958274" sldId="2147483669"/>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2202905451" sldId="2147483670"/>
          </pc:sldLayoutMkLst>
        </pc:sldLayoutChg>
        <pc:sldLayoutChg chg="add del">
          <pc:chgData name="Rosaura Dumitru (2510325)" userId="S::2510325@student.uwtsd.ac.uk::7a275f57-a8d1-4a22-a799-9ee8ac783e29" providerId="AD" clId="Web-{2B6713A5-A53B-38CF-0165-0A3744737543}" dt="2026-03-10T14:56:55.589" v="89"/>
          <pc:sldLayoutMkLst>
            <pc:docMk/>
            <pc:sldMasterMk cId="2460954070" sldId="2147483660"/>
            <pc:sldLayoutMk cId="3479445657" sldId="2147483671"/>
          </pc:sldLayoutMkLst>
        </pc:sldLayoutChg>
      </pc:sldMasterChg>
      <pc:sldMasterChg chg="add del addSldLayout delSldLayout">
        <pc:chgData name="Rosaura Dumitru (2510325)" userId="S::2510325@student.uwtsd.ac.uk::7a275f57-a8d1-4a22-a799-9ee8ac783e29" providerId="AD" clId="Web-{2B6713A5-A53B-38CF-0165-0A3744737543}" dt="2026-03-10T14:56:55.402" v="88"/>
        <pc:sldMasterMkLst>
          <pc:docMk/>
          <pc:sldMasterMk cId="2559142195" sldId="2147483672"/>
        </pc:sldMasterMkLst>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336151086" sldId="2147483673"/>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2887819473" sldId="2147483674"/>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3967503713" sldId="2147483675"/>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3092164080" sldId="2147483676"/>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7549500" sldId="2147483677"/>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2012358072" sldId="2147483678"/>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361941343" sldId="2147483679"/>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2437122430" sldId="2147483680"/>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72610698" sldId="2147483681"/>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1530120913" sldId="2147483682"/>
          </pc:sldLayoutMkLst>
        </pc:sldLayoutChg>
        <pc:sldLayoutChg chg="add del">
          <pc:chgData name="Rosaura Dumitru (2510325)" userId="S::2510325@student.uwtsd.ac.uk::7a275f57-a8d1-4a22-a799-9ee8ac783e29" providerId="AD" clId="Web-{2B6713A5-A53B-38CF-0165-0A3744737543}" dt="2026-03-10T14:56:55.402" v="88"/>
          <pc:sldLayoutMkLst>
            <pc:docMk/>
            <pc:sldMasterMk cId="2559142195" sldId="2147483672"/>
            <pc:sldLayoutMk cId="4193042663" sldId="2147483683"/>
          </pc:sldLayoutMkLst>
        </pc:sldLayoutChg>
      </pc:sldMasterChg>
      <pc:sldMasterChg chg="add del addSldLayout delSldLayout">
        <pc:chgData name="Rosaura Dumitru (2510325)" userId="S::2510325@student.uwtsd.ac.uk::7a275f57-a8d1-4a22-a799-9ee8ac783e29" providerId="AD" clId="Web-{2B6713A5-A53B-38CF-0165-0A3744737543}" dt="2026-03-10T15:07:38.390" v="246"/>
        <pc:sldMasterMkLst>
          <pc:docMk/>
          <pc:sldMasterMk cId="1033398636" sldId="2147483695"/>
        </pc:sldMasterMkLst>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117721440" sldId="2147483684"/>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3869225576" sldId="2147483685"/>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1995188587" sldId="2147483686"/>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1433965" sldId="2147483687"/>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559726763" sldId="2147483688"/>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1285504354" sldId="2147483689"/>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2235525226" sldId="2147483690"/>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1968476771" sldId="2147483691"/>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213169835" sldId="2147483692"/>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2041833352" sldId="2147483693"/>
          </pc:sldLayoutMkLst>
        </pc:sldLayoutChg>
        <pc:sldLayoutChg chg="add del">
          <pc:chgData name="Rosaura Dumitru (2510325)" userId="S::2510325@student.uwtsd.ac.uk::7a275f57-a8d1-4a22-a799-9ee8ac783e29" providerId="AD" clId="Web-{2B6713A5-A53B-38CF-0165-0A3744737543}" dt="2026-03-10T15:07:38.390" v="246"/>
          <pc:sldLayoutMkLst>
            <pc:docMk/>
            <pc:sldMasterMk cId="1033398636" sldId="2147483695"/>
            <pc:sldLayoutMk cId="3023254013" sldId="2147483694"/>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07:42.843" v="247"/>
        <pc:sldMasterMkLst>
          <pc:docMk/>
          <pc:sldMasterMk cId="716638674" sldId="2147483696"/>
        </pc:sldMasterMkLst>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2517252700" sldId="2147483697"/>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4002241268" sldId="2147483698"/>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3198465299" sldId="2147483699"/>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620813532" sldId="2147483700"/>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947490831" sldId="2147483701"/>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1038316563" sldId="2147483702"/>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1269676015" sldId="2147483703"/>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1479681479" sldId="2147483704"/>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3398110303" sldId="2147483705"/>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2008916936" sldId="2147483706"/>
          </pc:sldLayoutMkLst>
        </pc:sldLayoutChg>
        <pc:sldLayoutChg chg="add del mod replId">
          <pc:chgData name="Rosaura Dumitru (2510325)" userId="S::2510325@student.uwtsd.ac.uk::7a275f57-a8d1-4a22-a799-9ee8ac783e29" providerId="AD" clId="Web-{2B6713A5-A53B-38CF-0165-0A3744737543}" dt="2026-03-10T15:07:42.843" v="247"/>
          <pc:sldLayoutMkLst>
            <pc:docMk/>
            <pc:sldMasterMk cId="716638674" sldId="2147483696"/>
            <pc:sldLayoutMk cId="1153842664" sldId="2147483707"/>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07:47.453" v="248"/>
        <pc:sldMasterMkLst>
          <pc:docMk/>
          <pc:sldMasterMk cId="1669224683" sldId="2147483708"/>
        </pc:sldMasterMkLst>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1546885483" sldId="2147483709"/>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3396975214" sldId="2147483710"/>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3343351100" sldId="2147483711"/>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653462163" sldId="2147483712"/>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3258378534" sldId="2147483713"/>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1114427261" sldId="2147483714"/>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469221640" sldId="2147483715"/>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3187056158" sldId="2147483716"/>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2249149774" sldId="2147483717"/>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803981103" sldId="2147483718"/>
          </pc:sldLayoutMkLst>
        </pc:sldLayoutChg>
        <pc:sldLayoutChg chg="add del mod replId">
          <pc:chgData name="Rosaura Dumitru (2510325)" userId="S::2510325@student.uwtsd.ac.uk::7a275f57-a8d1-4a22-a799-9ee8ac783e29" providerId="AD" clId="Web-{2B6713A5-A53B-38CF-0165-0A3744737543}" dt="2026-03-10T15:07:47.453" v="248"/>
          <pc:sldLayoutMkLst>
            <pc:docMk/>
            <pc:sldMasterMk cId="1669224683" sldId="2147483708"/>
            <pc:sldLayoutMk cId="575746213" sldId="2147483719"/>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8:35.687" v="676"/>
        <pc:sldMasterMkLst>
          <pc:docMk/>
          <pc:sldMasterMk cId="3299738206" sldId="2147483720"/>
        </pc:sldMasterMkLst>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3397547772" sldId="2147483721"/>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4019234633" sldId="2147483722"/>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2899117436" sldId="2147483723"/>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3644757031" sldId="2147483724"/>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4167943506" sldId="2147483725"/>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1255471787" sldId="2147483726"/>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4176952395" sldId="2147483727"/>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3507362264" sldId="2147483728"/>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3632926992" sldId="2147483729"/>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3070350787" sldId="2147483730"/>
          </pc:sldLayoutMkLst>
        </pc:sldLayoutChg>
        <pc:sldLayoutChg chg="add del mod replId">
          <pc:chgData name="Rosaura Dumitru (2510325)" userId="S::2510325@student.uwtsd.ac.uk::7a275f57-a8d1-4a22-a799-9ee8ac783e29" providerId="AD" clId="Web-{2B6713A5-A53B-38CF-0165-0A3744737543}" dt="2026-03-10T15:28:35.687" v="676"/>
          <pc:sldLayoutMkLst>
            <pc:docMk/>
            <pc:sldMasterMk cId="3299738206" sldId="2147483720"/>
            <pc:sldLayoutMk cId="2542446712" sldId="2147483731"/>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9:25.219" v="686"/>
        <pc:sldMasterMkLst>
          <pc:docMk/>
          <pc:sldMasterMk cId="3908662300" sldId="2147483732"/>
        </pc:sldMasterMkLst>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838810704" sldId="2147483733"/>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150804507" sldId="2147483734"/>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3345827264" sldId="2147483735"/>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610863454" sldId="2147483736"/>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2998365995" sldId="2147483737"/>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3959876109" sldId="2147483738"/>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3151213093" sldId="2147483739"/>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979612537" sldId="2147483740"/>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731060090" sldId="2147483741"/>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289972884" sldId="2147483742"/>
          </pc:sldLayoutMkLst>
        </pc:sldLayoutChg>
        <pc:sldLayoutChg chg="add del mod replId">
          <pc:chgData name="Rosaura Dumitru (2510325)" userId="S::2510325@student.uwtsd.ac.uk::7a275f57-a8d1-4a22-a799-9ee8ac783e29" providerId="AD" clId="Web-{2B6713A5-A53B-38CF-0165-0A3744737543}" dt="2026-03-10T15:29:25.219" v="686"/>
          <pc:sldLayoutMkLst>
            <pc:docMk/>
            <pc:sldMasterMk cId="3908662300" sldId="2147483732"/>
            <pc:sldLayoutMk cId="1098322007" sldId="2147483743"/>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9:30.610" v="687"/>
        <pc:sldMasterMkLst>
          <pc:docMk/>
          <pc:sldMasterMk cId="1878318081" sldId="2147483744"/>
        </pc:sldMasterMkLst>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2949342230" sldId="2147483745"/>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2277037008" sldId="2147483746"/>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1996312309" sldId="2147483747"/>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3692775758" sldId="2147483748"/>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303779054" sldId="2147483749"/>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3485401878" sldId="2147483750"/>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1319285852" sldId="2147483751"/>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304785050" sldId="2147483752"/>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3457080307" sldId="2147483753"/>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2896118913" sldId="2147483754"/>
          </pc:sldLayoutMkLst>
        </pc:sldLayoutChg>
        <pc:sldLayoutChg chg="add del mod replId">
          <pc:chgData name="Rosaura Dumitru (2510325)" userId="S::2510325@student.uwtsd.ac.uk::7a275f57-a8d1-4a22-a799-9ee8ac783e29" providerId="AD" clId="Web-{2B6713A5-A53B-38CF-0165-0A3744737543}" dt="2026-03-10T15:29:30.610" v="687"/>
          <pc:sldLayoutMkLst>
            <pc:docMk/>
            <pc:sldMasterMk cId="1878318081" sldId="2147483744"/>
            <pc:sldLayoutMk cId="233891901" sldId="2147483755"/>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9:40.016" v="688"/>
        <pc:sldMasterMkLst>
          <pc:docMk/>
          <pc:sldMasterMk cId="3331132497" sldId="2147483756"/>
        </pc:sldMasterMkLst>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3119386657" sldId="2147483757"/>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557488562" sldId="2147483758"/>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687326287" sldId="2147483759"/>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2899036437" sldId="2147483760"/>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2857181769" sldId="2147483761"/>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2153368676" sldId="2147483762"/>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1518916005" sldId="2147483763"/>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2338364696" sldId="2147483764"/>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1428137679" sldId="2147483765"/>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881617958" sldId="2147483766"/>
          </pc:sldLayoutMkLst>
        </pc:sldLayoutChg>
        <pc:sldLayoutChg chg="add del mod replId">
          <pc:chgData name="Rosaura Dumitru (2510325)" userId="S::2510325@student.uwtsd.ac.uk::7a275f57-a8d1-4a22-a799-9ee8ac783e29" providerId="AD" clId="Web-{2B6713A5-A53B-38CF-0165-0A3744737543}" dt="2026-03-10T15:29:40.016" v="688"/>
          <pc:sldLayoutMkLst>
            <pc:docMk/>
            <pc:sldMasterMk cId="3331132497" sldId="2147483756"/>
            <pc:sldLayoutMk cId="1016572279" sldId="2147483767"/>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9:52.407" v="689"/>
        <pc:sldMasterMkLst>
          <pc:docMk/>
          <pc:sldMasterMk cId="2056286613" sldId="2147483768"/>
        </pc:sldMasterMkLst>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2105203067" sldId="2147483769"/>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608391238" sldId="2147483770"/>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1265564273" sldId="2147483771"/>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11190458" sldId="2147483772"/>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1256987753" sldId="2147483773"/>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4193990571" sldId="2147483774"/>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4086579025" sldId="2147483775"/>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098999528" sldId="2147483776"/>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3990910" sldId="2147483777"/>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1527161853" sldId="2147483778"/>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929450606" sldId="2147483779"/>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414146729" sldId="2147483780"/>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156336361" sldId="2147483781"/>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2315077492" sldId="2147483782"/>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442771383" sldId="2147483783"/>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446826626" sldId="2147483784"/>
          </pc:sldLayoutMkLst>
        </pc:sldLayoutChg>
        <pc:sldLayoutChg chg="add del mod replId">
          <pc:chgData name="Rosaura Dumitru (2510325)" userId="S::2510325@student.uwtsd.ac.uk::7a275f57-a8d1-4a22-a799-9ee8ac783e29" providerId="AD" clId="Web-{2B6713A5-A53B-38CF-0165-0A3744737543}" dt="2026-03-10T15:29:52.407" v="689"/>
          <pc:sldLayoutMkLst>
            <pc:docMk/>
            <pc:sldMasterMk cId="2056286613" sldId="2147483768"/>
            <pc:sldLayoutMk cId="3886319255" sldId="2147483785"/>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29:55.797" v="690"/>
        <pc:sldMasterMkLst>
          <pc:docMk/>
          <pc:sldMasterMk cId="4268056175" sldId="2147483786"/>
        </pc:sldMasterMkLst>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406216563" sldId="2147483787"/>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797633697" sldId="2147483788"/>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2209285410" sldId="2147483789"/>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2702182511" sldId="2147483790"/>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3331431208" sldId="2147483791"/>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2903487932" sldId="2147483792"/>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1579141042" sldId="2147483793"/>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1481803119" sldId="2147483794"/>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3764660682" sldId="2147483795"/>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3850931682" sldId="2147483796"/>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836106806" sldId="2147483797"/>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1842632954" sldId="2147483798"/>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4051748723" sldId="2147483799"/>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2011639889" sldId="2147483800"/>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2978337048" sldId="2147483801"/>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1064549356" sldId="2147483802"/>
          </pc:sldLayoutMkLst>
        </pc:sldLayoutChg>
        <pc:sldLayoutChg chg="add del mod replId">
          <pc:chgData name="Rosaura Dumitru (2510325)" userId="S::2510325@student.uwtsd.ac.uk::7a275f57-a8d1-4a22-a799-9ee8ac783e29" providerId="AD" clId="Web-{2B6713A5-A53B-38CF-0165-0A3744737543}" dt="2026-03-10T15:29:55.797" v="690"/>
          <pc:sldLayoutMkLst>
            <pc:docMk/>
            <pc:sldMasterMk cId="4268056175" sldId="2147483786"/>
            <pc:sldLayoutMk cId="3919282225" sldId="2147483803"/>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30:02.423" v="691"/>
        <pc:sldMasterMkLst>
          <pc:docMk/>
          <pc:sldMasterMk cId="132872209" sldId="2147483804"/>
        </pc:sldMasterMkLst>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2692945449" sldId="2147483805"/>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3474554829" sldId="2147483806"/>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270747801" sldId="2147483807"/>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401735826" sldId="2147483808"/>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006948012" sldId="2147483809"/>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980415875" sldId="2147483810"/>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2225532370" sldId="2147483811"/>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3119065982" sldId="2147483812"/>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2952802642" sldId="2147483813"/>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3351365874" sldId="2147483814"/>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841917230" sldId="2147483815"/>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432028784" sldId="2147483816"/>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08660345" sldId="2147483817"/>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180004731" sldId="2147483818"/>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183666992" sldId="2147483819"/>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3886891968" sldId="2147483820"/>
          </pc:sldLayoutMkLst>
        </pc:sldLayoutChg>
        <pc:sldLayoutChg chg="add del mod replId">
          <pc:chgData name="Rosaura Dumitru (2510325)" userId="S::2510325@student.uwtsd.ac.uk::7a275f57-a8d1-4a22-a799-9ee8ac783e29" providerId="AD" clId="Web-{2B6713A5-A53B-38CF-0165-0A3744737543}" dt="2026-03-10T15:30:02.423" v="691"/>
          <pc:sldLayoutMkLst>
            <pc:docMk/>
            <pc:sldMasterMk cId="132872209" sldId="2147483804"/>
            <pc:sldLayoutMk cId="2951723890" sldId="2147483821"/>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31:22.345" v="694"/>
        <pc:sldMasterMkLst>
          <pc:docMk/>
          <pc:sldMasterMk cId="4230422611" sldId="2147483822"/>
        </pc:sldMasterMkLst>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1626240899" sldId="2147483823"/>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255856563" sldId="2147483824"/>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168796714" sldId="2147483825"/>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429589897" sldId="2147483826"/>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1443675586" sldId="2147483827"/>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4158086899" sldId="2147483828"/>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2131556184" sldId="2147483829"/>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190470075" sldId="2147483830"/>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222515493" sldId="2147483831"/>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343265580" sldId="2147483832"/>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919179654" sldId="2147483833"/>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467551425" sldId="2147483834"/>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3996670384" sldId="2147483835"/>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1036382671" sldId="2147483836"/>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114762635" sldId="2147483837"/>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1438182182" sldId="2147483838"/>
          </pc:sldLayoutMkLst>
        </pc:sldLayoutChg>
        <pc:sldLayoutChg chg="add del mod replId">
          <pc:chgData name="Rosaura Dumitru (2510325)" userId="S::2510325@student.uwtsd.ac.uk::7a275f57-a8d1-4a22-a799-9ee8ac783e29" providerId="AD" clId="Web-{2B6713A5-A53B-38CF-0165-0A3744737543}" dt="2026-03-10T15:31:22.345" v="694"/>
          <pc:sldLayoutMkLst>
            <pc:docMk/>
            <pc:sldMasterMk cId="4230422611" sldId="2147483822"/>
            <pc:sldLayoutMk cId="2244123739" sldId="2147483839"/>
          </pc:sldLayoutMkLst>
        </pc:sldLayoutChg>
      </pc:sldMasterChg>
      <pc:sldMasterChg chg="add del addSldLayout delSldLayout modSldLayout">
        <pc:chgData name="Rosaura Dumitru (2510325)" userId="S::2510325@student.uwtsd.ac.uk::7a275f57-a8d1-4a22-a799-9ee8ac783e29" providerId="AD" clId="Web-{2B6713A5-A53B-38CF-0165-0A3744737543}" dt="2026-03-10T15:31:28.955" v="695"/>
        <pc:sldMasterMkLst>
          <pc:docMk/>
          <pc:sldMasterMk cId="2954947081" sldId="2147483840"/>
        </pc:sldMasterMkLst>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613934491" sldId="2147483841"/>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327301077" sldId="2147483842"/>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716251303" sldId="2147483843"/>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295094683" sldId="2147483844"/>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3906239813" sldId="2147483845"/>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304806101" sldId="2147483846"/>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780241656" sldId="2147483847"/>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491837318" sldId="2147483848"/>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132702148" sldId="2147483849"/>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264908398" sldId="2147483850"/>
          </pc:sldLayoutMkLst>
        </pc:sldLayoutChg>
        <pc:sldLayoutChg chg="add del mod replId">
          <pc:chgData name="Rosaura Dumitru (2510325)" userId="S::2510325@student.uwtsd.ac.uk::7a275f57-a8d1-4a22-a799-9ee8ac783e29" providerId="AD" clId="Web-{2B6713A5-A53B-38CF-0165-0A3744737543}" dt="2026-03-10T15:31:28.955" v="695"/>
          <pc:sldLayoutMkLst>
            <pc:docMk/>
            <pc:sldMasterMk cId="2954947081" sldId="2147483840"/>
            <pc:sldLayoutMk cId="4103341646" sldId="2147483851"/>
          </pc:sldLayoutMkLst>
        </pc:sldLayoutChg>
      </pc:sldMasterChg>
      <pc:sldMasterChg chg="add mod setBg addSldLayout modSldLayout">
        <pc:chgData name="Rosaura Dumitru (2510325)" userId="S::2510325@student.uwtsd.ac.uk::7a275f57-a8d1-4a22-a799-9ee8ac783e29" providerId="AD" clId="Web-{2B6713A5-A53B-38CF-0165-0A3744737543}" dt="2026-03-10T15:33:39.940" v="702"/>
        <pc:sldMasterMkLst>
          <pc:docMk/>
          <pc:sldMasterMk cId="1854530679" sldId="2147483852"/>
        </pc:sldMasterMkLst>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3826589096" sldId="2147483853"/>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3963817566" sldId="2147483854"/>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3570623731" sldId="2147483855"/>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691262763" sldId="2147483856"/>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1922748661" sldId="2147483857"/>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235024500" sldId="2147483858"/>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2745411142" sldId="2147483859"/>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2259774355" sldId="2147483860"/>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854035728" sldId="2147483861"/>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522796764" sldId="2147483862"/>
          </pc:sldLayoutMkLst>
        </pc:sldLayoutChg>
        <pc:sldLayoutChg chg="add mod replId">
          <pc:chgData name="Rosaura Dumitru (2510325)" userId="S::2510325@student.uwtsd.ac.uk::7a275f57-a8d1-4a22-a799-9ee8ac783e29" providerId="AD" clId="Web-{2B6713A5-A53B-38CF-0165-0A3744737543}" dt="2026-03-10T15:33:39.940" v="702"/>
          <pc:sldLayoutMkLst>
            <pc:docMk/>
            <pc:sldMasterMk cId="1854530679" sldId="2147483852"/>
            <pc:sldLayoutMk cId="572133092" sldId="2147483863"/>
          </pc:sldLayoutMkLst>
        </pc:sldLayoutChg>
      </pc:sldMasterChg>
    </pc:docChg>
  </pc:docChgLst>
  <pc:docChgLst>
    <pc:chgData name="Rosaura Dumitru (2510325)" userId="S::2510325@student.uwtsd.ac.uk::7a275f57-a8d1-4a22-a799-9ee8ac783e29" providerId="AD" clId="Web-{B23BBA9B-1227-6B20-574C-DE3A5C193B74}"/>
    <pc:docChg chg="mod addSld delSld modSld addMainMaster delMainMaster modMainMaster">
      <pc:chgData name="Rosaura Dumitru (2510325)" userId="S::2510325@student.uwtsd.ac.uk::7a275f57-a8d1-4a22-a799-9ee8ac783e29" providerId="AD" clId="Web-{B23BBA9B-1227-6B20-574C-DE3A5C193B74}" dt="2026-03-11T20:19:36.781" v="2889"/>
      <pc:docMkLst>
        <pc:docMk/>
      </pc:docMkLst>
      <pc:sldChg chg="addSp delSp modSp mod setBg modClrScheme setClrOvrMap delDesignElem chgLayout">
        <pc:chgData name="Rosaura Dumitru (2510325)" userId="S::2510325@student.uwtsd.ac.uk::7a275f57-a8d1-4a22-a799-9ee8ac783e29" providerId="AD" clId="Web-{B23BBA9B-1227-6B20-574C-DE3A5C193B74}" dt="2026-03-11T13:31:45.945" v="1646"/>
        <pc:sldMkLst>
          <pc:docMk/>
          <pc:sldMk cId="109857222" sldId="256"/>
        </pc:sldMkLst>
        <pc:spChg chg="mod ord">
          <ac:chgData name="Rosaura Dumitru (2510325)" userId="S::2510325@student.uwtsd.ac.uk::7a275f57-a8d1-4a22-a799-9ee8ac783e29" providerId="AD" clId="Web-{B23BBA9B-1227-6B20-574C-DE3A5C193B74}" dt="2026-03-11T13:31:45.945" v="1646"/>
          <ac:spMkLst>
            <pc:docMk/>
            <pc:sldMk cId="109857222" sldId="256"/>
            <ac:spMk id="2" creationId="{00000000-0000-0000-0000-000000000000}"/>
          </ac:spMkLst>
        </pc:spChg>
        <pc:spChg chg="mod ord">
          <ac:chgData name="Rosaura Dumitru (2510325)" userId="S::2510325@student.uwtsd.ac.uk::7a275f57-a8d1-4a22-a799-9ee8ac783e29" providerId="AD" clId="Web-{B23BBA9B-1227-6B20-574C-DE3A5C193B74}" dt="2026-03-11T13:31:45.945" v="1646"/>
          <ac:spMkLst>
            <pc:docMk/>
            <pc:sldMk cId="109857222" sldId="256"/>
            <ac:spMk id="3" creationId="{00000000-0000-0000-0000-000000000000}"/>
          </ac:spMkLst>
        </pc:spChg>
        <pc:spChg chg="add del mod">
          <ac:chgData name="Rosaura Dumitru (2510325)" userId="S::2510325@student.uwtsd.ac.uk::7a275f57-a8d1-4a22-a799-9ee8ac783e29" providerId="AD" clId="Web-{B23BBA9B-1227-6B20-574C-DE3A5C193B74}" dt="2026-03-11T13:01:34.344" v="1121"/>
          <ac:spMkLst>
            <pc:docMk/>
            <pc:sldMk cId="109857222" sldId="256"/>
            <ac:spMk id="8" creationId="{9285F5DC-972E-EC03-BE25-16D018355D71}"/>
          </ac:spMkLst>
        </pc:spChg>
        <pc:spChg chg="add mod ord">
          <ac:chgData name="Rosaura Dumitru (2510325)" userId="S::2510325@student.uwtsd.ac.uk::7a275f57-a8d1-4a22-a799-9ee8ac783e29" providerId="AD" clId="Web-{B23BBA9B-1227-6B20-574C-DE3A5C193B74}" dt="2026-03-11T13:31:45.945" v="1646"/>
          <ac:spMkLst>
            <pc:docMk/>
            <pc:sldMk cId="109857222" sldId="256"/>
            <ac:spMk id="10" creationId="{2D3A71B3-8BCA-D87E-A812-0F7AE70EBEE8}"/>
          </ac:spMkLst>
        </pc:spChg>
        <pc:spChg chg="add mod ord">
          <ac:chgData name="Rosaura Dumitru (2510325)" userId="S::2510325@student.uwtsd.ac.uk::7a275f57-a8d1-4a22-a799-9ee8ac783e29" providerId="AD" clId="Web-{B23BBA9B-1227-6B20-574C-DE3A5C193B74}" dt="2026-03-11T13:31:45.945" v="1646"/>
          <ac:spMkLst>
            <pc:docMk/>
            <pc:sldMk cId="109857222" sldId="256"/>
            <ac:spMk id="12" creationId="{3F9A8CCF-C6E3-B431-E6A3-D226F4694689}"/>
          </ac:spMkLst>
        </pc:spChg>
        <pc:spChg chg="add mod ord">
          <ac:chgData name="Rosaura Dumitru (2510325)" userId="S::2510325@student.uwtsd.ac.uk::7a275f57-a8d1-4a22-a799-9ee8ac783e29" providerId="AD" clId="Web-{B23BBA9B-1227-6B20-574C-DE3A5C193B74}" dt="2026-03-11T13:31:45.945" v="1646"/>
          <ac:spMkLst>
            <pc:docMk/>
            <pc:sldMk cId="109857222" sldId="256"/>
            <ac:spMk id="14" creationId="{3714DB41-183C-11E8-B070-C5A10B7E3E02}"/>
          </ac:spMkLst>
        </pc:spChg>
        <pc:spChg chg="add">
          <ac:chgData name="Rosaura Dumitru (2510325)" userId="S::2510325@student.uwtsd.ac.uk::7a275f57-a8d1-4a22-a799-9ee8ac783e29" providerId="AD" clId="Web-{B23BBA9B-1227-6B20-574C-DE3A5C193B74}" dt="2026-03-11T13:22:24.895" v="1612"/>
          <ac:spMkLst>
            <pc:docMk/>
            <pc:sldMk cId="109857222" sldId="256"/>
            <ac:spMk id="19" creationId="{4999FE9C-D8F9-4F9B-B95B-608C3EF6B209}"/>
          </ac:spMkLst>
        </pc:spChg>
        <pc:spChg chg="add del">
          <ac:chgData name="Rosaura Dumitru (2510325)" userId="S::2510325@student.uwtsd.ac.uk::7a275f57-a8d1-4a22-a799-9ee8ac783e29" providerId="AD" clId="Web-{B23BBA9B-1227-6B20-574C-DE3A5C193B74}" dt="2026-03-11T13:22:40.490" v="1614"/>
          <ac:spMkLst>
            <pc:docMk/>
            <pc:sldMk cId="109857222" sldId="256"/>
            <ac:spMk id="21" creationId="{0E9B969E-CD96-4162-BA90-449BBDA95EAE}"/>
          </ac:spMkLst>
        </pc:spChg>
        <pc:spChg chg="add del">
          <ac:chgData name="Rosaura Dumitru (2510325)" userId="S::2510325@student.uwtsd.ac.uk::7a275f57-a8d1-4a22-a799-9ee8ac783e29" providerId="AD" clId="Web-{B23BBA9B-1227-6B20-574C-DE3A5C193B74}" dt="2026-03-11T13:22:40.490" v="1614"/>
          <ac:spMkLst>
            <pc:docMk/>
            <pc:sldMk cId="109857222" sldId="256"/>
            <ac:spMk id="23" creationId="{6B6401A4-FEE5-4976-857C-1FD0CDB2E2DC}"/>
          </ac:spMkLst>
        </pc:spChg>
        <pc:spChg chg="add">
          <ac:chgData name="Rosaura Dumitru (2510325)" userId="S::2510325@student.uwtsd.ac.uk::7a275f57-a8d1-4a22-a799-9ee8ac783e29" providerId="AD" clId="Web-{B23BBA9B-1227-6B20-574C-DE3A5C193B74}" dt="2026-03-11T13:22:24.895" v="1612"/>
          <ac:spMkLst>
            <pc:docMk/>
            <pc:sldMk cId="109857222" sldId="256"/>
            <ac:spMk id="25" creationId="{047AF1DF-6993-45FB-92A5-C36B1A680F61}"/>
          </ac:spMkLst>
        </pc:spChg>
        <pc:spChg chg="add del">
          <ac:chgData name="Rosaura Dumitru (2510325)" userId="S::2510325@student.uwtsd.ac.uk::7a275f57-a8d1-4a22-a799-9ee8ac783e29" providerId="AD" clId="Web-{B23BBA9B-1227-6B20-574C-DE3A5C193B74}" dt="2026-03-11T13:24:22.344" v="1620"/>
          <ac:spMkLst>
            <pc:docMk/>
            <pc:sldMk cId="109857222" sldId="256"/>
            <ac:spMk id="30" creationId="{4967F423-D21C-4F37-A0B7-750026A17163}"/>
          </ac:spMkLst>
        </pc:spChg>
        <pc:spChg chg="add del">
          <ac:chgData name="Rosaura Dumitru (2510325)" userId="S::2510325@student.uwtsd.ac.uk::7a275f57-a8d1-4a22-a799-9ee8ac783e29" providerId="AD" clId="Web-{B23BBA9B-1227-6B20-574C-DE3A5C193B74}" dt="2026-03-11T13:24:22.344" v="1620"/>
          <ac:spMkLst>
            <pc:docMk/>
            <pc:sldMk cId="109857222" sldId="256"/>
            <ac:spMk id="32" creationId="{E192707B-B929-41A7-9B41-E959A1C689E4}"/>
          </ac:spMkLst>
        </pc:spChg>
        <pc:spChg chg="add del">
          <ac:chgData name="Rosaura Dumitru (2510325)" userId="S::2510325@student.uwtsd.ac.uk::7a275f57-a8d1-4a22-a799-9ee8ac783e29" providerId="AD" clId="Web-{B23BBA9B-1227-6B20-574C-DE3A5C193B74}" dt="2026-03-11T13:24:22.344" v="1620"/>
          <ac:spMkLst>
            <pc:docMk/>
            <pc:sldMk cId="109857222" sldId="256"/>
            <ac:spMk id="34" creationId="{8FB4235C-4505-46C7-AD8F-8769A1972FC1}"/>
          </ac:spMkLst>
        </pc:spChg>
        <pc:picChg chg="add mod ord">
          <ac:chgData name="Rosaura Dumitru (2510325)" userId="S::2510325@student.uwtsd.ac.uk::7a275f57-a8d1-4a22-a799-9ee8ac783e29" providerId="AD" clId="Web-{B23BBA9B-1227-6B20-574C-DE3A5C193B74}" dt="2026-03-11T13:31:45.945" v="1646"/>
          <ac:picMkLst>
            <pc:docMk/>
            <pc:sldMk cId="109857222" sldId="256"/>
            <ac:picMk id="4" creationId="{CDF4B7F0-1240-2519-D095-EFCFF63CFD8D}"/>
          </ac:picMkLst>
        </pc:picChg>
        <pc:picChg chg="del">
          <ac:chgData name="Rosaura Dumitru (2510325)" userId="S::2510325@student.uwtsd.ac.uk::7a275f57-a8d1-4a22-a799-9ee8ac783e29" providerId="AD" clId="Web-{B23BBA9B-1227-6B20-574C-DE3A5C193B74}" dt="2026-03-10T19:11:42.833" v="721"/>
          <ac:picMkLst>
            <pc:docMk/>
            <pc:sldMk cId="109857222" sldId="256"/>
            <ac:picMk id="16" creationId="{BB920C75-5373-A746-5E3E-26C2183B4EA5}"/>
          </ac:picMkLst>
        </pc:picChg>
      </pc:sldChg>
      <pc:sldChg chg="addSp delSp modSp mod setBg modClrScheme delDesignElem chgLayout">
        <pc:chgData name="Rosaura Dumitru (2510325)" userId="S::2510325@student.uwtsd.ac.uk::7a275f57-a8d1-4a22-a799-9ee8ac783e29" providerId="AD" clId="Web-{B23BBA9B-1227-6B20-574C-DE3A5C193B74}" dt="2026-03-11T13:31:45.945" v="1646"/>
        <pc:sldMkLst>
          <pc:docMk/>
          <pc:sldMk cId="2280320978" sldId="257"/>
        </pc:sldMkLst>
        <pc:spChg chg="mod ord">
          <ac:chgData name="Rosaura Dumitru (2510325)" userId="S::2510325@student.uwtsd.ac.uk::7a275f57-a8d1-4a22-a799-9ee8ac783e29" providerId="AD" clId="Web-{B23BBA9B-1227-6B20-574C-DE3A5C193B74}" dt="2026-03-11T13:31:45.945" v="1646"/>
          <ac:spMkLst>
            <pc:docMk/>
            <pc:sldMk cId="2280320978" sldId="257"/>
            <ac:spMk id="2" creationId="{20059CA6-5CF8-47D0-EC11-6BB50C1A8C23}"/>
          </ac:spMkLst>
        </pc:spChg>
        <pc:spChg chg="mod ord">
          <ac:chgData name="Rosaura Dumitru (2510325)" userId="S::2510325@student.uwtsd.ac.uk::7a275f57-a8d1-4a22-a799-9ee8ac783e29" providerId="AD" clId="Web-{B23BBA9B-1227-6B20-574C-DE3A5C193B74}" dt="2026-03-11T13:31:45.945" v="1646"/>
          <ac:spMkLst>
            <pc:docMk/>
            <pc:sldMk cId="2280320978" sldId="257"/>
            <ac:spMk id="3" creationId="{6F99050A-6C55-8831-2543-2726381C4251}"/>
          </ac:spMkLst>
        </pc:spChg>
        <pc:spChg chg="mod ord">
          <ac:chgData name="Rosaura Dumitru (2510325)" userId="S::2510325@student.uwtsd.ac.uk::7a275f57-a8d1-4a22-a799-9ee8ac783e29" providerId="AD" clId="Web-{B23BBA9B-1227-6B20-574C-DE3A5C193B74}" dt="2026-03-11T13:31:45.945" v="1646"/>
          <ac:spMkLst>
            <pc:docMk/>
            <pc:sldMk cId="2280320978" sldId="257"/>
            <ac:spMk id="26" creationId="{53DADA24-AC5E-9FCE-0E20-CBDD7B765A5E}"/>
          </ac:spMkLst>
        </pc:spChg>
        <pc:spChg chg="mod ord">
          <ac:chgData name="Rosaura Dumitru (2510325)" userId="S::2510325@student.uwtsd.ac.uk::7a275f57-a8d1-4a22-a799-9ee8ac783e29" providerId="AD" clId="Web-{B23BBA9B-1227-6B20-574C-DE3A5C193B74}" dt="2026-03-11T13:31:45.945" v="1646"/>
          <ac:spMkLst>
            <pc:docMk/>
            <pc:sldMk cId="2280320978" sldId="257"/>
            <ac:spMk id="27" creationId="{830BF9EE-ED46-A08D-6722-09C1B4205A78}"/>
          </ac:spMkLst>
        </pc:spChg>
        <pc:spChg chg="mod ord">
          <ac:chgData name="Rosaura Dumitru (2510325)" userId="S::2510325@student.uwtsd.ac.uk::7a275f57-a8d1-4a22-a799-9ee8ac783e29" providerId="AD" clId="Web-{B23BBA9B-1227-6B20-574C-DE3A5C193B74}" dt="2026-03-11T13:31:45.945" v="1646"/>
          <ac:spMkLst>
            <pc:docMk/>
            <pc:sldMk cId="2280320978" sldId="257"/>
            <ac:spMk id="28" creationId="{92D0C1BC-DA7D-76B7-AB9C-D169B8C3DD0F}"/>
          </ac:spMkLst>
        </pc:spChg>
        <pc:spChg chg="add del">
          <ac:chgData name="Rosaura Dumitru (2510325)" userId="S::2510325@student.uwtsd.ac.uk::7a275f57-a8d1-4a22-a799-9ee8ac783e29" providerId="AD" clId="Web-{B23BBA9B-1227-6B20-574C-DE3A5C193B74}" dt="2026-03-11T13:24:22.344" v="1620"/>
          <ac:spMkLst>
            <pc:docMk/>
            <pc:sldMk cId="2280320978" sldId="257"/>
            <ac:spMk id="33" creationId="{4967F423-D21C-4F37-A0B7-750026A17163}"/>
          </ac:spMkLst>
        </pc:spChg>
        <pc:spChg chg="add del">
          <ac:chgData name="Rosaura Dumitru (2510325)" userId="S::2510325@student.uwtsd.ac.uk::7a275f57-a8d1-4a22-a799-9ee8ac783e29" providerId="AD" clId="Web-{B23BBA9B-1227-6B20-574C-DE3A5C193B74}" dt="2026-03-11T13:24:22.344" v="1620"/>
          <ac:spMkLst>
            <pc:docMk/>
            <pc:sldMk cId="2280320978" sldId="257"/>
            <ac:spMk id="35" creationId="{43047B46-4F2F-4746-8B82-B30EAAAE033A}"/>
          </ac:spMkLst>
        </pc:spChg>
        <pc:spChg chg="add del">
          <ac:chgData name="Rosaura Dumitru (2510325)" userId="S::2510325@student.uwtsd.ac.uk::7a275f57-a8d1-4a22-a799-9ee8ac783e29" providerId="AD" clId="Web-{B23BBA9B-1227-6B20-574C-DE3A5C193B74}" dt="2026-03-11T13:24:22.344" v="1620"/>
          <ac:spMkLst>
            <pc:docMk/>
            <pc:sldMk cId="2280320978" sldId="257"/>
            <ac:spMk id="37" creationId="{A54E8A8E-D194-4D55-92A3-6B0799722E66}"/>
          </ac:spMkLst>
        </pc:spChg>
        <pc:picChg chg="mod ord">
          <ac:chgData name="Rosaura Dumitru (2510325)" userId="S::2510325@student.uwtsd.ac.uk::7a275f57-a8d1-4a22-a799-9ee8ac783e29" providerId="AD" clId="Web-{B23BBA9B-1227-6B20-574C-DE3A5C193B74}" dt="2026-03-11T13:31:45.945" v="1646"/>
          <ac:picMkLst>
            <pc:docMk/>
            <pc:sldMk cId="2280320978" sldId="257"/>
            <ac:picMk id="4" creationId="{7C03F268-85C1-6CA8-2D66-19F89EB4ADC5}"/>
          </ac:picMkLst>
        </pc:picChg>
      </pc:sldChg>
      <pc:sldChg chg="addSp delSp modSp mod setBg modClrScheme addAnim delAnim modAnim chgLayout">
        <pc:chgData name="Rosaura Dumitru (2510325)" userId="S::2510325@student.uwtsd.ac.uk::7a275f57-a8d1-4a22-a799-9ee8ac783e29" providerId="AD" clId="Web-{B23BBA9B-1227-6B20-574C-DE3A5C193B74}" dt="2026-03-11T13:31:45.945" v="1646"/>
        <pc:sldMkLst>
          <pc:docMk/>
          <pc:sldMk cId="15564517" sldId="258"/>
        </pc:sldMkLst>
        <pc:spChg chg="mod ord">
          <ac:chgData name="Rosaura Dumitru (2510325)" userId="S::2510325@student.uwtsd.ac.uk::7a275f57-a8d1-4a22-a799-9ee8ac783e29" providerId="AD" clId="Web-{B23BBA9B-1227-6B20-574C-DE3A5C193B74}" dt="2026-03-11T13:31:45.945" v="1646"/>
          <ac:spMkLst>
            <pc:docMk/>
            <pc:sldMk cId="15564517" sldId="258"/>
            <ac:spMk id="2" creationId="{B2519469-7997-3D30-A475-0EAA8FDC60C1}"/>
          </ac:spMkLst>
        </pc:spChg>
        <pc:spChg chg="del mod ord">
          <ac:chgData name="Rosaura Dumitru (2510325)" userId="S::2510325@student.uwtsd.ac.uk::7a275f57-a8d1-4a22-a799-9ee8ac783e29" providerId="AD" clId="Web-{B23BBA9B-1227-6B20-574C-DE3A5C193B74}" dt="2026-03-10T18:15:37.693" v="6"/>
          <ac:spMkLst>
            <pc:docMk/>
            <pc:sldMk cId="15564517" sldId="258"/>
            <ac:spMk id="3" creationId="{1B19E655-62F0-7CEC-857E-49DA19C955CA}"/>
          </ac:spMkLst>
        </pc:spChg>
        <pc:spChg chg="add del mod ord">
          <ac:chgData name="Rosaura Dumitru (2510325)" userId="S::2510325@student.uwtsd.ac.uk::7a275f57-a8d1-4a22-a799-9ee8ac783e29" providerId="AD" clId="Web-{B23BBA9B-1227-6B20-574C-DE3A5C193B74}" dt="2026-03-10T18:15:43.912" v="8"/>
          <ac:spMkLst>
            <pc:docMk/>
            <pc:sldMk cId="15564517" sldId="258"/>
            <ac:spMk id="4" creationId="{D292595A-EC07-BC9C-1F79-BA551BEDA7E7}"/>
          </ac:spMkLst>
        </pc:spChg>
        <pc:spChg chg="mod ord">
          <ac:chgData name="Rosaura Dumitru (2510325)" userId="S::2510325@student.uwtsd.ac.uk::7a275f57-a8d1-4a22-a799-9ee8ac783e29" providerId="AD" clId="Web-{B23BBA9B-1227-6B20-574C-DE3A5C193B74}" dt="2026-03-11T13:31:45.945" v="1646"/>
          <ac:spMkLst>
            <pc:docMk/>
            <pc:sldMk cId="15564517" sldId="258"/>
            <ac:spMk id="5" creationId="{E8797798-790A-CB64-3E3B-3C777F8CD84B}"/>
          </ac:spMkLst>
        </pc:spChg>
        <pc:spChg chg="mod ord">
          <ac:chgData name="Rosaura Dumitru (2510325)" userId="S::2510325@student.uwtsd.ac.uk::7a275f57-a8d1-4a22-a799-9ee8ac783e29" providerId="AD" clId="Web-{B23BBA9B-1227-6B20-574C-DE3A5C193B74}" dt="2026-03-11T13:31:45.945" v="1646"/>
          <ac:spMkLst>
            <pc:docMk/>
            <pc:sldMk cId="15564517" sldId="258"/>
            <ac:spMk id="6" creationId="{FE7726FF-092D-AEE0-FEAF-BA5D6B79777D}"/>
          </ac:spMkLst>
        </pc:spChg>
        <pc:spChg chg="mod ord">
          <ac:chgData name="Rosaura Dumitru (2510325)" userId="S::2510325@student.uwtsd.ac.uk::7a275f57-a8d1-4a22-a799-9ee8ac783e29" providerId="AD" clId="Web-{B23BBA9B-1227-6B20-574C-DE3A5C193B74}" dt="2026-03-11T13:31:45.945" v="1646"/>
          <ac:spMkLst>
            <pc:docMk/>
            <pc:sldMk cId="15564517" sldId="258"/>
            <ac:spMk id="7" creationId="{0278A030-7F4A-88B1-6AA6-2E5DF967B5B2}"/>
          </ac:spMkLst>
        </pc:spChg>
        <pc:spChg chg="add mod ord">
          <ac:chgData name="Rosaura Dumitru (2510325)" userId="S::2510325@student.uwtsd.ac.uk::7a275f57-a8d1-4a22-a799-9ee8ac783e29" providerId="AD" clId="Web-{B23BBA9B-1227-6B20-574C-DE3A5C193B74}" dt="2026-03-11T13:31:45.945" v="1646"/>
          <ac:spMkLst>
            <pc:docMk/>
            <pc:sldMk cId="15564517" sldId="258"/>
            <ac:spMk id="8" creationId="{4E4A779C-CE40-135A-4C88-22D6418F585A}"/>
          </ac:spMkLst>
        </pc:spChg>
        <pc:spChg chg="mod ord">
          <ac:chgData name="Rosaura Dumitru (2510325)" userId="S::2510325@student.uwtsd.ac.uk::7a275f57-a8d1-4a22-a799-9ee8ac783e29" providerId="AD" clId="Web-{B23BBA9B-1227-6B20-574C-DE3A5C193B74}" dt="2026-03-11T13:31:45.945" v="1646"/>
          <ac:spMkLst>
            <pc:docMk/>
            <pc:sldMk cId="15564517" sldId="258"/>
            <ac:spMk id="90" creationId="{0640F836-C5C1-F3E0-5C18-8F8B32AD97FB}"/>
          </ac:spMkLst>
        </pc:spChg>
      </pc:sldChg>
      <pc:sldChg chg="addSp delSp modSp mod setBg modClrScheme addAnim chgLayout">
        <pc:chgData name="Rosaura Dumitru (2510325)" userId="S::2510325@student.uwtsd.ac.uk::7a275f57-a8d1-4a22-a799-9ee8ac783e29" providerId="AD" clId="Web-{B23BBA9B-1227-6B20-574C-DE3A5C193B74}" dt="2026-03-11T13:43:51.909" v="1674" actId="20577"/>
        <pc:sldMkLst>
          <pc:docMk/>
          <pc:sldMk cId="326183479" sldId="259"/>
        </pc:sldMkLst>
        <pc:spChg chg="mod ord">
          <ac:chgData name="Rosaura Dumitru (2510325)" userId="S::2510325@student.uwtsd.ac.uk::7a275f57-a8d1-4a22-a799-9ee8ac783e29" providerId="AD" clId="Web-{B23BBA9B-1227-6B20-574C-DE3A5C193B74}" dt="2026-03-11T13:31:45.945" v="1646"/>
          <ac:spMkLst>
            <pc:docMk/>
            <pc:sldMk cId="326183479" sldId="259"/>
            <ac:spMk id="2" creationId="{3D31A951-AF93-94C8-2147-FA3069DF641A}"/>
          </ac:spMkLst>
        </pc:spChg>
        <pc:spChg chg="mod ord">
          <ac:chgData name="Rosaura Dumitru (2510325)" userId="S::2510325@student.uwtsd.ac.uk::7a275f57-a8d1-4a22-a799-9ee8ac783e29" providerId="AD" clId="Web-{B23BBA9B-1227-6B20-574C-DE3A5C193B74}" dt="2026-03-11T13:43:51.909" v="1674" actId="20577"/>
          <ac:spMkLst>
            <pc:docMk/>
            <pc:sldMk cId="326183479" sldId="259"/>
            <ac:spMk id="3" creationId="{FC7AED27-B2A1-F6D7-BC05-78ABCFEA3588}"/>
          </ac:spMkLst>
        </pc:spChg>
        <pc:spChg chg="add del mod ord">
          <ac:chgData name="Rosaura Dumitru (2510325)" userId="S::2510325@student.uwtsd.ac.uk::7a275f57-a8d1-4a22-a799-9ee8ac783e29" providerId="AD" clId="Web-{B23BBA9B-1227-6B20-574C-DE3A5C193B74}" dt="2026-03-10T18:43:04.357" v="292"/>
          <ac:spMkLst>
            <pc:docMk/>
            <pc:sldMk cId="326183479" sldId="259"/>
            <ac:spMk id="4" creationId="{7473A369-8221-280B-30C0-1084EB414BC7}"/>
          </ac:spMkLst>
        </pc:spChg>
        <pc:spChg chg="mod ord">
          <ac:chgData name="Rosaura Dumitru (2510325)" userId="S::2510325@student.uwtsd.ac.uk::7a275f57-a8d1-4a22-a799-9ee8ac783e29" providerId="AD" clId="Web-{B23BBA9B-1227-6B20-574C-DE3A5C193B74}" dt="2026-03-11T13:31:45.945" v="1646"/>
          <ac:spMkLst>
            <pc:docMk/>
            <pc:sldMk cId="326183479" sldId="259"/>
            <ac:spMk id="5" creationId="{213F1F47-20A5-95A1-1A64-6F07AA28B9CF}"/>
          </ac:spMkLst>
        </pc:spChg>
        <pc:spChg chg="mod ord">
          <ac:chgData name="Rosaura Dumitru (2510325)" userId="S::2510325@student.uwtsd.ac.uk::7a275f57-a8d1-4a22-a799-9ee8ac783e29" providerId="AD" clId="Web-{B23BBA9B-1227-6B20-574C-DE3A5C193B74}" dt="2026-03-11T13:31:45.945" v="1646"/>
          <ac:spMkLst>
            <pc:docMk/>
            <pc:sldMk cId="326183479" sldId="259"/>
            <ac:spMk id="6" creationId="{ACDF3A34-79DF-6FEF-E795-CC6660E9FE34}"/>
          </ac:spMkLst>
        </pc:spChg>
        <pc:spChg chg="mod ord">
          <ac:chgData name="Rosaura Dumitru (2510325)" userId="S::2510325@student.uwtsd.ac.uk::7a275f57-a8d1-4a22-a799-9ee8ac783e29" providerId="AD" clId="Web-{B23BBA9B-1227-6B20-574C-DE3A5C193B74}" dt="2026-03-11T13:31:45.945" v="1646"/>
          <ac:spMkLst>
            <pc:docMk/>
            <pc:sldMk cId="326183479" sldId="259"/>
            <ac:spMk id="7" creationId="{F9004924-8C86-FEF0-DF86-F8CFC1DFB675}"/>
          </ac:spMkLst>
        </pc:spChg>
        <pc:spChg chg="add del mod ord">
          <ac:chgData name="Rosaura Dumitru (2510325)" userId="S::2510325@student.uwtsd.ac.uk::7a275f57-a8d1-4a22-a799-9ee8ac783e29" providerId="AD" clId="Web-{B23BBA9B-1227-6B20-574C-DE3A5C193B74}" dt="2026-03-10T18:43:09.483" v="294"/>
          <ac:spMkLst>
            <pc:docMk/>
            <pc:sldMk cId="326183479" sldId="259"/>
            <ac:spMk id="8" creationId="{686E05AE-DED1-816E-CD61-B4849E2BD84D}"/>
          </ac:spMkLst>
        </pc:spChg>
        <pc:spChg chg="add mod ord">
          <ac:chgData name="Rosaura Dumitru (2510325)" userId="S::2510325@student.uwtsd.ac.uk::7a275f57-a8d1-4a22-a799-9ee8ac783e29" providerId="AD" clId="Web-{B23BBA9B-1227-6B20-574C-DE3A5C193B74}" dt="2026-03-11T13:43:51.909" v="1674" actId="20577"/>
          <ac:spMkLst>
            <pc:docMk/>
            <pc:sldMk cId="326183479" sldId="259"/>
            <ac:spMk id="9" creationId="{341F3826-7593-791A-AE71-EDC850134C1F}"/>
          </ac:spMkLst>
        </pc:spChg>
      </pc:sldChg>
      <pc:sldChg chg="addSp delSp modSp mod setBg modClrScheme delDesignElem chgLayout">
        <pc:chgData name="Rosaura Dumitru (2510325)" userId="S::2510325@student.uwtsd.ac.uk::7a275f57-a8d1-4a22-a799-9ee8ac783e29" providerId="AD" clId="Web-{B23BBA9B-1227-6B20-574C-DE3A5C193B74}" dt="2026-03-11T13:31:45.945" v="1646"/>
        <pc:sldMkLst>
          <pc:docMk/>
          <pc:sldMk cId="2677546579" sldId="260"/>
        </pc:sldMkLst>
        <pc:spChg chg="mod ord">
          <ac:chgData name="Rosaura Dumitru (2510325)" userId="S::2510325@student.uwtsd.ac.uk::7a275f57-a8d1-4a22-a799-9ee8ac783e29" providerId="AD" clId="Web-{B23BBA9B-1227-6B20-574C-DE3A5C193B74}" dt="2026-03-11T13:31:45.945" v="1646"/>
          <ac:spMkLst>
            <pc:docMk/>
            <pc:sldMk cId="2677546579" sldId="260"/>
            <ac:spMk id="2" creationId="{DDF50ED9-5409-6842-37B6-E96C79A87863}"/>
          </ac:spMkLst>
        </pc:spChg>
        <pc:spChg chg="mod ord">
          <ac:chgData name="Rosaura Dumitru (2510325)" userId="S::2510325@student.uwtsd.ac.uk::7a275f57-a8d1-4a22-a799-9ee8ac783e29" providerId="AD" clId="Web-{B23BBA9B-1227-6B20-574C-DE3A5C193B74}" dt="2026-03-11T13:31:45.945" v="1646"/>
          <ac:spMkLst>
            <pc:docMk/>
            <pc:sldMk cId="2677546579" sldId="260"/>
            <ac:spMk id="3" creationId="{17DB1562-3E34-B3EA-A322-695FE426707E}"/>
          </ac:spMkLst>
        </pc:spChg>
        <pc:spChg chg="mod ord">
          <ac:chgData name="Rosaura Dumitru (2510325)" userId="S::2510325@student.uwtsd.ac.uk::7a275f57-a8d1-4a22-a799-9ee8ac783e29" providerId="AD" clId="Web-{B23BBA9B-1227-6B20-574C-DE3A5C193B74}" dt="2026-03-11T13:31:45.945" v="1646"/>
          <ac:spMkLst>
            <pc:docMk/>
            <pc:sldMk cId="2677546579" sldId="260"/>
            <ac:spMk id="5" creationId="{46883E0B-1685-4E43-E90D-A277E1ACDB2F}"/>
          </ac:spMkLst>
        </pc:spChg>
        <pc:spChg chg="mod ord">
          <ac:chgData name="Rosaura Dumitru (2510325)" userId="S::2510325@student.uwtsd.ac.uk::7a275f57-a8d1-4a22-a799-9ee8ac783e29" providerId="AD" clId="Web-{B23BBA9B-1227-6B20-574C-DE3A5C193B74}" dt="2026-03-11T13:31:45.945" v="1646"/>
          <ac:spMkLst>
            <pc:docMk/>
            <pc:sldMk cId="2677546579" sldId="260"/>
            <ac:spMk id="6" creationId="{5AF1AA6D-143F-CC26-E9A0-3538F94333DC}"/>
          </ac:spMkLst>
        </pc:spChg>
        <pc:spChg chg="mod ord">
          <ac:chgData name="Rosaura Dumitru (2510325)" userId="S::2510325@student.uwtsd.ac.uk::7a275f57-a8d1-4a22-a799-9ee8ac783e29" providerId="AD" clId="Web-{B23BBA9B-1227-6B20-574C-DE3A5C193B74}" dt="2026-03-11T13:31:45.945" v="1646"/>
          <ac:spMkLst>
            <pc:docMk/>
            <pc:sldMk cId="2677546579" sldId="260"/>
            <ac:spMk id="7" creationId="{668AB5A1-3C1B-B615-B8AE-7C90B29064CD}"/>
          </ac:spMkLst>
        </pc:spChg>
        <pc:spChg chg="add del mod ord">
          <ac:chgData name="Rosaura Dumitru (2510325)" userId="S::2510325@student.uwtsd.ac.uk::7a275f57-a8d1-4a22-a799-9ee8ac783e29" providerId="AD" clId="Web-{B23BBA9B-1227-6B20-574C-DE3A5C193B74}" dt="2026-03-11T13:25:24.615" v="1628"/>
          <ac:spMkLst>
            <pc:docMk/>
            <pc:sldMk cId="2677546579" sldId="260"/>
            <ac:spMk id="9" creationId="{AB77663B-1BC2-F3B2-EDFC-451961584B0B}"/>
          </ac:spMkLst>
        </pc:spChg>
        <pc:spChg chg="add del mod">
          <ac:chgData name="Rosaura Dumitru (2510325)" userId="S::2510325@student.uwtsd.ac.uk::7a275f57-a8d1-4a22-a799-9ee8ac783e29" providerId="AD" clId="Web-{B23BBA9B-1227-6B20-574C-DE3A5C193B74}" dt="2026-03-11T13:25:48.742" v="1632"/>
          <ac:spMkLst>
            <pc:docMk/>
            <pc:sldMk cId="2677546579" sldId="260"/>
            <ac:spMk id="11" creationId="{6CCE080A-84C9-E56C-8721-F6D901FE62A9}"/>
          </ac:spMkLst>
        </pc:spChg>
        <pc:spChg chg="add del">
          <ac:chgData name="Rosaura Dumitru (2510325)" userId="S::2510325@student.uwtsd.ac.uk::7a275f57-a8d1-4a22-a799-9ee8ac783e29" providerId="AD" clId="Web-{B23BBA9B-1227-6B20-574C-DE3A5C193B74}" dt="2026-03-11T13:24:22.344" v="1620"/>
          <ac:spMkLst>
            <pc:docMk/>
            <pc:sldMk cId="2677546579" sldId="260"/>
            <ac:spMk id="12" creationId="{3E25BDA2-3F4D-4B38-90E7-989465ECDDCF}"/>
          </ac:spMkLst>
        </pc:spChg>
        <pc:spChg chg="add del mod">
          <ac:chgData name="Rosaura Dumitru (2510325)" userId="S::2510325@student.uwtsd.ac.uk::7a275f57-a8d1-4a22-a799-9ee8ac783e29" providerId="AD" clId="Web-{B23BBA9B-1227-6B20-574C-DE3A5C193B74}" dt="2026-03-11T13:25:55.476" v="1634"/>
          <ac:spMkLst>
            <pc:docMk/>
            <pc:sldMk cId="2677546579" sldId="260"/>
            <ac:spMk id="13" creationId="{34C50699-0E2A-B117-3623-7294910C5621}"/>
          </ac:spMkLst>
        </pc:spChg>
        <pc:spChg chg="add del">
          <ac:chgData name="Rosaura Dumitru (2510325)" userId="S::2510325@student.uwtsd.ac.uk::7a275f57-a8d1-4a22-a799-9ee8ac783e29" providerId="AD" clId="Web-{B23BBA9B-1227-6B20-574C-DE3A5C193B74}" dt="2026-03-11T13:24:22.344" v="1620"/>
          <ac:spMkLst>
            <pc:docMk/>
            <pc:sldMk cId="2677546579" sldId="260"/>
            <ac:spMk id="14" creationId="{F65EEA05-AD42-442F-B6C6-CB9FC289426E}"/>
          </ac:spMkLst>
        </pc:spChg>
        <pc:spChg chg="add del mod">
          <ac:chgData name="Rosaura Dumitru (2510325)" userId="S::2510325@student.uwtsd.ac.uk::7a275f57-a8d1-4a22-a799-9ee8ac783e29" providerId="AD" clId="Web-{B23BBA9B-1227-6B20-574C-DE3A5C193B74}" dt="2026-03-11T13:26:56.418" v="1637"/>
          <ac:spMkLst>
            <pc:docMk/>
            <pc:sldMk cId="2677546579" sldId="260"/>
            <ac:spMk id="15" creationId="{9B34C4A0-DF90-BD31-3998-A72DC9B5A42A}"/>
          </ac:spMkLst>
        </pc:spChg>
        <pc:spChg chg="add del">
          <ac:chgData name="Rosaura Dumitru (2510325)" userId="S::2510325@student.uwtsd.ac.uk::7a275f57-a8d1-4a22-a799-9ee8ac783e29" providerId="AD" clId="Web-{B23BBA9B-1227-6B20-574C-DE3A5C193B74}" dt="2026-03-11T13:24:22.344" v="1620"/>
          <ac:spMkLst>
            <pc:docMk/>
            <pc:sldMk cId="2677546579" sldId="260"/>
            <ac:spMk id="16" creationId="{BC96869A-A70D-42F7-876F-605CB1718F20}"/>
          </ac:spMkLst>
        </pc:spChg>
        <pc:spChg chg="add del">
          <ac:chgData name="Rosaura Dumitru (2510325)" userId="S::2510325@student.uwtsd.ac.uk::7a275f57-a8d1-4a22-a799-9ee8ac783e29" providerId="AD" clId="Web-{B23BBA9B-1227-6B20-574C-DE3A5C193B74}" dt="2026-03-11T13:24:22.344" v="1620"/>
          <ac:spMkLst>
            <pc:docMk/>
            <pc:sldMk cId="2677546579" sldId="260"/>
            <ac:spMk id="18" creationId="{6CD407CC-EF5C-486F-9A14-7F681F986D17}"/>
          </ac:spMkLst>
        </pc:spChg>
        <pc:cxnChg chg="add del">
          <ac:chgData name="Rosaura Dumitru (2510325)" userId="S::2510325@student.uwtsd.ac.uk::7a275f57-a8d1-4a22-a799-9ee8ac783e29" providerId="AD" clId="Web-{B23BBA9B-1227-6B20-574C-DE3A5C193B74}" dt="2026-03-11T13:24:22.344" v="1620"/>
          <ac:cxnSpMkLst>
            <pc:docMk/>
            <pc:sldMk cId="2677546579" sldId="260"/>
            <ac:cxnSpMk id="20" creationId="{0DD76B5F-5BAA-48C6-9065-9AEF15D30B4E}"/>
          </ac:cxnSpMkLst>
        </pc:cxnChg>
      </pc:sldChg>
      <pc:sldChg chg="delSp modSp new mod modTransition setBg modClrScheme chgLayout">
        <pc:chgData name="Rosaura Dumitru (2510325)" userId="S::2510325@student.uwtsd.ac.uk::7a275f57-a8d1-4a22-a799-9ee8ac783e29" providerId="AD" clId="Web-{B23BBA9B-1227-6B20-574C-DE3A5C193B74}" dt="2026-03-11T13:34:20.668" v="1648"/>
        <pc:sldMkLst>
          <pc:docMk/>
          <pc:sldMk cId="1183785577" sldId="261"/>
        </pc:sldMkLst>
        <pc:spChg chg="mod ord">
          <ac:chgData name="Rosaura Dumitru (2510325)" userId="S::2510325@student.uwtsd.ac.uk::7a275f57-a8d1-4a22-a799-9ee8ac783e29" providerId="AD" clId="Web-{B23BBA9B-1227-6B20-574C-DE3A5C193B74}" dt="2026-03-11T13:31:45.945" v="1646"/>
          <ac:spMkLst>
            <pc:docMk/>
            <pc:sldMk cId="1183785577" sldId="261"/>
            <ac:spMk id="2" creationId="{0EFD0B91-F26B-FD2D-4702-F66EF746DAC0}"/>
          </ac:spMkLst>
        </pc:spChg>
        <pc:spChg chg="del">
          <ac:chgData name="Rosaura Dumitru (2510325)" userId="S::2510325@student.uwtsd.ac.uk::7a275f57-a8d1-4a22-a799-9ee8ac783e29" providerId="AD" clId="Web-{B23BBA9B-1227-6B20-574C-DE3A5C193B74}" dt="2026-03-10T19:20:32.350" v="738"/>
          <ac:spMkLst>
            <pc:docMk/>
            <pc:sldMk cId="1183785577" sldId="261"/>
            <ac:spMk id="3" creationId="{9766D119-2A03-7B63-C7D4-E0BB1F1D8E79}"/>
          </ac:spMkLst>
        </pc:spChg>
        <pc:spChg chg="mod ord">
          <ac:chgData name="Rosaura Dumitru (2510325)" userId="S::2510325@student.uwtsd.ac.uk::7a275f57-a8d1-4a22-a799-9ee8ac783e29" providerId="AD" clId="Web-{B23BBA9B-1227-6B20-574C-DE3A5C193B74}" dt="2026-03-11T13:31:45.945" v="1646"/>
          <ac:spMkLst>
            <pc:docMk/>
            <pc:sldMk cId="1183785577" sldId="261"/>
            <ac:spMk id="4" creationId="{EC550E45-DE51-B767-2FE3-2F9E9DF86646}"/>
          </ac:spMkLst>
        </pc:spChg>
        <pc:spChg chg="del">
          <ac:chgData name="Rosaura Dumitru (2510325)" userId="S::2510325@student.uwtsd.ac.uk::7a275f57-a8d1-4a22-a799-9ee8ac783e29" providerId="AD" clId="Web-{B23BBA9B-1227-6B20-574C-DE3A5C193B74}" dt="2026-03-10T19:20:32.350" v="738"/>
          <ac:spMkLst>
            <pc:docMk/>
            <pc:sldMk cId="1183785577" sldId="261"/>
            <ac:spMk id="5" creationId="{C1C79089-A167-FFF0-E9EA-7513012184CD}"/>
          </ac:spMkLst>
        </pc:spChg>
        <pc:spChg chg="mod ord">
          <ac:chgData name="Rosaura Dumitru (2510325)" userId="S::2510325@student.uwtsd.ac.uk::7a275f57-a8d1-4a22-a799-9ee8ac783e29" providerId="AD" clId="Web-{B23BBA9B-1227-6B20-574C-DE3A5C193B74}" dt="2026-03-11T13:33:32.464" v="1647" actId="20577"/>
          <ac:spMkLst>
            <pc:docMk/>
            <pc:sldMk cId="1183785577" sldId="261"/>
            <ac:spMk id="6" creationId="{25CD5AE6-7E5E-5DC6-5F6A-44E13164C04E}"/>
          </ac:spMkLst>
        </pc:spChg>
        <pc:spChg chg="mod ord">
          <ac:chgData name="Rosaura Dumitru (2510325)" userId="S::2510325@student.uwtsd.ac.uk::7a275f57-a8d1-4a22-a799-9ee8ac783e29" providerId="AD" clId="Web-{B23BBA9B-1227-6B20-574C-DE3A5C193B74}" dt="2026-03-11T13:31:45.945" v="1646"/>
          <ac:spMkLst>
            <pc:docMk/>
            <pc:sldMk cId="1183785577" sldId="261"/>
            <ac:spMk id="7" creationId="{3F13BED1-6600-2217-B659-3019DC04BD06}"/>
          </ac:spMkLst>
        </pc:spChg>
        <pc:spChg chg="mod ord">
          <ac:chgData name="Rosaura Dumitru (2510325)" userId="S::2510325@student.uwtsd.ac.uk::7a275f57-a8d1-4a22-a799-9ee8ac783e29" providerId="AD" clId="Web-{B23BBA9B-1227-6B20-574C-DE3A5C193B74}" dt="2026-03-11T13:31:45.945" v="1646"/>
          <ac:spMkLst>
            <pc:docMk/>
            <pc:sldMk cId="1183785577" sldId="261"/>
            <ac:spMk id="8" creationId="{22470DFB-4631-1E83-A24B-FF4624ED29D1}"/>
          </ac:spMkLst>
        </pc:spChg>
        <pc:spChg chg="mod ord">
          <ac:chgData name="Rosaura Dumitru (2510325)" userId="S::2510325@student.uwtsd.ac.uk::7a275f57-a8d1-4a22-a799-9ee8ac783e29" providerId="AD" clId="Web-{B23BBA9B-1227-6B20-574C-DE3A5C193B74}" dt="2026-03-11T13:31:45.945" v="1646"/>
          <ac:spMkLst>
            <pc:docMk/>
            <pc:sldMk cId="1183785577" sldId="261"/>
            <ac:spMk id="9" creationId="{8BD35720-F3BE-5467-40EC-7EDCF9B489E9}"/>
          </ac:spMkLst>
        </pc:spChg>
      </pc:sldChg>
      <pc:sldChg chg="new del">
        <pc:chgData name="Rosaura Dumitru (2510325)" userId="S::2510325@student.uwtsd.ac.uk::7a275f57-a8d1-4a22-a799-9ee8ac783e29" providerId="AD" clId="Web-{B23BBA9B-1227-6B20-574C-DE3A5C193B74}" dt="2026-03-10T19:17:27.103" v="736"/>
        <pc:sldMkLst>
          <pc:docMk/>
          <pc:sldMk cId="1625106685" sldId="261"/>
        </pc:sldMkLst>
      </pc:sldChg>
      <pc:sldChg chg="addSp delSp modSp new mod setBg modClrScheme addAnim chgLayout">
        <pc:chgData name="Rosaura Dumitru (2510325)" userId="S::2510325@student.uwtsd.ac.uk::7a275f57-a8d1-4a22-a799-9ee8ac783e29" providerId="AD" clId="Web-{B23BBA9B-1227-6B20-574C-DE3A5C193B74}" dt="2026-03-11T13:42:22.200" v="1672"/>
        <pc:sldMkLst>
          <pc:docMk/>
          <pc:sldMk cId="2426621410" sldId="262"/>
        </pc:sldMkLst>
        <pc:spChg chg="mod ord">
          <ac:chgData name="Rosaura Dumitru (2510325)" userId="S::2510325@student.uwtsd.ac.uk::7a275f57-a8d1-4a22-a799-9ee8ac783e29" providerId="AD" clId="Web-{B23BBA9B-1227-6B20-574C-DE3A5C193B74}" dt="2026-03-11T13:31:45.945" v="1646"/>
          <ac:spMkLst>
            <pc:docMk/>
            <pc:sldMk cId="2426621410" sldId="262"/>
            <ac:spMk id="2" creationId="{C54CA5BF-97B7-53D9-1952-7237EA0345DB}"/>
          </ac:spMkLst>
        </pc:spChg>
        <pc:spChg chg="add del">
          <ac:chgData name="Rosaura Dumitru (2510325)" userId="S::2510325@student.uwtsd.ac.uk::7a275f57-a8d1-4a22-a799-9ee8ac783e29" providerId="AD" clId="Web-{B23BBA9B-1227-6B20-574C-DE3A5C193B74}" dt="2026-03-11T13:06:45.741" v="1159"/>
          <ac:spMkLst>
            <pc:docMk/>
            <pc:sldMk cId="2426621410" sldId="262"/>
            <ac:spMk id="3" creationId="{B8702C79-0613-10B4-AC58-D13970A35B1C}"/>
          </ac:spMkLst>
        </pc:spChg>
        <pc:spChg chg="add del">
          <ac:chgData name="Rosaura Dumitru (2510325)" userId="S::2510325@student.uwtsd.ac.uk::7a275f57-a8d1-4a22-a799-9ee8ac783e29" providerId="AD" clId="Web-{B23BBA9B-1227-6B20-574C-DE3A5C193B74}" dt="2026-03-11T13:06:45.741" v="1159"/>
          <ac:spMkLst>
            <pc:docMk/>
            <pc:sldMk cId="2426621410" sldId="262"/>
            <ac:spMk id="4" creationId="{4FD701B1-3EC2-58A0-EFE7-1A0CE15CCEA7}"/>
          </ac:spMkLst>
        </pc:spChg>
        <pc:spChg chg="mod ord">
          <ac:chgData name="Rosaura Dumitru (2510325)" userId="S::2510325@student.uwtsd.ac.uk::7a275f57-a8d1-4a22-a799-9ee8ac783e29" providerId="AD" clId="Web-{B23BBA9B-1227-6B20-574C-DE3A5C193B74}" dt="2026-03-11T13:31:45.945" v="1646"/>
          <ac:spMkLst>
            <pc:docMk/>
            <pc:sldMk cId="2426621410" sldId="262"/>
            <ac:spMk id="5" creationId="{0BC8FE14-4854-A88F-68C2-E31299D62D5D}"/>
          </ac:spMkLst>
        </pc:spChg>
        <pc:spChg chg="mod ord">
          <ac:chgData name="Rosaura Dumitru (2510325)" userId="S::2510325@student.uwtsd.ac.uk::7a275f57-a8d1-4a22-a799-9ee8ac783e29" providerId="AD" clId="Web-{B23BBA9B-1227-6B20-574C-DE3A5C193B74}" dt="2026-03-11T13:31:45.945" v="1646"/>
          <ac:spMkLst>
            <pc:docMk/>
            <pc:sldMk cId="2426621410" sldId="262"/>
            <ac:spMk id="6" creationId="{C200C927-5F32-D16D-31DE-3E65E0906D35}"/>
          </ac:spMkLst>
        </pc:spChg>
        <pc:spChg chg="mod ord">
          <ac:chgData name="Rosaura Dumitru (2510325)" userId="S::2510325@student.uwtsd.ac.uk::7a275f57-a8d1-4a22-a799-9ee8ac783e29" providerId="AD" clId="Web-{B23BBA9B-1227-6B20-574C-DE3A5C193B74}" dt="2026-03-11T13:31:45.945" v="1646"/>
          <ac:spMkLst>
            <pc:docMk/>
            <pc:sldMk cId="2426621410" sldId="262"/>
            <ac:spMk id="7" creationId="{2B9803F5-7EBC-5CE8-1B35-A61BC04FAD88}"/>
          </ac:spMkLst>
        </pc:spChg>
        <pc:spChg chg="add del mod">
          <ac:chgData name="Rosaura Dumitru (2510325)" userId="S::2510325@student.uwtsd.ac.uk::7a275f57-a8d1-4a22-a799-9ee8ac783e29" providerId="AD" clId="Web-{B23BBA9B-1227-6B20-574C-DE3A5C193B74}" dt="2026-03-11T13:06:45.726" v="1158"/>
          <ac:spMkLst>
            <pc:docMk/>
            <pc:sldMk cId="2426621410" sldId="262"/>
            <ac:spMk id="12" creationId="{6F9FD0F7-BD54-1187-E40F-A6E682AD8BBE}"/>
          </ac:spMkLst>
        </pc:spChg>
        <pc:spChg chg="add mod ord">
          <ac:chgData name="Rosaura Dumitru (2510325)" userId="S::2510325@student.uwtsd.ac.uk::7a275f57-a8d1-4a22-a799-9ee8ac783e29" providerId="AD" clId="Web-{B23BBA9B-1227-6B20-574C-DE3A5C193B74}" dt="2026-03-11T13:37:20.835" v="1667" actId="1076"/>
          <ac:spMkLst>
            <pc:docMk/>
            <pc:sldMk cId="2426621410" sldId="262"/>
            <ac:spMk id="14" creationId="{A0B430D2-8FBE-16C5-F167-F718B8EF9E22}"/>
          </ac:spMkLst>
        </pc:spChg>
        <pc:spChg chg="add del mod ord">
          <ac:chgData name="Rosaura Dumitru (2510325)" userId="S::2510325@student.uwtsd.ac.uk::7a275f57-a8d1-4a22-a799-9ee8ac783e29" providerId="AD" clId="Web-{B23BBA9B-1227-6B20-574C-DE3A5C193B74}" dt="2026-03-11T13:35:44.670" v="1659"/>
          <ac:spMkLst>
            <pc:docMk/>
            <pc:sldMk cId="2426621410" sldId="262"/>
            <ac:spMk id="15" creationId="{131E4B78-C39E-C048-2A01-08A72852F577}"/>
          </ac:spMkLst>
        </pc:spChg>
        <pc:spChg chg="add del mod ord">
          <ac:chgData name="Rosaura Dumitru (2510325)" userId="S::2510325@student.uwtsd.ac.uk::7a275f57-a8d1-4a22-a799-9ee8ac783e29" providerId="AD" clId="Web-{B23BBA9B-1227-6B20-574C-DE3A5C193B74}" dt="2026-03-11T13:35:37.685" v="1658"/>
          <ac:spMkLst>
            <pc:docMk/>
            <pc:sldMk cId="2426621410" sldId="262"/>
            <ac:spMk id="16" creationId="{E895ADF7-44FC-4E01-8640-4934CD919201}"/>
          </ac:spMkLst>
        </pc:spChg>
        <pc:spChg chg="add mod ord">
          <ac:chgData name="Rosaura Dumitru (2510325)" userId="S::2510325@student.uwtsd.ac.uk::7a275f57-a8d1-4a22-a799-9ee8ac783e29" providerId="AD" clId="Web-{B23BBA9B-1227-6B20-574C-DE3A5C193B74}" dt="2026-03-11T13:37:25.336" v="1668" actId="1076"/>
          <ac:spMkLst>
            <pc:docMk/>
            <pc:sldMk cId="2426621410" sldId="262"/>
            <ac:spMk id="18" creationId="{4E6615C2-4E57-A106-4A4A-262B127B3F61}"/>
          </ac:spMkLst>
        </pc:spChg>
      </pc:sldChg>
      <pc:sldChg chg="addSp delSp modSp new mod setBg modClrScheme chgLayout">
        <pc:chgData name="Rosaura Dumitru (2510325)" userId="S::2510325@student.uwtsd.ac.uk::7a275f57-a8d1-4a22-a799-9ee8ac783e29" providerId="AD" clId="Web-{B23BBA9B-1227-6B20-574C-DE3A5C193B74}" dt="2026-03-11T14:01:59.591" v="2199"/>
        <pc:sldMkLst>
          <pc:docMk/>
          <pc:sldMk cId="899849528" sldId="263"/>
        </pc:sldMkLst>
        <pc:spChg chg="mod">
          <ac:chgData name="Rosaura Dumitru (2510325)" userId="S::2510325@student.uwtsd.ac.uk::7a275f57-a8d1-4a22-a799-9ee8ac783e29" providerId="AD" clId="Web-{B23BBA9B-1227-6B20-574C-DE3A5C193B74}" dt="2026-03-11T14:01:32.605" v="2198"/>
          <ac:spMkLst>
            <pc:docMk/>
            <pc:sldMk cId="899849528" sldId="263"/>
            <ac:spMk id="2" creationId="{64456056-9E30-C265-7840-544B8CDA6D32}"/>
          </ac:spMkLst>
        </pc:spChg>
        <pc:spChg chg="del mod">
          <ac:chgData name="Rosaura Dumitru (2510325)" userId="S::2510325@student.uwtsd.ac.uk::7a275f57-a8d1-4a22-a799-9ee8ac783e29" providerId="AD" clId="Web-{B23BBA9B-1227-6B20-574C-DE3A5C193B74}" dt="2026-03-11T13:54:14.107" v="1935"/>
          <ac:spMkLst>
            <pc:docMk/>
            <pc:sldMk cId="899849528" sldId="263"/>
            <ac:spMk id="3" creationId="{AB89DC42-7D2C-D27A-E3F8-C87FF351226A}"/>
          </ac:spMkLst>
        </pc:spChg>
        <pc:spChg chg="add del mod">
          <ac:chgData name="Rosaura Dumitru (2510325)" userId="S::2510325@student.uwtsd.ac.uk::7a275f57-a8d1-4a22-a799-9ee8ac783e29" providerId="AD" clId="Web-{B23BBA9B-1227-6B20-574C-DE3A5C193B74}" dt="2026-03-11T14:01:32.605" v="2198"/>
          <ac:spMkLst>
            <pc:docMk/>
            <pc:sldMk cId="899849528" sldId="263"/>
            <ac:spMk id="4" creationId="{E5C24CFC-C41D-A402-9E0B-73B0126867B1}"/>
          </ac:spMkLst>
        </pc:spChg>
        <pc:spChg chg="del mod">
          <ac:chgData name="Rosaura Dumitru (2510325)" userId="S::2510325@student.uwtsd.ac.uk::7a275f57-a8d1-4a22-a799-9ee8ac783e29" providerId="AD" clId="Web-{B23BBA9B-1227-6B20-574C-DE3A5C193B74}" dt="2026-03-11T13:57:22.977" v="2041"/>
          <ac:spMkLst>
            <pc:docMk/>
            <pc:sldMk cId="899849528" sldId="263"/>
            <ac:spMk id="5" creationId="{391FB1EA-1D5A-9418-10E4-5D69D73BF979}"/>
          </ac:spMkLst>
        </pc:spChg>
        <pc:spChg chg="mod">
          <ac:chgData name="Rosaura Dumitru (2510325)" userId="S::2510325@student.uwtsd.ac.uk::7a275f57-a8d1-4a22-a799-9ee8ac783e29" providerId="AD" clId="Web-{B23BBA9B-1227-6B20-574C-DE3A5C193B74}" dt="2026-03-11T14:01:32.605" v="2198"/>
          <ac:spMkLst>
            <pc:docMk/>
            <pc:sldMk cId="899849528" sldId="263"/>
            <ac:spMk id="6" creationId="{C8C9008C-0F87-1AA4-22E9-6F3A7F6BE080}"/>
          </ac:spMkLst>
        </pc:spChg>
        <pc:spChg chg="mod">
          <ac:chgData name="Rosaura Dumitru (2510325)" userId="S::2510325@student.uwtsd.ac.uk::7a275f57-a8d1-4a22-a799-9ee8ac783e29" providerId="AD" clId="Web-{B23BBA9B-1227-6B20-574C-DE3A5C193B74}" dt="2026-03-11T14:01:32.605" v="2198"/>
          <ac:spMkLst>
            <pc:docMk/>
            <pc:sldMk cId="899849528" sldId="263"/>
            <ac:spMk id="7" creationId="{8EBF9D82-D6A6-7AC5-2AEA-425B977A460E}"/>
          </ac:spMkLst>
        </pc:spChg>
        <pc:spChg chg="mod">
          <ac:chgData name="Rosaura Dumitru (2510325)" userId="S::2510325@student.uwtsd.ac.uk::7a275f57-a8d1-4a22-a799-9ee8ac783e29" providerId="AD" clId="Web-{B23BBA9B-1227-6B20-574C-DE3A5C193B74}" dt="2026-03-11T14:01:32.605" v="2198"/>
          <ac:spMkLst>
            <pc:docMk/>
            <pc:sldMk cId="899849528" sldId="263"/>
            <ac:spMk id="8" creationId="{04CB4AE6-E7CA-0D5A-0EA1-F2CD54BB83CE}"/>
          </ac:spMkLst>
        </pc:spChg>
        <pc:spChg chg="mod">
          <ac:chgData name="Rosaura Dumitru (2510325)" userId="S::2510325@student.uwtsd.ac.uk::7a275f57-a8d1-4a22-a799-9ee8ac783e29" providerId="AD" clId="Web-{B23BBA9B-1227-6B20-574C-DE3A5C193B74}" dt="2026-03-11T14:01:32.605" v="2198"/>
          <ac:spMkLst>
            <pc:docMk/>
            <pc:sldMk cId="899849528" sldId="263"/>
            <ac:spMk id="9" creationId="{9EFA819A-2A23-6044-40FD-CF9A73F2D873}"/>
          </ac:spMkLst>
        </pc:spChg>
        <pc:graphicFrameChg chg="add del mod">
          <ac:chgData name="Rosaura Dumitru (2510325)" userId="S::2510325@student.uwtsd.ac.uk::7a275f57-a8d1-4a22-a799-9ee8ac783e29" providerId="AD" clId="Web-{B23BBA9B-1227-6B20-574C-DE3A5C193B74}" dt="2026-03-11T14:01:32.558" v="2197"/>
          <ac:graphicFrameMkLst>
            <pc:docMk/>
            <pc:sldMk cId="899849528" sldId="263"/>
            <ac:graphicFrameMk id="11" creationId="{C1113F8E-457F-B53D-5583-87820652376F}"/>
          </ac:graphicFrameMkLst>
        </pc:graphicFrameChg>
        <pc:graphicFrameChg chg="add mod">
          <ac:chgData name="Rosaura Dumitru (2510325)" userId="S::2510325@student.uwtsd.ac.uk::7a275f57-a8d1-4a22-a799-9ee8ac783e29" providerId="AD" clId="Web-{B23BBA9B-1227-6B20-574C-DE3A5C193B74}" dt="2026-03-11T14:01:32.605" v="2198"/>
          <ac:graphicFrameMkLst>
            <pc:docMk/>
            <pc:sldMk cId="899849528" sldId="263"/>
            <ac:graphicFrameMk id="13" creationId="{775131BD-C442-92F1-2DF7-CBE71568E663}"/>
          </ac:graphicFrameMkLst>
        </pc:graphicFrameChg>
      </pc:sldChg>
      <pc:sldChg chg="addSp delSp modSp new mod modClrScheme addAnim modShow chgLayout">
        <pc:chgData name="Rosaura Dumitru (2510325)" userId="S::2510325@student.uwtsd.ac.uk::7a275f57-a8d1-4a22-a799-9ee8ac783e29" providerId="AD" clId="Web-{B23BBA9B-1227-6B20-574C-DE3A5C193B74}" dt="2026-03-11T20:19:36.781" v="2889"/>
        <pc:sldMkLst>
          <pc:docMk/>
          <pc:sldMk cId="2117197304" sldId="264"/>
        </pc:sldMkLst>
        <pc:spChg chg="mod ord">
          <ac:chgData name="Rosaura Dumitru (2510325)" userId="S::2510325@student.uwtsd.ac.uk::7a275f57-a8d1-4a22-a799-9ee8ac783e29" providerId="AD" clId="Web-{B23BBA9B-1227-6B20-574C-DE3A5C193B74}" dt="2026-03-11T20:19:07.953" v="2888"/>
          <ac:spMkLst>
            <pc:docMk/>
            <pc:sldMk cId="2117197304" sldId="264"/>
            <ac:spMk id="2" creationId="{231989BE-A167-2D05-B9DE-4E647A1E9B37}"/>
          </ac:spMkLst>
        </pc:spChg>
        <pc:spChg chg="del mod ord">
          <ac:chgData name="Rosaura Dumitru (2510325)" userId="S::2510325@student.uwtsd.ac.uk::7a275f57-a8d1-4a22-a799-9ee8ac783e29" providerId="AD" clId="Web-{B23BBA9B-1227-6B20-574C-DE3A5C193B74}" dt="2026-03-11T19:57:38.251" v="2363"/>
          <ac:spMkLst>
            <pc:docMk/>
            <pc:sldMk cId="2117197304" sldId="264"/>
            <ac:spMk id="3" creationId="{BEAAF6A4-F306-781D-A1A1-FFFDA7285373}"/>
          </ac:spMkLst>
        </pc:spChg>
        <pc:spChg chg="del">
          <ac:chgData name="Rosaura Dumitru (2510325)" userId="S::2510325@student.uwtsd.ac.uk::7a275f57-a8d1-4a22-a799-9ee8ac783e29" providerId="AD" clId="Web-{B23BBA9B-1227-6B20-574C-DE3A5C193B74}" dt="2026-03-11T19:51:08.054" v="2231"/>
          <ac:spMkLst>
            <pc:docMk/>
            <pc:sldMk cId="2117197304" sldId="264"/>
            <ac:spMk id="4" creationId="{13E9A3F4-15E0-D43D-12DF-86F4E4FE8D05}"/>
          </ac:spMkLst>
        </pc:spChg>
        <pc:spChg chg="mod ord">
          <ac:chgData name="Rosaura Dumitru (2510325)" userId="S::2510325@student.uwtsd.ac.uk::7a275f57-a8d1-4a22-a799-9ee8ac783e29" providerId="AD" clId="Web-{B23BBA9B-1227-6B20-574C-DE3A5C193B74}" dt="2026-03-11T20:19:07.953" v="2888"/>
          <ac:spMkLst>
            <pc:docMk/>
            <pc:sldMk cId="2117197304" sldId="264"/>
            <ac:spMk id="5" creationId="{E25FF5C7-3304-F750-D789-FC13FCAD8E91}"/>
          </ac:spMkLst>
        </pc:spChg>
        <pc:spChg chg="mod ord">
          <ac:chgData name="Rosaura Dumitru (2510325)" userId="S::2510325@student.uwtsd.ac.uk::7a275f57-a8d1-4a22-a799-9ee8ac783e29" providerId="AD" clId="Web-{B23BBA9B-1227-6B20-574C-DE3A5C193B74}" dt="2026-03-11T20:19:07.953" v="2888"/>
          <ac:spMkLst>
            <pc:docMk/>
            <pc:sldMk cId="2117197304" sldId="264"/>
            <ac:spMk id="6" creationId="{38C03141-5C2A-3302-FFAE-288AD8C1BFE9}"/>
          </ac:spMkLst>
        </pc:spChg>
        <pc:spChg chg="mod ord">
          <ac:chgData name="Rosaura Dumitru (2510325)" userId="S::2510325@student.uwtsd.ac.uk::7a275f57-a8d1-4a22-a799-9ee8ac783e29" providerId="AD" clId="Web-{B23BBA9B-1227-6B20-574C-DE3A5C193B74}" dt="2026-03-11T20:19:07.953" v="2888"/>
          <ac:spMkLst>
            <pc:docMk/>
            <pc:sldMk cId="2117197304" sldId="264"/>
            <ac:spMk id="7" creationId="{BB462E8F-C7D5-F237-2AB4-62D2EDD440FE}"/>
          </ac:spMkLst>
        </pc:spChg>
        <pc:spChg chg="add del mod">
          <ac:chgData name="Rosaura Dumitru (2510325)" userId="S::2510325@student.uwtsd.ac.uk::7a275f57-a8d1-4a22-a799-9ee8ac783e29" providerId="AD" clId="Web-{B23BBA9B-1227-6B20-574C-DE3A5C193B74}" dt="2026-03-11T20:19:07.953" v="2888"/>
          <ac:spMkLst>
            <pc:docMk/>
            <pc:sldMk cId="2117197304" sldId="264"/>
            <ac:spMk id="490" creationId="{5EA3446A-02AF-20F5-7E7B-F008A019D2EE}"/>
          </ac:spMkLst>
        </pc:spChg>
        <pc:spChg chg="add del mod">
          <ac:chgData name="Rosaura Dumitru (2510325)" userId="S::2510325@student.uwtsd.ac.uk::7a275f57-a8d1-4a22-a799-9ee8ac783e29" providerId="AD" clId="Web-{B23BBA9B-1227-6B20-574C-DE3A5C193B74}" dt="2026-03-11T20:18:45.296" v="2885"/>
          <ac:spMkLst>
            <pc:docMk/>
            <pc:sldMk cId="2117197304" sldId="264"/>
            <ac:spMk id="496" creationId="{6D0483A9-68BD-8829-AE73-A7BE4B56F064}"/>
          </ac:spMkLst>
        </pc:spChg>
        <pc:spChg chg="add del mod">
          <ac:chgData name="Rosaura Dumitru (2510325)" userId="S::2510325@student.uwtsd.ac.uk::7a275f57-a8d1-4a22-a799-9ee8ac783e29" providerId="AD" clId="Web-{B23BBA9B-1227-6B20-574C-DE3A5C193B74}" dt="2026-03-11T20:19:07.906" v="2887"/>
          <ac:spMkLst>
            <pc:docMk/>
            <pc:sldMk cId="2117197304" sldId="264"/>
            <ac:spMk id="498" creationId="{F9155474-8EC2-10DB-2BA2-6234414AB69D}"/>
          </ac:spMkLst>
        </pc:spChg>
        <pc:spChg chg="add mod">
          <ac:chgData name="Rosaura Dumitru (2510325)" userId="S::2510325@student.uwtsd.ac.uk::7a275f57-a8d1-4a22-a799-9ee8ac783e29" providerId="AD" clId="Web-{B23BBA9B-1227-6B20-574C-DE3A5C193B74}" dt="2026-03-11T20:19:07.953" v="2888"/>
          <ac:spMkLst>
            <pc:docMk/>
            <pc:sldMk cId="2117197304" sldId="264"/>
            <ac:spMk id="501" creationId="{E8F685A7-1D0F-5499-51C5-71EEF9DE0709}"/>
          </ac:spMkLst>
        </pc:spChg>
        <pc:graphicFrameChg chg="add del modGraphic">
          <ac:chgData name="Rosaura Dumitru (2510325)" userId="S::2510325@student.uwtsd.ac.uk::7a275f57-a8d1-4a22-a799-9ee8ac783e29" providerId="AD" clId="Web-{B23BBA9B-1227-6B20-574C-DE3A5C193B74}" dt="2026-03-11T20:02:20.755" v="2447"/>
          <ac:graphicFrameMkLst>
            <pc:docMk/>
            <pc:sldMk cId="2117197304" sldId="264"/>
            <ac:graphicFrameMk id="9" creationId="{95BD9BD2-5AC5-E41C-9B53-4A551B51D96C}"/>
          </ac:graphicFrameMkLst>
        </pc:graphicFrameChg>
        <pc:graphicFrameChg chg="add del">
          <ac:chgData name="Rosaura Dumitru (2510325)" userId="S::2510325@student.uwtsd.ac.uk::7a275f57-a8d1-4a22-a799-9ee8ac783e29" providerId="AD" clId="Web-{B23BBA9B-1227-6B20-574C-DE3A5C193B74}" dt="2026-03-11T20:18:30.093" v="2883"/>
          <ac:graphicFrameMkLst>
            <pc:docMk/>
            <pc:sldMk cId="2117197304" sldId="264"/>
            <ac:graphicFrameMk id="492" creationId="{9A7BD975-1FE5-96A6-AA81-A7E08AA62A7C}"/>
          </ac:graphicFrameMkLst>
        </pc:graphicFrameChg>
        <pc:graphicFrameChg chg="add del mod">
          <ac:chgData name="Rosaura Dumitru (2510325)" userId="S::2510325@student.uwtsd.ac.uk::7a275f57-a8d1-4a22-a799-9ee8ac783e29" providerId="AD" clId="Web-{B23BBA9B-1227-6B20-574C-DE3A5C193B74}" dt="2026-03-11T20:18:45.296" v="2885"/>
          <ac:graphicFrameMkLst>
            <pc:docMk/>
            <pc:sldMk cId="2117197304" sldId="264"/>
            <ac:graphicFrameMk id="494" creationId="{1FA030D9-8385-08DC-58F5-CF1D2B963015}"/>
          </ac:graphicFrameMkLst>
        </pc:graphicFrameChg>
        <pc:graphicFrameChg chg="add del mod">
          <ac:chgData name="Rosaura Dumitru (2510325)" userId="S::2510325@student.uwtsd.ac.uk::7a275f57-a8d1-4a22-a799-9ee8ac783e29" providerId="AD" clId="Web-{B23BBA9B-1227-6B20-574C-DE3A5C193B74}" dt="2026-03-11T20:19:07.906" v="2887"/>
          <ac:graphicFrameMkLst>
            <pc:docMk/>
            <pc:sldMk cId="2117197304" sldId="264"/>
            <ac:graphicFrameMk id="499" creationId="{5CEBC6AD-F018-0321-520A-AD3A12749CCF}"/>
          </ac:graphicFrameMkLst>
        </pc:graphicFrameChg>
        <pc:graphicFrameChg chg="add mod">
          <ac:chgData name="Rosaura Dumitru (2510325)" userId="S::2510325@student.uwtsd.ac.uk::7a275f57-a8d1-4a22-a799-9ee8ac783e29" providerId="AD" clId="Web-{B23BBA9B-1227-6B20-574C-DE3A5C193B74}" dt="2026-03-11T20:19:07.953" v="2888"/>
          <ac:graphicFrameMkLst>
            <pc:docMk/>
            <pc:sldMk cId="2117197304" sldId="264"/>
            <ac:graphicFrameMk id="502" creationId="{A0DAA2B2-6E4F-07F9-162D-652D843E9988}"/>
          </ac:graphicFrameMkLst>
        </pc:graphicFrameChg>
      </pc:sldChg>
      <pc:sldMasterChg chg="del delSldLayout">
        <pc:chgData name="Rosaura Dumitru (2510325)" userId="S::2510325@student.uwtsd.ac.uk::7a275f57-a8d1-4a22-a799-9ee8ac783e29" providerId="AD" clId="Web-{B23BBA9B-1227-6B20-574C-DE3A5C193B74}" dt="2026-03-11T13:20:50.006" v="1606"/>
        <pc:sldMasterMkLst>
          <pc:docMk/>
          <pc:sldMasterMk cId="1854530679" sldId="2147483852"/>
        </pc:sldMasterMkLst>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3826589096" sldId="2147483853"/>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3963817566" sldId="2147483854"/>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3570623731" sldId="2147483855"/>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691262763" sldId="2147483856"/>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1922748661" sldId="2147483857"/>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235024500" sldId="2147483858"/>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2745411142" sldId="2147483859"/>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2259774355" sldId="2147483860"/>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854035728" sldId="2147483861"/>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522796764" sldId="2147483862"/>
          </pc:sldLayoutMkLst>
        </pc:sldLayoutChg>
        <pc:sldLayoutChg chg="del">
          <pc:chgData name="Rosaura Dumitru (2510325)" userId="S::2510325@student.uwtsd.ac.uk::7a275f57-a8d1-4a22-a799-9ee8ac783e29" providerId="AD" clId="Web-{B23BBA9B-1227-6B20-574C-DE3A5C193B74}" dt="2026-03-11T13:20:50.006" v="1606"/>
          <pc:sldLayoutMkLst>
            <pc:docMk/>
            <pc:sldMasterMk cId="1854530679" sldId="2147483852"/>
            <pc:sldLayoutMk cId="572133092" sldId="2147483863"/>
          </pc:sldLayoutMkLst>
        </pc:sldLayoutChg>
      </pc:sldMasterChg>
      <pc:sldMasterChg chg="add del mod setBg addSldLayout delSldLayout modSldLayout">
        <pc:chgData name="Rosaura Dumitru (2510325)" userId="S::2510325@student.uwtsd.ac.uk::7a275f57-a8d1-4a22-a799-9ee8ac783e29" providerId="AD" clId="Web-{B23BBA9B-1227-6B20-574C-DE3A5C193B74}" dt="2026-03-11T13:24:22.344" v="1620"/>
        <pc:sldMasterMkLst>
          <pc:docMk/>
          <pc:sldMasterMk cId="3586717795" sldId="2147483864"/>
        </pc:sldMasterMkLst>
        <pc:sldLayoutChg chg="add del mod replId setFolMasterObjs">
          <pc:chgData name="Rosaura Dumitru (2510325)" userId="S::2510325@student.uwtsd.ac.uk::7a275f57-a8d1-4a22-a799-9ee8ac783e29" providerId="AD" clId="Web-{B23BBA9B-1227-6B20-574C-DE3A5C193B74}" dt="2026-03-11T13:24:22.344" v="1620"/>
          <pc:sldLayoutMkLst>
            <pc:docMk/>
            <pc:sldMasterMk cId="3586717795" sldId="2147483864"/>
            <pc:sldLayoutMk cId="2168125413" sldId="2147483865"/>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2464299805" sldId="2147483866"/>
          </pc:sldLayoutMkLst>
        </pc:sldLayoutChg>
        <pc:sldLayoutChg chg="add del mod replId setFolMasterObjs">
          <pc:chgData name="Rosaura Dumitru (2510325)" userId="S::2510325@student.uwtsd.ac.uk::7a275f57-a8d1-4a22-a799-9ee8ac783e29" providerId="AD" clId="Web-{B23BBA9B-1227-6B20-574C-DE3A5C193B74}" dt="2026-03-11T13:24:22.344" v="1620"/>
          <pc:sldLayoutMkLst>
            <pc:docMk/>
            <pc:sldMasterMk cId="3586717795" sldId="2147483864"/>
            <pc:sldLayoutMk cId="1082225939" sldId="2147483867"/>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1221753632" sldId="2147483868"/>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157960894" sldId="2147483869"/>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1025917253" sldId="2147483870"/>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1378471544" sldId="2147483871"/>
          </pc:sldLayoutMkLst>
        </pc:sldLayoutChg>
        <pc:sldLayoutChg chg="add del mod replId setFolMasterObjs">
          <pc:chgData name="Rosaura Dumitru (2510325)" userId="S::2510325@student.uwtsd.ac.uk::7a275f57-a8d1-4a22-a799-9ee8ac783e29" providerId="AD" clId="Web-{B23BBA9B-1227-6B20-574C-DE3A5C193B74}" dt="2026-03-11T13:24:22.344" v="1620"/>
          <pc:sldLayoutMkLst>
            <pc:docMk/>
            <pc:sldMasterMk cId="3586717795" sldId="2147483864"/>
            <pc:sldLayoutMk cId="2152873752" sldId="2147483872"/>
          </pc:sldLayoutMkLst>
        </pc:sldLayoutChg>
        <pc:sldLayoutChg chg="add del mod replId setFolMasterObjs">
          <pc:chgData name="Rosaura Dumitru (2510325)" userId="S::2510325@student.uwtsd.ac.uk::7a275f57-a8d1-4a22-a799-9ee8ac783e29" providerId="AD" clId="Web-{B23BBA9B-1227-6B20-574C-DE3A5C193B74}" dt="2026-03-11T13:24:22.344" v="1620"/>
          <pc:sldLayoutMkLst>
            <pc:docMk/>
            <pc:sldMasterMk cId="3586717795" sldId="2147483864"/>
            <pc:sldLayoutMk cId="1379419179" sldId="2147483873"/>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2283454107" sldId="2147483874"/>
          </pc:sldLayoutMkLst>
        </pc:sldLayoutChg>
        <pc:sldLayoutChg chg="add del mod replId">
          <pc:chgData name="Rosaura Dumitru (2510325)" userId="S::2510325@student.uwtsd.ac.uk::7a275f57-a8d1-4a22-a799-9ee8ac783e29" providerId="AD" clId="Web-{B23BBA9B-1227-6B20-574C-DE3A5C193B74}" dt="2026-03-11T13:24:22.344" v="1620"/>
          <pc:sldLayoutMkLst>
            <pc:docMk/>
            <pc:sldMasterMk cId="3586717795" sldId="2147483864"/>
            <pc:sldLayoutMk cId="2252392414" sldId="2147483875"/>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24:25.392" v="1621"/>
        <pc:sldMasterMkLst>
          <pc:docMk/>
          <pc:sldMasterMk cId="2064086602" sldId="2147483876"/>
        </pc:sldMasterMkLst>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4013158484" sldId="2147483877"/>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2030624761" sldId="2147483878"/>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1534039487" sldId="2147483879"/>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3991115719" sldId="2147483880"/>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726951598" sldId="2147483881"/>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361545326" sldId="2147483882"/>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1515154615" sldId="2147483883"/>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1131446188" sldId="2147483884"/>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1343790406" sldId="2147483885"/>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2936907124" sldId="2147483886"/>
          </pc:sldLayoutMkLst>
        </pc:sldLayoutChg>
        <pc:sldLayoutChg chg="add del mod replId">
          <pc:chgData name="Rosaura Dumitru (2510325)" userId="S::2510325@student.uwtsd.ac.uk::7a275f57-a8d1-4a22-a799-9ee8ac783e29" providerId="AD" clId="Web-{B23BBA9B-1227-6B20-574C-DE3A5C193B74}" dt="2026-03-11T13:24:25.392" v="1621"/>
          <pc:sldLayoutMkLst>
            <pc:docMk/>
            <pc:sldMasterMk cId="2064086602" sldId="2147483876"/>
            <pc:sldLayoutMk cId="477081081" sldId="2147483887"/>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24:28.595" v="1622"/>
        <pc:sldMasterMkLst>
          <pc:docMk/>
          <pc:sldMasterMk cId="1985109851" sldId="2147483888"/>
        </pc:sldMasterMkLst>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157893874" sldId="2147483889"/>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354270019" sldId="2147483890"/>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2561339020" sldId="2147483891"/>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4230728783" sldId="2147483892"/>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3952448265" sldId="2147483893"/>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2841141359" sldId="2147483894"/>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2577950092" sldId="2147483895"/>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680753333" sldId="2147483896"/>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4118233320" sldId="2147483897"/>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1204911463" sldId="2147483898"/>
          </pc:sldLayoutMkLst>
        </pc:sldLayoutChg>
        <pc:sldLayoutChg chg="add del mod replId">
          <pc:chgData name="Rosaura Dumitru (2510325)" userId="S::2510325@student.uwtsd.ac.uk::7a275f57-a8d1-4a22-a799-9ee8ac783e29" providerId="AD" clId="Web-{B23BBA9B-1227-6B20-574C-DE3A5C193B74}" dt="2026-03-11T13:24:28.595" v="1622"/>
          <pc:sldLayoutMkLst>
            <pc:docMk/>
            <pc:sldMasterMk cId="1985109851" sldId="2147483888"/>
            <pc:sldLayoutMk cId="937819930" sldId="2147483899"/>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24:47.675" v="1623"/>
        <pc:sldMasterMkLst>
          <pc:docMk/>
          <pc:sldMasterMk cId="2068160532" sldId="2147483900"/>
        </pc:sldMasterMkLst>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2204568452" sldId="2147483901"/>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2319518700" sldId="2147483902"/>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813926448" sldId="2147483903"/>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1935837615" sldId="2147483904"/>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4147160408" sldId="2147483905"/>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3001106169" sldId="2147483906"/>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2581980841" sldId="2147483907"/>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1346822624" sldId="2147483908"/>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892430976" sldId="2147483909"/>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327919077" sldId="2147483910"/>
          </pc:sldLayoutMkLst>
        </pc:sldLayoutChg>
        <pc:sldLayoutChg chg="add del mod replId">
          <pc:chgData name="Rosaura Dumitru (2510325)" userId="S::2510325@student.uwtsd.ac.uk::7a275f57-a8d1-4a22-a799-9ee8ac783e29" providerId="AD" clId="Web-{B23BBA9B-1227-6B20-574C-DE3A5C193B74}" dt="2026-03-11T13:24:47.675" v="1623"/>
          <pc:sldLayoutMkLst>
            <pc:docMk/>
            <pc:sldMasterMk cId="2068160532" sldId="2147483900"/>
            <pc:sldLayoutMk cId="3240429221" sldId="2147483911"/>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25:07.536" v="1625"/>
        <pc:sldMasterMkLst>
          <pc:docMk/>
          <pc:sldMasterMk cId="2062907259" sldId="2147483912"/>
        </pc:sldMasterMkLst>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3330947589" sldId="2147483913"/>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3662566050" sldId="2147483914"/>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3707908400" sldId="2147483915"/>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3027412402" sldId="2147483916"/>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937594640" sldId="2147483917"/>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999689682" sldId="2147483918"/>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1585985179" sldId="2147483919"/>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3196552554" sldId="2147483920"/>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2987231395" sldId="2147483921"/>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1976801297" sldId="2147483922"/>
          </pc:sldLayoutMkLst>
        </pc:sldLayoutChg>
        <pc:sldLayoutChg chg="add del mod replId">
          <pc:chgData name="Rosaura Dumitru (2510325)" userId="S::2510325@student.uwtsd.ac.uk::7a275f57-a8d1-4a22-a799-9ee8ac783e29" providerId="AD" clId="Web-{B23BBA9B-1227-6B20-574C-DE3A5C193B74}" dt="2026-03-11T13:25:07.536" v="1625"/>
          <pc:sldLayoutMkLst>
            <pc:docMk/>
            <pc:sldMasterMk cId="2062907259" sldId="2147483912"/>
            <pc:sldLayoutMk cId="1879373453" sldId="2147483923"/>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31:32.413" v="1645"/>
        <pc:sldMasterMkLst>
          <pc:docMk/>
          <pc:sldMasterMk cId="1857600657" sldId="2147483924"/>
        </pc:sldMasterMkLst>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223263280" sldId="2147483925"/>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480382865" sldId="2147483926"/>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924721924" sldId="2147483927"/>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185877239" sldId="2147483928"/>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226098326" sldId="2147483929"/>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2320416117" sldId="2147483930"/>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978396107" sldId="2147483931"/>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2564693653" sldId="2147483932"/>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1780544293" sldId="2147483933"/>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3873736390" sldId="2147483934"/>
          </pc:sldLayoutMkLst>
        </pc:sldLayoutChg>
        <pc:sldLayoutChg chg="add del mod replId">
          <pc:chgData name="Rosaura Dumitru (2510325)" userId="S::2510325@student.uwtsd.ac.uk::7a275f57-a8d1-4a22-a799-9ee8ac783e29" providerId="AD" clId="Web-{B23BBA9B-1227-6B20-574C-DE3A5C193B74}" dt="2026-03-11T13:31:32.413" v="1645"/>
          <pc:sldLayoutMkLst>
            <pc:docMk/>
            <pc:sldMasterMk cId="1857600657" sldId="2147483924"/>
            <pc:sldLayoutMk cId="1927387330" sldId="2147483935"/>
          </pc:sldLayoutMkLst>
        </pc:sldLayoutChg>
      </pc:sldMasterChg>
      <pc:sldMasterChg chg="add del addSldLayout delSldLayout modSldLayout">
        <pc:chgData name="Rosaura Dumitru (2510325)" userId="S::2510325@student.uwtsd.ac.uk::7a275f57-a8d1-4a22-a799-9ee8ac783e29" providerId="AD" clId="Web-{B23BBA9B-1227-6B20-574C-DE3A5C193B74}" dt="2026-03-11T13:31:45.945" v="1646"/>
        <pc:sldMasterMkLst>
          <pc:docMk/>
          <pc:sldMasterMk cId="3343844037" sldId="2147483936"/>
        </pc:sldMasterMkLst>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3000913137" sldId="2147483937"/>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3689411587" sldId="2147483938"/>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3930816900" sldId="2147483939"/>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14034716" sldId="2147483940"/>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33944640" sldId="2147483941"/>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859777619" sldId="2147483942"/>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2894871073" sldId="2147483943"/>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1375726409" sldId="2147483944"/>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2493424982" sldId="2147483945"/>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1653857152" sldId="2147483946"/>
          </pc:sldLayoutMkLst>
        </pc:sldLayoutChg>
        <pc:sldLayoutChg chg="add del mod replId">
          <pc:chgData name="Rosaura Dumitru (2510325)" userId="S::2510325@student.uwtsd.ac.uk::7a275f57-a8d1-4a22-a799-9ee8ac783e29" providerId="AD" clId="Web-{B23BBA9B-1227-6B20-574C-DE3A5C193B74}" dt="2026-03-11T13:31:45.945" v="1646"/>
          <pc:sldLayoutMkLst>
            <pc:docMk/>
            <pc:sldMasterMk cId="3343844037" sldId="2147483936"/>
            <pc:sldLayoutMk cId="3757922426" sldId="2147483947"/>
          </pc:sldLayoutMkLst>
        </pc:sldLayoutChg>
      </pc:sldMasterChg>
      <pc:sldMasterChg chg="add addSldLayout modSldLayout">
        <pc:chgData name="Rosaura Dumitru (2510325)" userId="S::2510325@student.uwtsd.ac.uk::7a275f57-a8d1-4a22-a799-9ee8ac783e29" providerId="AD" clId="Web-{B23BBA9B-1227-6B20-574C-DE3A5C193B74}" dt="2026-03-11T13:31:45.945" v="1646"/>
        <pc:sldMasterMkLst>
          <pc:docMk/>
          <pc:sldMasterMk cId="1475056548" sldId="2147483948"/>
        </pc:sldMasterMkLst>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2416388087" sldId="2147483949"/>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3300144008" sldId="2147483950"/>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085565209" sldId="2147483951"/>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782773687" sldId="2147483952"/>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016800870" sldId="2147483953"/>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575313098" sldId="2147483954"/>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2735947016" sldId="2147483955"/>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3613672410" sldId="2147483956"/>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3301383222" sldId="2147483957"/>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575643640" sldId="2147483958"/>
          </pc:sldLayoutMkLst>
        </pc:sldLayoutChg>
        <pc:sldLayoutChg chg="add mod replId">
          <pc:chgData name="Rosaura Dumitru (2510325)" userId="S::2510325@student.uwtsd.ac.uk::7a275f57-a8d1-4a22-a799-9ee8ac783e29" providerId="AD" clId="Web-{B23BBA9B-1227-6B20-574C-DE3A5C193B74}" dt="2026-03-11T13:31:45.945" v="1646"/>
          <pc:sldLayoutMkLst>
            <pc:docMk/>
            <pc:sldMasterMk cId="1475056548" sldId="2147483948"/>
            <pc:sldLayoutMk cId="1254666226" sldId="21474839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99C2F3-F53D-46BE-9641-71D9BE635612}" type="doc">
      <dgm:prSet loTypeId="urn:microsoft.com/office/officeart/2005/8/layout/chart3" loCatId="cycle" qsTypeId="urn:microsoft.com/office/officeart/2005/8/quickstyle/simple1" qsCatId="simple" csTypeId="urn:microsoft.com/office/officeart/2005/8/colors/accent3_2" csCatId="accent3"/>
      <dgm:spPr/>
      <dgm:t>
        <a:bodyPr/>
        <a:lstStyle/>
        <a:p>
          <a:endParaRPr lang="en-US"/>
        </a:p>
      </dgm:t>
    </dgm:pt>
    <dgm:pt modelId="{2AF08066-D953-4B6A-A32B-8C634D96D6AF}">
      <dgm:prSet/>
      <dgm:spPr/>
      <dgm:t>
        <a:bodyPr/>
        <a:lstStyle/>
        <a:p>
          <a:r>
            <a:rPr lang="en-GB"/>
            <a:t>Gary describes the environment as a "madhouse" and mentions he is "running around" trying his best under pressure from management who want staff to "start working right away" without training.</a:t>
          </a:r>
          <a:endParaRPr lang="en-US"/>
        </a:p>
      </dgm:t>
    </dgm:pt>
    <dgm:pt modelId="{9A66FEA7-FBF6-4CEF-8347-4390C0BDB739}" type="parTrans" cxnId="{E29903F0-9D82-4FE7-AF9E-E023BF4AC9FB}">
      <dgm:prSet/>
      <dgm:spPr/>
      <dgm:t>
        <a:bodyPr/>
        <a:lstStyle/>
        <a:p>
          <a:endParaRPr lang="en-US"/>
        </a:p>
      </dgm:t>
    </dgm:pt>
    <dgm:pt modelId="{C3C414A3-D25D-484A-A314-DF853C42BA94}" type="sibTrans" cxnId="{E29903F0-9D82-4FE7-AF9E-E023BF4AC9FB}">
      <dgm:prSet/>
      <dgm:spPr/>
      <dgm:t>
        <a:bodyPr/>
        <a:lstStyle/>
        <a:p>
          <a:endParaRPr lang="en-US"/>
        </a:p>
      </dgm:t>
    </dgm:pt>
    <dgm:pt modelId="{F445CF65-F56E-41ED-AF8A-E7ADE8BDCE8E}">
      <dgm:prSet/>
      <dgm:spPr/>
      <dgm:t>
        <a:bodyPr/>
        <a:lstStyle/>
        <a:p>
          <a:r>
            <a:rPr lang="en-GB"/>
            <a:t>This is psychological noise. Gary is stressed and frustrated  which can make his instructions rushed and unclear. The staff, being untrained and rushed, are overwhelmed , which blocks their ability to process information accurately.   </a:t>
          </a:r>
          <a:endParaRPr lang="en-US"/>
        </a:p>
      </dgm:t>
    </dgm:pt>
    <dgm:pt modelId="{CF9429DD-AA69-48D5-BF15-832F2A27F62D}" type="parTrans" cxnId="{54A53993-0849-41F8-84D2-79852C806D72}">
      <dgm:prSet/>
      <dgm:spPr/>
      <dgm:t>
        <a:bodyPr/>
        <a:lstStyle/>
        <a:p>
          <a:endParaRPr lang="en-US"/>
        </a:p>
      </dgm:t>
    </dgm:pt>
    <dgm:pt modelId="{C6559CE5-E669-42B0-90EA-02FE31D82CA7}" type="sibTrans" cxnId="{54A53993-0849-41F8-84D2-79852C806D72}">
      <dgm:prSet/>
      <dgm:spPr/>
      <dgm:t>
        <a:bodyPr/>
        <a:lstStyle/>
        <a:p>
          <a:endParaRPr lang="en-US"/>
        </a:p>
      </dgm:t>
    </dgm:pt>
    <dgm:pt modelId="{0A9EA72F-9E1B-491B-ADD0-AFD8514772E0}" type="pres">
      <dgm:prSet presAssocID="{DA99C2F3-F53D-46BE-9641-71D9BE635612}" presName="compositeShape" presStyleCnt="0">
        <dgm:presLayoutVars>
          <dgm:chMax val="7"/>
          <dgm:dir/>
          <dgm:resizeHandles val="exact"/>
        </dgm:presLayoutVars>
      </dgm:prSet>
      <dgm:spPr/>
    </dgm:pt>
    <dgm:pt modelId="{E43DF245-786F-4968-948C-2A234E60240B}" type="pres">
      <dgm:prSet presAssocID="{DA99C2F3-F53D-46BE-9641-71D9BE635612}" presName="wedge1" presStyleLbl="node1" presStyleIdx="0" presStyleCnt="2"/>
      <dgm:spPr/>
    </dgm:pt>
    <dgm:pt modelId="{F63611E6-2481-4A9F-ABDD-342A96F48C31}" type="pres">
      <dgm:prSet presAssocID="{DA99C2F3-F53D-46BE-9641-71D9BE635612}" presName="wedge1Tx" presStyleLbl="node1" presStyleIdx="0" presStyleCnt="2">
        <dgm:presLayoutVars>
          <dgm:chMax val="0"/>
          <dgm:chPref val="0"/>
          <dgm:bulletEnabled val="1"/>
        </dgm:presLayoutVars>
      </dgm:prSet>
      <dgm:spPr/>
    </dgm:pt>
    <dgm:pt modelId="{323642DE-7C73-4989-B0AA-39CF9F78204E}" type="pres">
      <dgm:prSet presAssocID="{DA99C2F3-F53D-46BE-9641-71D9BE635612}" presName="wedge2" presStyleLbl="node1" presStyleIdx="1" presStyleCnt="2"/>
      <dgm:spPr/>
    </dgm:pt>
    <dgm:pt modelId="{4E9CA0E1-FF8D-4D41-B2C2-D52CFF92F259}" type="pres">
      <dgm:prSet presAssocID="{DA99C2F3-F53D-46BE-9641-71D9BE635612}" presName="wedge2Tx" presStyleLbl="node1" presStyleIdx="1" presStyleCnt="2">
        <dgm:presLayoutVars>
          <dgm:chMax val="0"/>
          <dgm:chPref val="0"/>
          <dgm:bulletEnabled val="1"/>
        </dgm:presLayoutVars>
      </dgm:prSet>
      <dgm:spPr/>
    </dgm:pt>
  </dgm:ptLst>
  <dgm:cxnLst>
    <dgm:cxn modelId="{2244992B-3E05-428D-98F7-8CA908AC675D}" type="presOf" srcId="{F445CF65-F56E-41ED-AF8A-E7ADE8BDCE8E}" destId="{4E9CA0E1-FF8D-4D41-B2C2-D52CFF92F259}" srcOrd="1" destOrd="0" presId="urn:microsoft.com/office/officeart/2005/8/layout/chart3"/>
    <dgm:cxn modelId="{02AEF435-8B79-4C9F-AB3A-91B9874E0F35}" type="presOf" srcId="{F445CF65-F56E-41ED-AF8A-E7ADE8BDCE8E}" destId="{323642DE-7C73-4989-B0AA-39CF9F78204E}" srcOrd="0" destOrd="0" presId="urn:microsoft.com/office/officeart/2005/8/layout/chart3"/>
    <dgm:cxn modelId="{000B8F7E-7636-4504-BF18-592CAD114B73}" type="presOf" srcId="{2AF08066-D953-4B6A-A32B-8C634D96D6AF}" destId="{F63611E6-2481-4A9F-ABDD-342A96F48C31}" srcOrd="1" destOrd="0" presId="urn:microsoft.com/office/officeart/2005/8/layout/chart3"/>
    <dgm:cxn modelId="{13BED291-D75A-4E66-99F4-9C90A75CFD20}" type="presOf" srcId="{DA99C2F3-F53D-46BE-9641-71D9BE635612}" destId="{0A9EA72F-9E1B-491B-ADD0-AFD8514772E0}" srcOrd="0" destOrd="0" presId="urn:microsoft.com/office/officeart/2005/8/layout/chart3"/>
    <dgm:cxn modelId="{54A53993-0849-41F8-84D2-79852C806D72}" srcId="{DA99C2F3-F53D-46BE-9641-71D9BE635612}" destId="{F445CF65-F56E-41ED-AF8A-E7ADE8BDCE8E}" srcOrd="1" destOrd="0" parTransId="{CF9429DD-AA69-48D5-BF15-832F2A27F62D}" sibTransId="{C6559CE5-E669-42B0-90EA-02FE31D82CA7}"/>
    <dgm:cxn modelId="{CE3742A5-5AFD-4C51-937B-774D33CCCC0C}" type="presOf" srcId="{2AF08066-D953-4B6A-A32B-8C634D96D6AF}" destId="{E43DF245-786F-4968-948C-2A234E60240B}" srcOrd="0" destOrd="0" presId="urn:microsoft.com/office/officeart/2005/8/layout/chart3"/>
    <dgm:cxn modelId="{E29903F0-9D82-4FE7-AF9E-E023BF4AC9FB}" srcId="{DA99C2F3-F53D-46BE-9641-71D9BE635612}" destId="{2AF08066-D953-4B6A-A32B-8C634D96D6AF}" srcOrd="0" destOrd="0" parTransId="{9A66FEA7-FBF6-4CEF-8347-4390C0BDB739}" sibTransId="{C3C414A3-D25D-484A-A314-DF853C42BA94}"/>
    <dgm:cxn modelId="{B69B3595-6407-4E42-9594-B5D6E0D4EED9}" type="presParOf" srcId="{0A9EA72F-9E1B-491B-ADD0-AFD8514772E0}" destId="{E43DF245-786F-4968-948C-2A234E60240B}" srcOrd="0" destOrd="0" presId="urn:microsoft.com/office/officeart/2005/8/layout/chart3"/>
    <dgm:cxn modelId="{1630A0B2-9602-4088-870D-64CE7F298997}" type="presParOf" srcId="{0A9EA72F-9E1B-491B-ADD0-AFD8514772E0}" destId="{F63611E6-2481-4A9F-ABDD-342A96F48C31}" srcOrd="1" destOrd="0" presId="urn:microsoft.com/office/officeart/2005/8/layout/chart3"/>
    <dgm:cxn modelId="{278908AB-F031-4160-8546-48F1C1ACFA31}" type="presParOf" srcId="{0A9EA72F-9E1B-491B-ADD0-AFD8514772E0}" destId="{323642DE-7C73-4989-B0AA-39CF9F78204E}" srcOrd="2" destOrd="0" presId="urn:microsoft.com/office/officeart/2005/8/layout/chart3"/>
    <dgm:cxn modelId="{1F18E178-434F-4FA9-B7B4-6327AD5F05A2}" type="presParOf" srcId="{0A9EA72F-9E1B-491B-ADD0-AFD8514772E0}" destId="{4E9CA0E1-FF8D-4D41-B2C2-D52CFF92F259}" srcOrd="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84DE40-BFE2-4E1C-841A-64EBE2FBC24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71B108-068E-4E0F-A0B5-15A9D061D844}">
      <dgm:prSet/>
      <dgm:spPr/>
      <dgm:t>
        <a:bodyPr/>
        <a:lstStyle/>
        <a:p>
          <a:r>
            <a:rPr lang="en-GB" b="1"/>
            <a:t>To fix the channel: </a:t>
          </a:r>
          <a:r>
            <a:rPr lang="en-GB"/>
            <a:t>they must reduce physical noise (upgrade machinery) and use visual channels (posters/diagrams) rather than just verbal ones.</a:t>
          </a:r>
          <a:endParaRPr lang="en-US"/>
        </a:p>
      </dgm:t>
    </dgm:pt>
    <dgm:pt modelId="{C261C0F5-521E-4CE4-AEF4-58493394C9E2}" type="parTrans" cxnId="{D54B6C4A-CB42-471F-A8C1-0F982FB940AA}">
      <dgm:prSet/>
      <dgm:spPr/>
      <dgm:t>
        <a:bodyPr/>
        <a:lstStyle/>
        <a:p>
          <a:endParaRPr lang="en-US"/>
        </a:p>
      </dgm:t>
    </dgm:pt>
    <dgm:pt modelId="{273564EE-9B00-49FD-B726-DB13505914D9}" type="sibTrans" cxnId="{D54B6C4A-CB42-471F-A8C1-0F982FB940AA}">
      <dgm:prSet/>
      <dgm:spPr/>
      <dgm:t>
        <a:bodyPr/>
        <a:lstStyle/>
        <a:p>
          <a:endParaRPr lang="en-US"/>
        </a:p>
      </dgm:t>
    </dgm:pt>
    <dgm:pt modelId="{8C24C855-DB7C-4E48-848C-E289E935681D}">
      <dgm:prSet/>
      <dgm:spPr/>
      <dgm:t>
        <a:bodyPr/>
        <a:lstStyle/>
        <a:p>
          <a:r>
            <a:rPr lang="en-GB" b="1"/>
            <a:t>To fix Encoding/Decoding:</a:t>
          </a:r>
          <a:r>
            <a:rPr lang="en-GB"/>
            <a:t> They must use "simplified English" or bilingual supervisors to ensure the message sent matches the message received.</a:t>
          </a:r>
          <a:endParaRPr lang="en-US"/>
        </a:p>
      </dgm:t>
    </dgm:pt>
    <dgm:pt modelId="{D1286DB4-CD2B-4091-BF7E-731519A227F6}" type="parTrans" cxnId="{605E2078-CB32-495C-9EA5-3C37C528E1F0}">
      <dgm:prSet/>
      <dgm:spPr/>
      <dgm:t>
        <a:bodyPr/>
        <a:lstStyle/>
        <a:p>
          <a:endParaRPr lang="en-US"/>
        </a:p>
      </dgm:t>
    </dgm:pt>
    <dgm:pt modelId="{01B534F9-EE48-4DFB-AE26-0A07262AFD07}" type="sibTrans" cxnId="{605E2078-CB32-495C-9EA5-3C37C528E1F0}">
      <dgm:prSet/>
      <dgm:spPr/>
      <dgm:t>
        <a:bodyPr/>
        <a:lstStyle/>
        <a:p>
          <a:endParaRPr lang="en-US"/>
        </a:p>
      </dgm:t>
    </dgm:pt>
    <dgm:pt modelId="{00D12EA5-DDB6-4C54-8B52-DF6E3640C284}">
      <dgm:prSet/>
      <dgm:spPr/>
      <dgm:t>
        <a:bodyPr/>
        <a:lstStyle/>
        <a:p>
          <a:r>
            <a:rPr lang="en-GB" b="1"/>
            <a:t>To fix the system: </a:t>
          </a:r>
          <a:r>
            <a:rPr lang="en-GB"/>
            <a:t>They must implement a robust feedback mechanism (regular quality checks and staff meetings) to ensure the "destination" (the workers) has correctly received the  "signal" (the hygiene standers) </a:t>
          </a:r>
          <a:endParaRPr lang="en-US"/>
        </a:p>
      </dgm:t>
    </dgm:pt>
    <dgm:pt modelId="{AB076BFC-DC64-4216-BDAC-B22E57D5F76C}" type="parTrans" cxnId="{0CC0CF5E-77D5-410F-9840-B4EB72DEAAAD}">
      <dgm:prSet/>
      <dgm:spPr/>
      <dgm:t>
        <a:bodyPr/>
        <a:lstStyle/>
        <a:p>
          <a:endParaRPr lang="en-US"/>
        </a:p>
      </dgm:t>
    </dgm:pt>
    <dgm:pt modelId="{C3876233-018E-40D4-97A4-92EC2F7B7DEE}" type="sibTrans" cxnId="{0CC0CF5E-77D5-410F-9840-B4EB72DEAAAD}">
      <dgm:prSet/>
      <dgm:spPr/>
      <dgm:t>
        <a:bodyPr/>
        <a:lstStyle/>
        <a:p>
          <a:endParaRPr lang="en-US"/>
        </a:p>
      </dgm:t>
    </dgm:pt>
    <dgm:pt modelId="{6AB43A5A-C3C0-42AB-B556-3760A05F3D67}" type="pres">
      <dgm:prSet presAssocID="{1E84DE40-BFE2-4E1C-841A-64EBE2FBC247}" presName="linear" presStyleCnt="0">
        <dgm:presLayoutVars>
          <dgm:animLvl val="lvl"/>
          <dgm:resizeHandles val="exact"/>
        </dgm:presLayoutVars>
      </dgm:prSet>
      <dgm:spPr/>
    </dgm:pt>
    <dgm:pt modelId="{910E568C-D7E2-4783-AAFB-A28F4F8ED63D}" type="pres">
      <dgm:prSet presAssocID="{2871B108-068E-4E0F-A0B5-15A9D061D844}" presName="parentText" presStyleLbl="node1" presStyleIdx="0" presStyleCnt="3">
        <dgm:presLayoutVars>
          <dgm:chMax val="0"/>
          <dgm:bulletEnabled val="1"/>
        </dgm:presLayoutVars>
      </dgm:prSet>
      <dgm:spPr/>
    </dgm:pt>
    <dgm:pt modelId="{3BCF63D3-731B-4946-A909-66D5790C0E70}" type="pres">
      <dgm:prSet presAssocID="{273564EE-9B00-49FD-B726-DB13505914D9}" presName="spacer" presStyleCnt="0"/>
      <dgm:spPr/>
    </dgm:pt>
    <dgm:pt modelId="{C7CEA65F-1AE2-4983-886E-BAB944B8C72F}" type="pres">
      <dgm:prSet presAssocID="{8C24C855-DB7C-4E48-848C-E289E935681D}" presName="parentText" presStyleLbl="node1" presStyleIdx="1" presStyleCnt="3">
        <dgm:presLayoutVars>
          <dgm:chMax val="0"/>
          <dgm:bulletEnabled val="1"/>
        </dgm:presLayoutVars>
      </dgm:prSet>
      <dgm:spPr/>
    </dgm:pt>
    <dgm:pt modelId="{A1B41F73-75AA-4F86-A258-8AEB2669E147}" type="pres">
      <dgm:prSet presAssocID="{01B534F9-EE48-4DFB-AE26-0A07262AFD07}" presName="spacer" presStyleCnt="0"/>
      <dgm:spPr/>
    </dgm:pt>
    <dgm:pt modelId="{A77A9795-53B5-4D70-B386-327705B5CD5B}" type="pres">
      <dgm:prSet presAssocID="{00D12EA5-DDB6-4C54-8B52-DF6E3640C284}" presName="parentText" presStyleLbl="node1" presStyleIdx="2" presStyleCnt="3">
        <dgm:presLayoutVars>
          <dgm:chMax val="0"/>
          <dgm:bulletEnabled val="1"/>
        </dgm:presLayoutVars>
      </dgm:prSet>
      <dgm:spPr/>
    </dgm:pt>
  </dgm:ptLst>
  <dgm:cxnLst>
    <dgm:cxn modelId="{2C98293D-B822-4777-BD82-3B905C971023}" type="presOf" srcId="{8C24C855-DB7C-4E48-848C-E289E935681D}" destId="{C7CEA65F-1AE2-4983-886E-BAB944B8C72F}" srcOrd="0" destOrd="0" presId="urn:microsoft.com/office/officeart/2005/8/layout/vList2"/>
    <dgm:cxn modelId="{0CC0CF5E-77D5-410F-9840-B4EB72DEAAAD}" srcId="{1E84DE40-BFE2-4E1C-841A-64EBE2FBC247}" destId="{00D12EA5-DDB6-4C54-8B52-DF6E3640C284}" srcOrd="2" destOrd="0" parTransId="{AB076BFC-DC64-4216-BDAC-B22E57D5F76C}" sibTransId="{C3876233-018E-40D4-97A4-92EC2F7B7DEE}"/>
    <dgm:cxn modelId="{9DF2FD63-7EDC-419E-B2C9-A5643CFE9475}" type="presOf" srcId="{2871B108-068E-4E0F-A0B5-15A9D061D844}" destId="{910E568C-D7E2-4783-AAFB-A28F4F8ED63D}" srcOrd="0" destOrd="0" presId="urn:microsoft.com/office/officeart/2005/8/layout/vList2"/>
    <dgm:cxn modelId="{D54B6C4A-CB42-471F-A8C1-0F982FB940AA}" srcId="{1E84DE40-BFE2-4E1C-841A-64EBE2FBC247}" destId="{2871B108-068E-4E0F-A0B5-15A9D061D844}" srcOrd="0" destOrd="0" parTransId="{C261C0F5-521E-4CE4-AEF4-58493394C9E2}" sibTransId="{273564EE-9B00-49FD-B726-DB13505914D9}"/>
    <dgm:cxn modelId="{01E7A351-3DE2-464D-BB48-F9D97EDD96A6}" type="presOf" srcId="{00D12EA5-DDB6-4C54-8B52-DF6E3640C284}" destId="{A77A9795-53B5-4D70-B386-327705B5CD5B}" srcOrd="0" destOrd="0" presId="urn:microsoft.com/office/officeart/2005/8/layout/vList2"/>
    <dgm:cxn modelId="{605E2078-CB32-495C-9EA5-3C37C528E1F0}" srcId="{1E84DE40-BFE2-4E1C-841A-64EBE2FBC247}" destId="{8C24C855-DB7C-4E48-848C-E289E935681D}" srcOrd="1" destOrd="0" parTransId="{D1286DB4-CD2B-4091-BF7E-731519A227F6}" sibTransId="{01B534F9-EE48-4DFB-AE26-0A07262AFD07}"/>
    <dgm:cxn modelId="{88EC45C9-BF27-4161-ACFB-7BFF20A3B063}" type="presOf" srcId="{1E84DE40-BFE2-4E1C-841A-64EBE2FBC247}" destId="{6AB43A5A-C3C0-42AB-B556-3760A05F3D67}" srcOrd="0" destOrd="0" presId="urn:microsoft.com/office/officeart/2005/8/layout/vList2"/>
    <dgm:cxn modelId="{9782F287-E57A-43D1-8891-301CD26EFB7B}" type="presParOf" srcId="{6AB43A5A-C3C0-42AB-B556-3760A05F3D67}" destId="{910E568C-D7E2-4783-AAFB-A28F4F8ED63D}" srcOrd="0" destOrd="0" presId="urn:microsoft.com/office/officeart/2005/8/layout/vList2"/>
    <dgm:cxn modelId="{4AB14DAD-1718-4CE8-9933-9536DBB78C37}" type="presParOf" srcId="{6AB43A5A-C3C0-42AB-B556-3760A05F3D67}" destId="{3BCF63D3-731B-4946-A909-66D5790C0E70}" srcOrd="1" destOrd="0" presId="urn:microsoft.com/office/officeart/2005/8/layout/vList2"/>
    <dgm:cxn modelId="{1CCEAD67-D135-404A-8DDC-4FCE77DC5F91}" type="presParOf" srcId="{6AB43A5A-C3C0-42AB-B556-3760A05F3D67}" destId="{C7CEA65F-1AE2-4983-886E-BAB944B8C72F}" srcOrd="2" destOrd="0" presId="urn:microsoft.com/office/officeart/2005/8/layout/vList2"/>
    <dgm:cxn modelId="{A88E1520-181B-489D-86A6-7DD04FCD786B}" type="presParOf" srcId="{6AB43A5A-C3C0-42AB-B556-3760A05F3D67}" destId="{A1B41F73-75AA-4F86-A258-8AEB2669E147}" srcOrd="3" destOrd="0" presId="urn:microsoft.com/office/officeart/2005/8/layout/vList2"/>
    <dgm:cxn modelId="{307036A6-46BA-4B92-AFE6-82A89B4265DC}" type="presParOf" srcId="{6AB43A5A-C3C0-42AB-B556-3760A05F3D67}" destId="{A77A9795-53B5-4D70-B386-327705B5CD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DF245-786F-4968-948C-2A234E60240B}">
      <dsp:nvSpPr>
        <dsp:cNvPr id="0" name=""/>
        <dsp:cNvSpPr/>
      </dsp:nvSpPr>
      <dsp:spPr>
        <a:xfrm>
          <a:off x="806751" y="348107"/>
          <a:ext cx="3655123" cy="3655123"/>
        </a:xfrm>
        <a:prstGeom prst="pie">
          <a:avLst>
            <a:gd name="adj1" fmla="val 16200000"/>
            <a:gd name="adj2" fmla="val 54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Gary describes the environment as a "madhouse" and mentions he is "running around" trying his best under pressure from management who want staff to "start working right away" without training.</a:t>
          </a:r>
          <a:endParaRPr lang="en-US" sz="1000" kern="1200"/>
        </a:p>
      </dsp:txBody>
      <dsp:txXfrm>
        <a:off x="2634313" y="892024"/>
        <a:ext cx="1283644" cy="2567289"/>
      </dsp:txXfrm>
    </dsp:sp>
    <dsp:sp modelId="{323642DE-7C73-4989-B0AA-39CF9F78204E}">
      <dsp:nvSpPr>
        <dsp:cNvPr id="0" name=""/>
        <dsp:cNvSpPr/>
      </dsp:nvSpPr>
      <dsp:spPr>
        <a:xfrm>
          <a:off x="719724" y="348107"/>
          <a:ext cx="3655123" cy="3655123"/>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This is psychological noise. Gary is stressed and frustrated  which can make his instructions rushed and unclear. The staff, being untrained and rushed, are overwhelmed , which blocks their ability to process information accurately.   </a:t>
          </a:r>
          <a:endParaRPr lang="en-US" sz="1000" kern="1200"/>
        </a:p>
      </dsp:txBody>
      <dsp:txXfrm>
        <a:off x="1241885" y="892024"/>
        <a:ext cx="1283644" cy="25672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E568C-D7E2-4783-AAFB-A28F4F8ED63D}">
      <dsp:nvSpPr>
        <dsp:cNvPr id="0" name=""/>
        <dsp:cNvSpPr/>
      </dsp:nvSpPr>
      <dsp:spPr>
        <a:xfrm>
          <a:off x="0" y="54745"/>
          <a:ext cx="6279741" cy="17539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To fix the channel: </a:t>
          </a:r>
          <a:r>
            <a:rPr lang="en-GB" sz="2000" kern="1200"/>
            <a:t>they must reduce physical noise (upgrade machinery) and use visual channels (posters/diagrams) rather than just verbal ones.</a:t>
          </a:r>
          <a:endParaRPr lang="en-US" sz="2000" kern="1200"/>
        </a:p>
      </dsp:txBody>
      <dsp:txXfrm>
        <a:off x="85618" y="140363"/>
        <a:ext cx="6108505" cy="1582667"/>
      </dsp:txXfrm>
    </dsp:sp>
    <dsp:sp modelId="{C7CEA65F-1AE2-4983-886E-BAB944B8C72F}">
      <dsp:nvSpPr>
        <dsp:cNvPr id="0" name=""/>
        <dsp:cNvSpPr/>
      </dsp:nvSpPr>
      <dsp:spPr>
        <a:xfrm>
          <a:off x="0" y="1866248"/>
          <a:ext cx="6279741" cy="17539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To fix Encoding/Decoding:</a:t>
          </a:r>
          <a:r>
            <a:rPr lang="en-GB" sz="2000" kern="1200"/>
            <a:t> They must use "simplified English" or bilingual supervisors to ensure the message sent matches the message received.</a:t>
          </a:r>
          <a:endParaRPr lang="en-US" sz="2000" kern="1200"/>
        </a:p>
      </dsp:txBody>
      <dsp:txXfrm>
        <a:off x="85618" y="1951866"/>
        <a:ext cx="6108505" cy="1582667"/>
      </dsp:txXfrm>
    </dsp:sp>
    <dsp:sp modelId="{A77A9795-53B5-4D70-B386-327705B5CD5B}">
      <dsp:nvSpPr>
        <dsp:cNvPr id="0" name=""/>
        <dsp:cNvSpPr/>
      </dsp:nvSpPr>
      <dsp:spPr>
        <a:xfrm>
          <a:off x="0" y="3677751"/>
          <a:ext cx="6279741" cy="17539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To fix the system: </a:t>
          </a:r>
          <a:r>
            <a:rPr lang="en-GB" sz="2000" kern="1200"/>
            <a:t>They must implement a robust feedback mechanism (regular quality checks and staff meetings) to ensure the "destination" (the workers) has correctly received the  "signal" (the hygiene standers) </a:t>
          </a:r>
          <a:endParaRPr lang="en-US" sz="2000" kern="1200"/>
        </a:p>
      </dsp:txBody>
      <dsp:txXfrm>
        <a:off x="85618" y="3763369"/>
        <a:ext cx="6108505" cy="1582667"/>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1638808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00144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85565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82773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16800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75313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735947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3/11/2026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13672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01383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3/11/2026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7564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3/11/2026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54666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1475056548"/>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t>Flight Foods Ltd </a:t>
            </a:r>
          </a:p>
        </p:txBody>
      </p:sp>
      <p:pic>
        <p:nvPicPr>
          <p:cNvPr id="4" name="Picture Placeholder 3" descr="An airplane wing and land below&#10;&#10;AI-generated content may be incorrect.">
            <a:extLst>
              <a:ext uri="{FF2B5EF4-FFF2-40B4-BE49-F238E27FC236}">
                <a16:creationId xmlns:a16="http://schemas.microsoft.com/office/drawing/2014/main" id="{CDF4B7F0-1240-2519-D095-EFCFF63CFD8D}"/>
              </a:ext>
            </a:extLst>
          </p:cNvPr>
          <p:cNvPicPr>
            <a:picLocks noGrp="1" noChangeAspect="1"/>
          </p:cNvPicPr>
          <p:nvPr>
            <p:ph sz="half" idx="1"/>
          </p:nvPr>
        </p:nvPicPr>
        <p:blipFill>
          <a:blip r:embed="rId2">
            <a:alphaModFix amt="35000"/>
          </a:blip>
          <a:srcRect t="15662" b="9338"/>
          <a:stretch>
            <a:fillRect/>
          </a:stretch>
        </p:blipFill>
        <p:spPr>
          <a:xfrm>
            <a:off x="20" y="10"/>
            <a:ext cx="12191980" cy="6857990"/>
          </a:xfrm>
          <a:prstGeom prst="rect">
            <a:avLst/>
          </a:prstGeom>
          <a:noFill/>
        </p:spPr>
      </p:pic>
      <p:sp>
        <p:nvSpPr>
          <p:cNvPr id="3" name="Subtitle 2"/>
          <p:cNvSpPr>
            <a:spLocks noGrp="1"/>
          </p:cNvSpPr>
          <p:nvPr>
            <p:ph sz="half" idx="2"/>
          </p:nvPr>
        </p:nvSpPr>
        <p:spPr>
          <a:xfrm>
            <a:off x="1066800" y="2103120"/>
            <a:ext cx="10058400" cy="3931920"/>
          </a:xfrm>
        </p:spPr>
        <p:txBody>
          <a:bodyPr vert="horz" lIns="91440" tIns="45720" rIns="91440" bIns="45720" rtlCol="0">
            <a:normAutofit/>
          </a:bodyPr>
          <a:lstStyle/>
          <a:p>
            <a:r>
              <a:rPr lang="en-US"/>
              <a:t>Rosaura Dumitru 2510325</a:t>
            </a:r>
          </a:p>
          <a:p>
            <a:r>
              <a:rPr lang="en-US"/>
              <a:t>Iosif Stefan 2510324</a:t>
            </a:r>
          </a:p>
        </p:txBody>
      </p:sp>
      <p:sp>
        <p:nvSpPr>
          <p:cNvPr id="10" name="Date Placeholder 4">
            <a:extLst>
              <a:ext uri="{FF2B5EF4-FFF2-40B4-BE49-F238E27FC236}">
                <a16:creationId xmlns:a16="http://schemas.microsoft.com/office/drawing/2014/main" id="{2D3A71B3-8BCA-D87E-A812-0F7AE70EBEE8}"/>
              </a:ext>
            </a:extLst>
          </p:cNvPr>
          <p:cNvSpPr>
            <a:spLocks noGrp="1"/>
          </p:cNvSpPr>
          <p:nvPr>
            <p:ph type="dt" sz="half" idx="10"/>
          </p:nvPr>
        </p:nvSpPr>
        <p:spPr/>
        <p:txBody>
          <a:bodyPr vert="horz" lIns="91440" tIns="45720" rIns="91440" bIns="45720" rtlCol="0" anchor="b">
            <a:normAutofit/>
          </a:bodyPr>
          <a:lstStyle/>
          <a:p>
            <a:pPr>
              <a:spcAft>
                <a:spcPts val="600"/>
              </a:spcAft>
            </a:pPr>
            <a:fld id="{7B46934A-5377-4218-B6D5-8614C375938F}" type="datetime1">
              <a:rPr lang="en-US"/>
              <a:pPr>
                <a:spcAft>
                  <a:spcPts val="600"/>
                </a:spcAft>
              </a:pPr>
              <a:t>3/11/2026</a:t>
            </a:fld>
            <a:endParaRPr lang="en-US"/>
          </a:p>
        </p:txBody>
      </p:sp>
      <p:sp>
        <p:nvSpPr>
          <p:cNvPr id="12" name="Footer Placeholder 5">
            <a:extLst>
              <a:ext uri="{FF2B5EF4-FFF2-40B4-BE49-F238E27FC236}">
                <a16:creationId xmlns:a16="http://schemas.microsoft.com/office/drawing/2014/main" id="{3F9A8CCF-C6E3-B431-E6A3-D226F4694689}"/>
              </a:ext>
            </a:extLst>
          </p:cNvPr>
          <p:cNvSpPr>
            <a:spLocks noGrp="1"/>
          </p:cNvSpPr>
          <p:nvPr>
            <p:ph type="ftr" sz="quarter" idx="11"/>
          </p:nvPr>
        </p:nvSpPr>
        <p:spPr/>
        <p:txBody>
          <a:bodyPr vert="horz" lIns="91440" tIns="45720" rIns="91440" bIns="45720" rtlCol="0" anchor="b">
            <a:normAutofit/>
          </a:bodyPr>
          <a:lstStyle/>
          <a:p>
            <a:pPr>
              <a:lnSpc>
                <a:spcPct val="90000"/>
              </a:lnSpc>
              <a:spcAft>
                <a:spcPts val="600"/>
              </a:spcAft>
            </a:pPr>
            <a:r>
              <a:rPr lang="en-US" sz="300" kern="1200">
                <a:solidFill>
                  <a:schemeClr val="tx1">
                    <a:lumMod val="75000"/>
                    <a:lumOff val="25000"/>
                  </a:schemeClr>
                </a:solidFill>
                <a:latin typeface="+mn-lt"/>
                <a:ea typeface="+mn-ea"/>
                <a:cs typeface="+mn-cs"/>
              </a:rPr>
              <a:t>
              </a:t>
            </a:r>
          </a:p>
        </p:txBody>
      </p:sp>
      <p:sp>
        <p:nvSpPr>
          <p:cNvPr id="14" name="Slide Number Placeholder 6">
            <a:extLst>
              <a:ext uri="{FF2B5EF4-FFF2-40B4-BE49-F238E27FC236}">
                <a16:creationId xmlns:a16="http://schemas.microsoft.com/office/drawing/2014/main" id="{3714DB41-183C-11E8-B070-C5A10B7E3E02}"/>
              </a:ext>
            </a:extLst>
          </p:cNvPr>
          <p:cNvSpPr>
            <a:spLocks noGrp="1"/>
          </p:cNvSpPr>
          <p:nvPr>
            <p:ph type="sldNum" sz="quarter" idx="12"/>
          </p:nvPr>
        </p:nvSpPr>
        <p:spPr/>
        <p:txBody>
          <a:bodyPr vert="horz" lIns="91440" tIns="45720" rIns="91440" bIns="45720" rtlCol="0" anchor="b">
            <a:normAutofit/>
          </a:bodyPr>
          <a:lstStyle/>
          <a:p>
            <a:pPr>
              <a:spcAft>
                <a:spcPts val="600"/>
              </a:spcAft>
            </a:pPr>
            <a:fld id="{E30AF5A0-43BB-4336-8627-9123B9144D80}" type="slidenum">
              <a:rPr lang="en-US"/>
              <a:pPr>
                <a:spcAft>
                  <a:spcPts val="600"/>
                </a:spcAft>
              </a:pPr>
              <a:t>1</a:t>
            </a:fld>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59CA6-5CF8-47D0-EC11-6BB50C1A8C23}"/>
              </a:ext>
            </a:extLst>
          </p:cNvPr>
          <p:cNvSpPr>
            <a:spLocks noGrp="1"/>
          </p:cNvSpPr>
          <p:nvPr>
            <p:ph type="title"/>
          </p:nvPr>
        </p:nvSpPr>
        <p:spPr>
          <a:xfrm>
            <a:off x="6846137" y="727626"/>
            <a:ext cx="4602152" cy="1718225"/>
          </a:xfrm>
        </p:spPr>
        <p:txBody>
          <a:bodyPr vert="horz" lIns="91440" tIns="45720" rIns="91440" bIns="45720" rtlCol="0" anchor="ctr">
            <a:normAutofit/>
          </a:bodyPr>
          <a:lstStyle/>
          <a:p>
            <a:pPr marL="571500" indent="-571500"/>
            <a:r>
              <a:rPr lang="en-US" sz="3700">
                <a:solidFill>
                  <a:schemeClr val="tx1">
                    <a:lumMod val="85000"/>
                    <a:lumOff val="15000"/>
                  </a:schemeClr>
                </a:solidFill>
              </a:rPr>
              <a:t>The 5 barriers Flight foods Ltd are facing</a:t>
            </a:r>
          </a:p>
        </p:txBody>
      </p:sp>
      <p:pic>
        <p:nvPicPr>
          <p:cNvPr id="4" name="Content Placeholder 3">
            <a:extLst>
              <a:ext uri="{FF2B5EF4-FFF2-40B4-BE49-F238E27FC236}">
                <a16:creationId xmlns:a16="http://schemas.microsoft.com/office/drawing/2014/main" id="{7C03F268-85C1-6CA8-2D66-19F89EB4ADC5}"/>
              </a:ext>
            </a:extLst>
          </p:cNvPr>
          <p:cNvPicPr>
            <a:picLocks noGrp="1" noChangeAspect="1"/>
          </p:cNvPicPr>
          <p:nvPr>
            <p:ph idx="1"/>
          </p:nvPr>
        </p:nvPicPr>
        <p:blipFill>
          <a:blip r:embed="rId2"/>
          <a:srcRect l="17997" r="27260" b="-1"/>
          <a:stretch>
            <a:fillRect/>
          </a:stretch>
        </p:blipFill>
        <p:spPr>
          <a:xfrm>
            <a:off x="407432" y="419292"/>
            <a:ext cx="5522976" cy="6053328"/>
          </a:xfrm>
          <a:prstGeom prst="rect">
            <a:avLst/>
          </a:prstGeom>
          <a:noFill/>
        </p:spPr>
      </p:pic>
      <p:sp>
        <p:nvSpPr>
          <p:cNvPr id="3" name="Content Placeholder 2">
            <a:extLst>
              <a:ext uri="{FF2B5EF4-FFF2-40B4-BE49-F238E27FC236}">
                <a16:creationId xmlns:a16="http://schemas.microsoft.com/office/drawing/2014/main" id="{6F99050A-6C55-8831-2543-2726381C4251}"/>
              </a:ext>
            </a:extLst>
          </p:cNvPr>
          <p:cNvSpPr>
            <a:spLocks noGrp="1"/>
          </p:cNvSpPr>
          <p:nvPr>
            <p:ph type="body" sz="half" idx="2"/>
          </p:nvPr>
        </p:nvSpPr>
        <p:spPr>
          <a:xfrm>
            <a:off x="6846137" y="2538919"/>
            <a:ext cx="4602152" cy="3596880"/>
          </a:xfrm>
        </p:spPr>
        <p:txBody>
          <a:bodyPr vert="horz" lIns="91440" tIns="45720" rIns="91440" bIns="45720" rtlCol="0">
            <a:normAutofit/>
          </a:bodyPr>
          <a:lstStyle/>
          <a:p>
            <a:pPr indent="-182880">
              <a:lnSpc>
                <a:spcPct val="100000"/>
              </a:lnSpc>
              <a:buFont typeface="Garamond" pitchFamily="18" charset="0"/>
              <a:buChar char="◦"/>
            </a:pPr>
            <a:r>
              <a:rPr lang="en-US">
                <a:solidFill>
                  <a:schemeClr val="tx1"/>
                </a:solidFill>
              </a:rPr>
              <a:t>Environmental noise </a:t>
            </a:r>
          </a:p>
          <a:p>
            <a:pPr indent="-182880">
              <a:lnSpc>
                <a:spcPct val="100000"/>
              </a:lnSpc>
              <a:buFont typeface="Garamond" pitchFamily="18" charset="0"/>
              <a:buChar char="◦"/>
            </a:pPr>
            <a:r>
              <a:rPr lang="en-US">
                <a:solidFill>
                  <a:schemeClr val="tx1"/>
                </a:solidFill>
              </a:rPr>
              <a:t>Language/ communication / body language </a:t>
            </a:r>
          </a:p>
          <a:p>
            <a:pPr indent="-182880">
              <a:lnSpc>
                <a:spcPct val="100000"/>
              </a:lnSpc>
              <a:buFont typeface="Garamond" pitchFamily="18" charset="0"/>
              <a:buChar char="◦"/>
            </a:pPr>
            <a:r>
              <a:rPr lang="en-US">
                <a:solidFill>
                  <a:schemeClr val="tx1"/>
                </a:solidFill>
              </a:rPr>
              <a:t>Age/ Generational </a:t>
            </a:r>
          </a:p>
          <a:p>
            <a:pPr indent="-182880">
              <a:lnSpc>
                <a:spcPct val="100000"/>
              </a:lnSpc>
              <a:buFont typeface="Garamond" pitchFamily="18" charset="0"/>
              <a:buChar char="◦"/>
            </a:pPr>
            <a:r>
              <a:rPr lang="en-US">
                <a:solidFill>
                  <a:schemeClr val="tx1"/>
                </a:solidFill>
              </a:rPr>
              <a:t>Cultural (Standards and practices)</a:t>
            </a:r>
          </a:p>
          <a:p>
            <a:pPr indent="-182880">
              <a:lnSpc>
                <a:spcPct val="100000"/>
              </a:lnSpc>
              <a:buFont typeface="Garamond" pitchFamily="18" charset="0"/>
              <a:buChar char="◦"/>
            </a:pPr>
            <a:r>
              <a:rPr lang="en-US">
                <a:solidFill>
                  <a:schemeClr val="tx1"/>
                </a:solidFill>
              </a:rPr>
              <a:t>Emotional </a:t>
            </a:r>
          </a:p>
        </p:txBody>
      </p:sp>
      <p:sp>
        <p:nvSpPr>
          <p:cNvPr id="26" name="Date Placeholder 4">
            <a:extLst>
              <a:ext uri="{FF2B5EF4-FFF2-40B4-BE49-F238E27FC236}">
                <a16:creationId xmlns:a16="http://schemas.microsoft.com/office/drawing/2014/main" id="{53DADA24-AC5E-9FCE-0E20-CBDD7B765A5E}"/>
              </a:ext>
            </a:extLst>
          </p:cNvPr>
          <p:cNvSpPr>
            <a:spLocks noGrp="1"/>
          </p:cNvSpPr>
          <p:nvPr>
            <p:ph type="dt" sz="half" idx="10"/>
          </p:nvPr>
        </p:nvSpPr>
        <p:spPr>
          <a:xfrm>
            <a:off x="854148" y="6184425"/>
            <a:ext cx="2743200" cy="274320"/>
          </a:xfrm>
        </p:spPr>
        <p:txBody>
          <a:bodyPr vert="horz" lIns="91440" tIns="45720" rIns="91440" bIns="45720" rtlCol="0" anchor="b">
            <a:normAutofit/>
          </a:bodyPr>
          <a:lstStyle/>
          <a:p>
            <a:pPr>
              <a:spcAft>
                <a:spcPts val="600"/>
              </a:spcAft>
            </a:pPr>
            <a:fld id="{B83F3A4F-4F27-4E61-B25A-D33A693B996B}" type="datetime1">
              <a:rPr lang="en-US">
                <a:solidFill>
                  <a:srgbClr val="FFFFFF"/>
                </a:solidFill>
              </a:rPr>
              <a:pPr>
                <a:spcAft>
                  <a:spcPts val="600"/>
                </a:spcAft>
              </a:pPr>
              <a:t>3/11/2026</a:t>
            </a:fld>
            <a:endParaRPr lang="en-US">
              <a:solidFill>
                <a:srgbClr val="FFFFFF"/>
              </a:solidFill>
            </a:endParaRPr>
          </a:p>
        </p:txBody>
      </p:sp>
      <p:sp>
        <p:nvSpPr>
          <p:cNvPr id="27" name="Footer Placeholder 5">
            <a:extLst>
              <a:ext uri="{FF2B5EF4-FFF2-40B4-BE49-F238E27FC236}">
                <a16:creationId xmlns:a16="http://schemas.microsoft.com/office/drawing/2014/main" id="{830BF9EE-ED46-A08D-6722-09C1B4205A78}"/>
              </a:ext>
            </a:extLst>
          </p:cNvPr>
          <p:cNvSpPr>
            <a:spLocks noGrp="1"/>
          </p:cNvSpPr>
          <p:nvPr>
            <p:ph type="ftr" sz="quarter" idx="11"/>
          </p:nvPr>
        </p:nvSpPr>
        <p:spPr>
          <a:xfrm>
            <a:off x="6423589" y="6266135"/>
            <a:ext cx="4754880" cy="274320"/>
          </a:xfrm>
        </p:spPr>
        <p:txBody>
          <a:bodyPr vert="horz" lIns="91440" tIns="45720" rIns="91440" bIns="45720" rtlCol="0" anchor="b">
            <a:normAutofit/>
          </a:bodyPr>
          <a:lstStyle/>
          <a:p>
            <a:pPr algn="l">
              <a:lnSpc>
                <a:spcPct val="90000"/>
              </a:lnSpc>
              <a:spcAft>
                <a:spcPts val="600"/>
              </a:spcAft>
            </a:pPr>
            <a:r>
              <a:rPr lang="en-US" sz="300" kern="1200">
                <a:solidFill>
                  <a:schemeClr val="tx1">
                    <a:lumMod val="75000"/>
                    <a:lumOff val="25000"/>
                  </a:schemeClr>
                </a:solidFill>
                <a:latin typeface="+mn-lt"/>
                <a:ea typeface="+mn-ea"/>
                <a:cs typeface="+mn-cs"/>
              </a:rPr>
              <a:t>
              </a:t>
            </a:r>
          </a:p>
        </p:txBody>
      </p:sp>
      <p:sp>
        <p:nvSpPr>
          <p:cNvPr id="28" name="Slide Number Placeholder 6">
            <a:extLst>
              <a:ext uri="{FF2B5EF4-FFF2-40B4-BE49-F238E27FC236}">
                <a16:creationId xmlns:a16="http://schemas.microsoft.com/office/drawing/2014/main" id="{92D0C1BC-DA7D-76B7-AB9C-D169B8C3DD0F}"/>
              </a:ext>
            </a:extLst>
          </p:cNvPr>
          <p:cNvSpPr>
            <a:spLocks noGrp="1"/>
          </p:cNvSpPr>
          <p:nvPr>
            <p:ph type="sldNum" sz="quarter" idx="12"/>
          </p:nvPr>
        </p:nvSpPr>
        <p:spPr>
          <a:xfrm>
            <a:off x="11345367" y="6266135"/>
            <a:ext cx="548640" cy="274320"/>
          </a:xfrm>
        </p:spPr>
        <p:txBody>
          <a:bodyPr vert="horz" lIns="91440" tIns="45720" rIns="91440" bIns="45720" rtlCol="0" anchor="b">
            <a:normAutofit/>
          </a:bodyPr>
          <a:lstStyle/>
          <a:p>
            <a:pPr>
              <a:spcAft>
                <a:spcPts val="600"/>
              </a:spcAft>
            </a:pPr>
            <a:fld id="{E30AF5A0-43BB-4336-8627-9123B9144D80}" type="slidenum">
              <a:rPr lang="en-US">
                <a:solidFill>
                  <a:schemeClr val="tx1">
                    <a:lumMod val="75000"/>
                    <a:lumOff val="25000"/>
                  </a:schemeClr>
                </a:solidFill>
              </a:rPr>
              <a:pPr>
                <a:spcAft>
                  <a:spcPts val="600"/>
                </a:spcAft>
              </a:pPr>
              <a:t>2</a:t>
            </a:fld>
            <a:endParaRPr lang="en-US">
              <a:solidFill>
                <a:schemeClr val="tx1">
                  <a:lumMod val="75000"/>
                  <a:lumOff val="25000"/>
                </a:schemeClr>
              </a:solidFill>
            </a:endParaRPr>
          </a:p>
        </p:txBody>
      </p:sp>
    </p:spTree>
    <p:extLst>
      <p:ext uri="{BB962C8B-B14F-4D97-AF65-F5344CB8AC3E}">
        <p14:creationId xmlns:p14="http://schemas.microsoft.com/office/powerpoint/2010/main" val="2280320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9000" b="-1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0ED9-5409-6842-37B6-E96C79A87863}"/>
              </a:ext>
            </a:extLst>
          </p:cNvPr>
          <p:cNvSpPr>
            <a:spLocks noGrp="1"/>
          </p:cNvSpPr>
          <p:nvPr>
            <p:ph type="title"/>
          </p:nvPr>
        </p:nvSpPr>
        <p:spPr/>
        <p:txBody>
          <a:bodyPr anchor="t">
            <a:normAutofit/>
          </a:bodyPr>
          <a:lstStyle/>
          <a:p>
            <a:r>
              <a:rPr lang="en-US" b="1">
                <a:highlight>
                  <a:srgbClr val="FFFFFF"/>
                </a:highlight>
              </a:rPr>
              <a:t> Shannon and Weaver's Model of Communication</a:t>
            </a:r>
            <a:endParaRPr lang="en-US"/>
          </a:p>
          <a:p>
            <a:endParaRPr lang="en-US"/>
          </a:p>
        </p:txBody>
      </p:sp>
      <p:sp>
        <p:nvSpPr>
          <p:cNvPr id="3" name="Content Placeholder 2">
            <a:extLst>
              <a:ext uri="{FF2B5EF4-FFF2-40B4-BE49-F238E27FC236}">
                <a16:creationId xmlns:a16="http://schemas.microsoft.com/office/drawing/2014/main" id="{17DB1562-3E34-B3EA-A322-695FE426707E}"/>
              </a:ext>
            </a:extLst>
          </p:cNvPr>
          <p:cNvSpPr>
            <a:spLocks noGrp="1"/>
          </p:cNvSpPr>
          <p:nvPr>
            <p:ph sz="half" idx="2"/>
          </p:nvPr>
        </p:nvSpPr>
        <p:spPr/>
        <p:txBody>
          <a:bodyPr vert="horz" lIns="91440" tIns="45720" rIns="91440" bIns="45720" rtlCol="0">
            <a:normAutofit/>
          </a:bodyPr>
          <a:lstStyle/>
          <a:p>
            <a:pPr>
              <a:lnSpc>
                <a:spcPct val="110000"/>
              </a:lnSpc>
            </a:pPr>
            <a:r>
              <a:rPr lang="en-US" sz="1700"/>
              <a:t>This model is specially designed to develop the effective communication between sender and receiver. They also found factors affecting the communication process called “Noise”. At first the model was developed to improve the Technical communication. Later it was widely applied in the field of Communication.</a:t>
            </a:r>
          </a:p>
          <a:p>
            <a:pPr>
              <a:lnSpc>
                <a:spcPct val="110000"/>
              </a:lnSpc>
            </a:pPr>
            <a:r>
              <a:rPr lang="en-US" sz="1700"/>
              <a:t>The model deals with various concepts like Information source, transmitter, Noise, channel, message, receiver, channel, information destination, encode and decode.</a:t>
            </a:r>
          </a:p>
          <a:p>
            <a:pPr>
              <a:lnSpc>
                <a:spcPct val="110000"/>
              </a:lnSpc>
            </a:pPr>
            <a:endParaRPr lang="en-US" sz="1700"/>
          </a:p>
        </p:txBody>
      </p:sp>
      <p:sp>
        <p:nvSpPr>
          <p:cNvPr id="5" name="Date Placeholder 4">
            <a:extLst>
              <a:ext uri="{FF2B5EF4-FFF2-40B4-BE49-F238E27FC236}">
                <a16:creationId xmlns:a16="http://schemas.microsoft.com/office/drawing/2014/main" id="{46883E0B-1685-4E43-E90D-A277E1ACDB2F}"/>
              </a:ext>
            </a:extLst>
          </p:cNvPr>
          <p:cNvSpPr>
            <a:spLocks noGrp="1"/>
          </p:cNvSpPr>
          <p:nvPr>
            <p:ph type="dt" sz="half" idx="10"/>
          </p:nvPr>
        </p:nvSpPr>
        <p:spPr/>
        <p:txBody>
          <a:bodyPr anchor="ctr">
            <a:normAutofit/>
          </a:bodyPr>
          <a:lstStyle/>
          <a:p>
            <a:pPr>
              <a:spcAft>
                <a:spcPts val="600"/>
              </a:spcAft>
            </a:pPr>
            <a:fld id="{656E29A4-5917-496D-9FE9-1548F6AA27FA}" type="datetime1">
              <a:pPr>
                <a:spcAft>
                  <a:spcPts val="600"/>
                </a:spcAft>
              </a:pPr>
              <a:t>3/11/2026</a:t>
            </a:fld>
            <a:endParaRPr lang="en-US"/>
          </a:p>
        </p:txBody>
      </p:sp>
      <p:sp>
        <p:nvSpPr>
          <p:cNvPr id="6" name="Footer Placeholder 5">
            <a:extLst>
              <a:ext uri="{FF2B5EF4-FFF2-40B4-BE49-F238E27FC236}">
                <a16:creationId xmlns:a16="http://schemas.microsoft.com/office/drawing/2014/main" id="{5AF1AA6D-143F-CC26-E9A0-3538F94333DC}"/>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668AB5A1-3C1B-B615-B8AE-7C90B29064CD}"/>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a:pPr>
                <a:spcAft>
                  <a:spcPts val="600"/>
                </a:spcAft>
              </a:pPr>
              <a:t>3</a:t>
            </a:fld>
            <a:endParaRPr lang="en-US"/>
          </a:p>
        </p:txBody>
      </p:sp>
    </p:spTree>
    <p:extLst>
      <p:ext uri="{BB962C8B-B14F-4D97-AF65-F5344CB8AC3E}">
        <p14:creationId xmlns:p14="http://schemas.microsoft.com/office/powerpoint/2010/main" val="2677546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9469-7997-3D30-A475-0EAA8FDC60C1}"/>
              </a:ext>
            </a:extLst>
          </p:cNvPr>
          <p:cNvSpPr>
            <a:spLocks noGrp="1"/>
          </p:cNvSpPr>
          <p:nvPr>
            <p:ph type="title"/>
          </p:nvPr>
        </p:nvSpPr>
        <p:spPr/>
        <p:txBody>
          <a:bodyPr anchor="b">
            <a:normAutofit/>
          </a:bodyPr>
          <a:lstStyle/>
          <a:p>
            <a:r>
              <a:rPr lang="en-US"/>
              <a:t>Environmental noise </a:t>
            </a:r>
          </a:p>
        </p:txBody>
      </p:sp>
      <p:sp>
        <p:nvSpPr>
          <p:cNvPr id="90" name="Content Placeholder 89">
            <a:extLst>
              <a:ext uri="{FF2B5EF4-FFF2-40B4-BE49-F238E27FC236}">
                <a16:creationId xmlns:a16="http://schemas.microsoft.com/office/drawing/2014/main" id="{0640F836-C5C1-F3E0-5C18-8F8B32AD97FB}"/>
              </a:ext>
            </a:extLst>
          </p:cNvPr>
          <p:cNvSpPr>
            <a:spLocks noGrp="1"/>
          </p:cNvSpPr>
          <p:nvPr>
            <p:ph sz="half" idx="2"/>
          </p:nvPr>
        </p:nvSpPr>
        <p:spPr/>
        <p:txBody>
          <a:bodyPr vert="horz" lIns="91440" tIns="45720" rIns="91440" bIns="45720" rtlCol="0" anchor="t">
            <a:normAutofit/>
          </a:bodyPr>
          <a:lstStyle/>
          <a:p>
            <a:pPr marL="0" indent="0">
              <a:buNone/>
            </a:pPr>
            <a:r>
              <a:rPr lang="en-US" dirty="0"/>
              <a:t>This refers to physical distractions in Gary`s  environment (e.g., loud machinery, background chatter ,or poor phone reception) that physically prevent the message from being heard </a:t>
            </a:r>
            <a:r>
              <a:rPr lang="en-US"/>
              <a:t>accurately.  </a:t>
            </a:r>
            <a:endParaRPr lang="en-US" dirty="0"/>
          </a:p>
        </p:txBody>
      </p:sp>
      <p:sp>
        <p:nvSpPr>
          <p:cNvPr id="8" name="Content Placeholder 7">
            <a:extLst>
              <a:ext uri="{FF2B5EF4-FFF2-40B4-BE49-F238E27FC236}">
                <a16:creationId xmlns:a16="http://schemas.microsoft.com/office/drawing/2014/main" id="{4E4A779C-CE40-135A-4C88-22D6418F585A}"/>
              </a:ext>
            </a:extLst>
          </p:cNvPr>
          <p:cNvSpPr>
            <a:spLocks noGrp="1"/>
          </p:cNvSpPr>
          <p:nvPr>
            <p:ph sz="quarter" idx="4"/>
          </p:nvPr>
        </p:nvSpPr>
        <p:spPr/>
        <p:txBody>
          <a:bodyPr vert="horz" lIns="91440" tIns="45720" rIns="91440" bIns="45720" rtlCol="0" anchor="t">
            <a:normAutofit/>
          </a:bodyPr>
          <a:lstStyle/>
          <a:p>
            <a:pPr marL="0" indent="0">
              <a:buNone/>
            </a:pPr>
            <a:r>
              <a:rPr lang="en-GB" dirty="0"/>
              <a:t>Gary should look for a "quit zone" for important conversat</a:t>
            </a:r>
            <a:r>
              <a:rPr lang="en-GB" dirty="0">
                <a:solidFill>
                  <a:srgbClr val="000000"/>
                </a:solidFill>
                <a:latin typeface="Calisto MT"/>
              </a:rPr>
              <a:t>ion</a:t>
            </a:r>
            <a:r>
              <a:rPr lang="en-GB" dirty="0"/>
              <a:t> or use written communication (like email) to ensure the message isn't distorted by physical sound  </a:t>
            </a:r>
          </a:p>
        </p:txBody>
      </p:sp>
      <p:sp>
        <p:nvSpPr>
          <p:cNvPr id="5" name="Date Placeholder 4">
            <a:extLst>
              <a:ext uri="{FF2B5EF4-FFF2-40B4-BE49-F238E27FC236}">
                <a16:creationId xmlns:a16="http://schemas.microsoft.com/office/drawing/2014/main" id="{E8797798-790A-CB64-3E3B-3C777F8CD84B}"/>
              </a:ext>
            </a:extLst>
          </p:cNvPr>
          <p:cNvSpPr>
            <a:spLocks noGrp="1"/>
          </p:cNvSpPr>
          <p:nvPr>
            <p:ph type="dt" sz="half" idx="10"/>
          </p:nvPr>
        </p:nvSpPr>
        <p:spPr/>
        <p:txBody>
          <a:bodyPr anchor="ctr">
            <a:normAutofit/>
          </a:bodyPr>
          <a:lstStyle/>
          <a:p>
            <a:pPr>
              <a:spcAft>
                <a:spcPts val="600"/>
              </a:spcAft>
            </a:pPr>
            <a:fld id="{744F9C96-8BEF-4867-923E-59E9D116C542}" type="datetime1">
              <a:rPr lang="en-US"/>
              <a:pPr>
                <a:spcAft>
                  <a:spcPts val="600"/>
                </a:spcAft>
              </a:pPr>
              <a:t>3/11/2026</a:t>
            </a:fld>
            <a:endParaRPr lang="en-US"/>
          </a:p>
        </p:txBody>
      </p:sp>
      <p:sp>
        <p:nvSpPr>
          <p:cNvPr id="6" name="Footer Placeholder 5">
            <a:extLst>
              <a:ext uri="{FF2B5EF4-FFF2-40B4-BE49-F238E27FC236}">
                <a16:creationId xmlns:a16="http://schemas.microsoft.com/office/drawing/2014/main" id="{FE7726FF-092D-AEE0-FEAF-BA5D6B79777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0278A030-7F4A-88B1-6AA6-2E5DF967B5B2}"/>
              </a:ext>
            </a:extLst>
          </p:cNvPr>
          <p:cNvSpPr>
            <a:spLocks noGrp="1"/>
          </p:cNvSpPr>
          <p:nvPr>
            <p:ph type="sldNum" sz="quarter" idx="12"/>
          </p:nvPr>
        </p:nvSpPr>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4</a:t>
            </a:fld>
            <a:endParaRPr lang="en-US"/>
          </a:p>
        </p:txBody>
      </p:sp>
    </p:spTree>
    <p:extLst>
      <p:ext uri="{BB962C8B-B14F-4D97-AF65-F5344CB8AC3E}">
        <p14:creationId xmlns:p14="http://schemas.microsoft.com/office/powerpoint/2010/main" val="1556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0">
                                            <p:txEl>
                                              <p:pRg st="0" end="0"/>
                                            </p:txEl>
                                          </p:spTgt>
                                        </p:tgtEl>
                                        <p:attrNameLst>
                                          <p:attrName>style.visibility</p:attrName>
                                        </p:attrNameLst>
                                      </p:cBhvr>
                                      <p:to>
                                        <p:strVal val="visible"/>
                                      </p:to>
                                    </p:set>
                                    <p:anim calcmode="lin" valueType="num">
                                      <p:cBhvr additive="base">
                                        <p:cTn id="7" dur="500" fill="hold"/>
                                        <p:tgtEl>
                                          <p:spTgt spid="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1A951-AF93-94C8-2147-FA3069DF641A}"/>
              </a:ext>
            </a:extLst>
          </p:cNvPr>
          <p:cNvSpPr>
            <a:spLocks noGrp="1"/>
          </p:cNvSpPr>
          <p:nvPr>
            <p:ph type="title"/>
          </p:nvPr>
        </p:nvSpPr>
        <p:spPr>
          <a:xfrm>
            <a:off x="607446" y="-940"/>
            <a:ext cx="10640005" cy="761540"/>
          </a:xfrm>
        </p:spPr>
        <p:txBody>
          <a:bodyPr>
            <a:normAutofit fontScale="90000"/>
          </a:bodyPr>
          <a:lstStyle/>
          <a:p>
            <a:r>
              <a:rPr lang="en-US" dirty="0"/>
              <a:t>Language/communicat</a:t>
            </a:r>
            <a:r>
              <a:rPr lang="en-US" dirty="0">
                <a:solidFill>
                  <a:srgbClr val="000000"/>
                </a:solidFill>
                <a:latin typeface="Univers Condensed"/>
              </a:rPr>
              <a:t>ion</a:t>
            </a:r>
            <a:r>
              <a:rPr lang="en-US" dirty="0"/>
              <a:t> /body langua</a:t>
            </a:r>
            <a:r>
              <a:rPr lang="en-US"/>
              <a:t>ge </a:t>
            </a:r>
          </a:p>
        </p:txBody>
      </p:sp>
      <p:sp>
        <p:nvSpPr>
          <p:cNvPr id="3" name="Content Placeholder 2">
            <a:extLst>
              <a:ext uri="{FF2B5EF4-FFF2-40B4-BE49-F238E27FC236}">
                <a16:creationId xmlns:a16="http://schemas.microsoft.com/office/drawing/2014/main" id="{FC7AED27-B2A1-F6D7-BC05-78ABCFEA3588}"/>
              </a:ext>
            </a:extLst>
          </p:cNvPr>
          <p:cNvSpPr>
            <a:spLocks noGrp="1"/>
          </p:cNvSpPr>
          <p:nvPr>
            <p:ph sz="half" idx="2"/>
          </p:nvPr>
        </p:nvSpPr>
        <p:spPr>
          <a:xfrm>
            <a:off x="345590" y="1025899"/>
            <a:ext cx="5282192" cy="3423777"/>
          </a:xfrm>
        </p:spPr>
        <p:txBody>
          <a:bodyPr vert="horz" lIns="91440" tIns="45720" rIns="91440" bIns="45720" rtlCol="0" anchor="t">
            <a:normAutofit fontScale="92500" lnSpcReduction="10000"/>
          </a:bodyPr>
          <a:lstStyle/>
          <a:p>
            <a:pPr marL="0" indent="0">
              <a:buNone/>
            </a:pPr>
            <a:r>
              <a:rPr lang="en-US" dirty="0"/>
              <a:t>Most staff speak their own language with only "a few English words", and Gary is "running around" trying to explain tasks while the staff </a:t>
            </a:r>
            <a:r>
              <a:rPr lang="en-US"/>
              <a:t>have no prior training. </a:t>
            </a:r>
          </a:p>
          <a:p>
            <a:pPr marL="0" indent="0">
              <a:buNone/>
            </a:pPr>
            <a:r>
              <a:rPr lang="en-US" dirty="0"/>
              <a:t>This is an encoding/decoding failure. Gary (the source) encodes instructions in English, but the staff (the receivers) lack the linguistic "code" to decode them. This leads to "semantic noise", resulting in grave errors like meat being found in vegetaria</a:t>
            </a:r>
            <a:r>
              <a:rPr lang="en-US"/>
              <a:t>n meals. </a:t>
            </a:r>
            <a:endParaRPr lang="en-US" dirty="0"/>
          </a:p>
        </p:txBody>
      </p:sp>
      <p:sp>
        <p:nvSpPr>
          <p:cNvPr id="9" name="Content Placeholder 8">
            <a:extLst>
              <a:ext uri="{FF2B5EF4-FFF2-40B4-BE49-F238E27FC236}">
                <a16:creationId xmlns:a16="http://schemas.microsoft.com/office/drawing/2014/main" id="{341F3826-7593-791A-AE71-EDC850134C1F}"/>
              </a:ext>
            </a:extLst>
          </p:cNvPr>
          <p:cNvSpPr>
            <a:spLocks noGrp="1"/>
          </p:cNvSpPr>
          <p:nvPr>
            <p:ph sz="quarter" idx="4"/>
          </p:nvPr>
        </p:nvSpPr>
        <p:spPr>
          <a:xfrm>
            <a:off x="7012641" y="1507751"/>
            <a:ext cx="5183188" cy="3423777"/>
          </a:xfrm>
        </p:spPr>
        <p:txBody>
          <a:bodyPr vert="horz" lIns="91440" tIns="45720" rIns="91440" bIns="45720" rtlCol="0" anchor="t">
            <a:normAutofit fontScale="92500" lnSpcReduction="10000"/>
          </a:bodyPr>
          <a:lstStyle/>
          <a:p>
            <a:pPr marL="0" indent="0">
              <a:buNone/>
            </a:pPr>
            <a:r>
              <a:rPr lang="en-GB" dirty="0"/>
              <a:t>Standardize the "code" by using multilingual signage or diagrams (visual encoding) that do not rely on English proficiency</a:t>
            </a:r>
            <a:r>
              <a:rPr lang="en-GB"/>
              <a:t>.  </a:t>
            </a:r>
            <a:endParaRPr lang="en-GB" dirty="0"/>
          </a:p>
        </p:txBody>
      </p:sp>
      <p:sp>
        <p:nvSpPr>
          <p:cNvPr id="5" name="Date Placeholder 4">
            <a:extLst>
              <a:ext uri="{FF2B5EF4-FFF2-40B4-BE49-F238E27FC236}">
                <a16:creationId xmlns:a16="http://schemas.microsoft.com/office/drawing/2014/main" id="{213F1F47-20A5-95A1-1A64-6F07AA28B9CF}"/>
              </a:ext>
            </a:extLst>
          </p:cNvPr>
          <p:cNvSpPr>
            <a:spLocks noGrp="1"/>
          </p:cNvSpPr>
          <p:nvPr>
            <p:ph type="dt" sz="half" idx="10"/>
          </p:nvPr>
        </p:nvSpPr>
        <p:spPr/>
        <p:txBody>
          <a:bodyPr/>
          <a:lstStyle/>
          <a:p>
            <a:fld id="{09A5E232-132A-424D-B3DF-6A6D02A0D2F8}" type="datetime1">
              <a:t>3/11/2026</a:t>
            </a:fld>
            <a:endParaRPr lang="en-US" dirty="0"/>
          </a:p>
        </p:txBody>
      </p:sp>
      <p:sp>
        <p:nvSpPr>
          <p:cNvPr id="6" name="Footer Placeholder 5">
            <a:extLst>
              <a:ext uri="{FF2B5EF4-FFF2-40B4-BE49-F238E27FC236}">
                <a16:creationId xmlns:a16="http://schemas.microsoft.com/office/drawing/2014/main" id="{ACDF3A34-79DF-6FEF-E795-CC6660E9FE34}"/>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9004924-8C86-FEF0-DF86-F8CFC1DFB675}"/>
              </a:ext>
            </a:extLst>
          </p:cNvPr>
          <p:cNvSpPr>
            <a:spLocks noGrp="1"/>
          </p:cNvSpPr>
          <p:nvPr>
            <p:ph type="sldNum" sz="quarter" idx="12"/>
          </p:nvPr>
        </p:nvSpPr>
        <p:spPr/>
        <p:txBody>
          <a:bodyPr/>
          <a:lstStyle/>
          <a:p>
            <a:fld id="{E30AF5A0-43BB-4336-8627-9123B9144D80}" type="slidenum">
              <a:rPr lang="en-US" dirty="0"/>
              <a:t>5</a:t>
            </a:fld>
            <a:endParaRPr lang="en-US" dirty="0"/>
          </a:p>
        </p:txBody>
      </p:sp>
    </p:spTree>
    <p:extLst>
      <p:ext uri="{BB962C8B-B14F-4D97-AF65-F5344CB8AC3E}">
        <p14:creationId xmlns:p14="http://schemas.microsoft.com/office/powerpoint/2010/main" val="32618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D0B91-F26B-FD2D-4702-F66EF746DAC0}"/>
              </a:ext>
            </a:extLst>
          </p:cNvPr>
          <p:cNvSpPr>
            <a:spLocks noGrp="1"/>
          </p:cNvSpPr>
          <p:nvPr>
            <p:ph type="title"/>
          </p:nvPr>
        </p:nvSpPr>
        <p:spPr/>
        <p:txBody>
          <a:bodyPr/>
          <a:lstStyle/>
          <a:p>
            <a:r>
              <a:rPr lang="en-GB" dirty="0"/>
              <a:t>Age / </a:t>
            </a:r>
            <a:r>
              <a:rPr lang="en-GB"/>
              <a:t>generational </a:t>
            </a:r>
            <a:endParaRPr lang="en-GB" dirty="0"/>
          </a:p>
        </p:txBody>
      </p:sp>
      <p:sp>
        <p:nvSpPr>
          <p:cNvPr id="4" name="Content Placeholder 3">
            <a:extLst>
              <a:ext uri="{FF2B5EF4-FFF2-40B4-BE49-F238E27FC236}">
                <a16:creationId xmlns:a16="http://schemas.microsoft.com/office/drawing/2014/main" id="{EC550E45-DE51-B767-2FE3-2F9E9DF86646}"/>
              </a:ext>
            </a:extLst>
          </p:cNvPr>
          <p:cNvSpPr>
            <a:spLocks noGrp="1"/>
          </p:cNvSpPr>
          <p:nvPr>
            <p:ph sz="half" idx="1"/>
          </p:nvPr>
        </p:nvSpPr>
        <p:spPr>
          <a:xfrm>
            <a:off x="548369" y="1815533"/>
            <a:ext cx="5304417" cy="3844414"/>
          </a:xfrm>
        </p:spPr>
        <p:txBody>
          <a:bodyPr vert="horz" lIns="91440" tIns="45720" rIns="91440" bIns="45720" rtlCol="0" anchor="t">
            <a:normAutofit/>
          </a:bodyPr>
          <a:lstStyle/>
          <a:p>
            <a:pPr marL="0" indent="0">
              <a:buNone/>
            </a:pPr>
            <a:r>
              <a:rPr lang="en-GB" dirty="0"/>
              <a:t>The workforce ranges from 16 to 60 years old. This creates a difference in the field of Experience. Younger workers (16) and older workers (60) may have diverse ways of receiving and processing "transmissions". A 16-yaer-old might respond better to digital/fast cues, while a 60-year-old might prefer traditional, direct </a:t>
            </a:r>
            <a:r>
              <a:rPr lang="en-GB"/>
              <a:t>instruction. </a:t>
            </a:r>
            <a:endParaRPr lang="en-GB" dirty="0"/>
          </a:p>
        </p:txBody>
      </p:sp>
      <p:sp>
        <p:nvSpPr>
          <p:cNvPr id="6" name="Content Placeholder 5">
            <a:extLst>
              <a:ext uri="{FF2B5EF4-FFF2-40B4-BE49-F238E27FC236}">
                <a16:creationId xmlns:a16="http://schemas.microsoft.com/office/drawing/2014/main" id="{25CD5AE6-7E5E-5DC6-5F6A-44E13164C04E}"/>
              </a:ext>
            </a:extLst>
          </p:cNvPr>
          <p:cNvSpPr>
            <a:spLocks noGrp="1"/>
          </p:cNvSpPr>
          <p:nvPr>
            <p:ph sz="half" idx="2"/>
          </p:nvPr>
        </p:nvSpPr>
        <p:spPr>
          <a:xfrm>
            <a:off x="6975954" y="1314492"/>
            <a:ext cx="5219700" cy="3844414"/>
          </a:xfrm>
        </p:spPr>
        <p:txBody>
          <a:bodyPr vert="horz" lIns="91440" tIns="45720" rIns="91440" bIns="45720" rtlCol="0" anchor="t">
            <a:normAutofit/>
          </a:bodyPr>
          <a:lstStyle/>
          <a:p>
            <a:pPr marL="0" indent="0">
              <a:buNone/>
            </a:pPr>
            <a:r>
              <a:rPr lang="en-GB" dirty="0"/>
              <a:t>Gary should vary the channel of communication to suit different age groups, such as using mentorship (one-on -</a:t>
            </a:r>
            <a:r>
              <a:rPr lang="en-GB"/>
              <a:t>one)for younger staff. </a:t>
            </a:r>
            <a:endParaRPr lang="en-GB" dirty="0"/>
          </a:p>
        </p:txBody>
      </p:sp>
      <p:sp>
        <p:nvSpPr>
          <p:cNvPr id="7" name="Date Placeholder 6">
            <a:extLst>
              <a:ext uri="{FF2B5EF4-FFF2-40B4-BE49-F238E27FC236}">
                <a16:creationId xmlns:a16="http://schemas.microsoft.com/office/drawing/2014/main" id="{3F13BED1-6600-2217-B659-3019DC04BD06}"/>
              </a:ext>
            </a:extLst>
          </p:cNvPr>
          <p:cNvSpPr>
            <a:spLocks noGrp="1"/>
          </p:cNvSpPr>
          <p:nvPr>
            <p:ph type="dt" sz="half" idx="10"/>
          </p:nvPr>
        </p:nvSpPr>
        <p:spPr/>
        <p:txBody>
          <a:bodyPr/>
          <a:lstStyle/>
          <a:p>
            <a:fld id="{297D2D37-0D25-4D74-BF80-6C0B287CB7F2}" type="datetime1">
              <a:t>3/11/2026</a:t>
            </a:fld>
            <a:endParaRPr lang="en-US" dirty="0"/>
          </a:p>
        </p:txBody>
      </p:sp>
      <p:sp>
        <p:nvSpPr>
          <p:cNvPr id="8" name="Footer Placeholder 7">
            <a:extLst>
              <a:ext uri="{FF2B5EF4-FFF2-40B4-BE49-F238E27FC236}">
                <a16:creationId xmlns:a16="http://schemas.microsoft.com/office/drawing/2014/main" id="{22470DFB-4631-1E83-A24B-FF4624ED29D1}"/>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8BD35720-F3BE-5467-40EC-7EDCF9B489E9}"/>
              </a:ext>
            </a:extLst>
          </p:cNvPr>
          <p:cNvSpPr>
            <a:spLocks noGrp="1"/>
          </p:cNvSpPr>
          <p:nvPr>
            <p:ph type="sldNum" sz="quarter" idx="12"/>
          </p:nvPr>
        </p:nvSpPr>
        <p:spPr/>
        <p:txBody>
          <a:bodyPr/>
          <a:lstStyle/>
          <a:p>
            <a:fld id="{E30AF5A0-43BB-4336-8627-9123B9144D80}" type="slidenum">
              <a:rPr lang="en-US" dirty="0"/>
              <a:t>6</a:t>
            </a:fld>
            <a:endParaRPr lang="en-US" dirty="0"/>
          </a:p>
        </p:txBody>
      </p:sp>
    </p:spTree>
    <p:extLst>
      <p:ext uri="{BB962C8B-B14F-4D97-AF65-F5344CB8AC3E}">
        <p14:creationId xmlns:p14="http://schemas.microsoft.com/office/powerpoint/2010/main" val="118378557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A5BF-97B7-53D9-1952-7237EA0345DB}"/>
              </a:ext>
            </a:extLst>
          </p:cNvPr>
          <p:cNvSpPr>
            <a:spLocks noGrp="1"/>
          </p:cNvSpPr>
          <p:nvPr>
            <p:ph type="title"/>
          </p:nvPr>
        </p:nvSpPr>
        <p:spPr>
          <a:xfrm>
            <a:off x="534444" y="350320"/>
            <a:ext cx="10058400" cy="1371600"/>
          </a:xfrm>
        </p:spPr>
        <p:txBody>
          <a:bodyPr anchor="t">
            <a:normAutofit/>
          </a:bodyPr>
          <a:lstStyle/>
          <a:p>
            <a:r>
              <a:rPr lang="en-GB"/>
              <a:t>Cultural (Standards and practices)</a:t>
            </a:r>
          </a:p>
        </p:txBody>
      </p:sp>
      <p:sp>
        <p:nvSpPr>
          <p:cNvPr id="14" name="Content Placeholder 3">
            <a:extLst>
              <a:ext uri="{FF2B5EF4-FFF2-40B4-BE49-F238E27FC236}">
                <a16:creationId xmlns:a16="http://schemas.microsoft.com/office/drawing/2014/main" id="{A0B430D2-8FBE-16C5-F167-F718B8EF9E22}"/>
              </a:ext>
            </a:extLst>
          </p:cNvPr>
          <p:cNvSpPr>
            <a:spLocks noGrp="1"/>
          </p:cNvSpPr>
          <p:nvPr>
            <p:ph sz="half" idx="2"/>
          </p:nvPr>
        </p:nvSpPr>
        <p:spPr>
          <a:xfrm>
            <a:off x="116541" y="1389570"/>
            <a:ext cx="5157787" cy="3765089"/>
          </a:xfrm>
        </p:spPr>
        <p:txBody>
          <a:bodyPr vert="horz" lIns="91440" tIns="45720" rIns="91440" bIns="45720" rtlCol="0" anchor="t">
            <a:normAutofit lnSpcReduction="10000"/>
          </a:bodyPr>
          <a:lstStyle/>
          <a:p>
            <a:pPr marL="0" indent="0">
              <a:buNone/>
            </a:pPr>
            <a:r>
              <a:rPr lang="en-US" dirty="0"/>
              <a:t> The workforce consists of immigrants from 5 distinct cultural groups, and Gary is an Englishmen </a:t>
            </a:r>
            <a:r>
              <a:rPr lang="en-US"/>
              <a:t>from London's East End. </a:t>
            </a:r>
            <a:r>
              <a:rPr lang="en-US" dirty="0"/>
              <a:t>This acts as Internal Noise. Each cultural group has different "standards and practices" for how they interpret instructions. Gary's "East End" communication style may be misinterpreted by the staff, leading to a "Destination" that understands the message </a:t>
            </a:r>
            <a:r>
              <a:rPr lang="en-US"/>
              <a:t>differently than Gary intended.  </a:t>
            </a:r>
          </a:p>
        </p:txBody>
      </p:sp>
      <p:sp>
        <p:nvSpPr>
          <p:cNvPr id="18" name="Content Placeholder 5">
            <a:extLst>
              <a:ext uri="{FF2B5EF4-FFF2-40B4-BE49-F238E27FC236}">
                <a16:creationId xmlns:a16="http://schemas.microsoft.com/office/drawing/2014/main" id="{4E6615C2-4E57-A106-4A4A-262B127B3F61}"/>
              </a:ext>
            </a:extLst>
          </p:cNvPr>
          <p:cNvSpPr>
            <a:spLocks noGrp="1"/>
          </p:cNvSpPr>
          <p:nvPr>
            <p:ph sz="quarter" idx="4"/>
          </p:nvPr>
        </p:nvSpPr>
        <p:spPr>
          <a:xfrm>
            <a:off x="6093758" y="1210276"/>
            <a:ext cx="5183189" cy="3765089"/>
          </a:xfrm>
        </p:spPr>
        <p:txBody>
          <a:bodyPr vert="horz" lIns="91440" tIns="45720" rIns="91440" bIns="45720" rtlCol="0" anchor="t">
            <a:normAutofit lnSpcReduction="10000"/>
          </a:bodyPr>
          <a:lstStyle/>
          <a:p>
            <a:pPr marL="0" indent="0">
              <a:buNone/>
            </a:pPr>
            <a:r>
              <a:rPr lang="en-US" dirty="0"/>
              <a:t> Implement a Feedback Loop where staff must demonstrate the task back to Gary to ensure the cultural "filter" did not distort the instructions. </a:t>
            </a:r>
          </a:p>
        </p:txBody>
      </p:sp>
      <p:sp>
        <p:nvSpPr>
          <p:cNvPr id="5" name="Date Placeholder 4">
            <a:extLst>
              <a:ext uri="{FF2B5EF4-FFF2-40B4-BE49-F238E27FC236}">
                <a16:creationId xmlns:a16="http://schemas.microsoft.com/office/drawing/2014/main" id="{0BC8FE14-4854-A88F-68C2-E31299D62D5D}"/>
              </a:ext>
            </a:extLst>
          </p:cNvPr>
          <p:cNvSpPr>
            <a:spLocks noGrp="1"/>
          </p:cNvSpPr>
          <p:nvPr>
            <p:ph type="dt" sz="half" idx="10"/>
          </p:nvPr>
        </p:nvSpPr>
        <p:spPr/>
        <p:txBody>
          <a:bodyPr anchor="ctr">
            <a:normAutofit/>
          </a:bodyPr>
          <a:lstStyle/>
          <a:p>
            <a:pPr>
              <a:spcAft>
                <a:spcPts val="600"/>
              </a:spcAft>
            </a:pPr>
            <a:fld id="{A238EB0F-855B-4E7E-8F72-126CE797A06D}" type="datetime1">
              <a:rPr lang="en-GB"/>
              <a:pPr>
                <a:spcAft>
                  <a:spcPts val="600"/>
                </a:spcAft>
              </a:pPr>
              <a:t>11/03/2026</a:t>
            </a:fld>
            <a:endParaRPr lang="en-US"/>
          </a:p>
        </p:txBody>
      </p:sp>
      <p:sp>
        <p:nvSpPr>
          <p:cNvPr id="6" name="Footer Placeholder 5">
            <a:extLst>
              <a:ext uri="{FF2B5EF4-FFF2-40B4-BE49-F238E27FC236}">
                <a16:creationId xmlns:a16="http://schemas.microsoft.com/office/drawing/2014/main" id="{C200C927-5F32-D16D-31DE-3E65E0906D35}"/>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2B9803F5-7EBC-5CE8-1B35-A61BC04FAD88}"/>
              </a:ext>
            </a:extLst>
          </p:cNvPr>
          <p:cNvSpPr>
            <a:spLocks noGrp="1"/>
          </p:cNvSpPr>
          <p:nvPr>
            <p:ph type="sldNum" sz="quarter" idx="12"/>
          </p:nvPr>
        </p:nvSpPr>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spTree>
    <p:extLst>
      <p:ext uri="{BB962C8B-B14F-4D97-AF65-F5344CB8AC3E}">
        <p14:creationId xmlns:p14="http://schemas.microsoft.com/office/powerpoint/2010/main" val="242662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1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18">
                                            <p:txEl>
                                              <p:pRg st="0" end="0"/>
                                            </p:txEl>
                                          </p:spTgt>
                                        </p:tgtEl>
                                        <p:attrNameLst>
                                          <p:attrName>style.visibility</p:attrName>
                                        </p:attrNameLst>
                                      </p:cBhvr>
                                      <p:to>
                                        <p:strVal val="visible"/>
                                      </p:to>
                                    </p:set>
                                    <p:animEffect transition="in" filter="fade">
                                      <p:cBhvr>
                                        <p:cTn id="15" dur="1000"/>
                                        <p:tgtEl>
                                          <p:spTgt spid="18">
                                            <p:txEl>
                                              <p:pRg st="0" end="0"/>
                                            </p:txEl>
                                          </p:spTgt>
                                        </p:tgtEl>
                                      </p:cBhvr>
                                    </p:animEffect>
                                    <p:anim calcmode="lin" valueType="num">
                                      <p:cBhvr>
                                        <p:cTn id="16"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18">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18">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1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56056-9E30-C265-7840-544B8CDA6D32}"/>
              </a:ext>
            </a:extLst>
          </p:cNvPr>
          <p:cNvSpPr>
            <a:spLocks noGrp="1"/>
          </p:cNvSpPr>
          <p:nvPr>
            <p:ph type="title"/>
          </p:nvPr>
        </p:nvSpPr>
        <p:spPr>
          <a:xfrm>
            <a:off x="612648" y="548640"/>
            <a:ext cx="10741152" cy="1132258"/>
          </a:xfrm>
        </p:spPr>
        <p:txBody>
          <a:bodyPr anchor="t">
            <a:normAutofit/>
          </a:bodyPr>
          <a:lstStyle/>
          <a:p>
            <a:r>
              <a:rPr lang="en-GB"/>
              <a:t>Emotional </a:t>
            </a:r>
            <a:endParaRPr lang="en-GB" dirty="0"/>
          </a:p>
        </p:txBody>
      </p:sp>
      <p:sp>
        <p:nvSpPr>
          <p:cNvPr id="6" name="Content Placeholder 5">
            <a:extLst>
              <a:ext uri="{FF2B5EF4-FFF2-40B4-BE49-F238E27FC236}">
                <a16:creationId xmlns:a16="http://schemas.microsoft.com/office/drawing/2014/main" id="{C8C9008C-0F87-1AA4-22E9-6F3A7F6BE080}"/>
              </a:ext>
            </a:extLst>
          </p:cNvPr>
          <p:cNvSpPr>
            <a:spLocks noGrp="1"/>
          </p:cNvSpPr>
          <p:nvPr>
            <p:ph sz="half" idx="2"/>
          </p:nvPr>
        </p:nvSpPr>
        <p:spPr>
          <a:xfrm>
            <a:off x="6172200" y="1825625"/>
            <a:ext cx="5181600" cy="4351338"/>
          </a:xfrm>
        </p:spPr>
        <p:txBody>
          <a:bodyPr vert="horz" lIns="91440" tIns="45720" rIns="91440" bIns="45720" rtlCol="0">
            <a:normAutofit/>
          </a:bodyPr>
          <a:lstStyle/>
          <a:p>
            <a:pPr marL="0" indent="0">
              <a:buNone/>
            </a:pPr>
            <a:r>
              <a:rPr lang="en-GB" dirty="0"/>
              <a:t>Management must reduce "source noise"  by allowing time for proper training before the "transmission" of complex tasks begins, reducing the "madhouse" </a:t>
            </a:r>
            <a:r>
              <a:rPr lang="en-GB"/>
              <a:t>atmosphere. </a:t>
            </a:r>
            <a:endParaRPr lang="en-GB" dirty="0"/>
          </a:p>
        </p:txBody>
      </p:sp>
      <p:sp>
        <p:nvSpPr>
          <p:cNvPr id="7" name="Date Placeholder 6">
            <a:extLst>
              <a:ext uri="{FF2B5EF4-FFF2-40B4-BE49-F238E27FC236}">
                <a16:creationId xmlns:a16="http://schemas.microsoft.com/office/drawing/2014/main" id="{8EBF9D82-D6A6-7AC5-2AEA-425B977A460E}"/>
              </a:ext>
            </a:extLst>
          </p:cNvPr>
          <p:cNvSpPr>
            <a:spLocks noGrp="1"/>
          </p:cNvSpPr>
          <p:nvPr>
            <p:ph type="dt" sz="half" idx="10"/>
          </p:nvPr>
        </p:nvSpPr>
        <p:spPr>
          <a:xfrm>
            <a:off x="137160" y="6453002"/>
            <a:ext cx="3494314" cy="365125"/>
          </a:xfrm>
        </p:spPr>
        <p:txBody>
          <a:bodyPr anchor="ctr">
            <a:normAutofit/>
          </a:bodyPr>
          <a:lstStyle/>
          <a:p>
            <a:pPr>
              <a:spcAft>
                <a:spcPts val="600"/>
              </a:spcAft>
            </a:pPr>
            <a:fld id="{A76CABD7-71FF-4BFA-BF50-390914ED6AB3}" type="datetime1">
              <a:rPr lang="en-GB"/>
              <a:pPr>
                <a:spcAft>
                  <a:spcPts val="600"/>
                </a:spcAft>
              </a:pPr>
              <a:t>11/03/2026</a:t>
            </a:fld>
            <a:endParaRPr lang="en-US"/>
          </a:p>
        </p:txBody>
      </p:sp>
      <p:sp>
        <p:nvSpPr>
          <p:cNvPr id="8" name="Footer Placeholder 7">
            <a:extLst>
              <a:ext uri="{FF2B5EF4-FFF2-40B4-BE49-F238E27FC236}">
                <a16:creationId xmlns:a16="http://schemas.microsoft.com/office/drawing/2014/main" id="{04CB4AE6-E7CA-0D5A-0EA1-F2CD54BB83C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9" name="Slide Number Placeholder 8">
            <a:extLst>
              <a:ext uri="{FF2B5EF4-FFF2-40B4-BE49-F238E27FC236}">
                <a16:creationId xmlns:a16="http://schemas.microsoft.com/office/drawing/2014/main" id="{9EFA819A-2A23-6044-40FD-CF9A73F2D873}"/>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graphicFrame>
        <p:nvGraphicFramePr>
          <p:cNvPr id="13" name="Content Placeholder 3">
            <a:extLst>
              <a:ext uri="{FF2B5EF4-FFF2-40B4-BE49-F238E27FC236}">
                <a16:creationId xmlns:a16="http://schemas.microsoft.com/office/drawing/2014/main" id="{775131BD-C442-92F1-2DF7-CBE71568E663}"/>
              </a:ext>
            </a:extLst>
          </p:cNvPr>
          <p:cNvGraphicFramePr>
            <a:graphicFrameLocks noGrp="1"/>
          </p:cNvGraphicFramePr>
          <p:nvPr>
            <p:ph sz="half" idx="1"/>
            <p:extLst>
              <p:ext uri="{D42A27DB-BD31-4B8C-83A1-F6EECF244321}">
                <p14:modId xmlns:p14="http://schemas.microsoft.com/office/powerpoint/2010/main" val="4129258266"/>
              </p:ext>
            </p:extLst>
          </p:nvPr>
        </p:nvGraphicFramePr>
        <p:xfrm>
          <a:off x="612648"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849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989BE-A167-2D05-B9DE-4E647A1E9B37}"/>
              </a:ext>
            </a:extLst>
          </p:cNvPr>
          <p:cNvSpPr>
            <a:spLocks noGrp="1"/>
          </p:cNvSpPr>
          <p:nvPr>
            <p:ph type="title"/>
          </p:nvPr>
        </p:nvSpPr>
        <p:spPr>
          <a:xfrm>
            <a:off x="597160" y="553616"/>
            <a:ext cx="3595634" cy="1757505"/>
          </a:xfrm>
        </p:spPr>
        <p:txBody>
          <a:bodyPr anchor="t">
            <a:normAutofit/>
          </a:bodyPr>
          <a:lstStyle/>
          <a:p>
            <a:r>
              <a:rPr lang="en-US" dirty="0"/>
              <a:t>We concluded that </a:t>
            </a:r>
            <a:r>
              <a:rPr lang="en-US"/>
              <a:t>Flight Foods Ltd need to:</a:t>
            </a:r>
            <a:endParaRPr lang="en-US" dirty="0"/>
          </a:p>
        </p:txBody>
      </p:sp>
      <p:sp>
        <p:nvSpPr>
          <p:cNvPr id="501" name="Text Placeholder 3">
            <a:extLst>
              <a:ext uri="{FF2B5EF4-FFF2-40B4-BE49-F238E27FC236}">
                <a16:creationId xmlns:a16="http://schemas.microsoft.com/office/drawing/2014/main" id="{E8F685A7-1D0F-5499-51C5-71EEF9DE0709}"/>
              </a:ext>
            </a:extLst>
          </p:cNvPr>
          <p:cNvSpPr>
            <a:spLocks noGrp="1"/>
          </p:cNvSpPr>
          <p:nvPr>
            <p:ph type="body" sz="half" idx="2"/>
          </p:nvPr>
        </p:nvSpPr>
        <p:spPr>
          <a:xfrm>
            <a:off x="597160" y="2311121"/>
            <a:ext cx="3595634" cy="3728895"/>
          </a:xfrm>
        </p:spPr>
        <p:txBody>
          <a:bodyPr/>
          <a:lstStyle/>
          <a:p>
            <a:endParaRPr lang="en-US"/>
          </a:p>
        </p:txBody>
      </p:sp>
      <p:sp>
        <p:nvSpPr>
          <p:cNvPr id="5" name="Date Placeholder 4">
            <a:extLst>
              <a:ext uri="{FF2B5EF4-FFF2-40B4-BE49-F238E27FC236}">
                <a16:creationId xmlns:a16="http://schemas.microsoft.com/office/drawing/2014/main" id="{E25FF5C7-3304-F750-D789-FC13FCAD8E91}"/>
              </a:ext>
            </a:extLst>
          </p:cNvPr>
          <p:cNvSpPr>
            <a:spLocks noGrp="1"/>
          </p:cNvSpPr>
          <p:nvPr>
            <p:ph type="dt" sz="half" idx="10"/>
          </p:nvPr>
        </p:nvSpPr>
        <p:spPr>
          <a:xfrm>
            <a:off x="137160" y="6453002"/>
            <a:ext cx="3494314" cy="365125"/>
          </a:xfrm>
        </p:spPr>
        <p:txBody>
          <a:bodyPr anchor="ctr">
            <a:normAutofit/>
          </a:bodyPr>
          <a:lstStyle/>
          <a:p>
            <a:pPr>
              <a:spcAft>
                <a:spcPts val="600"/>
              </a:spcAft>
            </a:pPr>
            <a:fld id="{7768DFC5-B122-455A-BE91-9D012F2DACD1}" type="datetime1">
              <a:pPr>
                <a:spcAft>
                  <a:spcPts val="600"/>
                </a:spcAft>
              </a:pPr>
              <a:t>3/11/2026</a:t>
            </a:fld>
            <a:endParaRPr lang="en-US"/>
          </a:p>
        </p:txBody>
      </p:sp>
      <p:sp>
        <p:nvSpPr>
          <p:cNvPr id="6" name="Footer Placeholder 5">
            <a:extLst>
              <a:ext uri="{FF2B5EF4-FFF2-40B4-BE49-F238E27FC236}">
                <a16:creationId xmlns:a16="http://schemas.microsoft.com/office/drawing/2014/main" id="{38C03141-5C2A-3302-FFAE-288AD8C1BFE9}"/>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BB462E8F-C7D5-F237-2AB4-62D2EDD440FE}"/>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graphicFrame>
        <p:nvGraphicFramePr>
          <p:cNvPr id="502" name="Content Placeholder 489">
            <a:extLst>
              <a:ext uri="{FF2B5EF4-FFF2-40B4-BE49-F238E27FC236}">
                <a16:creationId xmlns:a16="http://schemas.microsoft.com/office/drawing/2014/main" id="{A0DAA2B2-6E4F-07F9-162D-652D843E9988}"/>
              </a:ext>
            </a:extLst>
          </p:cNvPr>
          <p:cNvGraphicFramePr>
            <a:graphicFrameLocks noGrp="1"/>
          </p:cNvGraphicFramePr>
          <p:nvPr>
            <p:ph idx="1"/>
            <p:extLst>
              <p:ext uri="{D42A27DB-BD31-4B8C-83A1-F6EECF244321}">
                <p14:modId xmlns:p14="http://schemas.microsoft.com/office/powerpoint/2010/main" val="810888601"/>
              </p:ext>
            </p:extLst>
          </p:nvPr>
        </p:nvGraphicFramePr>
        <p:xfrm>
          <a:off x="5134708" y="553616"/>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19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2" grpId="0">
        <p:bldAsOne/>
      </p:bldGraphic>
    </p:bldLst>
  </p:timing>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Flight Foods Ltd </vt:lpstr>
      <vt:lpstr>The 5 barriers Flight foods Ltd are facing</vt:lpstr>
      <vt:lpstr> Shannon and Weaver's Model of Communication </vt:lpstr>
      <vt:lpstr>Environmental noise </vt:lpstr>
      <vt:lpstr>Language/communication /body language </vt:lpstr>
      <vt:lpstr>Age / generational </vt:lpstr>
      <vt:lpstr>Cultural (Standards and practices)</vt:lpstr>
      <vt:lpstr>Emotional </vt:lpstr>
      <vt:lpstr>We concluded that Flight Foods Ltd need to: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1022</cp:revision>
  <dcterms:created xsi:type="dcterms:W3CDTF">2026-03-10T14:52:56Z</dcterms:created>
  <dcterms:modified xsi:type="dcterms:W3CDTF">2026-03-11T20:19:37Z</dcterms:modified>
</cp:coreProperties>
</file>